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53" d="100"/>
          <a:sy n="53" d="100"/>
        </p:scale>
        <p:origin x="90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is Wan" userId="59ef32cd-986f-4e47-906c-e02b3eee06b8" providerId="ADAL" clId="{1DEF4203-7315-4812-8838-08C5A6120BAA}"/>
    <pc:docChg chg="custSel addSld delSld modSld">
      <pc:chgData name="Kalis Wan" userId="59ef32cd-986f-4e47-906c-e02b3eee06b8" providerId="ADAL" clId="{1DEF4203-7315-4812-8838-08C5A6120BAA}" dt="2023-11-27T09:09:22.927" v="396" actId="2696"/>
      <pc:docMkLst>
        <pc:docMk/>
      </pc:docMkLst>
      <pc:sldChg chg="del">
        <pc:chgData name="Kalis Wan" userId="59ef32cd-986f-4e47-906c-e02b3eee06b8" providerId="ADAL" clId="{1DEF4203-7315-4812-8838-08C5A6120BAA}" dt="2023-11-27T09:09:22.927" v="396" actId="2696"/>
        <pc:sldMkLst>
          <pc:docMk/>
          <pc:sldMk cId="1759683546" sldId="257"/>
        </pc:sldMkLst>
      </pc:sldChg>
      <pc:sldChg chg="modSp">
        <pc:chgData name="Kalis Wan" userId="59ef32cd-986f-4e47-906c-e02b3eee06b8" providerId="ADAL" clId="{1DEF4203-7315-4812-8838-08C5A6120BAA}" dt="2023-11-27T09:05:18.723" v="28" actId="20577"/>
        <pc:sldMkLst>
          <pc:docMk/>
          <pc:sldMk cId="2410213216" sldId="258"/>
        </pc:sldMkLst>
        <pc:spChg chg="mod">
          <ac:chgData name="Kalis Wan" userId="59ef32cd-986f-4e47-906c-e02b3eee06b8" providerId="ADAL" clId="{1DEF4203-7315-4812-8838-08C5A6120BAA}" dt="2023-11-27T09:05:18.723" v="28" actId="20577"/>
          <ac:spMkLst>
            <pc:docMk/>
            <pc:sldMk cId="2410213216" sldId="258"/>
            <ac:spMk id="3" creationId="{19C2A644-A2D1-49E5-9D93-689EDA83E64F}"/>
          </ac:spMkLst>
        </pc:spChg>
      </pc:sldChg>
      <pc:sldChg chg="modSp">
        <pc:chgData name="Kalis Wan" userId="59ef32cd-986f-4e47-906c-e02b3eee06b8" providerId="ADAL" clId="{1DEF4203-7315-4812-8838-08C5A6120BAA}" dt="2023-11-27T09:05:20.457" v="29" actId="20577"/>
        <pc:sldMkLst>
          <pc:docMk/>
          <pc:sldMk cId="4042014187" sldId="259"/>
        </pc:sldMkLst>
        <pc:spChg chg="mod">
          <ac:chgData name="Kalis Wan" userId="59ef32cd-986f-4e47-906c-e02b3eee06b8" providerId="ADAL" clId="{1DEF4203-7315-4812-8838-08C5A6120BAA}" dt="2023-11-27T09:05:20.457" v="29" actId="20577"/>
          <ac:spMkLst>
            <pc:docMk/>
            <pc:sldMk cId="4042014187" sldId="259"/>
            <ac:spMk id="3" creationId="{19C2A644-A2D1-49E5-9D93-689EDA83E64F}"/>
          </ac:spMkLst>
        </pc:spChg>
      </pc:sldChg>
      <pc:sldChg chg="modSp">
        <pc:chgData name="Kalis Wan" userId="59ef32cd-986f-4e47-906c-e02b3eee06b8" providerId="ADAL" clId="{1DEF4203-7315-4812-8838-08C5A6120BAA}" dt="2023-11-27T09:05:35.207" v="51" actId="20577"/>
        <pc:sldMkLst>
          <pc:docMk/>
          <pc:sldMk cId="1905644911" sldId="260"/>
        </pc:sldMkLst>
        <pc:spChg chg="mod">
          <ac:chgData name="Kalis Wan" userId="59ef32cd-986f-4e47-906c-e02b3eee06b8" providerId="ADAL" clId="{1DEF4203-7315-4812-8838-08C5A6120BAA}" dt="2023-11-27T09:05:35.207" v="51" actId="20577"/>
          <ac:spMkLst>
            <pc:docMk/>
            <pc:sldMk cId="1905644911" sldId="260"/>
            <ac:spMk id="3" creationId="{19C2A644-A2D1-49E5-9D93-689EDA83E64F}"/>
          </ac:spMkLst>
        </pc:spChg>
      </pc:sldChg>
      <pc:sldChg chg="modSp add">
        <pc:chgData name="Kalis Wan" userId="59ef32cd-986f-4e47-906c-e02b3eee06b8" providerId="ADAL" clId="{1DEF4203-7315-4812-8838-08C5A6120BAA}" dt="2023-11-27T09:07:25.993" v="228" actId="20577"/>
        <pc:sldMkLst>
          <pc:docMk/>
          <pc:sldMk cId="2123334178" sldId="261"/>
        </pc:sldMkLst>
        <pc:spChg chg="mod">
          <ac:chgData name="Kalis Wan" userId="59ef32cd-986f-4e47-906c-e02b3eee06b8" providerId="ADAL" clId="{1DEF4203-7315-4812-8838-08C5A6120BAA}" dt="2023-11-27T09:07:25.993" v="228" actId="20577"/>
          <ac:spMkLst>
            <pc:docMk/>
            <pc:sldMk cId="2123334178" sldId="261"/>
            <ac:spMk id="2" creationId="{A1ED9DDD-122E-4622-8539-D3F4205301D3}"/>
          </ac:spMkLst>
        </pc:spChg>
        <pc:spChg chg="mod">
          <ac:chgData name="Kalis Wan" userId="59ef32cd-986f-4e47-906c-e02b3eee06b8" providerId="ADAL" clId="{1DEF4203-7315-4812-8838-08C5A6120BAA}" dt="2023-11-27T09:07:22.426" v="227" actId="20577"/>
          <ac:spMkLst>
            <pc:docMk/>
            <pc:sldMk cId="2123334178" sldId="261"/>
            <ac:spMk id="3" creationId="{19C2A644-A2D1-49E5-9D93-689EDA83E64F}"/>
          </ac:spMkLst>
        </pc:spChg>
      </pc:sldChg>
      <pc:sldChg chg="modSp add">
        <pc:chgData name="Kalis Wan" userId="59ef32cd-986f-4e47-906c-e02b3eee06b8" providerId="ADAL" clId="{1DEF4203-7315-4812-8838-08C5A6120BAA}" dt="2023-11-27T09:09:16.511" v="395" actId="27636"/>
        <pc:sldMkLst>
          <pc:docMk/>
          <pc:sldMk cId="3886743291" sldId="262"/>
        </pc:sldMkLst>
        <pc:spChg chg="mod">
          <ac:chgData name="Kalis Wan" userId="59ef32cd-986f-4e47-906c-e02b3eee06b8" providerId="ADAL" clId="{1DEF4203-7315-4812-8838-08C5A6120BAA}" dt="2023-11-27T09:07:30.428" v="230" actId="20577"/>
          <ac:spMkLst>
            <pc:docMk/>
            <pc:sldMk cId="3886743291" sldId="262"/>
            <ac:spMk id="2" creationId="{A1ED9DDD-122E-4622-8539-D3F4205301D3}"/>
          </ac:spMkLst>
        </pc:spChg>
        <pc:spChg chg="mod">
          <ac:chgData name="Kalis Wan" userId="59ef32cd-986f-4e47-906c-e02b3eee06b8" providerId="ADAL" clId="{1DEF4203-7315-4812-8838-08C5A6120BAA}" dt="2023-11-27T09:09:16.511" v="395" actId="27636"/>
          <ac:spMkLst>
            <pc:docMk/>
            <pc:sldMk cId="3886743291" sldId="262"/>
            <ac:spMk id="3" creationId="{19C2A644-A2D1-49E5-9D93-689EDA83E6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690EA-DCC7-42F2-B2C2-43E1273B6D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Technology &amp; living</a:t>
            </a:r>
            <a:br>
              <a:rPr lang="en-GB" dirty="0"/>
            </a:br>
            <a:r>
              <a:rPr lang="en-GB" dirty="0"/>
              <a:t>(fashion, Clothing &amp; Textiles)</a:t>
            </a:r>
            <a:br>
              <a:rPr lang="en-GB" dirty="0"/>
            </a:br>
            <a:r>
              <a:rPr lang="en-GB" dirty="0"/>
              <a:t>- Apparel Industry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792C52-FEA5-4521-BF95-B5CE9CC27A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Supplementary Notes: </a:t>
            </a:r>
          </a:p>
          <a:p>
            <a:r>
              <a:rPr lang="en-GB" sz="2800" dirty="0"/>
              <a:t>Learning activities</a:t>
            </a:r>
          </a:p>
        </p:txBody>
      </p:sp>
    </p:spTree>
    <p:extLst>
      <p:ext uri="{BB962C8B-B14F-4D97-AF65-F5344CB8AC3E}">
        <p14:creationId xmlns:p14="http://schemas.microsoft.com/office/powerpoint/2010/main" val="782395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9DDD-122E-4622-8539-D3F42053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activity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A644-A2D1-49E5-9D93-689EDA83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Topic: Emerging Technology in the Fashion Industry</a:t>
            </a:r>
          </a:p>
          <a:p>
            <a:endParaRPr lang="en-GB" dirty="0"/>
          </a:p>
          <a:p>
            <a:r>
              <a:rPr lang="en-GB" dirty="0"/>
              <a:t>Activity:</a:t>
            </a:r>
          </a:p>
          <a:p>
            <a:r>
              <a:rPr lang="en-GB" dirty="0"/>
              <a:t>Co</a:t>
            </a:r>
            <a:r>
              <a:rPr lang="en-GB" dirty="0" smtClean="0"/>
              <a:t>nduct an online </a:t>
            </a:r>
            <a:r>
              <a:rPr lang="en-GB" dirty="0"/>
              <a:t>research on </a:t>
            </a:r>
            <a:r>
              <a:rPr lang="en-GB" dirty="0" smtClean="0"/>
              <a:t>the latest </a:t>
            </a:r>
            <a:r>
              <a:rPr lang="en-GB" dirty="0"/>
              <a:t>emerging technology used </a:t>
            </a:r>
            <a:r>
              <a:rPr lang="en-GB" dirty="0" smtClean="0"/>
              <a:t>in fashion </a:t>
            </a:r>
            <a:r>
              <a:rPr lang="en-GB" dirty="0"/>
              <a:t>industry in Hong </a:t>
            </a:r>
            <a:r>
              <a:rPr lang="en-GB" dirty="0" smtClean="0"/>
              <a:t>Kong</a:t>
            </a:r>
            <a:r>
              <a:rPr lang="en-US" dirty="0" smtClean="0"/>
              <a:t>.  W</a:t>
            </a:r>
            <a:r>
              <a:rPr lang="en-GB" dirty="0" smtClean="0"/>
              <a:t>rite </a:t>
            </a:r>
            <a:r>
              <a:rPr lang="en-GB" dirty="0"/>
              <a:t>a brief summary discussing how the technology changes the fashion industry.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AR? VR? E-commerce? Self Check-out? E-payment?</a:t>
            </a:r>
          </a:p>
        </p:txBody>
      </p:sp>
    </p:spTree>
    <p:extLst>
      <p:ext uri="{BB962C8B-B14F-4D97-AF65-F5344CB8AC3E}">
        <p14:creationId xmlns:p14="http://schemas.microsoft.com/office/powerpoint/2010/main" val="241021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9DDD-122E-4622-8539-D3F42053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activity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A644-A2D1-49E5-9D93-689EDA83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Topic: </a:t>
            </a:r>
            <a:r>
              <a:rPr lang="en-US" dirty="0"/>
              <a:t>Current Trends in Fashion Marketing and Branding</a:t>
            </a:r>
          </a:p>
          <a:p>
            <a:endParaRPr lang="en-GB" dirty="0"/>
          </a:p>
          <a:p>
            <a:r>
              <a:rPr lang="en-GB" dirty="0"/>
              <a:t>Activity:</a:t>
            </a:r>
          </a:p>
          <a:p>
            <a:r>
              <a:rPr lang="en-GB" dirty="0" smtClean="0"/>
              <a:t>Take </a:t>
            </a:r>
            <a:r>
              <a:rPr lang="en-GB" dirty="0"/>
              <a:t>screen shots or photographs of 5 fashion </a:t>
            </a:r>
            <a:r>
              <a:rPr lang="en-GB" dirty="0" smtClean="0"/>
              <a:t>brands’ logo, </a:t>
            </a:r>
            <a:r>
              <a:rPr lang="en-GB" dirty="0"/>
              <a:t>and write a brief summary discussing </a:t>
            </a:r>
            <a:r>
              <a:rPr lang="en-GB" dirty="0" smtClean="0"/>
              <a:t>how the logos help to build the images of these brands.</a:t>
            </a:r>
            <a:endParaRPr lang="en-GB" dirty="0"/>
          </a:p>
          <a:p>
            <a:endParaRPr lang="en-GB" dirty="0"/>
          </a:p>
          <a:p>
            <a:r>
              <a:rPr lang="en-GB" dirty="0"/>
              <a:t>Shape? Colour? Font?</a:t>
            </a:r>
          </a:p>
        </p:txBody>
      </p:sp>
    </p:spTree>
    <p:extLst>
      <p:ext uri="{BB962C8B-B14F-4D97-AF65-F5344CB8AC3E}">
        <p14:creationId xmlns:p14="http://schemas.microsoft.com/office/powerpoint/2010/main" val="4042014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9DDD-122E-4622-8539-D3F42053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activity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A644-A2D1-49E5-9D93-689EDA83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Topic: </a:t>
            </a:r>
            <a:r>
              <a:rPr lang="en-US" dirty="0"/>
              <a:t>Global Apparel Trend</a:t>
            </a:r>
          </a:p>
          <a:p>
            <a:endParaRPr lang="en-GB" dirty="0"/>
          </a:p>
          <a:p>
            <a:r>
              <a:rPr lang="en-GB" dirty="0"/>
              <a:t>Activity:</a:t>
            </a:r>
          </a:p>
          <a:p>
            <a:r>
              <a:rPr lang="en-GB" dirty="0"/>
              <a:t>T</a:t>
            </a:r>
            <a:r>
              <a:rPr lang="en-GB" dirty="0" smtClean="0"/>
              <a:t>ake </a:t>
            </a:r>
            <a:r>
              <a:rPr lang="en-GB" dirty="0"/>
              <a:t>10 photographs of fashion care label, noting their </a:t>
            </a:r>
            <a:r>
              <a:rPr lang="en-GB" dirty="0" smtClean="0"/>
              <a:t>place </a:t>
            </a:r>
            <a:r>
              <a:rPr lang="en-GB" dirty="0"/>
              <a:t>of origin and material used, and create pie charts to present </a:t>
            </a:r>
            <a:r>
              <a:rPr lang="en-GB" dirty="0" smtClean="0"/>
              <a:t>the </a:t>
            </a:r>
            <a:r>
              <a:rPr lang="en-GB" dirty="0"/>
              <a:t>findings.</a:t>
            </a:r>
          </a:p>
        </p:txBody>
      </p:sp>
    </p:spTree>
    <p:extLst>
      <p:ext uri="{BB962C8B-B14F-4D97-AF65-F5344CB8AC3E}">
        <p14:creationId xmlns:p14="http://schemas.microsoft.com/office/powerpoint/2010/main" val="1905644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9DDD-122E-4622-8539-D3F42053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activity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A644-A2D1-49E5-9D93-689EDA83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Topic: </a:t>
            </a:r>
            <a:r>
              <a:rPr lang="en-US" dirty="0"/>
              <a:t>Circular Product Development</a:t>
            </a:r>
          </a:p>
          <a:p>
            <a:endParaRPr lang="en-GB" dirty="0"/>
          </a:p>
          <a:p>
            <a:r>
              <a:rPr lang="en-GB" dirty="0"/>
              <a:t>Activity:</a:t>
            </a:r>
          </a:p>
          <a:p>
            <a:r>
              <a:rPr lang="en-GB" dirty="0" smtClean="0"/>
              <a:t>Bring </a:t>
            </a:r>
            <a:r>
              <a:rPr lang="en-GB" dirty="0"/>
              <a:t>one piece of clothing back to </a:t>
            </a:r>
            <a:r>
              <a:rPr lang="en-GB" dirty="0" smtClean="0"/>
              <a:t>school for a </a:t>
            </a:r>
            <a:r>
              <a:rPr lang="en-GB" dirty="0"/>
              <a:t>swapping </a:t>
            </a:r>
            <a:r>
              <a:rPr lang="en-GB" dirty="0" smtClean="0"/>
              <a:t>activity. </a:t>
            </a:r>
            <a:r>
              <a:rPr lang="en-GB" dirty="0"/>
              <a:t>The activity aims to foster a circular economy mindset.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https://www.redress.com.hk/</a:t>
            </a:r>
          </a:p>
        </p:txBody>
      </p:sp>
    </p:spTree>
    <p:extLst>
      <p:ext uri="{BB962C8B-B14F-4D97-AF65-F5344CB8AC3E}">
        <p14:creationId xmlns:p14="http://schemas.microsoft.com/office/powerpoint/2010/main" val="2123334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9DDD-122E-4622-8539-D3F42053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activity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A644-A2D1-49E5-9D93-689EDA83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Topic: </a:t>
            </a:r>
            <a:r>
              <a:rPr lang="en-US" dirty="0"/>
              <a:t>Evolution of Retail Landscape</a:t>
            </a:r>
          </a:p>
          <a:p>
            <a:endParaRPr lang="en-GB" dirty="0"/>
          </a:p>
          <a:p>
            <a:r>
              <a:rPr lang="en-GB" dirty="0"/>
              <a:t>Activity:</a:t>
            </a:r>
          </a:p>
          <a:p>
            <a:r>
              <a:rPr lang="en-GB" dirty="0" smtClean="0"/>
              <a:t>Conduct a store </a:t>
            </a:r>
            <a:r>
              <a:rPr lang="en-GB" dirty="0"/>
              <a:t>visit and take one photograph each of below popular retail </a:t>
            </a:r>
            <a:r>
              <a:rPr lang="en-GB" dirty="0" smtClean="0"/>
              <a:t>store </a:t>
            </a:r>
            <a:r>
              <a:rPr lang="en-GB" dirty="0"/>
              <a:t>types in Hong Kong.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Stand-alone stores in the street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Stand-alone stores in shopping mall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Department Stores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Pop-up Stores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Upstairs Stores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743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08334433E7034A9CC9A355465A71CA" ma:contentTypeVersion="17" ma:contentTypeDescription="Create a new document." ma:contentTypeScope="" ma:versionID="5e57e60cb1d6bbe969e857533c75c9e3">
  <xsd:schema xmlns:xsd="http://www.w3.org/2001/XMLSchema" xmlns:xs="http://www.w3.org/2001/XMLSchema" xmlns:p="http://schemas.microsoft.com/office/2006/metadata/properties" xmlns:ns3="d42717ba-50ed-468f-93dc-e4362b887862" xmlns:ns4="52152eb0-db6c-4db9-b22e-091c35862b51" targetNamespace="http://schemas.microsoft.com/office/2006/metadata/properties" ma:root="true" ma:fieldsID="dd2c856e60f46f136fab1f5d6a6e9978" ns3:_="" ns4:_="">
    <xsd:import namespace="d42717ba-50ed-468f-93dc-e4362b887862"/>
    <xsd:import namespace="52152eb0-db6c-4db9-b22e-091c35862b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Location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2717ba-50ed-468f-93dc-e4362b8878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152eb0-db6c-4db9-b22e-091c35862b5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42717ba-50ed-468f-93dc-e4362b887862" xsi:nil="true"/>
  </documentManagement>
</p:properties>
</file>

<file path=customXml/itemProps1.xml><?xml version="1.0" encoding="utf-8"?>
<ds:datastoreItem xmlns:ds="http://schemas.openxmlformats.org/officeDocument/2006/customXml" ds:itemID="{7DA0E5CC-262A-4412-8F8B-06F3146A4C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AC6939-EEDF-4E32-93CA-0AC9408249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2717ba-50ed-468f-93dc-e4362b887862"/>
    <ds:schemaRef ds:uri="52152eb0-db6c-4db9-b22e-091c35862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5D058A-3B0E-4DF0-9C4E-F57A85A2F942}">
  <ds:schemaRefs>
    <ds:schemaRef ds:uri="http://purl.org/dc/elements/1.1/"/>
    <ds:schemaRef ds:uri="http://schemas.microsoft.com/office/2006/metadata/properties"/>
    <ds:schemaRef ds:uri="d42717ba-50ed-468f-93dc-e4362b88786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52152eb0-db6c-4db9-b22e-091c35862b5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604</TotalTime>
  <Words>246</Words>
  <Application>Microsoft Office PowerPoint</Application>
  <PresentationFormat>寬螢幕</PresentationFormat>
  <Paragraphs>39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Tw Cen MT</vt:lpstr>
      <vt:lpstr>Tw Cen MT Condensed</vt:lpstr>
      <vt:lpstr>Wingdings</vt:lpstr>
      <vt:lpstr>Wingdings 3</vt:lpstr>
      <vt:lpstr>Integral</vt:lpstr>
      <vt:lpstr>Technology &amp; living (fashion, Clothing &amp; Textiles) - Apparel Industry</vt:lpstr>
      <vt:lpstr>Learning activity 1</vt:lpstr>
      <vt:lpstr>Learning activity 2</vt:lpstr>
      <vt:lpstr>Learning activity 3</vt:lpstr>
      <vt:lpstr>Learning activity 4</vt:lpstr>
      <vt:lpstr>Learning activity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activities</dc:title>
  <dc:creator>Kalis Wan</dc:creator>
  <cp:lastModifiedBy>POON, Suk-mei Cindy</cp:lastModifiedBy>
  <cp:revision>9</cp:revision>
  <dcterms:created xsi:type="dcterms:W3CDTF">2023-11-27T01:12:31Z</dcterms:created>
  <dcterms:modified xsi:type="dcterms:W3CDTF">2024-01-23T02:20:50Z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0x0101001408334433E7034A9CC9A355465A71CA</vt:lpwstr>
  </property>
</Properties>
</file>