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20"/>
  </p:notesMasterIdLst>
  <p:sldIdLst>
    <p:sldId id="1838" r:id="rId5"/>
    <p:sldId id="1839" r:id="rId6"/>
    <p:sldId id="1844" r:id="rId7"/>
    <p:sldId id="1842" r:id="rId8"/>
    <p:sldId id="1870" r:id="rId9"/>
    <p:sldId id="1850" r:id="rId10"/>
    <p:sldId id="1871" r:id="rId11"/>
    <p:sldId id="1841" r:id="rId12"/>
    <p:sldId id="1847" r:id="rId13"/>
    <p:sldId id="1857" r:id="rId14"/>
    <p:sldId id="1872" r:id="rId15"/>
    <p:sldId id="1852" r:id="rId16"/>
    <p:sldId id="1845" r:id="rId17"/>
    <p:sldId id="1854" r:id="rId18"/>
    <p:sldId id="18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8"/>
  </p:normalViewPr>
  <p:slideViewPr>
    <p:cSldViewPr snapToGrid="0">
      <p:cViewPr varScale="1">
        <p:scale>
          <a:sx n="72" d="100"/>
          <a:sy n="7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s Wan" userId="59ef32cd-986f-4e47-906c-e02b3eee06b8" providerId="ADAL" clId="{CEB903C2-8252-4571-9B88-41B306FC9EF0}"/>
    <pc:docChg chg="modSld sldOrd">
      <pc:chgData name="Kalis Wan" userId="59ef32cd-986f-4e47-906c-e02b3eee06b8" providerId="ADAL" clId="{CEB903C2-8252-4571-9B88-41B306FC9EF0}" dt="2023-10-04T05:01:28.732" v="4"/>
      <pc:docMkLst>
        <pc:docMk/>
      </pc:docMkLst>
      <pc:sldChg chg="modSp">
        <pc:chgData name="Kalis Wan" userId="59ef32cd-986f-4e47-906c-e02b3eee06b8" providerId="ADAL" clId="{CEB903C2-8252-4571-9B88-41B306FC9EF0}" dt="2023-10-04T04:59:53.557" v="3" actId="1076"/>
        <pc:sldMkLst>
          <pc:docMk/>
          <pc:sldMk cId="2688420231" sldId="1838"/>
        </pc:sldMkLst>
        <pc:spChg chg="mod">
          <ac:chgData name="Kalis Wan" userId="59ef32cd-986f-4e47-906c-e02b3eee06b8" providerId="ADAL" clId="{CEB903C2-8252-4571-9B88-41B306FC9EF0}" dt="2023-10-04T04:59:53.557" v="3" actId="1076"/>
          <ac:spMkLst>
            <pc:docMk/>
            <pc:sldMk cId="2688420231" sldId="1838"/>
            <ac:spMk id="3" creationId="{20915C46-6FE0-1F7D-C203-51F01A7CF555}"/>
          </ac:spMkLst>
        </pc:spChg>
      </pc:sldChg>
      <pc:sldChg chg="ord">
        <pc:chgData name="Kalis Wan" userId="59ef32cd-986f-4e47-906c-e02b3eee06b8" providerId="ADAL" clId="{CEB903C2-8252-4571-9B88-41B306FC9EF0}" dt="2023-10-04T05:01:28.732" v="4"/>
        <pc:sldMkLst>
          <pc:docMk/>
          <pc:sldMk cId="380345220" sldId="184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F1B8B-A410-3A46-8323-FD4943F54588}" type="doc">
      <dgm:prSet loTypeId="urn:microsoft.com/office/officeart/2005/8/layout/b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CB98E7B-E99D-304B-8DC6-8D200A595897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i="0" u="none" dirty="0">
              <a:solidFill>
                <a:schemeClr val="tx1"/>
              </a:solidFill>
            </a:rPr>
            <a:t>Formulate Buying Plan by Buyers</a:t>
          </a:r>
          <a:endParaRPr lang="en-GB" dirty="0">
            <a:solidFill>
              <a:schemeClr val="tx1"/>
            </a:solidFill>
          </a:endParaRPr>
        </a:p>
      </dgm:t>
    </dgm:pt>
    <dgm:pt modelId="{9B7DFEDA-CDEC-3247-902A-746BAE064FB6}" type="parTrans" cxnId="{ED180D67-C642-CE4A-8001-4EAC647C7417}">
      <dgm:prSet/>
      <dgm:spPr/>
      <dgm:t>
        <a:bodyPr/>
        <a:lstStyle/>
        <a:p>
          <a:endParaRPr lang="en-GB"/>
        </a:p>
      </dgm:t>
    </dgm:pt>
    <dgm:pt modelId="{B070C706-FD17-664E-84E4-AC1903A344CA}" type="sibTrans" cxnId="{ED180D67-C642-CE4A-8001-4EAC647C7417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197D7CA0-8084-8B4E-BEB0-84C375BB3B8C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Trend Scouting by Designers and Buyers</a:t>
          </a:r>
          <a:endParaRPr lang="en-HK" b="0" i="0" u="none" dirty="0">
            <a:solidFill>
              <a:schemeClr val="tx1"/>
            </a:solidFill>
          </a:endParaRPr>
        </a:p>
      </dgm:t>
    </dgm:pt>
    <dgm:pt modelId="{DB787398-C751-3D4D-BA40-5EE70A8B91B9}" type="parTrans" cxnId="{4D69D4B3-AC2C-5349-8482-46C442A51C32}">
      <dgm:prSet/>
      <dgm:spPr/>
      <dgm:t>
        <a:bodyPr/>
        <a:lstStyle/>
        <a:p>
          <a:endParaRPr lang="en-GB"/>
        </a:p>
      </dgm:t>
    </dgm:pt>
    <dgm:pt modelId="{A5B402AD-4571-2644-BD9D-E083C631F770}" type="sibTrans" cxnId="{4D69D4B3-AC2C-5349-8482-46C442A51C32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89C2C738-76F2-A744-BBD4-ADCFEA48EE34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Collection Design by Designers</a:t>
          </a:r>
          <a:endParaRPr lang="en-HK" b="0" i="0" u="none" dirty="0">
            <a:solidFill>
              <a:schemeClr val="tx1"/>
            </a:solidFill>
          </a:endParaRPr>
        </a:p>
      </dgm:t>
    </dgm:pt>
    <dgm:pt modelId="{28A6E4E6-644D-B54B-A000-9D4EA3493316}" type="parTrans" cxnId="{DA8113BE-41A3-C54C-BD85-AB341B3C6C79}">
      <dgm:prSet/>
      <dgm:spPr/>
      <dgm:t>
        <a:bodyPr/>
        <a:lstStyle/>
        <a:p>
          <a:endParaRPr lang="en-GB"/>
        </a:p>
      </dgm:t>
    </dgm:pt>
    <dgm:pt modelId="{014A7DAD-1117-424F-98B7-9BD79B92575E}" type="sibTrans" cxnId="{DA8113BE-41A3-C54C-BD85-AB341B3C6C79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7414C713-7118-3342-B278-5485A303A7D8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Costing by Merchandisers and </a:t>
          </a:r>
          <a:r>
            <a:rPr lang="en-US" altLang="zh-TW" b="0" i="0" u="none" dirty="0" smtClean="0">
              <a:solidFill>
                <a:schemeClr val="tx1"/>
              </a:solidFill>
            </a:rPr>
            <a:t>F</a:t>
          </a:r>
          <a:r>
            <a:rPr lang="en-US" b="0" i="0" u="none" dirty="0" smtClean="0">
              <a:solidFill>
                <a:schemeClr val="tx1"/>
              </a:solidFill>
            </a:rPr>
            <a:t>actories</a:t>
          </a:r>
          <a:endParaRPr lang="en-HK" b="0" i="0" u="none" dirty="0">
            <a:solidFill>
              <a:schemeClr val="tx1"/>
            </a:solidFill>
          </a:endParaRPr>
        </a:p>
      </dgm:t>
    </dgm:pt>
    <dgm:pt modelId="{4A2687F8-0E2C-1249-A66E-EA6DBDE24B42}" type="parTrans" cxnId="{2C45FF63-213D-F145-A466-9EEEEA5B0400}">
      <dgm:prSet/>
      <dgm:spPr/>
      <dgm:t>
        <a:bodyPr/>
        <a:lstStyle/>
        <a:p>
          <a:endParaRPr lang="en-GB"/>
        </a:p>
      </dgm:t>
    </dgm:pt>
    <dgm:pt modelId="{79D75DA7-11F5-7D48-9B84-868C93E50084}" type="sibTrans" cxnId="{2C45FF63-213D-F145-A466-9EEEEA5B0400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58DEC52E-C0DC-7042-89E1-D65CFEAFB19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Buyers Select Styles and Place Orders</a:t>
          </a:r>
          <a:endParaRPr lang="en-HK" b="0" i="0" u="none" dirty="0">
            <a:solidFill>
              <a:schemeClr val="tx1"/>
            </a:solidFill>
          </a:endParaRPr>
        </a:p>
      </dgm:t>
    </dgm:pt>
    <dgm:pt modelId="{96A63CE0-8051-B143-9ADF-17F8C714B27C}" type="parTrans" cxnId="{344F5F79-8A99-6940-A303-14414CE0EC49}">
      <dgm:prSet/>
      <dgm:spPr/>
      <dgm:t>
        <a:bodyPr/>
        <a:lstStyle/>
        <a:p>
          <a:endParaRPr lang="en-GB"/>
        </a:p>
      </dgm:t>
    </dgm:pt>
    <dgm:pt modelId="{61591189-D642-3847-A2AA-3AB5D324CF5B}" type="sibTrans" cxnId="{344F5F79-8A99-6940-A303-14414CE0EC49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0AB70DD5-7B57-4E43-8191-EC7E77802811}">
      <dgm:prSet/>
      <dgm:spPr>
        <a:solidFill>
          <a:schemeClr val="tx2">
            <a:lumMod val="50000"/>
            <a:lumOff val="5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Pre-production Resampling and Approval by Buyers</a:t>
          </a:r>
          <a:endParaRPr lang="en-HK" b="0" i="0" u="none" dirty="0">
            <a:solidFill>
              <a:schemeClr val="tx1"/>
            </a:solidFill>
          </a:endParaRPr>
        </a:p>
      </dgm:t>
    </dgm:pt>
    <dgm:pt modelId="{06835E13-8E71-E14A-8599-8B29AB318A1C}" type="parTrans" cxnId="{56A27BA6-8007-6444-AC8F-B0AE41472ED8}">
      <dgm:prSet/>
      <dgm:spPr/>
      <dgm:t>
        <a:bodyPr/>
        <a:lstStyle/>
        <a:p>
          <a:endParaRPr lang="en-GB"/>
        </a:p>
      </dgm:t>
    </dgm:pt>
    <dgm:pt modelId="{5FFEB976-0599-FC44-BD46-E051F88047EF}" type="sibTrans" cxnId="{56A27BA6-8007-6444-AC8F-B0AE41472ED8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93BB6890-F4D2-D340-B4BC-F7D149617E51}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Production Started</a:t>
          </a:r>
          <a:endParaRPr lang="en-HK" b="0" i="0" u="none" dirty="0">
            <a:solidFill>
              <a:schemeClr val="tx1"/>
            </a:solidFill>
          </a:endParaRPr>
        </a:p>
      </dgm:t>
    </dgm:pt>
    <dgm:pt modelId="{EBD122D4-5012-414C-A55C-42EC834905C0}" type="parTrans" cxnId="{EF4A06F5-9DBB-8745-BD80-CF3477087851}">
      <dgm:prSet/>
      <dgm:spPr/>
      <dgm:t>
        <a:bodyPr/>
        <a:lstStyle/>
        <a:p>
          <a:endParaRPr lang="en-GB"/>
        </a:p>
      </dgm:t>
    </dgm:pt>
    <dgm:pt modelId="{50C58AB3-1C8B-FE4A-A072-12F4294B2731}" type="sibTrans" cxnId="{EF4A06F5-9DBB-8745-BD80-CF3477087851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A29CB0AB-7FB0-D340-9B27-01DAC7136859}">
      <dgm:prSet/>
      <dgm:spPr>
        <a:solidFill>
          <a:srgbClr val="FFFF00"/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Goods to be Shipped to Retail </a:t>
          </a:r>
          <a:endParaRPr lang="en-HK" b="0" i="0" u="none" dirty="0">
            <a:solidFill>
              <a:schemeClr val="tx1"/>
            </a:solidFill>
          </a:endParaRPr>
        </a:p>
      </dgm:t>
    </dgm:pt>
    <dgm:pt modelId="{84FB3042-FD6E-6642-8B3B-E347B2563A27}" type="parTrans" cxnId="{F0B6A369-9EE3-4D49-BB02-EEC44FB323B1}">
      <dgm:prSet/>
      <dgm:spPr/>
      <dgm:t>
        <a:bodyPr/>
        <a:lstStyle/>
        <a:p>
          <a:endParaRPr lang="en-GB"/>
        </a:p>
      </dgm:t>
    </dgm:pt>
    <dgm:pt modelId="{113A5BC5-C291-5246-8393-3F85A45D094C}" type="sibTrans" cxnId="{F0B6A369-9EE3-4D49-BB02-EEC44FB323B1}">
      <dgm:prSet/>
      <dgm:spPr/>
      <dgm:t>
        <a:bodyPr/>
        <a:lstStyle/>
        <a:p>
          <a:endParaRPr lang="en-GB"/>
        </a:p>
      </dgm:t>
    </dgm:pt>
    <dgm:pt modelId="{79D4414C-91D4-1E45-91B2-415E416692A1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b="0" i="0" u="none" dirty="0">
              <a:solidFill>
                <a:schemeClr val="tx1"/>
              </a:solidFill>
            </a:rPr>
            <a:t>Sample Making</a:t>
          </a:r>
          <a:endParaRPr lang="en-HK" b="0" i="0" u="none" dirty="0">
            <a:solidFill>
              <a:schemeClr val="tx1"/>
            </a:solidFill>
          </a:endParaRPr>
        </a:p>
      </dgm:t>
    </dgm:pt>
    <dgm:pt modelId="{AB1CEF84-253A-224C-9DC7-F7147F5952DB}" type="parTrans" cxnId="{C004CB47-5442-2242-939F-35E550FBFC9A}">
      <dgm:prSet/>
      <dgm:spPr/>
      <dgm:t>
        <a:bodyPr/>
        <a:lstStyle/>
        <a:p>
          <a:endParaRPr lang="en-GB"/>
        </a:p>
      </dgm:t>
    </dgm:pt>
    <dgm:pt modelId="{3AC0317E-DACD-E646-9CF5-CAFF4EF5ABFA}" type="sibTrans" cxnId="{C004CB47-5442-2242-939F-35E550FBFC9A}">
      <dgm:prSet/>
      <dgm:spPr>
        <a:solidFill>
          <a:srgbClr val="FFC000"/>
        </a:solidFill>
      </dgm:spPr>
      <dgm:t>
        <a:bodyPr/>
        <a:lstStyle/>
        <a:p>
          <a:endParaRPr lang="en-GB"/>
        </a:p>
      </dgm:t>
    </dgm:pt>
    <dgm:pt modelId="{8FE308AF-B082-284F-9FA8-C1217A481D90}" type="pres">
      <dgm:prSet presAssocID="{68AF1B8B-A410-3A46-8323-FD4943F5458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01A30E5-69D8-1746-ABF9-069F1608DE3C}" type="pres">
      <dgm:prSet presAssocID="{CCB98E7B-E99D-304B-8DC6-8D200A595897}" presName="compNode" presStyleCnt="0"/>
      <dgm:spPr/>
    </dgm:pt>
    <dgm:pt modelId="{890694F3-4C41-D441-9435-7FE8E274B3C6}" type="pres">
      <dgm:prSet presAssocID="{CCB98E7B-E99D-304B-8DC6-8D200A595897}" presName="dummyConnPt" presStyleCnt="0"/>
      <dgm:spPr/>
    </dgm:pt>
    <dgm:pt modelId="{B50E9450-AA5B-E941-84CB-30B3AE279239}" type="pres">
      <dgm:prSet presAssocID="{CCB98E7B-E99D-304B-8DC6-8D200A59589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E917317-534C-1149-9E40-0A3E9688B423}" type="pres">
      <dgm:prSet presAssocID="{B070C706-FD17-664E-84E4-AC1903A344CA}" presName="sibTrans" presStyleLbl="bgSibTrans2D1" presStyleIdx="0" presStyleCnt="8"/>
      <dgm:spPr/>
      <dgm:t>
        <a:bodyPr/>
        <a:lstStyle/>
        <a:p>
          <a:endParaRPr lang="zh-TW" altLang="en-US"/>
        </a:p>
      </dgm:t>
    </dgm:pt>
    <dgm:pt modelId="{C1772E90-0A73-B94F-AA77-3C1A4101A055}" type="pres">
      <dgm:prSet presAssocID="{197D7CA0-8084-8B4E-BEB0-84C375BB3B8C}" presName="compNode" presStyleCnt="0"/>
      <dgm:spPr/>
    </dgm:pt>
    <dgm:pt modelId="{C5F042D6-24F0-624D-80A7-3A254DD62D8B}" type="pres">
      <dgm:prSet presAssocID="{197D7CA0-8084-8B4E-BEB0-84C375BB3B8C}" presName="dummyConnPt" presStyleCnt="0"/>
      <dgm:spPr/>
    </dgm:pt>
    <dgm:pt modelId="{8E18DFBD-F505-2747-A287-48756D287EB4}" type="pres">
      <dgm:prSet presAssocID="{197D7CA0-8084-8B4E-BEB0-84C375BB3B8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5D1654-7DBA-1B49-9807-B5080C7325B3}" type="pres">
      <dgm:prSet presAssocID="{A5B402AD-4571-2644-BD9D-E083C631F770}" presName="sibTrans" presStyleLbl="bgSibTrans2D1" presStyleIdx="1" presStyleCnt="8"/>
      <dgm:spPr/>
      <dgm:t>
        <a:bodyPr/>
        <a:lstStyle/>
        <a:p>
          <a:endParaRPr lang="zh-TW" altLang="en-US"/>
        </a:p>
      </dgm:t>
    </dgm:pt>
    <dgm:pt modelId="{8A8021AB-BC5C-9A45-AB18-288F6DE77A10}" type="pres">
      <dgm:prSet presAssocID="{89C2C738-76F2-A744-BBD4-ADCFEA48EE34}" presName="compNode" presStyleCnt="0"/>
      <dgm:spPr/>
    </dgm:pt>
    <dgm:pt modelId="{F90964D8-BBE8-604E-9D28-3BEDE53C717E}" type="pres">
      <dgm:prSet presAssocID="{89C2C738-76F2-A744-BBD4-ADCFEA48EE34}" presName="dummyConnPt" presStyleCnt="0"/>
      <dgm:spPr/>
    </dgm:pt>
    <dgm:pt modelId="{3FF53553-6EDF-F449-87D4-38E7E0D5C6B4}" type="pres">
      <dgm:prSet presAssocID="{89C2C738-76F2-A744-BBD4-ADCFEA48EE3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7D5AE5-EFAC-2B40-83C6-3D2510D5ACAC}" type="pres">
      <dgm:prSet presAssocID="{014A7DAD-1117-424F-98B7-9BD79B92575E}" presName="sibTrans" presStyleLbl="bgSibTrans2D1" presStyleIdx="2" presStyleCnt="8"/>
      <dgm:spPr/>
      <dgm:t>
        <a:bodyPr/>
        <a:lstStyle/>
        <a:p>
          <a:endParaRPr lang="zh-TW" altLang="en-US"/>
        </a:p>
      </dgm:t>
    </dgm:pt>
    <dgm:pt modelId="{6C2D8758-7150-A943-982D-40773D4463F9}" type="pres">
      <dgm:prSet presAssocID="{79D4414C-91D4-1E45-91B2-415E416692A1}" presName="compNode" presStyleCnt="0"/>
      <dgm:spPr/>
    </dgm:pt>
    <dgm:pt modelId="{E0F9BD10-D7FA-514B-8592-CAD4C1E8C2C0}" type="pres">
      <dgm:prSet presAssocID="{79D4414C-91D4-1E45-91B2-415E416692A1}" presName="dummyConnPt" presStyleCnt="0"/>
      <dgm:spPr/>
    </dgm:pt>
    <dgm:pt modelId="{2D8225DF-7905-FA48-B6CA-395F1691A093}" type="pres">
      <dgm:prSet presAssocID="{79D4414C-91D4-1E45-91B2-415E416692A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7CB7A3-DDBB-E94E-89C3-5CA8298CF99F}" type="pres">
      <dgm:prSet presAssocID="{3AC0317E-DACD-E646-9CF5-CAFF4EF5ABFA}" presName="sibTrans" presStyleLbl="bgSibTrans2D1" presStyleIdx="3" presStyleCnt="8"/>
      <dgm:spPr/>
      <dgm:t>
        <a:bodyPr/>
        <a:lstStyle/>
        <a:p>
          <a:endParaRPr lang="zh-TW" altLang="en-US"/>
        </a:p>
      </dgm:t>
    </dgm:pt>
    <dgm:pt modelId="{52C3D5A5-1115-2848-8E31-9D25F728FAC5}" type="pres">
      <dgm:prSet presAssocID="{7414C713-7118-3342-B278-5485A303A7D8}" presName="compNode" presStyleCnt="0"/>
      <dgm:spPr/>
    </dgm:pt>
    <dgm:pt modelId="{02871E35-1671-1146-A401-B80DE2778F55}" type="pres">
      <dgm:prSet presAssocID="{7414C713-7118-3342-B278-5485A303A7D8}" presName="dummyConnPt" presStyleCnt="0"/>
      <dgm:spPr/>
    </dgm:pt>
    <dgm:pt modelId="{13B83671-98E9-244E-AC53-0FA635A38C78}" type="pres">
      <dgm:prSet presAssocID="{7414C713-7118-3342-B278-5485A303A7D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88B4D2-F071-644A-A9DF-B07E874367BB}" type="pres">
      <dgm:prSet presAssocID="{79D75DA7-11F5-7D48-9B84-868C93E50084}" presName="sibTrans" presStyleLbl="bgSibTrans2D1" presStyleIdx="4" presStyleCnt="8"/>
      <dgm:spPr/>
      <dgm:t>
        <a:bodyPr/>
        <a:lstStyle/>
        <a:p>
          <a:endParaRPr lang="zh-TW" altLang="en-US"/>
        </a:p>
      </dgm:t>
    </dgm:pt>
    <dgm:pt modelId="{F3C1CA2C-2EE5-864F-846F-FFA0313522B0}" type="pres">
      <dgm:prSet presAssocID="{58DEC52E-C0DC-7042-89E1-D65CFEAFB193}" presName="compNode" presStyleCnt="0"/>
      <dgm:spPr/>
    </dgm:pt>
    <dgm:pt modelId="{5CEE17FD-3EC4-204D-A89B-338CF18C8004}" type="pres">
      <dgm:prSet presAssocID="{58DEC52E-C0DC-7042-89E1-D65CFEAFB193}" presName="dummyConnPt" presStyleCnt="0"/>
      <dgm:spPr/>
    </dgm:pt>
    <dgm:pt modelId="{6E620823-6F0A-9A47-B3D3-539FE6AF49E7}" type="pres">
      <dgm:prSet presAssocID="{58DEC52E-C0DC-7042-89E1-D65CFEAFB19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C7A8E9-627A-8540-B899-D45163A34F28}" type="pres">
      <dgm:prSet presAssocID="{61591189-D642-3847-A2AA-3AB5D324CF5B}" presName="sibTrans" presStyleLbl="bgSibTrans2D1" presStyleIdx="5" presStyleCnt="8"/>
      <dgm:spPr/>
      <dgm:t>
        <a:bodyPr/>
        <a:lstStyle/>
        <a:p>
          <a:endParaRPr lang="zh-TW" altLang="en-US"/>
        </a:p>
      </dgm:t>
    </dgm:pt>
    <dgm:pt modelId="{03480ECD-C284-0D46-8FA3-8A1E6C1B9B64}" type="pres">
      <dgm:prSet presAssocID="{0AB70DD5-7B57-4E43-8191-EC7E77802811}" presName="compNode" presStyleCnt="0"/>
      <dgm:spPr/>
    </dgm:pt>
    <dgm:pt modelId="{ED396943-4808-9742-B2FA-D910D97FFB81}" type="pres">
      <dgm:prSet presAssocID="{0AB70DD5-7B57-4E43-8191-EC7E77802811}" presName="dummyConnPt" presStyleCnt="0"/>
      <dgm:spPr/>
    </dgm:pt>
    <dgm:pt modelId="{EFD233D0-F5D6-3145-A6E6-AFA1A038B6DD}" type="pres">
      <dgm:prSet presAssocID="{0AB70DD5-7B57-4E43-8191-EC7E7780281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90055B-B8B2-864E-BB4C-352C7D090403}" type="pres">
      <dgm:prSet presAssocID="{5FFEB976-0599-FC44-BD46-E051F88047EF}" presName="sibTrans" presStyleLbl="bgSibTrans2D1" presStyleIdx="6" presStyleCnt="8"/>
      <dgm:spPr/>
      <dgm:t>
        <a:bodyPr/>
        <a:lstStyle/>
        <a:p>
          <a:endParaRPr lang="zh-TW" altLang="en-US"/>
        </a:p>
      </dgm:t>
    </dgm:pt>
    <dgm:pt modelId="{0F3BDE0C-D7B2-9742-BDED-1321F44573C4}" type="pres">
      <dgm:prSet presAssocID="{93BB6890-F4D2-D340-B4BC-F7D149617E51}" presName="compNode" presStyleCnt="0"/>
      <dgm:spPr/>
    </dgm:pt>
    <dgm:pt modelId="{595E9371-CB53-EA44-80C4-0B2E4DB2E430}" type="pres">
      <dgm:prSet presAssocID="{93BB6890-F4D2-D340-B4BC-F7D149617E51}" presName="dummyConnPt" presStyleCnt="0"/>
      <dgm:spPr/>
    </dgm:pt>
    <dgm:pt modelId="{C2A5DA1F-689E-5A49-882B-1AE9ED2CC749}" type="pres">
      <dgm:prSet presAssocID="{93BB6890-F4D2-D340-B4BC-F7D149617E5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01358A-280B-A54A-86EC-D895BD97B7A7}" type="pres">
      <dgm:prSet presAssocID="{50C58AB3-1C8B-FE4A-A072-12F4294B2731}" presName="sibTrans" presStyleLbl="bgSibTrans2D1" presStyleIdx="7" presStyleCnt="8"/>
      <dgm:spPr/>
      <dgm:t>
        <a:bodyPr/>
        <a:lstStyle/>
        <a:p>
          <a:endParaRPr lang="zh-TW" altLang="en-US"/>
        </a:p>
      </dgm:t>
    </dgm:pt>
    <dgm:pt modelId="{4F2B095C-60FA-7D4C-BEC5-81E59B3B39F7}" type="pres">
      <dgm:prSet presAssocID="{A29CB0AB-7FB0-D340-9B27-01DAC7136859}" presName="compNode" presStyleCnt="0"/>
      <dgm:spPr/>
    </dgm:pt>
    <dgm:pt modelId="{682FF2F6-4093-AD48-BE44-69785FC6D840}" type="pres">
      <dgm:prSet presAssocID="{A29CB0AB-7FB0-D340-9B27-01DAC7136859}" presName="dummyConnPt" presStyleCnt="0"/>
      <dgm:spPr/>
    </dgm:pt>
    <dgm:pt modelId="{A1F633FF-94EA-834E-950E-E4876BAFA061}" type="pres">
      <dgm:prSet presAssocID="{A29CB0AB-7FB0-D340-9B27-01DAC713685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8D0AB2A-2EC6-BC4B-88C4-5536BF5F530A}" type="presOf" srcId="{93BB6890-F4D2-D340-B4BC-F7D149617E51}" destId="{C2A5DA1F-689E-5A49-882B-1AE9ED2CC749}" srcOrd="0" destOrd="0" presId="urn:microsoft.com/office/officeart/2005/8/layout/bProcess4"/>
    <dgm:cxn modelId="{F0B6A369-9EE3-4D49-BB02-EEC44FB323B1}" srcId="{68AF1B8B-A410-3A46-8323-FD4943F54588}" destId="{A29CB0AB-7FB0-D340-9B27-01DAC7136859}" srcOrd="8" destOrd="0" parTransId="{84FB3042-FD6E-6642-8B3B-E347B2563A27}" sibTransId="{113A5BC5-C291-5246-8393-3F85A45D094C}"/>
    <dgm:cxn modelId="{F985FEFE-D35B-E24F-9C9A-9431EE380132}" type="presOf" srcId="{89C2C738-76F2-A744-BBD4-ADCFEA48EE34}" destId="{3FF53553-6EDF-F449-87D4-38E7E0D5C6B4}" srcOrd="0" destOrd="0" presId="urn:microsoft.com/office/officeart/2005/8/layout/bProcess4"/>
    <dgm:cxn modelId="{912CB00A-5227-2543-B22D-78EF70A52A3F}" type="presOf" srcId="{014A7DAD-1117-424F-98B7-9BD79B92575E}" destId="{CE7D5AE5-EFAC-2B40-83C6-3D2510D5ACAC}" srcOrd="0" destOrd="0" presId="urn:microsoft.com/office/officeart/2005/8/layout/bProcess4"/>
    <dgm:cxn modelId="{ED180D67-C642-CE4A-8001-4EAC647C7417}" srcId="{68AF1B8B-A410-3A46-8323-FD4943F54588}" destId="{CCB98E7B-E99D-304B-8DC6-8D200A595897}" srcOrd="0" destOrd="0" parTransId="{9B7DFEDA-CDEC-3247-902A-746BAE064FB6}" sibTransId="{B070C706-FD17-664E-84E4-AC1903A344CA}"/>
    <dgm:cxn modelId="{344F5F79-8A99-6940-A303-14414CE0EC49}" srcId="{68AF1B8B-A410-3A46-8323-FD4943F54588}" destId="{58DEC52E-C0DC-7042-89E1-D65CFEAFB193}" srcOrd="5" destOrd="0" parTransId="{96A63CE0-8051-B143-9ADF-17F8C714B27C}" sibTransId="{61591189-D642-3847-A2AA-3AB5D324CF5B}"/>
    <dgm:cxn modelId="{C004CB47-5442-2242-939F-35E550FBFC9A}" srcId="{68AF1B8B-A410-3A46-8323-FD4943F54588}" destId="{79D4414C-91D4-1E45-91B2-415E416692A1}" srcOrd="3" destOrd="0" parTransId="{AB1CEF84-253A-224C-9DC7-F7147F5952DB}" sibTransId="{3AC0317E-DACD-E646-9CF5-CAFF4EF5ABFA}"/>
    <dgm:cxn modelId="{85783748-7EAB-E34B-B030-1666A68BE2B6}" type="presOf" srcId="{197D7CA0-8084-8B4E-BEB0-84C375BB3B8C}" destId="{8E18DFBD-F505-2747-A287-48756D287EB4}" srcOrd="0" destOrd="0" presId="urn:microsoft.com/office/officeart/2005/8/layout/bProcess4"/>
    <dgm:cxn modelId="{BEB9918D-98FF-EC4D-AE9C-869B9D8670A2}" type="presOf" srcId="{61591189-D642-3847-A2AA-3AB5D324CF5B}" destId="{72C7A8E9-627A-8540-B899-D45163A34F28}" srcOrd="0" destOrd="0" presId="urn:microsoft.com/office/officeart/2005/8/layout/bProcess4"/>
    <dgm:cxn modelId="{7CF17D85-6312-464F-B03A-94D532BDFAC6}" type="presOf" srcId="{A29CB0AB-7FB0-D340-9B27-01DAC7136859}" destId="{A1F633FF-94EA-834E-950E-E4876BAFA061}" srcOrd="0" destOrd="0" presId="urn:microsoft.com/office/officeart/2005/8/layout/bProcess4"/>
    <dgm:cxn modelId="{0EE62F2F-4831-5B41-A595-DEE2C57DA11F}" type="presOf" srcId="{3AC0317E-DACD-E646-9CF5-CAFF4EF5ABFA}" destId="{CB7CB7A3-DDBB-E94E-89C3-5CA8298CF99F}" srcOrd="0" destOrd="0" presId="urn:microsoft.com/office/officeart/2005/8/layout/bProcess4"/>
    <dgm:cxn modelId="{7ED1FF68-DA4E-184A-A26B-04344AFF1C7A}" type="presOf" srcId="{58DEC52E-C0DC-7042-89E1-D65CFEAFB193}" destId="{6E620823-6F0A-9A47-B3D3-539FE6AF49E7}" srcOrd="0" destOrd="0" presId="urn:microsoft.com/office/officeart/2005/8/layout/bProcess4"/>
    <dgm:cxn modelId="{27F4875B-F7DD-954E-9EEA-6631D9D99947}" type="presOf" srcId="{A5B402AD-4571-2644-BD9D-E083C631F770}" destId="{A15D1654-7DBA-1B49-9807-B5080C7325B3}" srcOrd="0" destOrd="0" presId="urn:microsoft.com/office/officeart/2005/8/layout/bProcess4"/>
    <dgm:cxn modelId="{4FCE69B2-C12A-8948-846F-958321B54928}" type="presOf" srcId="{79D75DA7-11F5-7D48-9B84-868C93E50084}" destId="{FD88B4D2-F071-644A-A9DF-B07E874367BB}" srcOrd="0" destOrd="0" presId="urn:microsoft.com/office/officeart/2005/8/layout/bProcess4"/>
    <dgm:cxn modelId="{8E8DD2E7-8DFA-E440-BD0B-E1647609B2F2}" type="presOf" srcId="{B070C706-FD17-664E-84E4-AC1903A344CA}" destId="{0E917317-534C-1149-9E40-0A3E9688B423}" srcOrd="0" destOrd="0" presId="urn:microsoft.com/office/officeart/2005/8/layout/bProcess4"/>
    <dgm:cxn modelId="{DA8113BE-41A3-C54C-BD85-AB341B3C6C79}" srcId="{68AF1B8B-A410-3A46-8323-FD4943F54588}" destId="{89C2C738-76F2-A744-BBD4-ADCFEA48EE34}" srcOrd="2" destOrd="0" parTransId="{28A6E4E6-644D-B54B-A000-9D4EA3493316}" sibTransId="{014A7DAD-1117-424F-98B7-9BD79B92575E}"/>
    <dgm:cxn modelId="{4D69D4B3-AC2C-5349-8482-46C442A51C32}" srcId="{68AF1B8B-A410-3A46-8323-FD4943F54588}" destId="{197D7CA0-8084-8B4E-BEB0-84C375BB3B8C}" srcOrd="1" destOrd="0" parTransId="{DB787398-C751-3D4D-BA40-5EE70A8B91B9}" sibTransId="{A5B402AD-4571-2644-BD9D-E083C631F770}"/>
    <dgm:cxn modelId="{DCBBA675-68B3-514A-B0D1-F3A8C878BE20}" type="presOf" srcId="{0AB70DD5-7B57-4E43-8191-EC7E77802811}" destId="{EFD233D0-F5D6-3145-A6E6-AFA1A038B6DD}" srcOrd="0" destOrd="0" presId="urn:microsoft.com/office/officeart/2005/8/layout/bProcess4"/>
    <dgm:cxn modelId="{2C45FF63-213D-F145-A466-9EEEEA5B0400}" srcId="{68AF1B8B-A410-3A46-8323-FD4943F54588}" destId="{7414C713-7118-3342-B278-5485A303A7D8}" srcOrd="4" destOrd="0" parTransId="{4A2687F8-0E2C-1249-A66E-EA6DBDE24B42}" sibTransId="{79D75DA7-11F5-7D48-9B84-868C93E50084}"/>
    <dgm:cxn modelId="{59B225D9-E33C-CF41-A8F3-FD5B20AEDEEF}" type="presOf" srcId="{7414C713-7118-3342-B278-5485A303A7D8}" destId="{13B83671-98E9-244E-AC53-0FA635A38C78}" srcOrd="0" destOrd="0" presId="urn:microsoft.com/office/officeart/2005/8/layout/bProcess4"/>
    <dgm:cxn modelId="{D98FF7E0-8C5F-3244-B2EE-3E51640AE7D0}" type="presOf" srcId="{5FFEB976-0599-FC44-BD46-E051F88047EF}" destId="{B790055B-B8B2-864E-BB4C-352C7D090403}" srcOrd="0" destOrd="0" presId="urn:microsoft.com/office/officeart/2005/8/layout/bProcess4"/>
    <dgm:cxn modelId="{BA6D3ED5-542A-F349-A33B-800938C1672D}" type="presOf" srcId="{68AF1B8B-A410-3A46-8323-FD4943F54588}" destId="{8FE308AF-B082-284F-9FA8-C1217A481D90}" srcOrd="0" destOrd="0" presId="urn:microsoft.com/office/officeart/2005/8/layout/bProcess4"/>
    <dgm:cxn modelId="{5925BBC6-CA25-9E45-9200-160F9EE9B736}" type="presOf" srcId="{50C58AB3-1C8B-FE4A-A072-12F4294B2731}" destId="{9201358A-280B-A54A-86EC-D895BD97B7A7}" srcOrd="0" destOrd="0" presId="urn:microsoft.com/office/officeart/2005/8/layout/bProcess4"/>
    <dgm:cxn modelId="{09840A76-0151-2042-9ABE-2321840D43DC}" type="presOf" srcId="{CCB98E7B-E99D-304B-8DC6-8D200A595897}" destId="{B50E9450-AA5B-E941-84CB-30B3AE279239}" srcOrd="0" destOrd="0" presId="urn:microsoft.com/office/officeart/2005/8/layout/bProcess4"/>
    <dgm:cxn modelId="{EF4A06F5-9DBB-8745-BD80-CF3477087851}" srcId="{68AF1B8B-A410-3A46-8323-FD4943F54588}" destId="{93BB6890-F4D2-D340-B4BC-F7D149617E51}" srcOrd="7" destOrd="0" parTransId="{EBD122D4-5012-414C-A55C-42EC834905C0}" sibTransId="{50C58AB3-1C8B-FE4A-A072-12F4294B2731}"/>
    <dgm:cxn modelId="{56A27BA6-8007-6444-AC8F-B0AE41472ED8}" srcId="{68AF1B8B-A410-3A46-8323-FD4943F54588}" destId="{0AB70DD5-7B57-4E43-8191-EC7E77802811}" srcOrd="6" destOrd="0" parTransId="{06835E13-8E71-E14A-8599-8B29AB318A1C}" sibTransId="{5FFEB976-0599-FC44-BD46-E051F88047EF}"/>
    <dgm:cxn modelId="{AEB1948B-7A60-2049-A561-7D5A6D2CA8DB}" type="presOf" srcId="{79D4414C-91D4-1E45-91B2-415E416692A1}" destId="{2D8225DF-7905-FA48-B6CA-395F1691A093}" srcOrd="0" destOrd="0" presId="urn:microsoft.com/office/officeart/2005/8/layout/bProcess4"/>
    <dgm:cxn modelId="{9C3EBD27-744C-BC4D-BB51-DBF642ADD005}" type="presParOf" srcId="{8FE308AF-B082-284F-9FA8-C1217A481D90}" destId="{201A30E5-69D8-1746-ABF9-069F1608DE3C}" srcOrd="0" destOrd="0" presId="urn:microsoft.com/office/officeart/2005/8/layout/bProcess4"/>
    <dgm:cxn modelId="{9EA73149-9D44-2247-B5EB-C1CF6F573BAA}" type="presParOf" srcId="{201A30E5-69D8-1746-ABF9-069F1608DE3C}" destId="{890694F3-4C41-D441-9435-7FE8E274B3C6}" srcOrd="0" destOrd="0" presId="urn:microsoft.com/office/officeart/2005/8/layout/bProcess4"/>
    <dgm:cxn modelId="{EE97861C-D25B-D640-B201-AFDA87490518}" type="presParOf" srcId="{201A30E5-69D8-1746-ABF9-069F1608DE3C}" destId="{B50E9450-AA5B-E941-84CB-30B3AE279239}" srcOrd="1" destOrd="0" presId="urn:microsoft.com/office/officeart/2005/8/layout/bProcess4"/>
    <dgm:cxn modelId="{D155DD50-4A67-3A44-BA82-18281FEC7DAF}" type="presParOf" srcId="{8FE308AF-B082-284F-9FA8-C1217A481D90}" destId="{0E917317-534C-1149-9E40-0A3E9688B423}" srcOrd="1" destOrd="0" presId="urn:microsoft.com/office/officeart/2005/8/layout/bProcess4"/>
    <dgm:cxn modelId="{BBA0360D-B0D1-DC4E-AEB7-0FE7B11BC9B8}" type="presParOf" srcId="{8FE308AF-B082-284F-9FA8-C1217A481D90}" destId="{C1772E90-0A73-B94F-AA77-3C1A4101A055}" srcOrd="2" destOrd="0" presId="urn:microsoft.com/office/officeart/2005/8/layout/bProcess4"/>
    <dgm:cxn modelId="{C3CA559F-CC3B-044A-8CF2-708DA5ECCE33}" type="presParOf" srcId="{C1772E90-0A73-B94F-AA77-3C1A4101A055}" destId="{C5F042D6-24F0-624D-80A7-3A254DD62D8B}" srcOrd="0" destOrd="0" presId="urn:microsoft.com/office/officeart/2005/8/layout/bProcess4"/>
    <dgm:cxn modelId="{86D74E09-CE24-7F48-98FD-3EFE869F642D}" type="presParOf" srcId="{C1772E90-0A73-B94F-AA77-3C1A4101A055}" destId="{8E18DFBD-F505-2747-A287-48756D287EB4}" srcOrd="1" destOrd="0" presId="urn:microsoft.com/office/officeart/2005/8/layout/bProcess4"/>
    <dgm:cxn modelId="{3CBFBAE5-8CD5-1E40-B855-893AAE92C7E4}" type="presParOf" srcId="{8FE308AF-B082-284F-9FA8-C1217A481D90}" destId="{A15D1654-7DBA-1B49-9807-B5080C7325B3}" srcOrd="3" destOrd="0" presId="urn:microsoft.com/office/officeart/2005/8/layout/bProcess4"/>
    <dgm:cxn modelId="{A3AC8664-DEB5-6E4C-AD13-FFDC1D53AF69}" type="presParOf" srcId="{8FE308AF-B082-284F-9FA8-C1217A481D90}" destId="{8A8021AB-BC5C-9A45-AB18-288F6DE77A10}" srcOrd="4" destOrd="0" presId="urn:microsoft.com/office/officeart/2005/8/layout/bProcess4"/>
    <dgm:cxn modelId="{6CA1B463-1E81-E141-BDED-40117CC34144}" type="presParOf" srcId="{8A8021AB-BC5C-9A45-AB18-288F6DE77A10}" destId="{F90964D8-BBE8-604E-9D28-3BEDE53C717E}" srcOrd="0" destOrd="0" presId="urn:microsoft.com/office/officeart/2005/8/layout/bProcess4"/>
    <dgm:cxn modelId="{E333FF7D-4AC5-5E40-B9DF-01681226F540}" type="presParOf" srcId="{8A8021AB-BC5C-9A45-AB18-288F6DE77A10}" destId="{3FF53553-6EDF-F449-87D4-38E7E0D5C6B4}" srcOrd="1" destOrd="0" presId="urn:microsoft.com/office/officeart/2005/8/layout/bProcess4"/>
    <dgm:cxn modelId="{482D5FFD-5433-164F-8DC9-00E27FB5AAF3}" type="presParOf" srcId="{8FE308AF-B082-284F-9FA8-C1217A481D90}" destId="{CE7D5AE5-EFAC-2B40-83C6-3D2510D5ACAC}" srcOrd="5" destOrd="0" presId="urn:microsoft.com/office/officeart/2005/8/layout/bProcess4"/>
    <dgm:cxn modelId="{470F4E06-AE99-AE49-A640-6BAB97B0304E}" type="presParOf" srcId="{8FE308AF-B082-284F-9FA8-C1217A481D90}" destId="{6C2D8758-7150-A943-982D-40773D4463F9}" srcOrd="6" destOrd="0" presId="urn:microsoft.com/office/officeart/2005/8/layout/bProcess4"/>
    <dgm:cxn modelId="{C6E1597A-BC24-A844-8D2F-25DCE27BEE74}" type="presParOf" srcId="{6C2D8758-7150-A943-982D-40773D4463F9}" destId="{E0F9BD10-D7FA-514B-8592-CAD4C1E8C2C0}" srcOrd="0" destOrd="0" presId="urn:microsoft.com/office/officeart/2005/8/layout/bProcess4"/>
    <dgm:cxn modelId="{700D49BA-8E3A-6B42-AF60-FCBA92199FBF}" type="presParOf" srcId="{6C2D8758-7150-A943-982D-40773D4463F9}" destId="{2D8225DF-7905-FA48-B6CA-395F1691A093}" srcOrd="1" destOrd="0" presId="urn:microsoft.com/office/officeart/2005/8/layout/bProcess4"/>
    <dgm:cxn modelId="{BF4E35E1-189F-FB4E-A151-BA4BCC6516F5}" type="presParOf" srcId="{8FE308AF-B082-284F-9FA8-C1217A481D90}" destId="{CB7CB7A3-DDBB-E94E-89C3-5CA8298CF99F}" srcOrd="7" destOrd="0" presId="urn:microsoft.com/office/officeart/2005/8/layout/bProcess4"/>
    <dgm:cxn modelId="{6607C066-10C0-0246-8474-F69E201EC455}" type="presParOf" srcId="{8FE308AF-B082-284F-9FA8-C1217A481D90}" destId="{52C3D5A5-1115-2848-8E31-9D25F728FAC5}" srcOrd="8" destOrd="0" presId="urn:microsoft.com/office/officeart/2005/8/layout/bProcess4"/>
    <dgm:cxn modelId="{09921152-68A9-F84E-A3D6-88DEF7453CEA}" type="presParOf" srcId="{52C3D5A5-1115-2848-8E31-9D25F728FAC5}" destId="{02871E35-1671-1146-A401-B80DE2778F55}" srcOrd="0" destOrd="0" presId="urn:microsoft.com/office/officeart/2005/8/layout/bProcess4"/>
    <dgm:cxn modelId="{3DF5861A-8EBF-FD41-926D-94BD28E97075}" type="presParOf" srcId="{52C3D5A5-1115-2848-8E31-9D25F728FAC5}" destId="{13B83671-98E9-244E-AC53-0FA635A38C78}" srcOrd="1" destOrd="0" presId="urn:microsoft.com/office/officeart/2005/8/layout/bProcess4"/>
    <dgm:cxn modelId="{85831A86-0188-564F-B502-74388D4E5B6E}" type="presParOf" srcId="{8FE308AF-B082-284F-9FA8-C1217A481D90}" destId="{FD88B4D2-F071-644A-A9DF-B07E874367BB}" srcOrd="9" destOrd="0" presId="urn:microsoft.com/office/officeart/2005/8/layout/bProcess4"/>
    <dgm:cxn modelId="{FA8A043E-9159-2848-BC92-07961108F3CE}" type="presParOf" srcId="{8FE308AF-B082-284F-9FA8-C1217A481D90}" destId="{F3C1CA2C-2EE5-864F-846F-FFA0313522B0}" srcOrd="10" destOrd="0" presId="urn:microsoft.com/office/officeart/2005/8/layout/bProcess4"/>
    <dgm:cxn modelId="{F437AB4E-344C-CE48-92B3-C9EAC4DD300F}" type="presParOf" srcId="{F3C1CA2C-2EE5-864F-846F-FFA0313522B0}" destId="{5CEE17FD-3EC4-204D-A89B-338CF18C8004}" srcOrd="0" destOrd="0" presId="urn:microsoft.com/office/officeart/2005/8/layout/bProcess4"/>
    <dgm:cxn modelId="{12D51D7E-EE77-324F-88E1-8D044C282C8F}" type="presParOf" srcId="{F3C1CA2C-2EE5-864F-846F-FFA0313522B0}" destId="{6E620823-6F0A-9A47-B3D3-539FE6AF49E7}" srcOrd="1" destOrd="0" presId="urn:microsoft.com/office/officeart/2005/8/layout/bProcess4"/>
    <dgm:cxn modelId="{BF8E7618-7376-E446-B79E-2A547C7D3BBB}" type="presParOf" srcId="{8FE308AF-B082-284F-9FA8-C1217A481D90}" destId="{72C7A8E9-627A-8540-B899-D45163A34F28}" srcOrd="11" destOrd="0" presId="urn:microsoft.com/office/officeart/2005/8/layout/bProcess4"/>
    <dgm:cxn modelId="{11C57126-B773-5843-9D40-6D6EFA6E6B67}" type="presParOf" srcId="{8FE308AF-B082-284F-9FA8-C1217A481D90}" destId="{03480ECD-C284-0D46-8FA3-8A1E6C1B9B64}" srcOrd="12" destOrd="0" presId="urn:microsoft.com/office/officeart/2005/8/layout/bProcess4"/>
    <dgm:cxn modelId="{533EF148-D142-064B-9B80-B4A25F7EE78A}" type="presParOf" srcId="{03480ECD-C284-0D46-8FA3-8A1E6C1B9B64}" destId="{ED396943-4808-9742-B2FA-D910D97FFB81}" srcOrd="0" destOrd="0" presId="urn:microsoft.com/office/officeart/2005/8/layout/bProcess4"/>
    <dgm:cxn modelId="{A3B3640E-8EF9-CC45-8B01-A3574B95B0F4}" type="presParOf" srcId="{03480ECD-C284-0D46-8FA3-8A1E6C1B9B64}" destId="{EFD233D0-F5D6-3145-A6E6-AFA1A038B6DD}" srcOrd="1" destOrd="0" presId="urn:microsoft.com/office/officeart/2005/8/layout/bProcess4"/>
    <dgm:cxn modelId="{26C01A4D-1A54-EB46-88DA-D31969CB39C2}" type="presParOf" srcId="{8FE308AF-B082-284F-9FA8-C1217A481D90}" destId="{B790055B-B8B2-864E-BB4C-352C7D090403}" srcOrd="13" destOrd="0" presId="urn:microsoft.com/office/officeart/2005/8/layout/bProcess4"/>
    <dgm:cxn modelId="{2B9EE187-CD08-8843-90AE-A429C716E821}" type="presParOf" srcId="{8FE308AF-B082-284F-9FA8-C1217A481D90}" destId="{0F3BDE0C-D7B2-9742-BDED-1321F44573C4}" srcOrd="14" destOrd="0" presId="urn:microsoft.com/office/officeart/2005/8/layout/bProcess4"/>
    <dgm:cxn modelId="{087325DB-CB75-724B-B88F-EB9A3BE23443}" type="presParOf" srcId="{0F3BDE0C-D7B2-9742-BDED-1321F44573C4}" destId="{595E9371-CB53-EA44-80C4-0B2E4DB2E430}" srcOrd="0" destOrd="0" presId="urn:microsoft.com/office/officeart/2005/8/layout/bProcess4"/>
    <dgm:cxn modelId="{99E621AF-F525-A841-AD31-2021AD4E5C99}" type="presParOf" srcId="{0F3BDE0C-D7B2-9742-BDED-1321F44573C4}" destId="{C2A5DA1F-689E-5A49-882B-1AE9ED2CC749}" srcOrd="1" destOrd="0" presId="urn:microsoft.com/office/officeart/2005/8/layout/bProcess4"/>
    <dgm:cxn modelId="{D1E899AE-5ECB-734C-B94D-58778B4103E3}" type="presParOf" srcId="{8FE308AF-B082-284F-9FA8-C1217A481D90}" destId="{9201358A-280B-A54A-86EC-D895BD97B7A7}" srcOrd="15" destOrd="0" presId="urn:microsoft.com/office/officeart/2005/8/layout/bProcess4"/>
    <dgm:cxn modelId="{931EF604-EE9B-014C-939D-2A6578264B34}" type="presParOf" srcId="{8FE308AF-B082-284F-9FA8-C1217A481D90}" destId="{4F2B095C-60FA-7D4C-BEC5-81E59B3B39F7}" srcOrd="16" destOrd="0" presId="urn:microsoft.com/office/officeart/2005/8/layout/bProcess4"/>
    <dgm:cxn modelId="{B0A5C750-9644-9E48-A9DB-06ED90A559CF}" type="presParOf" srcId="{4F2B095C-60FA-7D4C-BEC5-81E59B3B39F7}" destId="{682FF2F6-4093-AD48-BE44-69785FC6D840}" srcOrd="0" destOrd="0" presId="urn:microsoft.com/office/officeart/2005/8/layout/bProcess4"/>
    <dgm:cxn modelId="{06D060AB-F90A-8E48-9D03-1B56090ECDFC}" type="presParOf" srcId="{4F2B095C-60FA-7D4C-BEC5-81E59B3B39F7}" destId="{A1F633FF-94EA-834E-950E-E4876BAFA06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ADD52-A3EC-0849-8E9C-64F940BD8EDE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702137-C04A-9341-B3FA-E9BB1A8A830F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Material Sourcing</a:t>
          </a:r>
        </a:p>
      </dgm:t>
    </dgm:pt>
    <dgm:pt modelId="{66B82451-A580-4843-A3FD-593708F06D05}" type="parTrans" cxnId="{0D0EEBB1-80D7-2C4C-ACE2-9579D9CAEE37}">
      <dgm:prSet/>
      <dgm:spPr/>
      <dgm:t>
        <a:bodyPr/>
        <a:lstStyle/>
        <a:p>
          <a:endParaRPr lang="en-GB"/>
        </a:p>
      </dgm:t>
    </dgm:pt>
    <dgm:pt modelId="{F8E14F3A-0D79-A041-926B-AFFACEC8C01E}" type="sibTrans" cxnId="{0D0EEBB1-80D7-2C4C-ACE2-9579D9CAEE37}">
      <dgm:prSet/>
      <dgm:spPr/>
      <dgm:t>
        <a:bodyPr/>
        <a:lstStyle/>
        <a:p>
          <a:endParaRPr lang="en-GB"/>
        </a:p>
      </dgm:t>
    </dgm:pt>
    <dgm:pt modelId="{9F889F4A-69ED-644D-8324-059850D36862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Renewable Materials</a:t>
          </a:r>
        </a:p>
      </dgm:t>
    </dgm:pt>
    <dgm:pt modelId="{D06D8401-D9B1-8745-B39C-ABCCD3D406AC}" type="parTrans" cxnId="{201AF806-B1A3-8547-8A1F-A9B97FFBCAD4}">
      <dgm:prSet/>
      <dgm:spPr/>
      <dgm:t>
        <a:bodyPr/>
        <a:lstStyle/>
        <a:p>
          <a:endParaRPr lang="en-GB"/>
        </a:p>
      </dgm:t>
    </dgm:pt>
    <dgm:pt modelId="{5D40123D-B743-554F-9A63-E377CA23664A}" type="sibTrans" cxnId="{201AF806-B1A3-8547-8A1F-A9B97FFBCAD4}">
      <dgm:prSet/>
      <dgm:spPr/>
      <dgm:t>
        <a:bodyPr/>
        <a:lstStyle/>
        <a:p>
          <a:endParaRPr lang="en-GB"/>
        </a:p>
      </dgm:t>
    </dgm:pt>
    <dgm:pt modelId="{BD2A2A33-6911-CD43-A2A9-8EBA6D40B64C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Designed and Produced to Last</a:t>
          </a:r>
        </a:p>
      </dgm:t>
    </dgm:pt>
    <dgm:pt modelId="{9751F62C-F86D-D045-9071-98E2760BDE3E}" type="parTrans" cxnId="{F3DFCD26-8425-D04D-9A2B-BD6F7CD7FA86}">
      <dgm:prSet/>
      <dgm:spPr/>
      <dgm:t>
        <a:bodyPr/>
        <a:lstStyle/>
        <a:p>
          <a:endParaRPr lang="en-GB"/>
        </a:p>
      </dgm:t>
    </dgm:pt>
    <dgm:pt modelId="{7E3B5001-7824-E847-B6EB-56E3D8D97D21}" type="sibTrans" cxnId="{F3DFCD26-8425-D04D-9A2B-BD6F7CD7FA86}">
      <dgm:prSet/>
      <dgm:spPr/>
      <dgm:t>
        <a:bodyPr/>
        <a:lstStyle/>
        <a:p>
          <a:endParaRPr lang="en-GB"/>
        </a:p>
      </dgm:t>
    </dgm:pt>
    <dgm:pt modelId="{A968C4C8-7713-CE4F-911E-121B263FDCEC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Repair and Re-design</a:t>
          </a:r>
        </a:p>
      </dgm:t>
    </dgm:pt>
    <dgm:pt modelId="{5DA0E425-C1D0-3B45-80FA-EBC197A5CB21}" type="parTrans" cxnId="{E18905A4-B1BF-F944-9C4B-12E08D358B26}">
      <dgm:prSet/>
      <dgm:spPr/>
      <dgm:t>
        <a:bodyPr/>
        <a:lstStyle/>
        <a:p>
          <a:endParaRPr lang="en-GB"/>
        </a:p>
      </dgm:t>
    </dgm:pt>
    <dgm:pt modelId="{7DF076A0-D73D-104E-8291-58BB1B4841ED}" type="sibTrans" cxnId="{E18905A4-B1BF-F944-9C4B-12E08D358B26}">
      <dgm:prSet/>
      <dgm:spPr/>
      <dgm:t>
        <a:bodyPr/>
        <a:lstStyle/>
        <a:p>
          <a:endParaRPr lang="en-GB"/>
        </a:p>
      </dgm:t>
    </dgm:pt>
    <dgm:pt modelId="{F16A906E-59E3-2C42-BF33-9C285986CD1E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Wear</a:t>
          </a:r>
        </a:p>
      </dgm:t>
    </dgm:pt>
    <dgm:pt modelId="{28DA9C15-7D00-4545-900F-D624DF98AE23}" type="parTrans" cxnId="{6F8F2EFE-8AC9-AA4D-AC3B-37935F175618}">
      <dgm:prSet/>
      <dgm:spPr/>
      <dgm:t>
        <a:bodyPr/>
        <a:lstStyle/>
        <a:p>
          <a:endParaRPr lang="en-GB"/>
        </a:p>
      </dgm:t>
    </dgm:pt>
    <dgm:pt modelId="{3BE32885-F40F-5444-98BB-38D855DCA2AA}" type="sibTrans" cxnId="{6F8F2EFE-8AC9-AA4D-AC3B-37935F175618}">
      <dgm:prSet/>
      <dgm:spPr/>
      <dgm:t>
        <a:bodyPr/>
        <a:lstStyle/>
        <a:p>
          <a:endParaRPr lang="en-GB"/>
        </a:p>
      </dgm:t>
    </dgm:pt>
    <dgm:pt modelId="{3F0737C8-20FA-7B40-8F9E-7E1C17E23A9B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Rent or Resell</a:t>
          </a:r>
        </a:p>
      </dgm:t>
    </dgm:pt>
    <dgm:pt modelId="{52F11788-B436-C94F-81BD-E1FC3833C350}" type="parTrans" cxnId="{D9A8ACD9-CB4A-BA49-A426-B4C4B3557DB6}">
      <dgm:prSet/>
      <dgm:spPr/>
      <dgm:t>
        <a:bodyPr/>
        <a:lstStyle/>
        <a:p>
          <a:endParaRPr lang="en-GB"/>
        </a:p>
      </dgm:t>
    </dgm:pt>
    <dgm:pt modelId="{9D666603-B11F-4C44-AADD-0D02B587D356}" type="sibTrans" cxnId="{D9A8ACD9-CB4A-BA49-A426-B4C4B3557DB6}">
      <dgm:prSet/>
      <dgm:spPr/>
      <dgm:t>
        <a:bodyPr/>
        <a:lstStyle/>
        <a:p>
          <a:endParaRPr lang="en-GB"/>
        </a:p>
      </dgm:t>
    </dgm:pt>
    <dgm:pt modelId="{A0866BFA-DAA2-1245-9DBD-C550A55BF612}">
      <dgm:prSet phldrT="[Text]" custT="1"/>
      <dgm:spPr/>
      <dgm:t>
        <a:bodyPr/>
        <a:lstStyle/>
        <a:p>
          <a:r>
            <a:rPr lang="en-GB" sz="2000" b="1" dirty="0">
              <a:solidFill>
                <a:srgbClr val="0070C0"/>
              </a:solidFill>
            </a:rPr>
            <a:t>Garment Production</a:t>
          </a:r>
        </a:p>
      </dgm:t>
    </dgm:pt>
    <dgm:pt modelId="{A85435A9-2E6F-0F4C-9E6E-21409800BAFE}" type="parTrans" cxnId="{35F1ED8A-33C0-AF45-893E-56216F896FED}">
      <dgm:prSet/>
      <dgm:spPr/>
      <dgm:t>
        <a:bodyPr/>
        <a:lstStyle/>
        <a:p>
          <a:endParaRPr lang="en-GB"/>
        </a:p>
      </dgm:t>
    </dgm:pt>
    <dgm:pt modelId="{6D6E13C2-F877-A247-863E-1D0C8D6DBB3B}" type="sibTrans" cxnId="{35F1ED8A-33C0-AF45-893E-56216F896FED}">
      <dgm:prSet/>
      <dgm:spPr/>
      <dgm:t>
        <a:bodyPr/>
        <a:lstStyle/>
        <a:p>
          <a:endParaRPr lang="en-GB"/>
        </a:p>
      </dgm:t>
    </dgm:pt>
    <dgm:pt modelId="{B383DCF0-4DEA-BF42-A5AA-E6C1E7F358DC}" type="pres">
      <dgm:prSet presAssocID="{10BADD52-A3EC-0849-8E9C-64F940BD8E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A2DC08E-1F3E-184A-9473-30A6507A99E3}" type="pres">
      <dgm:prSet presAssocID="{4C702137-C04A-9341-B3FA-E9BB1A8A830F}" presName="dummy" presStyleCnt="0"/>
      <dgm:spPr/>
    </dgm:pt>
    <dgm:pt modelId="{A2B4A10D-84DE-6D41-B65C-8D13367CE766}" type="pres">
      <dgm:prSet presAssocID="{4C702137-C04A-9341-B3FA-E9BB1A8A830F}" presName="node" presStyleLbl="revTx" presStyleIdx="0" presStyleCnt="7" custScaleX="1338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9FB1C30-BBB5-E945-8313-F0EBAA5A221E}" type="pres">
      <dgm:prSet presAssocID="{F8E14F3A-0D79-A041-926B-AFFACEC8C01E}" presName="sibTrans" presStyleLbl="node1" presStyleIdx="0" presStyleCnt="7"/>
      <dgm:spPr/>
      <dgm:t>
        <a:bodyPr/>
        <a:lstStyle/>
        <a:p>
          <a:endParaRPr lang="zh-TW" altLang="en-US"/>
        </a:p>
      </dgm:t>
    </dgm:pt>
    <dgm:pt modelId="{8A6588A6-1CBB-AE40-8C14-05F27903B50D}" type="pres">
      <dgm:prSet presAssocID="{9F889F4A-69ED-644D-8324-059850D36862}" presName="dummy" presStyleCnt="0"/>
      <dgm:spPr/>
    </dgm:pt>
    <dgm:pt modelId="{DB6C64B0-C784-FF45-831A-846651899BD7}" type="pres">
      <dgm:prSet presAssocID="{9F889F4A-69ED-644D-8324-059850D36862}" presName="node" presStyleLbl="revTx" presStyleIdx="1" presStyleCnt="7" custScaleX="17911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D3A2B4-691A-C848-9027-0DDA8F6F1A25}" type="pres">
      <dgm:prSet presAssocID="{5D40123D-B743-554F-9A63-E377CA23664A}" presName="sibTrans" presStyleLbl="node1" presStyleIdx="1" presStyleCnt="7"/>
      <dgm:spPr/>
      <dgm:t>
        <a:bodyPr/>
        <a:lstStyle/>
        <a:p>
          <a:endParaRPr lang="zh-TW" altLang="en-US"/>
        </a:p>
      </dgm:t>
    </dgm:pt>
    <dgm:pt modelId="{84BDD119-482D-2748-8B31-97FD7C5200D8}" type="pres">
      <dgm:prSet presAssocID="{BD2A2A33-6911-CD43-A2A9-8EBA6D40B64C}" presName="dummy" presStyleCnt="0"/>
      <dgm:spPr/>
    </dgm:pt>
    <dgm:pt modelId="{09CB5239-10D0-B443-858A-25560BFB0878}" type="pres">
      <dgm:prSet presAssocID="{BD2A2A33-6911-CD43-A2A9-8EBA6D40B64C}" presName="node" presStyleLbl="revTx" presStyleIdx="2" presStyleCnt="7" custScaleX="15743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01BAB3-BDC4-914D-AC4A-1A93BB3D12F0}" type="pres">
      <dgm:prSet presAssocID="{7E3B5001-7824-E847-B6EB-56E3D8D97D21}" presName="sibTrans" presStyleLbl="node1" presStyleIdx="2" presStyleCnt="7"/>
      <dgm:spPr/>
      <dgm:t>
        <a:bodyPr/>
        <a:lstStyle/>
        <a:p>
          <a:endParaRPr lang="zh-TW" altLang="en-US"/>
        </a:p>
      </dgm:t>
    </dgm:pt>
    <dgm:pt modelId="{EE668315-E800-7941-94B2-479F9AE0C94B}" type="pres">
      <dgm:prSet presAssocID="{A0866BFA-DAA2-1245-9DBD-C550A55BF612}" presName="dummy" presStyleCnt="0"/>
      <dgm:spPr/>
    </dgm:pt>
    <dgm:pt modelId="{183E67C1-1BF0-E449-BE1F-F195498EE765}" type="pres">
      <dgm:prSet presAssocID="{A0866BFA-DAA2-1245-9DBD-C550A55BF612}" presName="node" presStyleLbl="revTx" presStyleIdx="3" presStyleCnt="7" custScaleX="13670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A95C39-ABD8-7642-90DB-73DF31A84E0B}" type="pres">
      <dgm:prSet presAssocID="{6D6E13C2-F877-A247-863E-1D0C8D6DBB3B}" presName="sibTrans" presStyleLbl="node1" presStyleIdx="3" presStyleCnt="7"/>
      <dgm:spPr/>
      <dgm:t>
        <a:bodyPr/>
        <a:lstStyle/>
        <a:p>
          <a:endParaRPr lang="zh-TW" altLang="en-US"/>
        </a:p>
      </dgm:t>
    </dgm:pt>
    <dgm:pt modelId="{026348B0-E3F4-9447-AFAB-29CE5A6DFE05}" type="pres">
      <dgm:prSet presAssocID="{F16A906E-59E3-2C42-BF33-9C285986CD1E}" presName="dummy" presStyleCnt="0"/>
      <dgm:spPr/>
    </dgm:pt>
    <dgm:pt modelId="{B12FA0BA-E716-7B48-BB6E-80983A075445}" type="pres">
      <dgm:prSet presAssocID="{F16A906E-59E3-2C42-BF33-9C285986CD1E}" presName="node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23A2E2-B171-B44E-8B11-46D8DF44E553}" type="pres">
      <dgm:prSet presAssocID="{3BE32885-F40F-5444-98BB-38D855DCA2AA}" presName="sibTrans" presStyleLbl="node1" presStyleIdx="4" presStyleCnt="7"/>
      <dgm:spPr/>
      <dgm:t>
        <a:bodyPr/>
        <a:lstStyle/>
        <a:p>
          <a:endParaRPr lang="zh-TW" altLang="en-US"/>
        </a:p>
      </dgm:t>
    </dgm:pt>
    <dgm:pt modelId="{D4DEF87E-2929-0944-908F-F3E61D8AED72}" type="pres">
      <dgm:prSet presAssocID="{A968C4C8-7713-CE4F-911E-121B263FDCEC}" presName="dummy" presStyleCnt="0"/>
      <dgm:spPr/>
    </dgm:pt>
    <dgm:pt modelId="{B1C55FA4-6378-E143-A1E3-088494614853}" type="pres">
      <dgm:prSet presAssocID="{A968C4C8-7713-CE4F-911E-121B263FDCEC}" presName="node" presStyleLbl="revTx" presStyleIdx="5" presStyleCnt="7" custScaleX="14509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05DAEA-689E-9045-B43E-1F57232C5749}" type="pres">
      <dgm:prSet presAssocID="{7DF076A0-D73D-104E-8291-58BB1B4841ED}" presName="sibTrans" presStyleLbl="node1" presStyleIdx="5" presStyleCnt="7"/>
      <dgm:spPr/>
      <dgm:t>
        <a:bodyPr/>
        <a:lstStyle/>
        <a:p>
          <a:endParaRPr lang="zh-TW" altLang="en-US"/>
        </a:p>
      </dgm:t>
    </dgm:pt>
    <dgm:pt modelId="{E9380137-5074-B94A-B43D-AA9630288716}" type="pres">
      <dgm:prSet presAssocID="{3F0737C8-20FA-7B40-8F9E-7E1C17E23A9B}" presName="dummy" presStyleCnt="0"/>
      <dgm:spPr/>
    </dgm:pt>
    <dgm:pt modelId="{36300B33-2C63-2449-94C5-36A703496051}" type="pres">
      <dgm:prSet presAssocID="{3F0737C8-20FA-7B40-8F9E-7E1C17E23A9B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C39096-48B2-6E42-9CA7-2A71D4BB70D9}" type="pres">
      <dgm:prSet presAssocID="{9D666603-B11F-4C44-AADD-0D02B587D356}" presName="sibTrans" presStyleLbl="node1" presStyleIdx="6" presStyleCnt="7"/>
      <dgm:spPr/>
      <dgm:t>
        <a:bodyPr/>
        <a:lstStyle/>
        <a:p>
          <a:endParaRPr lang="zh-TW" altLang="en-US"/>
        </a:p>
      </dgm:t>
    </dgm:pt>
  </dgm:ptLst>
  <dgm:cxnLst>
    <dgm:cxn modelId="{2499C69E-B8C2-FB4B-8189-92546DF64F84}" type="presOf" srcId="{6D6E13C2-F877-A247-863E-1D0C8D6DBB3B}" destId="{64A95C39-ABD8-7642-90DB-73DF31A84E0B}" srcOrd="0" destOrd="0" presId="urn:microsoft.com/office/officeart/2005/8/layout/cycle1"/>
    <dgm:cxn modelId="{0D0EEBB1-80D7-2C4C-ACE2-9579D9CAEE37}" srcId="{10BADD52-A3EC-0849-8E9C-64F940BD8EDE}" destId="{4C702137-C04A-9341-B3FA-E9BB1A8A830F}" srcOrd="0" destOrd="0" parTransId="{66B82451-A580-4843-A3FD-593708F06D05}" sibTransId="{F8E14F3A-0D79-A041-926B-AFFACEC8C01E}"/>
    <dgm:cxn modelId="{C01AF8D1-FD4F-9242-AA2D-FC245F0776B1}" type="presOf" srcId="{A0866BFA-DAA2-1245-9DBD-C550A55BF612}" destId="{183E67C1-1BF0-E449-BE1F-F195498EE765}" srcOrd="0" destOrd="0" presId="urn:microsoft.com/office/officeart/2005/8/layout/cycle1"/>
    <dgm:cxn modelId="{6A3FFB81-457B-F840-A392-B98532CE1F03}" type="presOf" srcId="{4C702137-C04A-9341-B3FA-E9BB1A8A830F}" destId="{A2B4A10D-84DE-6D41-B65C-8D13367CE766}" srcOrd="0" destOrd="0" presId="urn:microsoft.com/office/officeart/2005/8/layout/cycle1"/>
    <dgm:cxn modelId="{A6DC1AF5-A4EF-054B-AA4B-C2C8357A7D37}" type="presOf" srcId="{3F0737C8-20FA-7B40-8F9E-7E1C17E23A9B}" destId="{36300B33-2C63-2449-94C5-36A703496051}" srcOrd="0" destOrd="0" presId="urn:microsoft.com/office/officeart/2005/8/layout/cycle1"/>
    <dgm:cxn modelId="{6F8F2EFE-8AC9-AA4D-AC3B-37935F175618}" srcId="{10BADD52-A3EC-0849-8E9C-64F940BD8EDE}" destId="{F16A906E-59E3-2C42-BF33-9C285986CD1E}" srcOrd="4" destOrd="0" parTransId="{28DA9C15-7D00-4545-900F-D624DF98AE23}" sibTransId="{3BE32885-F40F-5444-98BB-38D855DCA2AA}"/>
    <dgm:cxn modelId="{BC812227-4586-AD47-90C5-FCE5918B5D6D}" type="presOf" srcId="{7E3B5001-7824-E847-B6EB-56E3D8D97D21}" destId="{AC01BAB3-BDC4-914D-AC4A-1A93BB3D12F0}" srcOrd="0" destOrd="0" presId="urn:microsoft.com/office/officeart/2005/8/layout/cycle1"/>
    <dgm:cxn modelId="{D24B49E6-5CD5-6247-8582-5273D2E31312}" type="presOf" srcId="{BD2A2A33-6911-CD43-A2A9-8EBA6D40B64C}" destId="{09CB5239-10D0-B443-858A-25560BFB0878}" srcOrd="0" destOrd="0" presId="urn:microsoft.com/office/officeart/2005/8/layout/cycle1"/>
    <dgm:cxn modelId="{63B08636-3F35-D54D-9C4A-25A921D65371}" type="presOf" srcId="{F8E14F3A-0D79-A041-926B-AFFACEC8C01E}" destId="{39FB1C30-BBB5-E945-8313-F0EBAA5A221E}" srcOrd="0" destOrd="0" presId="urn:microsoft.com/office/officeart/2005/8/layout/cycle1"/>
    <dgm:cxn modelId="{64C14CF1-5D80-414D-9F11-E87E5A572075}" type="presOf" srcId="{A968C4C8-7713-CE4F-911E-121B263FDCEC}" destId="{B1C55FA4-6378-E143-A1E3-088494614853}" srcOrd="0" destOrd="0" presId="urn:microsoft.com/office/officeart/2005/8/layout/cycle1"/>
    <dgm:cxn modelId="{0EF40408-0CD6-3849-AF11-964DA69C27FE}" type="presOf" srcId="{9F889F4A-69ED-644D-8324-059850D36862}" destId="{DB6C64B0-C784-FF45-831A-846651899BD7}" srcOrd="0" destOrd="0" presId="urn:microsoft.com/office/officeart/2005/8/layout/cycle1"/>
    <dgm:cxn modelId="{89669D45-FC21-5047-BD74-085A00679BD8}" type="presOf" srcId="{9D666603-B11F-4C44-AADD-0D02B587D356}" destId="{A8C39096-48B2-6E42-9CA7-2A71D4BB70D9}" srcOrd="0" destOrd="0" presId="urn:microsoft.com/office/officeart/2005/8/layout/cycle1"/>
    <dgm:cxn modelId="{201AF806-B1A3-8547-8A1F-A9B97FFBCAD4}" srcId="{10BADD52-A3EC-0849-8E9C-64F940BD8EDE}" destId="{9F889F4A-69ED-644D-8324-059850D36862}" srcOrd="1" destOrd="0" parTransId="{D06D8401-D9B1-8745-B39C-ABCCD3D406AC}" sibTransId="{5D40123D-B743-554F-9A63-E377CA23664A}"/>
    <dgm:cxn modelId="{D9A8ACD9-CB4A-BA49-A426-B4C4B3557DB6}" srcId="{10BADD52-A3EC-0849-8E9C-64F940BD8EDE}" destId="{3F0737C8-20FA-7B40-8F9E-7E1C17E23A9B}" srcOrd="6" destOrd="0" parTransId="{52F11788-B436-C94F-81BD-E1FC3833C350}" sibTransId="{9D666603-B11F-4C44-AADD-0D02B587D356}"/>
    <dgm:cxn modelId="{A93EBBBE-4641-6B4C-9E5B-0381953E9094}" type="presOf" srcId="{5D40123D-B743-554F-9A63-E377CA23664A}" destId="{15D3A2B4-691A-C848-9027-0DDA8F6F1A25}" srcOrd="0" destOrd="0" presId="urn:microsoft.com/office/officeart/2005/8/layout/cycle1"/>
    <dgm:cxn modelId="{E40EB3EE-FC63-C647-A640-65B281235DFF}" type="presOf" srcId="{3BE32885-F40F-5444-98BB-38D855DCA2AA}" destId="{6223A2E2-B171-B44E-8B11-46D8DF44E553}" srcOrd="0" destOrd="0" presId="urn:microsoft.com/office/officeart/2005/8/layout/cycle1"/>
    <dgm:cxn modelId="{F3DFCD26-8425-D04D-9A2B-BD6F7CD7FA86}" srcId="{10BADD52-A3EC-0849-8E9C-64F940BD8EDE}" destId="{BD2A2A33-6911-CD43-A2A9-8EBA6D40B64C}" srcOrd="2" destOrd="0" parTransId="{9751F62C-F86D-D045-9071-98E2760BDE3E}" sibTransId="{7E3B5001-7824-E847-B6EB-56E3D8D97D21}"/>
    <dgm:cxn modelId="{523AB389-18CE-2840-B9A4-5399DD85C504}" type="presOf" srcId="{F16A906E-59E3-2C42-BF33-9C285986CD1E}" destId="{B12FA0BA-E716-7B48-BB6E-80983A075445}" srcOrd="0" destOrd="0" presId="urn:microsoft.com/office/officeart/2005/8/layout/cycle1"/>
    <dgm:cxn modelId="{EF0D05DB-0F6E-D04F-8C2D-AC3EE8497558}" type="presOf" srcId="{7DF076A0-D73D-104E-8291-58BB1B4841ED}" destId="{2105DAEA-689E-9045-B43E-1F57232C5749}" srcOrd="0" destOrd="0" presId="urn:microsoft.com/office/officeart/2005/8/layout/cycle1"/>
    <dgm:cxn modelId="{0008C016-028F-884E-BA86-41F916D86FEC}" type="presOf" srcId="{10BADD52-A3EC-0849-8E9C-64F940BD8EDE}" destId="{B383DCF0-4DEA-BF42-A5AA-E6C1E7F358DC}" srcOrd="0" destOrd="0" presId="urn:microsoft.com/office/officeart/2005/8/layout/cycle1"/>
    <dgm:cxn modelId="{E18905A4-B1BF-F944-9C4B-12E08D358B26}" srcId="{10BADD52-A3EC-0849-8E9C-64F940BD8EDE}" destId="{A968C4C8-7713-CE4F-911E-121B263FDCEC}" srcOrd="5" destOrd="0" parTransId="{5DA0E425-C1D0-3B45-80FA-EBC197A5CB21}" sibTransId="{7DF076A0-D73D-104E-8291-58BB1B4841ED}"/>
    <dgm:cxn modelId="{35F1ED8A-33C0-AF45-893E-56216F896FED}" srcId="{10BADD52-A3EC-0849-8E9C-64F940BD8EDE}" destId="{A0866BFA-DAA2-1245-9DBD-C550A55BF612}" srcOrd="3" destOrd="0" parTransId="{A85435A9-2E6F-0F4C-9E6E-21409800BAFE}" sibTransId="{6D6E13C2-F877-A247-863E-1D0C8D6DBB3B}"/>
    <dgm:cxn modelId="{DF71B4B2-61C8-7546-8E4A-A566A3986A26}" type="presParOf" srcId="{B383DCF0-4DEA-BF42-A5AA-E6C1E7F358DC}" destId="{AA2DC08E-1F3E-184A-9473-30A6507A99E3}" srcOrd="0" destOrd="0" presId="urn:microsoft.com/office/officeart/2005/8/layout/cycle1"/>
    <dgm:cxn modelId="{20C10DEA-09F3-3B42-A2D5-20FB45525DF1}" type="presParOf" srcId="{B383DCF0-4DEA-BF42-A5AA-E6C1E7F358DC}" destId="{A2B4A10D-84DE-6D41-B65C-8D13367CE766}" srcOrd="1" destOrd="0" presId="urn:microsoft.com/office/officeart/2005/8/layout/cycle1"/>
    <dgm:cxn modelId="{B319F5AD-8E1A-7E47-AAD7-BF1794ADFC1B}" type="presParOf" srcId="{B383DCF0-4DEA-BF42-A5AA-E6C1E7F358DC}" destId="{39FB1C30-BBB5-E945-8313-F0EBAA5A221E}" srcOrd="2" destOrd="0" presId="urn:microsoft.com/office/officeart/2005/8/layout/cycle1"/>
    <dgm:cxn modelId="{493F5354-87CD-FA48-9992-CACD396E0FB7}" type="presParOf" srcId="{B383DCF0-4DEA-BF42-A5AA-E6C1E7F358DC}" destId="{8A6588A6-1CBB-AE40-8C14-05F27903B50D}" srcOrd="3" destOrd="0" presId="urn:microsoft.com/office/officeart/2005/8/layout/cycle1"/>
    <dgm:cxn modelId="{79D8128D-D0E7-754B-8C0B-94B5A86523A4}" type="presParOf" srcId="{B383DCF0-4DEA-BF42-A5AA-E6C1E7F358DC}" destId="{DB6C64B0-C784-FF45-831A-846651899BD7}" srcOrd="4" destOrd="0" presId="urn:microsoft.com/office/officeart/2005/8/layout/cycle1"/>
    <dgm:cxn modelId="{80CD2BE0-DD49-E24F-9B57-A2743C850985}" type="presParOf" srcId="{B383DCF0-4DEA-BF42-A5AA-E6C1E7F358DC}" destId="{15D3A2B4-691A-C848-9027-0DDA8F6F1A25}" srcOrd="5" destOrd="0" presId="urn:microsoft.com/office/officeart/2005/8/layout/cycle1"/>
    <dgm:cxn modelId="{19AD04AC-67CC-DB47-A569-0C2BE204E664}" type="presParOf" srcId="{B383DCF0-4DEA-BF42-A5AA-E6C1E7F358DC}" destId="{84BDD119-482D-2748-8B31-97FD7C5200D8}" srcOrd="6" destOrd="0" presId="urn:microsoft.com/office/officeart/2005/8/layout/cycle1"/>
    <dgm:cxn modelId="{DDC3FDEB-1061-C048-B295-A13CB61F1CEB}" type="presParOf" srcId="{B383DCF0-4DEA-BF42-A5AA-E6C1E7F358DC}" destId="{09CB5239-10D0-B443-858A-25560BFB0878}" srcOrd="7" destOrd="0" presId="urn:microsoft.com/office/officeart/2005/8/layout/cycle1"/>
    <dgm:cxn modelId="{52A7B0A3-03BF-574B-B60B-BA20C441AFC0}" type="presParOf" srcId="{B383DCF0-4DEA-BF42-A5AA-E6C1E7F358DC}" destId="{AC01BAB3-BDC4-914D-AC4A-1A93BB3D12F0}" srcOrd="8" destOrd="0" presId="urn:microsoft.com/office/officeart/2005/8/layout/cycle1"/>
    <dgm:cxn modelId="{856A8DA0-E653-A143-98AD-561CAFF52CDE}" type="presParOf" srcId="{B383DCF0-4DEA-BF42-A5AA-E6C1E7F358DC}" destId="{EE668315-E800-7941-94B2-479F9AE0C94B}" srcOrd="9" destOrd="0" presId="urn:microsoft.com/office/officeart/2005/8/layout/cycle1"/>
    <dgm:cxn modelId="{CAEC1DF0-D799-D640-990E-0AF764944A17}" type="presParOf" srcId="{B383DCF0-4DEA-BF42-A5AA-E6C1E7F358DC}" destId="{183E67C1-1BF0-E449-BE1F-F195498EE765}" srcOrd="10" destOrd="0" presId="urn:microsoft.com/office/officeart/2005/8/layout/cycle1"/>
    <dgm:cxn modelId="{1A1EA514-28DA-244B-AF8D-40C48F5F416E}" type="presParOf" srcId="{B383DCF0-4DEA-BF42-A5AA-E6C1E7F358DC}" destId="{64A95C39-ABD8-7642-90DB-73DF31A84E0B}" srcOrd="11" destOrd="0" presId="urn:microsoft.com/office/officeart/2005/8/layout/cycle1"/>
    <dgm:cxn modelId="{528D8F73-6718-E34E-B20D-D08C6A5A3147}" type="presParOf" srcId="{B383DCF0-4DEA-BF42-A5AA-E6C1E7F358DC}" destId="{026348B0-E3F4-9447-AFAB-29CE5A6DFE05}" srcOrd="12" destOrd="0" presId="urn:microsoft.com/office/officeart/2005/8/layout/cycle1"/>
    <dgm:cxn modelId="{3C88C2FA-04A0-A64B-9733-E930D1297608}" type="presParOf" srcId="{B383DCF0-4DEA-BF42-A5AA-E6C1E7F358DC}" destId="{B12FA0BA-E716-7B48-BB6E-80983A075445}" srcOrd="13" destOrd="0" presId="urn:microsoft.com/office/officeart/2005/8/layout/cycle1"/>
    <dgm:cxn modelId="{2CD3A504-A38D-5B41-B060-808BD4E421D5}" type="presParOf" srcId="{B383DCF0-4DEA-BF42-A5AA-E6C1E7F358DC}" destId="{6223A2E2-B171-B44E-8B11-46D8DF44E553}" srcOrd="14" destOrd="0" presId="urn:microsoft.com/office/officeart/2005/8/layout/cycle1"/>
    <dgm:cxn modelId="{EB500A90-602F-CA4A-837F-E615FEBF4D35}" type="presParOf" srcId="{B383DCF0-4DEA-BF42-A5AA-E6C1E7F358DC}" destId="{D4DEF87E-2929-0944-908F-F3E61D8AED72}" srcOrd="15" destOrd="0" presId="urn:microsoft.com/office/officeart/2005/8/layout/cycle1"/>
    <dgm:cxn modelId="{06646894-ACCA-5640-9CB8-27FF7365C4E8}" type="presParOf" srcId="{B383DCF0-4DEA-BF42-A5AA-E6C1E7F358DC}" destId="{B1C55FA4-6378-E143-A1E3-088494614853}" srcOrd="16" destOrd="0" presId="urn:microsoft.com/office/officeart/2005/8/layout/cycle1"/>
    <dgm:cxn modelId="{4D336C63-44F7-DB48-8D08-64FBDB5E28D2}" type="presParOf" srcId="{B383DCF0-4DEA-BF42-A5AA-E6C1E7F358DC}" destId="{2105DAEA-689E-9045-B43E-1F57232C5749}" srcOrd="17" destOrd="0" presId="urn:microsoft.com/office/officeart/2005/8/layout/cycle1"/>
    <dgm:cxn modelId="{58032D0F-FF7D-B844-8F86-563EE85E1A29}" type="presParOf" srcId="{B383DCF0-4DEA-BF42-A5AA-E6C1E7F358DC}" destId="{E9380137-5074-B94A-B43D-AA9630288716}" srcOrd="18" destOrd="0" presId="urn:microsoft.com/office/officeart/2005/8/layout/cycle1"/>
    <dgm:cxn modelId="{0017A83B-338F-7F43-8BA4-2CCC55B0D85D}" type="presParOf" srcId="{B383DCF0-4DEA-BF42-A5AA-E6C1E7F358DC}" destId="{36300B33-2C63-2449-94C5-36A703496051}" srcOrd="19" destOrd="0" presId="urn:microsoft.com/office/officeart/2005/8/layout/cycle1"/>
    <dgm:cxn modelId="{FF8FF5CE-CD81-9245-B58B-20DAF3D64E4D}" type="presParOf" srcId="{B383DCF0-4DEA-BF42-A5AA-E6C1E7F358DC}" destId="{A8C39096-48B2-6E42-9CA7-2A71D4BB70D9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3E2257-7B93-9747-9FDB-3C647E3CD549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515F669-ED59-994E-86E4-20F14A50C40F}">
      <dgm:prSet phldrT="[Text]" custT="1"/>
      <dgm:spPr/>
      <dgm:t>
        <a:bodyPr/>
        <a:lstStyle/>
        <a:p>
          <a:r>
            <a:rPr lang="en-GB" sz="2400" b="1" dirty="0"/>
            <a:t>Raw</a:t>
          </a:r>
          <a:r>
            <a:rPr lang="en-GB" sz="2000" b="1" dirty="0"/>
            <a:t> </a:t>
          </a:r>
          <a:r>
            <a:rPr lang="en-GB" sz="2400" b="1" dirty="0"/>
            <a:t>Materials</a:t>
          </a:r>
        </a:p>
      </dgm:t>
    </dgm:pt>
    <dgm:pt modelId="{2832755B-53AD-2A4F-B94F-EDC90F3AE221}" type="parTrans" cxnId="{81B0AE0F-21DA-D24B-A9E7-12D3E6E8F105}">
      <dgm:prSet/>
      <dgm:spPr/>
      <dgm:t>
        <a:bodyPr/>
        <a:lstStyle/>
        <a:p>
          <a:endParaRPr lang="en-GB"/>
        </a:p>
      </dgm:t>
    </dgm:pt>
    <dgm:pt modelId="{E3B9C7D6-B39F-374A-BE7B-D367710678F3}" type="sibTrans" cxnId="{81B0AE0F-21DA-D24B-A9E7-12D3E6E8F105}">
      <dgm:prSet/>
      <dgm:spPr/>
      <dgm:t>
        <a:bodyPr/>
        <a:lstStyle/>
        <a:p>
          <a:endParaRPr lang="en-GB"/>
        </a:p>
      </dgm:t>
    </dgm:pt>
    <dgm:pt modelId="{8776C5A7-DBD3-FA4A-BEDE-56ABB7E05F6A}">
      <dgm:prSet phldrT="[Text]" custT="1"/>
      <dgm:spPr/>
      <dgm:t>
        <a:bodyPr/>
        <a:lstStyle/>
        <a:p>
          <a:r>
            <a:rPr lang="en-GB" sz="2400" b="1" dirty="0"/>
            <a:t>Design</a:t>
          </a:r>
        </a:p>
      </dgm:t>
    </dgm:pt>
    <dgm:pt modelId="{F1AD6447-2761-CF40-9479-A69CEA32678A}" type="parTrans" cxnId="{57063FF6-5A8C-0C44-AAB3-2A2D0BF48D24}">
      <dgm:prSet/>
      <dgm:spPr/>
      <dgm:t>
        <a:bodyPr/>
        <a:lstStyle/>
        <a:p>
          <a:endParaRPr lang="en-GB"/>
        </a:p>
      </dgm:t>
    </dgm:pt>
    <dgm:pt modelId="{13B52E40-2257-3F41-B997-147531D15560}" type="sibTrans" cxnId="{57063FF6-5A8C-0C44-AAB3-2A2D0BF48D24}">
      <dgm:prSet/>
      <dgm:spPr/>
      <dgm:t>
        <a:bodyPr/>
        <a:lstStyle/>
        <a:p>
          <a:endParaRPr lang="en-GB"/>
        </a:p>
      </dgm:t>
    </dgm:pt>
    <dgm:pt modelId="{7302437C-8D1A-CF48-B870-DF9F3A4E242C}">
      <dgm:prSet phldrT="[Text]" custT="1"/>
      <dgm:spPr/>
      <dgm:t>
        <a:bodyPr/>
        <a:lstStyle/>
        <a:p>
          <a:r>
            <a:rPr lang="en-GB" sz="2400" b="1" dirty="0"/>
            <a:t>Garment</a:t>
          </a:r>
          <a:r>
            <a:rPr lang="en-GB" sz="2200" b="1" dirty="0"/>
            <a:t> Production</a:t>
          </a:r>
        </a:p>
      </dgm:t>
    </dgm:pt>
    <dgm:pt modelId="{4779DC06-AC8D-5643-B852-2097AB6C4C33}" type="parTrans" cxnId="{20359ACE-B34D-B043-9F57-733CF5E26821}">
      <dgm:prSet/>
      <dgm:spPr/>
      <dgm:t>
        <a:bodyPr/>
        <a:lstStyle/>
        <a:p>
          <a:endParaRPr lang="en-GB"/>
        </a:p>
      </dgm:t>
    </dgm:pt>
    <dgm:pt modelId="{CB6CDD15-25DC-D147-88C5-084B5F0F8D0B}" type="sibTrans" cxnId="{20359ACE-B34D-B043-9F57-733CF5E26821}">
      <dgm:prSet/>
      <dgm:spPr/>
      <dgm:t>
        <a:bodyPr/>
        <a:lstStyle/>
        <a:p>
          <a:endParaRPr lang="en-GB"/>
        </a:p>
      </dgm:t>
    </dgm:pt>
    <dgm:pt modelId="{F9AD0047-C497-7740-9B2E-3C38E9F2FF58}">
      <dgm:prSet phldrT="[Text]" custT="1"/>
      <dgm:spPr/>
      <dgm:t>
        <a:bodyPr/>
        <a:lstStyle/>
        <a:p>
          <a:r>
            <a:rPr lang="en-GB" sz="2400" b="1" dirty="0"/>
            <a:t>Wear</a:t>
          </a:r>
        </a:p>
      </dgm:t>
    </dgm:pt>
    <dgm:pt modelId="{AE5A62DB-AD3D-E747-8A48-C3317C3F49FF}" type="parTrans" cxnId="{C53C721C-AB94-A04A-947C-4DA6B700521D}">
      <dgm:prSet/>
      <dgm:spPr/>
      <dgm:t>
        <a:bodyPr/>
        <a:lstStyle/>
        <a:p>
          <a:endParaRPr lang="en-GB"/>
        </a:p>
      </dgm:t>
    </dgm:pt>
    <dgm:pt modelId="{E2CD2D73-0DBA-6848-842F-FAE7CEE1BC72}" type="sibTrans" cxnId="{C53C721C-AB94-A04A-947C-4DA6B700521D}">
      <dgm:prSet/>
      <dgm:spPr/>
      <dgm:t>
        <a:bodyPr/>
        <a:lstStyle/>
        <a:p>
          <a:endParaRPr lang="en-GB"/>
        </a:p>
      </dgm:t>
    </dgm:pt>
    <dgm:pt modelId="{3C7EBBBB-DBFB-F54D-9715-F5270D282E55}">
      <dgm:prSet phldrT="[Text]" custT="1"/>
      <dgm:spPr/>
      <dgm:t>
        <a:bodyPr/>
        <a:lstStyle/>
        <a:p>
          <a:r>
            <a:rPr lang="en-GB" sz="2400" b="1" dirty="0"/>
            <a:t>Trash</a:t>
          </a:r>
        </a:p>
      </dgm:t>
    </dgm:pt>
    <dgm:pt modelId="{D76571AE-07AB-DC4D-AAD3-497A8EE6D826}" type="parTrans" cxnId="{2F1A3755-6E9E-774A-8C34-D0D8FE7BFB19}">
      <dgm:prSet/>
      <dgm:spPr/>
      <dgm:t>
        <a:bodyPr/>
        <a:lstStyle/>
        <a:p>
          <a:endParaRPr lang="en-GB"/>
        </a:p>
      </dgm:t>
    </dgm:pt>
    <dgm:pt modelId="{7CC4F6D9-BFA9-B34F-AE31-A4A5154238B4}" type="sibTrans" cxnId="{2F1A3755-6E9E-774A-8C34-D0D8FE7BFB19}">
      <dgm:prSet/>
      <dgm:spPr/>
      <dgm:t>
        <a:bodyPr/>
        <a:lstStyle/>
        <a:p>
          <a:endParaRPr lang="en-GB"/>
        </a:p>
      </dgm:t>
    </dgm:pt>
    <dgm:pt modelId="{D2D7346C-FA83-764A-BC8B-EBD6C6F48CE3}">
      <dgm:prSet phldrT="[Text]" custT="1"/>
      <dgm:spPr/>
      <dgm:t>
        <a:bodyPr/>
        <a:lstStyle/>
        <a:p>
          <a:r>
            <a:rPr lang="en-GB" sz="2400" b="1" dirty="0"/>
            <a:t>Landfill</a:t>
          </a:r>
        </a:p>
      </dgm:t>
    </dgm:pt>
    <dgm:pt modelId="{7AD956D6-C2FF-684D-816C-DCF166E4F3E5}" type="parTrans" cxnId="{BA7A29EA-9F29-6F49-AEB4-2B83BD3787A5}">
      <dgm:prSet/>
      <dgm:spPr/>
      <dgm:t>
        <a:bodyPr/>
        <a:lstStyle/>
        <a:p>
          <a:endParaRPr lang="en-GB"/>
        </a:p>
      </dgm:t>
    </dgm:pt>
    <dgm:pt modelId="{A3C69FEA-542B-C642-A115-754A1A8B36CE}" type="sibTrans" cxnId="{BA7A29EA-9F29-6F49-AEB4-2B83BD3787A5}">
      <dgm:prSet/>
      <dgm:spPr/>
      <dgm:t>
        <a:bodyPr/>
        <a:lstStyle/>
        <a:p>
          <a:endParaRPr lang="en-GB"/>
        </a:p>
      </dgm:t>
    </dgm:pt>
    <dgm:pt modelId="{1A96BE1C-7EE8-794D-8EF4-8BF0003C3123}" type="pres">
      <dgm:prSet presAssocID="{D73E2257-7B93-9747-9FDB-3C647E3CD549}" presName="linearFlow" presStyleCnt="0">
        <dgm:presLayoutVars>
          <dgm:resizeHandles val="exact"/>
        </dgm:presLayoutVars>
      </dgm:prSet>
      <dgm:spPr/>
    </dgm:pt>
    <dgm:pt modelId="{565AB948-7111-8149-88CA-254028A69BBE}" type="pres">
      <dgm:prSet presAssocID="{2515F669-ED59-994E-86E4-20F14A50C40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CCD9D9-443F-E349-87AC-B7B910DFD49F}" type="pres">
      <dgm:prSet presAssocID="{E3B9C7D6-B39F-374A-BE7B-D367710678F3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4F0665F4-F12E-4C47-9AED-D2B67ED65D78}" type="pres">
      <dgm:prSet presAssocID="{E3B9C7D6-B39F-374A-BE7B-D367710678F3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5F19DAF3-8A8A-6947-9187-E2567C601596}" type="pres">
      <dgm:prSet presAssocID="{8776C5A7-DBD3-FA4A-BEDE-56ABB7E05F6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788DF51-6D91-9343-9101-26BA52B2D192}" type="pres">
      <dgm:prSet presAssocID="{13B52E40-2257-3F41-B997-147531D15560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74C1489E-83B9-054C-B480-3891A9B00AE7}" type="pres">
      <dgm:prSet presAssocID="{13B52E40-2257-3F41-B997-147531D15560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28494693-0640-804B-AB7A-E516E6728243}" type="pres">
      <dgm:prSet presAssocID="{7302437C-8D1A-CF48-B870-DF9F3A4E242C}" presName="node" presStyleLbl="node1" presStyleIdx="2" presStyleCnt="6" custScaleX="98294" custScaleY="1335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7E844B-C210-504B-B813-61D19FBB5377}" type="pres">
      <dgm:prSet presAssocID="{CB6CDD15-25DC-D147-88C5-084B5F0F8D0B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11100A53-E410-5D4C-851F-9A9DF0DF7AC2}" type="pres">
      <dgm:prSet presAssocID="{CB6CDD15-25DC-D147-88C5-084B5F0F8D0B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32C3E4C7-4A1E-7441-A97B-8CF616F843BA}" type="pres">
      <dgm:prSet presAssocID="{F9AD0047-C497-7740-9B2E-3C38E9F2FF5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B66D4F-2713-0748-B073-C59A43703444}" type="pres">
      <dgm:prSet presAssocID="{E2CD2D73-0DBA-6848-842F-FAE7CEE1BC72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448DA0AA-0F1C-4247-9A9D-B8C70783D720}" type="pres">
      <dgm:prSet presAssocID="{E2CD2D73-0DBA-6848-842F-FAE7CEE1BC72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FAF38E2A-9FF9-7441-ACCC-6111432D86F0}" type="pres">
      <dgm:prSet presAssocID="{3C7EBBBB-DBFB-F54D-9715-F5270D282E5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0D003-E131-E541-BD8F-4C9FF6F3A2B2}" type="pres">
      <dgm:prSet presAssocID="{7CC4F6D9-BFA9-B34F-AE31-A4A5154238B4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2DF151B1-E873-064A-A9D7-04F10261F165}" type="pres">
      <dgm:prSet presAssocID="{7CC4F6D9-BFA9-B34F-AE31-A4A5154238B4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A51AEDE9-C03E-2443-882B-F6D71CB9509C}" type="pres">
      <dgm:prSet presAssocID="{D2D7346C-FA83-764A-BC8B-EBD6C6F48C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F1A3755-6E9E-774A-8C34-D0D8FE7BFB19}" srcId="{D73E2257-7B93-9747-9FDB-3C647E3CD549}" destId="{3C7EBBBB-DBFB-F54D-9715-F5270D282E55}" srcOrd="4" destOrd="0" parTransId="{D76571AE-07AB-DC4D-AAD3-497A8EE6D826}" sibTransId="{7CC4F6D9-BFA9-B34F-AE31-A4A5154238B4}"/>
    <dgm:cxn modelId="{81FDE679-CFD9-0043-AB9C-517F7E0B059F}" type="presOf" srcId="{E2CD2D73-0DBA-6848-842F-FAE7CEE1BC72}" destId="{448DA0AA-0F1C-4247-9A9D-B8C70783D720}" srcOrd="1" destOrd="0" presId="urn:microsoft.com/office/officeart/2005/8/layout/process2"/>
    <dgm:cxn modelId="{F97FB7B0-C765-AC40-99ED-BF1EF916B959}" type="presOf" srcId="{2515F669-ED59-994E-86E4-20F14A50C40F}" destId="{565AB948-7111-8149-88CA-254028A69BBE}" srcOrd="0" destOrd="0" presId="urn:microsoft.com/office/officeart/2005/8/layout/process2"/>
    <dgm:cxn modelId="{537828DC-19CC-504E-8381-4F3467B2E0EE}" type="presOf" srcId="{7CC4F6D9-BFA9-B34F-AE31-A4A5154238B4}" destId="{2DF151B1-E873-064A-A9D7-04F10261F165}" srcOrd="1" destOrd="0" presId="urn:microsoft.com/office/officeart/2005/8/layout/process2"/>
    <dgm:cxn modelId="{AB409FFA-6A1F-E244-B5EE-03824266FF0C}" type="presOf" srcId="{CB6CDD15-25DC-D147-88C5-084B5F0F8D0B}" destId="{11100A53-E410-5D4C-851F-9A9DF0DF7AC2}" srcOrd="1" destOrd="0" presId="urn:microsoft.com/office/officeart/2005/8/layout/process2"/>
    <dgm:cxn modelId="{BA7A29EA-9F29-6F49-AEB4-2B83BD3787A5}" srcId="{D73E2257-7B93-9747-9FDB-3C647E3CD549}" destId="{D2D7346C-FA83-764A-BC8B-EBD6C6F48CE3}" srcOrd="5" destOrd="0" parTransId="{7AD956D6-C2FF-684D-816C-DCF166E4F3E5}" sibTransId="{A3C69FEA-542B-C642-A115-754A1A8B36CE}"/>
    <dgm:cxn modelId="{F2232269-2267-BA48-9778-7D0EB0145B74}" type="presOf" srcId="{8776C5A7-DBD3-FA4A-BEDE-56ABB7E05F6A}" destId="{5F19DAF3-8A8A-6947-9187-E2567C601596}" srcOrd="0" destOrd="0" presId="urn:microsoft.com/office/officeart/2005/8/layout/process2"/>
    <dgm:cxn modelId="{B3290C4D-C363-CA4E-A862-BFE2A17ADACD}" type="presOf" srcId="{CB6CDD15-25DC-D147-88C5-084B5F0F8D0B}" destId="{117E844B-C210-504B-B813-61D19FBB5377}" srcOrd="0" destOrd="0" presId="urn:microsoft.com/office/officeart/2005/8/layout/process2"/>
    <dgm:cxn modelId="{94DCC7BC-69CA-6F48-8E2E-F0FC9C793D91}" type="presOf" srcId="{13B52E40-2257-3F41-B997-147531D15560}" destId="{2788DF51-6D91-9343-9101-26BA52B2D192}" srcOrd="0" destOrd="0" presId="urn:microsoft.com/office/officeart/2005/8/layout/process2"/>
    <dgm:cxn modelId="{9ACFDD00-6BC3-5448-9EFF-4A3D69A0A054}" type="presOf" srcId="{F9AD0047-C497-7740-9B2E-3C38E9F2FF58}" destId="{32C3E4C7-4A1E-7441-A97B-8CF616F843BA}" srcOrd="0" destOrd="0" presId="urn:microsoft.com/office/officeart/2005/8/layout/process2"/>
    <dgm:cxn modelId="{35E17419-9C22-6C46-BF2D-79C8A7861817}" type="presOf" srcId="{D2D7346C-FA83-764A-BC8B-EBD6C6F48CE3}" destId="{A51AEDE9-C03E-2443-882B-F6D71CB9509C}" srcOrd="0" destOrd="0" presId="urn:microsoft.com/office/officeart/2005/8/layout/process2"/>
    <dgm:cxn modelId="{81B0AE0F-21DA-D24B-A9E7-12D3E6E8F105}" srcId="{D73E2257-7B93-9747-9FDB-3C647E3CD549}" destId="{2515F669-ED59-994E-86E4-20F14A50C40F}" srcOrd="0" destOrd="0" parTransId="{2832755B-53AD-2A4F-B94F-EDC90F3AE221}" sibTransId="{E3B9C7D6-B39F-374A-BE7B-D367710678F3}"/>
    <dgm:cxn modelId="{57EDBE5A-C9F4-7148-B8D0-628F6A7A8C99}" type="presOf" srcId="{D73E2257-7B93-9747-9FDB-3C647E3CD549}" destId="{1A96BE1C-7EE8-794D-8EF4-8BF0003C3123}" srcOrd="0" destOrd="0" presId="urn:microsoft.com/office/officeart/2005/8/layout/process2"/>
    <dgm:cxn modelId="{FECF3B67-2670-5541-BCA7-6BCDB4203DBE}" type="presOf" srcId="{13B52E40-2257-3F41-B997-147531D15560}" destId="{74C1489E-83B9-054C-B480-3891A9B00AE7}" srcOrd="1" destOrd="0" presId="urn:microsoft.com/office/officeart/2005/8/layout/process2"/>
    <dgm:cxn modelId="{525E6B76-792D-4A47-A6A2-AA237AD6BC5A}" type="presOf" srcId="{E3B9C7D6-B39F-374A-BE7B-D367710678F3}" destId="{D7CCD9D9-443F-E349-87AC-B7B910DFD49F}" srcOrd="0" destOrd="0" presId="urn:microsoft.com/office/officeart/2005/8/layout/process2"/>
    <dgm:cxn modelId="{4961DDCD-C5EC-D540-96E6-87E0F882ACC4}" type="presOf" srcId="{E3B9C7D6-B39F-374A-BE7B-D367710678F3}" destId="{4F0665F4-F12E-4C47-9AED-D2B67ED65D78}" srcOrd="1" destOrd="0" presId="urn:microsoft.com/office/officeart/2005/8/layout/process2"/>
    <dgm:cxn modelId="{20359ACE-B34D-B043-9F57-733CF5E26821}" srcId="{D73E2257-7B93-9747-9FDB-3C647E3CD549}" destId="{7302437C-8D1A-CF48-B870-DF9F3A4E242C}" srcOrd="2" destOrd="0" parTransId="{4779DC06-AC8D-5643-B852-2097AB6C4C33}" sibTransId="{CB6CDD15-25DC-D147-88C5-084B5F0F8D0B}"/>
    <dgm:cxn modelId="{79284F5A-158A-E744-8267-5C691B43F5B9}" type="presOf" srcId="{7CC4F6D9-BFA9-B34F-AE31-A4A5154238B4}" destId="{D490D003-E131-E541-BD8F-4C9FF6F3A2B2}" srcOrd="0" destOrd="0" presId="urn:microsoft.com/office/officeart/2005/8/layout/process2"/>
    <dgm:cxn modelId="{80309114-F689-1146-8603-4D21452009CE}" type="presOf" srcId="{3C7EBBBB-DBFB-F54D-9715-F5270D282E55}" destId="{FAF38E2A-9FF9-7441-ACCC-6111432D86F0}" srcOrd="0" destOrd="0" presId="urn:microsoft.com/office/officeart/2005/8/layout/process2"/>
    <dgm:cxn modelId="{E625C126-2C9E-0E44-B500-72ED3B111747}" type="presOf" srcId="{7302437C-8D1A-CF48-B870-DF9F3A4E242C}" destId="{28494693-0640-804B-AB7A-E516E6728243}" srcOrd="0" destOrd="0" presId="urn:microsoft.com/office/officeart/2005/8/layout/process2"/>
    <dgm:cxn modelId="{C53C721C-AB94-A04A-947C-4DA6B700521D}" srcId="{D73E2257-7B93-9747-9FDB-3C647E3CD549}" destId="{F9AD0047-C497-7740-9B2E-3C38E9F2FF58}" srcOrd="3" destOrd="0" parTransId="{AE5A62DB-AD3D-E747-8A48-C3317C3F49FF}" sibTransId="{E2CD2D73-0DBA-6848-842F-FAE7CEE1BC72}"/>
    <dgm:cxn modelId="{73F88B5D-8384-C746-811D-88ADE9E3D74F}" type="presOf" srcId="{E2CD2D73-0DBA-6848-842F-FAE7CEE1BC72}" destId="{22B66D4F-2713-0748-B073-C59A43703444}" srcOrd="0" destOrd="0" presId="urn:microsoft.com/office/officeart/2005/8/layout/process2"/>
    <dgm:cxn modelId="{57063FF6-5A8C-0C44-AAB3-2A2D0BF48D24}" srcId="{D73E2257-7B93-9747-9FDB-3C647E3CD549}" destId="{8776C5A7-DBD3-FA4A-BEDE-56ABB7E05F6A}" srcOrd="1" destOrd="0" parTransId="{F1AD6447-2761-CF40-9479-A69CEA32678A}" sibTransId="{13B52E40-2257-3F41-B997-147531D15560}"/>
    <dgm:cxn modelId="{66025C85-125C-C843-98AE-2C3641D79EBC}" type="presParOf" srcId="{1A96BE1C-7EE8-794D-8EF4-8BF0003C3123}" destId="{565AB948-7111-8149-88CA-254028A69BBE}" srcOrd="0" destOrd="0" presId="urn:microsoft.com/office/officeart/2005/8/layout/process2"/>
    <dgm:cxn modelId="{F719F436-D17D-5B48-87F3-D1E955D90748}" type="presParOf" srcId="{1A96BE1C-7EE8-794D-8EF4-8BF0003C3123}" destId="{D7CCD9D9-443F-E349-87AC-B7B910DFD49F}" srcOrd="1" destOrd="0" presId="urn:microsoft.com/office/officeart/2005/8/layout/process2"/>
    <dgm:cxn modelId="{747A47EE-79B4-F942-8B00-9628C5D38B80}" type="presParOf" srcId="{D7CCD9D9-443F-E349-87AC-B7B910DFD49F}" destId="{4F0665F4-F12E-4C47-9AED-D2B67ED65D78}" srcOrd="0" destOrd="0" presId="urn:microsoft.com/office/officeart/2005/8/layout/process2"/>
    <dgm:cxn modelId="{F1A5B20B-4CAF-4147-8688-5DA4D71CC279}" type="presParOf" srcId="{1A96BE1C-7EE8-794D-8EF4-8BF0003C3123}" destId="{5F19DAF3-8A8A-6947-9187-E2567C601596}" srcOrd="2" destOrd="0" presId="urn:microsoft.com/office/officeart/2005/8/layout/process2"/>
    <dgm:cxn modelId="{7A39C7FF-D954-824A-BBDE-D7EF39B94C79}" type="presParOf" srcId="{1A96BE1C-7EE8-794D-8EF4-8BF0003C3123}" destId="{2788DF51-6D91-9343-9101-26BA52B2D192}" srcOrd="3" destOrd="0" presId="urn:microsoft.com/office/officeart/2005/8/layout/process2"/>
    <dgm:cxn modelId="{7A478BC8-3968-104D-924C-2DB43CD2B523}" type="presParOf" srcId="{2788DF51-6D91-9343-9101-26BA52B2D192}" destId="{74C1489E-83B9-054C-B480-3891A9B00AE7}" srcOrd="0" destOrd="0" presId="urn:microsoft.com/office/officeart/2005/8/layout/process2"/>
    <dgm:cxn modelId="{F009E8B2-F106-5C4F-B28B-5C4E36419327}" type="presParOf" srcId="{1A96BE1C-7EE8-794D-8EF4-8BF0003C3123}" destId="{28494693-0640-804B-AB7A-E516E6728243}" srcOrd="4" destOrd="0" presId="urn:microsoft.com/office/officeart/2005/8/layout/process2"/>
    <dgm:cxn modelId="{F39A6F55-16CA-6047-B6AE-6CCC096947B4}" type="presParOf" srcId="{1A96BE1C-7EE8-794D-8EF4-8BF0003C3123}" destId="{117E844B-C210-504B-B813-61D19FBB5377}" srcOrd="5" destOrd="0" presId="urn:microsoft.com/office/officeart/2005/8/layout/process2"/>
    <dgm:cxn modelId="{C17D2520-2728-754B-9F0F-A3D8CEE247BD}" type="presParOf" srcId="{117E844B-C210-504B-B813-61D19FBB5377}" destId="{11100A53-E410-5D4C-851F-9A9DF0DF7AC2}" srcOrd="0" destOrd="0" presId="urn:microsoft.com/office/officeart/2005/8/layout/process2"/>
    <dgm:cxn modelId="{2FFA5098-341D-2648-871D-B77B8BF9BF31}" type="presParOf" srcId="{1A96BE1C-7EE8-794D-8EF4-8BF0003C3123}" destId="{32C3E4C7-4A1E-7441-A97B-8CF616F843BA}" srcOrd="6" destOrd="0" presId="urn:microsoft.com/office/officeart/2005/8/layout/process2"/>
    <dgm:cxn modelId="{868FBD78-F2D9-864F-99FC-7010E85EECF6}" type="presParOf" srcId="{1A96BE1C-7EE8-794D-8EF4-8BF0003C3123}" destId="{22B66D4F-2713-0748-B073-C59A43703444}" srcOrd="7" destOrd="0" presId="urn:microsoft.com/office/officeart/2005/8/layout/process2"/>
    <dgm:cxn modelId="{8708A846-C8C5-1949-89B1-8CDCD13E4D8F}" type="presParOf" srcId="{22B66D4F-2713-0748-B073-C59A43703444}" destId="{448DA0AA-0F1C-4247-9A9D-B8C70783D720}" srcOrd="0" destOrd="0" presId="urn:microsoft.com/office/officeart/2005/8/layout/process2"/>
    <dgm:cxn modelId="{17332039-25A0-FD40-AF93-9F493C426C07}" type="presParOf" srcId="{1A96BE1C-7EE8-794D-8EF4-8BF0003C3123}" destId="{FAF38E2A-9FF9-7441-ACCC-6111432D86F0}" srcOrd="8" destOrd="0" presId="urn:microsoft.com/office/officeart/2005/8/layout/process2"/>
    <dgm:cxn modelId="{F472DFE1-5256-3E4D-9754-89187D8F4C67}" type="presParOf" srcId="{1A96BE1C-7EE8-794D-8EF4-8BF0003C3123}" destId="{D490D003-E131-E541-BD8F-4C9FF6F3A2B2}" srcOrd="9" destOrd="0" presId="urn:microsoft.com/office/officeart/2005/8/layout/process2"/>
    <dgm:cxn modelId="{79915694-8DA6-BD4A-8C41-B9686BC277E1}" type="presParOf" srcId="{D490D003-E131-E541-BD8F-4C9FF6F3A2B2}" destId="{2DF151B1-E873-064A-A9D7-04F10261F165}" srcOrd="0" destOrd="0" presId="urn:microsoft.com/office/officeart/2005/8/layout/process2"/>
    <dgm:cxn modelId="{0A8E1994-D787-A44E-8299-D5CDBA015716}" type="presParOf" srcId="{1A96BE1C-7EE8-794D-8EF4-8BF0003C3123}" destId="{A51AEDE9-C03E-2443-882B-F6D71CB9509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3E2257-7B93-9747-9FDB-3C647E3CD549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2515F669-ED59-994E-86E4-20F14A50C40F}">
      <dgm:prSet phldrT="[Text]" custT="1"/>
      <dgm:spPr/>
      <dgm:t>
        <a:bodyPr/>
        <a:lstStyle/>
        <a:p>
          <a:r>
            <a:rPr lang="en-GB" sz="2400" b="1" dirty="0"/>
            <a:t>Raw</a:t>
          </a:r>
          <a:r>
            <a:rPr lang="en-GB" sz="2000" b="1" dirty="0"/>
            <a:t> </a:t>
          </a:r>
          <a:r>
            <a:rPr lang="en-GB" sz="2400" b="1" dirty="0"/>
            <a:t>Materials</a:t>
          </a:r>
        </a:p>
      </dgm:t>
    </dgm:pt>
    <dgm:pt modelId="{2832755B-53AD-2A4F-B94F-EDC90F3AE221}" type="parTrans" cxnId="{81B0AE0F-21DA-D24B-A9E7-12D3E6E8F105}">
      <dgm:prSet/>
      <dgm:spPr/>
      <dgm:t>
        <a:bodyPr/>
        <a:lstStyle/>
        <a:p>
          <a:endParaRPr lang="en-GB"/>
        </a:p>
      </dgm:t>
    </dgm:pt>
    <dgm:pt modelId="{E3B9C7D6-B39F-374A-BE7B-D367710678F3}" type="sibTrans" cxnId="{81B0AE0F-21DA-D24B-A9E7-12D3E6E8F105}">
      <dgm:prSet/>
      <dgm:spPr/>
      <dgm:t>
        <a:bodyPr/>
        <a:lstStyle/>
        <a:p>
          <a:endParaRPr lang="en-GB"/>
        </a:p>
      </dgm:t>
    </dgm:pt>
    <dgm:pt modelId="{8776C5A7-DBD3-FA4A-BEDE-56ABB7E05F6A}">
      <dgm:prSet phldrT="[Text]" custT="1"/>
      <dgm:spPr/>
      <dgm:t>
        <a:bodyPr/>
        <a:lstStyle/>
        <a:p>
          <a:r>
            <a:rPr lang="en-GB" sz="2400" b="1" dirty="0"/>
            <a:t>Design</a:t>
          </a:r>
        </a:p>
      </dgm:t>
    </dgm:pt>
    <dgm:pt modelId="{F1AD6447-2761-CF40-9479-A69CEA32678A}" type="parTrans" cxnId="{57063FF6-5A8C-0C44-AAB3-2A2D0BF48D24}">
      <dgm:prSet/>
      <dgm:spPr/>
      <dgm:t>
        <a:bodyPr/>
        <a:lstStyle/>
        <a:p>
          <a:endParaRPr lang="en-GB"/>
        </a:p>
      </dgm:t>
    </dgm:pt>
    <dgm:pt modelId="{13B52E40-2257-3F41-B997-147531D15560}" type="sibTrans" cxnId="{57063FF6-5A8C-0C44-AAB3-2A2D0BF48D24}">
      <dgm:prSet/>
      <dgm:spPr/>
      <dgm:t>
        <a:bodyPr/>
        <a:lstStyle/>
        <a:p>
          <a:endParaRPr lang="en-GB"/>
        </a:p>
      </dgm:t>
    </dgm:pt>
    <dgm:pt modelId="{7302437C-8D1A-CF48-B870-DF9F3A4E242C}">
      <dgm:prSet phldrT="[Text]" custT="1"/>
      <dgm:spPr/>
      <dgm:t>
        <a:bodyPr/>
        <a:lstStyle/>
        <a:p>
          <a:r>
            <a:rPr lang="en-GB" sz="2400" b="1" dirty="0"/>
            <a:t>Garment</a:t>
          </a:r>
          <a:r>
            <a:rPr lang="en-GB" sz="2200" b="1" dirty="0"/>
            <a:t> Production</a:t>
          </a:r>
        </a:p>
      </dgm:t>
    </dgm:pt>
    <dgm:pt modelId="{4779DC06-AC8D-5643-B852-2097AB6C4C33}" type="parTrans" cxnId="{20359ACE-B34D-B043-9F57-733CF5E26821}">
      <dgm:prSet/>
      <dgm:spPr/>
      <dgm:t>
        <a:bodyPr/>
        <a:lstStyle/>
        <a:p>
          <a:endParaRPr lang="en-GB"/>
        </a:p>
      </dgm:t>
    </dgm:pt>
    <dgm:pt modelId="{CB6CDD15-25DC-D147-88C5-084B5F0F8D0B}" type="sibTrans" cxnId="{20359ACE-B34D-B043-9F57-733CF5E26821}">
      <dgm:prSet/>
      <dgm:spPr/>
      <dgm:t>
        <a:bodyPr/>
        <a:lstStyle/>
        <a:p>
          <a:endParaRPr lang="en-GB"/>
        </a:p>
      </dgm:t>
    </dgm:pt>
    <dgm:pt modelId="{F9AD0047-C497-7740-9B2E-3C38E9F2FF58}">
      <dgm:prSet phldrT="[Text]" custT="1"/>
      <dgm:spPr/>
      <dgm:t>
        <a:bodyPr/>
        <a:lstStyle/>
        <a:p>
          <a:r>
            <a:rPr lang="en-GB" sz="2400" b="1" dirty="0"/>
            <a:t>Wear</a:t>
          </a:r>
        </a:p>
      </dgm:t>
    </dgm:pt>
    <dgm:pt modelId="{AE5A62DB-AD3D-E747-8A48-C3317C3F49FF}" type="parTrans" cxnId="{C53C721C-AB94-A04A-947C-4DA6B700521D}">
      <dgm:prSet/>
      <dgm:spPr/>
      <dgm:t>
        <a:bodyPr/>
        <a:lstStyle/>
        <a:p>
          <a:endParaRPr lang="en-GB"/>
        </a:p>
      </dgm:t>
    </dgm:pt>
    <dgm:pt modelId="{E2CD2D73-0DBA-6848-842F-FAE7CEE1BC72}" type="sibTrans" cxnId="{C53C721C-AB94-A04A-947C-4DA6B700521D}">
      <dgm:prSet/>
      <dgm:spPr/>
      <dgm:t>
        <a:bodyPr/>
        <a:lstStyle/>
        <a:p>
          <a:endParaRPr lang="en-GB"/>
        </a:p>
      </dgm:t>
    </dgm:pt>
    <dgm:pt modelId="{3C7EBBBB-DBFB-F54D-9715-F5270D282E55}">
      <dgm:prSet phldrT="[Text]" custT="1"/>
      <dgm:spPr/>
      <dgm:t>
        <a:bodyPr/>
        <a:lstStyle/>
        <a:p>
          <a:r>
            <a:rPr lang="en-GB" sz="2400" b="1" dirty="0"/>
            <a:t>Trash</a:t>
          </a:r>
        </a:p>
      </dgm:t>
    </dgm:pt>
    <dgm:pt modelId="{D76571AE-07AB-DC4D-AAD3-497A8EE6D826}" type="parTrans" cxnId="{2F1A3755-6E9E-774A-8C34-D0D8FE7BFB19}">
      <dgm:prSet/>
      <dgm:spPr/>
      <dgm:t>
        <a:bodyPr/>
        <a:lstStyle/>
        <a:p>
          <a:endParaRPr lang="en-GB"/>
        </a:p>
      </dgm:t>
    </dgm:pt>
    <dgm:pt modelId="{7CC4F6D9-BFA9-B34F-AE31-A4A5154238B4}" type="sibTrans" cxnId="{2F1A3755-6E9E-774A-8C34-D0D8FE7BFB19}">
      <dgm:prSet/>
      <dgm:spPr/>
      <dgm:t>
        <a:bodyPr/>
        <a:lstStyle/>
        <a:p>
          <a:endParaRPr lang="en-GB"/>
        </a:p>
      </dgm:t>
    </dgm:pt>
    <dgm:pt modelId="{D2D7346C-FA83-764A-BC8B-EBD6C6F48CE3}">
      <dgm:prSet phldrT="[Text]" custT="1"/>
      <dgm:spPr/>
      <dgm:t>
        <a:bodyPr/>
        <a:lstStyle/>
        <a:p>
          <a:r>
            <a:rPr lang="en-GB" sz="2400" b="1" dirty="0"/>
            <a:t>Landfill</a:t>
          </a:r>
        </a:p>
      </dgm:t>
    </dgm:pt>
    <dgm:pt modelId="{7AD956D6-C2FF-684D-816C-DCF166E4F3E5}" type="parTrans" cxnId="{BA7A29EA-9F29-6F49-AEB4-2B83BD3787A5}">
      <dgm:prSet/>
      <dgm:spPr/>
      <dgm:t>
        <a:bodyPr/>
        <a:lstStyle/>
        <a:p>
          <a:endParaRPr lang="en-GB"/>
        </a:p>
      </dgm:t>
    </dgm:pt>
    <dgm:pt modelId="{A3C69FEA-542B-C642-A115-754A1A8B36CE}" type="sibTrans" cxnId="{BA7A29EA-9F29-6F49-AEB4-2B83BD3787A5}">
      <dgm:prSet/>
      <dgm:spPr/>
      <dgm:t>
        <a:bodyPr/>
        <a:lstStyle/>
        <a:p>
          <a:endParaRPr lang="en-GB"/>
        </a:p>
      </dgm:t>
    </dgm:pt>
    <dgm:pt modelId="{1A96BE1C-7EE8-794D-8EF4-8BF0003C3123}" type="pres">
      <dgm:prSet presAssocID="{D73E2257-7B93-9747-9FDB-3C647E3CD549}" presName="linearFlow" presStyleCnt="0">
        <dgm:presLayoutVars>
          <dgm:resizeHandles val="exact"/>
        </dgm:presLayoutVars>
      </dgm:prSet>
      <dgm:spPr/>
    </dgm:pt>
    <dgm:pt modelId="{565AB948-7111-8149-88CA-254028A69BBE}" type="pres">
      <dgm:prSet presAssocID="{2515F669-ED59-994E-86E4-20F14A50C40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7CCD9D9-443F-E349-87AC-B7B910DFD49F}" type="pres">
      <dgm:prSet presAssocID="{E3B9C7D6-B39F-374A-BE7B-D367710678F3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4F0665F4-F12E-4C47-9AED-D2B67ED65D78}" type="pres">
      <dgm:prSet presAssocID="{E3B9C7D6-B39F-374A-BE7B-D367710678F3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5F19DAF3-8A8A-6947-9187-E2567C601596}" type="pres">
      <dgm:prSet presAssocID="{8776C5A7-DBD3-FA4A-BEDE-56ABB7E05F6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788DF51-6D91-9343-9101-26BA52B2D192}" type="pres">
      <dgm:prSet presAssocID="{13B52E40-2257-3F41-B997-147531D15560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74C1489E-83B9-054C-B480-3891A9B00AE7}" type="pres">
      <dgm:prSet presAssocID="{13B52E40-2257-3F41-B997-147531D15560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28494693-0640-804B-AB7A-E516E6728243}" type="pres">
      <dgm:prSet presAssocID="{7302437C-8D1A-CF48-B870-DF9F3A4E242C}" presName="node" presStyleLbl="node1" presStyleIdx="2" presStyleCnt="6" custScaleX="98294" custScaleY="13357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7E844B-C210-504B-B813-61D19FBB5377}" type="pres">
      <dgm:prSet presAssocID="{CB6CDD15-25DC-D147-88C5-084B5F0F8D0B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11100A53-E410-5D4C-851F-9A9DF0DF7AC2}" type="pres">
      <dgm:prSet presAssocID="{CB6CDD15-25DC-D147-88C5-084B5F0F8D0B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32C3E4C7-4A1E-7441-A97B-8CF616F843BA}" type="pres">
      <dgm:prSet presAssocID="{F9AD0047-C497-7740-9B2E-3C38E9F2FF5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B66D4F-2713-0748-B073-C59A43703444}" type="pres">
      <dgm:prSet presAssocID="{E2CD2D73-0DBA-6848-842F-FAE7CEE1BC72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448DA0AA-0F1C-4247-9A9D-B8C70783D720}" type="pres">
      <dgm:prSet presAssocID="{E2CD2D73-0DBA-6848-842F-FAE7CEE1BC72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FAF38E2A-9FF9-7441-ACCC-6111432D86F0}" type="pres">
      <dgm:prSet presAssocID="{3C7EBBBB-DBFB-F54D-9715-F5270D282E5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0D003-E131-E541-BD8F-4C9FF6F3A2B2}" type="pres">
      <dgm:prSet presAssocID="{7CC4F6D9-BFA9-B34F-AE31-A4A5154238B4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2DF151B1-E873-064A-A9D7-04F10261F165}" type="pres">
      <dgm:prSet presAssocID="{7CC4F6D9-BFA9-B34F-AE31-A4A5154238B4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A51AEDE9-C03E-2443-882B-F6D71CB9509C}" type="pres">
      <dgm:prSet presAssocID="{D2D7346C-FA83-764A-BC8B-EBD6C6F48CE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F1A3755-6E9E-774A-8C34-D0D8FE7BFB19}" srcId="{D73E2257-7B93-9747-9FDB-3C647E3CD549}" destId="{3C7EBBBB-DBFB-F54D-9715-F5270D282E55}" srcOrd="4" destOrd="0" parTransId="{D76571AE-07AB-DC4D-AAD3-497A8EE6D826}" sibTransId="{7CC4F6D9-BFA9-B34F-AE31-A4A5154238B4}"/>
    <dgm:cxn modelId="{81FDE679-CFD9-0043-AB9C-517F7E0B059F}" type="presOf" srcId="{E2CD2D73-0DBA-6848-842F-FAE7CEE1BC72}" destId="{448DA0AA-0F1C-4247-9A9D-B8C70783D720}" srcOrd="1" destOrd="0" presId="urn:microsoft.com/office/officeart/2005/8/layout/process2"/>
    <dgm:cxn modelId="{F97FB7B0-C765-AC40-99ED-BF1EF916B959}" type="presOf" srcId="{2515F669-ED59-994E-86E4-20F14A50C40F}" destId="{565AB948-7111-8149-88CA-254028A69BBE}" srcOrd="0" destOrd="0" presId="urn:microsoft.com/office/officeart/2005/8/layout/process2"/>
    <dgm:cxn modelId="{537828DC-19CC-504E-8381-4F3467B2E0EE}" type="presOf" srcId="{7CC4F6D9-BFA9-B34F-AE31-A4A5154238B4}" destId="{2DF151B1-E873-064A-A9D7-04F10261F165}" srcOrd="1" destOrd="0" presId="urn:microsoft.com/office/officeart/2005/8/layout/process2"/>
    <dgm:cxn modelId="{AB409FFA-6A1F-E244-B5EE-03824266FF0C}" type="presOf" srcId="{CB6CDD15-25DC-D147-88C5-084B5F0F8D0B}" destId="{11100A53-E410-5D4C-851F-9A9DF0DF7AC2}" srcOrd="1" destOrd="0" presId="urn:microsoft.com/office/officeart/2005/8/layout/process2"/>
    <dgm:cxn modelId="{BA7A29EA-9F29-6F49-AEB4-2B83BD3787A5}" srcId="{D73E2257-7B93-9747-9FDB-3C647E3CD549}" destId="{D2D7346C-FA83-764A-BC8B-EBD6C6F48CE3}" srcOrd="5" destOrd="0" parTransId="{7AD956D6-C2FF-684D-816C-DCF166E4F3E5}" sibTransId="{A3C69FEA-542B-C642-A115-754A1A8B36CE}"/>
    <dgm:cxn modelId="{F2232269-2267-BA48-9778-7D0EB0145B74}" type="presOf" srcId="{8776C5A7-DBD3-FA4A-BEDE-56ABB7E05F6A}" destId="{5F19DAF3-8A8A-6947-9187-E2567C601596}" srcOrd="0" destOrd="0" presId="urn:microsoft.com/office/officeart/2005/8/layout/process2"/>
    <dgm:cxn modelId="{B3290C4D-C363-CA4E-A862-BFE2A17ADACD}" type="presOf" srcId="{CB6CDD15-25DC-D147-88C5-084B5F0F8D0B}" destId="{117E844B-C210-504B-B813-61D19FBB5377}" srcOrd="0" destOrd="0" presId="urn:microsoft.com/office/officeart/2005/8/layout/process2"/>
    <dgm:cxn modelId="{94DCC7BC-69CA-6F48-8E2E-F0FC9C793D91}" type="presOf" srcId="{13B52E40-2257-3F41-B997-147531D15560}" destId="{2788DF51-6D91-9343-9101-26BA52B2D192}" srcOrd="0" destOrd="0" presId="urn:microsoft.com/office/officeart/2005/8/layout/process2"/>
    <dgm:cxn modelId="{9ACFDD00-6BC3-5448-9EFF-4A3D69A0A054}" type="presOf" srcId="{F9AD0047-C497-7740-9B2E-3C38E9F2FF58}" destId="{32C3E4C7-4A1E-7441-A97B-8CF616F843BA}" srcOrd="0" destOrd="0" presId="urn:microsoft.com/office/officeart/2005/8/layout/process2"/>
    <dgm:cxn modelId="{35E17419-9C22-6C46-BF2D-79C8A7861817}" type="presOf" srcId="{D2D7346C-FA83-764A-BC8B-EBD6C6F48CE3}" destId="{A51AEDE9-C03E-2443-882B-F6D71CB9509C}" srcOrd="0" destOrd="0" presId="urn:microsoft.com/office/officeart/2005/8/layout/process2"/>
    <dgm:cxn modelId="{81B0AE0F-21DA-D24B-A9E7-12D3E6E8F105}" srcId="{D73E2257-7B93-9747-9FDB-3C647E3CD549}" destId="{2515F669-ED59-994E-86E4-20F14A50C40F}" srcOrd="0" destOrd="0" parTransId="{2832755B-53AD-2A4F-B94F-EDC90F3AE221}" sibTransId="{E3B9C7D6-B39F-374A-BE7B-D367710678F3}"/>
    <dgm:cxn modelId="{57EDBE5A-C9F4-7148-B8D0-628F6A7A8C99}" type="presOf" srcId="{D73E2257-7B93-9747-9FDB-3C647E3CD549}" destId="{1A96BE1C-7EE8-794D-8EF4-8BF0003C3123}" srcOrd="0" destOrd="0" presId="urn:microsoft.com/office/officeart/2005/8/layout/process2"/>
    <dgm:cxn modelId="{FECF3B67-2670-5541-BCA7-6BCDB4203DBE}" type="presOf" srcId="{13B52E40-2257-3F41-B997-147531D15560}" destId="{74C1489E-83B9-054C-B480-3891A9B00AE7}" srcOrd="1" destOrd="0" presId="urn:microsoft.com/office/officeart/2005/8/layout/process2"/>
    <dgm:cxn modelId="{525E6B76-792D-4A47-A6A2-AA237AD6BC5A}" type="presOf" srcId="{E3B9C7D6-B39F-374A-BE7B-D367710678F3}" destId="{D7CCD9D9-443F-E349-87AC-B7B910DFD49F}" srcOrd="0" destOrd="0" presId="urn:microsoft.com/office/officeart/2005/8/layout/process2"/>
    <dgm:cxn modelId="{4961DDCD-C5EC-D540-96E6-87E0F882ACC4}" type="presOf" srcId="{E3B9C7D6-B39F-374A-BE7B-D367710678F3}" destId="{4F0665F4-F12E-4C47-9AED-D2B67ED65D78}" srcOrd="1" destOrd="0" presId="urn:microsoft.com/office/officeart/2005/8/layout/process2"/>
    <dgm:cxn modelId="{20359ACE-B34D-B043-9F57-733CF5E26821}" srcId="{D73E2257-7B93-9747-9FDB-3C647E3CD549}" destId="{7302437C-8D1A-CF48-B870-DF9F3A4E242C}" srcOrd="2" destOrd="0" parTransId="{4779DC06-AC8D-5643-B852-2097AB6C4C33}" sibTransId="{CB6CDD15-25DC-D147-88C5-084B5F0F8D0B}"/>
    <dgm:cxn modelId="{79284F5A-158A-E744-8267-5C691B43F5B9}" type="presOf" srcId="{7CC4F6D9-BFA9-B34F-AE31-A4A5154238B4}" destId="{D490D003-E131-E541-BD8F-4C9FF6F3A2B2}" srcOrd="0" destOrd="0" presId="urn:microsoft.com/office/officeart/2005/8/layout/process2"/>
    <dgm:cxn modelId="{80309114-F689-1146-8603-4D21452009CE}" type="presOf" srcId="{3C7EBBBB-DBFB-F54D-9715-F5270D282E55}" destId="{FAF38E2A-9FF9-7441-ACCC-6111432D86F0}" srcOrd="0" destOrd="0" presId="urn:microsoft.com/office/officeart/2005/8/layout/process2"/>
    <dgm:cxn modelId="{E625C126-2C9E-0E44-B500-72ED3B111747}" type="presOf" srcId="{7302437C-8D1A-CF48-B870-DF9F3A4E242C}" destId="{28494693-0640-804B-AB7A-E516E6728243}" srcOrd="0" destOrd="0" presId="urn:microsoft.com/office/officeart/2005/8/layout/process2"/>
    <dgm:cxn modelId="{C53C721C-AB94-A04A-947C-4DA6B700521D}" srcId="{D73E2257-7B93-9747-9FDB-3C647E3CD549}" destId="{F9AD0047-C497-7740-9B2E-3C38E9F2FF58}" srcOrd="3" destOrd="0" parTransId="{AE5A62DB-AD3D-E747-8A48-C3317C3F49FF}" sibTransId="{E2CD2D73-0DBA-6848-842F-FAE7CEE1BC72}"/>
    <dgm:cxn modelId="{73F88B5D-8384-C746-811D-88ADE9E3D74F}" type="presOf" srcId="{E2CD2D73-0DBA-6848-842F-FAE7CEE1BC72}" destId="{22B66D4F-2713-0748-B073-C59A43703444}" srcOrd="0" destOrd="0" presId="urn:microsoft.com/office/officeart/2005/8/layout/process2"/>
    <dgm:cxn modelId="{57063FF6-5A8C-0C44-AAB3-2A2D0BF48D24}" srcId="{D73E2257-7B93-9747-9FDB-3C647E3CD549}" destId="{8776C5A7-DBD3-FA4A-BEDE-56ABB7E05F6A}" srcOrd="1" destOrd="0" parTransId="{F1AD6447-2761-CF40-9479-A69CEA32678A}" sibTransId="{13B52E40-2257-3F41-B997-147531D15560}"/>
    <dgm:cxn modelId="{66025C85-125C-C843-98AE-2C3641D79EBC}" type="presParOf" srcId="{1A96BE1C-7EE8-794D-8EF4-8BF0003C3123}" destId="{565AB948-7111-8149-88CA-254028A69BBE}" srcOrd="0" destOrd="0" presId="urn:microsoft.com/office/officeart/2005/8/layout/process2"/>
    <dgm:cxn modelId="{F719F436-D17D-5B48-87F3-D1E955D90748}" type="presParOf" srcId="{1A96BE1C-7EE8-794D-8EF4-8BF0003C3123}" destId="{D7CCD9D9-443F-E349-87AC-B7B910DFD49F}" srcOrd="1" destOrd="0" presId="urn:microsoft.com/office/officeart/2005/8/layout/process2"/>
    <dgm:cxn modelId="{747A47EE-79B4-F942-8B00-9628C5D38B80}" type="presParOf" srcId="{D7CCD9D9-443F-E349-87AC-B7B910DFD49F}" destId="{4F0665F4-F12E-4C47-9AED-D2B67ED65D78}" srcOrd="0" destOrd="0" presId="urn:microsoft.com/office/officeart/2005/8/layout/process2"/>
    <dgm:cxn modelId="{F1A5B20B-4CAF-4147-8688-5DA4D71CC279}" type="presParOf" srcId="{1A96BE1C-7EE8-794D-8EF4-8BF0003C3123}" destId="{5F19DAF3-8A8A-6947-9187-E2567C601596}" srcOrd="2" destOrd="0" presId="urn:microsoft.com/office/officeart/2005/8/layout/process2"/>
    <dgm:cxn modelId="{7A39C7FF-D954-824A-BBDE-D7EF39B94C79}" type="presParOf" srcId="{1A96BE1C-7EE8-794D-8EF4-8BF0003C3123}" destId="{2788DF51-6D91-9343-9101-26BA52B2D192}" srcOrd="3" destOrd="0" presId="urn:microsoft.com/office/officeart/2005/8/layout/process2"/>
    <dgm:cxn modelId="{7A478BC8-3968-104D-924C-2DB43CD2B523}" type="presParOf" srcId="{2788DF51-6D91-9343-9101-26BA52B2D192}" destId="{74C1489E-83B9-054C-B480-3891A9B00AE7}" srcOrd="0" destOrd="0" presId="urn:microsoft.com/office/officeart/2005/8/layout/process2"/>
    <dgm:cxn modelId="{F009E8B2-F106-5C4F-B28B-5C4E36419327}" type="presParOf" srcId="{1A96BE1C-7EE8-794D-8EF4-8BF0003C3123}" destId="{28494693-0640-804B-AB7A-E516E6728243}" srcOrd="4" destOrd="0" presId="urn:microsoft.com/office/officeart/2005/8/layout/process2"/>
    <dgm:cxn modelId="{F39A6F55-16CA-6047-B6AE-6CCC096947B4}" type="presParOf" srcId="{1A96BE1C-7EE8-794D-8EF4-8BF0003C3123}" destId="{117E844B-C210-504B-B813-61D19FBB5377}" srcOrd="5" destOrd="0" presId="urn:microsoft.com/office/officeart/2005/8/layout/process2"/>
    <dgm:cxn modelId="{C17D2520-2728-754B-9F0F-A3D8CEE247BD}" type="presParOf" srcId="{117E844B-C210-504B-B813-61D19FBB5377}" destId="{11100A53-E410-5D4C-851F-9A9DF0DF7AC2}" srcOrd="0" destOrd="0" presId="urn:microsoft.com/office/officeart/2005/8/layout/process2"/>
    <dgm:cxn modelId="{2FFA5098-341D-2648-871D-B77B8BF9BF31}" type="presParOf" srcId="{1A96BE1C-7EE8-794D-8EF4-8BF0003C3123}" destId="{32C3E4C7-4A1E-7441-A97B-8CF616F843BA}" srcOrd="6" destOrd="0" presId="urn:microsoft.com/office/officeart/2005/8/layout/process2"/>
    <dgm:cxn modelId="{868FBD78-F2D9-864F-99FC-7010E85EECF6}" type="presParOf" srcId="{1A96BE1C-7EE8-794D-8EF4-8BF0003C3123}" destId="{22B66D4F-2713-0748-B073-C59A43703444}" srcOrd="7" destOrd="0" presId="urn:microsoft.com/office/officeart/2005/8/layout/process2"/>
    <dgm:cxn modelId="{8708A846-C8C5-1949-89B1-8CDCD13E4D8F}" type="presParOf" srcId="{22B66D4F-2713-0748-B073-C59A43703444}" destId="{448DA0AA-0F1C-4247-9A9D-B8C70783D720}" srcOrd="0" destOrd="0" presId="urn:microsoft.com/office/officeart/2005/8/layout/process2"/>
    <dgm:cxn modelId="{17332039-25A0-FD40-AF93-9F493C426C07}" type="presParOf" srcId="{1A96BE1C-7EE8-794D-8EF4-8BF0003C3123}" destId="{FAF38E2A-9FF9-7441-ACCC-6111432D86F0}" srcOrd="8" destOrd="0" presId="urn:microsoft.com/office/officeart/2005/8/layout/process2"/>
    <dgm:cxn modelId="{F472DFE1-5256-3E4D-9754-89187D8F4C67}" type="presParOf" srcId="{1A96BE1C-7EE8-794D-8EF4-8BF0003C3123}" destId="{D490D003-E131-E541-BD8F-4C9FF6F3A2B2}" srcOrd="9" destOrd="0" presId="urn:microsoft.com/office/officeart/2005/8/layout/process2"/>
    <dgm:cxn modelId="{79915694-8DA6-BD4A-8C41-B9686BC277E1}" type="presParOf" srcId="{D490D003-E131-E541-BD8F-4C9FF6F3A2B2}" destId="{2DF151B1-E873-064A-A9D7-04F10261F165}" srcOrd="0" destOrd="0" presId="urn:microsoft.com/office/officeart/2005/8/layout/process2"/>
    <dgm:cxn modelId="{0A8E1994-D787-A44E-8299-D5CDBA015716}" type="presParOf" srcId="{1A96BE1C-7EE8-794D-8EF4-8BF0003C3123}" destId="{A51AEDE9-C03E-2443-882B-F6D71CB9509C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17317-534C-1149-9E40-0A3E9688B423}">
      <dsp:nvSpPr>
        <dsp:cNvPr id="0" name=""/>
        <dsp:cNvSpPr/>
      </dsp:nvSpPr>
      <dsp:spPr>
        <a:xfrm rot="5400000">
          <a:off x="50913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E9450-AA5B-E941-84CB-30B3AE279239}">
      <dsp:nvSpPr>
        <dsp:cNvPr id="0" name=""/>
        <dsp:cNvSpPr/>
      </dsp:nvSpPr>
      <dsp:spPr>
        <a:xfrm>
          <a:off x="481773" y="2145"/>
          <a:ext cx="2512931" cy="150775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u="none" kern="1200" dirty="0">
              <a:solidFill>
                <a:schemeClr val="tx1"/>
              </a:solidFill>
            </a:rPr>
            <a:t>Formulate Buying Plan by Buyers</a:t>
          </a:r>
          <a:endParaRPr lang="en-GB" sz="2100" kern="1200" dirty="0">
            <a:solidFill>
              <a:schemeClr val="tx1"/>
            </a:solidFill>
          </a:endParaRPr>
        </a:p>
      </dsp:txBody>
      <dsp:txXfrm>
        <a:off x="525934" y="46306"/>
        <a:ext cx="2424609" cy="1419436"/>
      </dsp:txXfrm>
    </dsp:sp>
    <dsp:sp modelId="{A15D1654-7DBA-1B49-9807-B5080C7325B3}">
      <dsp:nvSpPr>
        <dsp:cNvPr id="0" name=""/>
        <dsp:cNvSpPr/>
      </dsp:nvSpPr>
      <dsp:spPr>
        <a:xfrm rot="5400000">
          <a:off x="50913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8DFBD-F505-2747-A287-48756D287EB4}">
      <dsp:nvSpPr>
        <dsp:cNvPr id="0" name=""/>
        <dsp:cNvSpPr/>
      </dsp:nvSpPr>
      <dsp:spPr>
        <a:xfrm>
          <a:off x="481773" y="1886844"/>
          <a:ext cx="2512931" cy="150775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Trend Scouting by Designers and Buyers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525934" y="1931005"/>
        <a:ext cx="2424609" cy="1419436"/>
      </dsp:txXfrm>
    </dsp:sp>
    <dsp:sp modelId="{CE7D5AE5-EFAC-2B40-83C6-3D2510D5ACAC}">
      <dsp:nvSpPr>
        <dsp:cNvPr id="0" name=""/>
        <dsp:cNvSpPr/>
      </dsp:nvSpPr>
      <dsp:spPr>
        <a:xfrm>
          <a:off x="993262" y="4027287"/>
          <a:ext cx="33332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53553-6EDF-F449-87D4-38E7E0D5C6B4}">
      <dsp:nvSpPr>
        <dsp:cNvPr id="0" name=""/>
        <dsp:cNvSpPr/>
      </dsp:nvSpPr>
      <dsp:spPr>
        <a:xfrm>
          <a:off x="481773" y="3771543"/>
          <a:ext cx="2512931" cy="1507758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Collection Design by Designers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525934" y="3815704"/>
        <a:ext cx="2424609" cy="1419436"/>
      </dsp:txXfrm>
    </dsp:sp>
    <dsp:sp modelId="{CB7CB7A3-DDBB-E94E-89C3-5CA8298CF99F}">
      <dsp:nvSpPr>
        <dsp:cNvPr id="0" name=""/>
        <dsp:cNvSpPr/>
      </dsp:nvSpPr>
      <dsp:spPr>
        <a:xfrm rot="16200000">
          <a:off x="3393112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225DF-7905-FA48-B6CA-395F1691A093}">
      <dsp:nvSpPr>
        <dsp:cNvPr id="0" name=""/>
        <dsp:cNvSpPr/>
      </dsp:nvSpPr>
      <dsp:spPr>
        <a:xfrm>
          <a:off x="3823972" y="3771543"/>
          <a:ext cx="2512931" cy="1507758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Sample Making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3868133" y="3815704"/>
        <a:ext cx="2424609" cy="1419436"/>
      </dsp:txXfrm>
    </dsp:sp>
    <dsp:sp modelId="{FD88B4D2-F071-644A-A9DF-B07E874367BB}">
      <dsp:nvSpPr>
        <dsp:cNvPr id="0" name=""/>
        <dsp:cNvSpPr/>
      </dsp:nvSpPr>
      <dsp:spPr>
        <a:xfrm rot="16200000">
          <a:off x="3393112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83671-98E9-244E-AC53-0FA635A38C78}">
      <dsp:nvSpPr>
        <dsp:cNvPr id="0" name=""/>
        <dsp:cNvSpPr/>
      </dsp:nvSpPr>
      <dsp:spPr>
        <a:xfrm>
          <a:off x="3823972" y="1886844"/>
          <a:ext cx="2512931" cy="1507758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Costing by Merchandisers and </a:t>
          </a:r>
          <a:r>
            <a:rPr lang="en-US" altLang="zh-TW" sz="2100" b="0" i="0" u="none" kern="1200" dirty="0" smtClean="0">
              <a:solidFill>
                <a:schemeClr val="tx1"/>
              </a:solidFill>
            </a:rPr>
            <a:t>F</a:t>
          </a:r>
          <a:r>
            <a:rPr lang="en-US" sz="2100" b="0" i="0" u="none" kern="1200" dirty="0" smtClean="0">
              <a:solidFill>
                <a:schemeClr val="tx1"/>
              </a:solidFill>
            </a:rPr>
            <a:t>actories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3868133" y="1931005"/>
        <a:ext cx="2424609" cy="1419436"/>
      </dsp:txXfrm>
    </dsp:sp>
    <dsp:sp modelId="{72C7A8E9-627A-8540-B899-D45163A34F28}">
      <dsp:nvSpPr>
        <dsp:cNvPr id="0" name=""/>
        <dsp:cNvSpPr/>
      </dsp:nvSpPr>
      <dsp:spPr>
        <a:xfrm>
          <a:off x="4335461" y="257890"/>
          <a:ext cx="33332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20823-6F0A-9A47-B3D3-539FE6AF49E7}">
      <dsp:nvSpPr>
        <dsp:cNvPr id="0" name=""/>
        <dsp:cNvSpPr/>
      </dsp:nvSpPr>
      <dsp:spPr>
        <a:xfrm>
          <a:off x="3823972" y="2145"/>
          <a:ext cx="2512931" cy="150775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Buyers Select Styles and Place Orders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3868133" y="46306"/>
        <a:ext cx="2424609" cy="1419436"/>
      </dsp:txXfrm>
    </dsp:sp>
    <dsp:sp modelId="{B790055B-B8B2-864E-BB4C-352C7D090403}">
      <dsp:nvSpPr>
        <dsp:cNvPr id="0" name=""/>
        <dsp:cNvSpPr/>
      </dsp:nvSpPr>
      <dsp:spPr>
        <a:xfrm rot="5400000">
          <a:off x="6735311" y="1200240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233D0-F5D6-3145-A6E6-AFA1A038B6DD}">
      <dsp:nvSpPr>
        <dsp:cNvPr id="0" name=""/>
        <dsp:cNvSpPr/>
      </dsp:nvSpPr>
      <dsp:spPr>
        <a:xfrm>
          <a:off x="7166171" y="2145"/>
          <a:ext cx="2512931" cy="1507758"/>
        </a:xfrm>
        <a:prstGeom prst="roundRect">
          <a:avLst>
            <a:gd name="adj" fmla="val 10000"/>
          </a:avLst>
        </a:prstGeom>
        <a:solidFill>
          <a:schemeClr val="tx2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Pre-production Resampling and Approval by Buyers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7210332" y="46306"/>
        <a:ext cx="2424609" cy="1419436"/>
      </dsp:txXfrm>
    </dsp:sp>
    <dsp:sp modelId="{9201358A-280B-A54A-86EC-D895BD97B7A7}">
      <dsp:nvSpPr>
        <dsp:cNvPr id="0" name=""/>
        <dsp:cNvSpPr/>
      </dsp:nvSpPr>
      <dsp:spPr>
        <a:xfrm rot="5400000">
          <a:off x="6735311" y="3084938"/>
          <a:ext cx="1875795" cy="226163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5DA1F-689E-5A49-882B-1AE9ED2CC749}">
      <dsp:nvSpPr>
        <dsp:cNvPr id="0" name=""/>
        <dsp:cNvSpPr/>
      </dsp:nvSpPr>
      <dsp:spPr>
        <a:xfrm>
          <a:off x="7166171" y="1886844"/>
          <a:ext cx="2512931" cy="150775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Production Started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7210332" y="1931005"/>
        <a:ext cx="2424609" cy="1419436"/>
      </dsp:txXfrm>
    </dsp:sp>
    <dsp:sp modelId="{A1F633FF-94EA-834E-950E-E4876BAFA061}">
      <dsp:nvSpPr>
        <dsp:cNvPr id="0" name=""/>
        <dsp:cNvSpPr/>
      </dsp:nvSpPr>
      <dsp:spPr>
        <a:xfrm>
          <a:off x="7166171" y="3771543"/>
          <a:ext cx="2512931" cy="1507758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>
              <a:solidFill>
                <a:schemeClr val="tx1"/>
              </a:solidFill>
            </a:rPr>
            <a:t>Goods to be Shipped to Retail </a:t>
          </a:r>
          <a:endParaRPr lang="en-HK" sz="2100" b="0" i="0" u="none" kern="1200" dirty="0">
            <a:solidFill>
              <a:schemeClr val="tx1"/>
            </a:solidFill>
          </a:endParaRPr>
        </a:p>
      </dsp:txBody>
      <dsp:txXfrm>
        <a:off x="7210332" y="3815704"/>
        <a:ext cx="2424609" cy="1419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4A10D-84DE-6D41-B65C-8D13367CE766}">
      <dsp:nvSpPr>
        <dsp:cNvPr id="0" name=""/>
        <dsp:cNvSpPr/>
      </dsp:nvSpPr>
      <dsp:spPr>
        <a:xfrm>
          <a:off x="3760874" y="1077"/>
          <a:ext cx="1313320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Material Sourcing</a:t>
          </a:r>
        </a:p>
      </dsp:txBody>
      <dsp:txXfrm>
        <a:off x="3760874" y="1077"/>
        <a:ext cx="1313320" cy="981188"/>
      </dsp:txXfrm>
    </dsp:sp>
    <dsp:sp modelId="{39FB1C30-BBB5-E945-8313-F0EBAA5A221E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9826351"/>
            <a:gd name="adj4" fmla="val 1894019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6C64B0-C784-FF45-831A-846651899BD7}">
      <dsp:nvSpPr>
        <dsp:cNvPr id="0" name=""/>
        <dsp:cNvSpPr/>
      </dsp:nvSpPr>
      <dsp:spPr>
        <a:xfrm>
          <a:off x="4801152" y="1584026"/>
          <a:ext cx="1757484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Renewable Materials</a:t>
          </a:r>
        </a:p>
      </dsp:txBody>
      <dsp:txXfrm>
        <a:off x="4801152" y="1584026"/>
        <a:ext cx="1757484" cy="981188"/>
      </dsp:txXfrm>
    </dsp:sp>
    <dsp:sp modelId="{15D3A2B4-691A-C848-9027-0DDA8F6F1A25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229475"/>
            <a:gd name="adj4" fmla="val 21557874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B5239-10D0-B443-858A-25560BFB0878}">
      <dsp:nvSpPr>
        <dsp:cNvPr id="0" name=""/>
        <dsp:cNvSpPr/>
      </dsp:nvSpPr>
      <dsp:spPr>
        <a:xfrm>
          <a:off x="4457001" y="3557931"/>
          <a:ext cx="1544723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Designed and Produced to Last</a:t>
          </a:r>
        </a:p>
      </dsp:txBody>
      <dsp:txXfrm>
        <a:off x="4457001" y="3557931"/>
        <a:ext cx="1544723" cy="981188"/>
      </dsp:txXfrm>
    </dsp:sp>
    <dsp:sp modelId="{AC01BAB3-BDC4-914D-AC4A-1A93BB3D12F0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4162745"/>
            <a:gd name="adj4" fmla="val 338919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E67C1-1BF0-E449-BE1F-F195498EE765}">
      <dsp:nvSpPr>
        <dsp:cNvPr id="0" name=""/>
        <dsp:cNvSpPr/>
      </dsp:nvSpPr>
      <dsp:spPr>
        <a:xfrm>
          <a:off x="2734549" y="4436401"/>
          <a:ext cx="1341303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Garment Production</a:t>
          </a:r>
        </a:p>
      </dsp:txBody>
      <dsp:txXfrm>
        <a:off x="2734549" y="4436401"/>
        <a:ext cx="1341303" cy="981188"/>
      </dsp:txXfrm>
    </dsp:sp>
    <dsp:sp modelId="{64A95C39-ABD8-7642-90DB-73DF31A84E0B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7256591"/>
            <a:gd name="adj4" fmla="val 6402284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FA0BA-E716-7B48-BB6E-80983A075445}">
      <dsp:nvSpPr>
        <dsp:cNvPr id="0" name=""/>
        <dsp:cNvSpPr/>
      </dsp:nvSpPr>
      <dsp:spPr>
        <a:xfrm>
          <a:off x="1090445" y="3557931"/>
          <a:ext cx="981188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Wear</a:t>
          </a:r>
        </a:p>
      </dsp:txBody>
      <dsp:txXfrm>
        <a:off x="1090445" y="3557931"/>
        <a:ext cx="981188" cy="981188"/>
      </dsp:txXfrm>
    </dsp:sp>
    <dsp:sp modelId="{6223A2E2-B171-B44E-8B11-46D8DF44E553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0607155"/>
            <a:gd name="adj4" fmla="val 9335555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55FA4-6378-E143-A1E3-088494614853}">
      <dsp:nvSpPr>
        <dsp:cNvPr id="0" name=""/>
        <dsp:cNvSpPr/>
      </dsp:nvSpPr>
      <dsp:spPr>
        <a:xfrm>
          <a:off x="418700" y="1584026"/>
          <a:ext cx="1423615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Repair and Re-design</a:t>
          </a:r>
        </a:p>
      </dsp:txBody>
      <dsp:txXfrm>
        <a:off x="418700" y="1584026"/>
        <a:ext cx="1423615" cy="981188"/>
      </dsp:txXfrm>
    </dsp:sp>
    <dsp:sp modelId="{2105DAEA-689E-9045-B43E-1F57232C5749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3558906"/>
            <a:gd name="adj4" fmla="val 1233867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300B33-2C63-2449-94C5-36A703496051}">
      <dsp:nvSpPr>
        <dsp:cNvPr id="0" name=""/>
        <dsp:cNvSpPr/>
      </dsp:nvSpPr>
      <dsp:spPr>
        <a:xfrm>
          <a:off x="1902273" y="1077"/>
          <a:ext cx="981188" cy="9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70C0"/>
              </a:solidFill>
            </a:rPr>
            <a:t>Rent or Resell</a:t>
          </a:r>
        </a:p>
      </dsp:txBody>
      <dsp:txXfrm>
        <a:off x="1902273" y="1077"/>
        <a:ext cx="981188" cy="981188"/>
      </dsp:txXfrm>
    </dsp:sp>
    <dsp:sp modelId="{A8C39096-48B2-6E42-9CA7-2A71D4BB70D9}">
      <dsp:nvSpPr>
        <dsp:cNvPr id="0" name=""/>
        <dsp:cNvSpPr/>
      </dsp:nvSpPr>
      <dsp:spPr>
        <a:xfrm>
          <a:off x="864734" y="53337"/>
          <a:ext cx="5080934" cy="5080934"/>
        </a:xfrm>
        <a:prstGeom prst="circularArrow">
          <a:avLst>
            <a:gd name="adj1" fmla="val 3766"/>
            <a:gd name="adj2" fmla="val 234971"/>
            <a:gd name="adj3" fmla="val 16491133"/>
            <a:gd name="adj4" fmla="val 15424708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AB948-7111-8149-88CA-254028A69BBE}">
      <dsp:nvSpPr>
        <dsp:cNvPr id="0" name=""/>
        <dsp:cNvSpPr/>
      </dsp:nvSpPr>
      <dsp:spPr>
        <a:xfrm>
          <a:off x="1311657" y="303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Raw</a:t>
          </a:r>
          <a:r>
            <a:rPr lang="en-GB" sz="2000" b="1" kern="1200" dirty="0"/>
            <a:t> </a:t>
          </a:r>
          <a:r>
            <a:rPr lang="en-GB" sz="2400" b="1" kern="1200" dirty="0"/>
            <a:t>Materials</a:t>
          </a:r>
        </a:p>
      </dsp:txBody>
      <dsp:txXfrm>
        <a:off x="1329409" y="20790"/>
        <a:ext cx="2388821" cy="570577"/>
      </dsp:txXfrm>
    </dsp:sp>
    <dsp:sp modelId="{D7CCD9D9-443F-E349-87AC-B7B910DFD49F}">
      <dsp:nvSpPr>
        <dsp:cNvPr id="0" name=""/>
        <dsp:cNvSpPr/>
      </dsp:nvSpPr>
      <dsp:spPr>
        <a:xfrm rot="5400000">
          <a:off x="2410180" y="62427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647000"/>
        <a:ext cx="163642" cy="159096"/>
      </dsp:txXfrm>
    </dsp:sp>
    <dsp:sp modelId="{5F19DAF3-8A8A-6947-9187-E2567C601596}">
      <dsp:nvSpPr>
        <dsp:cNvPr id="0" name=""/>
        <dsp:cNvSpPr/>
      </dsp:nvSpPr>
      <dsp:spPr>
        <a:xfrm>
          <a:off x="1311657" y="91216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Design</a:t>
          </a:r>
        </a:p>
      </dsp:txBody>
      <dsp:txXfrm>
        <a:off x="1329409" y="929912"/>
        <a:ext cx="2388821" cy="570577"/>
      </dsp:txXfrm>
    </dsp:sp>
    <dsp:sp modelId="{2788DF51-6D91-9343-9101-26BA52B2D192}">
      <dsp:nvSpPr>
        <dsp:cNvPr id="0" name=""/>
        <dsp:cNvSpPr/>
      </dsp:nvSpPr>
      <dsp:spPr>
        <a:xfrm rot="5400000">
          <a:off x="2410180" y="153339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1556122"/>
        <a:ext cx="163642" cy="159096"/>
      </dsp:txXfrm>
    </dsp:sp>
    <dsp:sp modelId="{28494693-0640-804B-AB7A-E516E6728243}">
      <dsp:nvSpPr>
        <dsp:cNvPr id="0" name=""/>
        <dsp:cNvSpPr/>
      </dsp:nvSpPr>
      <dsp:spPr>
        <a:xfrm>
          <a:off x="1332337" y="1821282"/>
          <a:ext cx="2382966" cy="809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Garment</a:t>
          </a:r>
          <a:r>
            <a:rPr lang="en-GB" sz="2200" b="1" kern="1200" dirty="0"/>
            <a:t> Production</a:t>
          </a:r>
        </a:p>
      </dsp:txBody>
      <dsp:txXfrm>
        <a:off x="1356048" y="1844993"/>
        <a:ext cx="2335544" cy="762133"/>
      </dsp:txXfrm>
    </dsp:sp>
    <dsp:sp modelId="{117E844B-C210-504B-B813-61D19FBB5377}">
      <dsp:nvSpPr>
        <dsp:cNvPr id="0" name=""/>
        <dsp:cNvSpPr/>
      </dsp:nvSpPr>
      <dsp:spPr>
        <a:xfrm rot="5400000">
          <a:off x="2410180" y="2645990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2668718"/>
        <a:ext cx="163642" cy="159096"/>
      </dsp:txXfrm>
    </dsp:sp>
    <dsp:sp modelId="{32C3E4C7-4A1E-7441-A97B-8CF616F843BA}">
      <dsp:nvSpPr>
        <dsp:cNvPr id="0" name=""/>
        <dsp:cNvSpPr/>
      </dsp:nvSpPr>
      <dsp:spPr>
        <a:xfrm>
          <a:off x="1311657" y="293387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Wear</a:t>
          </a:r>
        </a:p>
      </dsp:txBody>
      <dsp:txXfrm>
        <a:off x="1329409" y="2951630"/>
        <a:ext cx="2388821" cy="570577"/>
      </dsp:txXfrm>
    </dsp:sp>
    <dsp:sp modelId="{22B66D4F-2713-0748-B073-C59A43703444}">
      <dsp:nvSpPr>
        <dsp:cNvPr id="0" name=""/>
        <dsp:cNvSpPr/>
      </dsp:nvSpPr>
      <dsp:spPr>
        <a:xfrm rot="5400000">
          <a:off x="2410180" y="355511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3577840"/>
        <a:ext cx="163642" cy="159096"/>
      </dsp:txXfrm>
    </dsp:sp>
    <dsp:sp modelId="{FAF38E2A-9FF9-7441-ACCC-6111432D86F0}">
      <dsp:nvSpPr>
        <dsp:cNvPr id="0" name=""/>
        <dsp:cNvSpPr/>
      </dsp:nvSpPr>
      <dsp:spPr>
        <a:xfrm>
          <a:off x="1311657" y="384300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Trash</a:t>
          </a:r>
        </a:p>
      </dsp:txBody>
      <dsp:txXfrm>
        <a:off x="1329409" y="3860752"/>
        <a:ext cx="2388821" cy="570577"/>
      </dsp:txXfrm>
    </dsp:sp>
    <dsp:sp modelId="{D490D003-E131-E541-BD8F-4C9FF6F3A2B2}">
      <dsp:nvSpPr>
        <dsp:cNvPr id="0" name=""/>
        <dsp:cNvSpPr/>
      </dsp:nvSpPr>
      <dsp:spPr>
        <a:xfrm rot="5400000">
          <a:off x="2410180" y="446423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441999" y="4486962"/>
        <a:ext cx="163642" cy="159096"/>
      </dsp:txXfrm>
    </dsp:sp>
    <dsp:sp modelId="{A51AEDE9-C03E-2443-882B-F6D71CB9509C}">
      <dsp:nvSpPr>
        <dsp:cNvPr id="0" name=""/>
        <dsp:cNvSpPr/>
      </dsp:nvSpPr>
      <dsp:spPr>
        <a:xfrm>
          <a:off x="1311657" y="4752122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Landfill</a:t>
          </a:r>
        </a:p>
      </dsp:txBody>
      <dsp:txXfrm>
        <a:off x="1329409" y="4769874"/>
        <a:ext cx="2388821" cy="570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AB948-7111-8149-88CA-254028A69BBE}">
      <dsp:nvSpPr>
        <dsp:cNvPr id="0" name=""/>
        <dsp:cNvSpPr/>
      </dsp:nvSpPr>
      <dsp:spPr>
        <a:xfrm>
          <a:off x="1378637" y="303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Raw</a:t>
          </a:r>
          <a:r>
            <a:rPr lang="en-GB" sz="2000" b="1" kern="1200" dirty="0"/>
            <a:t> </a:t>
          </a:r>
          <a:r>
            <a:rPr lang="en-GB" sz="2400" b="1" kern="1200" dirty="0"/>
            <a:t>Materials</a:t>
          </a:r>
        </a:p>
      </dsp:txBody>
      <dsp:txXfrm>
        <a:off x="1396389" y="20790"/>
        <a:ext cx="2388821" cy="570577"/>
      </dsp:txXfrm>
    </dsp:sp>
    <dsp:sp modelId="{D7CCD9D9-443F-E349-87AC-B7B910DFD49F}">
      <dsp:nvSpPr>
        <dsp:cNvPr id="0" name=""/>
        <dsp:cNvSpPr/>
      </dsp:nvSpPr>
      <dsp:spPr>
        <a:xfrm rot="5400000">
          <a:off x="2477159" y="62427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647000"/>
        <a:ext cx="163642" cy="159096"/>
      </dsp:txXfrm>
    </dsp:sp>
    <dsp:sp modelId="{5F19DAF3-8A8A-6947-9187-E2567C601596}">
      <dsp:nvSpPr>
        <dsp:cNvPr id="0" name=""/>
        <dsp:cNvSpPr/>
      </dsp:nvSpPr>
      <dsp:spPr>
        <a:xfrm>
          <a:off x="1378637" y="91216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Design</a:t>
          </a:r>
        </a:p>
      </dsp:txBody>
      <dsp:txXfrm>
        <a:off x="1396389" y="929912"/>
        <a:ext cx="2388821" cy="570577"/>
      </dsp:txXfrm>
    </dsp:sp>
    <dsp:sp modelId="{2788DF51-6D91-9343-9101-26BA52B2D192}">
      <dsp:nvSpPr>
        <dsp:cNvPr id="0" name=""/>
        <dsp:cNvSpPr/>
      </dsp:nvSpPr>
      <dsp:spPr>
        <a:xfrm rot="5400000">
          <a:off x="2477159" y="153339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1556122"/>
        <a:ext cx="163642" cy="159096"/>
      </dsp:txXfrm>
    </dsp:sp>
    <dsp:sp modelId="{28494693-0640-804B-AB7A-E516E6728243}">
      <dsp:nvSpPr>
        <dsp:cNvPr id="0" name=""/>
        <dsp:cNvSpPr/>
      </dsp:nvSpPr>
      <dsp:spPr>
        <a:xfrm>
          <a:off x="1399316" y="1821282"/>
          <a:ext cx="2382966" cy="809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Garment</a:t>
          </a:r>
          <a:r>
            <a:rPr lang="en-GB" sz="2200" b="1" kern="1200" dirty="0"/>
            <a:t> Production</a:t>
          </a:r>
        </a:p>
      </dsp:txBody>
      <dsp:txXfrm>
        <a:off x="1423027" y="1844993"/>
        <a:ext cx="2335544" cy="762133"/>
      </dsp:txXfrm>
    </dsp:sp>
    <dsp:sp modelId="{117E844B-C210-504B-B813-61D19FBB5377}">
      <dsp:nvSpPr>
        <dsp:cNvPr id="0" name=""/>
        <dsp:cNvSpPr/>
      </dsp:nvSpPr>
      <dsp:spPr>
        <a:xfrm rot="5400000">
          <a:off x="2477159" y="2645990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2668718"/>
        <a:ext cx="163642" cy="159096"/>
      </dsp:txXfrm>
    </dsp:sp>
    <dsp:sp modelId="{32C3E4C7-4A1E-7441-A97B-8CF616F843BA}">
      <dsp:nvSpPr>
        <dsp:cNvPr id="0" name=""/>
        <dsp:cNvSpPr/>
      </dsp:nvSpPr>
      <dsp:spPr>
        <a:xfrm>
          <a:off x="1378637" y="2933878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Wear</a:t>
          </a:r>
        </a:p>
      </dsp:txBody>
      <dsp:txXfrm>
        <a:off x="1396389" y="2951630"/>
        <a:ext cx="2388821" cy="570577"/>
      </dsp:txXfrm>
    </dsp:sp>
    <dsp:sp modelId="{22B66D4F-2713-0748-B073-C59A43703444}">
      <dsp:nvSpPr>
        <dsp:cNvPr id="0" name=""/>
        <dsp:cNvSpPr/>
      </dsp:nvSpPr>
      <dsp:spPr>
        <a:xfrm rot="5400000">
          <a:off x="2477159" y="3555112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3577840"/>
        <a:ext cx="163642" cy="159096"/>
      </dsp:txXfrm>
    </dsp:sp>
    <dsp:sp modelId="{FAF38E2A-9FF9-7441-ACCC-6111432D86F0}">
      <dsp:nvSpPr>
        <dsp:cNvPr id="0" name=""/>
        <dsp:cNvSpPr/>
      </dsp:nvSpPr>
      <dsp:spPr>
        <a:xfrm>
          <a:off x="1378637" y="3843000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Trash</a:t>
          </a:r>
        </a:p>
      </dsp:txBody>
      <dsp:txXfrm>
        <a:off x="1396389" y="3860752"/>
        <a:ext cx="2388821" cy="570577"/>
      </dsp:txXfrm>
    </dsp:sp>
    <dsp:sp modelId="{D490D003-E131-E541-BD8F-4C9FF6F3A2B2}">
      <dsp:nvSpPr>
        <dsp:cNvPr id="0" name=""/>
        <dsp:cNvSpPr/>
      </dsp:nvSpPr>
      <dsp:spPr>
        <a:xfrm rot="5400000">
          <a:off x="2477159" y="4464234"/>
          <a:ext cx="227280" cy="272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-5400000">
        <a:off x="2508978" y="4486962"/>
        <a:ext cx="163642" cy="159096"/>
      </dsp:txXfrm>
    </dsp:sp>
    <dsp:sp modelId="{A51AEDE9-C03E-2443-882B-F6D71CB9509C}">
      <dsp:nvSpPr>
        <dsp:cNvPr id="0" name=""/>
        <dsp:cNvSpPr/>
      </dsp:nvSpPr>
      <dsp:spPr>
        <a:xfrm>
          <a:off x="1378637" y="4752122"/>
          <a:ext cx="2424325" cy="60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/>
            <a:t>Landfill</a:t>
          </a:r>
        </a:p>
      </dsp:txBody>
      <dsp:txXfrm>
        <a:off x="1396389" y="4769874"/>
        <a:ext cx="2388821" cy="570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AA33F-5566-E54A-84E9-CA7A7FE6368F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538D0-23B1-0943-8042-93D952C5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4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4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7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5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5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0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9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1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p.org/news-and-stories/story/textile-industry-old-increasingly-becoming-new" TargetMode="External"/><Relationship Id="rId2" Type="http://schemas.openxmlformats.org/officeDocument/2006/relationships/hyperlink" Target="https://www.une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xtileexchange.org/app/uploads/2021/05/Webinar-Driving-Acceleration-by-scaling-access-to-sustainable-materials-November-18-202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AC36B8-9B37-9C06-8223-5FF101F12E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9" r="9143"/>
          <a:stretch/>
        </p:blipFill>
        <p:spPr>
          <a:xfrm>
            <a:off x="20" y="10"/>
            <a:ext cx="12198803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B94A7C-A3EE-437B-003E-800CC03A2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0" y="2136193"/>
            <a:ext cx="8121293" cy="3068438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>
                <a:solidFill>
                  <a:srgbClr val="FFFFFF"/>
                </a:solidFill>
              </a:rPr>
              <a:t>Circular Product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15C46-6FE0-1F7D-C203-51F01A7CF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388" y="171683"/>
            <a:ext cx="5435354" cy="1964510"/>
          </a:xfrm>
        </p:spPr>
        <p:txBody>
          <a:bodyPr anchor="b">
            <a:normAutofit/>
          </a:bodyPr>
          <a:lstStyle/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Apparel Industry - Market </a:t>
            </a:r>
            <a:r>
              <a:rPr lang="en-US" sz="2800" dirty="0">
                <a:solidFill>
                  <a:srgbClr val="FFFFFF"/>
                </a:solidFill>
              </a:rPr>
              <a:t>research and developments</a:t>
            </a:r>
          </a:p>
        </p:txBody>
      </p:sp>
    </p:spTree>
    <p:extLst>
      <p:ext uri="{BB962C8B-B14F-4D97-AF65-F5344CB8AC3E}">
        <p14:creationId xmlns:p14="http://schemas.microsoft.com/office/powerpoint/2010/main" val="2688420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B44E2-3FFE-0CB7-9C3F-5A9701153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04754"/>
            <a:ext cx="9906000" cy="40244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What can the textiles </a:t>
            </a:r>
            <a:r>
              <a:rPr lang="en-US" sz="6600"/>
              <a:t>and </a:t>
            </a:r>
            <a:r>
              <a:rPr lang="en-US" sz="6600" smtClean="0"/>
              <a:t>apparel </a:t>
            </a:r>
            <a:r>
              <a:rPr lang="en-US" sz="6600" dirty="0"/>
              <a:t>industry do to save the world!!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91F09A-C466-9A54-DE7A-190BDD95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4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723A26-7BB1-DCCA-0303-8B8D9B70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Eco-innovative solutions on Textiles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B69AFE-A98E-6385-AF75-11A64D555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 silk</a:t>
            </a:r>
          </a:p>
          <a:p>
            <a:r>
              <a:rPr lang="en-US" dirty="0"/>
              <a:t>Organic &amp; re-cycled cotton</a:t>
            </a:r>
          </a:p>
          <a:p>
            <a:r>
              <a:rPr lang="en-US" dirty="0"/>
              <a:t>Re-cycled wool</a:t>
            </a:r>
          </a:p>
          <a:p>
            <a:r>
              <a:rPr lang="en-US" dirty="0"/>
              <a:t>Chrome-free leather</a:t>
            </a:r>
          </a:p>
          <a:p>
            <a:r>
              <a:rPr lang="en-US" dirty="0"/>
              <a:t>Synthetic materials with environmentally-friendly certification</a:t>
            </a:r>
          </a:p>
          <a:p>
            <a:r>
              <a:rPr lang="en-US" dirty="0"/>
              <a:t>Use sustainable dyestuff</a:t>
            </a:r>
          </a:p>
          <a:p>
            <a:r>
              <a:rPr lang="en-US" dirty="0"/>
              <a:t>Use of botanic dyes, made of extracts from raw materials such as flowers, shells, fruits and leaves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45E73C-95F4-6B85-B91C-6B4B0C00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25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F7CB-57FB-4C7C-95E5-B8A0EB817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Manufacturing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7D0E3-8B10-602D-D049-6DF68C31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Efficient energy consumption</a:t>
            </a:r>
          </a:p>
          <a:p>
            <a:pPr lvl="1"/>
            <a:r>
              <a:rPr lang="en-HK" dirty="0">
                <a:solidFill>
                  <a:srgbClr val="232323"/>
                </a:solidFill>
              </a:rPr>
              <a:t>Use solar water heating system and generate energy from waste heat</a:t>
            </a:r>
          </a:p>
          <a:p>
            <a:pPr lvl="1"/>
            <a:r>
              <a:rPr lang="en-HK" dirty="0">
                <a:solidFill>
                  <a:srgbClr val="232323"/>
                </a:solidFill>
              </a:rPr>
              <a:t>Upgrade c</a:t>
            </a:r>
            <a:r>
              <a:rPr lang="en-HK" b="0" i="0" dirty="0">
                <a:solidFill>
                  <a:srgbClr val="232323"/>
                </a:solidFill>
                <a:effectLst/>
              </a:rPr>
              <a:t>ooling system</a:t>
            </a:r>
          </a:p>
          <a:p>
            <a:pPr lvl="1"/>
            <a:r>
              <a:rPr lang="en-HK" dirty="0">
                <a:solidFill>
                  <a:srgbClr val="232323"/>
                </a:solidFill>
              </a:rPr>
              <a:t>Use </a:t>
            </a:r>
            <a:r>
              <a:rPr lang="en-HK" b="0" i="0" dirty="0">
                <a:solidFill>
                  <a:srgbClr val="232323"/>
                </a:solidFill>
                <a:effectLst/>
              </a:rPr>
              <a:t>energy-efficient sewing machines, load shifting machines and lighting systems </a:t>
            </a:r>
            <a:endParaRPr lang="en-US" dirty="0"/>
          </a:p>
          <a:p>
            <a:r>
              <a:rPr lang="en-US" dirty="0"/>
              <a:t>Less water to be used and more cautious about waste water treatment</a:t>
            </a:r>
          </a:p>
          <a:p>
            <a:r>
              <a:rPr lang="en-US" dirty="0"/>
              <a:t>Use green suppliers</a:t>
            </a:r>
          </a:p>
          <a:p>
            <a:pPr lvl="1"/>
            <a:r>
              <a:rPr lang="en-US" dirty="0"/>
              <a:t>Use organic and re-cycled materials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2B0DA-316D-D9FD-11C8-4C4CC328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3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3977-440C-0F8D-3494-34B25C5DC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Eco-innovation solutions on Fashion design and retailing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A23B-2517-4FC6-9446-3EC252CD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Made to be re-made</a:t>
            </a:r>
          </a:p>
          <a:p>
            <a:r>
              <a:rPr lang="en-US" dirty="0"/>
              <a:t>Avoid over-consumption, especially re-think the business model of fast fashion</a:t>
            </a:r>
          </a:p>
          <a:p>
            <a:r>
              <a:rPr lang="en-US" dirty="0"/>
              <a:t>Buy second-hand clothes and advocate the culture of vintage clothing</a:t>
            </a:r>
          </a:p>
          <a:p>
            <a:r>
              <a:rPr lang="en-US" dirty="0"/>
              <a:t>Encourage up-cycling, </a:t>
            </a:r>
            <a:r>
              <a:rPr lang="en-US" dirty="0" err="1"/>
              <a:t>ie</a:t>
            </a:r>
            <a:r>
              <a:rPr lang="en-US" dirty="0"/>
              <a:t>. Encourage people to repair, re-vamp and re-design their old clothes</a:t>
            </a:r>
          </a:p>
          <a:p>
            <a:r>
              <a:rPr lang="en-US" dirty="0"/>
              <a:t>Encourage clothes renting culture</a:t>
            </a:r>
          </a:p>
          <a:p>
            <a:r>
              <a:rPr lang="en-US" dirty="0"/>
              <a:t>Donate clothes to the needy</a:t>
            </a:r>
          </a:p>
          <a:p>
            <a:r>
              <a:rPr lang="en-US" dirty="0"/>
              <a:t>Advocate less is more concept to promote ”Buy Less” habit.  However, it will have a financial implication to fashion brands</a:t>
            </a:r>
          </a:p>
          <a:p>
            <a:r>
              <a:rPr lang="en-US" dirty="0"/>
              <a:t>All packaging and retail store materials to be re-usable and re-cyclable or compostable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B773A-CE82-2F44-A398-C21983D80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8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9F9B1-A9A5-9E60-7B7D-0226D84B6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89D8-D44A-2CCF-0158-C6D13816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Educate consumer and get their support on eco-friendly product “ethical consumption attitudes”</a:t>
            </a:r>
          </a:p>
          <a:p>
            <a:r>
              <a:rPr lang="en-US" dirty="0"/>
              <a:t>Internal Control -  product style, product design, product </a:t>
            </a:r>
            <a:r>
              <a:rPr lang="en-US" dirty="0" err="1"/>
              <a:t>colour</a:t>
            </a:r>
            <a:r>
              <a:rPr lang="en-US" dirty="0"/>
              <a:t>, product care, and product quality</a:t>
            </a:r>
          </a:p>
          <a:p>
            <a:r>
              <a:rPr lang="en-US" dirty="0"/>
              <a:t>External Control - pricing, packaging, </a:t>
            </a:r>
            <a:r>
              <a:rPr lang="en-US" dirty="0" smtClean="0"/>
              <a:t>place </a:t>
            </a:r>
            <a:r>
              <a:rPr lang="en-US" dirty="0"/>
              <a:t>of origin and product brand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8A914-3742-D567-B3D6-F0288B37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4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D854-2328-B582-97BD-112A1EE5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 (Retrieved on 23 Aug,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8DDBE-2D16-82F5-00D4-0AE7B6F87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textiles industry, old is increasingly becoming new</a:t>
            </a:r>
            <a:r>
              <a:rPr lang="en-US" altLang="zh-TW" dirty="0"/>
              <a:t> (</a:t>
            </a:r>
            <a:r>
              <a:rPr lang="en-US" altLang="zh-TW" dirty="0">
                <a:hlinkClick r:id="rId2"/>
              </a:rPr>
              <a:t>https://www.unep.org/</a:t>
            </a:r>
            <a:r>
              <a:rPr lang="en-US" altLang="zh-TW" dirty="0"/>
              <a:t> )</a:t>
            </a:r>
            <a:endParaRPr lang="en-US" dirty="0"/>
          </a:p>
          <a:p>
            <a:r>
              <a:rPr lang="en-US" dirty="0"/>
              <a:t>What is Circular Fashion?</a:t>
            </a:r>
          </a:p>
          <a:p>
            <a:pPr marL="179388" indent="0">
              <a:buNone/>
            </a:pPr>
            <a:r>
              <a:rPr lang="en-US" altLang="zh-TW" dirty="0"/>
              <a:t> </a:t>
            </a:r>
            <a:r>
              <a:rPr lang="en-US" altLang="zh-TW" dirty="0">
                <a:hlinkClick r:id="rId3"/>
              </a:rPr>
              <a:t>(https://www.thesustainablefashionforum.com/ )  </a:t>
            </a:r>
            <a:endParaRPr lang="en-US" dirty="0"/>
          </a:p>
          <a:p>
            <a:r>
              <a:rPr lang="en-US" dirty="0"/>
              <a:t>Climate+ Acceleration Webinar </a:t>
            </a:r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n-US" dirty="0">
                <a:hlinkClick r:id="rId4"/>
              </a:rPr>
              <a:t>https://textileexchange.org/</a:t>
            </a:r>
            <a:r>
              <a:rPr lang="en-US" dirty="0"/>
              <a:t>)</a:t>
            </a:r>
          </a:p>
          <a:p>
            <a:r>
              <a:rPr lang="en-US" dirty="0" err="1"/>
              <a:t>Akter</a:t>
            </a:r>
            <a:r>
              <a:rPr lang="en-US" dirty="0"/>
              <a:t>, S., Ji, X., </a:t>
            </a:r>
            <a:r>
              <a:rPr lang="en-US" dirty="0" err="1"/>
              <a:t>Sarker</a:t>
            </a:r>
            <a:r>
              <a:rPr lang="en-US" dirty="0"/>
              <a:t>, M. M., Cai, L., Shao, Y., Hasan, M. K., </a:t>
            </a:r>
            <a:r>
              <a:rPr lang="en-US" dirty="0" err="1"/>
              <a:t>Abir</a:t>
            </a:r>
            <a:r>
              <a:rPr lang="en-US" dirty="0"/>
              <a:t>, S. A., &amp; Quan, V. (2020). </a:t>
            </a:r>
            <a:r>
              <a:rPr lang="en-US" i="1" dirty="0"/>
              <a:t>Clean manufacturing and green practices in the apparel supply chain. </a:t>
            </a:r>
            <a:r>
              <a:rPr lang="en-US" dirty="0"/>
              <a:t>Open Journal of Business and Management, 8(1), 104–113.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0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13969F2-ED52-4E5C-B3FC-01E01B8B9F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C49A34-7C15-BB7E-C6DF-F14F12620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302" y="2301837"/>
            <a:ext cx="9346328" cy="39021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100" b="1" dirty="0"/>
              <a:t>Fashion </a:t>
            </a:r>
            <a:r>
              <a:rPr lang="en-US" sz="5100" b="1" i="1" kern="1200" cap="all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Product Development process and cycle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34715" y="0"/>
            <a:ext cx="914401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42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300844-7ADE-2ED3-F1B4-BEA3E379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937" y="0"/>
            <a:ext cx="11049001" cy="1382156"/>
          </a:xfrm>
          <a:noFill/>
        </p:spPr>
        <p:txBody>
          <a:bodyPr>
            <a:normAutofit/>
          </a:bodyPr>
          <a:lstStyle/>
          <a:p>
            <a:r>
              <a:rPr lang="en-US" sz="3200" b="1" dirty="0"/>
              <a:t>Fashion </a:t>
            </a:r>
            <a:r>
              <a:rPr lang="en-US" sz="3200" b="1" i="1" kern="1200" cap="all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Product Development process and cycle</a:t>
            </a:r>
            <a:endParaRPr lang="en-US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23FA4C-79CE-F94C-EE55-B2606ABC4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31469"/>
              </p:ext>
            </p:extLst>
          </p:nvPr>
        </p:nvGraphicFramePr>
        <p:xfrm>
          <a:off x="1143000" y="1291222"/>
          <a:ext cx="10160876" cy="528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979315-2944-DDE1-CFDB-2766654E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5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E6CA78-F668-A714-E9D3-2E217E806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25" y="143223"/>
            <a:ext cx="6238688" cy="1382233"/>
          </a:xfrm>
        </p:spPr>
        <p:txBody>
          <a:bodyPr>
            <a:normAutofit/>
          </a:bodyPr>
          <a:lstStyle/>
          <a:p>
            <a:r>
              <a:rPr lang="en-US" sz="3100" dirty="0"/>
              <a:t>What is Fashion circular product development?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CDF28F-F263-3134-902F-E6E3C5B9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25" y="1767578"/>
            <a:ext cx="5262688" cy="47922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HK" b="0" i="0" dirty="0">
                <a:effectLst/>
              </a:rPr>
              <a:t>Circular fashion is a concept that aims to design, produce, and consume clothing in a way that minimizes waste, maximizes resources, and extends the lifespan of garments</a:t>
            </a:r>
          </a:p>
          <a:p>
            <a:pPr>
              <a:lnSpc>
                <a:spcPct val="120000"/>
              </a:lnSpc>
            </a:pPr>
            <a:r>
              <a:rPr lang="en-US" dirty="0"/>
              <a:t>It is also a design and manufacturing approach that brings out the concept of </a:t>
            </a:r>
            <a:r>
              <a:rPr lang="en-US" b="1" dirty="0">
                <a:solidFill>
                  <a:srgbClr val="FF0000"/>
                </a:solidFill>
              </a:rPr>
              <a:t>“Design Out Waste”.  </a:t>
            </a:r>
          </a:p>
          <a:p>
            <a:pPr>
              <a:lnSpc>
                <a:spcPct val="120000"/>
              </a:lnSpc>
            </a:pPr>
            <a:r>
              <a:rPr lang="en-US" dirty="0"/>
              <a:t>It is a closed-loop system making new materials out of old materials.  Materials can be re-used and re-cycled continuously</a:t>
            </a: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</a:rPr>
              <a:t>”Old clothes are becoming new”</a:t>
            </a:r>
          </a:p>
          <a:p>
            <a:pPr marL="0" indent="0">
              <a:lnSpc>
                <a:spcPct val="120000"/>
              </a:lnSpc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976709A-E75F-7E9E-D0D7-7E0D56B8B2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5833770"/>
              </p:ext>
            </p:extLst>
          </p:nvPr>
        </p:nvGraphicFramePr>
        <p:xfrm>
          <a:off x="4911439" y="948528"/>
          <a:ext cx="69773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1DF466A-8C97-B547-1654-EF0DB895F686}"/>
              </a:ext>
            </a:extLst>
          </p:cNvPr>
          <p:cNvSpPr txBox="1"/>
          <p:nvPr/>
        </p:nvSpPr>
        <p:spPr>
          <a:xfrm>
            <a:off x="6363308" y="3119252"/>
            <a:ext cx="35769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HK" sz="3200" b="1" dirty="0">
                <a:solidFill>
                  <a:srgbClr val="00B050"/>
                </a:solidFill>
                <a:latin typeface="Google Sans"/>
              </a:rPr>
              <a:t>A</a:t>
            </a:r>
            <a:r>
              <a:rPr lang="en-HK" sz="3200" b="1" i="0" dirty="0">
                <a:solidFill>
                  <a:srgbClr val="00B050"/>
                </a:solidFill>
                <a:effectLst/>
                <a:latin typeface="Google Sans"/>
              </a:rPr>
              <a:t> closed-loop system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B5AD8-9046-0F6F-4261-7C629262F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E9B94AC-90D3-4578-0237-1977740E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4909" y="261257"/>
            <a:ext cx="4059392" cy="6715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Linear Fashion Development</a:t>
            </a:r>
          </a:p>
          <a:p>
            <a:pPr lvl="1"/>
            <a:r>
              <a:rPr lang="en-HK" sz="1800" dirty="0">
                <a:solidFill>
                  <a:srgbClr val="040C28"/>
                </a:solidFill>
              </a:rPr>
              <a:t>The process goes</a:t>
            </a:r>
            <a:r>
              <a:rPr lang="en-HK" sz="1800" b="0" i="0" dirty="0">
                <a:solidFill>
                  <a:srgbClr val="040C28"/>
                </a:solidFill>
                <a:effectLst/>
              </a:rPr>
              <a:t> straight from one stage to another, from material extraction to consumer usage and to final disposal</a:t>
            </a:r>
            <a:endParaRPr lang="en-US" sz="1800" dirty="0"/>
          </a:p>
          <a:p>
            <a:pPr marL="0" indent="0">
              <a:buNone/>
            </a:pPr>
            <a:r>
              <a:rPr lang="en-US" dirty="0"/>
              <a:t>Recycling and Upcycling Fashion Development</a:t>
            </a:r>
          </a:p>
          <a:p>
            <a:pPr lvl="1"/>
            <a:r>
              <a:rPr lang="en-HK" sz="1800" b="0" i="0" dirty="0">
                <a:solidFill>
                  <a:srgbClr val="040C28"/>
                </a:solidFill>
                <a:effectLst/>
              </a:rPr>
              <a:t>Recycling </a:t>
            </a:r>
            <a:r>
              <a:rPr lang="en-HK" sz="1800" dirty="0">
                <a:solidFill>
                  <a:srgbClr val="040C28"/>
                </a:solidFill>
              </a:rPr>
              <a:t>fashion is to </a:t>
            </a:r>
            <a:r>
              <a:rPr lang="en-HK" sz="1800" b="0" i="0" dirty="0">
                <a:solidFill>
                  <a:srgbClr val="040C28"/>
                </a:solidFill>
                <a:effectLst/>
              </a:rPr>
              <a:t>recover existing fabrics or materials of worn garments to create new products</a:t>
            </a:r>
            <a:endParaRPr lang="en-HK" sz="1800" dirty="0">
              <a:solidFill>
                <a:srgbClr val="202124"/>
              </a:solidFill>
            </a:endParaRPr>
          </a:p>
          <a:p>
            <a:pPr lvl="1"/>
            <a:r>
              <a:rPr lang="en-HK" sz="1800" dirty="0">
                <a:solidFill>
                  <a:srgbClr val="202124"/>
                </a:solidFill>
              </a:rPr>
              <a:t>Upcycling fashion is to re-design old garments to create new outfits that are more on trends and with new values to the customers</a:t>
            </a:r>
            <a:endParaRPr lang="en-US" sz="1800" dirty="0"/>
          </a:p>
          <a:p>
            <a:pPr marL="0" indent="0">
              <a:buNone/>
            </a:pPr>
            <a:r>
              <a:rPr lang="en-US" dirty="0"/>
              <a:t>Circular Fashion Development</a:t>
            </a:r>
          </a:p>
          <a:p>
            <a:pPr lvl="1"/>
            <a:r>
              <a:rPr lang="en-HK" sz="1800" b="0" i="0" dirty="0">
                <a:solidFill>
                  <a:srgbClr val="202124"/>
                </a:solidFill>
                <a:effectLst/>
              </a:rPr>
              <a:t>It is a holistic design approach to avoid textile and garment wastes to go to landfills - a closed-loop system</a:t>
            </a:r>
          </a:p>
          <a:p>
            <a:pPr lvl="1"/>
            <a:endParaRPr lang="en-US" sz="1800" dirty="0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5F0171AE-796F-EBB6-E4A6-3D8DF8C1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6663" y="1391995"/>
            <a:ext cx="7659698" cy="518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374F76-40CE-BEDA-E5A9-3B80A62AB570}"/>
              </a:ext>
            </a:extLst>
          </p:cNvPr>
          <p:cNvSpPr txBox="1"/>
          <p:nvPr/>
        </p:nvSpPr>
        <p:spPr>
          <a:xfrm>
            <a:off x="894109" y="1539151"/>
            <a:ext cx="15795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Linear Fashion 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Development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B5E951-A079-98A4-31E7-4D6EDD2F46DA}"/>
              </a:ext>
            </a:extLst>
          </p:cNvPr>
          <p:cNvSpPr txBox="1"/>
          <p:nvPr/>
        </p:nvSpPr>
        <p:spPr>
          <a:xfrm>
            <a:off x="3299546" y="1474574"/>
            <a:ext cx="17804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Recycling and</a:t>
            </a:r>
          </a:p>
          <a:p>
            <a:r>
              <a:rPr lang="en-US" b="1" dirty="0">
                <a:solidFill>
                  <a:srgbClr val="FF0000"/>
                </a:solidFill>
              </a:rPr>
              <a:t>Upcycling</a:t>
            </a:r>
            <a:r>
              <a:rPr lang="en-US" sz="1800" b="1" dirty="0">
                <a:solidFill>
                  <a:srgbClr val="FF0000"/>
                </a:solidFill>
              </a:rPr>
              <a:t> Fashion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Development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F823ED-98E7-D1E0-C58F-E519609FE282}"/>
              </a:ext>
            </a:extLst>
          </p:cNvPr>
          <p:cNvSpPr txBox="1"/>
          <p:nvPr/>
        </p:nvSpPr>
        <p:spPr>
          <a:xfrm>
            <a:off x="5774267" y="1539151"/>
            <a:ext cx="1930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Circular Fashion</a:t>
            </a:r>
          </a:p>
          <a:p>
            <a:r>
              <a:rPr lang="en-US" sz="1800" b="1" dirty="0">
                <a:solidFill>
                  <a:srgbClr val="FF0000"/>
                </a:solidFill>
              </a:rPr>
              <a:t>Development</a:t>
            </a:r>
            <a:endParaRPr lang="en-US" dirty="0"/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4C811F06-937C-DCAA-B1D4-D2205B3AF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63" y="261257"/>
            <a:ext cx="6867280" cy="1129052"/>
          </a:xfrm>
        </p:spPr>
        <p:txBody>
          <a:bodyPr>
            <a:normAutofit/>
          </a:bodyPr>
          <a:lstStyle/>
          <a:p>
            <a:r>
              <a:rPr lang="en-US" sz="2700" dirty="0"/>
              <a:t>Sustainability of the Textiles and Garment Industry</a:t>
            </a:r>
            <a:endParaRPr lang="en-US" sz="3200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BCA43039-A6C8-A8CE-29F3-CCC70A75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5</a:t>
            </a:fld>
            <a:endParaRPr lang="en-US"/>
          </a:p>
        </p:txBody>
      </p:sp>
      <p:sp>
        <p:nvSpPr>
          <p:cNvPr id="11" name="文字方塊 6">
            <a:extLst>
              <a:ext uri="{FF2B5EF4-FFF2-40B4-BE49-F238E27FC236}">
                <a16:creationId xmlns:a16="http://schemas.microsoft.com/office/drawing/2014/main" id="{2073D6EC-C011-4D66-B2A1-CC4DA0186263}"/>
              </a:ext>
            </a:extLst>
          </p:cNvPr>
          <p:cNvSpPr txBox="1"/>
          <p:nvPr/>
        </p:nvSpPr>
        <p:spPr>
          <a:xfrm>
            <a:off x="-5" y="6596390"/>
            <a:ext cx="4302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/>
              <a:t>Image(s) is/are provided by Hong Kong Design </a:t>
            </a:r>
            <a:r>
              <a:rPr lang="en-US" altLang="zh-TW" sz="1100" dirty="0" smtClean="0"/>
              <a:t>Institute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7465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1DF0EDC-09B2-C8D9-D832-8D8A7AF75F6B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33828" y="1199213"/>
          <a:ext cx="5047641" cy="5361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5398773A-57CF-8077-4AF2-5582432CD015}"/>
              </a:ext>
            </a:extLst>
          </p:cNvPr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113867" y="1219194"/>
          <a:ext cx="5181600" cy="5361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Curved Left Arrow 10">
            <a:extLst>
              <a:ext uri="{FF2B5EF4-FFF2-40B4-BE49-F238E27FC236}">
                <a16:creationId xmlns:a16="http://schemas.microsoft.com/office/drawing/2014/main" id="{B641BBE5-7788-6EC7-F140-F7E9E23E05BF}"/>
              </a:ext>
            </a:extLst>
          </p:cNvPr>
          <p:cNvSpPr/>
          <p:nvPr/>
        </p:nvSpPr>
        <p:spPr>
          <a:xfrm rot="10800000" flipH="1">
            <a:off x="8906933" y="2353733"/>
            <a:ext cx="954613" cy="2174138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>
            <a:extLst>
              <a:ext uri="{FF2B5EF4-FFF2-40B4-BE49-F238E27FC236}">
                <a16:creationId xmlns:a16="http://schemas.microsoft.com/office/drawing/2014/main" id="{C99B7571-5686-1773-195C-17E3CA2A7026}"/>
              </a:ext>
            </a:extLst>
          </p:cNvPr>
          <p:cNvSpPr/>
          <p:nvPr/>
        </p:nvSpPr>
        <p:spPr>
          <a:xfrm rot="10800000" flipH="1">
            <a:off x="8906934" y="1401034"/>
            <a:ext cx="1388534" cy="3106857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C94D54DE-3BF1-9707-FAEC-020043D7F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410" y="141976"/>
            <a:ext cx="3322475" cy="1077218"/>
          </a:xfrm>
        </p:spPr>
        <p:txBody>
          <a:bodyPr>
            <a:normAutofit/>
          </a:bodyPr>
          <a:lstStyle/>
          <a:p>
            <a:r>
              <a:rPr lang="en-US" sz="2800" dirty="0"/>
              <a:t>Linear Fashion Development</a:t>
            </a:r>
            <a:endParaRPr lang="en-US" sz="3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F82FEC-BBE4-A543-9AD2-E48DAD0727E5}"/>
              </a:ext>
            </a:extLst>
          </p:cNvPr>
          <p:cNvSpPr txBox="1"/>
          <p:nvPr/>
        </p:nvSpPr>
        <p:spPr>
          <a:xfrm>
            <a:off x="726127" y="332041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/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606504AE-6BE2-A3CA-C82E-14CEC1781E85}"/>
              </a:ext>
            </a:extLst>
          </p:cNvPr>
          <p:cNvSpPr txBox="1">
            <a:spLocks/>
          </p:cNvSpPr>
          <p:nvPr/>
        </p:nvSpPr>
        <p:spPr>
          <a:xfrm>
            <a:off x="6096000" y="170637"/>
            <a:ext cx="4065508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i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Recycling and Upcycling Fashion Development</a:t>
            </a:r>
            <a:endParaRPr lang="en-US" sz="3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2422CA-E83F-5AB6-4A7B-3F02133E7B6C}"/>
              </a:ext>
            </a:extLst>
          </p:cNvPr>
          <p:cNvSpPr txBox="1"/>
          <p:nvPr/>
        </p:nvSpPr>
        <p:spPr>
          <a:xfrm>
            <a:off x="9810748" y="3981788"/>
            <a:ext cx="1517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Redesign old garments into new products to give them a new product life cycle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437730-639A-98AA-4DB7-E0B89AA83530}"/>
              </a:ext>
            </a:extLst>
          </p:cNvPr>
          <p:cNvSpPr txBox="1"/>
          <p:nvPr/>
        </p:nvSpPr>
        <p:spPr>
          <a:xfrm>
            <a:off x="10130972" y="1121886"/>
            <a:ext cx="172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Recycle old garments into </a:t>
            </a:r>
            <a:r>
              <a:rPr lang="en-US" dirty="0" err="1"/>
              <a:t>fibres</a:t>
            </a:r>
            <a:r>
              <a:rPr lang="en-US" dirty="0"/>
              <a:t> or fabrics for restarting the whole development process again</a:t>
            </a:r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13E77011-1026-CCAC-F1B5-0DC3FE0E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6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6928F-068A-1B8D-41EE-360A7DF9A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94734"/>
            <a:ext cx="9906000" cy="138215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Circular Fashion is A more holistic approach combining the concept of recycling and upcycling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1281C-B84D-F76C-9D7F-B0C2EF104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54666"/>
            <a:ext cx="9906000" cy="56557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Bring in the concept of sustainability to avoid any resources thrown into landfills :-</a:t>
            </a:r>
          </a:p>
          <a:p>
            <a:r>
              <a:rPr lang="en-US" dirty="0"/>
              <a:t>Materials Sourcing and Production</a:t>
            </a:r>
          </a:p>
          <a:p>
            <a:pPr lvl="1"/>
            <a:r>
              <a:rPr lang="en-US" dirty="0"/>
              <a:t>Choose manufacturers that are using sustainable management approach</a:t>
            </a:r>
          </a:p>
          <a:p>
            <a:pPr lvl="1"/>
            <a:r>
              <a:rPr lang="en-US" dirty="0"/>
              <a:t>Use of recycling/renewable materials</a:t>
            </a:r>
          </a:p>
          <a:p>
            <a:r>
              <a:rPr lang="en-US" dirty="0"/>
              <a:t>Garment Design</a:t>
            </a:r>
          </a:p>
          <a:p>
            <a:pPr lvl="1"/>
            <a:r>
              <a:rPr lang="en-US" dirty="0"/>
              <a:t>Design garments that are durable, adapt to daily life and able to wear long</a:t>
            </a:r>
          </a:p>
          <a:p>
            <a:r>
              <a:rPr lang="en-US" dirty="0"/>
              <a:t>Garment Production</a:t>
            </a:r>
          </a:p>
          <a:p>
            <a:pPr lvl="1"/>
            <a:r>
              <a:rPr lang="en-US" dirty="0"/>
              <a:t>Choose manufacturers that are using sustainable management approach, e.g. “Zero Waste” pattern making and cutting method</a:t>
            </a:r>
          </a:p>
          <a:p>
            <a:r>
              <a:rPr lang="en-US" dirty="0"/>
              <a:t>Personal Usage</a:t>
            </a:r>
          </a:p>
          <a:p>
            <a:pPr lvl="1"/>
            <a:r>
              <a:rPr lang="en-US" dirty="0"/>
              <a:t>Upcycle the garments instead of throwing them away</a:t>
            </a:r>
          </a:p>
          <a:p>
            <a:pPr lvl="1"/>
            <a:r>
              <a:rPr lang="en-US" dirty="0"/>
              <a:t>Repair garments for minor worn out</a:t>
            </a:r>
          </a:p>
          <a:p>
            <a:r>
              <a:rPr lang="en-US" dirty="0"/>
              <a:t>New Fashion Culture/Businesses</a:t>
            </a:r>
          </a:p>
          <a:p>
            <a:pPr lvl="1"/>
            <a:r>
              <a:rPr lang="en-US" dirty="0"/>
              <a:t>Advocate new cultures such as vintage fashion, mix n match fashion</a:t>
            </a:r>
          </a:p>
          <a:p>
            <a:pPr lvl="1"/>
            <a:r>
              <a:rPr lang="en-US" dirty="0"/>
              <a:t>Advocate new businesses such as fashion renting services, fashion exchange or resell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22F4F-53DB-1C77-02A2-866EC8A7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4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E45D-56E7-88F2-6603-291A1B3F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3" y="5234529"/>
            <a:ext cx="10102920" cy="6754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500"/>
              <a:t>Textiles and apparel industry and global warming</a:t>
            </a:r>
          </a:p>
        </p:txBody>
      </p:sp>
      <p:pic>
        <p:nvPicPr>
          <p:cNvPr id="6" name="Graphic 5" descr="Shirt">
            <a:extLst>
              <a:ext uri="{FF2B5EF4-FFF2-40B4-BE49-F238E27FC236}">
                <a16:creationId xmlns:a16="http://schemas.microsoft.com/office/drawing/2014/main" id="{598C009C-D7FE-D9B8-531B-938ED2B8F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35487" y="533400"/>
            <a:ext cx="3721025" cy="372102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874C34-F85B-2D8E-137D-9502503A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9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D0EA63-6664-2FFA-39E7-45FB96CC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037" y="0"/>
            <a:ext cx="11163926" cy="138215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World 3rd largest </a:t>
            </a:r>
            <a:r>
              <a:rPr lang="en-US" dirty="0" err="1"/>
              <a:t>pulluter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C5881-E294-E93F-2C0D-AC5CA37F4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49589"/>
            <a:ext cx="9906000" cy="42818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Fashion Industry 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Respo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nsible to</a:t>
            </a:r>
          </a:p>
          <a:p>
            <a:pPr marL="0" indent="0" algn="ctr">
              <a:buNone/>
            </a:pPr>
            <a:r>
              <a:rPr lang="en-US" altLang="zh-TW" sz="44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8 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- 10%</a:t>
            </a: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Global </a:t>
            </a: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Annual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Carbon 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Emission</a:t>
            </a:r>
          </a:p>
          <a:p>
            <a:pPr marL="0" indent="0" algn="ctr">
              <a:buNone/>
            </a:pPr>
            <a:r>
              <a:rPr lang="en-US" altLang="zh-TW" sz="4400" cap="all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!!</a:t>
            </a:r>
            <a:endParaRPr lang="en-US" sz="4400" cap="all" dirty="0">
              <a:solidFill>
                <a:srgbClr val="FF000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62F8DA-3B68-D086-535F-EF6A3FF56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796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08334433E7034A9CC9A355465A71CA" ma:contentTypeVersion="16" ma:contentTypeDescription="Create a new document." ma:contentTypeScope="" ma:versionID="18a703978099cf0faf3d32b5898d6f80">
  <xsd:schema xmlns:xsd="http://www.w3.org/2001/XMLSchema" xmlns:xs="http://www.w3.org/2001/XMLSchema" xmlns:p="http://schemas.microsoft.com/office/2006/metadata/properties" xmlns:ns3="d42717ba-50ed-468f-93dc-e4362b887862" xmlns:ns4="52152eb0-db6c-4db9-b22e-091c35862b51" targetNamespace="http://schemas.microsoft.com/office/2006/metadata/properties" ma:root="true" ma:fieldsID="5224a9d305de9f89ce098a44fc473a67" ns3:_="" ns4:_="">
    <xsd:import namespace="d42717ba-50ed-468f-93dc-e4362b887862"/>
    <xsd:import namespace="52152eb0-db6c-4db9-b22e-091c35862b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717ba-50ed-468f-93dc-e4362b8878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52eb0-db6c-4db9-b22e-091c35862b5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2717ba-50ed-468f-93dc-e4362b887862" xsi:nil="true"/>
  </documentManagement>
</p:properties>
</file>

<file path=customXml/itemProps1.xml><?xml version="1.0" encoding="utf-8"?>
<ds:datastoreItem xmlns:ds="http://schemas.openxmlformats.org/officeDocument/2006/customXml" ds:itemID="{0F58AC06-99DF-4642-B688-58F07C6EC4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59EB6E-066B-4538-B757-3C507E780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717ba-50ed-468f-93dc-e4362b887862"/>
    <ds:schemaRef ds:uri="52152eb0-db6c-4db9-b22e-091c35862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D0C405-C3D5-4087-AD23-E668125FD4F5}">
  <ds:schemaRefs>
    <ds:schemaRef ds:uri="http://schemas.microsoft.com/office/infopath/2007/PartnerControls"/>
    <ds:schemaRef ds:uri="52152eb0-db6c-4db9-b22e-091c35862b51"/>
    <ds:schemaRef ds:uri="http://purl.org/dc/elements/1.1/"/>
    <ds:schemaRef ds:uri="http://schemas.microsoft.com/office/2006/metadata/properties"/>
    <ds:schemaRef ds:uri="d42717ba-50ed-468f-93dc-e4362b88786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875</Words>
  <Application>Microsoft Office PowerPoint</Application>
  <PresentationFormat>寬螢幕</PresentationFormat>
  <Paragraphs>135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Google Sans</vt:lpstr>
      <vt:lpstr>Univers Condensed Light</vt:lpstr>
      <vt:lpstr>Walbaum Display Light</vt:lpstr>
      <vt:lpstr>Arial</vt:lpstr>
      <vt:lpstr>Calibri</vt:lpstr>
      <vt:lpstr>AngleLinesVTI</vt:lpstr>
      <vt:lpstr>Circular Product Development</vt:lpstr>
      <vt:lpstr>Fashion Product Development process and cycle</vt:lpstr>
      <vt:lpstr>Fashion Product Development process and cycle</vt:lpstr>
      <vt:lpstr>What is Fashion circular product development?</vt:lpstr>
      <vt:lpstr>Sustainability of the Textiles and Garment Industry</vt:lpstr>
      <vt:lpstr>Linear Fashion Development</vt:lpstr>
      <vt:lpstr>Circular Fashion is A more holistic approach combining the concept of recycling and upcycling </vt:lpstr>
      <vt:lpstr>Textiles and apparel industry and global warming</vt:lpstr>
      <vt:lpstr>The World 3rd largest pulluter</vt:lpstr>
      <vt:lpstr>PowerPoint 簡報</vt:lpstr>
      <vt:lpstr>Eco-innovative solutions on Textiles</vt:lpstr>
      <vt:lpstr>Green Manufacturing</vt:lpstr>
      <vt:lpstr>Eco-innovation solutions on Fashion design and retailing</vt:lpstr>
      <vt:lpstr>Green Marketing</vt:lpstr>
      <vt:lpstr>Reference (Retrieved on 23 Aug, 2023)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Trends in Fashion Marketing communications and Merchandising</dc:title>
  <dc:creator>Candace Leung</dc:creator>
  <cp:lastModifiedBy>POON, Suk-mei Cindy</cp:lastModifiedBy>
  <cp:revision>95</cp:revision>
  <dcterms:created xsi:type="dcterms:W3CDTF">2023-08-12T05:02:04Z</dcterms:created>
  <dcterms:modified xsi:type="dcterms:W3CDTF">2024-01-23T03:26:04Z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0x0101001408334433E7034A9CC9A355465A71CA</vt:lpwstr>
  </property>
</Properties>
</file>