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tags/tag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41"/>
  </p:notesMasterIdLst>
  <p:sldIdLst>
    <p:sldId id="256" r:id="rId5"/>
    <p:sldId id="1864" r:id="rId6"/>
    <p:sldId id="1865" r:id="rId7"/>
    <p:sldId id="327" r:id="rId8"/>
    <p:sldId id="1862" r:id="rId9"/>
    <p:sldId id="1863" r:id="rId10"/>
    <p:sldId id="368" r:id="rId11"/>
    <p:sldId id="367" r:id="rId12"/>
    <p:sldId id="1872" r:id="rId13"/>
    <p:sldId id="1866" r:id="rId14"/>
    <p:sldId id="1868" r:id="rId15"/>
    <p:sldId id="1873" r:id="rId16"/>
    <p:sldId id="1874" r:id="rId17"/>
    <p:sldId id="1867" r:id="rId18"/>
    <p:sldId id="328" r:id="rId19"/>
    <p:sldId id="329" r:id="rId20"/>
    <p:sldId id="330" r:id="rId21"/>
    <p:sldId id="335" r:id="rId22"/>
    <p:sldId id="331" r:id="rId23"/>
    <p:sldId id="332" r:id="rId24"/>
    <p:sldId id="1837" r:id="rId25"/>
    <p:sldId id="1835" r:id="rId26"/>
    <p:sldId id="1836" r:id="rId27"/>
    <p:sldId id="308" r:id="rId28"/>
    <p:sldId id="293" r:id="rId29"/>
    <p:sldId id="1849" r:id="rId30"/>
    <p:sldId id="337" r:id="rId31"/>
    <p:sldId id="1183" r:id="rId32"/>
    <p:sldId id="338" r:id="rId33"/>
    <p:sldId id="1834" r:id="rId34"/>
    <p:sldId id="1777" r:id="rId35"/>
    <p:sldId id="1788" r:id="rId36"/>
    <p:sldId id="1794" r:id="rId37"/>
    <p:sldId id="1828" r:id="rId38"/>
    <p:sldId id="1855" r:id="rId39"/>
    <p:sldId id="27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08"/>
  </p:normalViewPr>
  <p:slideViewPr>
    <p:cSldViewPr snapToGrid="0">
      <p:cViewPr varScale="1">
        <p:scale>
          <a:sx n="72" d="100"/>
          <a:sy n="72" d="100"/>
        </p:scale>
        <p:origin x="72" y="71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lis Wan" userId="59ef32cd-986f-4e47-906c-e02b3eee06b8" providerId="ADAL" clId="{5F3E63D4-2D18-408D-92D5-34E9B7FD9F2D}"/>
    <pc:docChg chg="modSld">
      <pc:chgData name="Kalis Wan" userId="59ef32cd-986f-4e47-906c-e02b3eee06b8" providerId="ADAL" clId="{5F3E63D4-2D18-408D-92D5-34E9B7FD9F2D}" dt="2023-10-04T02:16:40.361" v="4" actId="1076"/>
      <pc:docMkLst>
        <pc:docMk/>
      </pc:docMkLst>
      <pc:sldChg chg="modSp">
        <pc:chgData name="Kalis Wan" userId="59ef32cd-986f-4e47-906c-e02b3eee06b8" providerId="ADAL" clId="{5F3E63D4-2D18-408D-92D5-34E9B7FD9F2D}" dt="2023-10-04T02:14:01.567" v="0"/>
        <pc:sldMkLst>
          <pc:docMk/>
          <pc:sldMk cId="1076565349" sldId="328"/>
        </pc:sldMkLst>
        <pc:spChg chg="mod">
          <ac:chgData name="Kalis Wan" userId="59ef32cd-986f-4e47-906c-e02b3eee06b8" providerId="ADAL" clId="{5F3E63D4-2D18-408D-92D5-34E9B7FD9F2D}" dt="2023-10-04T02:14:01.567" v="0"/>
          <ac:spMkLst>
            <pc:docMk/>
            <pc:sldMk cId="1076565349" sldId="328"/>
            <ac:spMk id="3" creationId="{038F04B8-BB2E-556C-483E-FEEA1925D339}"/>
          </ac:spMkLst>
        </pc:spChg>
      </pc:sldChg>
      <pc:sldChg chg="modSp">
        <pc:chgData name="Kalis Wan" userId="59ef32cd-986f-4e47-906c-e02b3eee06b8" providerId="ADAL" clId="{5F3E63D4-2D18-408D-92D5-34E9B7FD9F2D}" dt="2023-10-04T02:14:50.940" v="1"/>
        <pc:sldMkLst>
          <pc:docMk/>
          <pc:sldMk cId="108783923" sldId="330"/>
        </pc:sldMkLst>
        <pc:spChg chg="mod">
          <ac:chgData name="Kalis Wan" userId="59ef32cd-986f-4e47-906c-e02b3eee06b8" providerId="ADAL" clId="{5F3E63D4-2D18-408D-92D5-34E9B7FD9F2D}" dt="2023-10-04T02:14:50.940" v="1"/>
          <ac:spMkLst>
            <pc:docMk/>
            <pc:sldMk cId="108783923" sldId="330"/>
            <ac:spMk id="3" creationId="{0ED55529-130B-9C53-84DE-0D6134589C10}"/>
          </ac:spMkLst>
        </pc:spChg>
      </pc:sldChg>
      <pc:sldChg chg="modSp">
        <pc:chgData name="Kalis Wan" userId="59ef32cd-986f-4e47-906c-e02b3eee06b8" providerId="ADAL" clId="{5F3E63D4-2D18-408D-92D5-34E9B7FD9F2D}" dt="2023-10-04T02:15:16.515" v="3"/>
        <pc:sldMkLst>
          <pc:docMk/>
          <pc:sldMk cId="3419206080" sldId="335"/>
        </pc:sldMkLst>
        <pc:spChg chg="mod">
          <ac:chgData name="Kalis Wan" userId="59ef32cd-986f-4e47-906c-e02b3eee06b8" providerId="ADAL" clId="{5F3E63D4-2D18-408D-92D5-34E9B7FD9F2D}" dt="2023-10-04T02:15:16.515" v="3"/>
          <ac:spMkLst>
            <pc:docMk/>
            <pc:sldMk cId="3419206080" sldId="335"/>
            <ac:spMk id="3" creationId="{CD5557CB-A4F1-ECF3-F803-D58D421778BF}"/>
          </ac:spMkLst>
        </pc:spChg>
      </pc:sldChg>
      <pc:sldChg chg="modSp">
        <pc:chgData name="Kalis Wan" userId="59ef32cd-986f-4e47-906c-e02b3eee06b8" providerId="ADAL" clId="{5F3E63D4-2D18-408D-92D5-34E9B7FD9F2D}" dt="2023-10-04T02:16:40.361" v="4" actId="1076"/>
        <pc:sldMkLst>
          <pc:docMk/>
          <pc:sldMk cId="185189017" sldId="1855"/>
        </pc:sldMkLst>
        <pc:picChg chg="mod">
          <ac:chgData name="Kalis Wan" userId="59ef32cd-986f-4e47-906c-e02b3eee06b8" providerId="ADAL" clId="{5F3E63D4-2D18-408D-92D5-34E9B7FD9F2D}" dt="2023-10-04T02:16:40.361" v="4" actId="1076"/>
          <ac:picMkLst>
            <pc:docMk/>
            <pc:sldMk cId="185189017" sldId="1855"/>
            <ac:picMk id="9" creationId="{BB3C2B40-B341-BD99-77C8-38CDF8F6D9B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72D569-6829-7943-9F03-3B4CC141A32A}"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6BB81DE2-EE6B-CF43-9B0E-E46A958A68E7}">
      <dgm:prSet phldrT="[Text]" custT="1"/>
      <dgm:spPr>
        <a:solidFill>
          <a:srgbClr val="FFC000"/>
        </a:solidFill>
      </dgm:spPr>
      <dgm:t>
        <a:bodyPr/>
        <a:lstStyle/>
        <a:p>
          <a:r>
            <a:rPr lang="en-GB" sz="2800" b="1" dirty="0">
              <a:solidFill>
                <a:schemeClr val="tx1"/>
              </a:solidFill>
            </a:rPr>
            <a:t>Fashion Marketing and Branding</a:t>
          </a:r>
        </a:p>
      </dgm:t>
    </dgm:pt>
    <dgm:pt modelId="{F1D72044-C447-BC42-9D13-23E32F9C7B38}" type="parTrans" cxnId="{A2620F61-2A07-414F-AC39-37A5CBCB5E58}">
      <dgm:prSet/>
      <dgm:spPr/>
      <dgm:t>
        <a:bodyPr/>
        <a:lstStyle/>
        <a:p>
          <a:endParaRPr lang="en-GB"/>
        </a:p>
      </dgm:t>
    </dgm:pt>
    <dgm:pt modelId="{F6E71BD1-497E-AE49-A938-2B11BE0315EB}" type="sibTrans" cxnId="{A2620F61-2A07-414F-AC39-37A5CBCB5E58}">
      <dgm:prSet/>
      <dgm:spPr/>
      <dgm:t>
        <a:bodyPr/>
        <a:lstStyle/>
        <a:p>
          <a:endParaRPr lang="en-GB"/>
        </a:p>
      </dgm:t>
    </dgm:pt>
    <dgm:pt modelId="{EB5239FA-8552-354B-8FA9-BDCCD850FBE3}">
      <dgm:prSet phldrT="[Text]"/>
      <dgm:spPr>
        <a:solidFill>
          <a:schemeClr val="accent4">
            <a:lumMod val="60000"/>
            <a:lumOff val="40000"/>
          </a:schemeClr>
        </a:solidFill>
      </dgm:spPr>
      <dgm:t>
        <a:bodyPr/>
        <a:lstStyle/>
        <a:p>
          <a:r>
            <a:rPr lang="en-GB" dirty="0">
              <a:solidFill>
                <a:schemeClr val="tx1"/>
              </a:solidFill>
            </a:rPr>
            <a:t>Fashion Marketing Communications</a:t>
          </a:r>
        </a:p>
      </dgm:t>
    </dgm:pt>
    <dgm:pt modelId="{8C729F43-57D4-414E-B66E-607DBC3B7575}" type="parTrans" cxnId="{B8C84D45-142F-4F4E-9014-2CBFD2A72B4A}">
      <dgm:prSet/>
      <dgm:spPr/>
      <dgm:t>
        <a:bodyPr/>
        <a:lstStyle/>
        <a:p>
          <a:endParaRPr lang="en-GB"/>
        </a:p>
      </dgm:t>
    </dgm:pt>
    <dgm:pt modelId="{A8259B88-286C-0B4F-8853-DA7631DD2037}" type="sibTrans" cxnId="{B8C84D45-142F-4F4E-9014-2CBFD2A72B4A}">
      <dgm:prSet/>
      <dgm:spPr/>
      <dgm:t>
        <a:bodyPr/>
        <a:lstStyle/>
        <a:p>
          <a:endParaRPr lang="en-GB"/>
        </a:p>
      </dgm:t>
    </dgm:pt>
    <dgm:pt modelId="{C24DF77B-500D-F244-974C-618B0C439782}">
      <dgm:prSet phldrT="[Text]"/>
      <dgm:spPr>
        <a:solidFill>
          <a:schemeClr val="accent5">
            <a:lumMod val="60000"/>
            <a:lumOff val="40000"/>
          </a:schemeClr>
        </a:solidFill>
      </dgm:spPr>
      <dgm:t>
        <a:bodyPr/>
        <a:lstStyle/>
        <a:p>
          <a:r>
            <a:rPr lang="en-GB" dirty="0">
              <a:solidFill>
                <a:schemeClr val="tx1"/>
              </a:solidFill>
            </a:rPr>
            <a:t>Fashion Branding</a:t>
          </a:r>
        </a:p>
      </dgm:t>
    </dgm:pt>
    <dgm:pt modelId="{E744D3EC-AD35-C240-8B12-54D6D0EBE686}" type="parTrans" cxnId="{9A2173AF-25AD-4744-95F2-672E4FE04A24}">
      <dgm:prSet/>
      <dgm:spPr/>
      <dgm:t>
        <a:bodyPr/>
        <a:lstStyle/>
        <a:p>
          <a:endParaRPr lang="en-GB"/>
        </a:p>
      </dgm:t>
    </dgm:pt>
    <dgm:pt modelId="{7B566B82-6B9C-D34A-978E-CEA1730C080A}" type="sibTrans" cxnId="{9A2173AF-25AD-4744-95F2-672E4FE04A24}">
      <dgm:prSet/>
      <dgm:spPr/>
      <dgm:t>
        <a:bodyPr/>
        <a:lstStyle/>
        <a:p>
          <a:endParaRPr lang="en-GB"/>
        </a:p>
      </dgm:t>
    </dgm:pt>
    <dgm:pt modelId="{D0ECE57E-9D21-D943-A857-31AEFA9E9C6C}">
      <dgm:prSet phldrT="[Text]"/>
      <dgm:spPr>
        <a:solidFill>
          <a:schemeClr val="accent2">
            <a:lumMod val="60000"/>
            <a:lumOff val="40000"/>
          </a:schemeClr>
        </a:solidFill>
      </dgm:spPr>
      <dgm:t>
        <a:bodyPr/>
        <a:lstStyle/>
        <a:p>
          <a:r>
            <a:rPr lang="en-GB" dirty="0" smtClean="0">
              <a:solidFill>
                <a:schemeClr val="tx1"/>
              </a:solidFill>
            </a:rPr>
            <a:t>Digitisation</a:t>
          </a:r>
          <a:endParaRPr lang="en-GB" dirty="0">
            <a:solidFill>
              <a:schemeClr val="tx1"/>
            </a:solidFill>
          </a:endParaRPr>
        </a:p>
      </dgm:t>
    </dgm:pt>
    <dgm:pt modelId="{A990C8C7-451E-7648-96B3-3061DBB46797}" type="parTrans" cxnId="{8DF5F2D1-C4FE-964A-8B75-947369E1417C}">
      <dgm:prSet/>
      <dgm:spPr/>
      <dgm:t>
        <a:bodyPr/>
        <a:lstStyle/>
        <a:p>
          <a:endParaRPr lang="en-GB"/>
        </a:p>
      </dgm:t>
    </dgm:pt>
    <dgm:pt modelId="{940FB341-7176-F04B-9169-E285E0A2CDAF}" type="sibTrans" cxnId="{8DF5F2D1-C4FE-964A-8B75-947369E1417C}">
      <dgm:prSet/>
      <dgm:spPr/>
      <dgm:t>
        <a:bodyPr/>
        <a:lstStyle/>
        <a:p>
          <a:endParaRPr lang="en-GB"/>
        </a:p>
      </dgm:t>
    </dgm:pt>
    <dgm:pt modelId="{4044593B-3D15-E44B-9631-C54BBFB36727}">
      <dgm:prSet phldrT="[Text]"/>
      <dgm:spPr>
        <a:solidFill>
          <a:schemeClr val="accent2">
            <a:lumMod val="60000"/>
            <a:lumOff val="40000"/>
          </a:schemeClr>
        </a:solidFill>
      </dgm:spPr>
      <dgm:t>
        <a:bodyPr/>
        <a:lstStyle/>
        <a:p>
          <a:r>
            <a:rPr lang="en-HK" dirty="0">
              <a:solidFill>
                <a:schemeClr val="tx1"/>
              </a:solidFill>
            </a:rPr>
            <a:t>E-commerce Operation</a:t>
          </a:r>
          <a:endParaRPr lang="en-GB" dirty="0">
            <a:solidFill>
              <a:schemeClr val="tx1"/>
            </a:solidFill>
          </a:endParaRPr>
        </a:p>
      </dgm:t>
    </dgm:pt>
    <dgm:pt modelId="{F5EF1820-509B-A44B-A045-5679C4C74C54}" type="parTrans" cxnId="{40F5E7C2-1C2A-EE46-8771-12F8781273CF}">
      <dgm:prSet/>
      <dgm:spPr/>
      <dgm:t>
        <a:bodyPr/>
        <a:lstStyle/>
        <a:p>
          <a:endParaRPr lang="en-GB"/>
        </a:p>
      </dgm:t>
    </dgm:pt>
    <dgm:pt modelId="{0A8C853B-887E-C44D-AF60-BE7C2E4AD355}" type="sibTrans" cxnId="{40F5E7C2-1C2A-EE46-8771-12F8781273CF}">
      <dgm:prSet/>
      <dgm:spPr/>
      <dgm:t>
        <a:bodyPr/>
        <a:lstStyle/>
        <a:p>
          <a:endParaRPr lang="en-GB"/>
        </a:p>
      </dgm:t>
    </dgm:pt>
    <dgm:pt modelId="{28927E85-0261-3D47-ABEF-8D18CFE40626}">
      <dgm:prSet phldrT="[Text]"/>
      <dgm:spPr>
        <a:solidFill>
          <a:schemeClr val="accent2">
            <a:lumMod val="60000"/>
            <a:lumOff val="40000"/>
          </a:schemeClr>
        </a:solidFill>
      </dgm:spPr>
      <dgm:t>
        <a:bodyPr/>
        <a:lstStyle/>
        <a:p>
          <a:r>
            <a:rPr lang="en-HK" dirty="0">
              <a:solidFill>
                <a:schemeClr val="tx1"/>
              </a:solidFill>
            </a:rPr>
            <a:t>Digital </a:t>
          </a:r>
          <a:r>
            <a:rPr lang="en-HK" dirty="0" smtClean="0">
              <a:solidFill>
                <a:schemeClr val="tx1"/>
              </a:solidFill>
            </a:rPr>
            <a:t>Customer Relationship Management (CRM)</a:t>
          </a:r>
          <a:endParaRPr lang="en-GB" dirty="0">
            <a:solidFill>
              <a:schemeClr val="tx1"/>
            </a:solidFill>
          </a:endParaRPr>
        </a:p>
      </dgm:t>
    </dgm:pt>
    <dgm:pt modelId="{E1AC92A7-FB5B-DB41-8C08-DDF60A1AEB84}" type="parTrans" cxnId="{F9651A20-992F-CE4B-B5A1-ADD5304F324F}">
      <dgm:prSet/>
      <dgm:spPr/>
      <dgm:t>
        <a:bodyPr/>
        <a:lstStyle/>
        <a:p>
          <a:endParaRPr lang="en-GB"/>
        </a:p>
      </dgm:t>
    </dgm:pt>
    <dgm:pt modelId="{DFB99716-B96E-B044-8768-DC60A5BC3384}" type="sibTrans" cxnId="{F9651A20-992F-CE4B-B5A1-ADD5304F324F}">
      <dgm:prSet/>
      <dgm:spPr/>
      <dgm:t>
        <a:bodyPr/>
        <a:lstStyle/>
        <a:p>
          <a:endParaRPr lang="en-GB"/>
        </a:p>
      </dgm:t>
    </dgm:pt>
    <dgm:pt modelId="{FDC37A6E-03E7-4441-9ED8-85A486D13440}">
      <dgm:prSet phldrT="[Text]"/>
      <dgm:spPr>
        <a:solidFill>
          <a:schemeClr val="accent5">
            <a:lumMod val="60000"/>
            <a:lumOff val="40000"/>
          </a:schemeClr>
        </a:solidFill>
      </dgm:spPr>
      <dgm:t>
        <a:bodyPr/>
        <a:lstStyle/>
        <a:p>
          <a:r>
            <a:rPr lang="en-HK" dirty="0">
              <a:solidFill>
                <a:schemeClr val="tx1"/>
              </a:solidFill>
            </a:rPr>
            <a:t>Brand Communication</a:t>
          </a:r>
          <a:endParaRPr lang="en-GB" dirty="0">
            <a:solidFill>
              <a:schemeClr val="tx1"/>
            </a:solidFill>
          </a:endParaRPr>
        </a:p>
      </dgm:t>
    </dgm:pt>
    <dgm:pt modelId="{6AE740BF-B85F-7C44-859A-876AC050D1C7}" type="parTrans" cxnId="{66255527-D906-9B4A-AB31-1692B7D6FDFC}">
      <dgm:prSet/>
      <dgm:spPr/>
      <dgm:t>
        <a:bodyPr/>
        <a:lstStyle/>
        <a:p>
          <a:endParaRPr lang="en-GB"/>
        </a:p>
      </dgm:t>
    </dgm:pt>
    <dgm:pt modelId="{D8F3D45F-8BD9-884E-85C1-4A2A7692BF0D}" type="sibTrans" cxnId="{66255527-D906-9B4A-AB31-1692B7D6FDFC}">
      <dgm:prSet/>
      <dgm:spPr/>
      <dgm:t>
        <a:bodyPr/>
        <a:lstStyle/>
        <a:p>
          <a:endParaRPr lang="en-GB"/>
        </a:p>
      </dgm:t>
    </dgm:pt>
    <dgm:pt modelId="{C12B8D17-3996-D74E-9873-2EB1F56EBA85}">
      <dgm:prSet phldrT="[Text]"/>
      <dgm:spPr>
        <a:solidFill>
          <a:schemeClr val="accent5">
            <a:lumMod val="60000"/>
            <a:lumOff val="40000"/>
          </a:schemeClr>
        </a:solidFill>
      </dgm:spPr>
      <dgm:t>
        <a:bodyPr/>
        <a:lstStyle/>
        <a:p>
          <a:r>
            <a:rPr lang="en-GB" dirty="0">
              <a:solidFill>
                <a:schemeClr val="tx1"/>
              </a:solidFill>
            </a:rPr>
            <a:t>Visual Merchandising</a:t>
          </a:r>
        </a:p>
      </dgm:t>
    </dgm:pt>
    <dgm:pt modelId="{1D0429B8-8EEE-5547-9346-5B7F8549700F}" type="parTrans" cxnId="{77805F53-6864-274E-8F82-105ECFC40D39}">
      <dgm:prSet/>
      <dgm:spPr/>
      <dgm:t>
        <a:bodyPr/>
        <a:lstStyle/>
        <a:p>
          <a:endParaRPr lang="en-GB"/>
        </a:p>
      </dgm:t>
    </dgm:pt>
    <dgm:pt modelId="{34BE1DEF-CB6D-574C-95C0-36F643335FD2}" type="sibTrans" cxnId="{77805F53-6864-274E-8F82-105ECFC40D39}">
      <dgm:prSet/>
      <dgm:spPr/>
      <dgm:t>
        <a:bodyPr/>
        <a:lstStyle/>
        <a:p>
          <a:endParaRPr lang="en-GB"/>
        </a:p>
      </dgm:t>
    </dgm:pt>
    <dgm:pt modelId="{F130638F-2D18-A24C-809A-759B1EC8C3F9}">
      <dgm:prSet phldrT="[Text]"/>
      <dgm:spPr>
        <a:solidFill>
          <a:schemeClr val="accent4">
            <a:lumMod val="60000"/>
            <a:lumOff val="40000"/>
          </a:schemeClr>
        </a:solidFill>
      </dgm:spPr>
      <dgm:t>
        <a:bodyPr/>
        <a:lstStyle/>
        <a:p>
          <a:r>
            <a:rPr lang="en-GB" dirty="0">
              <a:solidFill>
                <a:schemeClr val="tx1"/>
              </a:solidFill>
            </a:rPr>
            <a:t>Advertising</a:t>
          </a:r>
        </a:p>
      </dgm:t>
    </dgm:pt>
    <dgm:pt modelId="{8D4682A9-C287-9243-ABAD-6E7AE464EC85}" type="parTrans" cxnId="{6ED06E46-3DF3-F04D-ACA8-A55699B5C4C1}">
      <dgm:prSet/>
      <dgm:spPr/>
      <dgm:t>
        <a:bodyPr/>
        <a:lstStyle/>
        <a:p>
          <a:endParaRPr lang="en-GB"/>
        </a:p>
      </dgm:t>
    </dgm:pt>
    <dgm:pt modelId="{D3828748-9370-F74A-964C-5C2954294B1F}" type="sibTrans" cxnId="{6ED06E46-3DF3-F04D-ACA8-A55699B5C4C1}">
      <dgm:prSet/>
      <dgm:spPr/>
      <dgm:t>
        <a:bodyPr/>
        <a:lstStyle/>
        <a:p>
          <a:endParaRPr lang="en-GB"/>
        </a:p>
      </dgm:t>
    </dgm:pt>
    <dgm:pt modelId="{6E80F92B-CECC-654B-90E8-0B5DF3ED2F68}">
      <dgm:prSet phldrT="[Text]"/>
      <dgm:spPr>
        <a:solidFill>
          <a:schemeClr val="accent4">
            <a:lumMod val="60000"/>
            <a:lumOff val="40000"/>
          </a:schemeClr>
        </a:solidFill>
      </dgm:spPr>
      <dgm:t>
        <a:bodyPr/>
        <a:lstStyle/>
        <a:p>
          <a:r>
            <a:rPr lang="en-GB" dirty="0">
              <a:solidFill>
                <a:schemeClr val="tx1"/>
              </a:solidFill>
            </a:rPr>
            <a:t>Public Relations</a:t>
          </a:r>
        </a:p>
      </dgm:t>
    </dgm:pt>
    <dgm:pt modelId="{F5DD0ED9-A8EE-0B40-8977-7679DF7F2E75}" type="parTrans" cxnId="{28733DB1-2CB1-5240-8F54-86B2D5B85AB2}">
      <dgm:prSet/>
      <dgm:spPr/>
      <dgm:t>
        <a:bodyPr/>
        <a:lstStyle/>
        <a:p>
          <a:endParaRPr lang="en-GB"/>
        </a:p>
      </dgm:t>
    </dgm:pt>
    <dgm:pt modelId="{B3B3FDD9-292A-114E-BB6B-5D3C16B194D7}" type="sibTrans" cxnId="{28733DB1-2CB1-5240-8F54-86B2D5B85AB2}">
      <dgm:prSet/>
      <dgm:spPr/>
      <dgm:t>
        <a:bodyPr/>
        <a:lstStyle/>
        <a:p>
          <a:endParaRPr lang="en-GB"/>
        </a:p>
      </dgm:t>
    </dgm:pt>
    <dgm:pt modelId="{3416A8E2-7CB3-5243-AB83-AD89A4884DC6}">
      <dgm:prSet phldrT="[Text]"/>
      <dgm:spPr>
        <a:solidFill>
          <a:schemeClr val="accent4">
            <a:lumMod val="60000"/>
            <a:lumOff val="40000"/>
          </a:schemeClr>
        </a:solidFill>
      </dgm:spPr>
      <dgm:t>
        <a:bodyPr/>
        <a:lstStyle/>
        <a:p>
          <a:r>
            <a:rPr lang="en-GB" dirty="0">
              <a:solidFill>
                <a:schemeClr val="tx1"/>
              </a:solidFill>
            </a:rPr>
            <a:t>Event Planning</a:t>
          </a:r>
        </a:p>
      </dgm:t>
    </dgm:pt>
    <dgm:pt modelId="{D8F95003-F395-F74F-A408-E7C384628307}" type="parTrans" cxnId="{E6E5C259-FCD0-5846-ACB4-129D4EA20C43}">
      <dgm:prSet/>
      <dgm:spPr/>
      <dgm:t>
        <a:bodyPr/>
        <a:lstStyle/>
        <a:p>
          <a:endParaRPr lang="en-GB"/>
        </a:p>
      </dgm:t>
    </dgm:pt>
    <dgm:pt modelId="{FBCE169B-CC5D-7E48-88E3-75FDCBE567C4}" type="sibTrans" cxnId="{E6E5C259-FCD0-5846-ACB4-129D4EA20C43}">
      <dgm:prSet/>
      <dgm:spPr/>
      <dgm:t>
        <a:bodyPr/>
        <a:lstStyle/>
        <a:p>
          <a:endParaRPr lang="en-GB"/>
        </a:p>
      </dgm:t>
    </dgm:pt>
    <dgm:pt modelId="{F6BBE1F3-B965-894E-A9D6-AA903BB8ACC7}">
      <dgm:prSet phldrT="[Text]"/>
      <dgm:spPr>
        <a:solidFill>
          <a:schemeClr val="accent2">
            <a:lumMod val="60000"/>
            <a:lumOff val="40000"/>
          </a:schemeClr>
        </a:solidFill>
      </dgm:spPr>
      <dgm:t>
        <a:bodyPr/>
        <a:lstStyle/>
        <a:p>
          <a:r>
            <a:rPr lang="en-GB" dirty="0">
              <a:solidFill>
                <a:schemeClr val="tx1"/>
              </a:solidFill>
            </a:rPr>
            <a:t>Omnichannel </a:t>
          </a:r>
          <a:br>
            <a:rPr lang="en-GB" dirty="0">
              <a:solidFill>
                <a:schemeClr val="tx1"/>
              </a:solidFill>
            </a:rPr>
          </a:br>
          <a:r>
            <a:rPr lang="en-GB" dirty="0">
              <a:solidFill>
                <a:schemeClr val="tx1"/>
              </a:solidFill>
            </a:rPr>
            <a:t>Buyer</a:t>
          </a:r>
        </a:p>
      </dgm:t>
    </dgm:pt>
    <dgm:pt modelId="{804539B0-A076-134D-BA0D-9A90DD92BC89}" type="parTrans" cxnId="{F80AB203-944D-8B42-A0C5-411040EFB6E8}">
      <dgm:prSet/>
      <dgm:spPr/>
      <dgm:t>
        <a:bodyPr/>
        <a:lstStyle/>
        <a:p>
          <a:endParaRPr lang="en-GB"/>
        </a:p>
      </dgm:t>
    </dgm:pt>
    <dgm:pt modelId="{EB21D5F3-C852-1B4E-A251-1A64BFD8B97D}" type="sibTrans" cxnId="{F80AB203-944D-8B42-A0C5-411040EFB6E8}">
      <dgm:prSet/>
      <dgm:spPr/>
      <dgm:t>
        <a:bodyPr/>
        <a:lstStyle/>
        <a:p>
          <a:endParaRPr lang="en-GB"/>
        </a:p>
      </dgm:t>
    </dgm:pt>
    <dgm:pt modelId="{E22E2CE4-BD38-EF40-8A13-4DB4637C4A24}" type="pres">
      <dgm:prSet presAssocID="{B472D569-6829-7943-9F03-3B4CC141A32A}" presName="hierChild1" presStyleCnt="0">
        <dgm:presLayoutVars>
          <dgm:orgChart val="1"/>
          <dgm:chPref val="1"/>
          <dgm:dir/>
          <dgm:animOne val="branch"/>
          <dgm:animLvl val="lvl"/>
          <dgm:resizeHandles/>
        </dgm:presLayoutVars>
      </dgm:prSet>
      <dgm:spPr/>
      <dgm:t>
        <a:bodyPr/>
        <a:lstStyle/>
        <a:p>
          <a:endParaRPr lang="zh-TW" altLang="en-US"/>
        </a:p>
      </dgm:t>
    </dgm:pt>
    <dgm:pt modelId="{BC6DE8BF-8A77-1741-A3EC-61CF671CC744}" type="pres">
      <dgm:prSet presAssocID="{6BB81DE2-EE6B-CF43-9B0E-E46A958A68E7}" presName="hierRoot1" presStyleCnt="0">
        <dgm:presLayoutVars>
          <dgm:hierBranch val="init"/>
        </dgm:presLayoutVars>
      </dgm:prSet>
      <dgm:spPr/>
    </dgm:pt>
    <dgm:pt modelId="{6E021C46-F694-C349-BE69-7B5B89FA6333}" type="pres">
      <dgm:prSet presAssocID="{6BB81DE2-EE6B-CF43-9B0E-E46A958A68E7}" presName="rootComposite1" presStyleCnt="0"/>
      <dgm:spPr/>
    </dgm:pt>
    <dgm:pt modelId="{5BEE3F01-BEA4-2C41-B11C-8066A6370E89}" type="pres">
      <dgm:prSet presAssocID="{6BB81DE2-EE6B-CF43-9B0E-E46A958A68E7}" presName="rootText1" presStyleLbl="node0" presStyleIdx="0" presStyleCnt="1" custScaleX="348437">
        <dgm:presLayoutVars>
          <dgm:chPref val="3"/>
        </dgm:presLayoutVars>
      </dgm:prSet>
      <dgm:spPr/>
      <dgm:t>
        <a:bodyPr/>
        <a:lstStyle/>
        <a:p>
          <a:endParaRPr lang="zh-TW" altLang="en-US"/>
        </a:p>
      </dgm:t>
    </dgm:pt>
    <dgm:pt modelId="{E56E791B-9C5F-0040-BD58-30D648A16DA1}" type="pres">
      <dgm:prSet presAssocID="{6BB81DE2-EE6B-CF43-9B0E-E46A958A68E7}" presName="rootConnector1" presStyleLbl="node1" presStyleIdx="0" presStyleCnt="0"/>
      <dgm:spPr/>
      <dgm:t>
        <a:bodyPr/>
        <a:lstStyle/>
        <a:p>
          <a:endParaRPr lang="zh-TW" altLang="en-US"/>
        </a:p>
      </dgm:t>
    </dgm:pt>
    <dgm:pt modelId="{7DFF1D75-DC14-CF45-8E4A-16E8D43C71E2}" type="pres">
      <dgm:prSet presAssocID="{6BB81DE2-EE6B-CF43-9B0E-E46A958A68E7}" presName="hierChild2" presStyleCnt="0"/>
      <dgm:spPr/>
    </dgm:pt>
    <dgm:pt modelId="{519001FA-8303-A049-BE60-855F1E2563F3}" type="pres">
      <dgm:prSet presAssocID="{8C729F43-57D4-414E-B66E-607DBC3B7575}" presName="Name37" presStyleLbl="parChTrans1D2" presStyleIdx="0" presStyleCnt="3"/>
      <dgm:spPr/>
      <dgm:t>
        <a:bodyPr/>
        <a:lstStyle/>
        <a:p>
          <a:endParaRPr lang="zh-TW" altLang="en-US"/>
        </a:p>
      </dgm:t>
    </dgm:pt>
    <dgm:pt modelId="{78BE665E-4A10-034C-B98E-FD5396626CC9}" type="pres">
      <dgm:prSet presAssocID="{EB5239FA-8552-354B-8FA9-BDCCD850FBE3}" presName="hierRoot2" presStyleCnt="0">
        <dgm:presLayoutVars>
          <dgm:hierBranch val="init"/>
        </dgm:presLayoutVars>
      </dgm:prSet>
      <dgm:spPr/>
    </dgm:pt>
    <dgm:pt modelId="{C2B8D367-9599-C145-8F7D-C547D2AEFE04}" type="pres">
      <dgm:prSet presAssocID="{EB5239FA-8552-354B-8FA9-BDCCD850FBE3}" presName="rootComposite" presStyleCnt="0"/>
      <dgm:spPr/>
    </dgm:pt>
    <dgm:pt modelId="{4049F1CC-894F-D044-8488-C16658EA750A}" type="pres">
      <dgm:prSet presAssocID="{EB5239FA-8552-354B-8FA9-BDCCD850FBE3}" presName="rootText" presStyleLbl="node2" presStyleIdx="0" presStyleCnt="3">
        <dgm:presLayoutVars>
          <dgm:chPref val="3"/>
        </dgm:presLayoutVars>
      </dgm:prSet>
      <dgm:spPr/>
      <dgm:t>
        <a:bodyPr/>
        <a:lstStyle/>
        <a:p>
          <a:endParaRPr lang="zh-TW" altLang="en-US"/>
        </a:p>
      </dgm:t>
    </dgm:pt>
    <dgm:pt modelId="{870178C5-7E83-9049-8DCF-DE153F5F34CD}" type="pres">
      <dgm:prSet presAssocID="{EB5239FA-8552-354B-8FA9-BDCCD850FBE3}" presName="rootConnector" presStyleLbl="node2" presStyleIdx="0" presStyleCnt="3"/>
      <dgm:spPr/>
      <dgm:t>
        <a:bodyPr/>
        <a:lstStyle/>
        <a:p>
          <a:endParaRPr lang="zh-TW" altLang="en-US"/>
        </a:p>
      </dgm:t>
    </dgm:pt>
    <dgm:pt modelId="{E7CC4557-58CA-8246-81E5-AA32F36F0E6D}" type="pres">
      <dgm:prSet presAssocID="{EB5239FA-8552-354B-8FA9-BDCCD850FBE3}" presName="hierChild4" presStyleCnt="0"/>
      <dgm:spPr/>
    </dgm:pt>
    <dgm:pt modelId="{DD954057-EF18-7F48-9A60-7BE9A871435E}" type="pres">
      <dgm:prSet presAssocID="{8D4682A9-C287-9243-ABAD-6E7AE464EC85}" presName="Name37" presStyleLbl="parChTrans1D3" presStyleIdx="0" presStyleCnt="8"/>
      <dgm:spPr/>
      <dgm:t>
        <a:bodyPr/>
        <a:lstStyle/>
        <a:p>
          <a:endParaRPr lang="zh-TW" altLang="en-US"/>
        </a:p>
      </dgm:t>
    </dgm:pt>
    <dgm:pt modelId="{4AC955A9-0D65-5142-AC87-CC301E0A1621}" type="pres">
      <dgm:prSet presAssocID="{F130638F-2D18-A24C-809A-759B1EC8C3F9}" presName="hierRoot2" presStyleCnt="0">
        <dgm:presLayoutVars>
          <dgm:hierBranch val="init"/>
        </dgm:presLayoutVars>
      </dgm:prSet>
      <dgm:spPr/>
    </dgm:pt>
    <dgm:pt modelId="{50092F13-6869-4847-A0AE-01957621C74C}" type="pres">
      <dgm:prSet presAssocID="{F130638F-2D18-A24C-809A-759B1EC8C3F9}" presName="rootComposite" presStyleCnt="0"/>
      <dgm:spPr/>
    </dgm:pt>
    <dgm:pt modelId="{CCBC6B7F-6ECA-B44D-BD23-A9DE624ED21C}" type="pres">
      <dgm:prSet presAssocID="{F130638F-2D18-A24C-809A-759B1EC8C3F9}" presName="rootText" presStyleLbl="node3" presStyleIdx="0" presStyleCnt="8">
        <dgm:presLayoutVars>
          <dgm:chPref val="3"/>
        </dgm:presLayoutVars>
      </dgm:prSet>
      <dgm:spPr/>
      <dgm:t>
        <a:bodyPr/>
        <a:lstStyle/>
        <a:p>
          <a:endParaRPr lang="zh-TW" altLang="en-US"/>
        </a:p>
      </dgm:t>
    </dgm:pt>
    <dgm:pt modelId="{6463DA05-5E8F-4744-A7B4-7213FDC513CF}" type="pres">
      <dgm:prSet presAssocID="{F130638F-2D18-A24C-809A-759B1EC8C3F9}" presName="rootConnector" presStyleLbl="node3" presStyleIdx="0" presStyleCnt="8"/>
      <dgm:spPr/>
      <dgm:t>
        <a:bodyPr/>
        <a:lstStyle/>
        <a:p>
          <a:endParaRPr lang="zh-TW" altLang="en-US"/>
        </a:p>
      </dgm:t>
    </dgm:pt>
    <dgm:pt modelId="{FA10DE44-80D1-2249-977A-74D51F67BDE9}" type="pres">
      <dgm:prSet presAssocID="{F130638F-2D18-A24C-809A-759B1EC8C3F9}" presName="hierChild4" presStyleCnt="0"/>
      <dgm:spPr/>
    </dgm:pt>
    <dgm:pt modelId="{9B37E744-D37B-CA40-86C0-40299759A887}" type="pres">
      <dgm:prSet presAssocID="{F130638F-2D18-A24C-809A-759B1EC8C3F9}" presName="hierChild5" presStyleCnt="0"/>
      <dgm:spPr/>
    </dgm:pt>
    <dgm:pt modelId="{235C337F-39F8-0C47-83FE-25785A9EB519}" type="pres">
      <dgm:prSet presAssocID="{F5DD0ED9-A8EE-0B40-8977-7679DF7F2E75}" presName="Name37" presStyleLbl="parChTrans1D3" presStyleIdx="1" presStyleCnt="8"/>
      <dgm:spPr/>
      <dgm:t>
        <a:bodyPr/>
        <a:lstStyle/>
        <a:p>
          <a:endParaRPr lang="zh-TW" altLang="en-US"/>
        </a:p>
      </dgm:t>
    </dgm:pt>
    <dgm:pt modelId="{8A1F782B-5AD1-BA49-9536-26E154B10EFC}" type="pres">
      <dgm:prSet presAssocID="{6E80F92B-CECC-654B-90E8-0B5DF3ED2F68}" presName="hierRoot2" presStyleCnt="0">
        <dgm:presLayoutVars>
          <dgm:hierBranch val="init"/>
        </dgm:presLayoutVars>
      </dgm:prSet>
      <dgm:spPr/>
    </dgm:pt>
    <dgm:pt modelId="{45D5E8FB-35FF-C141-8E2B-B131375FA43C}" type="pres">
      <dgm:prSet presAssocID="{6E80F92B-CECC-654B-90E8-0B5DF3ED2F68}" presName="rootComposite" presStyleCnt="0"/>
      <dgm:spPr/>
    </dgm:pt>
    <dgm:pt modelId="{2FA2E2D9-8449-644D-870B-883423EF992A}" type="pres">
      <dgm:prSet presAssocID="{6E80F92B-CECC-654B-90E8-0B5DF3ED2F68}" presName="rootText" presStyleLbl="node3" presStyleIdx="1" presStyleCnt="8">
        <dgm:presLayoutVars>
          <dgm:chPref val="3"/>
        </dgm:presLayoutVars>
      </dgm:prSet>
      <dgm:spPr/>
      <dgm:t>
        <a:bodyPr/>
        <a:lstStyle/>
        <a:p>
          <a:endParaRPr lang="zh-TW" altLang="en-US"/>
        </a:p>
      </dgm:t>
    </dgm:pt>
    <dgm:pt modelId="{CFDF3A76-1DCE-ED42-BE3D-68F5E49CA0C2}" type="pres">
      <dgm:prSet presAssocID="{6E80F92B-CECC-654B-90E8-0B5DF3ED2F68}" presName="rootConnector" presStyleLbl="node3" presStyleIdx="1" presStyleCnt="8"/>
      <dgm:spPr/>
      <dgm:t>
        <a:bodyPr/>
        <a:lstStyle/>
        <a:p>
          <a:endParaRPr lang="zh-TW" altLang="en-US"/>
        </a:p>
      </dgm:t>
    </dgm:pt>
    <dgm:pt modelId="{66D14222-5CCB-384F-A538-39982D66B3B5}" type="pres">
      <dgm:prSet presAssocID="{6E80F92B-CECC-654B-90E8-0B5DF3ED2F68}" presName="hierChild4" presStyleCnt="0"/>
      <dgm:spPr/>
    </dgm:pt>
    <dgm:pt modelId="{85D9ADAF-9085-914C-921C-370168D46EB7}" type="pres">
      <dgm:prSet presAssocID="{6E80F92B-CECC-654B-90E8-0B5DF3ED2F68}" presName="hierChild5" presStyleCnt="0"/>
      <dgm:spPr/>
    </dgm:pt>
    <dgm:pt modelId="{984FE5CA-22B0-1141-A67E-6881177EDDE6}" type="pres">
      <dgm:prSet presAssocID="{D8F95003-F395-F74F-A408-E7C384628307}" presName="Name37" presStyleLbl="parChTrans1D3" presStyleIdx="2" presStyleCnt="8"/>
      <dgm:spPr/>
      <dgm:t>
        <a:bodyPr/>
        <a:lstStyle/>
        <a:p>
          <a:endParaRPr lang="zh-TW" altLang="en-US"/>
        </a:p>
      </dgm:t>
    </dgm:pt>
    <dgm:pt modelId="{2D069697-80CC-FE40-ADF6-29D9714FE90C}" type="pres">
      <dgm:prSet presAssocID="{3416A8E2-7CB3-5243-AB83-AD89A4884DC6}" presName="hierRoot2" presStyleCnt="0">
        <dgm:presLayoutVars>
          <dgm:hierBranch val="init"/>
        </dgm:presLayoutVars>
      </dgm:prSet>
      <dgm:spPr/>
    </dgm:pt>
    <dgm:pt modelId="{005CA91B-86B9-4646-840D-58129FECD582}" type="pres">
      <dgm:prSet presAssocID="{3416A8E2-7CB3-5243-AB83-AD89A4884DC6}" presName="rootComposite" presStyleCnt="0"/>
      <dgm:spPr/>
    </dgm:pt>
    <dgm:pt modelId="{46555624-37EB-2047-BD74-DF7F5F095397}" type="pres">
      <dgm:prSet presAssocID="{3416A8E2-7CB3-5243-AB83-AD89A4884DC6}" presName="rootText" presStyleLbl="node3" presStyleIdx="2" presStyleCnt="8">
        <dgm:presLayoutVars>
          <dgm:chPref val="3"/>
        </dgm:presLayoutVars>
      </dgm:prSet>
      <dgm:spPr/>
      <dgm:t>
        <a:bodyPr/>
        <a:lstStyle/>
        <a:p>
          <a:endParaRPr lang="zh-TW" altLang="en-US"/>
        </a:p>
      </dgm:t>
    </dgm:pt>
    <dgm:pt modelId="{B10ED935-A6D0-924F-8E33-9560D90F54C8}" type="pres">
      <dgm:prSet presAssocID="{3416A8E2-7CB3-5243-AB83-AD89A4884DC6}" presName="rootConnector" presStyleLbl="node3" presStyleIdx="2" presStyleCnt="8"/>
      <dgm:spPr/>
      <dgm:t>
        <a:bodyPr/>
        <a:lstStyle/>
        <a:p>
          <a:endParaRPr lang="zh-TW" altLang="en-US"/>
        </a:p>
      </dgm:t>
    </dgm:pt>
    <dgm:pt modelId="{3E4A6571-B92B-3E48-8633-2584F4F220CA}" type="pres">
      <dgm:prSet presAssocID="{3416A8E2-7CB3-5243-AB83-AD89A4884DC6}" presName="hierChild4" presStyleCnt="0"/>
      <dgm:spPr/>
    </dgm:pt>
    <dgm:pt modelId="{417C5CCD-E7BE-874B-BF2D-BC3B2E78D4BD}" type="pres">
      <dgm:prSet presAssocID="{3416A8E2-7CB3-5243-AB83-AD89A4884DC6}" presName="hierChild5" presStyleCnt="0"/>
      <dgm:spPr/>
    </dgm:pt>
    <dgm:pt modelId="{34619D15-C471-7A4D-B164-F4FFFFA91D02}" type="pres">
      <dgm:prSet presAssocID="{EB5239FA-8552-354B-8FA9-BDCCD850FBE3}" presName="hierChild5" presStyleCnt="0"/>
      <dgm:spPr/>
    </dgm:pt>
    <dgm:pt modelId="{5DA15BB0-C061-BB42-840B-122B7D8396C3}" type="pres">
      <dgm:prSet presAssocID="{E744D3EC-AD35-C240-8B12-54D6D0EBE686}" presName="Name37" presStyleLbl="parChTrans1D2" presStyleIdx="1" presStyleCnt="3"/>
      <dgm:spPr/>
      <dgm:t>
        <a:bodyPr/>
        <a:lstStyle/>
        <a:p>
          <a:endParaRPr lang="zh-TW" altLang="en-US"/>
        </a:p>
      </dgm:t>
    </dgm:pt>
    <dgm:pt modelId="{7C60A79B-7B7B-154F-A07D-4DF1C1548CFD}" type="pres">
      <dgm:prSet presAssocID="{C24DF77B-500D-F244-974C-618B0C439782}" presName="hierRoot2" presStyleCnt="0">
        <dgm:presLayoutVars>
          <dgm:hierBranch val="init"/>
        </dgm:presLayoutVars>
      </dgm:prSet>
      <dgm:spPr/>
    </dgm:pt>
    <dgm:pt modelId="{B6EB5D1B-0FBC-9D4E-8E78-3AE3ABF4B8C5}" type="pres">
      <dgm:prSet presAssocID="{C24DF77B-500D-F244-974C-618B0C439782}" presName="rootComposite" presStyleCnt="0"/>
      <dgm:spPr/>
    </dgm:pt>
    <dgm:pt modelId="{33453B15-315E-FC47-B3D1-965ED26D8696}" type="pres">
      <dgm:prSet presAssocID="{C24DF77B-500D-F244-974C-618B0C439782}" presName="rootText" presStyleLbl="node2" presStyleIdx="1" presStyleCnt="3">
        <dgm:presLayoutVars>
          <dgm:chPref val="3"/>
        </dgm:presLayoutVars>
      </dgm:prSet>
      <dgm:spPr/>
      <dgm:t>
        <a:bodyPr/>
        <a:lstStyle/>
        <a:p>
          <a:endParaRPr lang="zh-TW" altLang="en-US"/>
        </a:p>
      </dgm:t>
    </dgm:pt>
    <dgm:pt modelId="{91FA2C8C-C177-C94D-82F4-D38C8A81E607}" type="pres">
      <dgm:prSet presAssocID="{C24DF77B-500D-F244-974C-618B0C439782}" presName="rootConnector" presStyleLbl="node2" presStyleIdx="1" presStyleCnt="3"/>
      <dgm:spPr/>
      <dgm:t>
        <a:bodyPr/>
        <a:lstStyle/>
        <a:p>
          <a:endParaRPr lang="zh-TW" altLang="en-US"/>
        </a:p>
      </dgm:t>
    </dgm:pt>
    <dgm:pt modelId="{4644994A-1B43-C04D-92D4-14EC08B2A0CA}" type="pres">
      <dgm:prSet presAssocID="{C24DF77B-500D-F244-974C-618B0C439782}" presName="hierChild4" presStyleCnt="0"/>
      <dgm:spPr/>
    </dgm:pt>
    <dgm:pt modelId="{806B3A9E-8E67-5248-8A87-F9F4739302A9}" type="pres">
      <dgm:prSet presAssocID="{6AE740BF-B85F-7C44-859A-876AC050D1C7}" presName="Name37" presStyleLbl="parChTrans1D3" presStyleIdx="3" presStyleCnt="8"/>
      <dgm:spPr/>
      <dgm:t>
        <a:bodyPr/>
        <a:lstStyle/>
        <a:p>
          <a:endParaRPr lang="zh-TW" altLang="en-US"/>
        </a:p>
      </dgm:t>
    </dgm:pt>
    <dgm:pt modelId="{FD809D67-AA2F-014C-8D91-DE448B397D17}" type="pres">
      <dgm:prSet presAssocID="{FDC37A6E-03E7-4441-9ED8-85A486D13440}" presName="hierRoot2" presStyleCnt="0">
        <dgm:presLayoutVars>
          <dgm:hierBranch val="init"/>
        </dgm:presLayoutVars>
      </dgm:prSet>
      <dgm:spPr/>
    </dgm:pt>
    <dgm:pt modelId="{30669F38-9B41-374D-91EC-1953C311ED7B}" type="pres">
      <dgm:prSet presAssocID="{FDC37A6E-03E7-4441-9ED8-85A486D13440}" presName="rootComposite" presStyleCnt="0"/>
      <dgm:spPr/>
    </dgm:pt>
    <dgm:pt modelId="{D0BE53CC-58F0-5743-9434-B5CC99B26750}" type="pres">
      <dgm:prSet presAssocID="{FDC37A6E-03E7-4441-9ED8-85A486D13440}" presName="rootText" presStyleLbl="node3" presStyleIdx="3" presStyleCnt="8">
        <dgm:presLayoutVars>
          <dgm:chPref val="3"/>
        </dgm:presLayoutVars>
      </dgm:prSet>
      <dgm:spPr/>
      <dgm:t>
        <a:bodyPr/>
        <a:lstStyle/>
        <a:p>
          <a:endParaRPr lang="zh-TW" altLang="en-US"/>
        </a:p>
      </dgm:t>
    </dgm:pt>
    <dgm:pt modelId="{55586DB1-C16B-C840-951A-959953A699C4}" type="pres">
      <dgm:prSet presAssocID="{FDC37A6E-03E7-4441-9ED8-85A486D13440}" presName="rootConnector" presStyleLbl="node3" presStyleIdx="3" presStyleCnt="8"/>
      <dgm:spPr/>
      <dgm:t>
        <a:bodyPr/>
        <a:lstStyle/>
        <a:p>
          <a:endParaRPr lang="zh-TW" altLang="en-US"/>
        </a:p>
      </dgm:t>
    </dgm:pt>
    <dgm:pt modelId="{230CD72A-224F-6B41-9B46-75626CD2ACD6}" type="pres">
      <dgm:prSet presAssocID="{FDC37A6E-03E7-4441-9ED8-85A486D13440}" presName="hierChild4" presStyleCnt="0"/>
      <dgm:spPr/>
    </dgm:pt>
    <dgm:pt modelId="{4DD204A7-0097-5A4D-8EB4-51D061804BBF}" type="pres">
      <dgm:prSet presAssocID="{FDC37A6E-03E7-4441-9ED8-85A486D13440}" presName="hierChild5" presStyleCnt="0"/>
      <dgm:spPr/>
    </dgm:pt>
    <dgm:pt modelId="{1AD48EB3-13DD-9542-9DA9-D3632CD850FF}" type="pres">
      <dgm:prSet presAssocID="{1D0429B8-8EEE-5547-9346-5B7F8549700F}" presName="Name37" presStyleLbl="parChTrans1D3" presStyleIdx="4" presStyleCnt="8"/>
      <dgm:spPr/>
      <dgm:t>
        <a:bodyPr/>
        <a:lstStyle/>
        <a:p>
          <a:endParaRPr lang="zh-TW" altLang="en-US"/>
        </a:p>
      </dgm:t>
    </dgm:pt>
    <dgm:pt modelId="{82FEC1A3-0F1E-554E-911D-75F148D9C07D}" type="pres">
      <dgm:prSet presAssocID="{C12B8D17-3996-D74E-9873-2EB1F56EBA85}" presName="hierRoot2" presStyleCnt="0">
        <dgm:presLayoutVars>
          <dgm:hierBranch val="init"/>
        </dgm:presLayoutVars>
      </dgm:prSet>
      <dgm:spPr/>
    </dgm:pt>
    <dgm:pt modelId="{0F312850-0260-1A48-85E5-6DFE9CEA5ABF}" type="pres">
      <dgm:prSet presAssocID="{C12B8D17-3996-D74E-9873-2EB1F56EBA85}" presName="rootComposite" presStyleCnt="0"/>
      <dgm:spPr/>
    </dgm:pt>
    <dgm:pt modelId="{F9D8DA27-A755-4B4D-94D5-EA660DD437AB}" type="pres">
      <dgm:prSet presAssocID="{C12B8D17-3996-D74E-9873-2EB1F56EBA85}" presName="rootText" presStyleLbl="node3" presStyleIdx="4" presStyleCnt="8">
        <dgm:presLayoutVars>
          <dgm:chPref val="3"/>
        </dgm:presLayoutVars>
      </dgm:prSet>
      <dgm:spPr/>
      <dgm:t>
        <a:bodyPr/>
        <a:lstStyle/>
        <a:p>
          <a:endParaRPr lang="zh-TW" altLang="en-US"/>
        </a:p>
      </dgm:t>
    </dgm:pt>
    <dgm:pt modelId="{8FFF8336-4ED6-8546-BCAE-692A3BFAAD45}" type="pres">
      <dgm:prSet presAssocID="{C12B8D17-3996-D74E-9873-2EB1F56EBA85}" presName="rootConnector" presStyleLbl="node3" presStyleIdx="4" presStyleCnt="8"/>
      <dgm:spPr/>
      <dgm:t>
        <a:bodyPr/>
        <a:lstStyle/>
        <a:p>
          <a:endParaRPr lang="zh-TW" altLang="en-US"/>
        </a:p>
      </dgm:t>
    </dgm:pt>
    <dgm:pt modelId="{C21C395C-9D0D-7444-BB3E-2886CB84688C}" type="pres">
      <dgm:prSet presAssocID="{C12B8D17-3996-D74E-9873-2EB1F56EBA85}" presName="hierChild4" presStyleCnt="0"/>
      <dgm:spPr/>
    </dgm:pt>
    <dgm:pt modelId="{33A2DC7A-471D-9A45-9407-1DBFDC062C07}" type="pres">
      <dgm:prSet presAssocID="{C12B8D17-3996-D74E-9873-2EB1F56EBA85}" presName="hierChild5" presStyleCnt="0"/>
      <dgm:spPr/>
    </dgm:pt>
    <dgm:pt modelId="{8FF3D8D1-99D6-BE4F-B86F-9A4FDCFF6E73}" type="pres">
      <dgm:prSet presAssocID="{C24DF77B-500D-F244-974C-618B0C439782}" presName="hierChild5" presStyleCnt="0"/>
      <dgm:spPr/>
    </dgm:pt>
    <dgm:pt modelId="{18E9711E-A38A-9A44-88A1-3930BBA5D060}" type="pres">
      <dgm:prSet presAssocID="{A990C8C7-451E-7648-96B3-3061DBB46797}" presName="Name37" presStyleLbl="parChTrans1D2" presStyleIdx="2" presStyleCnt="3"/>
      <dgm:spPr/>
      <dgm:t>
        <a:bodyPr/>
        <a:lstStyle/>
        <a:p>
          <a:endParaRPr lang="zh-TW" altLang="en-US"/>
        </a:p>
      </dgm:t>
    </dgm:pt>
    <dgm:pt modelId="{3C2CDDD3-D397-CB47-92C9-7BAEA1CA09CF}" type="pres">
      <dgm:prSet presAssocID="{D0ECE57E-9D21-D943-A857-31AEFA9E9C6C}" presName="hierRoot2" presStyleCnt="0">
        <dgm:presLayoutVars>
          <dgm:hierBranch val="init"/>
        </dgm:presLayoutVars>
      </dgm:prSet>
      <dgm:spPr/>
    </dgm:pt>
    <dgm:pt modelId="{964C906C-3A5D-8F49-B875-03C499967F4D}" type="pres">
      <dgm:prSet presAssocID="{D0ECE57E-9D21-D943-A857-31AEFA9E9C6C}" presName="rootComposite" presStyleCnt="0"/>
      <dgm:spPr/>
    </dgm:pt>
    <dgm:pt modelId="{7EED53BB-26A5-8448-8AE4-1039B1823241}" type="pres">
      <dgm:prSet presAssocID="{D0ECE57E-9D21-D943-A857-31AEFA9E9C6C}" presName="rootText" presStyleLbl="node2" presStyleIdx="2" presStyleCnt="3">
        <dgm:presLayoutVars>
          <dgm:chPref val="3"/>
        </dgm:presLayoutVars>
      </dgm:prSet>
      <dgm:spPr/>
      <dgm:t>
        <a:bodyPr/>
        <a:lstStyle/>
        <a:p>
          <a:endParaRPr lang="zh-TW" altLang="en-US"/>
        </a:p>
      </dgm:t>
    </dgm:pt>
    <dgm:pt modelId="{251C5461-AB52-3845-B965-A249D71B1B85}" type="pres">
      <dgm:prSet presAssocID="{D0ECE57E-9D21-D943-A857-31AEFA9E9C6C}" presName="rootConnector" presStyleLbl="node2" presStyleIdx="2" presStyleCnt="3"/>
      <dgm:spPr/>
      <dgm:t>
        <a:bodyPr/>
        <a:lstStyle/>
        <a:p>
          <a:endParaRPr lang="zh-TW" altLang="en-US"/>
        </a:p>
      </dgm:t>
    </dgm:pt>
    <dgm:pt modelId="{4B09A437-F957-D047-B6FD-926883FBF2C7}" type="pres">
      <dgm:prSet presAssocID="{D0ECE57E-9D21-D943-A857-31AEFA9E9C6C}" presName="hierChild4" presStyleCnt="0"/>
      <dgm:spPr/>
    </dgm:pt>
    <dgm:pt modelId="{BDEAC79B-C485-964B-9DAD-5538529D8694}" type="pres">
      <dgm:prSet presAssocID="{F5EF1820-509B-A44B-A045-5679C4C74C54}" presName="Name37" presStyleLbl="parChTrans1D3" presStyleIdx="5" presStyleCnt="8"/>
      <dgm:spPr/>
      <dgm:t>
        <a:bodyPr/>
        <a:lstStyle/>
        <a:p>
          <a:endParaRPr lang="zh-TW" altLang="en-US"/>
        </a:p>
      </dgm:t>
    </dgm:pt>
    <dgm:pt modelId="{2D3C8443-8BFC-B04D-8241-7B32D4E12CC9}" type="pres">
      <dgm:prSet presAssocID="{4044593B-3D15-E44B-9631-C54BBFB36727}" presName="hierRoot2" presStyleCnt="0">
        <dgm:presLayoutVars>
          <dgm:hierBranch val="init"/>
        </dgm:presLayoutVars>
      </dgm:prSet>
      <dgm:spPr/>
    </dgm:pt>
    <dgm:pt modelId="{C3F18984-0CC0-CE42-98C7-0BF3EDFC113A}" type="pres">
      <dgm:prSet presAssocID="{4044593B-3D15-E44B-9631-C54BBFB36727}" presName="rootComposite" presStyleCnt="0"/>
      <dgm:spPr/>
    </dgm:pt>
    <dgm:pt modelId="{04FE2A8A-BCC4-7944-9027-C36710A46ABB}" type="pres">
      <dgm:prSet presAssocID="{4044593B-3D15-E44B-9631-C54BBFB36727}" presName="rootText" presStyleLbl="node3" presStyleIdx="5" presStyleCnt="8">
        <dgm:presLayoutVars>
          <dgm:chPref val="3"/>
        </dgm:presLayoutVars>
      </dgm:prSet>
      <dgm:spPr/>
      <dgm:t>
        <a:bodyPr/>
        <a:lstStyle/>
        <a:p>
          <a:endParaRPr lang="zh-TW" altLang="en-US"/>
        </a:p>
      </dgm:t>
    </dgm:pt>
    <dgm:pt modelId="{137E488F-6C86-0244-A394-49F0A1E197BC}" type="pres">
      <dgm:prSet presAssocID="{4044593B-3D15-E44B-9631-C54BBFB36727}" presName="rootConnector" presStyleLbl="node3" presStyleIdx="5" presStyleCnt="8"/>
      <dgm:spPr/>
      <dgm:t>
        <a:bodyPr/>
        <a:lstStyle/>
        <a:p>
          <a:endParaRPr lang="zh-TW" altLang="en-US"/>
        </a:p>
      </dgm:t>
    </dgm:pt>
    <dgm:pt modelId="{BBD03AF1-BD43-1F42-A2F2-DB5C4BFB9712}" type="pres">
      <dgm:prSet presAssocID="{4044593B-3D15-E44B-9631-C54BBFB36727}" presName="hierChild4" presStyleCnt="0"/>
      <dgm:spPr/>
    </dgm:pt>
    <dgm:pt modelId="{2901987A-1C0D-0942-B592-EC71C430BC5F}" type="pres">
      <dgm:prSet presAssocID="{4044593B-3D15-E44B-9631-C54BBFB36727}" presName="hierChild5" presStyleCnt="0"/>
      <dgm:spPr/>
    </dgm:pt>
    <dgm:pt modelId="{26C356F4-5679-9144-BC6E-57C032E61804}" type="pres">
      <dgm:prSet presAssocID="{804539B0-A076-134D-BA0D-9A90DD92BC89}" presName="Name37" presStyleLbl="parChTrans1D3" presStyleIdx="6" presStyleCnt="8"/>
      <dgm:spPr/>
      <dgm:t>
        <a:bodyPr/>
        <a:lstStyle/>
        <a:p>
          <a:endParaRPr lang="zh-TW" altLang="en-US"/>
        </a:p>
      </dgm:t>
    </dgm:pt>
    <dgm:pt modelId="{7F87CB0F-1C54-FB44-83CC-2C64314FD5AD}" type="pres">
      <dgm:prSet presAssocID="{F6BBE1F3-B965-894E-A9D6-AA903BB8ACC7}" presName="hierRoot2" presStyleCnt="0">
        <dgm:presLayoutVars>
          <dgm:hierBranch val="init"/>
        </dgm:presLayoutVars>
      </dgm:prSet>
      <dgm:spPr/>
    </dgm:pt>
    <dgm:pt modelId="{D5EDFB5C-9ADE-A14D-B8AE-24E115C6F114}" type="pres">
      <dgm:prSet presAssocID="{F6BBE1F3-B965-894E-A9D6-AA903BB8ACC7}" presName="rootComposite" presStyleCnt="0"/>
      <dgm:spPr/>
    </dgm:pt>
    <dgm:pt modelId="{6B789253-DB78-794F-8B96-EF4DEDE855FD}" type="pres">
      <dgm:prSet presAssocID="{F6BBE1F3-B965-894E-A9D6-AA903BB8ACC7}" presName="rootText" presStyleLbl="node3" presStyleIdx="6" presStyleCnt="8">
        <dgm:presLayoutVars>
          <dgm:chPref val="3"/>
        </dgm:presLayoutVars>
      </dgm:prSet>
      <dgm:spPr/>
      <dgm:t>
        <a:bodyPr/>
        <a:lstStyle/>
        <a:p>
          <a:endParaRPr lang="zh-TW" altLang="en-US"/>
        </a:p>
      </dgm:t>
    </dgm:pt>
    <dgm:pt modelId="{F00A0017-1AB8-3A43-9395-4E5F50C3256C}" type="pres">
      <dgm:prSet presAssocID="{F6BBE1F3-B965-894E-A9D6-AA903BB8ACC7}" presName="rootConnector" presStyleLbl="node3" presStyleIdx="6" presStyleCnt="8"/>
      <dgm:spPr/>
      <dgm:t>
        <a:bodyPr/>
        <a:lstStyle/>
        <a:p>
          <a:endParaRPr lang="zh-TW" altLang="en-US"/>
        </a:p>
      </dgm:t>
    </dgm:pt>
    <dgm:pt modelId="{059E668D-7F24-FC45-8E5E-4A894F163CD9}" type="pres">
      <dgm:prSet presAssocID="{F6BBE1F3-B965-894E-A9D6-AA903BB8ACC7}" presName="hierChild4" presStyleCnt="0"/>
      <dgm:spPr/>
    </dgm:pt>
    <dgm:pt modelId="{BBE48FE4-E454-0744-B6A4-430B84E35C0A}" type="pres">
      <dgm:prSet presAssocID="{F6BBE1F3-B965-894E-A9D6-AA903BB8ACC7}" presName="hierChild5" presStyleCnt="0"/>
      <dgm:spPr/>
    </dgm:pt>
    <dgm:pt modelId="{7591D93B-BB44-4A42-BBCD-75B0E2FEAFA7}" type="pres">
      <dgm:prSet presAssocID="{E1AC92A7-FB5B-DB41-8C08-DDF60A1AEB84}" presName="Name37" presStyleLbl="parChTrans1D3" presStyleIdx="7" presStyleCnt="8"/>
      <dgm:spPr/>
      <dgm:t>
        <a:bodyPr/>
        <a:lstStyle/>
        <a:p>
          <a:endParaRPr lang="zh-TW" altLang="en-US"/>
        </a:p>
      </dgm:t>
    </dgm:pt>
    <dgm:pt modelId="{5B488681-723C-A946-831B-3DCBEF59162D}" type="pres">
      <dgm:prSet presAssocID="{28927E85-0261-3D47-ABEF-8D18CFE40626}" presName="hierRoot2" presStyleCnt="0">
        <dgm:presLayoutVars>
          <dgm:hierBranch val="init"/>
        </dgm:presLayoutVars>
      </dgm:prSet>
      <dgm:spPr/>
    </dgm:pt>
    <dgm:pt modelId="{ECA1A821-B388-C94C-9C23-3DDBD5623CB7}" type="pres">
      <dgm:prSet presAssocID="{28927E85-0261-3D47-ABEF-8D18CFE40626}" presName="rootComposite" presStyleCnt="0"/>
      <dgm:spPr/>
    </dgm:pt>
    <dgm:pt modelId="{221E717F-9E5B-474C-8C58-F4F92EC75411}" type="pres">
      <dgm:prSet presAssocID="{28927E85-0261-3D47-ABEF-8D18CFE40626}" presName="rootText" presStyleLbl="node3" presStyleIdx="7" presStyleCnt="8">
        <dgm:presLayoutVars>
          <dgm:chPref val="3"/>
        </dgm:presLayoutVars>
      </dgm:prSet>
      <dgm:spPr/>
      <dgm:t>
        <a:bodyPr/>
        <a:lstStyle/>
        <a:p>
          <a:endParaRPr lang="zh-TW" altLang="en-US"/>
        </a:p>
      </dgm:t>
    </dgm:pt>
    <dgm:pt modelId="{80B9DEDD-F5B6-FE4F-B7FC-950169D153A0}" type="pres">
      <dgm:prSet presAssocID="{28927E85-0261-3D47-ABEF-8D18CFE40626}" presName="rootConnector" presStyleLbl="node3" presStyleIdx="7" presStyleCnt="8"/>
      <dgm:spPr/>
      <dgm:t>
        <a:bodyPr/>
        <a:lstStyle/>
        <a:p>
          <a:endParaRPr lang="zh-TW" altLang="en-US"/>
        </a:p>
      </dgm:t>
    </dgm:pt>
    <dgm:pt modelId="{658553EF-CE5A-D840-800B-24FF53F7EB7F}" type="pres">
      <dgm:prSet presAssocID="{28927E85-0261-3D47-ABEF-8D18CFE40626}" presName="hierChild4" presStyleCnt="0"/>
      <dgm:spPr/>
    </dgm:pt>
    <dgm:pt modelId="{A1D332D4-5CEB-A64C-A922-0F63D1D908CE}" type="pres">
      <dgm:prSet presAssocID="{28927E85-0261-3D47-ABEF-8D18CFE40626}" presName="hierChild5" presStyleCnt="0"/>
      <dgm:spPr/>
    </dgm:pt>
    <dgm:pt modelId="{7C8E7B9A-877F-F74B-B257-BAEBB7053C03}" type="pres">
      <dgm:prSet presAssocID="{D0ECE57E-9D21-D943-A857-31AEFA9E9C6C}" presName="hierChild5" presStyleCnt="0"/>
      <dgm:spPr/>
    </dgm:pt>
    <dgm:pt modelId="{B645FE9C-2E4C-F84E-9472-902A2FC914E7}" type="pres">
      <dgm:prSet presAssocID="{6BB81DE2-EE6B-CF43-9B0E-E46A958A68E7}" presName="hierChild3" presStyleCnt="0"/>
      <dgm:spPr/>
    </dgm:pt>
  </dgm:ptLst>
  <dgm:cxnLst>
    <dgm:cxn modelId="{1C837E38-8C47-1148-85EF-4C2456F42F45}" type="presOf" srcId="{D0ECE57E-9D21-D943-A857-31AEFA9E9C6C}" destId="{7EED53BB-26A5-8448-8AE4-1039B1823241}" srcOrd="0" destOrd="0" presId="urn:microsoft.com/office/officeart/2005/8/layout/orgChart1"/>
    <dgm:cxn modelId="{E2B8D1AE-2752-994F-A5D5-9499129AF78B}" type="presOf" srcId="{C24DF77B-500D-F244-974C-618B0C439782}" destId="{91FA2C8C-C177-C94D-82F4-D38C8A81E607}" srcOrd="1" destOrd="0" presId="urn:microsoft.com/office/officeart/2005/8/layout/orgChart1"/>
    <dgm:cxn modelId="{304F2FFA-4176-D64E-BC2F-201B872471E5}" type="presOf" srcId="{F130638F-2D18-A24C-809A-759B1EC8C3F9}" destId="{6463DA05-5E8F-4744-A7B4-7213FDC513CF}" srcOrd="1" destOrd="0" presId="urn:microsoft.com/office/officeart/2005/8/layout/orgChart1"/>
    <dgm:cxn modelId="{709C46FB-1DC4-7841-A99C-72D9BDDBEF39}" type="presOf" srcId="{FDC37A6E-03E7-4441-9ED8-85A486D13440}" destId="{55586DB1-C16B-C840-951A-959953A699C4}" srcOrd="1" destOrd="0" presId="urn:microsoft.com/office/officeart/2005/8/layout/orgChart1"/>
    <dgm:cxn modelId="{66873933-3EAE-CF45-9E44-010CA28BA269}" type="presOf" srcId="{C12B8D17-3996-D74E-9873-2EB1F56EBA85}" destId="{F9D8DA27-A755-4B4D-94D5-EA660DD437AB}" srcOrd="0" destOrd="0" presId="urn:microsoft.com/office/officeart/2005/8/layout/orgChart1"/>
    <dgm:cxn modelId="{47D59C96-CBCD-F147-8020-95F6D0EBCE3D}" type="presOf" srcId="{6BB81DE2-EE6B-CF43-9B0E-E46A958A68E7}" destId="{E56E791B-9C5F-0040-BD58-30D648A16DA1}" srcOrd="1" destOrd="0" presId="urn:microsoft.com/office/officeart/2005/8/layout/orgChart1"/>
    <dgm:cxn modelId="{F3FBE561-B832-EF4F-A90C-8D075B07789E}" type="presOf" srcId="{A990C8C7-451E-7648-96B3-3061DBB46797}" destId="{18E9711E-A38A-9A44-88A1-3930BBA5D060}" srcOrd="0" destOrd="0" presId="urn:microsoft.com/office/officeart/2005/8/layout/orgChart1"/>
    <dgm:cxn modelId="{72C555B2-E55D-DD4C-8F14-1D567EE31AB8}" type="presOf" srcId="{3416A8E2-7CB3-5243-AB83-AD89A4884DC6}" destId="{B10ED935-A6D0-924F-8E33-9560D90F54C8}" srcOrd="1" destOrd="0" presId="urn:microsoft.com/office/officeart/2005/8/layout/orgChart1"/>
    <dgm:cxn modelId="{7C2FB180-DF82-C44D-AF91-E5DAAA38E9F1}" type="presOf" srcId="{28927E85-0261-3D47-ABEF-8D18CFE40626}" destId="{221E717F-9E5B-474C-8C58-F4F92EC75411}" srcOrd="0" destOrd="0" presId="urn:microsoft.com/office/officeart/2005/8/layout/orgChart1"/>
    <dgm:cxn modelId="{F80AB203-944D-8B42-A0C5-411040EFB6E8}" srcId="{D0ECE57E-9D21-D943-A857-31AEFA9E9C6C}" destId="{F6BBE1F3-B965-894E-A9D6-AA903BB8ACC7}" srcOrd="1" destOrd="0" parTransId="{804539B0-A076-134D-BA0D-9A90DD92BC89}" sibTransId="{EB21D5F3-C852-1B4E-A251-1A64BFD8B97D}"/>
    <dgm:cxn modelId="{0E843DE1-6A27-F648-A285-0F877EAC87A2}" type="presOf" srcId="{D8F95003-F395-F74F-A408-E7C384628307}" destId="{984FE5CA-22B0-1141-A67E-6881177EDDE6}" srcOrd="0" destOrd="0" presId="urn:microsoft.com/office/officeart/2005/8/layout/orgChart1"/>
    <dgm:cxn modelId="{28733DB1-2CB1-5240-8F54-86B2D5B85AB2}" srcId="{EB5239FA-8552-354B-8FA9-BDCCD850FBE3}" destId="{6E80F92B-CECC-654B-90E8-0B5DF3ED2F68}" srcOrd="1" destOrd="0" parTransId="{F5DD0ED9-A8EE-0B40-8977-7679DF7F2E75}" sibTransId="{B3B3FDD9-292A-114E-BB6B-5D3C16B194D7}"/>
    <dgm:cxn modelId="{40F5E7C2-1C2A-EE46-8771-12F8781273CF}" srcId="{D0ECE57E-9D21-D943-A857-31AEFA9E9C6C}" destId="{4044593B-3D15-E44B-9631-C54BBFB36727}" srcOrd="0" destOrd="0" parTransId="{F5EF1820-509B-A44B-A045-5679C4C74C54}" sibTransId="{0A8C853B-887E-C44D-AF60-BE7C2E4AD355}"/>
    <dgm:cxn modelId="{6540A4EB-715E-B048-A273-A86E720F449F}" type="presOf" srcId="{1D0429B8-8EEE-5547-9346-5B7F8549700F}" destId="{1AD48EB3-13DD-9542-9DA9-D3632CD850FF}" srcOrd="0" destOrd="0" presId="urn:microsoft.com/office/officeart/2005/8/layout/orgChart1"/>
    <dgm:cxn modelId="{2C97F512-EC23-9843-AC9C-963D8D72FA6A}" type="presOf" srcId="{F5EF1820-509B-A44B-A045-5679C4C74C54}" destId="{BDEAC79B-C485-964B-9DAD-5538529D8694}" srcOrd="0" destOrd="0" presId="urn:microsoft.com/office/officeart/2005/8/layout/orgChart1"/>
    <dgm:cxn modelId="{AE5736D5-9FD1-4743-8D38-7429A1ACFBD5}" type="presOf" srcId="{6BB81DE2-EE6B-CF43-9B0E-E46A958A68E7}" destId="{5BEE3F01-BEA4-2C41-B11C-8066A6370E89}" srcOrd="0" destOrd="0" presId="urn:microsoft.com/office/officeart/2005/8/layout/orgChart1"/>
    <dgm:cxn modelId="{E3A11E16-0EA7-7140-8768-523253669610}" type="presOf" srcId="{6E80F92B-CECC-654B-90E8-0B5DF3ED2F68}" destId="{CFDF3A76-1DCE-ED42-BE3D-68F5E49CA0C2}" srcOrd="1" destOrd="0" presId="urn:microsoft.com/office/officeart/2005/8/layout/orgChart1"/>
    <dgm:cxn modelId="{C23FCF4A-068B-734A-9BA9-7FB2D69E3DB5}" type="presOf" srcId="{C24DF77B-500D-F244-974C-618B0C439782}" destId="{33453B15-315E-FC47-B3D1-965ED26D8696}" srcOrd="0" destOrd="0" presId="urn:microsoft.com/office/officeart/2005/8/layout/orgChart1"/>
    <dgm:cxn modelId="{FCCB635E-8D6B-2A44-818A-77858E014CAA}" type="presOf" srcId="{3416A8E2-7CB3-5243-AB83-AD89A4884DC6}" destId="{46555624-37EB-2047-BD74-DF7F5F095397}" srcOrd="0" destOrd="0" presId="urn:microsoft.com/office/officeart/2005/8/layout/orgChart1"/>
    <dgm:cxn modelId="{BAB992EE-435C-954A-9CA2-0E55F35A337A}" type="presOf" srcId="{4044593B-3D15-E44B-9631-C54BBFB36727}" destId="{04FE2A8A-BCC4-7944-9027-C36710A46ABB}" srcOrd="0" destOrd="0" presId="urn:microsoft.com/office/officeart/2005/8/layout/orgChart1"/>
    <dgm:cxn modelId="{094D6A80-C7D4-3C4B-84E9-531D2934E4E5}" type="presOf" srcId="{8C729F43-57D4-414E-B66E-607DBC3B7575}" destId="{519001FA-8303-A049-BE60-855F1E2563F3}" srcOrd="0" destOrd="0" presId="urn:microsoft.com/office/officeart/2005/8/layout/orgChart1"/>
    <dgm:cxn modelId="{C815587B-4AF0-7546-B974-5D2E4A043253}" type="presOf" srcId="{E744D3EC-AD35-C240-8B12-54D6D0EBE686}" destId="{5DA15BB0-C061-BB42-840B-122B7D8396C3}" srcOrd="0" destOrd="0" presId="urn:microsoft.com/office/officeart/2005/8/layout/orgChart1"/>
    <dgm:cxn modelId="{9A2173AF-25AD-4744-95F2-672E4FE04A24}" srcId="{6BB81DE2-EE6B-CF43-9B0E-E46A958A68E7}" destId="{C24DF77B-500D-F244-974C-618B0C439782}" srcOrd="1" destOrd="0" parTransId="{E744D3EC-AD35-C240-8B12-54D6D0EBE686}" sibTransId="{7B566B82-6B9C-D34A-978E-CEA1730C080A}"/>
    <dgm:cxn modelId="{20F797FB-EC3A-1B4C-8778-A0C6B148F73B}" type="presOf" srcId="{4044593B-3D15-E44B-9631-C54BBFB36727}" destId="{137E488F-6C86-0244-A394-49F0A1E197BC}" srcOrd="1" destOrd="0" presId="urn:microsoft.com/office/officeart/2005/8/layout/orgChart1"/>
    <dgm:cxn modelId="{B8C84D45-142F-4F4E-9014-2CBFD2A72B4A}" srcId="{6BB81DE2-EE6B-CF43-9B0E-E46A958A68E7}" destId="{EB5239FA-8552-354B-8FA9-BDCCD850FBE3}" srcOrd="0" destOrd="0" parTransId="{8C729F43-57D4-414E-B66E-607DBC3B7575}" sibTransId="{A8259B88-286C-0B4F-8853-DA7631DD2037}"/>
    <dgm:cxn modelId="{A2620F61-2A07-414F-AC39-37A5CBCB5E58}" srcId="{B472D569-6829-7943-9F03-3B4CC141A32A}" destId="{6BB81DE2-EE6B-CF43-9B0E-E46A958A68E7}" srcOrd="0" destOrd="0" parTransId="{F1D72044-C447-BC42-9D13-23E32F9C7B38}" sibTransId="{F6E71BD1-497E-AE49-A938-2B11BE0315EB}"/>
    <dgm:cxn modelId="{9BFCAD9E-6CFE-4F42-A308-87038390DC78}" type="presOf" srcId="{6AE740BF-B85F-7C44-859A-876AC050D1C7}" destId="{806B3A9E-8E67-5248-8A87-F9F4739302A9}" srcOrd="0" destOrd="0" presId="urn:microsoft.com/office/officeart/2005/8/layout/orgChart1"/>
    <dgm:cxn modelId="{77805F53-6864-274E-8F82-105ECFC40D39}" srcId="{C24DF77B-500D-F244-974C-618B0C439782}" destId="{C12B8D17-3996-D74E-9873-2EB1F56EBA85}" srcOrd="1" destOrd="0" parTransId="{1D0429B8-8EEE-5547-9346-5B7F8549700F}" sibTransId="{34BE1DEF-CB6D-574C-95C0-36F643335FD2}"/>
    <dgm:cxn modelId="{C0AC97DF-4590-EC4C-AC76-4AE93F85A9C1}" type="presOf" srcId="{C12B8D17-3996-D74E-9873-2EB1F56EBA85}" destId="{8FFF8336-4ED6-8546-BCAE-692A3BFAAD45}" srcOrd="1" destOrd="0" presId="urn:microsoft.com/office/officeart/2005/8/layout/orgChart1"/>
    <dgm:cxn modelId="{E6E5C259-FCD0-5846-ACB4-129D4EA20C43}" srcId="{EB5239FA-8552-354B-8FA9-BDCCD850FBE3}" destId="{3416A8E2-7CB3-5243-AB83-AD89A4884DC6}" srcOrd="2" destOrd="0" parTransId="{D8F95003-F395-F74F-A408-E7C384628307}" sibTransId="{FBCE169B-CC5D-7E48-88E3-75FDCBE567C4}"/>
    <dgm:cxn modelId="{6ED06E46-3DF3-F04D-ACA8-A55699B5C4C1}" srcId="{EB5239FA-8552-354B-8FA9-BDCCD850FBE3}" destId="{F130638F-2D18-A24C-809A-759B1EC8C3F9}" srcOrd="0" destOrd="0" parTransId="{8D4682A9-C287-9243-ABAD-6E7AE464EC85}" sibTransId="{D3828748-9370-F74A-964C-5C2954294B1F}"/>
    <dgm:cxn modelId="{7EDB543D-7ABC-F446-8136-21B99FC1F2E2}" type="presOf" srcId="{F6BBE1F3-B965-894E-A9D6-AA903BB8ACC7}" destId="{6B789253-DB78-794F-8B96-EF4DEDE855FD}" srcOrd="0" destOrd="0" presId="urn:microsoft.com/office/officeart/2005/8/layout/orgChart1"/>
    <dgm:cxn modelId="{33161B9B-2389-AA40-8601-BC6E3D161C5D}" type="presOf" srcId="{EB5239FA-8552-354B-8FA9-BDCCD850FBE3}" destId="{870178C5-7E83-9049-8DCF-DE153F5F34CD}" srcOrd="1" destOrd="0" presId="urn:microsoft.com/office/officeart/2005/8/layout/orgChart1"/>
    <dgm:cxn modelId="{69B249AC-C3F2-9543-A5A6-A51DB90D0BE0}" type="presOf" srcId="{28927E85-0261-3D47-ABEF-8D18CFE40626}" destId="{80B9DEDD-F5B6-FE4F-B7FC-950169D153A0}" srcOrd="1" destOrd="0" presId="urn:microsoft.com/office/officeart/2005/8/layout/orgChart1"/>
    <dgm:cxn modelId="{2BB96542-273B-5641-8F0F-1CCFD9C150EA}" type="presOf" srcId="{D0ECE57E-9D21-D943-A857-31AEFA9E9C6C}" destId="{251C5461-AB52-3845-B965-A249D71B1B85}" srcOrd="1" destOrd="0" presId="urn:microsoft.com/office/officeart/2005/8/layout/orgChart1"/>
    <dgm:cxn modelId="{2D076267-92DD-874D-8DC9-1938974A3578}" type="presOf" srcId="{804539B0-A076-134D-BA0D-9A90DD92BC89}" destId="{26C356F4-5679-9144-BC6E-57C032E61804}" srcOrd="0" destOrd="0" presId="urn:microsoft.com/office/officeart/2005/8/layout/orgChart1"/>
    <dgm:cxn modelId="{5F1A33A6-0C5A-7B49-A025-C556D5CCA7A0}" type="presOf" srcId="{FDC37A6E-03E7-4441-9ED8-85A486D13440}" destId="{D0BE53CC-58F0-5743-9434-B5CC99B26750}" srcOrd="0" destOrd="0" presId="urn:microsoft.com/office/officeart/2005/8/layout/orgChart1"/>
    <dgm:cxn modelId="{C3D01C47-32CC-6442-9CB9-631BCF9B5CF2}" type="presOf" srcId="{EB5239FA-8552-354B-8FA9-BDCCD850FBE3}" destId="{4049F1CC-894F-D044-8488-C16658EA750A}" srcOrd="0" destOrd="0" presId="urn:microsoft.com/office/officeart/2005/8/layout/orgChart1"/>
    <dgm:cxn modelId="{EB6E7F7A-C5FE-4546-86EA-EAF83151946F}" type="presOf" srcId="{8D4682A9-C287-9243-ABAD-6E7AE464EC85}" destId="{DD954057-EF18-7F48-9A60-7BE9A871435E}" srcOrd="0" destOrd="0" presId="urn:microsoft.com/office/officeart/2005/8/layout/orgChart1"/>
    <dgm:cxn modelId="{4E67FD12-98A1-F544-AF90-2A4F489BD58A}" type="presOf" srcId="{E1AC92A7-FB5B-DB41-8C08-DDF60A1AEB84}" destId="{7591D93B-BB44-4A42-BBCD-75B0E2FEAFA7}" srcOrd="0" destOrd="0" presId="urn:microsoft.com/office/officeart/2005/8/layout/orgChart1"/>
    <dgm:cxn modelId="{48C2C24A-FB55-5747-BFC6-778D2A956221}" type="presOf" srcId="{F6BBE1F3-B965-894E-A9D6-AA903BB8ACC7}" destId="{F00A0017-1AB8-3A43-9395-4E5F50C3256C}" srcOrd="1" destOrd="0" presId="urn:microsoft.com/office/officeart/2005/8/layout/orgChart1"/>
    <dgm:cxn modelId="{8DF5F2D1-C4FE-964A-8B75-947369E1417C}" srcId="{6BB81DE2-EE6B-CF43-9B0E-E46A958A68E7}" destId="{D0ECE57E-9D21-D943-A857-31AEFA9E9C6C}" srcOrd="2" destOrd="0" parTransId="{A990C8C7-451E-7648-96B3-3061DBB46797}" sibTransId="{940FB341-7176-F04B-9169-E285E0A2CDAF}"/>
    <dgm:cxn modelId="{F9651A20-992F-CE4B-B5A1-ADD5304F324F}" srcId="{D0ECE57E-9D21-D943-A857-31AEFA9E9C6C}" destId="{28927E85-0261-3D47-ABEF-8D18CFE40626}" srcOrd="2" destOrd="0" parTransId="{E1AC92A7-FB5B-DB41-8C08-DDF60A1AEB84}" sibTransId="{DFB99716-B96E-B044-8768-DC60A5BC3384}"/>
    <dgm:cxn modelId="{5F1E5E43-30A0-7942-BFDE-E4D498E751AA}" type="presOf" srcId="{F5DD0ED9-A8EE-0B40-8977-7679DF7F2E75}" destId="{235C337F-39F8-0C47-83FE-25785A9EB519}" srcOrd="0" destOrd="0" presId="urn:microsoft.com/office/officeart/2005/8/layout/orgChart1"/>
    <dgm:cxn modelId="{46C6DFBF-F1BE-1042-99B1-C11011E8226C}" type="presOf" srcId="{6E80F92B-CECC-654B-90E8-0B5DF3ED2F68}" destId="{2FA2E2D9-8449-644D-870B-883423EF992A}" srcOrd="0" destOrd="0" presId="urn:microsoft.com/office/officeart/2005/8/layout/orgChart1"/>
    <dgm:cxn modelId="{72C9914B-27D3-3745-A01E-F9539C87B6F6}" type="presOf" srcId="{B472D569-6829-7943-9F03-3B4CC141A32A}" destId="{E22E2CE4-BD38-EF40-8A13-4DB4637C4A24}" srcOrd="0" destOrd="0" presId="urn:microsoft.com/office/officeart/2005/8/layout/orgChart1"/>
    <dgm:cxn modelId="{66255527-D906-9B4A-AB31-1692B7D6FDFC}" srcId="{C24DF77B-500D-F244-974C-618B0C439782}" destId="{FDC37A6E-03E7-4441-9ED8-85A486D13440}" srcOrd="0" destOrd="0" parTransId="{6AE740BF-B85F-7C44-859A-876AC050D1C7}" sibTransId="{D8F3D45F-8BD9-884E-85C1-4A2A7692BF0D}"/>
    <dgm:cxn modelId="{22CB564E-F7AD-444C-A754-5CF07458DC3B}" type="presOf" srcId="{F130638F-2D18-A24C-809A-759B1EC8C3F9}" destId="{CCBC6B7F-6ECA-B44D-BD23-A9DE624ED21C}" srcOrd="0" destOrd="0" presId="urn:microsoft.com/office/officeart/2005/8/layout/orgChart1"/>
    <dgm:cxn modelId="{3776C4F2-B657-E840-A3EE-EE595C74B5A5}" type="presParOf" srcId="{E22E2CE4-BD38-EF40-8A13-4DB4637C4A24}" destId="{BC6DE8BF-8A77-1741-A3EC-61CF671CC744}" srcOrd="0" destOrd="0" presId="urn:microsoft.com/office/officeart/2005/8/layout/orgChart1"/>
    <dgm:cxn modelId="{66526D82-6E5F-4C4F-B928-6590A4397842}" type="presParOf" srcId="{BC6DE8BF-8A77-1741-A3EC-61CF671CC744}" destId="{6E021C46-F694-C349-BE69-7B5B89FA6333}" srcOrd="0" destOrd="0" presId="urn:microsoft.com/office/officeart/2005/8/layout/orgChart1"/>
    <dgm:cxn modelId="{2151E819-0E3C-FA4E-819B-41FDFAA31E97}" type="presParOf" srcId="{6E021C46-F694-C349-BE69-7B5B89FA6333}" destId="{5BEE3F01-BEA4-2C41-B11C-8066A6370E89}" srcOrd="0" destOrd="0" presId="urn:microsoft.com/office/officeart/2005/8/layout/orgChart1"/>
    <dgm:cxn modelId="{067624AC-6E2F-754C-9825-38D308A9FB39}" type="presParOf" srcId="{6E021C46-F694-C349-BE69-7B5B89FA6333}" destId="{E56E791B-9C5F-0040-BD58-30D648A16DA1}" srcOrd="1" destOrd="0" presId="urn:microsoft.com/office/officeart/2005/8/layout/orgChart1"/>
    <dgm:cxn modelId="{CFBF6BA9-EF12-4442-A01D-9B85B0C7782D}" type="presParOf" srcId="{BC6DE8BF-8A77-1741-A3EC-61CF671CC744}" destId="{7DFF1D75-DC14-CF45-8E4A-16E8D43C71E2}" srcOrd="1" destOrd="0" presId="urn:microsoft.com/office/officeart/2005/8/layout/orgChart1"/>
    <dgm:cxn modelId="{5983B0F1-6054-F941-B789-38F969BB5BF2}" type="presParOf" srcId="{7DFF1D75-DC14-CF45-8E4A-16E8D43C71E2}" destId="{519001FA-8303-A049-BE60-855F1E2563F3}" srcOrd="0" destOrd="0" presId="urn:microsoft.com/office/officeart/2005/8/layout/orgChart1"/>
    <dgm:cxn modelId="{9116244C-D1DF-3C4D-98D3-6C74B42DB35C}" type="presParOf" srcId="{7DFF1D75-DC14-CF45-8E4A-16E8D43C71E2}" destId="{78BE665E-4A10-034C-B98E-FD5396626CC9}" srcOrd="1" destOrd="0" presId="urn:microsoft.com/office/officeart/2005/8/layout/orgChart1"/>
    <dgm:cxn modelId="{41847FEA-E614-5A46-996F-55754E6982D6}" type="presParOf" srcId="{78BE665E-4A10-034C-B98E-FD5396626CC9}" destId="{C2B8D367-9599-C145-8F7D-C547D2AEFE04}" srcOrd="0" destOrd="0" presId="urn:microsoft.com/office/officeart/2005/8/layout/orgChart1"/>
    <dgm:cxn modelId="{87AA04A7-87B6-9546-802C-CCAD38FE178F}" type="presParOf" srcId="{C2B8D367-9599-C145-8F7D-C547D2AEFE04}" destId="{4049F1CC-894F-D044-8488-C16658EA750A}" srcOrd="0" destOrd="0" presId="urn:microsoft.com/office/officeart/2005/8/layout/orgChart1"/>
    <dgm:cxn modelId="{74BB9E59-00BC-764B-A6E8-37A72BEF0335}" type="presParOf" srcId="{C2B8D367-9599-C145-8F7D-C547D2AEFE04}" destId="{870178C5-7E83-9049-8DCF-DE153F5F34CD}" srcOrd="1" destOrd="0" presId="urn:microsoft.com/office/officeart/2005/8/layout/orgChart1"/>
    <dgm:cxn modelId="{71FD6081-C793-694A-B8A3-0F6D50E6D63E}" type="presParOf" srcId="{78BE665E-4A10-034C-B98E-FD5396626CC9}" destId="{E7CC4557-58CA-8246-81E5-AA32F36F0E6D}" srcOrd="1" destOrd="0" presId="urn:microsoft.com/office/officeart/2005/8/layout/orgChart1"/>
    <dgm:cxn modelId="{B9AA1891-9E47-B847-A4D9-25C6FFD91073}" type="presParOf" srcId="{E7CC4557-58CA-8246-81E5-AA32F36F0E6D}" destId="{DD954057-EF18-7F48-9A60-7BE9A871435E}" srcOrd="0" destOrd="0" presId="urn:microsoft.com/office/officeart/2005/8/layout/orgChart1"/>
    <dgm:cxn modelId="{F275D086-9E10-E442-AB8A-5D086C9B91DC}" type="presParOf" srcId="{E7CC4557-58CA-8246-81E5-AA32F36F0E6D}" destId="{4AC955A9-0D65-5142-AC87-CC301E0A1621}" srcOrd="1" destOrd="0" presId="urn:microsoft.com/office/officeart/2005/8/layout/orgChart1"/>
    <dgm:cxn modelId="{7CF46002-EA9B-4646-AD9C-F332FD7D9A55}" type="presParOf" srcId="{4AC955A9-0D65-5142-AC87-CC301E0A1621}" destId="{50092F13-6869-4847-A0AE-01957621C74C}" srcOrd="0" destOrd="0" presId="urn:microsoft.com/office/officeart/2005/8/layout/orgChart1"/>
    <dgm:cxn modelId="{C71E346B-9D60-4242-9DD3-633FCB7326C9}" type="presParOf" srcId="{50092F13-6869-4847-A0AE-01957621C74C}" destId="{CCBC6B7F-6ECA-B44D-BD23-A9DE624ED21C}" srcOrd="0" destOrd="0" presId="urn:microsoft.com/office/officeart/2005/8/layout/orgChart1"/>
    <dgm:cxn modelId="{29B20956-6D96-4E4E-9590-CD458584BC63}" type="presParOf" srcId="{50092F13-6869-4847-A0AE-01957621C74C}" destId="{6463DA05-5E8F-4744-A7B4-7213FDC513CF}" srcOrd="1" destOrd="0" presId="urn:microsoft.com/office/officeart/2005/8/layout/orgChart1"/>
    <dgm:cxn modelId="{F8A2DF08-D8DB-4840-A773-0A6D99CADF69}" type="presParOf" srcId="{4AC955A9-0D65-5142-AC87-CC301E0A1621}" destId="{FA10DE44-80D1-2249-977A-74D51F67BDE9}" srcOrd="1" destOrd="0" presId="urn:microsoft.com/office/officeart/2005/8/layout/orgChart1"/>
    <dgm:cxn modelId="{7014883B-C5F1-B346-BA12-873333830B3E}" type="presParOf" srcId="{4AC955A9-0D65-5142-AC87-CC301E0A1621}" destId="{9B37E744-D37B-CA40-86C0-40299759A887}" srcOrd="2" destOrd="0" presId="urn:microsoft.com/office/officeart/2005/8/layout/orgChart1"/>
    <dgm:cxn modelId="{76753E1A-757E-8E4D-AB13-072FAADF2DA6}" type="presParOf" srcId="{E7CC4557-58CA-8246-81E5-AA32F36F0E6D}" destId="{235C337F-39F8-0C47-83FE-25785A9EB519}" srcOrd="2" destOrd="0" presId="urn:microsoft.com/office/officeart/2005/8/layout/orgChart1"/>
    <dgm:cxn modelId="{E721B7A5-FFE0-024E-8DA3-9137766C30B8}" type="presParOf" srcId="{E7CC4557-58CA-8246-81E5-AA32F36F0E6D}" destId="{8A1F782B-5AD1-BA49-9536-26E154B10EFC}" srcOrd="3" destOrd="0" presId="urn:microsoft.com/office/officeart/2005/8/layout/orgChart1"/>
    <dgm:cxn modelId="{95BDAE17-900B-2D49-A4B4-D99893C10CA0}" type="presParOf" srcId="{8A1F782B-5AD1-BA49-9536-26E154B10EFC}" destId="{45D5E8FB-35FF-C141-8E2B-B131375FA43C}" srcOrd="0" destOrd="0" presId="urn:microsoft.com/office/officeart/2005/8/layout/orgChart1"/>
    <dgm:cxn modelId="{025A551F-6EB7-FD4A-BBA6-F76DA507D40B}" type="presParOf" srcId="{45D5E8FB-35FF-C141-8E2B-B131375FA43C}" destId="{2FA2E2D9-8449-644D-870B-883423EF992A}" srcOrd="0" destOrd="0" presId="urn:microsoft.com/office/officeart/2005/8/layout/orgChart1"/>
    <dgm:cxn modelId="{D99736EF-19B0-664F-B56A-D1F70CEEA411}" type="presParOf" srcId="{45D5E8FB-35FF-C141-8E2B-B131375FA43C}" destId="{CFDF3A76-1DCE-ED42-BE3D-68F5E49CA0C2}" srcOrd="1" destOrd="0" presId="urn:microsoft.com/office/officeart/2005/8/layout/orgChart1"/>
    <dgm:cxn modelId="{C44A23D5-F379-D140-85D0-5973C8F98DB6}" type="presParOf" srcId="{8A1F782B-5AD1-BA49-9536-26E154B10EFC}" destId="{66D14222-5CCB-384F-A538-39982D66B3B5}" srcOrd="1" destOrd="0" presId="urn:microsoft.com/office/officeart/2005/8/layout/orgChart1"/>
    <dgm:cxn modelId="{D8E8F943-D772-4546-9DC6-7BEE36C1A86F}" type="presParOf" srcId="{8A1F782B-5AD1-BA49-9536-26E154B10EFC}" destId="{85D9ADAF-9085-914C-921C-370168D46EB7}" srcOrd="2" destOrd="0" presId="urn:microsoft.com/office/officeart/2005/8/layout/orgChart1"/>
    <dgm:cxn modelId="{F2DA7D5E-E12D-7C4E-9E0D-F6F095C9CF51}" type="presParOf" srcId="{E7CC4557-58CA-8246-81E5-AA32F36F0E6D}" destId="{984FE5CA-22B0-1141-A67E-6881177EDDE6}" srcOrd="4" destOrd="0" presId="urn:microsoft.com/office/officeart/2005/8/layout/orgChart1"/>
    <dgm:cxn modelId="{A3DE4541-32A4-C448-926D-2C756DCFF50D}" type="presParOf" srcId="{E7CC4557-58CA-8246-81E5-AA32F36F0E6D}" destId="{2D069697-80CC-FE40-ADF6-29D9714FE90C}" srcOrd="5" destOrd="0" presId="urn:microsoft.com/office/officeart/2005/8/layout/orgChart1"/>
    <dgm:cxn modelId="{6375FF4E-C42D-9140-849C-3960164C1D61}" type="presParOf" srcId="{2D069697-80CC-FE40-ADF6-29D9714FE90C}" destId="{005CA91B-86B9-4646-840D-58129FECD582}" srcOrd="0" destOrd="0" presId="urn:microsoft.com/office/officeart/2005/8/layout/orgChart1"/>
    <dgm:cxn modelId="{C9BCB84F-A6D7-394A-9F22-811AC8680FA3}" type="presParOf" srcId="{005CA91B-86B9-4646-840D-58129FECD582}" destId="{46555624-37EB-2047-BD74-DF7F5F095397}" srcOrd="0" destOrd="0" presId="urn:microsoft.com/office/officeart/2005/8/layout/orgChart1"/>
    <dgm:cxn modelId="{BFECDAD2-376B-DA4A-943A-5FE088D71D79}" type="presParOf" srcId="{005CA91B-86B9-4646-840D-58129FECD582}" destId="{B10ED935-A6D0-924F-8E33-9560D90F54C8}" srcOrd="1" destOrd="0" presId="urn:microsoft.com/office/officeart/2005/8/layout/orgChart1"/>
    <dgm:cxn modelId="{A4F03301-1A30-BB4D-9F11-2040A30C25A2}" type="presParOf" srcId="{2D069697-80CC-FE40-ADF6-29D9714FE90C}" destId="{3E4A6571-B92B-3E48-8633-2584F4F220CA}" srcOrd="1" destOrd="0" presId="urn:microsoft.com/office/officeart/2005/8/layout/orgChart1"/>
    <dgm:cxn modelId="{EE862401-C18E-9E45-9A29-8EB54AEC8DA2}" type="presParOf" srcId="{2D069697-80CC-FE40-ADF6-29D9714FE90C}" destId="{417C5CCD-E7BE-874B-BF2D-BC3B2E78D4BD}" srcOrd="2" destOrd="0" presId="urn:microsoft.com/office/officeart/2005/8/layout/orgChart1"/>
    <dgm:cxn modelId="{2E734C6F-8D91-504B-949B-B691572ECB40}" type="presParOf" srcId="{78BE665E-4A10-034C-B98E-FD5396626CC9}" destId="{34619D15-C471-7A4D-B164-F4FFFFA91D02}" srcOrd="2" destOrd="0" presId="urn:microsoft.com/office/officeart/2005/8/layout/orgChart1"/>
    <dgm:cxn modelId="{9AB0334B-F9FD-A742-B99C-B3DACA86727A}" type="presParOf" srcId="{7DFF1D75-DC14-CF45-8E4A-16E8D43C71E2}" destId="{5DA15BB0-C061-BB42-840B-122B7D8396C3}" srcOrd="2" destOrd="0" presId="urn:microsoft.com/office/officeart/2005/8/layout/orgChart1"/>
    <dgm:cxn modelId="{752BC8C0-CAC9-FF41-930E-66752C3FCD38}" type="presParOf" srcId="{7DFF1D75-DC14-CF45-8E4A-16E8D43C71E2}" destId="{7C60A79B-7B7B-154F-A07D-4DF1C1548CFD}" srcOrd="3" destOrd="0" presId="urn:microsoft.com/office/officeart/2005/8/layout/orgChart1"/>
    <dgm:cxn modelId="{11C4DBED-3044-1B46-92EA-516AD2AA90EF}" type="presParOf" srcId="{7C60A79B-7B7B-154F-A07D-4DF1C1548CFD}" destId="{B6EB5D1B-0FBC-9D4E-8E78-3AE3ABF4B8C5}" srcOrd="0" destOrd="0" presId="urn:microsoft.com/office/officeart/2005/8/layout/orgChart1"/>
    <dgm:cxn modelId="{80BB3845-B32A-BF43-B20A-77F04266A67B}" type="presParOf" srcId="{B6EB5D1B-0FBC-9D4E-8E78-3AE3ABF4B8C5}" destId="{33453B15-315E-FC47-B3D1-965ED26D8696}" srcOrd="0" destOrd="0" presId="urn:microsoft.com/office/officeart/2005/8/layout/orgChart1"/>
    <dgm:cxn modelId="{E098D43D-E1DD-174E-B4D5-6047792A375A}" type="presParOf" srcId="{B6EB5D1B-0FBC-9D4E-8E78-3AE3ABF4B8C5}" destId="{91FA2C8C-C177-C94D-82F4-D38C8A81E607}" srcOrd="1" destOrd="0" presId="urn:microsoft.com/office/officeart/2005/8/layout/orgChart1"/>
    <dgm:cxn modelId="{7C9CA28E-1460-744A-A4B2-C9BC5ED160E3}" type="presParOf" srcId="{7C60A79B-7B7B-154F-A07D-4DF1C1548CFD}" destId="{4644994A-1B43-C04D-92D4-14EC08B2A0CA}" srcOrd="1" destOrd="0" presId="urn:microsoft.com/office/officeart/2005/8/layout/orgChart1"/>
    <dgm:cxn modelId="{C989764A-5FD7-754D-BE3B-1F2947BD201A}" type="presParOf" srcId="{4644994A-1B43-C04D-92D4-14EC08B2A0CA}" destId="{806B3A9E-8E67-5248-8A87-F9F4739302A9}" srcOrd="0" destOrd="0" presId="urn:microsoft.com/office/officeart/2005/8/layout/orgChart1"/>
    <dgm:cxn modelId="{BE1DC568-D1BC-C741-8C1E-0145F781996F}" type="presParOf" srcId="{4644994A-1B43-C04D-92D4-14EC08B2A0CA}" destId="{FD809D67-AA2F-014C-8D91-DE448B397D17}" srcOrd="1" destOrd="0" presId="urn:microsoft.com/office/officeart/2005/8/layout/orgChart1"/>
    <dgm:cxn modelId="{7EC8DF7A-A6D7-AA46-8E4C-03C57383DC94}" type="presParOf" srcId="{FD809D67-AA2F-014C-8D91-DE448B397D17}" destId="{30669F38-9B41-374D-91EC-1953C311ED7B}" srcOrd="0" destOrd="0" presId="urn:microsoft.com/office/officeart/2005/8/layout/orgChart1"/>
    <dgm:cxn modelId="{DC9BCDA9-3AEA-EF4A-9854-14E09B631C53}" type="presParOf" srcId="{30669F38-9B41-374D-91EC-1953C311ED7B}" destId="{D0BE53CC-58F0-5743-9434-B5CC99B26750}" srcOrd="0" destOrd="0" presId="urn:microsoft.com/office/officeart/2005/8/layout/orgChart1"/>
    <dgm:cxn modelId="{663AF3E4-4EDF-C346-BFFD-99A8ADA3729C}" type="presParOf" srcId="{30669F38-9B41-374D-91EC-1953C311ED7B}" destId="{55586DB1-C16B-C840-951A-959953A699C4}" srcOrd="1" destOrd="0" presId="urn:microsoft.com/office/officeart/2005/8/layout/orgChart1"/>
    <dgm:cxn modelId="{7A6B4C08-753E-1848-9980-36DD160D1891}" type="presParOf" srcId="{FD809D67-AA2F-014C-8D91-DE448B397D17}" destId="{230CD72A-224F-6B41-9B46-75626CD2ACD6}" srcOrd="1" destOrd="0" presId="urn:microsoft.com/office/officeart/2005/8/layout/orgChart1"/>
    <dgm:cxn modelId="{08B6FF88-3026-3046-B32C-3FA6ADFAB451}" type="presParOf" srcId="{FD809D67-AA2F-014C-8D91-DE448B397D17}" destId="{4DD204A7-0097-5A4D-8EB4-51D061804BBF}" srcOrd="2" destOrd="0" presId="urn:microsoft.com/office/officeart/2005/8/layout/orgChart1"/>
    <dgm:cxn modelId="{0F53A28D-C0D6-E048-B468-D082C9C53165}" type="presParOf" srcId="{4644994A-1B43-C04D-92D4-14EC08B2A0CA}" destId="{1AD48EB3-13DD-9542-9DA9-D3632CD850FF}" srcOrd="2" destOrd="0" presId="urn:microsoft.com/office/officeart/2005/8/layout/orgChart1"/>
    <dgm:cxn modelId="{990ED9F5-78D1-EE49-B53A-55193A8F20FC}" type="presParOf" srcId="{4644994A-1B43-C04D-92D4-14EC08B2A0CA}" destId="{82FEC1A3-0F1E-554E-911D-75F148D9C07D}" srcOrd="3" destOrd="0" presId="urn:microsoft.com/office/officeart/2005/8/layout/orgChart1"/>
    <dgm:cxn modelId="{DEAE5100-42B7-7C48-8CEA-C1CEF57CC2FA}" type="presParOf" srcId="{82FEC1A3-0F1E-554E-911D-75F148D9C07D}" destId="{0F312850-0260-1A48-85E5-6DFE9CEA5ABF}" srcOrd="0" destOrd="0" presId="urn:microsoft.com/office/officeart/2005/8/layout/orgChart1"/>
    <dgm:cxn modelId="{525B9256-6B72-1241-B63B-9C497FDBB14F}" type="presParOf" srcId="{0F312850-0260-1A48-85E5-6DFE9CEA5ABF}" destId="{F9D8DA27-A755-4B4D-94D5-EA660DD437AB}" srcOrd="0" destOrd="0" presId="urn:microsoft.com/office/officeart/2005/8/layout/orgChart1"/>
    <dgm:cxn modelId="{C5FFC97F-3F42-3F4A-9EA5-A857214C53F1}" type="presParOf" srcId="{0F312850-0260-1A48-85E5-6DFE9CEA5ABF}" destId="{8FFF8336-4ED6-8546-BCAE-692A3BFAAD45}" srcOrd="1" destOrd="0" presId="urn:microsoft.com/office/officeart/2005/8/layout/orgChart1"/>
    <dgm:cxn modelId="{B8ABDDC8-354A-A549-9B9D-5496E859CB3C}" type="presParOf" srcId="{82FEC1A3-0F1E-554E-911D-75F148D9C07D}" destId="{C21C395C-9D0D-7444-BB3E-2886CB84688C}" srcOrd="1" destOrd="0" presId="urn:microsoft.com/office/officeart/2005/8/layout/orgChart1"/>
    <dgm:cxn modelId="{1C266088-45F8-AD48-8F47-4009B1B2A840}" type="presParOf" srcId="{82FEC1A3-0F1E-554E-911D-75F148D9C07D}" destId="{33A2DC7A-471D-9A45-9407-1DBFDC062C07}" srcOrd="2" destOrd="0" presId="urn:microsoft.com/office/officeart/2005/8/layout/orgChart1"/>
    <dgm:cxn modelId="{6B860E01-4676-DF44-B197-B1B9635CBDD6}" type="presParOf" srcId="{7C60A79B-7B7B-154F-A07D-4DF1C1548CFD}" destId="{8FF3D8D1-99D6-BE4F-B86F-9A4FDCFF6E73}" srcOrd="2" destOrd="0" presId="urn:microsoft.com/office/officeart/2005/8/layout/orgChart1"/>
    <dgm:cxn modelId="{0A11883C-42B1-3242-AF55-B441C9DD8D6A}" type="presParOf" srcId="{7DFF1D75-DC14-CF45-8E4A-16E8D43C71E2}" destId="{18E9711E-A38A-9A44-88A1-3930BBA5D060}" srcOrd="4" destOrd="0" presId="urn:microsoft.com/office/officeart/2005/8/layout/orgChart1"/>
    <dgm:cxn modelId="{5702ABCE-709A-444B-AC39-D8386E82D465}" type="presParOf" srcId="{7DFF1D75-DC14-CF45-8E4A-16E8D43C71E2}" destId="{3C2CDDD3-D397-CB47-92C9-7BAEA1CA09CF}" srcOrd="5" destOrd="0" presId="urn:microsoft.com/office/officeart/2005/8/layout/orgChart1"/>
    <dgm:cxn modelId="{9F87432E-F046-1544-A7D6-FA4248A20185}" type="presParOf" srcId="{3C2CDDD3-D397-CB47-92C9-7BAEA1CA09CF}" destId="{964C906C-3A5D-8F49-B875-03C499967F4D}" srcOrd="0" destOrd="0" presId="urn:microsoft.com/office/officeart/2005/8/layout/orgChart1"/>
    <dgm:cxn modelId="{9ED20778-4BA2-B648-BC1B-6E3CA41D692D}" type="presParOf" srcId="{964C906C-3A5D-8F49-B875-03C499967F4D}" destId="{7EED53BB-26A5-8448-8AE4-1039B1823241}" srcOrd="0" destOrd="0" presId="urn:microsoft.com/office/officeart/2005/8/layout/orgChart1"/>
    <dgm:cxn modelId="{E6CD3E52-E91D-7346-89E7-ECA487745044}" type="presParOf" srcId="{964C906C-3A5D-8F49-B875-03C499967F4D}" destId="{251C5461-AB52-3845-B965-A249D71B1B85}" srcOrd="1" destOrd="0" presId="urn:microsoft.com/office/officeart/2005/8/layout/orgChart1"/>
    <dgm:cxn modelId="{E819B4B6-3882-4347-B813-965B632472C7}" type="presParOf" srcId="{3C2CDDD3-D397-CB47-92C9-7BAEA1CA09CF}" destId="{4B09A437-F957-D047-B6FD-926883FBF2C7}" srcOrd="1" destOrd="0" presId="urn:microsoft.com/office/officeart/2005/8/layout/orgChart1"/>
    <dgm:cxn modelId="{408FCB54-B7B6-8E41-85D1-32FFF1836953}" type="presParOf" srcId="{4B09A437-F957-D047-B6FD-926883FBF2C7}" destId="{BDEAC79B-C485-964B-9DAD-5538529D8694}" srcOrd="0" destOrd="0" presId="urn:microsoft.com/office/officeart/2005/8/layout/orgChart1"/>
    <dgm:cxn modelId="{F3E7A625-9E79-B54E-BDBD-4BC50D6788FC}" type="presParOf" srcId="{4B09A437-F957-D047-B6FD-926883FBF2C7}" destId="{2D3C8443-8BFC-B04D-8241-7B32D4E12CC9}" srcOrd="1" destOrd="0" presId="urn:microsoft.com/office/officeart/2005/8/layout/orgChart1"/>
    <dgm:cxn modelId="{E2B5523C-26DC-7045-8E47-54AA50B5FA2B}" type="presParOf" srcId="{2D3C8443-8BFC-B04D-8241-7B32D4E12CC9}" destId="{C3F18984-0CC0-CE42-98C7-0BF3EDFC113A}" srcOrd="0" destOrd="0" presId="urn:microsoft.com/office/officeart/2005/8/layout/orgChart1"/>
    <dgm:cxn modelId="{27874E00-9247-F348-B73A-85E0CE508042}" type="presParOf" srcId="{C3F18984-0CC0-CE42-98C7-0BF3EDFC113A}" destId="{04FE2A8A-BCC4-7944-9027-C36710A46ABB}" srcOrd="0" destOrd="0" presId="urn:microsoft.com/office/officeart/2005/8/layout/orgChart1"/>
    <dgm:cxn modelId="{147C1E77-472E-B349-B792-F314642C3D32}" type="presParOf" srcId="{C3F18984-0CC0-CE42-98C7-0BF3EDFC113A}" destId="{137E488F-6C86-0244-A394-49F0A1E197BC}" srcOrd="1" destOrd="0" presId="urn:microsoft.com/office/officeart/2005/8/layout/orgChart1"/>
    <dgm:cxn modelId="{77C7B4E0-1F38-AD41-82AF-8FF2CD6F3299}" type="presParOf" srcId="{2D3C8443-8BFC-B04D-8241-7B32D4E12CC9}" destId="{BBD03AF1-BD43-1F42-A2F2-DB5C4BFB9712}" srcOrd="1" destOrd="0" presId="urn:microsoft.com/office/officeart/2005/8/layout/orgChart1"/>
    <dgm:cxn modelId="{E2AEA75B-E4E2-AA42-A6DE-41766002CDE7}" type="presParOf" srcId="{2D3C8443-8BFC-B04D-8241-7B32D4E12CC9}" destId="{2901987A-1C0D-0942-B592-EC71C430BC5F}" srcOrd="2" destOrd="0" presId="urn:microsoft.com/office/officeart/2005/8/layout/orgChart1"/>
    <dgm:cxn modelId="{3F252BD2-BC1D-9847-9080-29AF7DAA9523}" type="presParOf" srcId="{4B09A437-F957-D047-B6FD-926883FBF2C7}" destId="{26C356F4-5679-9144-BC6E-57C032E61804}" srcOrd="2" destOrd="0" presId="urn:microsoft.com/office/officeart/2005/8/layout/orgChart1"/>
    <dgm:cxn modelId="{57ABA0EC-018D-5C43-A6F9-82228D1BE015}" type="presParOf" srcId="{4B09A437-F957-D047-B6FD-926883FBF2C7}" destId="{7F87CB0F-1C54-FB44-83CC-2C64314FD5AD}" srcOrd="3" destOrd="0" presId="urn:microsoft.com/office/officeart/2005/8/layout/orgChart1"/>
    <dgm:cxn modelId="{AD9506D5-683E-B64C-8FDD-E7A1CC788D51}" type="presParOf" srcId="{7F87CB0F-1C54-FB44-83CC-2C64314FD5AD}" destId="{D5EDFB5C-9ADE-A14D-B8AE-24E115C6F114}" srcOrd="0" destOrd="0" presId="urn:microsoft.com/office/officeart/2005/8/layout/orgChart1"/>
    <dgm:cxn modelId="{CDCA0ADA-A4D1-D54A-8E82-9D8866EC4EC2}" type="presParOf" srcId="{D5EDFB5C-9ADE-A14D-B8AE-24E115C6F114}" destId="{6B789253-DB78-794F-8B96-EF4DEDE855FD}" srcOrd="0" destOrd="0" presId="urn:microsoft.com/office/officeart/2005/8/layout/orgChart1"/>
    <dgm:cxn modelId="{8C4D1F13-667C-0740-B44B-29FD038179A0}" type="presParOf" srcId="{D5EDFB5C-9ADE-A14D-B8AE-24E115C6F114}" destId="{F00A0017-1AB8-3A43-9395-4E5F50C3256C}" srcOrd="1" destOrd="0" presId="urn:microsoft.com/office/officeart/2005/8/layout/orgChart1"/>
    <dgm:cxn modelId="{BA8C7B90-65BE-3649-BA49-8EFE1DA0BBC4}" type="presParOf" srcId="{7F87CB0F-1C54-FB44-83CC-2C64314FD5AD}" destId="{059E668D-7F24-FC45-8E5E-4A894F163CD9}" srcOrd="1" destOrd="0" presId="urn:microsoft.com/office/officeart/2005/8/layout/orgChart1"/>
    <dgm:cxn modelId="{38F015AC-1254-DB4D-8D5C-42E293F17C5E}" type="presParOf" srcId="{7F87CB0F-1C54-FB44-83CC-2C64314FD5AD}" destId="{BBE48FE4-E454-0744-B6A4-430B84E35C0A}" srcOrd="2" destOrd="0" presId="urn:microsoft.com/office/officeart/2005/8/layout/orgChart1"/>
    <dgm:cxn modelId="{60ED5512-2D40-1141-9ABA-CB854C9DD679}" type="presParOf" srcId="{4B09A437-F957-D047-B6FD-926883FBF2C7}" destId="{7591D93B-BB44-4A42-BBCD-75B0E2FEAFA7}" srcOrd="4" destOrd="0" presId="urn:microsoft.com/office/officeart/2005/8/layout/orgChart1"/>
    <dgm:cxn modelId="{08FA84B5-86D9-2C49-AC54-5A40AD77B94F}" type="presParOf" srcId="{4B09A437-F957-D047-B6FD-926883FBF2C7}" destId="{5B488681-723C-A946-831B-3DCBEF59162D}" srcOrd="5" destOrd="0" presId="urn:microsoft.com/office/officeart/2005/8/layout/orgChart1"/>
    <dgm:cxn modelId="{2E62F61F-34CF-D14D-B02C-EB53056BDCC4}" type="presParOf" srcId="{5B488681-723C-A946-831B-3DCBEF59162D}" destId="{ECA1A821-B388-C94C-9C23-3DDBD5623CB7}" srcOrd="0" destOrd="0" presId="urn:microsoft.com/office/officeart/2005/8/layout/orgChart1"/>
    <dgm:cxn modelId="{0A63ECF9-1BE5-364D-B977-86A07F1F5724}" type="presParOf" srcId="{ECA1A821-B388-C94C-9C23-3DDBD5623CB7}" destId="{221E717F-9E5B-474C-8C58-F4F92EC75411}" srcOrd="0" destOrd="0" presId="urn:microsoft.com/office/officeart/2005/8/layout/orgChart1"/>
    <dgm:cxn modelId="{282715A8-0274-E843-B5D6-2A6DFE6330A1}" type="presParOf" srcId="{ECA1A821-B388-C94C-9C23-3DDBD5623CB7}" destId="{80B9DEDD-F5B6-FE4F-B7FC-950169D153A0}" srcOrd="1" destOrd="0" presId="urn:microsoft.com/office/officeart/2005/8/layout/orgChart1"/>
    <dgm:cxn modelId="{13007110-58C4-0748-9E64-E5133CE3EA9C}" type="presParOf" srcId="{5B488681-723C-A946-831B-3DCBEF59162D}" destId="{658553EF-CE5A-D840-800B-24FF53F7EB7F}" srcOrd="1" destOrd="0" presId="urn:microsoft.com/office/officeart/2005/8/layout/orgChart1"/>
    <dgm:cxn modelId="{3FE1811A-72B2-6B46-8AB1-61C5DC4EB583}" type="presParOf" srcId="{5B488681-723C-A946-831B-3DCBEF59162D}" destId="{A1D332D4-5CEB-A64C-A922-0F63D1D908CE}" srcOrd="2" destOrd="0" presId="urn:microsoft.com/office/officeart/2005/8/layout/orgChart1"/>
    <dgm:cxn modelId="{587C827C-59F4-7F43-A631-EBDCD5CBD0BA}" type="presParOf" srcId="{3C2CDDD3-D397-CB47-92C9-7BAEA1CA09CF}" destId="{7C8E7B9A-877F-F74B-B257-BAEBB7053C03}" srcOrd="2" destOrd="0" presId="urn:microsoft.com/office/officeart/2005/8/layout/orgChart1"/>
    <dgm:cxn modelId="{64D81CA6-1036-D548-BE7A-6178DCCB320F}" type="presParOf" srcId="{BC6DE8BF-8A77-1741-A3EC-61CF671CC744}" destId="{B645FE9C-2E4C-F84E-9472-902A2FC914E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B3E578-D59F-8A45-8DC9-16B5FD55493F}" type="doc">
      <dgm:prSet loTypeId="urn:microsoft.com/office/officeart/2005/8/layout/chevron1" loCatId="" qsTypeId="urn:microsoft.com/office/officeart/2005/8/quickstyle/simple1" qsCatId="simple" csTypeId="urn:microsoft.com/office/officeart/2005/8/colors/colorful4" csCatId="colorful" phldr="1"/>
      <dgm:spPr/>
      <dgm:t>
        <a:bodyPr/>
        <a:lstStyle/>
        <a:p>
          <a:endParaRPr lang="en-GB"/>
        </a:p>
      </dgm:t>
    </dgm:pt>
    <dgm:pt modelId="{219CBBB8-C126-5346-A842-A83183123C64}">
      <dgm:prSet phldrT="[Text]"/>
      <dgm:spPr/>
      <dgm:t>
        <a:bodyPr/>
        <a:lstStyle/>
        <a:p>
          <a:r>
            <a:rPr lang="en-GB" dirty="0"/>
            <a:t>Identifying Target Audience</a:t>
          </a:r>
        </a:p>
      </dgm:t>
    </dgm:pt>
    <dgm:pt modelId="{0A48BDCB-7842-AD4D-B1F1-532E92011189}" type="parTrans" cxnId="{EB03DE2E-E491-4742-AD42-7E07F25C22D9}">
      <dgm:prSet/>
      <dgm:spPr/>
      <dgm:t>
        <a:bodyPr/>
        <a:lstStyle/>
        <a:p>
          <a:endParaRPr lang="en-GB"/>
        </a:p>
      </dgm:t>
    </dgm:pt>
    <dgm:pt modelId="{EDBE3A88-D35D-3748-849E-5D3D75574C1D}" type="sibTrans" cxnId="{EB03DE2E-E491-4742-AD42-7E07F25C22D9}">
      <dgm:prSet/>
      <dgm:spPr/>
      <dgm:t>
        <a:bodyPr/>
        <a:lstStyle/>
        <a:p>
          <a:endParaRPr lang="en-GB"/>
        </a:p>
      </dgm:t>
    </dgm:pt>
    <dgm:pt modelId="{2523522E-68CE-AC4C-8EA0-C4B79AAA8381}">
      <dgm:prSet phldrT="[Text]"/>
      <dgm:spPr/>
      <dgm:t>
        <a:bodyPr/>
        <a:lstStyle/>
        <a:p>
          <a:r>
            <a:rPr lang="en-GB" dirty="0"/>
            <a:t>Understanding Fashion Preferences</a:t>
          </a:r>
        </a:p>
      </dgm:t>
    </dgm:pt>
    <dgm:pt modelId="{7010C40F-4E16-334C-ACFA-4DEB58E5CB6D}" type="parTrans" cxnId="{5C2EFE67-A036-5B46-8D66-82B492F26CD0}">
      <dgm:prSet/>
      <dgm:spPr/>
      <dgm:t>
        <a:bodyPr/>
        <a:lstStyle/>
        <a:p>
          <a:endParaRPr lang="en-GB"/>
        </a:p>
      </dgm:t>
    </dgm:pt>
    <dgm:pt modelId="{8882CEC9-46CC-D849-AEBA-0B26C5B63DE3}" type="sibTrans" cxnId="{5C2EFE67-A036-5B46-8D66-82B492F26CD0}">
      <dgm:prSet/>
      <dgm:spPr/>
      <dgm:t>
        <a:bodyPr/>
        <a:lstStyle/>
        <a:p>
          <a:endParaRPr lang="en-GB"/>
        </a:p>
      </dgm:t>
    </dgm:pt>
    <dgm:pt modelId="{057204F4-41A5-1649-93F4-70A185F2288E}">
      <dgm:prSet phldrT="[Text]"/>
      <dgm:spPr/>
      <dgm:t>
        <a:bodyPr/>
        <a:lstStyle/>
        <a:p>
          <a:r>
            <a:rPr lang="en-GB" dirty="0"/>
            <a:t>Where and How to Reach the Target Audience</a:t>
          </a:r>
        </a:p>
      </dgm:t>
    </dgm:pt>
    <dgm:pt modelId="{DD0D34E6-5D52-C343-9152-43B346844AF3}" type="parTrans" cxnId="{B21B117F-C351-B441-A14A-3B948A79D41E}">
      <dgm:prSet/>
      <dgm:spPr/>
      <dgm:t>
        <a:bodyPr/>
        <a:lstStyle/>
        <a:p>
          <a:endParaRPr lang="en-GB"/>
        </a:p>
      </dgm:t>
    </dgm:pt>
    <dgm:pt modelId="{CB964D26-DCED-CD43-8350-CA917F2D5A8D}" type="sibTrans" cxnId="{B21B117F-C351-B441-A14A-3B948A79D41E}">
      <dgm:prSet/>
      <dgm:spPr/>
      <dgm:t>
        <a:bodyPr/>
        <a:lstStyle/>
        <a:p>
          <a:endParaRPr lang="en-GB"/>
        </a:p>
      </dgm:t>
    </dgm:pt>
    <dgm:pt modelId="{F5ED0268-1059-3643-980F-F5DB93C2C847}" type="pres">
      <dgm:prSet presAssocID="{4BB3E578-D59F-8A45-8DC9-16B5FD55493F}" presName="Name0" presStyleCnt="0">
        <dgm:presLayoutVars>
          <dgm:dir/>
          <dgm:animLvl val="lvl"/>
          <dgm:resizeHandles val="exact"/>
        </dgm:presLayoutVars>
      </dgm:prSet>
      <dgm:spPr/>
      <dgm:t>
        <a:bodyPr/>
        <a:lstStyle/>
        <a:p>
          <a:endParaRPr lang="zh-TW" altLang="en-US"/>
        </a:p>
      </dgm:t>
    </dgm:pt>
    <dgm:pt modelId="{324FC3FF-F269-E44B-B83D-5A77EC7E42BF}" type="pres">
      <dgm:prSet presAssocID="{219CBBB8-C126-5346-A842-A83183123C64}" presName="parTxOnly" presStyleLbl="node1" presStyleIdx="0" presStyleCnt="3">
        <dgm:presLayoutVars>
          <dgm:chMax val="0"/>
          <dgm:chPref val="0"/>
          <dgm:bulletEnabled val="1"/>
        </dgm:presLayoutVars>
      </dgm:prSet>
      <dgm:spPr/>
      <dgm:t>
        <a:bodyPr/>
        <a:lstStyle/>
        <a:p>
          <a:endParaRPr lang="zh-TW" altLang="en-US"/>
        </a:p>
      </dgm:t>
    </dgm:pt>
    <dgm:pt modelId="{7834C45D-30D7-BE4F-A005-386B01C5A537}" type="pres">
      <dgm:prSet presAssocID="{EDBE3A88-D35D-3748-849E-5D3D75574C1D}" presName="parTxOnlySpace" presStyleCnt="0"/>
      <dgm:spPr/>
    </dgm:pt>
    <dgm:pt modelId="{D941769E-4EF5-8F41-860E-4508C28A323B}" type="pres">
      <dgm:prSet presAssocID="{2523522E-68CE-AC4C-8EA0-C4B79AAA8381}" presName="parTxOnly" presStyleLbl="node1" presStyleIdx="1" presStyleCnt="3">
        <dgm:presLayoutVars>
          <dgm:chMax val="0"/>
          <dgm:chPref val="0"/>
          <dgm:bulletEnabled val="1"/>
        </dgm:presLayoutVars>
      </dgm:prSet>
      <dgm:spPr/>
      <dgm:t>
        <a:bodyPr/>
        <a:lstStyle/>
        <a:p>
          <a:endParaRPr lang="zh-TW" altLang="en-US"/>
        </a:p>
      </dgm:t>
    </dgm:pt>
    <dgm:pt modelId="{251FA8C8-697E-4C43-8920-2F16FF8C8921}" type="pres">
      <dgm:prSet presAssocID="{8882CEC9-46CC-D849-AEBA-0B26C5B63DE3}" presName="parTxOnlySpace" presStyleCnt="0"/>
      <dgm:spPr/>
    </dgm:pt>
    <dgm:pt modelId="{5D898A04-6510-FF40-85B2-8213733BF325}" type="pres">
      <dgm:prSet presAssocID="{057204F4-41A5-1649-93F4-70A185F2288E}" presName="parTxOnly" presStyleLbl="node1" presStyleIdx="2" presStyleCnt="3">
        <dgm:presLayoutVars>
          <dgm:chMax val="0"/>
          <dgm:chPref val="0"/>
          <dgm:bulletEnabled val="1"/>
        </dgm:presLayoutVars>
      </dgm:prSet>
      <dgm:spPr/>
      <dgm:t>
        <a:bodyPr/>
        <a:lstStyle/>
        <a:p>
          <a:endParaRPr lang="zh-TW" altLang="en-US"/>
        </a:p>
      </dgm:t>
    </dgm:pt>
  </dgm:ptLst>
  <dgm:cxnLst>
    <dgm:cxn modelId="{353091B6-666E-C146-A4DC-F1DA5244E6EB}" type="presOf" srcId="{219CBBB8-C126-5346-A842-A83183123C64}" destId="{324FC3FF-F269-E44B-B83D-5A77EC7E42BF}" srcOrd="0" destOrd="0" presId="urn:microsoft.com/office/officeart/2005/8/layout/chevron1"/>
    <dgm:cxn modelId="{4259FDA8-F584-3C4E-92E8-8D71243F663F}" type="presOf" srcId="{057204F4-41A5-1649-93F4-70A185F2288E}" destId="{5D898A04-6510-FF40-85B2-8213733BF325}" srcOrd="0" destOrd="0" presId="urn:microsoft.com/office/officeart/2005/8/layout/chevron1"/>
    <dgm:cxn modelId="{B21B117F-C351-B441-A14A-3B948A79D41E}" srcId="{4BB3E578-D59F-8A45-8DC9-16B5FD55493F}" destId="{057204F4-41A5-1649-93F4-70A185F2288E}" srcOrd="2" destOrd="0" parTransId="{DD0D34E6-5D52-C343-9152-43B346844AF3}" sibTransId="{CB964D26-DCED-CD43-8350-CA917F2D5A8D}"/>
    <dgm:cxn modelId="{871D7653-6FE8-624F-8E51-439437BFF709}" type="presOf" srcId="{2523522E-68CE-AC4C-8EA0-C4B79AAA8381}" destId="{D941769E-4EF5-8F41-860E-4508C28A323B}" srcOrd="0" destOrd="0" presId="urn:microsoft.com/office/officeart/2005/8/layout/chevron1"/>
    <dgm:cxn modelId="{6FFE1553-2538-F34B-A053-9D3928B957EF}" type="presOf" srcId="{4BB3E578-D59F-8A45-8DC9-16B5FD55493F}" destId="{F5ED0268-1059-3643-980F-F5DB93C2C847}" srcOrd="0" destOrd="0" presId="urn:microsoft.com/office/officeart/2005/8/layout/chevron1"/>
    <dgm:cxn modelId="{5C2EFE67-A036-5B46-8D66-82B492F26CD0}" srcId="{4BB3E578-D59F-8A45-8DC9-16B5FD55493F}" destId="{2523522E-68CE-AC4C-8EA0-C4B79AAA8381}" srcOrd="1" destOrd="0" parTransId="{7010C40F-4E16-334C-ACFA-4DEB58E5CB6D}" sibTransId="{8882CEC9-46CC-D849-AEBA-0B26C5B63DE3}"/>
    <dgm:cxn modelId="{EB03DE2E-E491-4742-AD42-7E07F25C22D9}" srcId="{4BB3E578-D59F-8A45-8DC9-16B5FD55493F}" destId="{219CBBB8-C126-5346-A842-A83183123C64}" srcOrd="0" destOrd="0" parTransId="{0A48BDCB-7842-AD4D-B1F1-532E92011189}" sibTransId="{EDBE3A88-D35D-3748-849E-5D3D75574C1D}"/>
    <dgm:cxn modelId="{BA4475AD-F7C1-FA42-BEA9-E4EDECFDA86D}" type="presParOf" srcId="{F5ED0268-1059-3643-980F-F5DB93C2C847}" destId="{324FC3FF-F269-E44B-B83D-5A77EC7E42BF}" srcOrd="0" destOrd="0" presId="urn:microsoft.com/office/officeart/2005/8/layout/chevron1"/>
    <dgm:cxn modelId="{2E12ABAE-C7A3-F84A-A4A1-6BA7A6021F26}" type="presParOf" srcId="{F5ED0268-1059-3643-980F-F5DB93C2C847}" destId="{7834C45D-30D7-BE4F-A005-386B01C5A537}" srcOrd="1" destOrd="0" presId="urn:microsoft.com/office/officeart/2005/8/layout/chevron1"/>
    <dgm:cxn modelId="{5A189F0E-90DE-3240-8E9A-4B0FB5DD6808}" type="presParOf" srcId="{F5ED0268-1059-3643-980F-F5DB93C2C847}" destId="{D941769E-4EF5-8F41-860E-4508C28A323B}" srcOrd="2" destOrd="0" presId="urn:microsoft.com/office/officeart/2005/8/layout/chevron1"/>
    <dgm:cxn modelId="{7E1AD239-FF04-2544-94F2-5E4FA2213E4D}" type="presParOf" srcId="{F5ED0268-1059-3643-980F-F5DB93C2C847}" destId="{251FA8C8-697E-4C43-8920-2F16FF8C8921}" srcOrd="3" destOrd="0" presId="urn:microsoft.com/office/officeart/2005/8/layout/chevron1"/>
    <dgm:cxn modelId="{52D95D89-69D5-7248-AE94-16BF9BF7AC35}" type="presParOf" srcId="{F5ED0268-1059-3643-980F-F5DB93C2C847}" destId="{5D898A04-6510-FF40-85B2-8213733BF325}"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082F2C-C58D-374F-B2A1-6E41FBAF1EB3}" type="doc">
      <dgm:prSet loTypeId="urn:microsoft.com/office/officeart/2005/8/layout/radial6" loCatId="" qsTypeId="urn:microsoft.com/office/officeart/2005/8/quickstyle/simple1" qsCatId="simple" csTypeId="urn:microsoft.com/office/officeart/2005/8/colors/colorful1" csCatId="colorful" phldr="1"/>
      <dgm:spPr/>
      <dgm:t>
        <a:bodyPr/>
        <a:lstStyle/>
        <a:p>
          <a:endParaRPr lang="en-GB"/>
        </a:p>
      </dgm:t>
    </dgm:pt>
    <dgm:pt modelId="{DFFEFD22-1850-DE49-923E-30A0CFE4C71F}">
      <dgm:prSet phldrT="[Text]"/>
      <dgm:spPr/>
      <dgm:t>
        <a:bodyPr/>
        <a:lstStyle/>
        <a:p>
          <a:r>
            <a:rPr lang="en-GB" dirty="0"/>
            <a:t>Fashion Marketing Communications</a:t>
          </a:r>
        </a:p>
      </dgm:t>
    </dgm:pt>
    <dgm:pt modelId="{E49CE955-1358-A048-AE9D-757C4D45AAD9}" type="parTrans" cxnId="{EFC47963-8C1F-8F4B-A25B-CF294485CCCA}">
      <dgm:prSet/>
      <dgm:spPr/>
      <dgm:t>
        <a:bodyPr/>
        <a:lstStyle/>
        <a:p>
          <a:endParaRPr lang="en-GB"/>
        </a:p>
      </dgm:t>
    </dgm:pt>
    <dgm:pt modelId="{610CBEE0-CB00-5345-B97C-E278B3CABD24}" type="sibTrans" cxnId="{EFC47963-8C1F-8F4B-A25B-CF294485CCCA}">
      <dgm:prSet/>
      <dgm:spPr/>
      <dgm:t>
        <a:bodyPr/>
        <a:lstStyle/>
        <a:p>
          <a:endParaRPr lang="en-GB"/>
        </a:p>
      </dgm:t>
    </dgm:pt>
    <dgm:pt modelId="{18CDDE2A-10EF-2C48-A7F3-14B983B39D3F}">
      <dgm:prSet phldrT="[Text]"/>
      <dgm:spPr/>
      <dgm:t>
        <a:bodyPr/>
        <a:lstStyle/>
        <a:p>
          <a:r>
            <a:rPr lang="en-GB" dirty="0"/>
            <a:t>Advertising</a:t>
          </a:r>
        </a:p>
      </dgm:t>
    </dgm:pt>
    <dgm:pt modelId="{DC9B72AB-3A40-6E4B-AE10-F42AB7F59BD4}" type="parTrans" cxnId="{926952BA-886C-B544-8CDD-5C39AC3F69C0}">
      <dgm:prSet/>
      <dgm:spPr/>
      <dgm:t>
        <a:bodyPr/>
        <a:lstStyle/>
        <a:p>
          <a:endParaRPr lang="en-GB"/>
        </a:p>
      </dgm:t>
    </dgm:pt>
    <dgm:pt modelId="{F767C774-783B-3F40-A0D9-83C883CDF1EF}" type="sibTrans" cxnId="{926952BA-886C-B544-8CDD-5C39AC3F69C0}">
      <dgm:prSet/>
      <dgm:spPr/>
      <dgm:t>
        <a:bodyPr/>
        <a:lstStyle/>
        <a:p>
          <a:endParaRPr lang="en-GB"/>
        </a:p>
      </dgm:t>
    </dgm:pt>
    <dgm:pt modelId="{FB23538A-8016-894D-A7C7-79D1AE5C13CF}">
      <dgm:prSet phldrT="[Text]"/>
      <dgm:spPr/>
      <dgm:t>
        <a:bodyPr/>
        <a:lstStyle/>
        <a:p>
          <a:r>
            <a:rPr lang="en-GB" dirty="0"/>
            <a:t>Direct Marketing</a:t>
          </a:r>
        </a:p>
      </dgm:t>
    </dgm:pt>
    <dgm:pt modelId="{8FFB4FDB-91F9-3A4B-A741-C94E82172B69}" type="parTrans" cxnId="{21A6D997-3DFE-3740-802B-6736B0CB5411}">
      <dgm:prSet/>
      <dgm:spPr/>
      <dgm:t>
        <a:bodyPr/>
        <a:lstStyle/>
        <a:p>
          <a:endParaRPr lang="en-GB"/>
        </a:p>
      </dgm:t>
    </dgm:pt>
    <dgm:pt modelId="{304BE97E-D24C-9E4E-B797-9FB1C0F8BF4C}" type="sibTrans" cxnId="{21A6D997-3DFE-3740-802B-6736B0CB5411}">
      <dgm:prSet/>
      <dgm:spPr/>
      <dgm:t>
        <a:bodyPr/>
        <a:lstStyle/>
        <a:p>
          <a:endParaRPr lang="en-GB"/>
        </a:p>
      </dgm:t>
    </dgm:pt>
    <dgm:pt modelId="{803BDF6A-5CEA-5947-82F0-73AAC7B24D8A}">
      <dgm:prSet phldrT="[Text]"/>
      <dgm:spPr/>
      <dgm:t>
        <a:bodyPr/>
        <a:lstStyle/>
        <a:p>
          <a:r>
            <a:rPr lang="en-GB" dirty="0"/>
            <a:t>Sales Promotion</a:t>
          </a:r>
        </a:p>
      </dgm:t>
    </dgm:pt>
    <dgm:pt modelId="{032C02CE-A615-0346-82AB-6562F17D4668}" type="parTrans" cxnId="{23A82AD6-9E61-C340-8A55-9EA7B387D283}">
      <dgm:prSet/>
      <dgm:spPr/>
      <dgm:t>
        <a:bodyPr/>
        <a:lstStyle/>
        <a:p>
          <a:endParaRPr lang="en-GB"/>
        </a:p>
      </dgm:t>
    </dgm:pt>
    <dgm:pt modelId="{99231C27-F915-014D-BF7E-3D1FABA4BB64}" type="sibTrans" cxnId="{23A82AD6-9E61-C340-8A55-9EA7B387D283}">
      <dgm:prSet/>
      <dgm:spPr/>
      <dgm:t>
        <a:bodyPr/>
        <a:lstStyle/>
        <a:p>
          <a:endParaRPr lang="en-GB"/>
        </a:p>
      </dgm:t>
    </dgm:pt>
    <dgm:pt modelId="{A70F5575-DAEB-9246-BA39-F41FEB8AE2EE}">
      <dgm:prSet phldrT="[Text]"/>
      <dgm:spPr/>
      <dgm:t>
        <a:bodyPr/>
        <a:lstStyle/>
        <a:p>
          <a:r>
            <a:rPr lang="en-GB" dirty="0"/>
            <a:t>Gamification</a:t>
          </a:r>
        </a:p>
      </dgm:t>
    </dgm:pt>
    <dgm:pt modelId="{BA10C425-4958-E64E-907F-3849B6337E36}" type="parTrans" cxnId="{76CF2AA4-33DF-904B-B459-5538D3F40094}">
      <dgm:prSet/>
      <dgm:spPr/>
      <dgm:t>
        <a:bodyPr/>
        <a:lstStyle/>
        <a:p>
          <a:endParaRPr lang="en-GB"/>
        </a:p>
      </dgm:t>
    </dgm:pt>
    <dgm:pt modelId="{FE4DA69D-C86D-9346-BFBD-796DFD7599A7}" type="sibTrans" cxnId="{76CF2AA4-33DF-904B-B459-5538D3F40094}">
      <dgm:prSet/>
      <dgm:spPr/>
      <dgm:t>
        <a:bodyPr/>
        <a:lstStyle/>
        <a:p>
          <a:endParaRPr lang="en-GB"/>
        </a:p>
      </dgm:t>
    </dgm:pt>
    <dgm:pt modelId="{D0CC9B55-8A2F-0A4D-8C7C-9384F60EAABA}">
      <dgm:prSet phldrT="[Text]"/>
      <dgm:spPr/>
      <dgm:t>
        <a:bodyPr/>
        <a:lstStyle/>
        <a:p>
          <a:r>
            <a:rPr lang="en-GB" dirty="0"/>
            <a:t>Word of Mouth</a:t>
          </a:r>
        </a:p>
      </dgm:t>
    </dgm:pt>
    <dgm:pt modelId="{9FBDABA6-D242-C040-BBF0-7BD2B51544E9}" type="parTrans" cxnId="{8CA1471E-9AA8-494F-9CAE-1E806E146B06}">
      <dgm:prSet/>
      <dgm:spPr/>
      <dgm:t>
        <a:bodyPr/>
        <a:lstStyle/>
        <a:p>
          <a:endParaRPr lang="en-GB"/>
        </a:p>
      </dgm:t>
    </dgm:pt>
    <dgm:pt modelId="{7DCBA2E0-7B02-3B4C-B803-B51D8437A9D9}" type="sibTrans" cxnId="{8CA1471E-9AA8-494F-9CAE-1E806E146B06}">
      <dgm:prSet/>
      <dgm:spPr/>
      <dgm:t>
        <a:bodyPr/>
        <a:lstStyle/>
        <a:p>
          <a:endParaRPr lang="en-GB"/>
        </a:p>
      </dgm:t>
    </dgm:pt>
    <dgm:pt modelId="{679B5693-6885-2D4A-80B5-3FBC71D50F31}">
      <dgm:prSet phldrT="[Text]"/>
      <dgm:spPr/>
      <dgm:t>
        <a:bodyPr/>
        <a:lstStyle/>
        <a:p>
          <a:r>
            <a:rPr lang="en-GB" dirty="0"/>
            <a:t>Digital Marketing</a:t>
          </a:r>
        </a:p>
      </dgm:t>
    </dgm:pt>
    <dgm:pt modelId="{57E06408-8DBD-8E48-A96A-F9DBD0E9A9EF}" type="parTrans" cxnId="{DD183980-CECE-8A44-B47E-99C73740A557}">
      <dgm:prSet/>
      <dgm:spPr/>
      <dgm:t>
        <a:bodyPr/>
        <a:lstStyle/>
        <a:p>
          <a:endParaRPr lang="en-GB"/>
        </a:p>
      </dgm:t>
    </dgm:pt>
    <dgm:pt modelId="{D714036C-136E-7549-A19D-DC22BFF8F07F}" type="sibTrans" cxnId="{DD183980-CECE-8A44-B47E-99C73740A557}">
      <dgm:prSet/>
      <dgm:spPr/>
      <dgm:t>
        <a:bodyPr/>
        <a:lstStyle/>
        <a:p>
          <a:endParaRPr lang="en-GB"/>
        </a:p>
      </dgm:t>
    </dgm:pt>
    <dgm:pt modelId="{3ACC41B0-4A82-0948-9E89-C51206740411}">
      <dgm:prSet phldrT="[Text]"/>
      <dgm:spPr/>
      <dgm:t>
        <a:bodyPr/>
        <a:lstStyle/>
        <a:p>
          <a:r>
            <a:rPr lang="en-GB"/>
            <a:t>Events, Experiences and Public Relations</a:t>
          </a:r>
          <a:endParaRPr lang="en-GB" dirty="0"/>
        </a:p>
      </dgm:t>
    </dgm:pt>
    <dgm:pt modelId="{7072C7C8-664E-C745-BAAD-D12E2F3E6F6F}" type="parTrans" cxnId="{1B86D540-A15C-8746-9EBA-844039D2CAF1}">
      <dgm:prSet/>
      <dgm:spPr/>
      <dgm:t>
        <a:bodyPr/>
        <a:lstStyle/>
        <a:p>
          <a:endParaRPr lang="en-GB"/>
        </a:p>
      </dgm:t>
    </dgm:pt>
    <dgm:pt modelId="{BA09C43D-BC57-D148-BC99-DE10ACCCB546}" type="sibTrans" cxnId="{1B86D540-A15C-8746-9EBA-844039D2CAF1}">
      <dgm:prSet/>
      <dgm:spPr/>
      <dgm:t>
        <a:bodyPr/>
        <a:lstStyle/>
        <a:p>
          <a:endParaRPr lang="en-GB"/>
        </a:p>
      </dgm:t>
    </dgm:pt>
    <dgm:pt modelId="{FA58FE16-AA77-D041-B14B-977E268003A7}" type="pres">
      <dgm:prSet presAssocID="{7F082F2C-C58D-374F-B2A1-6E41FBAF1EB3}" presName="Name0" presStyleCnt="0">
        <dgm:presLayoutVars>
          <dgm:chMax val="1"/>
          <dgm:dir/>
          <dgm:animLvl val="ctr"/>
          <dgm:resizeHandles val="exact"/>
        </dgm:presLayoutVars>
      </dgm:prSet>
      <dgm:spPr/>
      <dgm:t>
        <a:bodyPr/>
        <a:lstStyle/>
        <a:p>
          <a:endParaRPr lang="zh-TW" altLang="en-US"/>
        </a:p>
      </dgm:t>
    </dgm:pt>
    <dgm:pt modelId="{4B622ABF-49D1-6D47-ACB2-441EDABE5832}" type="pres">
      <dgm:prSet presAssocID="{DFFEFD22-1850-DE49-923E-30A0CFE4C71F}" presName="centerShape" presStyleLbl="node0" presStyleIdx="0" presStyleCnt="1"/>
      <dgm:spPr/>
      <dgm:t>
        <a:bodyPr/>
        <a:lstStyle/>
        <a:p>
          <a:endParaRPr lang="zh-TW" altLang="en-US"/>
        </a:p>
      </dgm:t>
    </dgm:pt>
    <dgm:pt modelId="{DB5DA53E-F1BB-6F49-BB04-6E08A31D63E5}" type="pres">
      <dgm:prSet presAssocID="{18CDDE2A-10EF-2C48-A7F3-14B983B39D3F}" presName="node" presStyleLbl="node1" presStyleIdx="0" presStyleCnt="7">
        <dgm:presLayoutVars>
          <dgm:bulletEnabled val="1"/>
        </dgm:presLayoutVars>
      </dgm:prSet>
      <dgm:spPr/>
      <dgm:t>
        <a:bodyPr/>
        <a:lstStyle/>
        <a:p>
          <a:endParaRPr lang="zh-TW" altLang="en-US"/>
        </a:p>
      </dgm:t>
    </dgm:pt>
    <dgm:pt modelId="{E546FF62-3922-FE46-9A7F-A8A9CA1F7803}" type="pres">
      <dgm:prSet presAssocID="{18CDDE2A-10EF-2C48-A7F3-14B983B39D3F}" presName="dummy" presStyleCnt="0"/>
      <dgm:spPr/>
    </dgm:pt>
    <dgm:pt modelId="{D2525C63-050A-FC48-95D4-D628B8EF5DE7}" type="pres">
      <dgm:prSet presAssocID="{F767C774-783B-3F40-A0D9-83C883CDF1EF}" presName="sibTrans" presStyleLbl="sibTrans2D1" presStyleIdx="0" presStyleCnt="7"/>
      <dgm:spPr/>
      <dgm:t>
        <a:bodyPr/>
        <a:lstStyle/>
        <a:p>
          <a:endParaRPr lang="zh-TW" altLang="en-US"/>
        </a:p>
      </dgm:t>
    </dgm:pt>
    <dgm:pt modelId="{33E3F292-78F5-6540-9957-FA91EA90A2BA}" type="pres">
      <dgm:prSet presAssocID="{3ACC41B0-4A82-0948-9E89-C51206740411}" presName="node" presStyleLbl="node1" presStyleIdx="1" presStyleCnt="7">
        <dgm:presLayoutVars>
          <dgm:bulletEnabled val="1"/>
        </dgm:presLayoutVars>
      </dgm:prSet>
      <dgm:spPr/>
      <dgm:t>
        <a:bodyPr/>
        <a:lstStyle/>
        <a:p>
          <a:endParaRPr lang="zh-TW" altLang="en-US"/>
        </a:p>
      </dgm:t>
    </dgm:pt>
    <dgm:pt modelId="{EF3B2CD6-C570-6940-9634-0EA5F57EEB25}" type="pres">
      <dgm:prSet presAssocID="{3ACC41B0-4A82-0948-9E89-C51206740411}" presName="dummy" presStyleCnt="0"/>
      <dgm:spPr/>
    </dgm:pt>
    <dgm:pt modelId="{32204CF5-334D-3C4D-9994-5A6F7F50E74A}" type="pres">
      <dgm:prSet presAssocID="{BA09C43D-BC57-D148-BC99-DE10ACCCB546}" presName="sibTrans" presStyleLbl="sibTrans2D1" presStyleIdx="1" presStyleCnt="7"/>
      <dgm:spPr/>
      <dgm:t>
        <a:bodyPr/>
        <a:lstStyle/>
        <a:p>
          <a:endParaRPr lang="zh-TW" altLang="en-US"/>
        </a:p>
      </dgm:t>
    </dgm:pt>
    <dgm:pt modelId="{9D9D6AF5-9FE4-504A-ADC7-78149D6C4919}" type="pres">
      <dgm:prSet presAssocID="{679B5693-6885-2D4A-80B5-3FBC71D50F31}" presName="node" presStyleLbl="node1" presStyleIdx="2" presStyleCnt="7">
        <dgm:presLayoutVars>
          <dgm:bulletEnabled val="1"/>
        </dgm:presLayoutVars>
      </dgm:prSet>
      <dgm:spPr/>
      <dgm:t>
        <a:bodyPr/>
        <a:lstStyle/>
        <a:p>
          <a:endParaRPr lang="zh-TW" altLang="en-US"/>
        </a:p>
      </dgm:t>
    </dgm:pt>
    <dgm:pt modelId="{F00C1325-7B57-8E40-98D3-474F380C607F}" type="pres">
      <dgm:prSet presAssocID="{679B5693-6885-2D4A-80B5-3FBC71D50F31}" presName="dummy" presStyleCnt="0"/>
      <dgm:spPr/>
    </dgm:pt>
    <dgm:pt modelId="{9AA013A5-08F6-DA40-84A0-133CD8FA8659}" type="pres">
      <dgm:prSet presAssocID="{D714036C-136E-7549-A19D-DC22BFF8F07F}" presName="sibTrans" presStyleLbl="sibTrans2D1" presStyleIdx="2" presStyleCnt="7"/>
      <dgm:spPr/>
      <dgm:t>
        <a:bodyPr/>
        <a:lstStyle/>
        <a:p>
          <a:endParaRPr lang="zh-TW" altLang="en-US"/>
        </a:p>
      </dgm:t>
    </dgm:pt>
    <dgm:pt modelId="{330D1D03-4FF3-264F-9C33-D676FF067D19}" type="pres">
      <dgm:prSet presAssocID="{FB23538A-8016-894D-A7C7-79D1AE5C13CF}" presName="node" presStyleLbl="node1" presStyleIdx="3" presStyleCnt="7">
        <dgm:presLayoutVars>
          <dgm:bulletEnabled val="1"/>
        </dgm:presLayoutVars>
      </dgm:prSet>
      <dgm:spPr/>
      <dgm:t>
        <a:bodyPr/>
        <a:lstStyle/>
        <a:p>
          <a:endParaRPr lang="zh-TW" altLang="en-US"/>
        </a:p>
      </dgm:t>
    </dgm:pt>
    <dgm:pt modelId="{29F78969-6253-F844-A55B-56934DA57043}" type="pres">
      <dgm:prSet presAssocID="{FB23538A-8016-894D-A7C7-79D1AE5C13CF}" presName="dummy" presStyleCnt="0"/>
      <dgm:spPr/>
    </dgm:pt>
    <dgm:pt modelId="{1BEC310E-926A-4449-9EF2-A64A7A42F0FB}" type="pres">
      <dgm:prSet presAssocID="{304BE97E-D24C-9E4E-B797-9FB1C0F8BF4C}" presName="sibTrans" presStyleLbl="sibTrans2D1" presStyleIdx="3" presStyleCnt="7"/>
      <dgm:spPr/>
      <dgm:t>
        <a:bodyPr/>
        <a:lstStyle/>
        <a:p>
          <a:endParaRPr lang="zh-TW" altLang="en-US"/>
        </a:p>
      </dgm:t>
    </dgm:pt>
    <dgm:pt modelId="{4CB478E9-761C-AF49-A9A5-EE4C5F4BE4EB}" type="pres">
      <dgm:prSet presAssocID="{A70F5575-DAEB-9246-BA39-F41FEB8AE2EE}" presName="node" presStyleLbl="node1" presStyleIdx="4" presStyleCnt="7">
        <dgm:presLayoutVars>
          <dgm:bulletEnabled val="1"/>
        </dgm:presLayoutVars>
      </dgm:prSet>
      <dgm:spPr/>
      <dgm:t>
        <a:bodyPr/>
        <a:lstStyle/>
        <a:p>
          <a:endParaRPr lang="zh-TW" altLang="en-US"/>
        </a:p>
      </dgm:t>
    </dgm:pt>
    <dgm:pt modelId="{355CBEA1-4094-9C46-AF24-8D6CA1249E96}" type="pres">
      <dgm:prSet presAssocID="{A70F5575-DAEB-9246-BA39-F41FEB8AE2EE}" presName="dummy" presStyleCnt="0"/>
      <dgm:spPr/>
    </dgm:pt>
    <dgm:pt modelId="{D822FD07-7DFE-8B4E-BF44-BA0A8437B325}" type="pres">
      <dgm:prSet presAssocID="{FE4DA69D-C86D-9346-BFBD-796DFD7599A7}" presName="sibTrans" presStyleLbl="sibTrans2D1" presStyleIdx="4" presStyleCnt="7"/>
      <dgm:spPr/>
      <dgm:t>
        <a:bodyPr/>
        <a:lstStyle/>
        <a:p>
          <a:endParaRPr lang="zh-TW" altLang="en-US"/>
        </a:p>
      </dgm:t>
    </dgm:pt>
    <dgm:pt modelId="{4CF2E759-2838-164C-80B0-17806982D6B0}" type="pres">
      <dgm:prSet presAssocID="{D0CC9B55-8A2F-0A4D-8C7C-9384F60EAABA}" presName="node" presStyleLbl="node1" presStyleIdx="5" presStyleCnt="7">
        <dgm:presLayoutVars>
          <dgm:bulletEnabled val="1"/>
        </dgm:presLayoutVars>
      </dgm:prSet>
      <dgm:spPr/>
      <dgm:t>
        <a:bodyPr/>
        <a:lstStyle/>
        <a:p>
          <a:endParaRPr lang="zh-TW" altLang="en-US"/>
        </a:p>
      </dgm:t>
    </dgm:pt>
    <dgm:pt modelId="{78EBD12E-91E3-F24C-8208-CE834D8EE54B}" type="pres">
      <dgm:prSet presAssocID="{D0CC9B55-8A2F-0A4D-8C7C-9384F60EAABA}" presName="dummy" presStyleCnt="0"/>
      <dgm:spPr/>
    </dgm:pt>
    <dgm:pt modelId="{EF2429AB-858A-0241-A788-988CD6E93D6C}" type="pres">
      <dgm:prSet presAssocID="{7DCBA2E0-7B02-3B4C-B803-B51D8437A9D9}" presName="sibTrans" presStyleLbl="sibTrans2D1" presStyleIdx="5" presStyleCnt="7"/>
      <dgm:spPr/>
      <dgm:t>
        <a:bodyPr/>
        <a:lstStyle/>
        <a:p>
          <a:endParaRPr lang="zh-TW" altLang="en-US"/>
        </a:p>
      </dgm:t>
    </dgm:pt>
    <dgm:pt modelId="{9E621697-4C0A-2846-AA11-D4E9D6BF0661}" type="pres">
      <dgm:prSet presAssocID="{803BDF6A-5CEA-5947-82F0-73AAC7B24D8A}" presName="node" presStyleLbl="node1" presStyleIdx="6" presStyleCnt="7">
        <dgm:presLayoutVars>
          <dgm:bulletEnabled val="1"/>
        </dgm:presLayoutVars>
      </dgm:prSet>
      <dgm:spPr/>
      <dgm:t>
        <a:bodyPr/>
        <a:lstStyle/>
        <a:p>
          <a:endParaRPr lang="zh-TW" altLang="en-US"/>
        </a:p>
      </dgm:t>
    </dgm:pt>
    <dgm:pt modelId="{AEA38F49-25B6-CE44-86D6-1851C418B3AB}" type="pres">
      <dgm:prSet presAssocID="{803BDF6A-5CEA-5947-82F0-73AAC7B24D8A}" presName="dummy" presStyleCnt="0"/>
      <dgm:spPr/>
    </dgm:pt>
    <dgm:pt modelId="{8F9330DB-9D8D-D749-90D7-EB12AA3E43A6}" type="pres">
      <dgm:prSet presAssocID="{99231C27-F915-014D-BF7E-3D1FABA4BB64}" presName="sibTrans" presStyleLbl="sibTrans2D1" presStyleIdx="6" presStyleCnt="7"/>
      <dgm:spPr/>
      <dgm:t>
        <a:bodyPr/>
        <a:lstStyle/>
        <a:p>
          <a:endParaRPr lang="zh-TW" altLang="en-US"/>
        </a:p>
      </dgm:t>
    </dgm:pt>
  </dgm:ptLst>
  <dgm:cxnLst>
    <dgm:cxn modelId="{0E7258B1-B01D-8A4F-A18D-19A0EAA8F711}" type="presOf" srcId="{FB23538A-8016-894D-A7C7-79D1AE5C13CF}" destId="{330D1D03-4FF3-264F-9C33-D676FF067D19}" srcOrd="0" destOrd="0" presId="urn:microsoft.com/office/officeart/2005/8/layout/radial6"/>
    <dgm:cxn modelId="{4D68CD2C-BA4C-E245-B208-6D85D5AFA54D}" type="presOf" srcId="{7F082F2C-C58D-374F-B2A1-6E41FBAF1EB3}" destId="{FA58FE16-AA77-D041-B14B-977E268003A7}" srcOrd="0" destOrd="0" presId="urn:microsoft.com/office/officeart/2005/8/layout/radial6"/>
    <dgm:cxn modelId="{34DA324F-1946-4C44-BFF0-91305AEA246E}" type="presOf" srcId="{3ACC41B0-4A82-0948-9E89-C51206740411}" destId="{33E3F292-78F5-6540-9957-FA91EA90A2BA}" srcOrd="0" destOrd="0" presId="urn:microsoft.com/office/officeart/2005/8/layout/radial6"/>
    <dgm:cxn modelId="{7A50EDF9-4CCC-4D46-9425-D38D34BFED09}" type="presOf" srcId="{BA09C43D-BC57-D148-BC99-DE10ACCCB546}" destId="{32204CF5-334D-3C4D-9994-5A6F7F50E74A}" srcOrd="0" destOrd="0" presId="urn:microsoft.com/office/officeart/2005/8/layout/radial6"/>
    <dgm:cxn modelId="{745B96BC-EFB4-5E45-AC72-8984800E9217}" type="presOf" srcId="{7DCBA2E0-7B02-3B4C-B803-B51D8437A9D9}" destId="{EF2429AB-858A-0241-A788-988CD6E93D6C}" srcOrd="0" destOrd="0" presId="urn:microsoft.com/office/officeart/2005/8/layout/radial6"/>
    <dgm:cxn modelId="{23A82AD6-9E61-C340-8A55-9EA7B387D283}" srcId="{DFFEFD22-1850-DE49-923E-30A0CFE4C71F}" destId="{803BDF6A-5CEA-5947-82F0-73AAC7B24D8A}" srcOrd="6" destOrd="0" parTransId="{032C02CE-A615-0346-82AB-6562F17D4668}" sibTransId="{99231C27-F915-014D-BF7E-3D1FABA4BB64}"/>
    <dgm:cxn modelId="{EFC47963-8C1F-8F4B-A25B-CF294485CCCA}" srcId="{7F082F2C-C58D-374F-B2A1-6E41FBAF1EB3}" destId="{DFFEFD22-1850-DE49-923E-30A0CFE4C71F}" srcOrd="0" destOrd="0" parTransId="{E49CE955-1358-A048-AE9D-757C4D45AAD9}" sibTransId="{610CBEE0-CB00-5345-B97C-E278B3CABD24}"/>
    <dgm:cxn modelId="{069F3AAF-D3C4-C54B-8243-584418D01254}" type="presOf" srcId="{304BE97E-D24C-9E4E-B797-9FB1C0F8BF4C}" destId="{1BEC310E-926A-4449-9EF2-A64A7A42F0FB}" srcOrd="0" destOrd="0" presId="urn:microsoft.com/office/officeart/2005/8/layout/radial6"/>
    <dgm:cxn modelId="{D9B51CA9-D80A-7B46-B300-E1F2CBEC1E3E}" type="presOf" srcId="{F767C774-783B-3F40-A0D9-83C883CDF1EF}" destId="{D2525C63-050A-FC48-95D4-D628B8EF5DE7}" srcOrd="0" destOrd="0" presId="urn:microsoft.com/office/officeart/2005/8/layout/radial6"/>
    <dgm:cxn modelId="{13BFC448-AAF4-8D49-A553-2B0551D4A474}" type="presOf" srcId="{D0CC9B55-8A2F-0A4D-8C7C-9384F60EAABA}" destId="{4CF2E759-2838-164C-80B0-17806982D6B0}" srcOrd="0" destOrd="0" presId="urn:microsoft.com/office/officeart/2005/8/layout/radial6"/>
    <dgm:cxn modelId="{870140AB-1ED9-6843-B89B-B3D055D00304}" type="presOf" srcId="{99231C27-F915-014D-BF7E-3D1FABA4BB64}" destId="{8F9330DB-9D8D-D749-90D7-EB12AA3E43A6}" srcOrd="0" destOrd="0" presId="urn:microsoft.com/office/officeart/2005/8/layout/radial6"/>
    <dgm:cxn modelId="{21A6D997-3DFE-3740-802B-6736B0CB5411}" srcId="{DFFEFD22-1850-DE49-923E-30A0CFE4C71F}" destId="{FB23538A-8016-894D-A7C7-79D1AE5C13CF}" srcOrd="3" destOrd="0" parTransId="{8FFB4FDB-91F9-3A4B-A741-C94E82172B69}" sibTransId="{304BE97E-D24C-9E4E-B797-9FB1C0F8BF4C}"/>
    <dgm:cxn modelId="{1D9CEEDE-E37F-2841-9E25-C61C90E47615}" type="presOf" srcId="{DFFEFD22-1850-DE49-923E-30A0CFE4C71F}" destId="{4B622ABF-49D1-6D47-ACB2-441EDABE5832}" srcOrd="0" destOrd="0" presId="urn:microsoft.com/office/officeart/2005/8/layout/radial6"/>
    <dgm:cxn modelId="{8CA1471E-9AA8-494F-9CAE-1E806E146B06}" srcId="{DFFEFD22-1850-DE49-923E-30A0CFE4C71F}" destId="{D0CC9B55-8A2F-0A4D-8C7C-9384F60EAABA}" srcOrd="5" destOrd="0" parTransId="{9FBDABA6-D242-C040-BBF0-7BD2B51544E9}" sibTransId="{7DCBA2E0-7B02-3B4C-B803-B51D8437A9D9}"/>
    <dgm:cxn modelId="{0C506675-CDFA-254C-A93E-42CAB4CE5730}" type="presOf" srcId="{FE4DA69D-C86D-9346-BFBD-796DFD7599A7}" destId="{D822FD07-7DFE-8B4E-BF44-BA0A8437B325}" srcOrd="0" destOrd="0" presId="urn:microsoft.com/office/officeart/2005/8/layout/radial6"/>
    <dgm:cxn modelId="{1B86D540-A15C-8746-9EBA-844039D2CAF1}" srcId="{DFFEFD22-1850-DE49-923E-30A0CFE4C71F}" destId="{3ACC41B0-4A82-0948-9E89-C51206740411}" srcOrd="1" destOrd="0" parTransId="{7072C7C8-664E-C745-BAAD-D12E2F3E6F6F}" sibTransId="{BA09C43D-BC57-D148-BC99-DE10ACCCB546}"/>
    <dgm:cxn modelId="{1D6A1393-D3BC-244E-995E-77AFA5AB4440}" type="presOf" srcId="{D714036C-136E-7549-A19D-DC22BFF8F07F}" destId="{9AA013A5-08F6-DA40-84A0-133CD8FA8659}" srcOrd="0" destOrd="0" presId="urn:microsoft.com/office/officeart/2005/8/layout/radial6"/>
    <dgm:cxn modelId="{D2DE7F87-4413-F646-A346-C20F1F471A8B}" type="presOf" srcId="{803BDF6A-5CEA-5947-82F0-73AAC7B24D8A}" destId="{9E621697-4C0A-2846-AA11-D4E9D6BF0661}" srcOrd="0" destOrd="0" presId="urn:microsoft.com/office/officeart/2005/8/layout/radial6"/>
    <dgm:cxn modelId="{DD183980-CECE-8A44-B47E-99C73740A557}" srcId="{DFFEFD22-1850-DE49-923E-30A0CFE4C71F}" destId="{679B5693-6885-2D4A-80B5-3FBC71D50F31}" srcOrd="2" destOrd="0" parTransId="{57E06408-8DBD-8E48-A96A-F9DBD0E9A9EF}" sibTransId="{D714036C-136E-7549-A19D-DC22BFF8F07F}"/>
    <dgm:cxn modelId="{76CF2AA4-33DF-904B-B459-5538D3F40094}" srcId="{DFFEFD22-1850-DE49-923E-30A0CFE4C71F}" destId="{A70F5575-DAEB-9246-BA39-F41FEB8AE2EE}" srcOrd="4" destOrd="0" parTransId="{BA10C425-4958-E64E-907F-3849B6337E36}" sibTransId="{FE4DA69D-C86D-9346-BFBD-796DFD7599A7}"/>
    <dgm:cxn modelId="{E52A1FA2-90A0-B34E-9011-D40BCA05124B}" type="presOf" srcId="{679B5693-6885-2D4A-80B5-3FBC71D50F31}" destId="{9D9D6AF5-9FE4-504A-ADC7-78149D6C4919}" srcOrd="0" destOrd="0" presId="urn:microsoft.com/office/officeart/2005/8/layout/radial6"/>
    <dgm:cxn modelId="{9B8C0CDD-6C1E-5A49-B721-34492502687F}" type="presOf" srcId="{18CDDE2A-10EF-2C48-A7F3-14B983B39D3F}" destId="{DB5DA53E-F1BB-6F49-BB04-6E08A31D63E5}" srcOrd="0" destOrd="0" presId="urn:microsoft.com/office/officeart/2005/8/layout/radial6"/>
    <dgm:cxn modelId="{926952BA-886C-B544-8CDD-5C39AC3F69C0}" srcId="{DFFEFD22-1850-DE49-923E-30A0CFE4C71F}" destId="{18CDDE2A-10EF-2C48-A7F3-14B983B39D3F}" srcOrd="0" destOrd="0" parTransId="{DC9B72AB-3A40-6E4B-AE10-F42AB7F59BD4}" sibTransId="{F767C774-783B-3F40-A0D9-83C883CDF1EF}"/>
    <dgm:cxn modelId="{F7332459-9917-3E49-BEF8-21474AA1FEE4}" type="presOf" srcId="{A70F5575-DAEB-9246-BA39-F41FEB8AE2EE}" destId="{4CB478E9-761C-AF49-A9A5-EE4C5F4BE4EB}" srcOrd="0" destOrd="0" presId="urn:microsoft.com/office/officeart/2005/8/layout/radial6"/>
    <dgm:cxn modelId="{2BAF3EA2-AC2E-3D4D-A29E-253AE0E78773}" type="presParOf" srcId="{FA58FE16-AA77-D041-B14B-977E268003A7}" destId="{4B622ABF-49D1-6D47-ACB2-441EDABE5832}" srcOrd="0" destOrd="0" presId="urn:microsoft.com/office/officeart/2005/8/layout/radial6"/>
    <dgm:cxn modelId="{2B54D793-5D40-7F46-94AB-56BA0A3C9AE7}" type="presParOf" srcId="{FA58FE16-AA77-D041-B14B-977E268003A7}" destId="{DB5DA53E-F1BB-6F49-BB04-6E08A31D63E5}" srcOrd="1" destOrd="0" presId="urn:microsoft.com/office/officeart/2005/8/layout/radial6"/>
    <dgm:cxn modelId="{02F8503A-F872-3746-9DF6-43C91AAE3468}" type="presParOf" srcId="{FA58FE16-AA77-D041-B14B-977E268003A7}" destId="{E546FF62-3922-FE46-9A7F-A8A9CA1F7803}" srcOrd="2" destOrd="0" presId="urn:microsoft.com/office/officeart/2005/8/layout/radial6"/>
    <dgm:cxn modelId="{6AAC140F-A591-D74A-9218-1D85D79CCC99}" type="presParOf" srcId="{FA58FE16-AA77-D041-B14B-977E268003A7}" destId="{D2525C63-050A-FC48-95D4-D628B8EF5DE7}" srcOrd="3" destOrd="0" presId="urn:microsoft.com/office/officeart/2005/8/layout/radial6"/>
    <dgm:cxn modelId="{0E603CEE-07A6-8F48-9133-B84EA1687FCB}" type="presParOf" srcId="{FA58FE16-AA77-D041-B14B-977E268003A7}" destId="{33E3F292-78F5-6540-9957-FA91EA90A2BA}" srcOrd="4" destOrd="0" presId="urn:microsoft.com/office/officeart/2005/8/layout/radial6"/>
    <dgm:cxn modelId="{1F9D2BA3-7070-0746-B32B-F13442D5F037}" type="presParOf" srcId="{FA58FE16-AA77-D041-B14B-977E268003A7}" destId="{EF3B2CD6-C570-6940-9634-0EA5F57EEB25}" srcOrd="5" destOrd="0" presId="urn:microsoft.com/office/officeart/2005/8/layout/radial6"/>
    <dgm:cxn modelId="{AFAC9FC7-7BF1-034B-9BDD-EBCBC237AD9B}" type="presParOf" srcId="{FA58FE16-AA77-D041-B14B-977E268003A7}" destId="{32204CF5-334D-3C4D-9994-5A6F7F50E74A}" srcOrd="6" destOrd="0" presId="urn:microsoft.com/office/officeart/2005/8/layout/radial6"/>
    <dgm:cxn modelId="{CE81F311-2E55-9A4A-8CC0-EC0F28382DBE}" type="presParOf" srcId="{FA58FE16-AA77-D041-B14B-977E268003A7}" destId="{9D9D6AF5-9FE4-504A-ADC7-78149D6C4919}" srcOrd="7" destOrd="0" presId="urn:microsoft.com/office/officeart/2005/8/layout/radial6"/>
    <dgm:cxn modelId="{CB90465F-92C6-414D-99C2-31E01C66025D}" type="presParOf" srcId="{FA58FE16-AA77-D041-B14B-977E268003A7}" destId="{F00C1325-7B57-8E40-98D3-474F380C607F}" srcOrd="8" destOrd="0" presId="urn:microsoft.com/office/officeart/2005/8/layout/radial6"/>
    <dgm:cxn modelId="{0E77B107-DF11-A54B-9349-1A28C4A20545}" type="presParOf" srcId="{FA58FE16-AA77-D041-B14B-977E268003A7}" destId="{9AA013A5-08F6-DA40-84A0-133CD8FA8659}" srcOrd="9" destOrd="0" presId="urn:microsoft.com/office/officeart/2005/8/layout/radial6"/>
    <dgm:cxn modelId="{48434F84-5019-1D42-B979-1BB95411011C}" type="presParOf" srcId="{FA58FE16-AA77-D041-B14B-977E268003A7}" destId="{330D1D03-4FF3-264F-9C33-D676FF067D19}" srcOrd="10" destOrd="0" presId="urn:microsoft.com/office/officeart/2005/8/layout/radial6"/>
    <dgm:cxn modelId="{7B8D0CF1-0A81-F642-BF65-208D149240B6}" type="presParOf" srcId="{FA58FE16-AA77-D041-B14B-977E268003A7}" destId="{29F78969-6253-F844-A55B-56934DA57043}" srcOrd="11" destOrd="0" presId="urn:microsoft.com/office/officeart/2005/8/layout/radial6"/>
    <dgm:cxn modelId="{60D42B5A-8DD8-A74A-8CDA-39867B2F0808}" type="presParOf" srcId="{FA58FE16-AA77-D041-B14B-977E268003A7}" destId="{1BEC310E-926A-4449-9EF2-A64A7A42F0FB}" srcOrd="12" destOrd="0" presId="urn:microsoft.com/office/officeart/2005/8/layout/radial6"/>
    <dgm:cxn modelId="{C08F821D-47D1-DA4B-AEE3-269107536384}" type="presParOf" srcId="{FA58FE16-AA77-D041-B14B-977E268003A7}" destId="{4CB478E9-761C-AF49-A9A5-EE4C5F4BE4EB}" srcOrd="13" destOrd="0" presId="urn:microsoft.com/office/officeart/2005/8/layout/radial6"/>
    <dgm:cxn modelId="{3C432270-E4D7-174A-BBEC-A3B69ABAD901}" type="presParOf" srcId="{FA58FE16-AA77-D041-B14B-977E268003A7}" destId="{355CBEA1-4094-9C46-AF24-8D6CA1249E96}" srcOrd="14" destOrd="0" presId="urn:microsoft.com/office/officeart/2005/8/layout/radial6"/>
    <dgm:cxn modelId="{AB89811C-8F12-B944-A943-D6231D370E34}" type="presParOf" srcId="{FA58FE16-AA77-D041-B14B-977E268003A7}" destId="{D822FD07-7DFE-8B4E-BF44-BA0A8437B325}" srcOrd="15" destOrd="0" presId="urn:microsoft.com/office/officeart/2005/8/layout/radial6"/>
    <dgm:cxn modelId="{AA533B50-EF5C-7344-ABF3-F743BF60ADDE}" type="presParOf" srcId="{FA58FE16-AA77-D041-B14B-977E268003A7}" destId="{4CF2E759-2838-164C-80B0-17806982D6B0}" srcOrd="16" destOrd="0" presId="urn:microsoft.com/office/officeart/2005/8/layout/radial6"/>
    <dgm:cxn modelId="{A63BAD78-8305-4648-A98E-F97B7298FF25}" type="presParOf" srcId="{FA58FE16-AA77-D041-B14B-977E268003A7}" destId="{78EBD12E-91E3-F24C-8208-CE834D8EE54B}" srcOrd="17" destOrd="0" presId="urn:microsoft.com/office/officeart/2005/8/layout/radial6"/>
    <dgm:cxn modelId="{74BE9050-EBD9-4343-8CA1-04EB6EB1EF40}" type="presParOf" srcId="{FA58FE16-AA77-D041-B14B-977E268003A7}" destId="{EF2429AB-858A-0241-A788-988CD6E93D6C}" srcOrd="18" destOrd="0" presId="urn:microsoft.com/office/officeart/2005/8/layout/radial6"/>
    <dgm:cxn modelId="{4A265328-9EC2-2F47-A28B-E07D03D00815}" type="presParOf" srcId="{FA58FE16-AA77-D041-B14B-977E268003A7}" destId="{9E621697-4C0A-2846-AA11-D4E9D6BF0661}" srcOrd="19" destOrd="0" presId="urn:microsoft.com/office/officeart/2005/8/layout/radial6"/>
    <dgm:cxn modelId="{E614F7F7-2372-0C4C-A7A6-FCA6B3AF055C}" type="presParOf" srcId="{FA58FE16-AA77-D041-B14B-977E268003A7}" destId="{AEA38F49-25B6-CE44-86D6-1851C418B3AB}" srcOrd="20" destOrd="0" presId="urn:microsoft.com/office/officeart/2005/8/layout/radial6"/>
    <dgm:cxn modelId="{73D236A5-4C64-8A4F-A8AA-25DA301CF3FF}" type="presParOf" srcId="{FA58FE16-AA77-D041-B14B-977E268003A7}" destId="{8F9330DB-9D8D-D749-90D7-EB12AA3E43A6}" srcOrd="21"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8F4511-51F8-4E7A-A83D-DB4CC413EE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4F55A1C-431D-41BB-8E75-72E39E902FC3}">
      <dgm:prSet/>
      <dgm:spPr/>
      <dgm:t>
        <a:bodyPr/>
        <a:lstStyle/>
        <a:p>
          <a:r>
            <a:rPr lang="en-US" b="1" dirty="0"/>
            <a:t>Retailing</a:t>
          </a:r>
          <a:endParaRPr lang="en-US" dirty="0"/>
        </a:p>
      </dgm:t>
    </dgm:pt>
    <dgm:pt modelId="{B4D652D0-729F-475B-9E29-B5DD8DF19FBD}" type="parTrans" cxnId="{E807B27A-BE4E-4F73-B56B-ECB7585A9545}">
      <dgm:prSet/>
      <dgm:spPr/>
      <dgm:t>
        <a:bodyPr/>
        <a:lstStyle/>
        <a:p>
          <a:endParaRPr lang="en-US"/>
        </a:p>
      </dgm:t>
    </dgm:pt>
    <dgm:pt modelId="{EAB1B161-1E8B-4BE1-91C0-834103D7AC72}" type="sibTrans" cxnId="{E807B27A-BE4E-4F73-B56B-ECB7585A9545}">
      <dgm:prSet/>
      <dgm:spPr/>
      <dgm:t>
        <a:bodyPr/>
        <a:lstStyle/>
        <a:p>
          <a:endParaRPr lang="en-US"/>
        </a:p>
      </dgm:t>
    </dgm:pt>
    <dgm:pt modelId="{FA0B12CD-FF51-4137-938B-62AC5560A31F}">
      <dgm:prSet/>
      <dgm:spPr/>
      <dgm:t>
        <a:bodyPr/>
        <a:lstStyle/>
        <a:p>
          <a:r>
            <a:rPr lang="en-US"/>
            <a:t>Offline – Physical Stores</a:t>
          </a:r>
        </a:p>
      </dgm:t>
    </dgm:pt>
    <dgm:pt modelId="{8ED830A8-2C6B-4AA1-AE3E-3E92BA91F5FB}" type="parTrans" cxnId="{F4FE26D3-3E4D-4CB8-81A3-1B4C260FB25D}">
      <dgm:prSet/>
      <dgm:spPr/>
      <dgm:t>
        <a:bodyPr/>
        <a:lstStyle/>
        <a:p>
          <a:endParaRPr lang="en-US"/>
        </a:p>
      </dgm:t>
    </dgm:pt>
    <dgm:pt modelId="{A2D2FB3D-C673-42F7-A1A0-CE11F35388D8}" type="sibTrans" cxnId="{F4FE26D3-3E4D-4CB8-81A3-1B4C260FB25D}">
      <dgm:prSet/>
      <dgm:spPr/>
      <dgm:t>
        <a:bodyPr/>
        <a:lstStyle/>
        <a:p>
          <a:endParaRPr lang="en-US"/>
        </a:p>
      </dgm:t>
    </dgm:pt>
    <dgm:pt modelId="{286791FE-A343-47D6-99CA-F739FAE48C4A}">
      <dgm:prSet/>
      <dgm:spPr/>
      <dgm:t>
        <a:bodyPr/>
        <a:lstStyle/>
        <a:p>
          <a:r>
            <a:rPr lang="en-US"/>
            <a:t>Online – Virtual Stores</a:t>
          </a:r>
        </a:p>
      </dgm:t>
    </dgm:pt>
    <dgm:pt modelId="{CB59F2E8-983C-4BFE-A0FC-0346DA6FC4A7}" type="parTrans" cxnId="{59AE4E9E-6CB5-4321-8BFC-55BE81B49A01}">
      <dgm:prSet/>
      <dgm:spPr/>
      <dgm:t>
        <a:bodyPr/>
        <a:lstStyle/>
        <a:p>
          <a:endParaRPr lang="en-US"/>
        </a:p>
      </dgm:t>
    </dgm:pt>
    <dgm:pt modelId="{FACA7798-6649-4CE2-8296-C006C1F7321F}" type="sibTrans" cxnId="{59AE4E9E-6CB5-4321-8BFC-55BE81B49A01}">
      <dgm:prSet/>
      <dgm:spPr/>
      <dgm:t>
        <a:bodyPr/>
        <a:lstStyle/>
        <a:p>
          <a:endParaRPr lang="en-US"/>
        </a:p>
      </dgm:t>
    </dgm:pt>
    <dgm:pt modelId="{2C7FA4D8-A92B-4FD6-B0E0-0DBB525F8621}">
      <dgm:prSet/>
      <dgm:spPr/>
      <dgm:t>
        <a:bodyPr/>
        <a:lstStyle/>
        <a:p>
          <a:r>
            <a:rPr lang="en-US" dirty="0"/>
            <a:t>Franchising</a:t>
          </a:r>
        </a:p>
      </dgm:t>
    </dgm:pt>
    <dgm:pt modelId="{C58D2C84-5A0F-4371-BD5E-B9D91A4C5C28}" type="parTrans" cxnId="{7AB94AF2-55D7-442A-B482-7DCFF9C82586}">
      <dgm:prSet/>
      <dgm:spPr/>
      <dgm:t>
        <a:bodyPr/>
        <a:lstStyle/>
        <a:p>
          <a:endParaRPr lang="en-US"/>
        </a:p>
      </dgm:t>
    </dgm:pt>
    <dgm:pt modelId="{D16DCF8B-4E55-47D4-BAB7-8FE1E415A70D}" type="sibTrans" cxnId="{7AB94AF2-55D7-442A-B482-7DCFF9C82586}">
      <dgm:prSet/>
      <dgm:spPr/>
      <dgm:t>
        <a:bodyPr/>
        <a:lstStyle/>
        <a:p>
          <a:endParaRPr lang="en-US"/>
        </a:p>
      </dgm:t>
    </dgm:pt>
    <dgm:pt modelId="{E7666084-0254-4C91-ABB8-86523124F0EB}">
      <dgm:prSet/>
      <dgm:spPr/>
      <dgm:t>
        <a:bodyPr/>
        <a:lstStyle/>
        <a:p>
          <a:r>
            <a:rPr lang="en-US" dirty="0"/>
            <a:t>Licensing</a:t>
          </a:r>
        </a:p>
      </dgm:t>
    </dgm:pt>
    <dgm:pt modelId="{88CB688F-3365-486C-9514-590A9FD3572C}" type="parTrans" cxnId="{9FBA4236-41A2-46FA-B90F-578D4393DDC1}">
      <dgm:prSet/>
      <dgm:spPr/>
      <dgm:t>
        <a:bodyPr/>
        <a:lstStyle/>
        <a:p>
          <a:endParaRPr lang="en-US"/>
        </a:p>
      </dgm:t>
    </dgm:pt>
    <dgm:pt modelId="{77959C5F-ADB6-4ED8-BBF1-8A2A210E0C46}" type="sibTrans" cxnId="{9FBA4236-41A2-46FA-B90F-578D4393DDC1}">
      <dgm:prSet/>
      <dgm:spPr/>
      <dgm:t>
        <a:bodyPr/>
        <a:lstStyle/>
        <a:p>
          <a:endParaRPr lang="en-US"/>
        </a:p>
      </dgm:t>
    </dgm:pt>
    <dgm:pt modelId="{00D94896-C8DC-BB4D-A28A-91A520B61AB9}">
      <dgm:prSet/>
      <dgm:spPr/>
      <dgm:t>
        <a:bodyPr/>
        <a:lstStyle/>
        <a:p>
          <a:r>
            <a:rPr lang="en-US" dirty="0"/>
            <a:t>Wholesaling</a:t>
          </a:r>
        </a:p>
      </dgm:t>
    </dgm:pt>
    <dgm:pt modelId="{599D6BF3-C4AD-B14A-AD30-F5BEB0554975}" type="parTrans" cxnId="{846ECA07-225E-1E4D-853E-9C660562F433}">
      <dgm:prSet/>
      <dgm:spPr/>
    </dgm:pt>
    <dgm:pt modelId="{CE81A605-530D-1B40-A864-A74D594902C3}" type="sibTrans" cxnId="{846ECA07-225E-1E4D-853E-9C660562F433}">
      <dgm:prSet/>
      <dgm:spPr/>
    </dgm:pt>
    <dgm:pt modelId="{2FC2C472-2D49-4C4C-9FD6-61D19A8AFD60}" type="pres">
      <dgm:prSet presAssocID="{A38F4511-51F8-4E7A-A83D-DB4CC413EE31}" presName="linear" presStyleCnt="0">
        <dgm:presLayoutVars>
          <dgm:animLvl val="lvl"/>
          <dgm:resizeHandles val="exact"/>
        </dgm:presLayoutVars>
      </dgm:prSet>
      <dgm:spPr/>
      <dgm:t>
        <a:bodyPr/>
        <a:lstStyle/>
        <a:p>
          <a:endParaRPr lang="zh-TW" altLang="en-US"/>
        </a:p>
      </dgm:t>
    </dgm:pt>
    <dgm:pt modelId="{03AAD168-4342-5B4A-8F8F-A2D7E5A411AF}" type="pres">
      <dgm:prSet presAssocID="{64F55A1C-431D-41BB-8E75-72E39E902FC3}" presName="parentText" presStyleLbl="node1" presStyleIdx="0" presStyleCnt="4">
        <dgm:presLayoutVars>
          <dgm:chMax val="0"/>
          <dgm:bulletEnabled val="1"/>
        </dgm:presLayoutVars>
      </dgm:prSet>
      <dgm:spPr/>
      <dgm:t>
        <a:bodyPr/>
        <a:lstStyle/>
        <a:p>
          <a:endParaRPr lang="zh-TW" altLang="en-US"/>
        </a:p>
      </dgm:t>
    </dgm:pt>
    <dgm:pt modelId="{3573E65F-D117-144D-B440-5C98FA04BE17}" type="pres">
      <dgm:prSet presAssocID="{64F55A1C-431D-41BB-8E75-72E39E902FC3}" presName="childText" presStyleLbl="revTx" presStyleIdx="0" presStyleCnt="1">
        <dgm:presLayoutVars>
          <dgm:bulletEnabled val="1"/>
        </dgm:presLayoutVars>
      </dgm:prSet>
      <dgm:spPr/>
      <dgm:t>
        <a:bodyPr/>
        <a:lstStyle/>
        <a:p>
          <a:endParaRPr lang="zh-TW" altLang="en-US"/>
        </a:p>
      </dgm:t>
    </dgm:pt>
    <dgm:pt modelId="{3B18B133-21CF-4149-9317-ACB4EF69A7BA}" type="pres">
      <dgm:prSet presAssocID="{00D94896-C8DC-BB4D-A28A-91A520B61AB9}" presName="parentText" presStyleLbl="node1" presStyleIdx="1" presStyleCnt="4">
        <dgm:presLayoutVars>
          <dgm:chMax val="0"/>
          <dgm:bulletEnabled val="1"/>
        </dgm:presLayoutVars>
      </dgm:prSet>
      <dgm:spPr/>
      <dgm:t>
        <a:bodyPr/>
        <a:lstStyle/>
        <a:p>
          <a:endParaRPr lang="zh-TW" altLang="en-US"/>
        </a:p>
      </dgm:t>
    </dgm:pt>
    <dgm:pt modelId="{7AB98EEE-73DB-AE4C-99CE-E8A3A03CC523}" type="pres">
      <dgm:prSet presAssocID="{CE81A605-530D-1B40-A864-A74D594902C3}" presName="spacer" presStyleCnt="0"/>
      <dgm:spPr/>
    </dgm:pt>
    <dgm:pt modelId="{E8146871-2F21-CD47-8ACC-B50812EFD8DA}" type="pres">
      <dgm:prSet presAssocID="{2C7FA4D8-A92B-4FD6-B0E0-0DBB525F8621}" presName="parentText" presStyleLbl="node1" presStyleIdx="2" presStyleCnt="4">
        <dgm:presLayoutVars>
          <dgm:chMax val="0"/>
          <dgm:bulletEnabled val="1"/>
        </dgm:presLayoutVars>
      </dgm:prSet>
      <dgm:spPr/>
      <dgm:t>
        <a:bodyPr/>
        <a:lstStyle/>
        <a:p>
          <a:endParaRPr lang="zh-TW" altLang="en-US"/>
        </a:p>
      </dgm:t>
    </dgm:pt>
    <dgm:pt modelId="{40D8BC7E-C35B-0E43-A91A-BE32524C390C}" type="pres">
      <dgm:prSet presAssocID="{D16DCF8B-4E55-47D4-BAB7-8FE1E415A70D}" presName="spacer" presStyleCnt="0"/>
      <dgm:spPr/>
    </dgm:pt>
    <dgm:pt modelId="{330812DC-B91C-CD40-8D5A-2A01DD8E9A61}" type="pres">
      <dgm:prSet presAssocID="{E7666084-0254-4C91-ABB8-86523124F0EB}" presName="parentText" presStyleLbl="node1" presStyleIdx="3" presStyleCnt="4">
        <dgm:presLayoutVars>
          <dgm:chMax val="0"/>
          <dgm:bulletEnabled val="1"/>
        </dgm:presLayoutVars>
      </dgm:prSet>
      <dgm:spPr/>
      <dgm:t>
        <a:bodyPr/>
        <a:lstStyle/>
        <a:p>
          <a:endParaRPr lang="zh-TW" altLang="en-US"/>
        </a:p>
      </dgm:t>
    </dgm:pt>
  </dgm:ptLst>
  <dgm:cxnLst>
    <dgm:cxn modelId="{E807B27A-BE4E-4F73-B56B-ECB7585A9545}" srcId="{A38F4511-51F8-4E7A-A83D-DB4CC413EE31}" destId="{64F55A1C-431D-41BB-8E75-72E39E902FC3}" srcOrd="0" destOrd="0" parTransId="{B4D652D0-729F-475B-9E29-B5DD8DF19FBD}" sibTransId="{EAB1B161-1E8B-4BE1-91C0-834103D7AC72}"/>
    <dgm:cxn modelId="{6260A180-DF44-E64B-8F98-505DDDE18F4E}" type="presOf" srcId="{00D94896-C8DC-BB4D-A28A-91A520B61AB9}" destId="{3B18B133-21CF-4149-9317-ACB4EF69A7BA}" srcOrd="0" destOrd="0" presId="urn:microsoft.com/office/officeart/2005/8/layout/vList2"/>
    <dgm:cxn modelId="{925DC1F7-1692-1A42-8B81-A66710E0FCE1}" type="presOf" srcId="{2C7FA4D8-A92B-4FD6-B0E0-0DBB525F8621}" destId="{E8146871-2F21-CD47-8ACC-B50812EFD8DA}" srcOrd="0" destOrd="0" presId="urn:microsoft.com/office/officeart/2005/8/layout/vList2"/>
    <dgm:cxn modelId="{06D9BE5A-17B6-0241-B544-9AF6B3FB8344}" type="presOf" srcId="{A38F4511-51F8-4E7A-A83D-DB4CC413EE31}" destId="{2FC2C472-2D49-4C4C-9FD6-61D19A8AFD60}" srcOrd="0" destOrd="0" presId="urn:microsoft.com/office/officeart/2005/8/layout/vList2"/>
    <dgm:cxn modelId="{0F6FAE7D-24AB-9E42-B147-BA027AA669FB}" type="presOf" srcId="{286791FE-A343-47D6-99CA-F739FAE48C4A}" destId="{3573E65F-D117-144D-B440-5C98FA04BE17}" srcOrd="0" destOrd="1" presId="urn:microsoft.com/office/officeart/2005/8/layout/vList2"/>
    <dgm:cxn modelId="{CA6B3A1D-A618-774A-A1BE-F33F6E28F981}" type="presOf" srcId="{E7666084-0254-4C91-ABB8-86523124F0EB}" destId="{330812DC-B91C-CD40-8D5A-2A01DD8E9A61}" srcOrd="0" destOrd="0" presId="urn:microsoft.com/office/officeart/2005/8/layout/vList2"/>
    <dgm:cxn modelId="{F4FE26D3-3E4D-4CB8-81A3-1B4C260FB25D}" srcId="{64F55A1C-431D-41BB-8E75-72E39E902FC3}" destId="{FA0B12CD-FF51-4137-938B-62AC5560A31F}" srcOrd="0" destOrd="0" parTransId="{8ED830A8-2C6B-4AA1-AE3E-3E92BA91F5FB}" sibTransId="{A2D2FB3D-C673-42F7-A1A0-CE11F35388D8}"/>
    <dgm:cxn modelId="{846ECA07-225E-1E4D-853E-9C660562F433}" srcId="{A38F4511-51F8-4E7A-A83D-DB4CC413EE31}" destId="{00D94896-C8DC-BB4D-A28A-91A520B61AB9}" srcOrd="1" destOrd="0" parTransId="{599D6BF3-C4AD-B14A-AD30-F5BEB0554975}" sibTransId="{CE81A605-530D-1B40-A864-A74D594902C3}"/>
    <dgm:cxn modelId="{B21AFC02-ACAC-D248-96CF-BC1E272CAD0C}" type="presOf" srcId="{64F55A1C-431D-41BB-8E75-72E39E902FC3}" destId="{03AAD168-4342-5B4A-8F8F-A2D7E5A411AF}" srcOrd="0" destOrd="0" presId="urn:microsoft.com/office/officeart/2005/8/layout/vList2"/>
    <dgm:cxn modelId="{6B0F0567-8333-3F41-819F-BC8715B3356A}" type="presOf" srcId="{FA0B12CD-FF51-4137-938B-62AC5560A31F}" destId="{3573E65F-D117-144D-B440-5C98FA04BE17}" srcOrd="0" destOrd="0" presId="urn:microsoft.com/office/officeart/2005/8/layout/vList2"/>
    <dgm:cxn modelId="{59AE4E9E-6CB5-4321-8BFC-55BE81B49A01}" srcId="{64F55A1C-431D-41BB-8E75-72E39E902FC3}" destId="{286791FE-A343-47D6-99CA-F739FAE48C4A}" srcOrd="1" destOrd="0" parTransId="{CB59F2E8-983C-4BFE-A0FC-0346DA6FC4A7}" sibTransId="{FACA7798-6649-4CE2-8296-C006C1F7321F}"/>
    <dgm:cxn modelId="{7AB94AF2-55D7-442A-B482-7DCFF9C82586}" srcId="{A38F4511-51F8-4E7A-A83D-DB4CC413EE31}" destId="{2C7FA4D8-A92B-4FD6-B0E0-0DBB525F8621}" srcOrd="2" destOrd="0" parTransId="{C58D2C84-5A0F-4371-BD5E-B9D91A4C5C28}" sibTransId="{D16DCF8B-4E55-47D4-BAB7-8FE1E415A70D}"/>
    <dgm:cxn modelId="{9FBA4236-41A2-46FA-B90F-578D4393DDC1}" srcId="{A38F4511-51F8-4E7A-A83D-DB4CC413EE31}" destId="{E7666084-0254-4C91-ABB8-86523124F0EB}" srcOrd="3" destOrd="0" parTransId="{88CB688F-3365-486C-9514-590A9FD3572C}" sibTransId="{77959C5F-ADB6-4ED8-BBF1-8A2A210E0C46}"/>
    <dgm:cxn modelId="{2C6D3797-3830-E24B-AC40-EF15C0443638}" type="presParOf" srcId="{2FC2C472-2D49-4C4C-9FD6-61D19A8AFD60}" destId="{03AAD168-4342-5B4A-8F8F-A2D7E5A411AF}" srcOrd="0" destOrd="0" presId="urn:microsoft.com/office/officeart/2005/8/layout/vList2"/>
    <dgm:cxn modelId="{198D65C1-B2AC-CF47-9E02-194A5D03E30A}" type="presParOf" srcId="{2FC2C472-2D49-4C4C-9FD6-61D19A8AFD60}" destId="{3573E65F-D117-144D-B440-5C98FA04BE17}" srcOrd="1" destOrd="0" presId="urn:microsoft.com/office/officeart/2005/8/layout/vList2"/>
    <dgm:cxn modelId="{590F950B-A94A-944B-A2E5-BCA96DCBA846}" type="presParOf" srcId="{2FC2C472-2D49-4C4C-9FD6-61D19A8AFD60}" destId="{3B18B133-21CF-4149-9317-ACB4EF69A7BA}" srcOrd="2" destOrd="0" presId="urn:microsoft.com/office/officeart/2005/8/layout/vList2"/>
    <dgm:cxn modelId="{5BA72C3E-52F1-254F-AE7B-0BB7053924D4}" type="presParOf" srcId="{2FC2C472-2D49-4C4C-9FD6-61D19A8AFD60}" destId="{7AB98EEE-73DB-AE4C-99CE-E8A3A03CC523}" srcOrd="3" destOrd="0" presId="urn:microsoft.com/office/officeart/2005/8/layout/vList2"/>
    <dgm:cxn modelId="{EC38F181-DC91-E440-8EB9-0378E4DA2330}" type="presParOf" srcId="{2FC2C472-2D49-4C4C-9FD6-61D19A8AFD60}" destId="{E8146871-2F21-CD47-8ACC-B50812EFD8DA}" srcOrd="4" destOrd="0" presId="urn:microsoft.com/office/officeart/2005/8/layout/vList2"/>
    <dgm:cxn modelId="{FBDFBE27-57DD-BB4E-93BC-8ADFCD4DF33D}" type="presParOf" srcId="{2FC2C472-2D49-4C4C-9FD6-61D19A8AFD60}" destId="{40D8BC7E-C35B-0E43-A91A-BE32524C390C}" srcOrd="5" destOrd="0" presId="urn:microsoft.com/office/officeart/2005/8/layout/vList2"/>
    <dgm:cxn modelId="{96A2FED8-42D0-FC49-A413-229EF695E75B}" type="presParOf" srcId="{2FC2C472-2D49-4C4C-9FD6-61D19A8AFD60}" destId="{330812DC-B91C-CD40-8D5A-2A01DD8E9A6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1D93B-BB44-4A42-BBCD-75B0E2FEAFA7}">
      <dsp:nvSpPr>
        <dsp:cNvPr id="0" name=""/>
        <dsp:cNvSpPr/>
      </dsp:nvSpPr>
      <dsp:spPr>
        <a:xfrm>
          <a:off x="6861697" y="2299291"/>
          <a:ext cx="284607" cy="3567085"/>
        </a:xfrm>
        <a:custGeom>
          <a:avLst/>
          <a:gdLst/>
          <a:ahLst/>
          <a:cxnLst/>
          <a:rect l="0" t="0" r="0" b="0"/>
          <a:pathLst>
            <a:path>
              <a:moveTo>
                <a:pt x="0" y="0"/>
              </a:moveTo>
              <a:lnTo>
                <a:pt x="0" y="3567085"/>
              </a:lnTo>
              <a:lnTo>
                <a:pt x="284607" y="35670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C356F4-5679-9144-BC6E-57C032E61804}">
      <dsp:nvSpPr>
        <dsp:cNvPr id="0" name=""/>
        <dsp:cNvSpPr/>
      </dsp:nvSpPr>
      <dsp:spPr>
        <a:xfrm>
          <a:off x="6861697" y="2299291"/>
          <a:ext cx="284607" cy="2219941"/>
        </a:xfrm>
        <a:custGeom>
          <a:avLst/>
          <a:gdLst/>
          <a:ahLst/>
          <a:cxnLst/>
          <a:rect l="0" t="0" r="0" b="0"/>
          <a:pathLst>
            <a:path>
              <a:moveTo>
                <a:pt x="0" y="0"/>
              </a:moveTo>
              <a:lnTo>
                <a:pt x="0" y="2219941"/>
              </a:lnTo>
              <a:lnTo>
                <a:pt x="284607" y="22199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EAC79B-C485-964B-9DAD-5538529D8694}">
      <dsp:nvSpPr>
        <dsp:cNvPr id="0" name=""/>
        <dsp:cNvSpPr/>
      </dsp:nvSpPr>
      <dsp:spPr>
        <a:xfrm>
          <a:off x="6861697" y="2299291"/>
          <a:ext cx="284607" cy="872797"/>
        </a:xfrm>
        <a:custGeom>
          <a:avLst/>
          <a:gdLst/>
          <a:ahLst/>
          <a:cxnLst/>
          <a:rect l="0" t="0" r="0" b="0"/>
          <a:pathLst>
            <a:path>
              <a:moveTo>
                <a:pt x="0" y="0"/>
              </a:moveTo>
              <a:lnTo>
                <a:pt x="0" y="872797"/>
              </a:lnTo>
              <a:lnTo>
                <a:pt x="284607" y="8727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E9711E-A38A-9A44-88A1-3930BBA5D060}">
      <dsp:nvSpPr>
        <dsp:cNvPr id="0" name=""/>
        <dsp:cNvSpPr/>
      </dsp:nvSpPr>
      <dsp:spPr>
        <a:xfrm>
          <a:off x="5324814" y="952147"/>
          <a:ext cx="2295837" cy="398451"/>
        </a:xfrm>
        <a:custGeom>
          <a:avLst/>
          <a:gdLst/>
          <a:ahLst/>
          <a:cxnLst/>
          <a:rect l="0" t="0" r="0" b="0"/>
          <a:pathLst>
            <a:path>
              <a:moveTo>
                <a:pt x="0" y="0"/>
              </a:moveTo>
              <a:lnTo>
                <a:pt x="0" y="199225"/>
              </a:lnTo>
              <a:lnTo>
                <a:pt x="2295837" y="199225"/>
              </a:lnTo>
              <a:lnTo>
                <a:pt x="2295837" y="398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D48EB3-13DD-9542-9DA9-D3632CD850FF}">
      <dsp:nvSpPr>
        <dsp:cNvPr id="0" name=""/>
        <dsp:cNvSpPr/>
      </dsp:nvSpPr>
      <dsp:spPr>
        <a:xfrm>
          <a:off x="4565860" y="2299291"/>
          <a:ext cx="284607" cy="2219941"/>
        </a:xfrm>
        <a:custGeom>
          <a:avLst/>
          <a:gdLst/>
          <a:ahLst/>
          <a:cxnLst/>
          <a:rect l="0" t="0" r="0" b="0"/>
          <a:pathLst>
            <a:path>
              <a:moveTo>
                <a:pt x="0" y="0"/>
              </a:moveTo>
              <a:lnTo>
                <a:pt x="0" y="2219941"/>
              </a:lnTo>
              <a:lnTo>
                <a:pt x="284607" y="22199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6B3A9E-8E67-5248-8A87-F9F4739302A9}">
      <dsp:nvSpPr>
        <dsp:cNvPr id="0" name=""/>
        <dsp:cNvSpPr/>
      </dsp:nvSpPr>
      <dsp:spPr>
        <a:xfrm>
          <a:off x="4565860" y="2299291"/>
          <a:ext cx="284607" cy="872797"/>
        </a:xfrm>
        <a:custGeom>
          <a:avLst/>
          <a:gdLst/>
          <a:ahLst/>
          <a:cxnLst/>
          <a:rect l="0" t="0" r="0" b="0"/>
          <a:pathLst>
            <a:path>
              <a:moveTo>
                <a:pt x="0" y="0"/>
              </a:moveTo>
              <a:lnTo>
                <a:pt x="0" y="872797"/>
              </a:lnTo>
              <a:lnTo>
                <a:pt x="284607" y="8727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A15BB0-C061-BB42-840B-122B7D8396C3}">
      <dsp:nvSpPr>
        <dsp:cNvPr id="0" name=""/>
        <dsp:cNvSpPr/>
      </dsp:nvSpPr>
      <dsp:spPr>
        <a:xfrm>
          <a:off x="5279094" y="952147"/>
          <a:ext cx="91440" cy="398451"/>
        </a:xfrm>
        <a:custGeom>
          <a:avLst/>
          <a:gdLst/>
          <a:ahLst/>
          <a:cxnLst/>
          <a:rect l="0" t="0" r="0" b="0"/>
          <a:pathLst>
            <a:path>
              <a:moveTo>
                <a:pt x="45720" y="0"/>
              </a:moveTo>
              <a:lnTo>
                <a:pt x="45720" y="398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4FE5CA-22B0-1141-A67E-6881177EDDE6}">
      <dsp:nvSpPr>
        <dsp:cNvPr id="0" name=""/>
        <dsp:cNvSpPr/>
      </dsp:nvSpPr>
      <dsp:spPr>
        <a:xfrm>
          <a:off x="2270023" y="2299291"/>
          <a:ext cx="284607" cy="3567085"/>
        </a:xfrm>
        <a:custGeom>
          <a:avLst/>
          <a:gdLst/>
          <a:ahLst/>
          <a:cxnLst/>
          <a:rect l="0" t="0" r="0" b="0"/>
          <a:pathLst>
            <a:path>
              <a:moveTo>
                <a:pt x="0" y="0"/>
              </a:moveTo>
              <a:lnTo>
                <a:pt x="0" y="3567085"/>
              </a:lnTo>
              <a:lnTo>
                <a:pt x="284607" y="35670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5C337F-39F8-0C47-83FE-25785A9EB519}">
      <dsp:nvSpPr>
        <dsp:cNvPr id="0" name=""/>
        <dsp:cNvSpPr/>
      </dsp:nvSpPr>
      <dsp:spPr>
        <a:xfrm>
          <a:off x="2270023" y="2299291"/>
          <a:ext cx="284607" cy="2219941"/>
        </a:xfrm>
        <a:custGeom>
          <a:avLst/>
          <a:gdLst/>
          <a:ahLst/>
          <a:cxnLst/>
          <a:rect l="0" t="0" r="0" b="0"/>
          <a:pathLst>
            <a:path>
              <a:moveTo>
                <a:pt x="0" y="0"/>
              </a:moveTo>
              <a:lnTo>
                <a:pt x="0" y="2219941"/>
              </a:lnTo>
              <a:lnTo>
                <a:pt x="284607" y="22199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954057-EF18-7F48-9A60-7BE9A871435E}">
      <dsp:nvSpPr>
        <dsp:cNvPr id="0" name=""/>
        <dsp:cNvSpPr/>
      </dsp:nvSpPr>
      <dsp:spPr>
        <a:xfrm>
          <a:off x="2270023" y="2299291"/>
          <a:ext cx="284607" cy="872797"/>
        </a:xfrm>
        <a:custGeom>
          <a:avLst/>
          <a:gdLst/>
          <a:ahLst/>
          <a:cxnLst/>
          <a:rect l="0" t="0" r="0" b="0"/>
          <a:pathLst>
            <a:path>
              <a:moveTo>
                <a:pt x="0" y="0"/>
              </a:moveTo>
              <a:lnTo>
                <a:pt x="0" y="872797"/>
              </a:lnTo>
              <a:lnTo>
                <a:pt x="284607" y="8727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9001FA-8303-A049-BE60-855F1E2563F3}">
      <dsp:nvSpPr>
        <dsp:cNvPr id="0" name=""/>
        <dsp:cNvSpPr/>
      </dsp:nvSpPr>
      <dsp:spPr>
        <a:xfrm>
          <a:off x="3028977" y="952147"/>
          <a:ext cx="2295837" cy="398451"/>
        </a:xfrm>
        <a:custGeom>
          <a:avLst/>
          <a:gdLst/>
          <a:ahLst/>
          <a:cxnLst/>
          <a:rect l="0" t="0" r="0" b="0"/>
          <a:pathLst>
            <a:path>
              <a:moveTo>
                <a:pt x="2295837" y="0"/>
              </a:moveTo>
              <a:lnTo>
                <a:pt x="2295837" y="199225"/>
              </a:lnTo>
              <a:lnTo>
                <a:pt x="0" y="199225"/>
              </a:lnTo>
              <a:lnTo>
                <a:pt x="0" y="398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EE3F01-BEA4-2C41-B11C-8066A6370E89}">
      <dsp:nvSpPr>
        <dsp:cNvPr id="0" name=""/>
        <dsp:cNvSpPr/>
      </dsp:nvSpPr>
      <dsp:spPr>
        <a:xfrm>
          <a:off x="2019217" y="3454"/>
          <a:ext cx="6611195" cy="948693"/>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GB" sz="2800" b="1" kern="1200" dirty="0">
              <a:solidFill>
                <a:schemeClr val="tx1"/>
              </a:solidFill>
            </a:rPr>
            <a:t>Fashion Marketing and Branding</a:t>
          </a:r>
        </a:p>
      </dsp:txBody>
      <dsp:txXfrm>
        <a:off x="2019217" y="3454"/>
        <a:ext cx="6611195" cy="948693"/>
      </dsp:txXfrm>
    </dsp:sp>
    <dsp:sp modelId="{4049F1CC-894F-D044-8488-C16658EA750A}">
      <dsp:nvSpPr>
        <dsp:cNvPr id="0" name=""/>
        <dsp:cNvSpPr/>
      </dsp:nvSpPr>
      <dsp:spPr>
        <a:xfrm>
          <a:off x="2080284" y="1350598"/>
          <a:ext cx="1897386" cy="948693"/>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a:solidFill>
                <a:schemeClr val="tx1"/>
              </a:solidFill>
            </a:rPr>
            <a:t>Fashion Marketing Communications</a:t>
          </a:r>
        </a:p>
      </dsp:txBody>
      <dsp:txXfrm>
        <a:off x="2080284" y="1350598"/>
        <a:ext cx="1897386" cy="948693"/>
      </dsp:txXfrm>
    </dsp:sp>
    <dsp:sp modelId="{CCBC6B7F-6ECA-B44D-BD23-A9DE624ED21C}">
      <dsp:nvSpPr>
        <dsp:cNvPr id="0" name=""/>
        <dsp:cNvSpPr/>
      </dsp:nvSpPr>
      <dsp:spPr>
        <a:xfrm>
          <a:off x="2554631" y="2697742"/>
          <a:ext cx="1897386" cy="948693"/>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a:solidFill>
                <a:schemeClr val="tx1"/>
              </a:solidFill>
            </a:rPr>
            <a:t>Advertising</a:t>
          </a:r>
        </a:p>
      </dsp:txBody>
      <dsp:txXfrm>
        <a:off x="2554631" y="2697742"/>
        <a:ext cx="1897386" cy="948693"/>
      </dsp:txXfrm>
    </dsp:sp>
    <dsp:sp modelId="{2FA2E2D9-8449-644D-870B-883423EF992A}">
      <dsp:nvSpPr>
        <dsp:cNvPr id="0" name=""/>
        <dsp:cNvSpPr/>
      </dsp:nvSpPr>
      <dsp:spPr>
        <a:xfrm>
          <a:off x="2554631" y="4044887"/>
          <a:ext cx="1897386" cy="948693"/>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a:solidFill>
                <a:schemeClr val="tx1"/>
              </a:solidFill>
            </a:rPr>
            <a:t>Public Relations</a:t>
          </a:r>
        </a:p>
      </dsp:txBody>
      <dsp:txXfrm>
        <a:off x="2554631" y="4044887"/>
        <a:ext cx="1897386" cy="948693"/>
      </dsp:txXfrm>
    </dsp:sp>
    <dsp:sp modelId="{46555624-37EB-2047-BD74-DF7F5F095397}">
      <dsp:nvSpPr>
        <dsp:cNvPr id="0" name=""/>
        <dsp:cNvSpPr/>
      </dsp:nvSpPr>
      <dsp:spPr>
        <a:xfrm>
          <a:off x="2554631" y="5392031"/>
          <a:ext cx="1897386" cy="948693"/>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a:solidFill>
                <a:schemeClr val="tx1"/>
              </a:solidFill>
            </a:rPr>
            <a:t>Event Planning</a:t>
          </a:r>
        </a:p>
      </dsp:txBody>
      <dsp:txXfrm>
        <a:off x="2554631" y="5392031"/>
        <a:ext cx="1897386" cy="948693"/>
      </dsp:txXfrm>
    </dsp:sp>
    <dsp:sp modelId="{33453B15-315E-FC47-B3D1-965ED26D8696}">
      <dsp:nvSpPr>
        <dsp:cNvPr id="0" name=""/>
        <dsp:cNvSpPr/>
      </dsp:nvSpPr>
      <dsp:spPr>
        <a:xfrm>
          <a:off x="4376121" y="1350598"/>
          <a:ext cx="1897386" cy="948693"/>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a:solidFill>
                <a:schemeClr val="tx1"/>
              </a:solidFill>
            </a:rPr>
            <a:t>Fashion Branding</a:t>
          </a:r>
        </a:p>
      </dsp:txBody>
      <dsp:txXfrm>
        <a:off x="4376121" y="1350598"/>
        <a:ext cx="1897386" cy="948693"/>
      </dsp:txXfrm>
    </dsp:sp>
    <dsp:sp modelId="{D0BE53CC-58F0-5743-9434-B5CC99B26750}">
      <dsp:nvSpPr>
        <dsp:cNvPr id="0" name=""/>
        <dsp:cNvSpPr/>
      </dsp:nvSpPr>
      <dsp:spPr>
        <a:xfrm>
          <a:off x="4850468" y="2697742"/>
          <a:ext cx="1897386" cy="948693"/>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HK" sz="1600" kern="1200" dirty="0">
              <a:solidFill>
                <a:schemeClr val="tx1"/>
              </a:solidFill>
            </a:rPr>
            <a:t>Brand Communication</a:t>
          </a:r>
          <a:endParaRPr lang="en-GB" sz="1600" kern="1200" dirty="0">
            <a:solidFill>
              <a:schemeClr val="tx1"/>
            </a:solidFill>
          </a:endParaRPr>
        </a:p>
      </dsp:txBody>
      <dsp:txXfrm>
        <a:off x="4850468" y="2697742"/>
        <a:ext cx="1897386" cy="948693"/>
      </dsp:txXfrm>
    </dsp:sp>
    <dsp:sp modelId="{F9D8DA27-A755-4B4D-94D5-EA660DD437AB}">
      <dsp:nvSpPr>
        <dsp:cNvPr id="0" name=""/>
        <dsp:cNvSpPr/>
      </dsp:nvSpPr>
      <dsp:spPr>
        <a:xfrm>
          <a:off x="4850468" y="4044887"/>
          <a:ext cx="1897386" cy="948693"/>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a:solidFill>
                <a:schemeClr val="tx1"/>
              </a:solidFill>
            </a:rPr>
            <a:t>Visual Merchandising</a:t>
          </a:r>
        </a:p>
      </dsp:txBody>
      <dsp:txXfrm>
        <a:off x="4850468" y="4044887"/>
        <a:ext cx="1897386" cy="948693"/>
      </dsp:txXfrm>
    </dsp:sp>
    <dsp:sp modelId="{7EED53BB-26A5-8448-8AE4-1039B1823241}">
      <dsp:nvSpPr>
        <dsp:cNvPr id="0" name=""/>
        <dsp:cNvSpPr/>
      </dsp:nvSpPr>
      <dsp:spPr>
        <a:xfrm>
          <a:off x="6671959" y="1350598"/>
          <a:ext cx="1897386" cy="948693"/>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smtClean="0">
              <a:solidFill>
                <a:schemeClr val="tx1"/>
              </a:solidFill>
            </a:rPr>
            <a:t>Digitisation</a:t>
          </a:r>
          <a:endParaRPr lang="en-GB" sz="1600" kern="1200" dirty="0">
            <a:solidFill>
              <a:schemeClr val="tx1"/>
            </a:solidFill>
          </a:endParaRPr>
        </a:p>
      </dsp:txBody>
      <dsp:txXfrm>
        <a:off x="6671959" y="1350598"/>
        <a:ext cx="1897386" cy="948693"/>
      </dsp:txXfrm>
    </dsp:sp>
    <dsp:sp modelId="{04FE2A8A-BCC4-7944-9027-C36710A46ABB}">
      <dsp:nvSpPr>
        <dsp:cNvPr id="0" name=""/>
        <dsp:cNvSpPr/>
      </dsp:nvSpPr>
      <dsp:spPr>
        <a:xfrm>
          <a:off x="7146305" y="2697742"/>
          <a:ext cx="1897386" cy="948693"/>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HK" sz="1600" kern="1200" dirty="0">
              <a:solidFill>
                <a:schemeClr val="tx1"/>
              </a:solidFill>
            </a:rPr>
            <a:t>E-commerce Operation</a:t>
          </a:r>
          <a:endParaRPr lang="en-GB" sz="1600" kern="1200" dirty="0">
            <a:solidFill>
              <a:schemeClr val="tx1"/>
            </a:solidFill>
          </a:endParaRPr>
        </a:p>
      </dsp:txBody>
      <dsp:txXfrm>
        <a:off x="7146305" y="2697742"/>
        <a:ext cx="1897386" cy="948693"/>
      </dsp:txXfrm>
    </dsp:sp>
    <dsp:sp modelId="{6B789253-DB78-794F-8B96-EF4DEDE855FD}">
      <dsp:nvSpPr>
        <dsp:cNvPr id="0" name=""/>
        <dsp:cNvSpPr/>
      </dsp:nvSpPr>
      <dsp:spPr>
        <a:xfrm>
          <a:off x="7146305" y="4044887"/>
          <a:ext cx="1897386" cy="948693"/>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a:solidFill>
                <a:schemeClr val="tx1"/>
              </a:solidFill>
            </a:rPr>
            <a:t>Omnichannel </a:t>
          </a:r>
          <a:br>
            <a:rPr lang="en-GB" sz="1600" kern="1200" dirty="0">
              <a:solidFill>
                <a:schemeClr val="tx1"/>
              </a:solidFill>
            </a:rPr>
          </a:br>
          <a:r>
            <a:rPr lang="en-GB" sz="1600" kern="1200" dirty="0">
              <a:solidFill>
                <a:schemeClr val="tx1"/>
              </a:solidFill>
            </a:rPr>
            <a:t>Buyer</a:t>
          </a:r>
        </a:p>
      </dsp:txBody>
      <dsp:txXfrm>
        <a:off x="7146305" y="4044887"/>
        <a:ext cx="1897386" cy="948693"/>
      </dsp:txXfrm>
    </dsp:sp>
    <dsp:sp modelId="{221E717F-9E5B-474C-8C58-F4F92EC75411}">
      <dsp:nvSpPr>
        <dsp:cNvPr id="0" name=""/>
        <dsp:cNvSpPr/>
      </dsp:nvSpPr>
      <dsp:spPr>
        <a:xfrm>
          <a:off x="7146305" y="5392031"/>
          <a:ext cx="1897386" cy="948693"/>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HK" sz="1600" kern="1200" dirty="0">
              <a:solidFill>
                <a:schemeClr val="tx1"/>
              </a:solidFill>
            </a:rPr>
            <a:t>Digital </a:t>
          </a:r>
          <a:r>
            <a:rPr lang="en-HK" sz="1600" kern="1200" dirty="0" smtClean="0">
              <a:solidFill>
                <a:schemeClr val="tx1"/>
              </a:solidFill>
            </a:rPr>
            <a:t>Customer Relationship Management (CRM)</a:t>
          </a:r>
          <a:endParaRPr lang="en-GB" sz="1600" kern="1200" dirty="0">
            <a:solidFill>
              <a:schemeClr val="tx1"/>
            </a:solidFill>
          </a:endParaRPr>
        </a:p>
      </dsp:txBody>
      <dsp:txXfrm>
        <a:off x="7146305" y="5392031"/>
        <a:ext cx="1897386" cy="9486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FC3FF-F269-E44B-B83D-5A77EC7E42BF}">
      <dsp:nvSpPr>
        <dsp:cNvPr id="0" name=""/>
        <dsp:cNvSpPr/>
      </dsp:nvSpPr>
      <dsp:spPr>
        <a:xfrm>
          <a:off x="2554" y="617826"/>
          <a:ext cx="3112699" cy="1245079"/>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n-GB" sz="1900" kern="1200" dirty="0"/>
            <a:t>Identifying Target Audience</a:t>
          </a:r>
        </a:p>
      </dsp:txBody>
      <dsp:txXfrm>
        <a:off x="625094" y="617826"/>
        <a:ext cx="1867620" cy="1245079"/>
      </dsp:txXfrm>
    </dsp:sp>
    <dsp:sp modelId="{D941769E-4EF5-8F41-860E-4508C28A323B}">
      <dsp:nvSpPr>
        <dsp:cNvPr id="0" name=""/>
        <dsp:cNvSpPr/>
      </dsp:nvSpPr>
      <dsp:spPr>
        <a:xfrm>
          <a:off x="2803983" y="617826"/>
          <a:ext cx="3112699" cy="1245079"/>
        </a:xfrm>
        <a:prstGeom prst="chevron">
          <a:avLst/>
        </a:prstGeom>
        <a:solidFill>
          <a:schemeClr val="accent4">
            <a:hueOff val="733503"/>
            <a:satOff val="3494"/>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n-GB" sz="1900" kern="1200" dirty="0"/>
            <a:t>Understanding Fashion Preferences</a:t>
          </a:r>
        </a:p>
      </dsp:txBody>
      <dsp:txXfrm>
        <a:off x="3426523" y="617826"/>
        <a:ext cx="1867620" cy="1245079"/>
      </dsp:txXfrm>
    </dsp:sp>
    <dsp:sp modelId="{5D898A04-6510-FF40-85B2-8213733BF325}">
      <dsp:nvSpPr>
        <dsp:cNvPr id="0" name=""/>
        <dsp:cNvSpPr/>
      </dsp:nvSpPr>
      <dsp:spPr>
        <a:xfrm>
          <a:off x="5605413" y="617826"/>
          <a:ext cx="3112699" cy="1245079"/>
        </a:xfrm>
        <a:prstGeom prst="chevron">
          <a:avLst/>
        </a:prstGeom>
        <a:solidFill>
          <a:schemeClr val="accent4">
            <a:hueOff val="1467006"/>
            <a:satOff val="6988"/>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n-GB" sz="1900" kern="1200" dirty="0"/>
            <a:t>Where and How to Reach the Target Audience</a:t>
          </a:r>
        </a:p>
      </dsp:txBody>
      <dsp:txXfrm>
        <a:off x="6227953" y="617826"/>
        <a:ext cx="1867620" cy="12450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330DB-9D8D-D749-90D7-EB12AA3E43A6}">
      <dsp:nvSpPr>
        <dsp:cNvPr id="0" name=""/>
        <dsp:cNvSpPr/>
      </dsp:nvSpPr>
      <dsp:spPr>
        <a:xfrm>
          <a:off x="1684292" y="697242"/>
          <a:ext cx="5521415" cy="5521415"/>
        </a:xfrm>
        <a:prstGeom prst="blockArc">
          <a:avLst>
            <a:gd name="adj1" fmla="val 13114286"/>
            <a:gd name="adj2" fmla="val 16200000"/>
            <a:gd name="adj3" fmla="val 390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2429AB-858A-0241-A788-988CD6E93D6C}">
      <dsp:nvSpPr>
        <dsp:cNvPr id="0" name=""/>
        <dsp:cNvSpPr/>
      </dsp:nvSpPr>
      <dsp:spPr>
        <a:xfrm>
          <a:off x="1684292" y="697242"/>
          <a:ext cx="5521415" cy="5521415"/>
        </a:xfrm>
        <a:prstGeom prst="blockArc">
          <a:avLst>
            <a:gd name="adj1" fmla="val 10028571"/>
            <a:gd name="adj2" fmla="val 13114286"/>
            <a:gd name="adj3" fmla="val 3907"/>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22FD07-7DFE-8B4E-BF44-BA0A8437B325}">
      <dsp:nvSpPr>
        <dsp:cNvPr id="0" name=""/>
        <dsp:cNvSpPr/>
      </dsp:nvSpPr>
      <dsp:spPr>
        <a:xfrm>
          <a:off x="1684292" y="697242"/>
          <a:ext cx="5521415" cy="5521415"/>
        </a:xfrm>
        <a:prstGeom prst="blockArc">
          <a:avLst>
            <a:gd name="adj1" fmla="val 6942857"/>
            <a:gd name="adj2" fmla="val 10028571"/>
            <a:gd name="adj3" fmla="val 3907"/>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EC310E-926A-4449-9EF2-A64A7A42F0FB}">
      <dsp:nvSpPr>
        <dsp:cNvPr id="0" name=""/>
        <dsp:cNvSpPr/>
      </dsp:nvSpPr>
      <dsp:spPr>
        <a:xfrm>
          <a:off x="1684292" y="697242"/>
          <a:ext cx="5521415" cy="5521415"/>
        </a:xfrm>
        <a:prstGeom prst="blockArc">
          <a:avLst>
            <a:gd name="adj1" fmla="val 3857143"/>
            <a:gd name="adj2" fmla="val 6942857"/>
            <a:gd name="adj3" fmla="val 3907"/>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3A5-08F6-DA40-84A0-133CD8FA8659}">
      <dsp:nvSpPr>
        <dsp:cNvPr id="0" name=""/>
        <dsp:cNvSpPr/>
      </dsp:nvSpPr>
      <dsp:spPr>
        <a:xfrm>
          <a:off x="1684292" y="697242"/>
          <a:ext cx="5521415" cy="5521415"/>
        </a:xfrm>
        <a:prstGeom prst="blockArc">
          <a:avLst>
            <a:gd name="adj1" fmla="val 771429"/>
            <a:gd name="adj2" fmla="val 3857143"/>
            <a:gd name="adj3" fmla="val 3907"/>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204CF5-334D-3C4D-9994-5A6F7F50E74A}">
      <dsp:nvSpPr>
        <dsp:cNvPr id="0" name=""/>
        <dsp:cNvSpPr/>
      </dsp:nvSpPr>
      <dsp:spPr>
        <a:xfrm>
          <a:off x="1684292" y="697242"/>
          <a:ext cx="5521415" cy="5521415"/>
        </a:xfrm>
        <a:prstGeom prst="blockArc">
          <a:avLst>
            <a:gd name="adj1" fmla="val 19285714"/>
            <a:gd name="adj2" fmla="val 771429"/>
            <a:gd name="adj3" fmla="val 390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525C63-050A-FC48-95D4-D628B8EF5DE7}">
      <dsp:nvSpPr>
        <dsp:cNvPr id="0" name=""/>
        <dsp:cNvSpPr/>
      </dsp:nvSpPr>
      <dsp:spPr>
        <a:xfrm>
          <a:off x="1684292" y="697242"/>
          <a:ext cx="5521415" cy="5521415"/>
        </a:xfrm>
        <a:prstGeom prst="blockArc">
          <a:avLst>
            <a:gd name="adj1" fmla="val 16200000"/>
            <a:gd name="adj2" fmla="val 19285714"/>
            <a:gd name="adj3" fmla="val 3907"/>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622ABF-49D1-6D47-ACB2-441EDABE5832}">
      <dsp:nvSpPr>
        <dsp:cNvPr id="0" name=""/>
        <dsp:cNvSpPr/>
      </dsp:nvSpPr>
      <dsp:spPr>
        <a:xfrm>
          <a:off x="3374987" y="2387938"/>
          <a:ext cx="2140024" cy="21400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kern="1200" dirty="0"/>
            <a:t>Fashion Marketing Communications</a:t>
          </a:r>
        </a:p>
      </dsp:txBody>
      <dsp:txXfrm>
        <a:off x="3688386" y="2701337"/>
        <a:ext cx="1513226" cy="1513226"/>
      </dsp:txXfrm>
    </dsp:sp>
    <dsp:sp modelId="{DB5DA53E-F1BB-6F49-BB04-6E08A31D63E5}">
      <dsp:nvSpPr>
        <dsp:cNvPr id="0" name=""/>
        <dsp:cNvSpPr/>
      </dsp:nvSpPr>
      <dsp:spPr>
        <a:xfrm>
          <a:off x="3695991" y="2162"/>
          <a:ext cx="1498017" cy="149801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a:t>Advertising</a:t>
          </a:r>
        </a:p>
      </dsp:txBody>
      <dsp:txXfrm>
        <a:off x="3915371" y="221542"/>
        <a:ext cx="1059257" cy="1059257"/>
      </dsp:txXfrm>
    </dsp:sp>
    <dsp:sp modelId="{33E3F292-78F5-6540-9957-FA91EA90A2BA}">
      <dsp:nvSpPr>
        <dsp:cNvPr id="0" name=""/>
        <dsp:cNvSpPr/>
      </dsp:nvSpPr>
      <dsp:spPr>
        <a:xfrm>
          <a:off x="5812236" y="1021292"/>
          <a:ext cx="1498017" cy="149801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a:t>Events, Experiences and Public Relations</a:t>
          </a:r>
          <a:endParaRPr lang="en-GB" sz="1400" kern="1200" dirty="0"/>
        </a:p>
      </dsp:txBody>
      <dsp:txXfrm>
        <a:off x="6031616" y="1240672"/>
        <a:ext cx="1059257" cy="1059257"/>
      </dsp:txXfrm>
    </dsp:sp>
    <dsp:sp modelId="{9D9D6AF5-9FE4-504A-ADC7-78149D6C4919}">
      <dsp:nvSpPr>
        <dsp:cNvPr id="0" name=""/>
        <dsp:cNvSpPr/>
      </dsp:nvSpPr>
      <dsp:spPr>
        <a:xfrm>
          <a:off x="6334906" y="3311257"/>
          <a:ext cx="1498017" cy="149801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a:t>Digital Marketing</a:t>
          </a:r>
        </a:p>
      </dsp:txBody>
      <dsp:txXfrm>
        <a:off x="6554286" y="3530637"/>
        <a:ext cx="1059257" cy="1059257"/>
      </dsp:txXfrm>
    </dsp:sp>
    <dsp:sp modelId="{330D1D03-4FF3-264F-9C33-D676FF067D19}">
      <dsp:nvSpPr>
        <dsp:cNvPr id="0" name=""/>
        <dsp:cNvSpPr/>
      </dsp:nvSpPr>
      <dsp:spPr>
        <a:xfrm>
          <a:off x="4870418" y="5147666"/>
          <a:ext cx="1498017" cy="149801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a:t>Direct Marketing</a:t>
          </a:r>
        </a:p>
      </dsp:txBody>
      <dsp:txXfrm>
        <a:off x="5089798" y="5367046"/>
        <a:ext cx="1059257" cy="1059257"/>
      </dsp:txXfrm>
    </dsp:sp>
    <dsp:sp modelId="{4CB478E9-761C-AF49-A9A5-EE4C5F4BE4EB}">
      <dsp:nvSpPr>
        <dsp:cNvPr id="0" name=""/>
        <dsp:cNvSpPr/>
      </dsp:nvSpPr>
      <dsp:spPr>
        <a:xfrm>
          <a:off x="2521563" y="5147666"/>
          <a:ext cx="1498017" cy="149801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a:t>Gamification</a:t>
          </a:r>
        </a:p>
      </dsp:txBody>
      <dsp:txXfrm>
        <a:off x="2740943" y="5367046"/>
        <a:ext cx="1059257" cy="1059257"/>
      </dsp:txXfrm>
    </dsp:sp>
    <dsp:sp modelId="{4CF2E759-2838-164C-80B0-17806982D6B0}">
      <dsp:nvSpPr>
        <dsp:cNvPr id="0" name=""/>
        <dsp:cNvSpPr/>
      </dsp:nvSpPr>
      <dsp:spPr>
        <a:xfrm>
          <a:off x="1057076" y="3311257"/>
          <a:ext cx="1498017" cy="149801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a:t>Word of Mouth</a:t>
          </a:r>
        </a:p>
      </dsp:txBody>
      <dsp:txXfrm>
        <a:off x="1276456" y="3530637"/>
        <a:ext cx="1059257" cy="1059257"/>
      </dsp:txXfrm>
    </dsp:sp>
    <dsp:sp modelId="{9E621697-4C0A-2846-AA11-D4E9D6BF0661}">
      <dsp:nvSpPr>
        <dsp:cNvPr id="0" name=""/>
        <dsp:cNvSpPr/>
      </dsp:nvSpPr>
      <dsp:spPr>
        <a:xfrm>
          <a:off x="1579746" y="1021292"/>
          <a:ext cx="1498017" cy="149801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a:t>Sales Promotion</a:t>
          </a:r>
        </a:p>
      </dsp:txBody>
      <dsp:txXfrm>
        <a:off x="1799126" y="1240672"/>
        <a:ext cx="1059257" cy="10592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AAD168-4342-5B4A-8F8F-A2D7E5A411AF}">
      <dsp:nvSpPr>
        <dsp:cNvPr id="0" name=""/>
        <dsp:cNvSpPr/>
      </dsp:nvSpPr>
      <dsp:spPr>
        <a:xfrm>
          <a:off x="0" y="16437"/>
          <a:ext cx="6289466"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b="1" kern="1200" dirty="0"/>
            <a:t>Retailing</a:t>
          </a:r>
          <a:endParaRPr lang="en-US" sz="3700" kern="1200" dirty="0"/>
        </a:p>
      </dsp:txBody>
      <dsp:txXfrm>
        <a:off x="46491" y="62928"/>
        <a:ext cx="6196484" cy="859398"/>
      </dsp:txXfrm>
    </dsp:sp>
    <dsp:sp modelId="{3573E65F-D117-144D-B440-5C98FA04BE17}">
      <dsp:nvSpPr>
        <dsp:cNvPr id="0" name=""/>
        <dsp:cNvSpPr/>
      </dsp:nvSpPr>
      <dsp:spPr>
        <a:xfrm>
          <a:off x="0" y="968817"/>
          <a:ext cx="6289466" cy="1091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691"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a:t>Offline – Physical Stores</a:t>
          </a:r>
        </a:p>
        <a:p>
          <a:pPr marL="285750" lvl="1" indent="-285750" algn="l" defTabSz="1289050">
            <a:lnSpc>
              <a:spcPct val="90000"/>
            </a:lnSpc>
            <a:spcBef>
              <a:spcPct val="0"/>
            </a:spcBef>
            <a:spcAft>
              <a:spcPct val="20000"/>
            </a:spcAft>
            <a:buChar char="••"/>
          </a:pPr>
          <a:r>
            <a:rPr lang="en-US" sz="2900" kern="1200"/>
            <a:t>Online – Virtual Stores</a:t>
          </a:r>
        </a:p>
      </dsp:txBody>
      <dsp:txXfrm>
        <a:off x="0" y="968817"/>
        <a:ext cx="6289466" cy="1091407"/>
      </dsp:txXfrm>
    </dsp:sp>
    <dsp:sp modelId="{3B18B133-21CF-4149-9317-ACB4EF69A7BA}">
      <dsp:nvSpPr>
        <dsp:cNvPr id="0" name=""/>
        <dsp:cNvSpPr/>
      </dsp:nvSpPr>
      <dsp:spPr>
        <a:xfrm>
          <a:off x="0" y="2060224"/>
          <a:ext cx="6289466"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a:t>Wholesaling</a:t>
          </a:r>
        </a:p>
      </dsp:txBody>
      <dsp:txXfrm>
        <a:off x="46491" y="2106715"/>
        <a:ext cx="6196484" cy="859398"/>
      </dsp:txXfrm>
    </dsp:sp>
    <dsp:sp modelId="{E8146871-2F21-CD47-8ACC-B50812EFD8DA}">
      <dsp:nvSpPr>
        <dsp:cNvPr id="0" name=""/>
        <dsp:cNvSpPr/>
      </dsp:nvSpPr>
      <dsp:spPr>
        <a:xfrm>
          <a:off x="0" y="3119164"/>
          <a:ext cx="6289466"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a:t>Franchising</a:t>
          </a:r>
        </a:p>
      </dsp:txBody>
      <dsp:txXfrm>
        <a:off x="46491" y="3165655"/>
        <a:ext cx="6196484" cy="859398"/>
      </dsp:txXfrm>
    </dsp:sp>
    <dsp:sp modelId="{330812DC-B91C-CD40-8D5A-2A01DD8E9A61}">
      <dsp:nvSpPr>
        <dsp:cNvPr id="0" name=""/>
        <dsp:cNvSpPr/>
      </dsp:nvSpPr>
      <dsp:spPr>
        <a:xfrm>
          <a:off x="0" y="4178104"/>
          <a:ext cx="6289466"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a:t>Licensing</a:t>
          </a:r>
        </a:p>
      </dsp:txBody>
      <dsp:txXfrm>
        <a:off x="46491" y="4224595"/>
        <a:ext cx="6196484" cy="85939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AA33F-5566-E54A-84E9-CA7A7FE6368F}"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538D0-23B1-0943-8042-93D952C5908C}" type="slidenum">
              <a:rPr lang="en-US" smtClean="0"/>
              <a:t>‹#›</a:t>
            </a:fld>
            <a:endParaRPr lang="en-US"/>
          </a:p>
        </p:txBody>
      </p:sp>
    </p:spTree>
    <p:extLst>
      <p:ext uri="{BB962C8B-B14F-4D97-AF65-F5344CB8AC3E}">
        <p14:creationId xmlns:p14="http://schemas.microsoft.com/office/powerpoint/2010/main" val="2467545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538D0-23B1-0943-8042-93D952C5908C}" type="slidenum">
              <a:rPr lang="en-US" smtClean="0"/>
              <a:t>6</a:t>
            </a:fld>
            <a:endParaRPr lang="en-US"/>
          </a:p>
        </p:txBody>
      </p:sp>
    </p:spTree>
    <p:extLst>
      <p:ext uri="{BB962C8B-B14F-4D97-AF65-F5344CB8AC3E}">
        <p14:creationId xmlns:p14="http://schemas.microsoft.com/office/powerpoint/2010/main" val="3665448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1C0512-D685-40E5-B192-2871D0F03F22}" type="slidenum">
              <a:rPr lang="en-GB" smtClean="0"/>
              <a:t>7</a:t>
            </a:fld>
            <a:endParaRPr lang="en-GB"/>
          </a:p>
        </p:txBody>
      </p:sp>
    </p:spTree>
    <p:extLst>
      <p:ext uri="{BB962C8B-B14F-4D97-AF65-F5344CB8AC3E}">
        <p14:creationId xmlns:p14="http://schemas.microsoft.com/office/powerpoint/2010/main" val="225195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1C0512-D685-40E5-B192-2871D0F03F22}" type="slidenum">
              <a:rPr lang="en-GB" smtClean="0"/>
              <a:t>8</a:t>
            </a:fld>
            <a:endParaRPr lang="en-GB"/>
          </a:p>
        </p:txBody>
      </p:sp>
    </p:spTree>
    <p:extLst>
      <p:ext uri="{BB962C8B-B14F-4D97-AF65-F5344CB8AC3E}">
        <p14:creationId xmlns:p14="http://schemas.microsoft.com/office/powerpoint/2010/main" val="2612766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1C0512-D685-40E5-B192-2871D0F03F22}" type="slidenum">
              <a:rPr lang="en-GB" smtClean="0"/>
              <a:t>9</a:t>
            </a:fld>
            <a:endParaRPr lang="en-GB"/>
          </a:p>
        </p:txBody>
      </p:sp>
    </p:spTree>
    <p:extLst>
      <p:ext uri="{BB962C8B-B14F-4D97-AF65-F5344CB8AC3E}">
        <p14:creationId xmlns:p14="http://schemas.microsoft.com/office/powerpoint/2010/main" val="3038076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538D0-23B1-0943-8042-93D952C5908C}" type="slidenum">
              <a:rPr lang="en-US" smtClean="0"/>
              <a:t>20</a:t>
            </a:fld>
            <a:endParaRPr lang="en-US"/>
          </a:p>
        </p:txBody>
      </p:sp>
    </p:spTree>
    <p:extLst>
      <p:ext uri="{BB962C8B-B14F-4D97-AF65-F5344CB8AC3E}">
        <p14:creationId xmlns:p14="http://schemas.microsoft.com/office/powerpoint/2010/main" val="3235706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538D0-23B1-0943-8042-93D952C5908C}" type="slidenum">
              <a:rPr lang="en-US" smtClean="0"/>
              <a:t>31</a:t>
            </a:fld>
            <a:endParaRPr lang="en-US"/>
          </a:p>
        </p:txBody>
      </p:sp>
    </p:spTree>
    <p:extLst>
      <p:ext uri="{BB962C8B-B14F-4D97-AF65-F5344CB8AC3E}">
        <p14:creationId xmlns:p14="http://schemas.microsoft.com/office/powerpoint/2010/main" val="1897649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538D0-23B1-0943-8042-93D952C5908C}" type="slidenum">
              <a:rPr lang="en-US" smtClean="0"/>
              <a:t>32</a:t>
            </a:fld>
            <a:endParaRPr lang="en-US"/>
          </a:p>
        </p:txBody>
      </p:sp>
    </p:spTree>
    <p:extLst>
      <p:ext uri="{BB962C8B-B14F-4D97-AF65-F5344CB8AC3E}">
        <p14:creationId xmlns:p14="http://schemas.microsoft.com/office/powerpoint/2010/main" val="3148453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538D0-23B1-0943-8042-93D952C5908C}" type="slidenum">
              <a:rPr lang="en-US" smtClean="0"/>
              <a:t>33</a:t>
            </a:fld>
            <a:endParaRPr lang="en-US"/>
          </a:p>
        </p:txBody>
      </p:sp>
    </p:spTree>
    <p:extLst>
      <p:ext uri="{BB962C8B-B14F-4D97-AF65-F5344CB8AC3E}">
        <p14:creationId xmlns:p14="http://schemas.microsoft.com/office/powerpoint/2010/main" val="3657513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7:notes"/>
          <p:cNvSpPr txBox="1">
            <a:spLocks noGrp="1"/>
          </p:cNvSpPr>
          <p:nvPr>
            <p:ph type="body" idx="1"/>
          </p:nvPr>
        </p:nvSpPr>
        <p:spPr>
          <a:xfrm>
            <a:off x="685800" y="4400550"/>
            <a:ext cx="5486400" cy="360045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5" name="Google Shape;27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5103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190563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532943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80977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1/23/2024</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927156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1052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394155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260481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7790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689559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81809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1/23/2024</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346699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1/23/2024</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303591776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s://www.mplus.org.hk/en/exhibitions/madame-song-pioneering-art-and-fashion-in-china/" TargetMode="External"/><Relationship Id="rId7"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6.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7">
            <a:extLst>
              <a:ext uri="{FF2B5EF4-FFF2-40B4-BE49-F238E27FC236}">
                <a16:creationId xmlns:a16="http://schemas.microsoft.com/office/drawing/2014/main" id="{B54B6BC3-2B8F-4DD8-B857-0F8930EC46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CAC36B8-9B37-9C06-8223-5FF101F12ED1}"/>
              </a:ext>
            </a:extLst>
          </p:cNvPr>
          <p:cNvPicPr>
            <a:picLocks noChangeAspect="1"/>
          </p:cNvPicPr>
          <p:nvPr/>
        </p:nvPicPr>
        <p:blipFill rotWithShape="1">
          <a:blip r:embed="rId2"/>
          <a:srcRect l="1919" r="9143"/>
          <a:stretch/>
        </p:blipFill>
        <p:spPr>
          <a:xfrm>
            <a:off x="15098" y="10"/>
            <a:ext cx="12198803" cy="6857990"/>
          </a:xfrm>
          <a:prstGeom prst="rect">
            <a:avLst/>
          </a:prstGeom>
        </p:spPr>
      </p:pic>
      <p:sp>
        <p:nvSpPr>
          <p:cNvPr id="2" name="Title 1">
            <a:extLst>
              <a:ext uri="{FF2B5EF4-FFF2-40B4-BE49-F238E27FC236}">
                <a16:creationId xmlns:a16="http://schemas.microsoft.com/office/drawing/2014/main" id="{A0B94A7C-A3EE-437B-003E-800CC03A23B1}"/>
              </a:ext>
            </a:extLst>
          </p:cNvPr>
          <p:cNvSpPr>
            <a:spLocks noGrp="1"/>
          </p:cNvSpPr>
          <p:nvPr>
            <p:ph type="ctrTitle"/>
          </p:nvPr>
        </p:nvSpPr>
        <p:spPr>
          <a:xfrm>
            <a:off x="1104900" y="2635624"/>
            <a:ext cx="10013674" cy="3068438"/>
          </a:xfrm>
        </p:spPr>
        <p:txBody>
          <a:bodyPr anchor="b">
            <a:noAutofit/>
          </a:bodyPr>
          <a:lstStyle/>
          <a:p>
            <a:pPr algn="l"/>
            <a:r>
              <a:rPr lang="en-US" sz="5400" b="1" dirty="0">
                <a:solidFill>
                  <a:srgbClr val="FFFFFF"/>
                </a:solidFill>
              </a:rPr>
              <a:t>Current Trends in Fashion Marketing communications and Merchandising</a:t>
            </a:r>
          </a:p>
        </p:txBody>
      </p:sp>
      <p:sp>
        <p:nvSpPr>
          <p:cNvPr id="25" name="Rectangle 19">
            <a:extLst>
              <a:ext uri="{FF2B5EF4-FFF2-40B4-BE49-F238E27FC236}">
                <a16:creationId xmlns:a16="http://schemas.microsoft.com/office/drawing/2014/main" id="{0E61572A-1D1B-4050-AAAD-AE4B2AB1F8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4464"/>
            <a:ext cx="12188952" cy="2583133"/>
          </a:xfrm>
          <a:prstGeom prst="rect">
            <a:avLst/>
          </a:prstGeom>
          <a:gradFill>
            <a:gsLst>
              <a:gs pos="42000">
                <a:srgbClr val="000000">
                  <a:alpha val="18000"/>
                </a:srgbClr>
              </a:gs>
              <a:gs pos="0">
                <a:srgbClr val="000000">
                  <a:alpha val="0"/>
                </a:srgbClr>
              </a:gs>
              <a:gs pos="100000">
                <a:srgbClr val="000000">
                  <a:alpha val="2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0915C46-6FE0-1F7D-C203-51F01A7CF555}"/>
              </a:ext>
            </a:extLst>
          </p:cNvPr>
          <p:cNvSpPr>
            <a:spLocks noGrp="1"/>
          </p:cNvSpPr>
          <p:nvPr>
            <p:ph type="subTitle" idx="1"/>
          </p:nvPr>
        </p:nvSpPr>
        <p:spPr>
          <a:xfrm>
            <a:off x="1142999" y="537493"/>
            <a:ext cx="5902378" cy="1347118"/>
          </a:xfrm>
        </p:spPr>
        <p:txBody>
          <a:bodyPr anchor="b">
            <a:normAutofit/>
          </a:bodyPr>
          <a:lstStyle/>
          <a:p>
            <a:pPr algn="l"/>
            <a:r>
              <a:rPr lang="en-US" sz="2800" dirty="0">
                <a:solidFill>
                  <a:srgbClr val="FFFFFF"/>
                </a:solidFill>
              </a:rPr>
              <a:t>Apparel industry - Business Environment</a:t>
            </a:r>
          </a:p>
        </p:txBody>
      </p:sp>
      <p:cxnSp>
        <p:nvCxnSpPr>
          <p:cNvPr id="22" name="Straight Connector 21">
            <a:extLst>
              <a:ext uri="{FF2B5EF4-FFF2-40B4-BE49-F238E27FC236}">
                <a16:creationId xmlns:a16="http://schemas.microsoft.com/office/drawing/2014/main" id="{D8CC6741-2D53-4EFF-85C0-42C95E273C2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4293" y="5336275"/>
            <a:ext cx="6507707" cy="152172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00C4E58-6752-4DBB-B0C2-2D3206A079B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33465" y="4490113"/>
            <a:ext cx="2058535" cy="237471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224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google, g icon - Free download on Iconfinder">
            <a:extLst>
              <a:ext uri="{FF2B5EF4-FFF2-40B4-BE49-F238E27FC236}">
                <a16:creationId xmlns:a16="http://schemas.microsoft.com/office/drawing/2014/main" id="{EB11F58C-7B83-A84D-26CF-6C92B303113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5726" y="1659329"/>
            <a:ext cx="3517119" cy="35171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urns out those Google logo colours mean more than you think | Creative Bloq">
            <a:extLst>
              <a:ext uri="{FF2B5EF4-FFF2-40B4-BE49-F238E27FC236}">
                <a16:creationId xmlns:a16="http://schemas.microsoft.com/office/drawing/2014/main" id="{89F3ECF6-7110-80A6-C5BA-A075A4F7112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6" y="2431049"/>
            <a:ext cx="3537345" cy="19897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ogle Colors Color Palette">
            <a:extLst>
              <a:ext uri="{FF2B5EF4-FFF2-40B4-BE49-F238E27FC236}">
                <a16:creationId xmlns:a16="http://schemas.microsoft.com/office/drawing/2014/main" id="{7EA8C9E4-E21B-39BE-B022-6B586FB5547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2336" y="2252089"/>
            <a:ext cx="3517120" cy="23476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1A1700-2DE4-BAC8-6262-455C319063AC}"/>
              </a:ext>
            </a:extLst>
          </p:cNvPr>
          <p:cNvSpPr txBox="1"/>
          <p:nvPr/>
        </p:nvSpPr>
        <p:spPr>
          <a:xfrm>
            <a:off x="1196229" y="5172429"/>
            <a:ext cx="2247731" cy="338554"/>
          </a:xfrm>
          <a:prstGeom prst="rect">
            <a:avLst/>
          </a:prstGeom>
          <a:noFill/>
        </p:spPr>
        <p:txBody>
          <a:bodyPr wrap="none" rtlCol="0">
            <a:spAutoFit/>
          </a:bodyPr>
          <a:lstStyle/>
          <a:p>
            <a:r>
              <a:rPr lang="en-US" sz="1600" dirty="0">
                <a:solidFill>
                  <a:srgbClr val="000000"/>
                </a:solidFill>
                <a:latin typeface="Poppins Bold"/>
              </a:rPr>
              <a:t>Logo and Brand Image</a:t>
            </a:r>
          </a:p>
        </p:txBody>
      </p:sp>
      <p:sp>
        <p:nvSpPr>
          <p:cNvPr id="3" name="TextBox 2">
            <a:extLst>
              <a:ext uri="{FF2B5EF4-FFF2-40B4-BE49-F238E27FC236}">
                <a16:creationId xmlns:a16="http://schemas.microsoft.com/office/drawing/2014/main" id="{7EA180FB-DC00-0125-C42F-30CE1CC9535B}"/>
              </a:ext>
            </a:extLst>
          </p:cNvPr>
          <p:cNvSpPr txBox="1"/>
          <p:nvPr/>
        </p:nvSpPr>
        <p:spPr>
          <a:xfrm>
            <a:off x="4775145" y="5172429"/>
            <a:ext cx="2852063" cy="338554"/>
          </a:xfrm>
          <a:prstGeom prst="rect">
            <a:avLst/>
          </a:prstGeom>
          <a:noFill/>
        </p:spPr>
        <p:txBody>
          <a:bodyPr wrap="none" rtlCol="0">
            <a:spAutoFit/>
          </a:bodyPr>
          <a:lstStyle/>
          <a:p>
            <a:r>
              <a:rPr lang="en-US" sz="1600" dirty="0">
                <a:solidFill>
                  <a:srgbClr val="000000"/>
                </a:solidFill>
                <a:latin typeface="Poppins Bold"/>
              </a:rPr>
              <a:t>Typography and Brand Image</a:t>
            </a:r>
          </a:p>
        </p:txBody>
      </p:sp>
      <p:sp>
        <p:nvSpPr>
          <p:cNvPr id="4" name="TextBox 3">
            <a:extLst>
              <a:ext uri="{FF2B5EF4-FFF2-40B4-BE49-F238E27FC236}">
                <a16:creationId xmlns:a16="http://schemas.microsoft.com/office/drawing/2014/main" id="{DBB0A51F-FB82-4D29-C0A3-B4EDBE058ABB}"/>
              </a:ext>
            </a:extLst>
          </p:cNvPr>
          <p:cNvSpPr txBox="1"/>
          <p:nvPr/>
        </p:nvSpPr>
        <p:spPr>
          <a:xfrm>
            <a:off x="8646823" y="5172429"/>
            <a:ext cx="2392001" cy="338554"/>
          </a:xfrm>
          <a:prstGeom prst="rect">
            <a:avLst/>
          </a:prstGeom>
          <a:noFill/>
        </p:spPr>
        <p:txBody>
          <a:bodyPr wrap="none" rtlCol="0">
            <a:spAutoFit/>
          </a:bodyPr>
          <a:lstStyle/>
          <a:p>
            <a:r>
              <a:rPr lang="en-US" sz="1600" dirty="0" err="1">
                <a:solidFill>
                  <a:srgbClr val="000000"/>
                </a:solidFill>
                <a:latin typeface="Poppins Bold"/>
              </a:rPr>
              <a:t>Colour</a:t>
            </a:r>
            <a:r>
              <a:rPr lang="en-US" sz="1600" dirty="0">
                <a:solidFill>
                  <a:srgbClr val="000000"/>
                </a:solidFill>
                <a:latin typeface="Poppins Bold"/>
              </a:rPr>
              <a:t> and Brand Image</a:t>
            </a:r>
          </a:p>
        </p:txBody>
      </p:sp>
      <p:sp>
        <p:nvSpPr>
          <p:cNvPr id="5" name="Slide Number Placeholder 4">
            <a:extLst>
              <a:ext uri="{FF2B5EF4-FFF2-40B4-BE49-F238E27FC236}">
                <a16:creationId xmlns:a16="http://schemas.microsoft.com/office/drawing/2014/main" id="{B28B9E47-459A-6FA9-05AB-41246FC83B8F}"/>
              </a:ext>
            </a:extLst>
          </p:cNvPr>
          <p:cNvSpPr>
            <a:spLocks noGrp="1"/>
          </p:cNvSpPr>
          <p:nvPr>
            <p:ph type="sldNum" sz="quarter" idx="12"/>
          </p:nvPr>
        </p:nvSpPr>
        <p:spPr/>
        <p:txBody>
          <a:bodyPr/>
          <a:lstStyle/>
          <a:p>
            <a:fld id="{312CC964-A50B-4C29-B4E4-2C30BB34CCF3}" type="slidenum">
              <a:rPr lang="en-US" smtClean="0"/>
              <a:t>10</a:t>
            </a:fld>
            <a:endParaRPr lang="en-US"/>
          </a:p>
        </p:txBody>
      </p:sp>
    </p:spTree>
    <p:extLst>
      <p:ext uri="{BB962C8B-B14F-4D97-AF65-F5344CB8AC3E}">
        <p14:creationId xmlns:p14="http://schemas.microsoft.com/office/powerpoint/2010/main" val="250943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9B74E31-ECCE-4E0E-8613-DFEB32DC59D4}"/>
              </a:ext>
            </a:extLst>
          </p:cNvPr>
          <p:cNvGrpSpPr/>
          <p:nvPr/>
        </p:nvGrpSpPr>
        <p:grpSpPr>
          <a:xfrm>
            <a:off x="80422" y="74965"/>
            <a:ext cx="12031156" cy="6048451"/>
            <a:chOff x="478029" y="408047"/>
            <a:chExt cx="11361472" cy="5602009"/>
          </a:xfrm>
        </p:grpSpPr>
        <p:pic>
          <p:nvPicPr>
            <p:cNvPr id="6" name="Picture 5">
              <a:extLst>
                <a:ext uri="{FF2B5EF4-FFF2-40B4-BE49-F238E27FC236}">
                  <a16:creationId xmlns:a16="http://schemas.microsoft.com/office/drawing/2014/main" id="{E87AC224-420E-40CF-A234-9670E8ED7B77}"/>
                </a:ext>
              </a:extLst>
            </p:cNvPr>
            <p:cNvPicPr>
              <a:picLocks noChangeAspect="1"/>
            </p:cNvPicPr>
            <p:nvPr/>
          </p:nvPicPr>
          <p:blipFill rotWithShape="1">
            <a:blip r:embed="rId2"/>
            <a:srcRect l="29026" r="2080" b="60388"/>
            <a:stretch/>
          </p:blipFill>
          <p:spPr>
            <a:xfrm>
              <a:off x="478029" y="408047"/>
              <a:ext cx="11361472" cy="5602009"/>
            </a:xfrm>
            <a:prstGeom prst="rect">
              <a:avLst/>
            </a:prstGeom>
          </p:spPr>
        </p:pic>
        <p:sp>
          <p:nvSpPr>
            <p:cNvPr id="9" name="Rectangle 8">
              <a:extLst>
                <a:ext uri="{FF2B5EF4-FFF2-40B4-BE49-F238E27FC236}">
                  <a16:creationId xmlns:a16="http://schemas.microsoft.com/office/drawing/2014/main" id="{C43DD43B-2914-497D-9D1B-B6923462391B}"/>
                </a:ext>
              </a:extLst>
            </p:cNvPr>
            <p:cNvSpPr/>
            <p:nvPr/>
          </p:nvSpPr>
          <p:spPr>
            <a:xfrm>
              <a:off x="5451263" y="5870107"/>
              <a:ext cx="2228185" cy="139949"/>
            </a:xfrm>
            <a:prstGeom prst="rect">
              <a:avLst/>
            </a:prstGeom>
            <a:solidFill>
              <a:srgbClr val="D6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Slide Number Placeholder 3">
            <a:extLst>
              <a:ext uri="{FF2B5EF4-FFF2-40B4-BE49-F238E27FC236}">
                <a16:creationId xmlns:a16="http://schemas.microsoft.com/office/drawing/2014/main" id="{830DA77D-3BF5-C858-D335-34DFB921819F}"/>
              </a:ext>
            </a:extLst>
          </p:cNvPr>
          <p:cNvSpPr>
            <a:spLocks noGrp="1"/>
          </p:cNvSpPr>
          <p:nvPr>
            <p:ph type="sldNum" sz="quarter" idx="12"/>
          </p:nvPr>
        </p:nvSpPr>
        <p:spPr/>
        <p:txBody>
          <a:bodyPr/>
          <a:lstStyle/>
          <a:p>
            <a:fld id="{312CC964-A50B-4C29-B4E4-2C30BB34CCF3}" type="slidenum">
              <a:rPr lang="en-US" smtClean="0"/>
              <a:t>11</a:t>
            </a:fld>
            <a:endParaRPr lang="en-US"/>
          </a:p>
        </p:txBody>
      </p:sp>
      <p:sp>
        <p:nvSpPr>
          <p:cNvPr id="13" name="TextBox 12">
            <a:extLst>
              <a:ext uri="{FF2B5EF4-FFF2-40B4-BE49-F238E27FC236}">
                <a16:creationId xmlns:a16="http://schemas.microsoft.com/office/drawing/2014/main" id="{205987E0-51BD-4E9C-9BBF-7BA52AD9EA84}"/>
              </a:ext>
            </a:extLst>
          </p:cNvPr>
          <p:cNvSpPr txBox="1"/>
          <p:nvPr/>
        </p:nvSpPr>
        <p:spPr>
          <a:xfrm>
            <a:off x="4675708" y="6210142"/>
            <a:ext cx="6926769" cy="523220"/>
          </a:xfrm>
          <a:prstGeom prst="rect">
            <a:avLst/>
          </a:prstGeom>
          <a:noFill/>
        </p:spPr>
        <p:txBody>
          <a:bodyPr wrap="square">
            <a:spAutoFit/>
          </a:bodyPr>
          <a:lstStyle/>
          <a:p>
            <a:pPr algn="r"/>
            <a:r>
              <a:rPr lang="en-US" sz="1400" dirty="0"/>
              <a:t>Fashion Branding Design by CHIU YI Ching Christy, CHAN Ho Yee &amp; FENG Xiao Shan,</a:t>
            </a:r>
          </a:p>
          <a:p>
            <a:pPr algn="r"/>
            <a:r>
              <a:rPr lang="en-US" sz="1400" dirty="0"/>
              <a:t>High Diploma in Fashion Branding and Buying, </a:t>
            </a:r>
            <a:r>
              <a:rPr lang="en-US" sz="1400" dirty="0" smtClean="0"/>
              <a:t>Hong Kong Design Institute</a:t>
            </a:r>
            <a:endParaRPr lang="en-US" sz="1400" dirty="0"/>
          </a:p>
        </p:txBody>
      </p:sp>
    </p:spTree>
    <p:extLst>
      <p:ext uri="{BB962C8B-B14F-4D97-AF65-F5344CB8AC3E}">
        <p14:creationId xmlns:p14="http://schemas.microsoft.com/office/powerpoint/2010/main" val="3068050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517949-B9B3-4C0C-9DCD-9788CAF2BC8E}"/>
              </a:ext>
            </a:extLst>
          </p:cNvPr>
          <p:cNvPicPr>
            <a:picLocks noChangeAspect="1"/>
          </p:cNvPicPr>
          <p:nvPr/>
        </p:nvPicPr>
        <p:blipFill rotWithShape="1">
          <a:blip r:embed="rId2"/>
          <a:srcRect l="29026" b="39806"/>
          <a:stretch/>
        </p:blipFill>
        <p:spPr>
          <a:xfrm>
            <a:off x="208465" y="88777"/>
            <a:ext cx="9032437" cy="6569475"/>
          </a:xfrm>
          <a:prstGeom prst="rect">
            <a:avLst/>
          </a:prstGeom>
        </p:spPr>
      </p:pic>
      <p:sp>
        <p:nvSpPr>
          <p:cNvPr id="4" name="Slide Number Placeholder 3">
            <a:extLst>
              <a:ext uri="{FF2B5EF4-FFF2-40B4-BE49-F238E27FC236}">
                <a16:creationId xmlns:a16="http://schemas.microsoft.com/office/drawing/2014/main" id="{830DA77D-3BF5-C858-D335-34DFB921819F}"/>
              </a:ext>
            </a:extLst>
          </p:cNvPr>
          <p:cNvSpPr>
            <a:spLocks noGrp="1"/>
          </p:cNvSpPr>
          <p:nvPr>
            <p:ph type="sldNum" sz="quarter" idx="12"/>
          </p:nvPr>
        </p:nvSpPr>
        <p:spPr/>
        <p:txBody>
          <a:bodyPr/>
          <a:lstStyle/>
          <a:p>
            <a:fld id="{312CC964-A50B-4C29-B4E4-2C30BB34CCF3}" type="slidenum">
              <a:rPr lang="en-US" smtClean="0"/>
              <a:t>12</a:t>
            </a:fld>
            <a:endParaRPr lang="en-US"/>
          </a:p>
        </p:txBody>
      </p:sp>
      <p:sp>
        <p:nvSpPr>
          <p:cNvPr id="10" name="TextBox 9">
            <a:extLst>
              <a:ext uri="{FF2B5EF4-FFF2-40B4-BE49-F238E27FC236}">
                <a16:creationId xmlns:a16="http://schemas.microsoft.com/office/drawing/2014/main" id="{E9EAE880-F100-43B7-989C-C08571B08F79}"/>
              </a:ext>
            </a:extLst>
          </p:cNvPr>
          <p:cNvSpPr txBox="1"/>
          <p:nvPr/>
        </p:nvSpPr>
        <p:spPr>
          <a:xfrm>
            <a:off x="9407523" y="4842370"/>
            <a:ext cx="2430397" cy="1815882"/>
          </a:xfrm>
          <a:prstGeom prst="rect">
            <a:avLst/>
          </a:prstGeom>
          <a:noFill/>
        </p:spPr>
        <p:txBody>
          <a:bodyPr wrap="square">
            <a:spAutoFit/>
          </a:bodyPr>
          <a:lstStyle/>
          <a:p>
            <a:r>
              <a:rPr lang="en-US" sz="1400" dirty="0"/>
              <a:t>Fashion Branding Design by </a:t>
            </a:r>
          </a:p>
          <a:p>
            <a:r>
              <a:rPr lang="en-US" sz="1400" dirty="0"/>
              <a:t>LUI Ka Wing, AO Kin </a:t>
            </a:r>
            <a:r>
              <a:rPr lang="en-US" sz="1400" dirty="0" err="1"/>
              <a:t>Iao</a:t>
            </a:r>
            <a:r>
              <a:rPr lang="en-US" sz="1400" dirty="0"/>
              <a:t>,</a:t>
            </a:r>
          </a:p>
          <a:p>
            <a:r>
              <a:rPr lang="en-US" sz="1400" dirty="0"/>
              <a:t>LI Yao Zu, FU Cheng-</a:t>
            </a:r>
            <a:r>
              <a:rPr lang="en-US" sz="1400" dirty="0" err="1"/>
              <a:t>en</a:t>
            </a:r>
            <a:r>
              <a:rPr lang="en-US" sz="1400" dirty="0"/>
              <a:t>, Anne</a:t>
            </a:r>
          </a:p>
          <a:p>
            <a:endParaRPr lang="en-US" sz="1400" dirty="0"/>
          </a:p>
          <a:p>
            <a:r>
              <a:rPr lang="en-US" sz="1400" dirty="0"/>
              <a:t>High Diploma in Fashion Branding and Buying, </a:t>
            </a:r>
          </a:p>
          <a:p>
            <a:r>
              <a:rPr lang="en-US" sz="1400" dirty="0" smtClean="0"/>
              <a:t>Hong Kong Design Institute</a:t>
            </a:r>
            <a:endParaRPr lang="en-US" sz="1400" dirty="0"/>
          </a:p>
        </p:txBody>
      </p:sp>
    </p:spTree>
    <p:extLst>
      <p:ext uri="{BB962C8B-B14F-4D97-AF65-F5344CB8AC3E}">
        <p14:creationId xmlns:p14="http://schemas.microsoft.com/office/powerpoint/2010/main" val="999077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79941B-3CBB-4CE3-BB69-7A31417030F8}"/>
              </a:ext>
            </a:extLst>
          </p:cNvPr>
          <p:cNvPicPr>
            <a:picLocks noChangeAspect="1"/>
          </p:cNvPicPr>
          <p:nvPr/>
        </p:nvPicPr>
        <p:blipFill rotWithShape="1">
          <a:blip r:embed="rId2"/>
          <a:srcRect t="32880"/>
          <a:stretch/>
        </p:blipFill>
        <p:spPr>
          <a:xfrm>
            <a:off x="208465" y="88777"/>
            <a:ext cx="9120864" cy="6675226"/>
          </a:xfrm>
          <a:prstGeom prst="rect">
            <a:avLst/>
          </a:prstGeom>
        </p:spPr>
      </p:pic>
      <p:sp>
        <p:nvSpPr>
          <p:cNvPr id="4" name="Slide Number Placeholder 3">
            <a:extLst>
              <a:ext uri="{FF2B5EF4-FFF2-40B4-BE49-F238E27FC236}">
                <a16:creationId xmlns:a16="http://schemas.microsoft.com/office/drawing/2014/main" id="{830DA77D-3BF5-C858-D335-34DFB921819F}"/>
              </a:ext>
            </a:extLst>
          </p:cNvPr>
          <p:cNvSpPr>
            <a:spLocks noGrp="1"/>
          </p:cNvSpPr>
          <p:nvPr>
            <p:ph type="sldNum" sz="quarter" idx="12"/>
          </p:nvPr>
        </p:nvSpPr>
        <p:spPr/>
        <p:txBody>
          <a:bodyPr/>
          <a:lstStyle/>
          <a:p>
            <a:fld id="{312CC964-A50B-4C29-B4E4-2C30BB34CCF3}" type="slidenum">
              <a:rPr lang="en-US" smtClean="0"/>
              <a:t>13</a:t>
            </a:fld>
            <a:endParaRPr lang="en-US"/>
          </a:p>
        </p:txBody>
      </p:sp>
      <p:sp>
        <p:nvSpPr>
          <p:cNvPr id="9" name="TextBox 8">
            <a:extLst>
              <a:ext uri="{FF2B5EF4-FFF2-40B4-BE49-F238E27FC236}">
                <a16:creationId xmlns:a16="http://schemas.microsoft.com/office/drawing/2014/main" id="{E2766BE9-66B4-4A72-8667-C6C74E7D68E8}"/>
              </a:ext>
            </a:extLst>
          </p:cNvPr>
          <p:cNvSpPr txBox="1"/>
          <p:nvPr/>
        </p:nvSpPr>
        <p:spPr>
          <a:xfrm>
            <a:off x="9329329" y="4765558"/>
            <a:ext cx="2441757" cy="1815882"/>
          </a:xfrm>
          <a:prstGeom prst="rect">
            <a:avLst/>
          </a:prstGeom>
          <a:noFill/>
        </p:spPr>
        <p:txBody>
          <a:bodyPr wrap="square">
            <a:spAutoFit/>
          </a:bodyPr>
          <a:lstStyle/>
          <a:p>
            <a:r>
              <a:rPr lang="en-US" sz="1400" dirty="0"/>
              <a:t>Fashion Branding Design by </a:t>
            </a:r>
          </a:p>
          <a:p>
            <a:r>
              <a:rPr lang="en-US" sz="1400" dirty="0"/>
              <a:t>LUI Teresa Oi Yan, </a:t>
            </a:r>
            <a:br>
              <a:rPr lang="en-US" sz="1400" dirty="0"/>
            </a:br>
            <a:r>
              <a:rPr lang="en-US" sz="1400" dirty="0"/>
              <a:t>TANG Tsz Yan, Bella</a:t>
            </a:r>
          </a:p>
          <a:p>
            <a:r>
              <a:rPr lang="en-US" sz="1400" dirty="0"/>
              <a:t>TUNG Man Cheong</a:t>
            </a:r>
          </a:p>
          <a:p>
            <a:endParaRPr lang="en-US" sz="1400" dirty="0"/>
          </a:p>
          <a:p>
            <a:r>
              <a:rPr lang="en-US" sz="1400" dirty="0"/>
              <a:t>High Diploma in Fashion Branding and Buying, </a:t>
            </a:r>
          </a:p>
          <a:p>
            <a:r>
              <a:rPr lang="en-US" sz="1400" dirty="0" smtClean="0"/>
              <a:t>Hong Kong Design Institute</a:t>
            </a:r>
            <a:endParaRPr lang="en-US" sz="1400" dirty="0"/>
          </a:p>
        </p:txBody>
      </p:sp>
    </p:spTree>
    <p:extLst>
      <p:ext uri="{BB962C8B-B14F-4D97-AF65-F5344CB8AC3E}">
        <p14:creationId xmlns:p14="http://schemas.microsoft.com/office/powerpoint/2010/main" val="697622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clamation mark on a yellow background">
            <a:extLst>
              <a:ext uri="{FF2B5EF4-FFF2-40B4-BE49-F238E27FC236}">
                <a16:creationId xmlns:a16="http://schemas.microsoft.com/office/drawing/2014/main" id="{AF0BD850-3AAD-0AA8-FACF-8E3603F8DBF0}"/>
              </a:ext>
            </a:extLst>
          </p:cNvPr>
          <p:cNvPicPr>
            <a:picLocks noChangeAspect="1"/>
          </p:cNvPicPr>
          <p:nvPr/>
        </p:nvPicPr>
        <p:blipFill rotWithShape="1">
          <a:blip r:embed="rId2"/>
          <a:srcRect t="25000"/>
          <a:stretch/>
        </p:blipFill>
        <p:spPr>
          <a:xfrm>
            <a:off x="20" y="14524"/>
            <a:ext cx="12191979" cy="6857989"/>
          </a:xfrm>
          <a:prstGeom prst="rect">
            <a:avLst/>
          </a:prstGeom>
        </p:spPr>
      </p:pic>
      <p:sp>
        <p:nvSpPr>
          <p:cNvPr id="2" name="Title 1">
            <a:extLst>
              <a:ext uri="{FF2B5EF4-FFF2-40B4-BE49-F238E27FC236}">
                <a16:creationId xmlns:a16="http://schemas.microsoft.com/office/drawing/2014/main" id="{44EF006B-5B2B-7F43-7730-38C34E293546}"/>
              </a:ext>
            </a:extLst>
          </p:cNvPr>
          <p:cNvSpPr>
            <a:spLocks noGrp="1"/>
          </p:cNvSpPr>
          <p:nvPr>
            <p:ph type="title"/>
          </p:nvPr>
        </p:nvSpPr>
        <p:spPr>
          <a:xfrm>
            <a:off x="420914" y="871538"/>
            <a:ext cx="7823200" cy="3202921"/>
          </a:xfrm>
        </p:spPr>
        <p:txBody>
          <a:bodyPr vert="horz" lIns="91440" tIns="45720" rIns="91440" bIns="45720" rtlCol="0" anchor="b">
            <a:normAutofit fontScale="90000"/>
          </a:bodyPr>
          <a:lstStyle/>
          <a:p>
            <a:r>
              <a:rPr lang="en-US" sz="6600" i="1" kern="1200" cap="all" baseline="0" dirty="0">
                <a:solidFill>
                  <a:srgbClr val="FFFFFF"/>
                </a:solidFill>
                <a:latin typeface="+mj-lt"/>
                <a:ea typeface="+mj-ea"/>
                <a:cs typeface="+mj-cs"/>
              </a:rPr>
              <a:t>What is </a:t>
            </a:r>
            <a:r>
              <a:rPr lang="en-US" sz="6600" dirty="0">
                <a:solidFill>
                  <a:srgbClr val="FFFFFF"/>
                </a:solidFill>
              </a:rPr>
              <a:t>Marketing Communications</a:t>
            </a:r>
            <a:r>
              <a:rPr lang="en-US" sz="6600" i="1" kern="1200" cap="all" baseline="0" dirty="0">
                <a:solidFill>
                  <a:srgbClr val="FFFFFF"/>
                </a:solidFill>
                <a:latin typeface="+mj-lt"/>
                <a:ea typeface="+mj-ea"/>
                <a:cs typeface="+mj-cs"/>
              </a:rPr>
              <a:t>?</a:t>
            </a:r>
          </a:p>
        </p:txBody>
      </p:sp>
      <p:sp>
        <p:nvSpPr>
          <p:cNvPr id="3" name="Slide Number Placeholder 2">
            <a:extLst>
              <a:ext uri="{FF2B5EF4-FFF2-40B4-BE49-F238E27FC236}">
                <a16:creationId xmlns:a16="http://schemas.microsoft.com/office/drawing/2014/main" id="{5CC69307-6A39-64EA-F843-E5534C7D2DC7}"/>
              </a:ext>
            </a:extLst>
          </p:cNvPr>
          <p:cNvSpPr>
            <a:spLocks noGrp="1"/>
          </p:cNvSpPr>
          <p:nvPr>
            <p:ph type="sldNum" sz="quarter" idx="12"/>
          </p:nvPr>
        </p:nvSpPr>
        <p:spPr/>
        <p:txBody>
          <a:bodyPr/>
          <a:lstStyle/>
          <a:p>
            <a:fld id="{312CC964-A50B-4C29-B4E4-2C30BB34CCF3}" type="slidenum">
              <a:rPr lang="en-US" smtClean="0"/>
              <a:t>14</a:t>
            </a:fld>
            <a:endParaRPr lang="en-US"/>
          </a:p>
        </p:txBody>
      </p:sp>
    </p:spTree>
    <p:extLst>
      <p:ext uri="{BB962C8B-B14F-4D97-AF65-F5344CB8AC3E}">
        <p14:creationId xmlns:p14="http://schemas.microsoft.com/office/powerpoint/2010/main" val="3549242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985DA-C8D5-C05F-014E-31484BA1DDB5}"/>
              </a:ext>
            </a:extLst>
          </p:cNvPr>
          <p:cNvSpPr>
            <a:spLocks noGrp="1"/>
          </p:cNvSpPr>
          <p:nvPr>
            <p:ph type="title"/>
          </p:nvPr>
        </p:nvSpPr>
        <p:spPr/>
        <p:txBody>
          <a:bodyPr/>
          <a:lstStyle/>
          <a:p>
            <a:r>
              <a:rPr lang="en-US" dirty="0"/>
              <a:t>Marketing Communications</a:t>
            </a:r>
          </a:p>
        </p:txBody>
      </p:sp>
      <p:sp>
        <p:nvSpPr>
          <p:cNvPr id="3" name="Content Placeholder 2">
            <a:extLst>
              <a:ext uri="{FF2B5EF4-FFF2-40B4-BE49-F238E27FC236}">
                <a16:creationId xmlns:a16="http://schemas.microsoft.com/office/drawing/2014/main" id="{038F04B8-BB2E-556C-483E-FEEA1925D339}"/>
              </a:ext>
            </a:extLst>
          </p:cNvPr>
          <p:cNvSpPr>
            <a:spLocks noGrp="1"/>
          </p:cNvSpPr>
          <p:nvPr>
            <p:ph idx="1"/>
          </p:nvPr>
        </p:nvSpPr>
        <p:spPr>
          <a:xfrm>
            <a:off x="1143000" y="2009553"/>
            <a:ext cx="9906000" cy="4636779"/>
          </a:xfrm>
        </p:spPr>
        <p:txBody>
          <a:bodyPr/>
          <a:lstStyle/>
          <a:p>
            <a:pPr fontAlgn="base"/>
            <a:r>
              <a:rPr lang="en-HK" dirty="0"/>
              <a:t>“Marketing Communication” is a part of the process of ”Marketing”. The objectives are to create and sustain demand and preferences of products or services from the consumers using different modes of communications.</a:t>
            </a:r>
            <a:r>
              <a:rPr lang="en-US" dirty="0"/>
              <a:t>​</a:t>
            </a:r>
          </a:p>
          <a:p>
            <a:pPr fontAlgn="base"/>
            <a:r>
              <a:rPr lang="en-HK" dirty="0"/>
              <a:t>A successful marketing communication campaign involves a good analysis on the market.  ​</a:t>
            </a:r>
          </a:p>
        </p:txBody>
      </p:sp>
      <p:graphicFrame>
        <p:nvGraphicFramePr>
          <p:cNvPr id="5" name="Diagram 4">
            <a:extLst>
              <a:ext uri="{FF2B5EF4-FFF2-40B4-BE49-F238E27FC236}">
                <a16:creationId xmlns:a16="http://schemas.microsoft.com/office/drawing/2014/main" id="{2C9C1361-6F16-F5B8-4156-EC24A7A49A61}"/>
              </a:ext>
            </a:extLst>
          </p:cNvPr>
          <p:cNvGraphicFramePr/>
          <p:nvPr>
            <p:extLst/>
          </p:nvPr>
        </p:nvGraphicFramePr>
        <p:xfrm>
          <a:off x="1735666" y="4165599"/>
          <a:ext cx="8720667" cy="2480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23133297-E3EE-0B4C-8E1C-EBA131070A05}"/>
              </a:ext>
            </a:extLst>
          </p:cNvPr>
          <p:cNvSpPr>
            <a:spLocks noGrp="1"/>
          </p:cNvSpPr>
          <p:nvPr>
            <p:ph type="sldNum" sz="quarter" idx="12"/>
          </p:nvPr>
        </p:nvSpPr>
        <p:spPr/>
        <p:txBody>
          <a:bodyPr/>
          <a:lstStyle/>
          <a:p>
            <a:fld id="{312CC964-A50B-4C29-B4E4-2C30BB34CCF3}" type="slidenum">
              <a:rPr lang="en-US" smtClean="0"/>
              <a:t>15</a:t>
            </a:fld>
            <a:endParaRPr lang="en-US"/>
          </a:p>
        </p:txBody>
      </p:sp>
    </p:spTree>
    <p:extLst>
      <p:ext uri="{BB962C8B-B14F-4D97-AF65-F5344CB8AC3E}">
        <p14:creationId xmlns:p14="http://schemas.microsoft.com/office/powerpoint/2010/main" val="1076565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512DD-F98C-F36A-C798-E53E78867096}"/>
              </a:ext>
            </a:extLst>
          </p:cNvPr>
          <p:cNvSpPr>
            <a:spLocks noGrp="1"/>
          </p:cNvSpPr>
          <p:nvPr>
            <p:ph type="title"/>
          </p:nvPr>
        </p:nvSpPr>
        <p:spPr>
          <a:xfrm>
            <a:off x="169333" y="474133"/>
            <a:ext cx="4572000" cy="2572858"/>
          </a:xfrm>
        </p:spPr>
        <p:txBody>
          <a:bodyPr anchor="t">
            <a:noAutofit/>
          </a:bodyPr>
          <a:lstStyle/>
          <a:p>
            <a:r>
              <a:rPr lang="en-US" sz="3600" dirty="0"/>
              <a:t>Different popular Modes of fashion Marketing Communications</a:t>
            </a:r>
          </a:p>
        </p:txBody>
      </p:sp>
      <p:graphicFrame>
        <p:nvGraphicFramePr>
          <p:cNvPr id="4" name="Content Placeholder 3">
            <a:extLst>
              <a:ext uri="{FF2B5EF4-FFF2-40B4-BE49-F238E27FC236}">
                <a16:creationId xmlns:a16="http://schemas.microsoft.com/office/drawing/2014/main" id="{F4E02A74-ECBE-964A-D699-FA5074993FAC}"/>
              </a:ext>
            </a:extLst>
          </p:cNvPr>
          <p:cNvGraphicFramePr>
            <a:graphicFrameLocks noGrp="1"/>
          </p:cNvGraphicFramePr>
          <p:nvPr>
            <p:ph idx="1"/>
            <p:extLst/>
          </p:nvPr>
        </p:nvGraphicFramePr>
        <p:xfrm>
          <a:off x="3132667" y="203200"/>
          <a:ext cx="8890000" cy="66478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B5324B7-0602-8BC5-EC2F-81591F1F8B9F}"/>
              </a:ext>
            </a:extLst>
          </p:cNvPr>
          <p:cNvSpPr>
            <a:spLocks noGrp="1"/>
          </p:cNvSpPr>
          <p:nvPr>
            <p:ph type="sldNum" sz="quarter" idx="12"/>
          </p:nvPr>
        </p:nvSpPr>
        <p:spPr/>
        <p:txBody>
          <a:bodyPr/>
          <a:lstStyle/>
          <a:p>
            <a:fld id="{312CC964-A50B-4C29-B4E4-2C30BB34CCF3}" type="slidenum">
              <a:rPr lang="en-US" smtClean="0"/>
              <a:t>16</a:t>
            </a:fld>
            <a:endParaRPr lang="en-US"/>
          </a:p>
        </p:txBody>
      </p:sp>
    </p:spTree>
    <p:extLst>
      <p:ext uri="{BB962C8B-B14F-4D97-AF65-F5344CB8AC3E}">
        <p14:creationId xmlns:p14="http://schemas.microsoft.com/office/powerpoint/2010/main" val="1093654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902A-8CAC-E713-5BAD-4337B572693F}"/>
              </a:ext>
            </a:extLst>
          </p:cNvPr>
          <p:cNvSpPr>
            <a:spLocks noGrp="1"/>
          </p:cNvSpPr>
          <p:nvPr>
            <p:ph type="title"/>
          </p:nvPr>
        </p:nvSpPr>
        <p:spPr>
          <a:xfrm>
            <a:off x="5693734" y="557304"/>
            <a:ext cx="5355265" cy="1625731"/>
          </a:xfrm>
        </p:spPr>
        <p:txBody>
          <a:bodyPr>
            <a:normAutofit/>
          </a:bodyPr>
          <a:lstStyle/>
          <a:p>
            <a:r>
              <a:rPr lang="en-US" dirty="0"/>
              <a:t>Fashion Advertising</a:t>
            </a:r>
          </a:p>
        </p:txBody>
      </p:sp>
      <p:pic>
        <p:nvPicPr>
          <p:cNvPr id="11" name="Picture 10" descr="A person in a window display&#10;&#10;Description automatically generated">
            <a:extLst>
              <a:ext uri="{FF2B5EF4-FFF2-40B4-BE49-F238E27FC236}">
                <a16:creationId xmlns:a16="http://schemas.microsoft.com/office/drawing/2014/main" id="{DB4AD941-4153-E560-2A44-BD1B5991E77E}"/>
              </a:ext>
            </a:extLst>
          </p:cNvPr>
          <p:cNvPicPr>
            <a:picLocks noChangeAspect="1"/>
          </p:cNvPicPr>
          <p:nvPr/>
        </p:nvPicPr>
        <p:blipFill rotWithShape="1">
          <a:blip r:embed="rId2"/>
          <a:srcRect t="10617" r="-3" b="8913"/>
          <a:stretch/>
        </p:blipFill>
        <p:spPr>
          <a:xfrm>
            <a:off x="6" y="10"/>
            <a:ext cx="4742121" cy="3434306"/>
          </a:xfrm>
          <a:custGeom>
            <a:avLst/>
            <a:gdLst/>
            <a:ahLst/>
            <a:cxnLst/>
            <a:rect l="l" t="t" r="r" b="b"/>
            <a:pathLst>
              <a:path w="4742121" h="3429000">
                <a:moveTo>
                  <a:pt x="0" y="0"/>
                </a:moveTo>
                <a:lnTo>
                  <a:pt x="4306186" y="0"/>
                </a:lnTo>
                <a:lnTo>
                  <a:pt x="4742121" y="3429000"/>
                </a:lnTo>
                <a:lnTo>
                  <a:pt x="0" y="3429000"/>
                </a:lnTo>
                <a:close/>
              </a:path>
            </a:pathLst>
          </a:custGeom>
        </p:spPr>
      </p:pic>
      <p:pic>
        <p:nvPicPr>
          <p:cNvPr id="5" name="Picture 4" descr="A large billboard with a person's hands on it&#10;&#10;Description automatically generated">
            <a:extLst>
              <a:ext uri="{FF2B5EF4-FFF2-40B4-BE49-F238E27FC236}">
                <a16:creationId xmlns:a16="http://schemas.microsoft.com/office/drawing/2014/main" id="{2CB98BDF-6133-89A8-FBA5-BD44A6610354}"/>
              </a:ext>
            </a:extLst>
          </p:cNvPr>
          <p:cNvPicPr>
            <a:picLocks noChangeAspect="1"/>
          </p:cNvPicPr>
          <p:nvPr/>
        </p:nvPicPr>
        <p:blipFill rotWithShape="1">
          <a:blip r:embed="rId3"/>
          <a:srcRect l="15058"/>
          <a:stretch/>
        </p:blipFill>
        <p:spPr>
          <a:xfrm>
            <a:off x="-5" y="3429000"/>
            <a:ext cx="5178056" cy="3429000"/>
          </a:xfrm>
          <a:custGeom>
            <a:avLst/>
            <a:gdLst/>
            <a:ahLst/>
            <a:cxnLst/>
            <a:rect l="l" t="t" r="r" b="b"/>
            <a:pathLst>
              <a:path w="5178056" h="3429000">
                <a:moveTo>
                  <a:pt x="0" y="0"/>
                </a:moveTo>
                <a:lnTo>
                  <a:pt x="4742121" y="0"/>
                </a:lnTo>
                <a:lnTo>
                  <a:pt x="5178056" y="3429000"/>
                </a:lnTo>
                <a:lnTo>
                  <a:pt x="0" y="3429000"/>
                </a:lnTo>
                <a:close/>
              </a:path>
            </a:pathLst>
          </a:custGeom>
        </p:spPr>
      </p:pic>
      <p:sp>
        <p:nvSpPr>
          <p:cNvPr id="3" name="Content Placeholder 2">
            <a:extLst>
              <a:ext uri="{FF2B5EF4-FFF2-40B4-BE49-F238E27FC236}">
                <a16:creationId xmlns:a16="http://schemas.microsoft.com/office/drawing/2014/main" id="{0ED55529-130B-9C53-84DE-0D6134589C10}"/>
              </a:ext>
            </a:extLst>
          </p:cNvPr>
          <p:cNvSpPr>
            <a:spLocks noGrp="1"/>
          </p:cNvSpPr>
          <p:nvPr>
            <p:ph idx="1"/>
          </p:nvPr>
        </p:nvSpPr>
        <p:spPr>
          <a:xfrm>
            <a:off x="5693734" y="2183035"/>
            <a:ext cx="5355266" cy="4121845"/>
          </a:xfrm>
        </p:spPr>
        <p:txBody>
          <a:bodyPr anchor="ctr">
            <a:normAutofit lnSpcReduction="10000"/>
          </a:bodyPr>
          <a:lstStyle/>
          <a:p>
            <a:r>
              <a:rPr lang="en-HK" b="0" i="0" dirty="0">
                <a:effectLst/>
              </a:rPr>
              <a:t>Fashion advertising is a process to promote </a:t>
            </a:r>
            <a:r>
              <a:rPr lang="en-HK" dirty="0"/>
              <a:t>and sell the products or services of a fashion brand </a:t>
            </a:r>
            <a:r>
              <a:rPr lang="en-HK" b="0" i="0" dirty="0">
                <a:effectLst/>
              </a:rPr>
              <a:t>through print or digital medium</a:t>
            </a:r>
          </a:p>
          <a:p>
            <a:r>
              <a:rPr lang="en-HK" dirty="0"/>
              <a:t>Media of print advertisements are :</a:t>
            </a:r>
          </a:p>
          <a:p>
            <a:pPr lvl="1"/>
            <a:r>
              <a:rPr lang="en-HK" dirty="0"/>
              <a:t>Magazines, brochures &amp; booklets, instore posters &amp; leaflets, packaging outer, display signs, outdoor billboards, bus-stop &amp; MTR lightboxes, body of trams &amp; buses</a:t>
            </a:r>
          </a:p>
          <a:p>
            <a:pPr fontAlgn="base"/>
            <a:r>
              <a:rPr lang="en-HK" dirty="0"/>
              <a:t>Media of digital </a:t>
            </a:r>
            <a:r>
              <a:rPr lang="en-US" dirty="0"/>
              <a:t>advertisements </a:t>
            </a:r>
            <a:r>
              <a:rPr lang="en-HK" dirty="0"/>
              <a:t>are :</a:t>
            </a:r>
            <a:r>
              <a:rPr lang="en-US" dirty="0"/>
              <a:t>​</a:t>
            </a:r>
          </a:p>
          <a:p>
            <a:pPr lvl="1"/>
            <a:r>
              <a:rPr lang="en-HK" dirty="0"/>
              <a:t>Social media platforms</a:t>
            </a:r>
          </a:p>
        </p:txBody>
      </p:sp>
      <p:sp>
        <p:nvSpPr>
          <p:cNvPr id="4" name="Slide Number Placeholder 3">
            <a:extLst>
              <a:ext uri="{FF2B5EF4-FFF2-40B4-BE49-F238E27FC236}">
                <a16:creationId xmlns:a16="http://schemas.microsoft.com/office/drawing/2014/main" id="{77AD1288-12C4-4B0F-FCD3-353C1FF00679}"/>
              </a:ext>
            </a:extLst>
          </p:cNvPr>
          <p:cNvSpPr>
            <a:spLocks noGrp="1"/>
          </p:cNvSpPr>
          <p:nvPr>
            <p:ph type="sldNum" sz="quarter" idx="12"/>
          </p:nvPr>
        </p:nvSpPr>
        <p:spPr/>
        <p:txBody>
          <a:bodyPr/>
          <a:lstStyle/>
          <a:p>
            <a:fld id="{312CC964-A50B-4C29-B4E4-2C30BB34CCF3}" type="slidenum">
              <a:rPr lang="en-US" smtClean="0"/>
              <a:t>17</a:t>
            </a:fld>
            <a:endParaRPr lang="en-US"/>
          </a:p>
        </p:txBody>
      </p:sp>
      <p:sp>
        <p:nvSpPr>
          <p:cNvPr id="7" name="文字方塊 6">
            <a:extLst>
              <a:ext uri="{FF2B5EF4-FFF2-40B4-BE49-F238E27FC236}">
                <a16:creationId xmlns:a16="http://schemas.microsoft.com/office/drawing/2014/main" id="{85B1072D-37E8-497D-B604-6383B2CBEDF8}"/>
              </a:ext>
            </a:extLst>
          </p:cNvPr>
          <p:cNvSpPr txBox="1"/>
          <p:nvPr/>
        </p:nvSpPr>
        <p:spPr>
          <a:xfrm>
            <a:off x="-5" y="6596390"/>
            <a:ext cx="4302034" cy="261610"/>
          </a:xfrm>
          <a:prstGeom prst="rect">
            <a:avLst/>
          </a:prstGeom>
          <a:noFill/>
        </p:spPr>
        <p:txBody>
          <a:bodyPr wrap="square" rtlCol="0">
            <a:spAutoFit/>
          </a:bodyPr>
          <a:lstStyle/>
          <a:p>
            <a:r>
              <a:rPr lang="en-US" altLang="zh-TW" sz="1100" dirty="0">
                <a:solidFill>
                  <a:schemeClr val="bg1"/>
                </a:solidFill>
              </a:rPr>
              <a:t>Photo(s) is/are provided by Hong Kong Design </a:t>
            </a:r>
            <a:r>
              <a:rPr lang="en-US" altLang="zh-TW" sz="1100" dirty="0" smtClean="0">
                <a:solidFill>
                  <a:schemeClr val="bg1"/>
                </a:solidFill>
              </a:rPr>
              <a:t>Institute</a:t>
            </a:r>
            <a:endParaRPr lang="zh-TW" altLang="en-US" sz="1100" dirty="0">
              <a:solidFill>
                <a:schemeClr val="bg1"/>
              </a:solidFill>
            </a:endParaRPr>
          </a:p>
        </p:txBody>
      </p:sp>
    </p:spTree>
    <p:extLst>
      <p:ext uri="{BB962C8B-B14F-4D97-AF65-F5344CB8AC3E}">
        <p14:creationId xmlns:p14="http://schemas.microsoft.com/office/powerpoint/2010/main" val="108783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4D486-D98D-ABE7-A195-CD7ECFF45F99}"/>
              </a:ext>
            </a:extLst>
          </p:cNvPr>
          <p:cNvSpPr>
            <a:spLocks noGrp="1"/>
          </p:cNvSpPr>
          <p:nvPr>
            <p:ph type="title"/>
          </p:nvPr>
        </p:nvSpPr>
        <p:spPr>
          <a:xfrm>
            <a:off x="1142999" y="414998"/>
            <a:ext cx="9906000" cy="1382156"/>
          </a:xfrm>
        </p:spPr>
        <p:txBody>
          <a:bodyPr>
            <a:normAutofit/>
          </a:bodyPr>
          <a:lstStyle/>
          <a:p>
            <a:r>
              <a:rPr lang="en-US" dirty="0"/>
              <a:t>Fashion video/film Ads</a:t>
            </a:r>
            <a:br>
              <a:rPr lang="en-US" dirty="0"/>
            </a:br>
            <a:r>
              <a:rPr lang="en-US" sz="1300" dirty="0"/>
              <a:t/>
            </a:r>
            <a:br>
              <a:rPr lang="en-US" sz="1300" dirty="0"/>
            </a:br>
            <a:endParaRPr lang="en-US" sz="1300" dirty="0"/>
          </a:p>
        </p:txBody>
      </p:sp>
      <p:sp>
        <p:nvSpPr>
          <p:cNvPr id="3" name="Content Placeholder 2">
            <a:extLst>
              <a:ext uri="{FF2B5EF4-FFF2-40B4-BE49-F238E27FC236}">
                <a16:creationId xmlns:a16="http://schemas.microsoft.com/office/drawing/2014/main" id="{CD5557CB-A4F1-ECF3-F803-D58D421778BF}"/>
              </a:ext>
            </a:extLst>
          </p:cNvPr>
          <p:cNvSpPr>
            <a:spLocks noGrp="1"/>
          </p:cNvSpPr>
          <p:nvPr>
            <p:ph idx="1"/>
          </p:nvPr>
        </p:nvSpPr>
        <p:spPr>
          <a:xfrm>
            <a:off x="1142999" y="1682011"/>
            <a:ext cx="9906000" cy="4611578"/>
          </a:xfrm>
        </p:spPr>
        <p:txBody>
          <a:bodyPr/>
          <a:lstStyle/>
          <a:p>
            <a:r>
              <a:rPr lang="en-US" dirty="0"/>
              <a:t>Fashion videos/films are the new trend that many fashion brands are using to convey their brand messages and new products trends</a:t>
            </a:r>
          </a:p>
          <a:p>
            <a:r>
              <a:rPr lang="en-US" dirty="0"/>
              <a:t>Different from traditional television advertisements, fashion brands can broadcast their video advertisements on many social media platforms.  The length of each video/film can be more flexible. </a:t>
            </a:r>
          </a:p>
          <a:p>
            <a:r>
              <a:rPr lang="en-US" dirty="0"/>
              <a:t>The content of fashion advertisements becomes very artistic and always projects the lifestyles of the target customers</a:t>
            </a:r>
          </a:p>
          <a:p>
            <a:r>
              <a:rPr lang="en-US" dirty="0"/>
              <a:t>Storytelling is also a trend on fashion video advertisements to highlight the brands’ history and heritage</a:t>
            </a:r>
          </a:p>
          <a:p>
            <a:pPr marL="0" indent="0">
              <a:buNone/>
            </a:pPr>
            <a:endParaRPr lang="en-US" dirty="0"/>
          </a:p>
        </p:txBody>
      </p:sp>
      <p:sp>
        <p:nvSpPr>
          <p:cNvPr id="4" name="Slide Number Placeholder 3">
            <a:extLst>
              <a:ext uri="{FF2B5EF4-FFF2-40B4-BE49-F238E27FC236}">
                <a16:creationId xmlns:a16="http://schemas.microsoft.com/office/drawing/2014/main" id="{6EA343D9-5BC5-9920-0C69-C68526E463B1}"/>
              </a:ext>
            </a:extLst>
          </p:cNvPr>
          <p:cNvSpPr>
            <a:spLocks noGrp="1"/>
          </p:cNvSpPr>
          <p:nvPr>
            <p:ph type="sldNum" sz="quarter" idx="12"/>
          </p:nvPr>
        </p:nvSpPr>
        <p:spPr/>
        <p:txBody>
          <a:bodyPr/>
          <a:lstStyle/>
          <a:p>
            <a:fld id="{312CC964-A50B-4C29-B4E4-2C30BB34CCF3}" type="slidenum">
              <a:rPr lang="en-US" smtClean="0"/>
              <a:t>18</a:t>
            </a:fld>
            <a:endParaRPr lang="en-US"/>
          </a:p>
        </p:txBody>
      </p:sp>
    </p:spTree>
    <p:extLst>
      <p:ext uri="{BB962C8B-B14F-4D97-AF65-F5344CB8AC3E}">
        <p14:creationId xmlns:p14="http://schemas.microsoft.com/office/powerpoint/2010/main" val="3419206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6CE6-6380-A982-0017-93C807F85AEB}"/>
              </a:ext>
            </a:extLst>
          </p:cNvPr>
          <p:cNvSpPr>
            <a:spLocks noGrp="1"/>
          </p:cNvSpPr>
          <p:nvPr>
            <p:ph type="title"/>
          </p:nvPr>
        </p:nvSpPr>
        <p:spPr>
          <a:xfrm>
            <a:off x="344280" y="246419"/>
            <a:ext cx="6536765" cy="1707778"/>
          </a:xfrm>
        </p:spPr>
        <p:txBody>
          <a:bodyPr>
            <a:normAutofit/>
          </a:bodyPr>
          <a:lstStyle/>
          <a:p>
            <a:r>
              <a:rPr lang="en-US" dirty="0"/>
              <a:t>Fashion Shows</a:t>
            </a:r>
            <a:br>
              <a:rPr lang="en-US" dirty="0"/>
            </a:br>
            <a:endParaRPr lang="en-US" i="0" dirty="0"/>
          </a:p>
        </p:txBody>
      </p:sp>
      <p:sp>
        <p:nvSpPr>
          <p:cNvPr id="3" name="Content Placeholder 2">
            <a:extLst>
              <a:ext uri="{FF2B5EF4-FFF2-40B4-BE49-F238E27FC236}">
                <a16:creationId xmlns:a16="http://schemas.microsoft.com/office/drawing/2014/main" id="{9AE70D39-8CA6-6E6E-E65F-0FBF12C0673D}"/>
              </a:ext>
            </a:extLst>
          </p:cNvPr>
          <p:cNvSpPr>
            <a:spLocks noGrp="1"/>
          </p:cNvSpPr>
          <p:nvPr>
            <p:ph idx="1"/>
          </p:nvPr>
        </p:nvSpPr>
        <p:spPr>
          <a:xfrm>
            <a:off x="335346" y="1369361"/>
            <a:ext cx="5911213" cy="5436077"/>
          </a:xfrm>
        </p:spPr>
        <p:txBody>
          <a:bodyPr>
            <a:normAutofit lnSpcReduction="10000"/>
          </a:bodyPr>
          <a:lstStyle/>
          <a:p>
            <a:pPr>
              <a:lnSpc>
                <a:spcPct val="90000"/>
              </a:lnSpc>
            </a:pPr>
            <a:r>
              <a:rPr lang="en-HK" sz="2000" dirty="0"/>
              <a:t>Seasonal fashion shows are an important sales and public relations (PR) events to communicate with the customers </a:t>
            </a:r>
            <a:endParaRPr lang="en-US" sz="2000" dirty="0"/>
          </a:p>
          <a:p>
            <a:pPr>
              <a:lnSpc>
                <a:spcPct val="90000"/>
              </a:lnSpc>
            </a:pPr>
            <a:r>
              <a:rPr lang="en-US" sz="2000" dirty="0"/>
              <a:t>Seasonal fashion shows are </a:t>
            </a:r>
            <a:r>
              <a:rPr lang="en-US" sz="2000" dirty="0" err="1" smtClean="0"/>
              <a:t>organised</a:t>
            </a:r>
            <a:r>
              <a:rPr lang="en-US" sz="2000" dirty="0" smtClean="0"/>
              <a:t> </a:t>
            </a:r>
            <a:r>
              <a:rPr lang="en-US" sz="2000" dirty="0"/>
              <a:t>twice a year </a:t>
            </a:r>
            <a:r>
              <a:rPr lang="en-US" sz="2000" dirty="0" smtClean="0"/>
              <a:t>:</a:t>
            </a:r>
            <a:endParaRPr lang="en-US" sz="2000" dirty="0"/>
          </a:p>
          <a:p>
            <a:pPr lvl="1">
              <a:lnSpc>
                <a:spcPct val="90000"/>
              </a:lnSpc>
            </a:pPr>
            <a:r>
              <a:rPr lang="en-US" dirty="0"/>
              <a:t>Spring/Summer  - during February and March </a:t>
            </a:r>
          </a:p>
          <a:p>
            <a:pPr lvl="1">
              <a:lnSpc>
                <a:spcPct val="90000"/>
              </a:lnSpc>
            </a:pPr>
            <a:r>
              <a:rPr lang="en-US" dirty="0"/>
              <a:t>Autumn/Winter – during September</a:t>
            </a:r>
          </a:p>
          <a:p>
            <a:pPr>
              <a:lnSpc>
                <a:spcPct val="90000"/>
              </a:lnSpc>
            </a:pPr>
            <a:r>
              <a:rPr lang="en-US" sz="2000" dirty="0"/>
              <a:t>Many famous fashion brands choose to release their seasonal collections during the fashion weeks in the 4 global fashion </a:t>
            </a:r>
            <a:r>
              <a:rPr lang="en-US" sz="2000" dirty="0" err="1"/>
              <a:t>centres</a:t>
            </a:r>
            <a:r>
              <a:rPr lang="en-US" sz="2000" dirty="0"/>
              <a:t> </a:t>
            </a:r>
            <a:r>
              <a:rPr lang="en-US" sz="2000" dirty="0" smtClean="0"/>
              <a:t>:</a:t>
            </a:r>
            <a:endParaRPr lang="en-US" sz="2000" dirty="0"/>
          </a:p>
          <a:p>
            <a:pPr lvl="1">
              <a:lnSpc>
                <a:spcPct val="90000"/>
              </a:lnSpc>
            </a:pPr>
            <a:r>
              <a:rPr lang="en-US" dirty="0"/>
              <a:t>New York</a:t>
            </a:r>
          </a:p>
          <a:p>
            <a:pPr lvl="1">
              <a:lnSpc>
                <a:spcPct val="90000"/>
              </a:lnSpc>
            </a:pPr>
            <a:r>
              <a:rPr lang="en-US" dirty="0"/>
              <a:t>London</a:t>
            </a:r>
          </a:p>
          <a:p>
            <a:pPr lvl="1">
              <a:lnSpc>
                <a:spcPct val="90000"/>
              </a:lnSpc>
            </a:pPr>
            <a:r>
              <a:rPr lang="en-US" dirty="0"/>
              <a:t>Milan</a:t>
            </a:r>
          </a:p>
          <a:p>
            <a:pPr lvl="1">
              <a:lnSpc>
                <a:spcPct val="90000"/>
              </a:lnSpc>
            </a:pPr>
            <a:r>
              <a:rPr lang="en-US" dirty="0"/>
              <a:t>Paris</a:t>
            </a:r>
          </a:p>
          <a:p>
            <a:pPr>
              <a:lnSpc>
                <a:spcPct val="90000"/>
              </a:lnSpc>
            </a:pPr>
            <a:r>
              <a:rPr lang="en-US" sz="2000" dirty="0"/>
              <a:t>Recent trend - many traditional luxury brands put a lot of efforts to target younger customers and rejuvenate their fashion shows</a:t>
            </a:r>
          </a:p>
          <a:p>
            <a:pPr marL="0" indent="0">
              <a:lnSpc>
                <a:spcPct val="90000"/>
              </a:lnSpc>
              <a:buNone/>
            </a:pPr>
            <a:endParaRPr lang="en-US" sz="1300" dirty="0"/>
          </a:p>
        </p:txBody>
      </p:sp>
      <p:pic>
        <p:nvPicPr>
          <p:cNvPr id="5" name="Picture 4" descr="A group of people in clothing&#10;&#10;Description automatically generated">
            <a:extLst>
              <a:ext uri="{FF2B5EF4-FFF2-40B4-BE49-F238E27FC236}">
                <a16:creationId xmlns:a16="http://schemas.microsoft.com/office/drawing/2014/main" id="{13DD07E4-AD34-1B2C-5E35-2587EEB70AD1}"/>
              </a:ext>
            </a:extLst>
          </p:cNvPr>
          <p:cNvPicPr>
            <a:picLocks noChangeAspect="1"/>
          </p:cNvPicPr>
          <p:nvPr/>
        </p:nvPicPr>
        <p:blipFill rotWithShape="1">
          <a:blip r:embed="rId2"/>
          <a:srcRect r="1074"/>
          <a:stretch/>
        </p:blipFill>
        <p:spPr>
          <a:xfrm>
            <a:off x="5621867" y="-1718"/>
            <a:ext cx="4818603" cy="4676081"/>
          </a:xfrm>
          <a:custGeom>
            <a:avLst/>
            <a:gdLst/>
            <a:ahLst/>
            <a:cxnLst/>
            <a:rect l="l" t="t" r="r" b="b"/>
            <a:pathLst>
              <a:path w="2894191" h="2808588">
                <a:moveTo>
                  <a:pt x="0" y="0"/>
                </a:moveTo>
                <a:lnTo>
                  <a:pt x="2894191" y="0"/>
                </a:lnTo>
                <a:lnTo>
                  <a:pt x="1381649" y="2808588"/>
                </a:lnTo>
                <a:close/>
              </a:path>
            </a:pathLst>
          </a:custGeom>
        </p:spPr>
      </p:pic>
      <p:pic>
        <p:nvPicPr>
          <p:cNvPr id="7" name="Picture 6" descr="A group of people on a runway&#10;&#10;Description automatically generated">
            <a:extLst>
              <a:ext uri="{FF2B5EF4-FFF2-40B4-BE49-F238E27FC236}">
                <a16:creationId xmlns:a16="http://schemas.microsoft.com/office/drawing/2014/main" id="{C44317E4-26C7-CCC6-0FF7-D6BFB197E3AF}"/>
              </a:ext>
            </a:extLst>
          </p:cNvPr>
          <p:cNvPicPr>
            <a:picLocks noChangeAspect="1"/>
          </p:cNvPicPr>
          <p:nvPr/>
        </p:nvPicPr>
        <p:blipFill rotWithShape="1">
          <a:blip r:embed="rId3"/>
          <a:srcRect l="14943" r="15919" b="-2"/>
          <a:stretch/>
        </p:blipFill>
        <p:spPr>
          <a:xfrm>
            <a:off x="6729116" y="2808945"/>
            <a:ext cx="4193908" cy="4049135"/>
          </a:xfrm>
          <a:custGeom>
            <a:avLst/>
            <a:gdLst/>
            <a:ahLst/>
            <a:cxnLst/>
            <a:rect l="l" t="t" r="r" b="b"/>
            <a:pathLst>
              <a:path w="4193908" h="4049135">
                <a:moveTo>
                  <a:pt x="2193498" y="0"/>
                </a:moveTo>
                <a:lnTo>
                  <a:pt x="4193908" y="4049135"/>
                </a:lnTo>
                <a:lnTo>
                  <a:pt x="0" y="4049135"/>
                </a:lnTo>
                <a:close/>
              </a:path>
            </a:pathLst>
          </a:custGeom>
        </p:spPr>
      </p:pic>
      <p:pic>
        <p:nvPicPr>
          <p:cNvPr id="9" name="Picture 8" descr="A person walking down a runway&#10;&#10;Description automatically generated">
            <a:extLst>
              <a:ext uri="{FF2B5EF4-FFF2-40B4-BE49-F238E27FC236}">
                <a16:creationId xmlns:a16="http://schemas.microsoft.com/office/drawing/2014/main" id="{BF5D5D71-11C4-DD0D-DBA7-C451F652ABE3}"/>
              </a:ext>
            </a:extLst>
          </p:cNvPr>
          <p:cNvPicPr>
            <a:picLocks noChangeAspect="1"/>
          </p:cNvPicPr>
          <p:nvPr/>
        </p:nvPicPr>
        <p:blipFill rotWithShape="1">
          <a:blip r:embed="rId4"/>
          <a:srcRect l="13690" r="14817"/>
          <a:stretch/>
        </p:blipFill>
        <p:spPr>
          <a:xfrm>
            <a:off x="8928209" y="0"/>
            <a:ext cx="3272725" cy="6858000"/>
          </a:xfrm>
          <a:custGeom>
            <a:avLst/>
            <a:gdLst/>
            <a:ahLst/>
            <a:cxnLst/>
            <a:rect l="l" t="t" r="r" b="b"/>
            <a:pathLst>
              <a:path w="3272725" h="6858000">
                <a:moveTo>
                  <a:pt x="1518285" y="0"/>
                </a:moveTo>
                <a:lnTo>
                  <a:pt x="3272725" y="0"/>
                </a:lnTo>
                <a:lnTo>
                  <a:pt x="3272725" y="6858000"/>
                </a:lnTo>
                <a:lnTo>
                  <a:pt x="2004246" y="6857097"/>
                </a:lnTo>
                <a:lnTo>
                  <a:pt x="0" y="2800350"/>
                </a:lnTo>
                <a:close/>
              </a:path>
            </a:pathLst>
          </a:custGeom>
        </p:spPr>
      </p:pic>
      <p:sp>
        <p:nvSpPr>
          <p:cNvPr id="4" name="Slide Number Placeholder 3">
            <a:extLst>
              <a:ext uri="{FF2B5EF4-FFF2-40B4-BE49-F238E27FC236}">
                <a16:creationId xmlns:a16="http://schemas.microsoft.com/office/drawing/2014/main" id="{3F1236DA-3353-4DAD-7265-B26E27D41769}"/>
              </a:ext>
            </a:extLst>
          </p:cNvPr>
          <p:cNvSpPr>
            <a:spLocks noGrp="1"/>
          </p:cNvSpPr>
          <p:nvPr>
            <p:ph type="sldNum" sz="quarter" idx="12"/>
          </p:nvPr>
        </p:nvSpPr>
        <p:spPr/>
        <p:txBody>
          <a:bodyPr/>
          <a:lstStyle/>
          <a:p>
            <a:fld id="{312CC964-A50B-4C29-B4E4-2C30BB34CCF3}" type="slidenum">
              <a:rPr lang="en-US" smtClean="0"/>
              <a:t>19</a:t>
            </a:fld>
            <a:endParaRPr lang="en-US"/>
          </a:p>
        </p:txBody>
      </p:sp>
      <p:sp>
        <p:nvSpPr>
          <p:cNvPr id="13" name="文字方塊 6">
            <a:extLst>
              <a:ext uri="{FF2B5EF4-FFF2-40B4-BE49-F238E27FC236}">
                <a16:creationId xmlns:a16="http://schemas.microsoft.com/office/drawing/2014/main" id="{85B1072D-37E8-497D-B604-6383B2CBEDF8}"/>
              </a:ext>
            </a:extLst>
          </p:cNvPr>
          <p:cNvSpPr txBox="1"/>
          <p:nvPr/>
        </p:nvSpPr>
        <p:spPr>
          <a:xfrm>
            <a:off x="-5" y="6596390"/>
            <a:ext cx="4302034" cy="261610"/>
          </a:xfrm>
          <a:prstGeom prst="rect">
            <a:avLst/>
          </a:prstGeom>
          <a:noFill/>
        </p:spPr>
        <p:txBody>
          <a:bodyPr wrap="square" rtlCol="0">
            <a:spAutoFit/>
          </a:bodyPr>
          <a:lstStyle/>
          <a:p>
            <a:r>
              <a:rPr lang="en-US" altLang="zh-TW" sz="1100" dirty="0"/>
              <a:t>Photo(s) is/are provided by Hong Kong Design Institute </a:t>
            </a:r>
            <a:endParaRPr lang="zh-TW" altLang="en-US" sz="1100" dirty="0"/>
          </a:p>
        </p:txBody>
      </p:sp>
    </p:spTree>
    <p:extLst>
      <p:ext uri="{BB962C8B-B14F-4D97-AF65-F5344CB8AC3E}">
        <p14:creationId xmlns:p14="http://schemas.microsoft.com/office/powerpoint/2010/main" val="2018646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2CA7F-4654-82D4-797E-4D75BB769A76}"/>
              </a:ext>
            </a:extLst>
          </p:cNvPr>
          <p:cNvSpPr>
            <a:spLocks noGrp="1"/>
          </p:cNvSpPr>
          <p:nvPr>
            <p:ph type="title"/>
          </p:nvPr>
        </p:nvSpPr>
        <p:spPr>
          <a:xfrm>
            <a:off x="245534" y="2616201"/>
            <a:ext cx="3462867" cy="1382156"/>
          </a:xfrm>
        </p:spPr>
        <p:txBody>
          <a:bodyPr>
            <a:normAutofit fontScale="90000"/>
          </a:bodyPr>
          <a:lstStyle/>
          <a:p>
            <a:r>
              <a:rPr lang="en-US" dirty="0"/>
              <a:t>Areas and careers in fashion Business</a:t>
            </a:r>
          </a:p>
        </p:txBody>
      </p:sp>
      <p:graphicFrame>
        <p:nvGraphicFramePr>
          <p:cNvPr id="4" name="Content Placeholder 3">
            <a:extLst>
              <a:ext uri="{FF2B5EF4-FFF2-40B4-BE49-F238E27FC236}">
                <a16:creationId xmlns:a16="http://schemas.microsoft.com/office/drawing/2014/main" id="{7D2D0745-19B0-ECE0-3DE6-B941A61BF042}"/>
              </a:ext>
            </a:extLst>
          </p:cNvPr>
          <p:cNvGraphicFramePr>
            <a:graphicFrameLocks noGrp="1"/>
          </p:cNvGraphicFramePr>
          <p:nvPr>
            <p:ph idx="1"/>
            <p:extLst>
              <p:ext uri="{D42A27DB-BD31-4B8C-83A1-F6EECF244321}">
                <p14:modId xmlns:p14="http://schemas.microsoft.com/office/powerpoint/2010/main" val="952005079"/>
              </p:ext>
            </p:extLst>
          </p:nvPr>
        </p:nvGraphicFramePr>
        <p:xfrm>
          <a:off x="1865689" y="256910"/>
          <a:ext cx="11062909" cy="6344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C00003E-E06B-EBB7-0523-78A99245FF4D}"/>
              </a:ext>
            </a:extLst>
          </p:cNvPr>
          <p:cNvSpPr>
            <a:spLocks noGrp="1"/>
          </p:cNvSpPr>
          <p:nvPr>
            <p:ph type="sldNum" sz="quarter" idx="12"/>
          </p:nvPr>
        </p:nvSpPr>
        <p:spPr/>
        <p:txBody>
          <a:bodyPr/>
          <a:lstStyle/>
          <a:p>
            <a:fld id="{312CC964-A50B-4C29-B4E4-2C30BB34CCF3}" type="slidenum">
              <a:rPr lang="en-US" smtClean="0"/>
              <a:t>2</a:t>
            </a:fld>
            <a:endParaRPr lang="en-US"/>
          </a:p>
        </p:txBody>
      </p:sp>
    </p:spTree>
    <p:extLst>
      <p:ext uri="{BB962C8B-B14F-4D97-AF65-F5344CB8AC3E}">
        <p14:creationId xmlns:p14="http://schemas.microsoft.com/office/powerpoint/2010/main" val="4105939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C042B-7FDF-376F-007E-BEB0BF94A290}"/>
              </a:ext>
            </a:extLst>
          </p:cNvPr>
          <p:cNvSpPr>
            <a:spLocks noGrp="1"/>
          </p:cNvSpPr>
          <p:nvPr>
            <p:ph type="title"/>
          </p:nvPr>
        </p:nvSpPr>
        <p:spPr>
          <a:xfrm>
            <a:off x="14212" y="233917"/>
            <a:ext cx="5021288" cy="1382156"/>
          </a:xfrm>
        </p:spPr>
        <p:txBody>
          <a:bodyPr>
            <a:normAutofit fontScale="90000"/>
          </a:bodyPr>
          <a:lstStyle/>
          <a:p>
            <a:r>
              <a:rPr lang="en-US" sz="3700" dirty="0"/>
              <a:t>Events, Experiences and Public Relations </a:t>
            </a:r>
          </a:p>
        </p:txBody>
      </p:sp>
      <p:sp>
        <p:nvSpPr>
          <p:cNvPr id="4" name="Content Placeholder 3">
            <a:extLst>
              <a:ext uri="{FF2B5EF4-FFF2-40B4-BE49-F238E27FC236}">
                <a16:creationId xmlns:a16="http://schemas.microsoft.com/office/drawing/2014/main" id="{8BDD30EC-D622-E35D-849E-3A680E9014A7}"/>
              </a:ext>
            </a:extLst>
          </p:cNvPr>
          <p:cNvSpPr>
            <a:spLocks noGrp="1"/>
          </p:cNvSpPr>
          <p:nvPr>
            <p:ph idx="1"/>
          </p:nvPr>
        </p:nvSpPr>
        <p:spPr>
          <a:xfrm>
            <a:off x="-3768" y="1648710"/>
            <a:ext cx="4677036" cy="1382156"/>
          </a:xfrm>
        </p:spPr>
        <p:txBody>
          <a:bodyPr>
            <a:normAutofit fontScale="70000" lnSpcReduction="20000"/>
          </a:bodyPr>
          <a:lstStyle/>
          <a:p>
            <a:r>
              <a:rPr lang="en-HK" b="0" i="0" dirty="0">
                <a:solidFill>
                  <a:srgbClr val="000000"/>
                </a:solidFill>
                <a:effectLst/>
              </a:rPr>
              <a:t>Fashion not only takes place on catwalks,  but can also be seen in museums, community and shopping malls</a:t>
            </a:r>
          </a:p>
          <a:p>
            <a:r>
              <a:rPr lang="en-HK" dirty="0">
                <a:solidFill>
                  <a:srgbClr val="000000"/>
                </a:solidFill>
              </a:rPr>
              <a:t>E.g. “Madame Song : Pioneering Art and Fashion in China” in M+ Museum</a:t>
            </a:r>
            <a:endParaRPr lang="en-HK" b="0" i="0" u="sng" dirty="0">
              <a:solidFill>
                <a:srgbClr val="1A0DAB"/>
              </a:solidFill>
              <a:effectLst/>
              <a:latin typeface="arial" panose="020B0604020202020204" pitchFamily="34" charset="0"/>
              <a:hlinkClick r:id="rId3"/>
            </a:endParaRPr>
          </a:p>
          <a:p>
            <a:endParaRPr lang="en-HK" b="0" i="0" dirty="0">
              <a:solidFill>
                <a:srgbClr val="000000"/>
              </a:solidFill>
              <a:effectLst/>
            </a:endParaRPr>
          </a:p>
          <a:p>
            <a:endParaRPr lang="en-US" dirty="0"/>
          </a:p>
        </p:txBody>
      </p:sp>
      <p:pic>
        <p:nvPicPr>
          <p:cNvPr id="7" name="Picture 6" descr="A sculpture of a person&#10;&#10;Description automatically generated">
            <a:extLst>
              <a:ext uri="{FF2B5EF4-FFF2-40B4-BE49-F238E27FC236}">
                <a16:creationId xmlns:a16="http://schemas.microsoft.com/office/drawing/2014/main" id="{BB0F6EFB-A137-A1F4-1E5E-A6C0C6E62F64}"/>
              </a:ext>
            </a:extLst>
          </p:cNvPr>
          <p:cNvPicPr>
            <a:picLocks noChangeAspect="1"/>
          </p:cNvPicPr>
          <p:nvPr/>
        </p:nvPicPr>
        <p:blipFill>
          <a:blip r:embed="rId4"/>
          <a:stretch>
            <a:fillRect/>
          </a:stretch>
        </p:blipFill>
        <p:spPr>
          <a:xfrm rot="5400000">
            <a:off x="7016721" y="1639697"/>
            <a:ext cx="6426422" cy="3614863"/>
          </a:xfrm>
          <a:prstGeom prst="rect">
            <a:avLst/>
          </a:prstGeom>
        </p:spPr>
      </p:pic>
      <p:pic>
        <p:nvPicPr>
          <p:cNvPr id="9" name="Picture 8" descr="A mannequin with a blue dress&#10;&#10;Description automatically generated">
            <a:extLst>
              <a:ext uri="{FF2B5EF4-FFF2-40B4-BE49-F238E27FC236}">
                <a16:creationId xmlns:a16="http://schemas.microsoft.com/office/drawing/2014/main" id="{5949A49C-700A-D277-BA7A-92062FA225D3}"/>
              </a:ext>
            </a:extLst>
          </p:cNvPr>
          <p:cNvPicPr>
            <a:picLocks noChangeAspect="1"/>
          </p:cNvPicPr>
          <p:nvPr/>
        </p:nvPicPr>
        <p:blipFill>
          <a:blip r:embed="rId5"/>
          <a:stretch>
            <a:fillRect/>
          </a:stretch>
        </p:blipFill>
        <p:spPr>
          <a:xfrm rot="5400000">
            <a:off x="3289520" y="1654176"/>
            <a:ext cx="6407891" cy="3604438"/>
          </a:xfrm>
          <a:prstGeom prst="rect">
            <a:avLst/>
          </a:prstGeom>
        </p:spPr>
      </p:pic>
      <p:pic>
        <p:nvPicPr>
          <p:cNvPr id="11" name="Picture 10" descr="A group of dresses on display&#10;&#10;Description automatically generated">
            <a:extLst>
              <a:ext uri="{FF2B5EF4-FFF2-40B4-BE49-F238E27FC236}">
                <a16:creationId xmlns:a16="http://schemas.microsoft.com/office/drawing/2014/main" id="{3C8DEF8E-6977-7E3F-BBC6-D4A49F46C9E0}"/>
              </a:ext>
            </a:extLst>
          </p:cNvPr>
          <p:cNvPicPr>
            <a:picLocks noChangeAspect="1"/>
          </p:cNvPicPr>
          <p:nvPr/>
        </p:nvPicPr>
        <p:blipFill>
          <a:blip r:embed="rId6"/>
          <a:stretch>
            <a:fillRect/>
          </a:stretch>
        </p:blipFill>
        <p:spPr>
          <a:xfrm rot="5400000">
            <a:off x="-429114" y="3860770"/>
            <a:ext cx="3429000" cy="2134688"/>
          </a:xfrm>
          <a:prstGeom prst="rect">
            <a:avLst/>
          </a:prstGeom>
        </p:spPr>
      </p:pic>
      <p:pic>
        <p:nvPicPr>
          <p:cNvPr id="14" name="Picture 13" descr="A mannequin with a white dress&#10;&#10;Description automatically generated">
            <a:extLst>
              <a:ext uri="{FF2B5EF4-FFF2-40B4-BE49-F238E27FC236}">
                <a16:creationId xmlns:a16="http://schemas.microsoft.com/office/drawing/2014/main" id="{DDA4CD2E-0D8B-826C-4450-06221E3CA81D}"/>
              </a:ext>
            </a:extLst>
          </p:cNvPr>
          <p:cNvPicPr>
            <a:picLocks noChangeAspect="1"/>
          </p:cNvPicPr>
          <p:nvPr/>
        </p:nvPicPr>
        <p:blipFill>
          <a:blip r:embed="rId7"/>
          <a:stretch>
            <a:fillRect/>
          </a:stretch>
        </p:blipFill>
        <p:spPr>
          <a:xfrm rot="5400000">
            <a:off x="1807488" y="3860772"/>
            <a:ext cx="3429001" cy="2134686"/>
          </a:xfrm>
          <a:prstGeom prst="rect">
            <a:avLst/>
          </a:prstGeom>
        </p:spPr>
      </p:pic>
      <p:sp>
        <p:nvSpPr>
          <p:cNvPr id="3" name="Slide Number Placeholder 2">
            <a:extLst>
              <a:ext uri="{FF2B5EF4-FFF2-40B4-BE49-F238E27FC236}">
                <a16:creationId xmlns:a16="http://schemas.microsoft.com/office/drawing/2014/main" id="{805DF85E-62E9-BA60-E44E-23BD6B6D1197}"/>
              </a:ext>
            </a:extLst>
          </p:cNvPr>
          <p:cNvSpPr>
            <a:spLocks noGrp="1"/>
          </p:cNvSpPr>
          <p:nvPr>
            <p:ph type="sldNum" sz="quarter" idx="12"/>
          </p:nvPr>
        </p:nvSpPr>
        <p:spPr/>
        <p:txBody>
          <a:bodyPr/>
          <a:lstStyle/>
          <a:p>
            <a:fld id="{312CC964-A50B-4C29-B4E4-2C30BB34CCF3}" type="slidenum">
              <a:rPr lang="en-US" smtClean="0"/>
              <a:t>20</a:t>
            </a:fld>
            <a:endParaRPr lang="en-US"/>
          </a:p>
        </p:txBody>
      </p:sp>
      <p:sp>
        <p:nvSpPr>
          <p:cNvPr id="10" name="文字方塊 6">
            <a:extLst>
              <a:ext uri="{FF2B5EF4-FFF2-40B4-BE49-F238E27FC236}">
                <a16:creationId xmlns:a16="http://schemas.microsoft.com/office/drawing/2014/main" id="{D05A768E-216E-4AAC-B711-0A69AEA16174}"/>
              </a:ext>
            </a:extLst>
          </p:cNvPr>
          <p:cNvSpPr txBox="1"/>
          <p:nvPr/>
        </p:nvSpPr>
        <p:spPr>
          <a:xfrm>
            <a:off x="-5" y="6596390"/>
            <a:ext cx="4302034" cy="261610"/>
          </a:xfrm>
          <a:prstGeom prst="rect">
            <a:avLst/>
          </a:prstGeom>
          <a:noFill/>
        </p:spPr>
        <p:txBody>
          <a:bodyPr wrap="square" rtlCol="0">
            <a:spAutoFit/>
          </a:bodyPr>
          <a:lstStyle/>
          <a:p>
            <a:r>
              <a:rPr lang="en-US" altLang="zh-TW" sz="1100" dirty="0"/>
              <a:t>Photo(s) is/are provided by Hong Kong Design Institute </a:t>
            </a:r>
            <a:endParaRPr lang="zh-TW" altLang="en-US" sz="1100" dirty="0"/>
          </a:p>
        </p:txBody>
      </p:sp>
    </p:spTree>
    <p:extLst>
      <p:ext uri="{BB962C8B-B14F-4D97-AF65-F5344CB8AC3E}">
        <p14:creationId xmlns:p14="http://schemas.microsoft.com/office/powerpoint/2010/main" val="3008509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4F0E-DB2A-A517-5457-770CA44B28BD}"/>
              </a:ext>
            </a:extLst>
          </p:cNvPr>
          <p:cNvSpPr>
            <a:spLocks noGrp="1"/>
          </p:cNvSpPr>
          <p:nvPr>
            <p:ph type="title"/>
          </p:nvPr>
        </p:nvSpPr>
        <p:spPr>
          <a:xfrm>
            <a:off x="1104901" y="467834"/>
            <a:ext cx="6132605" cy="1738422"/>
          </a:xfrm>
        </p:spPr>
        <p:txBody>
          <a:bodyPr>
            <a:normAutofit/>
          </a:bodyPr>
          <a:lstStyle/>
          <a:p>
            <a:r>
              <a:rPr lang="en-US" dirty="0"/>
              <a:t>Fashion Gamification</a:t>
            </a:r>
          </a:p>
        </p:txBody>
      </p:sp>
      <p:sp>
        <p:nvSpPr>
          <p:cNvPr id="3" name="Content Placeholder 2">
            <a:extLst>
              <a:ext uri="{FF2B5EF4-FFF2-40B4-BE49-F238E27FC236}">
                <a16:creationId xmlns:a16="http://schemas.microsoft.com/office/drawing/2014/main" id="{0ED901E9-853A-E4CB-BC80-AEA37E824575}"/>
              </a:ext>
            </a:extLst>
          </p:cNvPr>
          <p:cNvSpPr>
            <a:spLocks noGrp="1"/>
          </p:cNvSpPr>
          <p:nvPr>
            <p:ph idx="1"/>
          </p:nvPr>
        </p:nvSpPr>
        <p:spPr>
          <a:xfrm>
            <a:off x="1104901" y="2206255"/>
            <a:ext cx="8677727" cy="4118345"/>
          </a:xfrm>
        </p:spPr>
        <p:txBody>
          <a:bodyPr>
            <a:normAutofit/>
          </a:bodyPr>
          <a:lstStyle/>
          <a:p>
            <a:r>
              <a:rPr lang="en-US" dirty="0"/>
              <a:t>Interactive content is the next big move in fashion communication</a:t>
            </a:r>
          </a:p>
          <a:p>
            <a:r>
              <a:rPr lang="en-HK" b="0" i="0" dirty="0">
                <a:effectLst/>
              </a:rPr>
              <a:t>Gamification is a marketing technique using video gaming to engage customers </a:t>
            </a:r>
            <a:r>
              <a:rPr lang="en-HK" dirty="0"/>
              <a:t>with amusing experiences</a:t>
            </a:r>
            <a:r>
              <a:rPr lang="en-HK" b="0" i="0" dirty="0">
                <a:effectLst/>
              </a:rPr>
              <a:t>. It uses elements like point scoring and competition to encourage user engagement of a product or service</a:t>
            </a:r>
          </a:p>
          <a:p>
            <a:pPr marL="0" indent="0">
              <a:buNone/>
            </a:pPr>
            <a:endParaRPr lang="en-HK"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C4D25359-E6F0-A413-5EE7-233169D4BD5C}"/>
              </a:ext>
            </a:extLst>
          </p:cNvPr>
          <p:cNvSpPr>
            <a:spLocks noGrp="1"/>
          </p:cNvSpPr>
          <p:nvPr>
            <p:ph type="sldNum" sz="quarter" idx="12"/>
          </p:nvPr>
        </p:nvSpPr>
        <p:spPr/>
        <p:txBody>
          <a:bodyPr/>
          <a:lstStyle/>
          <a:p>
            <a:fld id="{312CC964-A50B-4C29-B4E4-2C30BB34CCF3}" type="slidenum">
              <a:rPr lang="en-US" smtClean="0"/>
              <a:t>21</a:t>
            </a:fld>
            <a:endParaRPr lang="en-US"/>
          </a:p>
        </p:txBody>
      </p:sp>
    </p:spTree>
    <p:extLst>
      <p:ext uri="{BB962C8B-B14F-4D97-AF65-F5344CB8AC3E}">
        <p14:creationId xmlns:p14="http://schemas.microsoft.com/office/powerpoint/2010/main" val="3704702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CA663-098F-9C3C-A165-3CC8E26CDE6B}"/>
              </a:ext>
            </a:extLst>
          </p:cNvPr>
          <p:cNvSpPr>
            <a:spLocks noGrp="1"/>
          </p:cNvSpPr>
          <p:nvPr>
            <p:ph type="title"/>
          </p:nvPr>
        </p:nvSpPr>
        <p:spPr>
          <a:xfrm>
            <a:off x="1142999" y="0"/>
            <a:ext cx="9906000" cy="1382156"/>
          </a:xfrm>
        </p:spPr>
        <p:txBody>
          <a:bodyPr/>
          <a:lstStyle/>
          <a:p>
            <a:r>
              <a:rPr lang="en-US" dirty="0"/>
              <a:t>Word of Mouth</a:t>
            </a:r>
          </a:p>
        </p:txBody>
      </p:sp>
      <p:grpSp>
        <p:nvGrpSpPr>
          <p:cNvPr id="5" name="群組 4"/>
          <p:cNvGrpSpPr/>
          <p:nvPr/>
        </p:nvGrpSpPr>
        <p:grpSpPr>
          <a:xfrm>
            <a:off x="448949" y="1167358"/>
            <a:ext cx="11153528" cy="5231520"/>
            <a:chOff x="612234" y="891694"/>
            <a:chExt cx="11153528" cy="5231520"/>
          </a:xfrm>
        </p:grpSpPr>
        <p:sp>
          <p:nvSpPr>
            <p:cNvPr id="6" name="手繪多邊形 5"/>
            <p:cNvSpPr/>
            <p:nvPr/>
          </p:nvSpPr>
          <p:spPr>
            <a:xfrm>
              <a:off x="612234" y="891694"/>
              <a:ext cx="3620690" cy="5149272"/>
            </a:xfrm>
            <a:custGeom>
              <a:avLst/>
              <a:gdLst>
                <a:gd name="connsiteX0" fmla="*/ 0 w 3515233"/>
                <a:gd name="connsiteY0" fmla="*/ 351523 h 4984776"/>
                <a:gd name="connsiteX1" fmla="*/ 351523 w 3515233"/>
                <a:gd name="connsiteY1" fmla="*/ 0 h 4984776"/>
                <a:gd name="connsiteX2" fmla="*/ 3163710 w 3515233"/>
                <a:gd name="connsiteY2" fmla="*/ 0 h 4984776"/>
                <a:gd name="connsiteX3" fmla="*/ 3515233 w 3515233"/>
                <a:gd name="connsiteY3" fmla="*/ 351523 h 4984776"/>
                <a:gd name="connsiteX4" fmla="*/ 3515233 w 3515233"/>
                <a:gd name="connsiteY4" fmla="*/ 4633253 h 4984776"/>
                <a:gd name="connsiteX5" fmla="*/ 3163710 w 3515233"/>
                <a:gd name="connsiteY5" fmla="*/ 4984776 h 4984776"/>
                <a:gd name="connsiteX6" fmla="*/ 351523 w 3515233"/>
                <a:gd name="connsiteY6" fmla="*/ 4984776 h 4984776"/>
                <a:gd name="connsiteX7" fmla="*/ 0 w 3515233"/>
                <a:gd name="connsiteY7" fmla="*/ 4633253 h 4984776"/>
                <a:gd name="connsiteX8" fmla="*/ 0 w 3515233"/>
                <a:gd name="connsiteY8" fmla="*/ 351523 h 498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233" h="4984776">
                  <a:moveTo>
                    <a:pt x="0" y="351523"/>
                  </a:moveTo>
                  <a:cubicBezTo>
                    <a:pt x="0" y="157382"/>
                    <a:pt x="157382" y="0"/>
                    <a:pt x="351523" y="0"/>
                  </a:cubicBezTo>
                  <a:lnTo>
                    <a:pt x="3163710" y="0"/>
                  </a:lnTo>
                  <a:cubicBezTo>
                    <a:pt x="3357851" y="0"/>
                    <a:pt x="3515233" y="157382"/>
                    <a:pt x="3515233" y="351523"/>
                  </a:cubicBezTo>
                  <a:lnTo>
                    <a:pt x="3515233" y="4633253"/>
                  </a:lnTo>
                  <a:cubicBezTo>
                    <a:pt x="3515233" y="4827394"/>
                    <a:pt x="3357851" y="4984776"/>
                    <a:pt x="3163710" y="4984776"/>
                  </a:cubicBezTo>
                  <a:lnTo>
                    <a:pt x="351523" y="4984776"/>
                  </a:lnTo>
                  <a:cubicBezTo>
                    <a:pt x="157382" y="4984776"/>
                    <a:pt x="0" y="4827394"/>
                    <a:pt x="0" y="4633253"/>
                  </a:cubicBezTo>
                  <a:lnTo>
                    <a:pt x="0" y="3515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2164598" rIns="170688" bIns="1167644" numCol="1" spcCol="1270" anchor="t" anchorCtr="1">
              <a:noAutofit/>
            </a:bodyPr>
            <a:lstStyle/>
            <a:p>
              <a:pPr lvl="0" algn="l" defTabSz="1066800">
                <a:lnSpc>
                  <a:spcPct val="90000"/>
                </a:lnSpc>
                <a:spcBef>
                  <a:spcPct val="0"/>
                </a:spcBef>
                <a:spcAft>
                  <a:spcPct val="35000"/>
                </a:spcAft>
              </a:pPr>
              <a:r>
                <a:rPr lang="en-GB" sz="2400" b="1" kern="1200" dirty="0">
                  <a:solidFill>
                    <a:srgbClr val="FFFF00"/>
                  </a:solidFill>
                </a:rPr>
                <a:t>Paid Media</a:t>
              </a:r>
            </a:p>
            <a:p>
              <a:pPr marL="228600" lvl="1" indent="-228600" algn="l" defTabSz="889000">
                <a:lnSpc>
                  <a:spcPct val="90000"/>
                </a:lnSpc>
                <a:spcBef>
                  <a:spcPct val="0"/>
                </a:spcBef>
                <a:spcAft>
                  <a:spcPct val="15000"/>
                </a:spcAft>
                <a:buChar char="••"/>
              </a:pPr>
              <a:r>
                <a:rPr lang="en-GB" sz="2000" kern="1200" dirty="0"/>
                <a:t>i.e. Advertising</a:t>
              </a:r>
            </a:p>
            <a:p>
              <a:pPr marL="228600" lvl="1" indent="-228600" algn="l" defTabSz="889000">
                <a:lnSpc>
                  <a:spcPct val="90000"/>
                </a:lnSpc>
                <a:spcBef>
                  <a:spcPct val="0"/>
                </a:spcBef>
                <a:spcAft>
                  <a:spcPct val="15000"/>
                </a:spcAft>
                <a:buChar char="••"/>
              </a:pPr>
              <a:r>
                <a:rPr lang="en-GB" sz="2000" kern="1200" dirty="0"/>
                <a:t>Fashion brands have to pay for the media before the messages can be delivered to the consumers</a:t>
              </a:r>
            </a:p>
            <a:p>
              <a:pPr marL="171450" lvl="1" indent="-171450" algn="l" defTabSz="711200">
                <a:lnSpc>
                  <a:spcPct val="90000"/>
                </a:lnSpc>
                <a:spcBef>
                  <a:spcPct val="0"/>
                </a:spcBef>
                <a:spcAft>
                  <a:spcPct val="15000"/>
                </a:spcAft>
                <a:buChar char="••"/>
              </a:pPr>
              <a:endParaRPr lang="en-GB" sz="1600" kern="1200" dirty="0"/>
            </a:p>
          </p:txBody>
        </p:sp>
        <p:sp>
          <p:nvSpPr>
            <p:cNvPr id="7" name="橢圓 6"/>
            <p:cNvSpPr/>
            <p:nvPr/>
          </p:nvSpPr>
          <p:spPr>
            <a:xfrm>
              <a:off x="1645342" y="1273028"/>
              <a:ext cx="1659930" cy="1659930"/>
            </a:xfrm>
            <a:prstGeom prst="ellipse">
              <a:avLst/>
            </a:prstGeom>
            <a:blipFill>
              <a:blip r:embed="rId2">
                <a:extLst>
                  <a:ext uri="{28A0092B-C50C-407E-A947-70E740481C1C}">
                    <a14:useLocalDpi xmlns:a14="http://schemas.microsoft.com/office/drawing/2010/main" val="0"/>
                  </a:ext>
                </a:extLst>
              </a:blip>
              <a:srcRect/>
              <a:stretch>
                <a:fillRect l="-26000" r="-2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手繪多邊形 7"/>
            <p:cNvSpPr/>
            <p:nvPr/>
          </p:nvSpPr>
          <p:spPr>
            <a:xfrm>
              <a:off x="4338380" y="973942"/>
              <a:ext cx="3783082" cy="5067024"/>
            </a:xfrm>
            <a:custGeom>
              <a:avLst/>
              <a:gdLst>
                <a:gd name="connsiteX0" fmla="*/ 0 w 3515233"/>
                <a:gd name="connsiteY0" fmla="*/ 351523 h 4984776"/>
                <a:gd name="connsiteX1" fmla="*/ 351523 w 3515233"/>
                <a:gd name="connsiteY1" fmla="*/ 0 h 4984776"/>
                <a:gd name="connsiteX2" fmla="*/ 3163710 w 3515233"/>
                <a:gd name="connsiteY2" fmla="*/ 0 h 4984776"/>
                <a:gd name="connsiteX3" fmla="*/ 3515233 w 3515233"/>
                <a:gd name="connsiteY3" fmla="*/ 351523 h 4984776"/>
                <a:gd name="connsiteX4" fmla="*/ 3515233 w 3515233"/>
                <a:gd name="connsiteY4" fmla="*/ 4633253 h 4984776"/>
                <a:gd name="connsiteX5" fmla="*/ 3163710 w 3515233"/>
                <a:gd name="connsiteY5" fmla="*/ 4984776 h 4984776"/>
                <a:gd name="connsiteX6" fmla="*/ 351523 w 3515233"/>
                <a:gd name="connsiteY6" fmla="*/ 4984776 h 4984776"/>
                <a:gd name="connsiteX7" fmla="*/ 0 w 3515233"/>
                <a:gd name="connsiteY7" fmla="*/ 4633253 h 4984776"/>
                <a:gd name="connsiteX8" fmla="*/ 0 w 3515233"/>
                <a:gd name="connsiteY8" fmla="*/ 351523 h 498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233" h="4984776">
                  <a:moveTo>
                    <a:pt x="0" y="351523"/>
                  </a:moveTo>
                  <a:cubicBezTo>
                    <a:pt x="0" y="157382"/>
                    <a:pt x="157382" y="0"/>
                    <a:pt x="351523" y="0"/>
                  </a:cubicBezTo>
                  <a:lnTo>
                    <a:pt x="3163710" y="0"/>
                  </a:lnTo>
                  <a:cubicBezTo>
                    <a:pt x="3357851" y="0"/>
                    <a:pt x="3515233" y="157382"/>
                    <a:pt x="3515233" y="351523"/>
                  </a:cubicBezTo>
                  <a:lnTo>
                    <a:pt x="3515233" y="4633253"/>
                  </a:lnTo>
                  <a:cubicBezTo>
                    <a:pt x="3515233" y="4827394"/>
                    <a:pt x="3357851" y="4984776"/>
                    <a:pt x="3163710" y="4984776"/>
                  </a:cubicBezTo>
                  <a:lnTo>
                    <a:pt x="351523" y="4984776"/>
                  </a:lnTo>
                  <a:cubicBezTo>
                    <a:pt x="157382" y="4984776"/>
                    <a:pt x="0" y="4827394"/>
                    <a:pt x="0" y="4633253"/>
                  </a:cubicBezTo>
                  <a:lnTo>
                    <a:pt x="0" y="3515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2164598" rIns="170688" bIns="1167644" numCol="1" spcCol="1270" anchor="t" anchorCtr="1">
              <a:noAutofit/>
            </a:bodyPr>
            <a:lstStyle/>
            <a:p>
              <a:pPr lvl="0" algn="l" defTabSz="1066800">
                <a:lnSpc>
                  <a:spcPct val="90000"/>
                </a:lnSpc>
                <a:spcBef>
                  <a:spcPct val="0"/>
                </a:spcBef>
                <a:spcAft>
                  <a:spcPct val="35000"/>
                </a:spcAft>
              </a:pPr>
              <a:r>
                <a:rPr lang="en-GB" sz="2400" kern="1200" dirty="0">
                  <a:solidFill>
                    <a:srgbClr val="FFFF00"/>
                  </a:solidFill>
                </a:rPr>
                <a:t>Earned Media - Word of Mouth</a:t>
              </a:r>
            </a:p>
            <a:p>
              <a:pPr marL="228600" lvl="1" indent="-228600" algn="l" defTabSz="889000">
                <a:lnSpc>
                  <a:spcPct val="90000"/>
                </a:lnSpc>
                <a:spcBef>
                  <a:spcPct val="0"/>
                </a:spcBef>
                <a:spcAft>
                  <a:spcPct val="15000"/>
                </a:spcAft>
                <a:buChar char="••"/>
              </a:pPr>
              <a:r>
                <a:rPr lang="en-GB" sz="2000" kern="1200" dirty="0"/>
                <a:t>Brand messages to be spread by word of mouth, social media or other means</a:t>
              </a:r>
            </a:p>
          </p:txBody>
        </p:sp>
        <p:sp>
          <p:nvSpPr>
            <p:cNvPr id="9" name="橢圓 8"/>
            <p:cNvSpPr/>
            <p:nvPr/>
          </p:nvSpPr>
          <p:spPr>
            <a:xfrm>
              <a:off x="5266033" y="1273028"/>
              <a:ext cx="1659930" cy="165993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手繪多邊形 9"/>
            <p:cNvSpPr/>
            <p:nvPr/>
          </p:nvSpPr>
          <p:spPr>
            <a:xfrm>
              <a:off x="8254738" y="973942"/>
              <a:ext cx="3511024" cy="5067024"/>
            </a:xfrm>
            <a:custGeom>
              <a:avLst/>
              <a:gdLst>
                <a:gd name="connsiteX0" fmla="*/ 0 w 3515233"/>
                <a:gd name="connsiteY0" fmla="*/ 351523 h 4984776"/>
                <a:gd name="connsiteX1" fmla="*/ 351523 w 3515233"/>
                <a:gd name="connsiteY1" fmla="*/ 0 h 4984776"/>
                <a:gd name="connsiteX2" fmla="*/ 3163710 w 3515233"/>
                <a:gd name="connsiteY2" fmla="*/ 0 h 4984776"/>
                <a:gd name="connsiteX3" fmla="*/ 3515233 w 3515233"/>
                <a:gd name="connsiteY3" fmla="*/ 351523 h 4984776"/>
                <a:gd name="connsiteX4" fmla="*/ 3515233 w 3515233"/>
                <a:gd name="connsiteY4" fmla="*/ 4633253 h 4984776"/>
                <a:gd name="connsiteX5" fmla="*/ 3163710 w 3515233"/>
                <a:gd name="connsiteY5" fmla="*/ 4984776 h 4984776"/>
                <a:gd name="connsiteX6" fmla="*/ 351523 w 3515233"/>
                <a:gd name="connsiteY6" fmla="*/ 4984776 h 4984776"/>
                <a:gd name="connsiteX7" fmla="*/ 0 w 3515233"/>
                <a:gd name="connsiteY7" fmla="*/ 4633253 h 4984776"/>
                <a:gd name="connsiteX8" fmla="*/ 0 w 3515233"/>
                <a:gd name="connsiteY8" fmla="*/ 351523 h 498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233" h="4984776">
                  <a:moveTo>
                    <a:pt x="0" y="351523"/>
                  </a:moveTo>
                  <a:cubicBezTo>
                    <a:pt x="0" y="157382"/>
                    <a:pt x="157382" y="0"/>
                    <a:pt x="351523" y="0"/>
                  </a:cubicBezTo>
                  <a:lnTo>
                    <a:pt x="3163710" y="0"/>
                  </a:lnTo>
                  <a:cubicBezTo>
                    <a:pt x="3357851" y="0"/>
                    <a:pt x="3515233" y="157382"/>
                    <a:pt x="3515233" y="351523"/>
                  </a:cubicBezTo>
                  <a:lnTo>
                    <a:pt x="3515233" y="4633253"/>
                  </a:lnTo>
                  <a:cubicBezTo>
                    <a:pt x="3515233" y="4827394"/>
                    <a:pt x="3357851" y="4984776"/>
                    <a:pt x="3163710" y="4984776"/>
                  </a:cubicBezTo>
                  <a:lnTo>
                    <a:pt x="351523" y="4984776"/>
                  </a:lnTo>
                  <a:cubicBezTo>
                    <a:pt x="157382" y="4984776"/>
                    <a:pt x="0" y="4827394"/>
                    <a:pt x="0" y="4633253"/>
                  </a:cubicBezTo>
                  <a:lnTo>
                    <a:pt x="0" y="3515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2164598" rIns="170688" bIns="1167644" numCol="1" spcCol="1270" anchor="t" anchorCtr="1">
              <a:noAutofit/>
            </a:bodyPr>
            <a:lstStyle/>
            <a:p>
              <a:pPr lvl="0" algn="l" defTabSz="1066800">
                <a:lnSpc>
                  <a:spcPct val="90000"/>
                </a:lnSpc>
                <a:spcBef>
                  <a:spcPct val="0"/>
                </a:spcBef>
                <a:spcAft>
                  <a:spcPct val="35000"/>
                </a:spcAft>
              </a:pPr>
              <a:r>
                <a:rPr lang="en-GB" sz="2400" kern="1200" dirty="0">
                  <a:solidFill>
                    <a:srgbClr val="FFFF00"/>
                  </a:solidFill>
                </a:rPr>
                <a:t>Owned Media</a:t>
              </a:r>
            </a:p>
            <a:p>
              <a:pPr marL="228600" lvl="1" indent="-228600" algn="l" defTabSz="889000">
                <a:lnSpc>
                  <a:spcPct val="90000"/>
                </a:lnSpc>
                <a:spcBef>
                  <a:spcPct val="0"/>
                </a:spcBef>
                <a:spcAft>
                  <a:spcPct val="15000"/>
                </a:spcAft>
                <a:buChar char="••"/>
              </a:pPr>
              <a:r>
                <a:rPr lang="en-GB" sz="2000" kern="1200" dirty="0"/>
                <a:t>Fashion brands own and able to control the messages that are showed in the media </a:t>
              </a:r>
            </a:p>
            <a:p>
              <a:pPr marL="228600" lvl="1" indent="-228600" algn="l" defTabSz="889000">
                <a:lnSpc>
                  <a:spcPct val="90000"/>
                </a:lnSpc>
                <a:spcBef>
                  <a:spcPct val="0"/>
                </a:spcBef>
                <a:spcAft>
                  <a:spcPct val="15000"/>
                </a:spcAft>
                <a:buChar char="••"/>
              </a:pPr>
              <a:r>
                <a:rPr lang="en-GB" sz="2000" kern="1200" dirty="0"/>
                <a:t>Brands' website, social media pages, in-store space...etc</a:t>
              </a:r>
            </a:p>
          </p:txBody>
        </p:sp>
        <p:sp>
          <p:nvSpPr>
            <p:cNvPr id="11" name="橢圓 10"/>
            <p:cNvSpPr/>
            <p:nvPr/>
          </p:nvSpPr>
          <p:spPr>
            <a:xfrm>
              <a:off x="8886723" y="1273028"/>
              <a:ext cx="1659930" cy="1659930"/>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左-右雙向箭號 11"/>
            <p:cNvSpPr/>
            <p:nvPr/>
          </p:nvSpPr>
          <p:spPr>
            <a:xfrm>
              <a:off x="985466" y="5375498"/>
              <a:ext cx="10226818" cy="747716"/>
            </a:xfrm>
            <a:prstGeom prst="leftRight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sp>
        <p:nvSpPr>
          <p:cNvPr id="3" name="Slide Number Placeholder 2">
            <a:extLst>
              <a:ext uri="{FF2B5EF4-FFF2-40B4-BE49-F238E27FC236}">
                <a16:creationId xmlns:a16="http://schemas.microsoft.com/office/drawing/2014/main" id="{7AAD0EEA-ECF6-E030-F38B-269EB7E63DBA}"/>
              </a:ext>
            </a:extLst>
          </p:cNvPr>
          <p:cNvSpPr>
            <a:spLocks noGrp="1"/>
          </p:cNvSpPr>
          <p:nvPr>
            <p:ph type="sldNum" sz="quarter" idx="12"/>
          </p:nvPr>
        </p:nvSpPr>
        <p:spPr/>
        <p:txBody>
          <a:bodyPr/>
          <a:lstStyle/>
          <a:p>
            <a:fld id="{312CC964-A50B-4C29-B4E4-2C30BB34CCF3}" type="slidenum">
              <a:rPr lang="en-US" smtClean="0"/>
              <a:t>22</a:t>
            </a:fld>
            <a:endParaRPr lang="en-US"/>
          </a:p>
        </p:txBody>
      </p:sp>
    </p:spTree>
    <p:extLst>
      <p:ext uri="{BB962C8B-B14F-4D97-AF65-F5344CB8AC3E}">
        <p14:creationId xmlns:p14="http://schemas.microsoft.com/office/powerpoint/2010/main" val="3675192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2D1CE-B32F-2EB0-C6C0-A079980C93A3}"/>
              </a:ext>
            </a:extLst>
          </p:cNvPr>
          <p:cNvSpPr>
            <a:spLocks noGrp="1"/>
          </p:cNvSpPr>
          <p:nvPr>
            <p:ph type="title"/>
          </p:nvPr>
        </p:nvSpPr>
        <p:spPr>
          <a:xfrm>
            <a:off x="716603" y="266700"/>
            <a:ext cx="4529138" cy="1671639"/>
          </a:xfrm>
        </p:spPr>
        <p:txBody>
          <a:bodyPr>
            <a:normAutofit/>
          </a:bodyPr>
          <a:lstStyle/>
          <a:p>
            <a:r>
              <a:rPr lang="en-US" dirty="0"/>
              <a:t>Sales Promotion</a:t>
            </a:r>
          </a:p>
        </p:txBody>
      </p:sp>
      <p:sp>
        <p:nvSpPr>
          <p:cNvPr id="3" name="Content Placeholder 2">
            <a:extLst>
              <a:ext uri="{FF2B5EF4-FFF2-40B4-BE49-F238E27FC236}">
                <a16:creationId xmlns:a16="http://schemas.microsoft.com/office/drawing/2014/main" id="{BD04FE68-7F1F-FF4A-0105-4AB819C78AE7}"/>
              </a:ext>
            </a:extLst>
          </p:cNvPr>
          <p:cNvSpPr>
            <a:spLocks noGrp="1"/>
          </p:cNvSpPr>
          <p:nvPr>
            <p:ph idx="1"/>
          </p:nvPr>
        </p:nvSpPr>
        <p:spPr>
          <a:xfrm>
            <a:off x="716603" y="2205039"/>
            <a:ext cx="4405314" cy="4119561"/>
          </a:xfrm>
        </p:spPr>
        <p:txBody>
          <a:bodyPr>
            <a:normAutofit/>
          </a:bodyPr>
          <a:lstStyle/>
          <a:p>
            <a:r>
              <a:rPr lang="en-US" dirty="0"/>
              <a:t>More proactive strategies to attract customers to purchase </a:t>
            </a:r>
          </a:p>
          <a:p>
            <a:r>
              <a:rPr lang="en-US" dirty="0"/>
              <a:t>Strategies include </a:t>
            </a:r>
            <a:r>
              <a:rPr lang="en-US" dirty="0" smtClean="0"/>
              <a:t>:</a:t>
            </a:r>
            <a:endParaRPr lang="en-US" dirty="0"/>
          </a:p>
          <a:p>
            <a:pPr lvl="1"/>
            <a:r>
              <a:rPr lang="en-US" dirty="0" smtClean="0"/>
              <a:t>discount</a:t>
            </a:r>
            <a:endParaRPr lang="en-US" dirty="0"/>
          </a:p>
          <a:p>
            <a:pPr lvl="1"/>
            <a:r>
              <a:rPr lang="en-US" dirty="0"/>
              <a:t>g</a:t>
            </a:r>
            <a:r>
              <a:rPr lang="en-US" dirty="0" smtClean="0"/>
              <a:t>ifts</a:t>
            </a:r>
            <a:endParaRPr lang="en-US" dirty="0"/>
          </a:p>
          <a:p>
            <a:pPr lvl="1"/>
            <a:r>
              <a:rPr lang="en-US" dirty="0" smtClean="0"/>
              <a:t>personal </a:t>
            </a:r>
            <a:r>
              <a:rPr lang="en-US" dirty="0"/>
              <a:t>selling e.g. personal styling services</a:t>
            </a:r>
          </a:p>
        </p:txBody>
      </p:sp>
      <p:pic>
        <p:nvPicPr>
          <p:cNvPr id="6" name="Picture 5" descr="A large sign in a store&#10;&#10;Description automatically generated">
            <a:extLst>
              <a:ext uri="{FF2B5EF4-FFF2-40B4-BE49-F238E27FC236}">
                <a16:creationId xmlns:a16="http://schemas.microsoft.com/office/drawing/2014/main" id="{72040F75-598C-C649-6043-817208F7198E}"/>
              </a:ext>
            </a:extLst>
          </p:cNvPr>
          <p:cNvPicPr>
            <a:picLocks noChangeAspect="1"/>
          </p:cNvPicPr>
          <p:nvPr/>
        </p:nvPicPr>
        <p:blipFill>
          <a:blip r:embed="rId2"/>
          <a:stretch>
            <a:fillRect/>
          </a:stretch>
        </p:blipFill>
        <p:spPr>
          <a:xfrm>
            <a:off x="5519740" y="1429541"/>
            <a:ext cx="6398261" cy="3998913"/>
          </a:xfrm>
          <a:prstGeom prst="rect">
            <a:avLst/>
          </a:prstGeom>
        </p:spPr>
      </p:pic>
      <p:sp>
        <p:nvSpPr>
          <p:cNvPr id="4" name="Slide Number Placeholder 3">
            <a:extLst>
              <a:ext uri="{FF2B5EF4-FFF2-40B4-BE49-F238E27FC236}">
                <a16:creationId xmlns:a16="http://schemas.microsoft.com/office/drawing/2014/main" id="{73924C33-16DA-6038-A119-F85558E3EA36}"/>
              </a:ext>
            </a:extLst>
          </p:cNvPr>
          <p:cNvSpPr>
            <a:spLocks noGrp="1"/>
          </p:cNvSpPr>
          <p:nvPr>
            <p:ph type="sldNum" sz="quarter" idx="12"/>
          </p:nvPr>
        </p:nvSpPr>
        <p:spPr/>
        <p:txBody>
          <a:bodyPr/>
          <a:lstStyle/>
          <a:p>
            <a:fld id="{312CC964-A50B-4C29-B4E4-2C30BB34CCF3}" type="slidenum">
              <a:rPr lang="en-US" smtClean="0"/>
              <a:t>23</a:t>
            </a:fld>
            <a:endParaRPr lang="en-US"/>
          </a:p>
        </p:txBody>
      </p:sp>
      <p:sp>
        <p:nvSpPr>
          <p:cNvPr id="9" name="文字方塊 6">
            <a:extLst>
              <a:ext uri="{FF2B5EF4-FFF2-40B4-BE49-F238E27FC236}">
                <a16:creationId xmlns:a16="http://schemas.microsoft.com/office/drawing/2014/main" id="{46DE7E78-EE7A-4F0B-81CC-96280ED3CB3C}"/>
              </a:ext>
            </a:extLst>
          </p:cNvPr>
          <p:cNvSpPr txBox="1"/>
          <p:nvPr/>
        </p:nvSpPr>
        <p:spPr>
          <a:xfrm>
            <a:off x="7300443" y="5521251"/>
            <a:ext cx="4302034" cy="261610"/>
          </a:xfrm>
          <a:prstGeom prst="rect">
            <a:avLst/>
          </a:prstGeom>
          <a:noFill/>
        </p:spPr>
        <p:txBody>
          <a:bodyPr wrap="square" rtlCol="0">
            <a:spAutoFit/>
          </a:bodyPr>
          <a:lstStyle/>
          <a:p>
            <a:r>
              <a:rPr lang="en-US" altLang="zh-TW" sz="1100" dirty="0"/>
              <a:t>Photo(s) is/are provided by Hong Kong Design </a:t>
            </a:r>
            <a:r>
              <a:rPr lang="en-US" altLang="zh-TW" sz="1100" dirty="0" smtClean="0"/>
              <a:t>Institute</a:t>
            </a:r>
            <a:endParaRPr lang="zh-TW" altLang="en-US" sz="1100" dirty="0"/>
          </a:p>
        </p:txBody>
      </p:sp>
    </p:spTree>
    <p:extLst>
      <p:ext uri="{BB962C8B-B14F-4D97-AF65-F5344CB8AC3E}">
        <p14:creationId xmlns:p14="http://schemas.microsoft.com/office/powerpoint/2010/main" val="2091889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HKDI\VM competition\exhibition20120522\R1062182.JPG"/>
          <p:cNvPicPr>
            <a:picLocks noChangeAspect="1" noChangeArrowheads="1"/>
          </p:cNvPicPr>
          <p:nvPr/>
        </p:nvPicPr>
        <p:blipFill rotWithShape="1">
          <a:blip r:embed="rId3">
            <a:extLst>
              <a:ext uri="{28A0092B-C50C-407E-A947-70E740481C1C}">
                <a14:useLocalDpi xmlns:a14="http://schemas.microsoft.com/office/drawing/2010/main" val="0"/>
              </a:ext>
            </a:extLst>
          </a:blip>
          <a:srcRect r="4229"/>
          <a:stretch/>
        </p:blipFill>
        <p:spPr bwMode="auto">
          <a:xfrm>
            <a:off x="8720169" y="181553"/>
            <a:ext cx="4251065" cy="59183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HKDI\VM competition\exhibition20120522\R1062214.JPG"/>
          <p:cNvPicPr>
            <a:picLocks noChangeAspect="1" noChangeArrowheads="1"/>
          </p:cNvPicPr>
          <p:nvPr/>
        </p:nvPicPr>
        <p:blipFill rotWithShape="1">
          <a:blip r:embed="rId4">
            <a:extLst>
              <a:ext uri="{28A0092B-C50C-407E-A947-70E740481C1C}">
                <a14:useLocalDpi xmlns:a14="http://schemas.microsoft.com/office/drawing/2010/main" val="0"/>
              </a:ext>
            </a:extLst>
          </a:blip>
          <a:srcRect l="2270" t="3365" r="2502" b="2161"/>
          <a:stretch/>
        </p:blipFill>
        <p:spPr bwMode="auto">
          <a:xfrm>
            <a:off x="4133538" y="181553"/>
            <a:ext cx="4474250" cy="59183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HKDI\VM competition\exhibition20120522\R1062196.JPG"/>
          <p:cNvPicPr>
            <a:picLocks noChangeAspect="1" noChangeArrowheads="1"/>
          </p:cNvPicPr>
          <p:nvPr/>
        </p:nvPicPr>
        <p:blipFill rotWithShape="1">
          <a:blip r:embed="rId5">
            <a:extLst>
              <a:ext uri="{28A0092B-C50C-407E-A947-70E740481C1C}">
                <a14:useLocalDpi xmlns:a14="http://schemas.microsoft.com/office/drawing/2010/main" val="0"/>
              </a:ext>
            </a:extLst>
          </a:blip>
          <a:srcRect l="2665" t="2764" r="2797" b="3381"/>
          <a:stretch/>
        </p:blipFill>
        <p:spPr bwMode="auto">
          <a:xfrm>
            <a:off x="-449941" y="181553"/>
            <a:ext cx="4471098" cy="591839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3124101" y="4339547"/>
            <a:ext cx="6493124" cy="923330"/>
          </a:xfrm>
          <a:prstGeom prst="rect">
            <a:avLst/>
          </a:prstGeom>
          <a:solidFill>
            <a:schemeClr val="tx1"/>
          </a:solidFill>
        </p:spPr>
        <p:txBody>
          <a:bodyPr wrap="none" rtlCol="0">
            <a:spAutoFit/>
          </a:bodyPr>
          <a:lstStyle/>
          <a:p>
            <a:r>
              <a:rPr lang="en-US" altLang="zh-HK" sz="5400" b="1" dirty="0">
                <a:solidFill>
                  <a:schemeClr val="bg1"/>
                </a:solidFill>
                <a:latin typeface="+mj-lt"/>
              </a:rPr>
              <a:t>Visual Merchandising</a:t>
            </a:r>
            <a:endParaRPr lang="zh-HK" altLang="en-US" sz="5400" b="1" dirty="0">
              <a:solidFill>
                <a:schemeClr val="bg1"/>
              </a:solidFill>
              <a:latin typeface="+mj-lt"/>
            </a:endParaRPr>
          </a:p>
        </p:txBody>
      </p:sp>
      <p:sp>
        <p:nvSpPr>
          <p:cNvPr id="3" name="TextBox 2">
            <a:extLst>
              <a:ext uri="{FF2B5EF4-FFF2-40B4-BE49-F238E27FC236}">
                <a16:creationId xmlns:a16="http://schemas.microsoft.com/office/drawing/2014/main" id="{A2552666-47EB-5179-CF08-42EAE189627F}"/>
              </a:ext>
            </a:extLst>
          </p:cNvPr>
          <p:cNvSpPr txBox="1"/>
          <p:nvPr/>
        </p:nvSpPr>
        <p:spPr>
          <a:xfrm>
            <a:off x="162358" y="6349199"/>
            <a:ext cx="11662548" cy="338554"/>
          </a:xfrm>
          <a:prstGeom prst="rect">
            <a:avLst/>
          </a:prstGeom>
          <a:noFill/>
        </p:spPr>
        <p:txBody>
          <a:bodyPr wrap="square">
            <a:spAutoFit/>
          </a:bodyPr>
          <a:lstStyle/>
          <a:p>
            <a:pPr defTabSz="713232">
              <a:spcAft>
                <a:spcPts val="600"/>
              </a:spcAft>
            </a:pPr>
            <a:r>
              <a:rPr lang="en-US" sz="1600" dirty="0"/>
              <a:t>Visual Merchandising Designs</a:t>
            </a:r>
            <a:r>
              <a:rPr lang="en-US" sz="1600" kern="1200" dirty="0">
                <a:solidFill>
                  <a:schemeClr val="tx1"/>
                </a:solidFill>
              </a:rPr>
              <a:t> by students in </a:t>
            </a:r>
            <a:r>
              <a:rPr lang="en-US" sz="1600" kern="1200" dirty="0" smtClean="0">
                <a:solidFill>
                  <a:schemeClr val="tx1"/>
                </a:solidFill>
              </a:rPr>
              <a:t>High Diploma </a:t>
            </a:r>
            <a:r>
              <a:rPr lang="en-US" sz="1600" kern="1200" dirty="0">
                <a:solidFill>
                  <a:schemeClr val="tx1"/>
                </a:solidFill>
              </a:rPr>
              <a:t>in Fashion Branding and Buying, </a:t>
            </a:r>
            <a:r>
              <a:rPr lang="en-US" sz="1600" kern="1200" dirty="0" smtClean="0">
                <a:solidFill>
                  <a:schemeClr val="tx1"/>
                </a:solidFill>
              </a:rPr>
              <a:t>Hong Kong Design Institute</a:t>
            </a:r>
            <a:endParaRPr lang="en-US" sz="1600" dirty="0"/>
          </a:p>
        </p:txBody>
      </p:sp>
      <p:sp>
        <p:nvSpPr>
          <p:cNvPr id="2" name="Slide Number Placeholder 1">
            <a:extLst>
              <a:ext uri="{FF2B5EF4-FFF2-40B4-BE49-F238E27FC236}">
                <a16:creationId xmlns:a16="http://schemas.microsoft.com/office/drawing/2014/main" id="{6D9A01C3-529F-6EAF-6501-274661187F89}"/>
              </a:ext>
            </a:extLst>
          </p:cNvPr>
          <p:cNvSpPr>
            <a:spLocks noGrp="1"/>
          </p:cNvSpPr>
          <p:nvPr>
            <p:ph type="sldNum" sz="quarter" idx="12"/>
          </p:nvPr>
        </p:nvSpPr>
        <p:spPr/>
        <p:txBody>
          <a:bodyPr/>
          <a:lstStyle/>
          <a:p>
            <a:fld id="{312CC964-A50B-4C29-B4E4-2C30BB34CCF3}" type="slidenum">
              <a:rPr lang="en-US" smtClean="0"/>
              <a:t>24</a:t>
            </a:fld>
            <a:endParaRPr lang="en-US"/>
          </a:p>
        </p:txBody>
      </p:sp>
    </p:spTree>
    <p:custDataLst>
      <p:tags r:id="rId1"/>
    </p:custDataLst>
    <p:extLst>
      <p:ext uri="{BB962C8B-B14F-4D97-AF65-F5344CB8AC3E}">
        <p14:creationId xmlns:p14="http://schemas.microsoft.com/office/powerpoint/2010/main" val="3289305039"/>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1500" fill="hold"/>
                                        <p:tgtEl>
                                          <p:spTgt spid="3075"/>
                                        </p:tgtEl>
                                        <p:attrNameLst>
                                          <p:attrName>ppt_w</p:attrName>
                                        </p:attrNameLst>
                                      </p:cBhvr>
                                      <p:tavLst>
                                        <p:tav tm="0">
                                          <p:val>
                                            <p:fltVal val="0"/>
                                          </p:val>
                                        </p:tav>
                                        <p:tav tm="100000">
                                          <p:val>
                                            <p:strVal val="#ppt_w"/>
                                          </p:val>
                                        </p:tav>
                                      </p:tavLst>
                                    </p:anim>
                                    <p:anim calcmode="lin" valueType="num">
                                      <p:cBhvr>
                                        <p:cTn id="8" dur="1500" fill="hold"/>
                                        <p:tgtEl>
                                          <p:spTgt spid="3075"/>
                                        </p:tgtEl>
                                        <p:attrNameLst>
                                          <p:attrName>ppt_h</p:attrName>
                                        </p:attrNameLst>
                                      </p:cBhvr>
                                      <p:tavLst>
                                        <p:tav tm="0">
                                          <p:val>
                                            <p:fltVal val="0"/>
                                          </p:val>
                                        </p:tav>
                                        <p:tav tm="100000">
                                          <p:val>
                                            <p:strVal val="#ppt_h"/>
                                          </p:val>
                                        </p:tav>
                                      </p:tavLst>
                                    </p:anim>
                                    <p:anim calcmode="lin" valueType="num">
                                      <p:cBhvr>
                                        <p:cTn id="9" dur="1500" fill="hold"/>
                                        <p:tgtEl>
                                          <p:spTgt spid="3075"/>
                                        </p:tgtEl>
                                        <p:attrNameLst>
                                          <p:attrName>style.rotation</p:attrName>
                                        </p:attrNameLst>
                                      </p:cBhvr>
                                      <p:tavLst>
                                        <p:tav tm="0">
                                          <p:val>
                                            <p:fltVal val="90"/>
                                          </p:val>
                                        </p:tav>
                                        <p:tav tm="100000">
                                          <p:val>
                                            <p:fltVal val="0"/>
                                          </p:val>
                                        </p:tav>
                                      </p:tavLst>
                                    </p:anim>
                                    <p:animEffect transition="in" filter="fade">
                                      <p:cBhvr>
                                        <p:cTn id="10" dur="1500"/>
                                        <p:tgtEl>
                                          <p:spTgt spid="3075"/>
                                        </p:tgtEl>
                                      </p:cBhvr>
                                    </p:animEffect>
                                  </p:childTnLst>
                                </p:cTn>
                              </p:par>
                              <p:par>
                                <p:cTn id="11" presetID="2" presetClass="entr" presetSubtype="2" fill="hold" grpId="0" nodeType="withEffect">
                                  <p:stCondLst>
                                    <p:cond delay="8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0" fill="hold"/>
                                        <p:tgtEl>
                                          <p:spTgt spid="5"/>
                                        </p:tgtEl>
                                        <p:attrNameLst>
                                          <p:attrName>ppt_x</p:attrName>
                                        </p:attrNameLst>
                                      </p:cBhvr>
                                      <p:tavLst>
                                        <p:tav tm="0">
                                          <p:val>
                                            <p:strVal val="1+#ppt_w/2"/>
                                          </p:val>
                                        </p:tav>
                                        <p:tav tm="100000">
                                          <p:val>
                                            <p:strVal val="#ppt_x"/>
                                          </p:val>
                                        </p:tav>
                                      </p:tavLst>
                                    </p:anim>
                                    <p:anim calcmode="lin" valueType="num">
                                      <p:cBhvr additive="base">
                                        <p:cTn id="14" dur="7500" fill="hold"/>
                                        <p:tgtEl>
                                          <p:spTgt spid="5"/>
                                        </p:tgtEl>
                                        <p:attrNameLst>
                                          <p:attrName>ppt_y</p:attrName>
                                        </p:attrNameLst>
                                      </p:cBhvr>
                                      <p:tavLst>
                                        <p:tav tm="0">
                                          <p:val>
                                            <p:strVal val="#ppt_y"/>
                                          </p:val>
                                        </p:tav>
                                        <p:tav tm="100000">
                                          <p:val>
                                            <p:strVal val="#ppt_y"/>
                                          </p:val>
                                        </p:tav>
                                      </p:tavLst>
                                    </p:anim>
                                  </p:childTnLst>
                                </p:cTn>
                              </p:par>
                              <p:par>
                                <p:cTn id="15" presetID="31" presetClass="entr" presetSubtype="0" fill="hold" nodeType="withEffect">
                                  <p:stCondLst>
                                    <p:cond delay="150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1500" fill="hold"/>
                                        <p:tgtEl>
                                          <p:spTgt spid="3074"/>
                                        </p:tgtEl>
                                        <p:attrNameLst>
                                          <p:attrName>ppt_w</p:attrName>
                                        </p:attrNameLst>
                                      </p:cBhvr>
                                      <p:tavLst>
                                        <p:tav tm="0">
                                          <p:val>
                                            <p:fltVal val="0"/>
                                          </p:val>
                                        </p:tav>
                                        <p:tav tm="100000">
                                          <p:val>
                                            <p:strVal val="#ppt_w"/>
                                          </p:val>
                                        </p:tav>
                                      </p:tavLst>
                                    </p:anim>
                                    <p:anim calcmode="lin" valueType="num">
                                      <p:cBhvr>
                                        <p:cTn id="18" dur="1500" fill="hold"/>
                                        <p:tgtEl>
                                          <p:spTgt spid="3074"/>
                                        </p:tgtEl>
                                        <p:attrNameLst>
                                          <p:attrName>ppt_h</p:attrName>
                                        </p:attrNameLst>
                                      </p:cBhvr>
                                      <p:tavLst>
                                        <p:tav tm="0">
                                          <p:val>
                                            <p:fltVal val="0"/>
                                          </p:val>
                                        </p:tav>
                                        <p:tav tm="100000">
                                          <p:val>
                                            <p:strVal val="#ppt_h"/>
                                          </p:val>
                                        </p:tav>
                                      </p:tavLst>
                                    </p:anim>
                                    <p:anim calcmode="lin" valueType="num">
                                      <p:cBhvr>
                                        <p:cTn id="19" dur="1500" fill="hold"/>
                                        <p:tgtEl>
                                          <p:spTgt spid="3074"/>
                                        </p:tgtEl>
                                        <p:attrNameLst>
                                          <p:attrName>style.rotation</p:attrName>
                                        </p:attrNameLst>
                                      </p:cBhvr>
                                      <p:tavLst>
                                        <p:tav tm="0">
                                          <p:val>
                                            <p:fltVal val="90"/>
                                          </p:val>
                                        </p:tav>
                                        <p:tav tm="100000">
                                          <p:val>
                                            <p:fltVal val="0"/>
                                          </p:val>
                                        </p:tav>
                                      </p:tavLst>
                                    </p:anim>
                                    <p:animEffect transition="in" filter="fade">
                                      <p:cBhvr>
                                        <p:cTn id="20" dur="1500"/>
                                        <p:tgtEl>
                                          <p:spTgt spid="3074"/>
                                        </p:tgtEl>
                                      </p:cBhvr>
                                    </p:animEffect>
                                  </p:childTnLst>
                                </p:cTn>
                              </p:par>
                              <p:par>
                                <p:cTn id="21" presetID="31" presetClass="entr" presetSubtype="0" fill="hold" nodeType="withEffect">
                                  <p:stCondLst>
                                    <p:cond delay="3500"/>
                                  </p:stCondLst>
                                  <p:childTnLst>
                                    <p:set>
                                      <p:cBhvr>
                                        <p:cTn id="22" dur="1" fill="hold">
                                          <p:stCondLst>
                                            <p:cond delay="0"/>
                                          </p:stCondLst>
                                        </p:cTn>
                                        <p:tgtEl>
                                          <p:spTgt spid="3076"/>
                                        </p:tgtEl>
                                        <p:attrNameLst>
                                          <p:attrName>style.visibility</p:attrName>
                                        </p:attrNameLst>
                                      </p:cBhvr>
                                      <p:to>
                                        <p:strVal val="visible"/>
                                      </p:to>
                                    </p:set>
                                    <p:anim calcmode="lin" valueType="num">
                                      <p:cBhvr>
                                        <p:cTn id="23" dur="1500" fill="hold"/>
                                        <p:tgtEl>
                                          <p:spTgt spid="3076"/>
                                        </p:tgtEl>
                                        <p:attrNameLst>
                                          <p:attrName>ppt_w</p:attrName>
                                        </p:attrNameLst>
                                      </p:cBhvr>
                                      <p:tavLst>
                                        <p:tav tm="0">
                                          <p:val>
                                            <p:fltVal val="0"/>
                                          </p:val>
                                        </p:tav>
                                        <p:tav tm="100000">
                                          <p:val>
                                            <p:strVal val="#ppt_w"/>
                                          </p:val>
                                        </p:tav>
                                      </p:tavLst>
                                    </p:anim>
                                    <p:anim calcmode="lin" valueType="num">
                                      <p:cBhvr>
                                        <p:cTn id="24" dur="1500" fill="hold"/>
                                        <p:tgtEl>
                                          <p:spTgt spid="3076"/>
                                        </p:tgtEl>
                                        <p:attrNameLst>
                                          <p:attrName>ppt_h</p:attrName>
                                        </p:attrNameLst>
                                      </p:cBhvr>
                                      <p:tavLst>
                                        <p:tav tm="0">
                                          <p:val>
                                            <p:fltVal val="0"/>
                                          </p:val>
                                        </p:tav>
                                        <p:tav tm="100000">
                                          <p:val>
                                            <p:strVal val="#ppt_h"/>
                                          </p:val>
                                        </p:tav>
                                      </p:tavLst>
                                    </p:anim>
                                    <p:anim calcmode="lin" valueType="num">
                                      <p:cBhvr>
                                        <p:cTn id="25" dur="1500" fill="hold"/>
                                        <p:tgtEl>
                                          <p:spTgt spid="3076"/>
                                        </p:tgtEl>
                                        <p:attrNameLst>
                                          <p:attrName>style.rotation</p:attrName>
                                        </p:attrNameLst>
                                      </p:cBhvr>
                                      <p:tavLst>
                                        <p:tav tm="0">
                                          <p:val>
                                            <p:fltVal val="90"/>
                                          </p:val>
                                        </p:tav>
                                        <p:tav tm="100000">
                                          <p:val>
                                            <p:fltVal val="0"/>
                                          </p:val>
                                        </p:tav>
                                      </p:tavLst>
                                    </p:anim>
                                    <p:animEffect transition="in" filter="fade">
                                      <p:cBhvr>
                                        <p:cTn id="26" dur="1500"/>
                                        <p:tgtEl>
                                          <p:spTgt spid="3076"/>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checkerboard(across)">
                                      <p:cBhvr>
                                        <p:cTn id="31" dur="500"/>
                                        <p:tgtEl>
                                          <p:spTgt spid="307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075"/>
                                        </p:tgtEl>
                                        <p:attrNameLst>
                                          <p:attrName>style.visibility</p:attrName>
                                        </p:attrNameLst>
                                      </p:cBhvr>
                                      <p:to>
                                        <p:strVal val="visible"/>
                                      </p:to>
                                    </p:set>
                                    <p:anim calcmode="lin" valueType="num">
                                      <p:cBhvr additive="base">
                                        <p:cTn id="36" dur="500" fill="hold"/>
                                        <p:tgtEl>
                                          <p:spTgt spid="3075"/>
                                        </p:tgtEl>
                                        <p:attrNameLst>
                                          <p:attrName>ppt_x</p:attrName>
                                        </p:attrNameLst>
                                      </p:cBhvr>
                                      <p:tavLst>
                                        <p:tav tm="0">
                                          <p:val>
                                            <p:strVal val="#ppt_x"/>
                                          </p:val>
                                        </p:tav>
                                        <p:tav tm="100000">
                                          <p:val>
                                            <p:strVal val="#ppt_x"/>
                                          </p:val>
                                        </p:tav>
                                      </p:tavLst>
                                    </p:anim>
                                    <p:anim calcmode="lin" valueType="num">
                                      <p:cBhvr additive="base">
                                        <p:cTn id="37"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042848"/>
            <a:ext cx="9144000" cy="945948"/>
          </a:xfrm>
        </p:spPr>
        <p:txBody>
          <a:bodyPr vert="horz" lIns="91440" tIns="45720" rIns="91440" bIns="45720" rtlCol="0" anchor="b">
            <a:normAutofit/>
          </a:bodyPr>
          <a:lstStyle/>
          <a:p>
            <a:pPr algn="ctr"/>
            <a:r>
              <a:rPr lang="en-US" altLang="zh-HK" sz="3100"/>
              <a:t>Fashion journalism – Public Relations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3978" b="2"/>
          <a:stretch/>
        </p:blipFill>
        <p:spPr>
          <a:xfrm>
            <a:off x="3041937" y="-2386"/>
            <a:ext cx="3051393" cy="4851485"/>
          </a:xfrm>
          <a:prstGeom prst="rect">
            <a:avLst/>
          </a:prstGeom>
        </p:spPr>
      </p:pic>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3978" b="2"/>
          <a:stretch/>
        </p:blipFill>
        <p:spPr>
          <a:xfrm>
            <a:off x="20" y="-2386"/>
            <a:ext cx="3051373" cy="485148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9697" r="46623"/>
          <a:stretch/>
        </p:blipFill>
        <p:spPr>
          <a:xfrm>
            <a:off x="6089176" y="-2386"/>
            <a:ext cx="3051393" cy="4851485"/>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471" r="2763" b="2"/>
          <a:stretch/>
        </p:blipFill>
        <p:spPr>
          <a:xfrm>
            <a:off x="9116965" y="-2386"/>
            <a:ext cx="3075035" cy="4851485"/>
          </a:xfrm>
          <a:prstGeom prst="rect">
            <a:avLst/>
          </a:prstGeom>
        </p:spPr>
      </p:pic>
      <p:sp>
        <p:nvSpPr>
          <p:cNvPr id="3" name="TextBox 2">
            <a:extLst>
              <a:ext uri="{FF2B5EF4-FFF2-40B4-BE49-F238E27FC236}">
                <a16:creationId xmlns:a16="http://schemas.microsoft.com/office/drawing/2014/main" id="{73ABEB07-E928-4E39-6B37-D4BAF7A92791}"/>
              </a:ext>
            </a:extLst>
          </p:cNvPr>
          <p:cNvSpPr txBox="1"/>
          <p:nvPr/>
        </p:nvSpPr>
        <p:spPr>
          <a:xfrm>
            <a:off x="219421" y="6222819"/>
            <a:ext cx="11539442" cy="523220"/>
          </a:xfrm>
          <a:prstGeom prst="rect">
            <a:avLst/>
          </a:prstGeom>
          <a:noFill/>
        </p:spPr>
        <p:txBody>
          <a:bodyPr wrap="square" rtlCol="0">
            <a:spAutoFit/>
          </a:bodyPr>
          <a:lstStyle/>
          <a:p>
            <a:r>
              <a:rPr lang="en-US" sz="1400" dirty="0"/>
              <a:t>Visuals from Hong Kong Design Institute – “MR Magazine x HKDI Project”, visuals, styling, modeling, photography and text by </a:t>
            </a:r>
            <a:r>
              <a:rPr lang="en-US" sz="1400" dirty="0" smtClean="0"/>
              <a:t>Hong Kong Design Institute </a:t>
            </a:r>
            <a:r>
              <a:rPr lang="en-US" sz="1400" dirty="0"/>
              <a:t>students</a:t>
            </a:r>
          </a:p>
        </p:txBody>
      </p:sp>
      <p:sp>
        <p:nvSpPr>
          <p:cNvPr id="8" name="Slide Number Placeholder 7">
            <a:extLst>
              <a:ext uri="{FF2B5EF4-FFF2-40B4-BE49-F238E27FC236}">
                <a16:creationId xmlns:a16="http://schemas.microsoft.com/office/drawing/2014/main" id="{59AB7FA5-D451-13A7-2FE8-D3384C18A2B3}"/>
              </a:ext>
            </a:extLst>
          </p:cNvPr>
          <p:cNvSpPr>
            <a:spLocks noGrp="1"/>
          </p:cNvSpPr>
          <p:nvPr>
            <p:ph type="sldNum" sz="quarter" idx="12"/>
          </p:nvPr>
        </p:nvSpPr>
        <p:spPr/>
        <p:txBody>
          <a:bodyPr/>
          <a:lstStyle/>
          <a:p>
            <a:fld id="{312CC964-A50B-4C29-B4E4-2C30BB34CCF3}" type="slidenum">
              <a:rPr lang="en-US" smtClean="0"/>
              <a:t>25</a:t>
            </a:fld>
            <a:endParaRPr lang="en-US" dirty="0"/>
          </a:p>
        </p:txBody>
      </p:sp>
    </p:spTree>
    <p:extLst>
      <p:ext uri="{BB962C8B-B14F-4D97-AF65-F5344CB8AC3E}">
        <p14:creationId xmlns:p14="http://schemas.microsoft.com/office/powerpoint/2010/main" val="4950271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AB51D-CE03-3B9B-201E-899401306E31}"/>
              </a:ext>
            </a:extLst>
          </p:cNvPr>
          <p:cNvSpPr>
            <a:spLocks noGrp="1"/>
          </p:cNvSpPr>
          <p:nvPr>
            <p:ph type="title"/>
          </p:nvPr>
        </p:nvSpPr>
        <p:spPr/>
        <p:txBody>
          <a:bodyPr/>
          <a:lstStyle/>
          <a:p>
            <a:r>
              <a:rPr lang="en-US" dirty="0"/>
              <a:t>Direct Marketing in Fashion</a:t>
            </a:r>
          </a:p>
        </p:txBody>
      </p:sp>
      <p:sp>
        <p:nvSpPr>
          <p:cNvPr id="3" name="Content Placeholder 2">
            <a:extLst>
              <a:ext uri="{FF2B5EF4-FFF2-40B4-BE49-F238E27FC236}">
                <a16:creationId xmlns:a16="http://schemas.microsoft.com/office/drawing/2014/main" id="{78B32537-AFD4-ACFF-C795-57BE158AAECE}"/>
              </a:ext>
            </a:extLst>
          </p:cNvPr>
          <p:cNvSpPr>
            <a:spLocks noGrp="1"/>
          </p:cNvSpPr>
          <p:nvPr>
            <p:ph idx="1"/>
          </p:nvPr>
        </p:nvSpPr>
        <p:spPr/>
        <p:txBody>
          <a:bodyPr/>
          <a:lstStyle/>
          <a:p>
            <a:r>
              <a:rPr lang="en-US" dirty="0"/>
              <a:t>E-mail marketing</a:t>
            </a:r>
          </a:p>
          <a:p>
            <a:r>
              <a:rPr lang="en-US" dirty="0"/>
              <a:t>Text marketing (SMS) </a:t>
            </a:r>
          </a:p>
          <a:p>
            <a:r>
              <a:rPr lang="en-US" dirty="0"/>
              <a:t>Dropping promotional cards or leaflets to letterbox</a:t>
            </a:r>
          </a:p>
          <a:p>
            <a:r>
              <a:rPr lang="en-US" dirty="0"/>
              <a:t>Sales Associate’s personal relationship building with the customer</a:t>
            </a:r>
          </a:p>
        </p:txBody>
      </p:sp>
      <p:sp>
        <p:nvSpPr>
          <p:cNvPr id="4" name="Slide Number Placeholder 3">
            <a:extLst>
              <a:ext uri="{FF2B5EF4-FFF2-40B4-BE49-F238E27FC236}">
                <a16:creationId xmlns:a16="http://schemas.microsoft.com/office/drawing/2014/main" id="{6311DCA2-1ABB-E505-B729-EFF9D23ED8BB}"/>
              </a:ext>
            </a:extLst>
          </p:cNvPr>
          <p:cNvSpPr>
            <a:spLocks noGrp="1"/>
          </p:cNvSpPr>
          <p:nvPr>
            <p:ph type="sldNum" sz="quarter" idx="12"/>
          </p:nvPr>
        </p:nvSpPr>
        <p:spPr/>
        <p:txBody>
          <a:bodyPr/>
          <a:lstStyle/>
          <a:p>
            <a:fld id="{312CC964-A50B-4C29-B4E4-2C30BB34CCF3}" type="slidenum">
              <a:rPr lang="en-US" smtClean="0"/>
              <a:t>26</a:t>
            </a:fld>
            <a:endParaRPr lang="en-US"/>
          </a:p>
        </p:txBody>
      </p:sp>
    </p:spTree>
    <p:extLst>
      <p:ext uri="{BB962C8B-B14F-4D97-AF65-F5344CB8AC3E}">
        <p14:creationId xmlns:p14="http://schemas.microsoft.com/office/powerpoint/2010/main" val="2227823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A88FE-0B91-E2E2-9609-A34024533342}"/>
              </a:ext>
            </a:extLst>
          </p:cNvPr>
          <p:cNvSpPr>
            <a:spLocks noGrp="1"/>
          </p:cNvSpPr>
          <p:nvPr>
            <p:ph type="title"/>
          </p:nvPr>
        </p:nvSpPr>
        <p:spPr>
          <a:xfrm>
            <a:off x="1512048" y="1645542"/>
            <a:ext cx="7009948" cy="3516189"/>
          </a:xfrm>
        </p:spPr>
        <p:txBody>
          <a:bodyPr vert="horz" lIns="91440" tIns="45720" rIns="91440" bIns="45720" rtlCol="0" anchor="t">
            <a:normAutofit/>
          </a:bodyPr>
          <a:lstStyle/>
          <a:p>
            <a:r>
              <a:rPr lang="en-US" altLang="zh-TW" sz="6100" dirty="0" smtClean="0"/>
              <a:t>Trends in </a:t>
            </a:r>
            <a:r>
              <a:rPr lang="en-US" altLang="zh-TW" sz="6100" dirty="0"/>
              <a:t/>
            </a:r>
            <a:br>
              <a:rPr lang="en-US" altLang="zh-TW" sz="6100" dirty="0"/>
            </a:br>
            <a:r>
              <a:rPr lang="en-US" sz="6100" dirty="0" smtClean="0"/>
              <a:t>Fashion </a:t>
            </a:r>
            <a:r>
              <a:rPr lang="en-US" sz="6100" dirty="0"/>
              <a:t>Apparel Retailing and </a:t>
            </a:r>
            <a:r>
              <a:rPr lang="en-US" sz="6100" dirty="0" smtClean="0"/>
              <a:t>Wholesaling</a:t>
            </a:r>
            <a:endParaRPr lang="en-US" sz="6100" dirty="0"/>
          </a:p>
        </p:txBody>
      </p:sp>
      <p:sp>
        <p:nvSpPr>
          <p:cNvPr id="2" name="Slide Number Placeholder 1">
            <a:extLst>
              <a:ext uri="{FF2B5EF4-FFF2-40B4-BE49-F238E27FC236}">
                <a16:creationId xmlns:a16="http://schemas.microsoft.com/office/drawing/2014/main" id="{C4EB1DF6-8615-710A-B467-B14E97FC3D1D}"/>
              </a:ext>
            </a:extLst>
          </p:cNvPr>
          <p:cNvSpPr>
            <a:spLocks noGrp="1"/>
          </p:cNvSpPr>
          <p:nvPr>
            <p:ph type="sldNum" sz="quarter" idx="12"/>
          </p:nvPr>
        </p:nvSpPr>
        <p:spPr/>
        <p:txBody>
          <a:bodyPr/>
          <a:lstStyle/>
          <a:p>
            <a:fld id="{312CC964-A50B-4C29-B4E4-2C30BB34CCF3}" type="slidenum">
              <a:rPr lang="en-US" smtClean="0"/>
              <a:t>27</a:t>
            </a:fld>
            <a:endParaRPr lang="en-US"/>
          </a:p>
        </p:txBody>
      </p:sp>
    </p:spTree>
    <p:extLst>
      <p:ext uri="{BB962C8B-B14F-4D97-AF65-F5344CB8AC3E}">
        <p14:creationId xmlns:p14="http://schemas.microsoft.com/office/powerpoint/2010/main" val="756550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8005" y="657225"/>
            <a:ext cx="3230515" cy="3569822"/>
          </a:xfrm>
        </p:spPr>
        <p:txBody>
          <a:bodyPr anchor="t">
            <a:normAutofit/>
          </a:bodyPr>
          <a:lstStyle/>
          <a:p>
            <a:r>
              <a:rPr lang="en-US" dirty="0"/>
              <a:t>Types</a:t>
            </a:r>
          </a:p>
        </p:txBody>
      </p:sp>
      <p:graphicFrame>
        <p:nvGraphicFramePr>
          <p:cNvPr id="6" name="Content Placeholder 3">
            <a:extLst>
              <a:ext uri="{FF2B5EF4-FFF2-40B4-BE49-F238E27FC236}">
                <a16:creationId xmlns:a16="http://schemas.microsoft.com/office/drawing/2014/main" id="{3810DF6A-EBB0-4719-B302-F957A8B6A6C5}"/>
              </a:ext>
            </a:extLst>
          </p:cNvPr>
          <p:cNvGraphicFramePr>
            <a:graphicFrameLocks noGrp="1"/>
          </p:cNvGraphicFramePr>
          <p:nvPr>
            <p:ph idx="1"/>
            <p:extLst/>
          </p:nvPr>
        </p:nvGraphicFramePr>
        <p:xfrm>
          <a:off x="5146923" y="832268"/>
          <a:ext cx="6289466" cy="5146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36963421-8054-77D1-105C-58FFA584AA5A}"/>
              </a:ext>
            </a:extLst>
          </p:cNvPr>
          <p:cNvSpPr>
            <a:spLocks noGrp="1"/>
          </p:cNvSpPr>
          <p:nvPr>
            <p:ph type="sldNum" sz="quarter" idx="12"/>
          </p:nvPr>
        </p:nvSpPr>
        <p:spPr/>
        <p:txBody>
          <a:bodyPr/>
          <a:lstStyle/>
          <a:p>
            <a:fld id="{312CC964-A50B-4C29-B4E4-2C30BB34CCF3}" type="slidenum">
              <a:rPr lang="en-US" smtClean="0"/>
              <a:t>28</a:t>
            </a:fld>
            <a:endParaRPr lang="en-US"/>
          </a:p>
        </p:txBody>
      </p:sp>
    </p:spTree>
    <p:extLst>
      <p:ext uri="{BB962C8B-B14F-4D97-AF65-F5344CB8AC3E}">
        <p14:creationId xmlns:p14="http://schemas.microsoft.com/office/powerpoint/2010/main" val="1860653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CFD30-AD28-6480-80C7-7877DDD860D3}"/>
              </a:ext>
            </a:extLst>
          </p:cNvPr>
          <p:cNvSpPr>
            <a:spLocks noGrp="1"/>
          </p:cNvSpPr>
          <p:nvPr>
            <p:ph type="title"/>
          </p:nvPr>
        </p:nvSpPr>
        <p:spPr>
          <a:xfrm>
            <a:off x="5146159" y="685800"/>
            <a:ext cx="6238688" cy="1382233"/>
          </a:xfrm>
        </p:spPr>
        <p:txBody>
          <a:bodyPr>
            <a:normAutofit/>
          </a:bodyPr>
          <a:lstStyle/>
          <a:p>
            <a:r>
              <a:rPr lang="en-US" sz="3100" dirty="0" smtClean="0"/>
              <a:t>Fashion </a:t>
            </a:r>
            <a:r>
              <a:rPr lang="en-US" sz="3100" dirty="0"/>
              <a:t>retailing and wholesaling</a:t>
            </a:r>
          </a:p>
        </p:txBody>
      </p:sp>
      <p:pic>
        <p:nvPicPr>
          <p:cNvPr id="5" name="Picture 4" descr="Different patterned clothes">
            <a:extLst>
              <a:ext uri="{FF2B5EF4-FFF2-40B4-BE49-F238E27FC236}">
                <a16:creationId xmlns:a16="http://schemas.microsoft.com/office/drawing/2014/main" id="{BD1C46B1-4A55-4A97-5E12-EB3E0E474ACA}"/>
              </a:ext>
            </a:extLst>
          </p:cNvPr>
          <p:cNvPicPr>
            <a:picLocks noChangeAspect="1"/>
          </p:cNvPicPr>
          <p:nvPr/>
        </p:nvPicPr>
        <p:blipFill rotWithShape="1">
          <a:blip r:embed="rId2"/>
          <a:srcRect l="16624" r="35153" b="2"/>
          <a:stretch/>
        </p:blipFill>
        <p:spPr>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p:spPr>
      </p:pic>
      <p:sp>
        <p:nvSpPr>
          <p:cNvPr id="3" name="Content Placeholder 2">
            <a:extLst>
              <a:ext uri="{FF2B5EF4-FFF2-40B4-BE49-F238E27FC236}">
                <a16:creationId xmlns:a16="http://schemas.microsoft.com/office/drawing/2014/main" id="{AB873524-55E8-D61D-E134-DC57360EB711}"/>
              </a:ext>
            </a:extLst>
          </p:cNvPr>
          <p:cNvSpPr>
            <a:spLocks noGrp="1"/>
          </p:cNvSpPr>
          <p:nvPr>
            <p:ph idx="1"/>
          </p:nvPr>
        </p:nvSpPr>
        <p:spPr>
          <a:xfrm>
            <a:off x="5146159" y="2278679"/>
            <a:ext cx="6692924" cy="4368674"/>
          </a:xfrm>
        </p:spPr>
        <p:txBody>
          <a:bodyPr>
            <a:normAutofit lnSpcReduction="10000"/>
          </a:bodyPr>
          <a:lstStyle/>
          <a:p>
            <a:r>
              <a:rPr lang="en-US" dirty="0"/>
              <a:t>Retailing</a:t>
            </a:r>
          </a:p>
          <a:p>
            <a:pPr lvl="1"/>
            <a:r>
              <a:rPr lang="en-US" sz="2400" dirty="0"/>
              <a:t>A company designs the </a:t>
            </a:r>
            <a:r>
              <a:rPr lang="en-US" sz="2400" dirty="0" smtClean="0"/>
              <a:t>fashion collections </a:t>
            </a:r>
            <a:r>
              <a:rPr lang="en-US" sz="2400" dirty="0"/>
              <a:t>by in-house designers and produces the products by own selected </a:t>
            </a:r>
            <a:r>
              <a:rPr lang="en-US" sz="2400" dirty="0" smtClean="0"/>
              <a:t>manufacturers</a:t>
            </a:r>
          </a:p>
          <a:p>
            <a:r>
              <a:rPr lang="en-US" dirty="0" smtClean="0"/>
              <a:t>Wholesaling</a:t>
            </a:r>
          </a:p>
          <a:p>
            <a:pPr lvl="1"/>
            <a:r>
              <a:rPr lang="en-US" sz="2400" dirty="0" smtClean="0"/>
              <a:t>A </a:t>
            </a:r>
            <a:r>
              <a:rPr lang="en-US" sz="2400" dirty="0"/>
              <a:t>company buys products in bulk from a fashion wholesaler and sells the products in their own retail stores</a:t>
            </a:r>
          </a:p>
          <a:p>
            <a:pPr lvl="1"/>
            <a:r>
              <a:rPr lang="en-US" sz="2400" dirty="0"/>
              <a:t>Buy wholesaling products from :</a:t>
            </a:r>
          </a:p>
          <a:p>
            <a:pPr lvl="2"/>
            <a:r>
              <a:rPr lang="en-US" sz="2400" dirty="0"/>
              <a:t>Asia : China, Korea, Japan</a:t>
            </a:r>
          </a:p>
          <a:p>
            <a:pPr lvl="2"/>
            <a:r>
              <a:rPr lang="en-US" sz="2400" dirty="0"/>
              <a:t>Europe : Paris, Italy, London</a:t>
            </a:r>
          </a:p>
          <a:p>
            <a:pPr lvl="1"/>
            <a:endParaRPr lang="en-US" dirty="0"/>
          </a:p>
        </p:txBody>
      </p:sp>
      <p:sp>
        <p:nvSpPr>
          <p:cNvPr id="6" name="Slide Number Placeholder 5">
            <a:extLst>
              <a:ext uri="{FF2B5EF4-FFF2-40B4-BE49-F238E27FC236}">
                <a16:creationId xmlns:a16="http://schemas.microsoft.com/office/drawing/2014/main" id="{BBDE4190-2CB2-C619-6406-0560D1065CBA}"/>
              </a:ext>
            </a:extLst>
          </p:cNvPr>
          <p:cNvSpPr>
            <a:spLocks noGrp="1"/>
          </p:cNvSpPr>
          <p:nvPr>
            <p:ph type="sldNum" sz="quarter" idx="12"/>
          </p:nvPr>
        </p:nvSpPr>
        <p:spPr/>
        <p:txBody>
          <a:bodyPr/>
          <a:lstStyle/>
          <a:p>
            <a:fld id="{312CC964-A50B-4C29-B4E4-2C30BB34CCF3}" type="slidenum">
              <a:rPr lang="en-US" smtClean="0"/>
              <a:t>29</a:t>
            </a:fld>
            <a:endParaRPr lang="en-US"/>
          </a:p>
        </p:txBody>
      </p:sp>
    </p:spTree>
    <p:extLst>
      <p:ext uri="{BB962C8B-B14F-4D97-AF65-F5344CB8AC3E}">
        <p14:creationId xmlns:p14="http://schemas.microsoft.com/office/powerpoint/2010/main" val="2193837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clamation mark on a yellow background">
            <a:extLst>
              <a:ext uri="{FF2B5EF4-FFF2-40B4-BE49-F238E27FC236}">
                <a16:creationId xmlns:a16="http://schemas.microsoft.com/office/drawing/2014/main" id="{AF0BD850-3AAD-0AA8-FACF-8E3603F8DBF0}"/>
              </a:ext>
            </a:extLst>
          </p:cNvPr>
          <p:cNvPicPr>
            <a:picLocks noChangeAspect="1"/>
          </p:cNvPicPr>
          <p:nvPr/>
        </p:nvPicPr>
        <p:blipFill rotWithShape="1">
          <a:blip r:embed="rId2"/>
          <a:srcRect t="25000"/>
          <a:stretch/>
        </p:blipFill>
        <p:spPr>
          <a:xfrm>
            <a:off x="20" y="10"/>
            <a:ext cx="12191979" cy="6857989"/>
          </a:xfrm>
          <a:prstGeom prst="rect">
            <a:avLst/>
          </a:prstGeom>
        </p:spPr>
      </p:pic>
      <p:sp>
        <p:nvSpPr>
          <p:cNvPr id="2" name="Title 1">
            <a:extLst>
              <a:ext uri="{FF2B5EF4-FFF2-40B4-BE49-F238E27FC236}">
                <a16:creationId xmlns:a16="http://schemas.microsoft.com/office/drawing/2014/main" id="{44EF006B-5B2B-7F43-7730-38C34E293546}"/>
              </a:ext>
            </a:extLst>
          </p:cNvPr>
          <p:cNvSpPr>
            <a:spLocks noGrp="1"/>
          </p:cNvSpPr>
          <p:nvPr>
            <p:ph type="title"/>
          </p:nvPr>
        </p:nvSpPr>
        <p:spPr>
          <a:xfrm>
            <a:off x="1104900" y="871538"/>
            <a:ext cx="6515100" cy="3202921"/>
          </a:xfrm>
        </p:spPr>
        <p:txBody>
          <a:bodyPr vert="horz" lIns="91440" tIns="45720" rIns="91440" bIns="45720" rtlCol="0" anchor="b">
            <a:normAutofit/>
          </a:bodyPr>
          <a:lstStyle/>
          <a:p>
            <a:r>
              <a:rPr lang="en-US" sz="6600" i="1" kern="1200" cap="all" baseline="0" dirty="0">
                <a:solidFill>
                  <a:srgbClr val="FFFFFF"/>
                </a:solidFill>
                <a:latin typeface="+mj-lt"/>
                <a:ea typeface="+mj-ea"/>
                <a:cs typeface="+mj-cs"/>
              </a:rPr>
              <a:t>What is </a:t>
            </a:r>
            <a:r>
              <a:rPr lang="en-US" sz="6600" dirty="0">
                <a:solidFill>
                  <a:srgbClr val="FFFFFF"/>
                </a:solidFill>
              </a:rPr>
              <a:t>Marketing</a:t>
            </a:r>
            <a:r>
              <a:rPr lang="en-US" sz="6600" i="1" kern="1200" cap="all" baseline="0" dirty="0">
                <a:solidFill>
                  <a:srgbClr val="FFFFFF"/>
                </a:solidFill>
                <a:latin typeface="+mj-lt"/>
                <a:ea typeface="+mj-ea"/>
                <a:cs typeface="+mj-cs"/>
              </a:rPr>
              <a:t>?</a:t>
            </a:r>
          </a:p>
        </p:txBody>
      </p:sp>
      <p:sp>
        <p:nvSpPr>
          <p:cNvPr id="3" name="Slide Number Placeholder 2">
            <a:extLst>
              <a:ext uri="{FF2B5EF4-FFF2-40B4-BE49-F238E27FC236}">
                <a16:creationId xmlns:a16="http://schemas.microsoft.com/office/drawing/2014/main" id="{BCAAB8EF-7F88-B1F0-F242-488509CA1CB4}"/>
              </a:ext>
            </a:extLst>
          </p:cNvPr>
          <p:cNvSpPr>
            <a:spLocks noGrp="1"/>
          </p:cNvSpPr>
          <p:nvPr>
            <p:ph type="sldNum" sz="quarter" idx="12"/>
          </p:nvPr>
        </p:nvSpPr>
        <p:spPr/>
        <p:txBody>
          <a:bodyPr/>
          <a:lstStyle/>
          <a:p>
            <a:fld id="{312CC964-A50B-4C29-B4E4-2C30BB34CCF3}" type="slidenum">
              <a:rPr lang="en-US" smtClean="0"/>
              <a:t>3</a:t>
            </a:fld>
            <a:endParaRPr lang="en-US"/>
          </a:p>
        </p:txBody>
      </p:sp>
    </p:spTree>
    <p:extLst>
      <p:ext uri="{BB962C8B-B14F-4D97-AF65-F5344CB8AC3E}">
        <p14:creationId xmlns:p14="http://schemas.microsoft.com/office/powerpoint/2010/main" val="2324364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8434E5-B8B1-1AB5-DCAC-47160E7D5EDF}"/>
              </a:ext>
            </a:extLst>
          </p:cNvPr>
          <p:cNvSpPr>
            <a:spLocks noGrp="1"/>
          </p:cNvSpPr>
          <p:nvPr>
            <p:ph type="title"/>
          </p:nvPr>
        </p:nvSpPr>
        <p:spPr>
          <a:xfrm>
            <a:off x="960350" y="541964"/>
            <a:ext cx="4768938" cy="3818667"/>
          </a:xfrm>
        </p:spPr>
        <p:txBody>
          <a:bodyPr vert="horz" lIns="91440" tIns="45720" rIns="91440" bIns="45720" rtlCol="0" anchor="b">
            <a:normAutofit/>
          </a:bodyPr>
          <a:lstStyle/>
          <a:p>
            <a:r>
              <a:rPr lang="en-US" sz="5000" dirty="0"/>
              <a:t>Franchising vs </a:t>
            </a:r>
            <a:br>
              <a:rPr lang="en-US" sz="5000" dirty="0"/>
            </a:br>
            <a:r>
              <a:rPr lang="en-US" sz="5000" dirty="0"/>
              <a:t>licensing</a:t>
            </a:r>
          </a:p>
        </p:txBody>
      </p:sp>
      <p:pic>
        <p:nvPicPr>
          <p:cNvPr id="8" name="Graphic 7" descr="Handshake">
            <a:extLst>
              <a:ext uri="{FF2B5EF4-FFF2-40B4-BE49-F238E27FC236}">
                <a16:creationId xmlns:a16="http://schemas.microsoft.com/office/drawing/2014/main" id="{3E39537D-14C9-E1E3-6F53-249FCADA82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096000" y="651981"/>
            <a:ext cx="5562600" cy="5562600"/>
          </a:xfrm>
          <a:prstGeom prst="rect">
            <a:avLst/>
          </a:prstGeom>
        </p:spPr>
      </p:pic>
      <p:sp>
        <p:nvSpPr>
          <p:cNvPr id="2" name="Slide Number Placeholder 1">
            <a:extLst>
              <a:ext uri="{FF2B5EF4-FFF2-40B4-BE49-F238E27FC236}">
                <a16:creationId xmlns:a16="http://schemas.microsoft.com/office/drawing/2014/main" id="{6088689F-0603-7A2C-C781-232381F14D23}"/>
              </a:ext>
            </a:extLst>
          </p:cNvPr>
          <p:cNvSpPr>
            <a:spLocks noGrp="1"/>
          </p:cNvSpPr>
          <p:nvPr>
            <p:ph type="sldNum" sz="quarter" idx="12"/>
          </p:nvPr>
        </p:nvSpPr>
        <p:spPr/>
        <p:txBody>
          <a:bodyPr/>
          <a:lstStyle/>
          <a:p>
            <a:fld id="{312CC964-A50B-4C29-B4E4-2C30BB34CCF3}" type="slidenum">
              <a:rPr lang="en-US" smtClean="0"/>
              <a:t>30</a:t>
            </a:fld>
            <a:endParaRPr lang="en-US"/>
          </a:p>
        </p:txBody>
      </p:sp>
    </p:spTree>
    <p:extLst>
      <p:ext uri="{BB962C8B-B14F-4D97-AF65-F5344CB8AC3E}">
        <p14:creationId xmlns:p14="http://schemas.microsoft.com/office/powerpoint/2010/main" val="2058071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480" y="67195"/>
            <a:ext cx="9906000" cy="1382156"/>
          </a:xfrm>
        </p:spPr>
        <p:txBody>
          <a:bodyPr/>
          <a:lstStyle/>
          <a:p>
            <a:r>
              <a:rPr lang="en-US" dirty="0"/>
              <a:t>Retail Franchising</a:t>
            </a:r>
          </a:p>
        </p:txBody>
      </p:sp>
      <p:sp>
        <p:nvSpPr>
          <p:cNvPr id="3" name="Content Placeholder 2"/>
          <p:cNvSpPr>
            <a:spLocks noGrp="1"/>
          </p:cNvSpPr>
          <p:nvPr>
            <p:ph idx="1"/>
          </p:nvPr>
        </p:nvSpPr>
        <p:spPr>
          <a:xfrm>
            <a:off x="223753" y="1380210"/>
            <a:ext cx="5126727" cy="4953081"/>
          </a:xfrm>
        </p:spPr>
        <p:txBody>
          <a:bodyPr>
            <a:noAutofit/>
          </a:bodyPr>
          <a:lstStyle/>
          <a:p>
            <a:r>
              <a:rPr lang="en-US" sz="2000" dirty="0"/>
              <a:t>Franchising is a retail operation method</a:t>
            </a:r>
          </a:p>
          <a:p>
            <a:r>
              <a:rPr lang="en-US" sz="2000" dirty="0"/>
              <a:t>Franchising is a </a:t>
            </a:r>
            <a:r>
              <a:rPr lang="en-US" sz="2000" dirty="0">
                <a:solidFill>
                  <a:schemeClr val="tx1"/>
                </a:solidFill>
              </a:rPr>
              <a:t>contractual relationship </a:t>
            </a:r>
            <a:r>
              <a:rPr lang="en-US" sz="2000" dirty="0"/>
              <a:t>between a brand and an investor who wants to operate the business using the brand’s famous </a:t>
            </a:r>
            <a:r>
              <a:rPr lang="en-US" sz="2000" dirty="0" smtClean="0"/>
              <a:t>name</a:t>
            </a:r>
          </a:p>
          <a:p>
            <a:r>
              <a:rPr lang="en-US" altLang="zh-TW" sz="2000" dirty="0" smtClean="0"/>
              <a:t>The </a:t>
            </a:r>
            <a:r>
              <a:rPr lang="en-US" altLang="zh-TW" sz="2000" dirty="0"/>
              <a:t>investor cannot make their own designs</a:t>
            </a:r>
            <a:endParaRPr lang="en-US" sz="2000" dirty="0"/>
          </a:p>
          <a:p>
            <a:r>
              <a:rPr lang="en-US" sz="2000" dirty="0"/>
              <a:t>The investor will pay the brand a royalty (a lump sum of money paid annually) to use the reputation, technical know-how, expertise and products of the brand</a:t>
            </a:r>
          </a:p>
          <a:p>
            <a:r>
              <a:rPr lang="en-US" sz="2000" dirty="0"/>
              <a:t>Franchising is a system </a:t>
            </a:r>
            <a:r>
              <a:rPr lang="en-US" sz="2000" dirty="0">
                <a:solidFill>
                  <a:schemeClr val="tx1"/>
                </a:solidFill>
              </a:rPr>
              <a:t>for expanding a business and distributing goods </a:t>
            </a:r>
            <a:r>
              <a:rPr lang="en-US" sz="2000" dirty="0" smtClean="0">
                <a:solidFill>
                  <a:schemeClr val="tx1"/>
                </a:solidFill>
              </a:rPr>
              <a:t>or </a:t>
            </a:r>
            <a:r>
              <a:rPr lang="en-US" sz="2000" dirty="0">
                <a:solidFill>
                  <a:schemeClr val="tx1"/>
                </a:solidFill>
              </a:rPr>
              <a:t>services with more cost-effective investment. </a:t>
            </a:r>
          </a:p>
        </p:txBody>
      </p:sp>
      <p:pic>
        <p:nvPicPr>
          <p:cNvPr id="5" name="Picture 4" descr="A mannequins in a clothing store&#10;&#10;Description automatically generated">
            <a:extLst>
              <a:ext uri="{FF2B5EF4-FFF2-40B4-BE49-F238E27FC236}">
                <a16:creationId xmlns:a16="http://schemas.microsoft.com/office/drawing/2014/main" id="{31CB52D1-00E2-60F0-3FB4-963BA5C0433C}"/>
              </a:ext>
            </a:extLst>
          </p:cNvPr>
          <p:cNvPicPr>
            <a:picLocks noChangeAspect="1"/>
          </p:cNvPicPr>
          <p:nvPr/>
        </p:nvPicPr>
        <p:blipFill>
          <a:blip r:embed="rId3"/>
          <a:stretch>
            <a:fillRect/>
          </a:stretch>
        </p:blipFill>
        <p:spPr>
          <a:xfrm>
            <a:off x="5524207" y="2032230"/>
            <a:ext cx="6487186" cy="3649042"/>
          </a:xfrm>
          <a:prstGeom prst="rect">
            <a:avLst/>
          </a:prstGeom>
        </p:spPr>
      </p:pic>
      <p:sp>
        <p:nvSpPr>
          <p:cNvPr id="4" name="Slide Number Placeholder 3">
            <a:extLst>
              <a:ext uri="{FF2B5EF4-FFF2-40B4-BE49-F238E27FC236}">
                <a16:creationId xmlns:a16="http://schemas.microsoft.com/office/drawing/2014/main" id="{AE88BD06-0D30-B5A5-E1CC-CAB18A184667}"/>
              </a:ext>
            </a:extLst>
          </p:cNvPr>
          <p:cNvSpPr>
            <a:spLocks noGrp="1"/>
          </p:cNvSpPr>
          <p:nvPr>
            <p:ph type="sldNum" sz="quarter" idx="12"/>
          </p:nvPr>
        </p:nvSpPr>
        <p:spPr/>
        <p:txBody>
          <a:bodyPr/>
          <a:lstStyle/>
          <a:p>
            <a:fld id="{312CC964-A50B-4C29-B4E4-2C30BB34CCF3}" type="slidenum">
              <a:rPr lang="en-US" smtClean="0"/>
              <a:t>31</a:t>
            </a:fld>
            <a:endParaRPr lang="en-US"/>
          </a:p>
        </p:txBody>
      </p:sp>
      <p:sp>
        <p:nvSpPr>
          <p:cNvPr id="6" name="文字方塊 6">
            <a:extLst>
              <a:ext uri="{FF2B5EF4-FFF2-40B4-BE49-F238E27FC236}">
                <a16:creationId xmlns:a16="http://schemas.microsoft.com/office/drawing/2014/main" id="{B83984EA-E581-41FA-96F0-4A82C4CCC640}"/>
              </a:ext>
            </a:extLst>
          </p:cNvPr>
          <p:cNvSpPr txBox="1"/>
          <p:nvPr/>
        </p:nvSpPr>
        <p:spPr>
          <a:xfrm>
            <a:off x="7771330" y="5908199"/>
            <a:ext cx="4302034" cy="261610"/>
          </a:xfrm>
          <a:prstGeom prst="rect">
            <a:avLst/>
          </a:prstGeom>
          <a:noFill/>
        </p:spPr>
        <p:txBody>
          <a:bodyPr wrap="square" rtlCol="0">
            <a:spAutoFit/>
          </a:bodyPr>
          <a:lstStyle/>
          <a:p>
            <a:r>
              <a:rPr lang="en-US" altLang="zh-TW" sz="1100" dirty="0"/>
              <a:t>Photo(s) is/are provided by Hong Kong Design </a:t>
            </a:r>
            <a:r>
              <a:rPr lang="en-US" altLang="zh-TW" sz="1100" dirty="0" smtClean="0"/>
              <a:t>Institute</a:t>
            </a:r>
            <a:endParaRPr lang="zh-TW" altLang="en-US" sz="1100" dirty="0"/>
          </a:p>
        </p:txBody>
      </p:sp>
    </p:spTree>
    <p:extLst>
      <p:ext uri="{BB962C8B-B14F-4D97-AF65-F5344CB8AC3E}">
        <p14:creationId xmlns:p14="http://schemas.microsoft.com/office/powerpoint/2010/main" val="3908516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43001" y="106675"/>
            <a:ext cx="5496636" cy="1685898"/>
          </a:xfrm>
        </p:spPr>
        <p:txBody>
          <a:bodyPr>
            <a:normAutofit/>
          </a:bodyPr>
          <a:lstStyle/>
          <a:p>
            <a:r>
              <a:rPr lang="en-US" dirty="0"/>
              <a:t>Retail Licensing </a:t>
            </a:r>
          </a:p>
        </p:txBody>
      </p:sp>
      <p:sp>
        <p:nvSpPr>
          <p:cNvPr id="8" name="Content Placeholder 7"/>
          <p:cNvSpPr>
            <a:spLocks noGrp="1"/>
          </p:cNvSpPr>
          <p:nvPr>
            <p:ph idx="1"/>
          </p:nvPr>
        </p:nvSpPr>
        <p:spPr>
          <a:xfrm>
            <a:off x="598438" y="1709233"/>
            <a:ext cx="5496636" cy="4555761"/>
          </a:xfrm>
        </p:spPr>
        <p:txBody>
          <a:bodyPr>
            <a:normAutofit/>
          </a:bodyPr>
          <a:lstStyle/>
          <a:p>
            <a:pPr>
              <a:lnSpc>
                <a:spcPct val="90000"/>
              </a:lnSpc>
            </a:pPr>
            <a:r>
              <a:rPr lang="en-US" dirty="0"/>
              <a:t>Licensing is also a retail operation method</a:t>
            </a:r>
          </a:p>
          <a:p>
            <a:pPr>
              <a:lnSpc>
                <a:spcPct val="90000"/>
              </a:lnSpc>
            </a:pPr>
            <a:r>
              <a:rPr lang="en-US" dirty="0"/>
              <a:t>It is when a brand  gives permission to a company (an investor) to use their names and logos or images on their merchandises</a:t>
            </a:r>
          </a:p>
          <a:p>
            <a:pPr>
              <a:lnSpc>
                <a:spcPct val="90000"/>
              </a:lnSpc>
            </a:pPr>
            <a:r>
              <a:rPr lang="en-US" dirty="0"/>
              <a:t>The investor can design their products which are different from the original collection of the famous brand; while in franchising</a:t>
            </a:r>
            <a:r>
              <a:rPr lang="en-US" dirty="0" smtClean="0"/>
              <a:t>,.</a:t>
            </a:r>
            <a:endParaRPr lang="en-US" dirty="0"/>
          </a:p>
          <a:p>
            <a:pPr>
              <a:lnSpc>
                <a:spcPct val="90000"/>
              </a:lnSpc>
            </a:pPr>
            <a:r>
              <a:rPr lang="en-US" dirty="0"/>
              <a:t>The investor will also pay a licensing fee to the famous brand</a:t>
            </a:r>
          </a:p>
          <a:p>
            <a:pPr>
              <a:lnSpc>
                <a:spcPct val="90000"/>
              </a:lnSpc>
            </a:pPr>
            <a:endParaRPr lang="en-US" sz="1900" dirty="0"/>
          </a:p>
        </p:txBody>
      </p:sp>
      <p:pic>
        <p:nvPicPr>
          <p:cNvPr id="5" name="Picture 4" descr="A cartoon rabbit holding a cell phone&#10;&#10;Description automatically generated">
            <a:extLst>
              <a:ext uri="{FF2B5EF4-FFF2-40B4-BE49-F238E27FC236}">
                <a16:creationId xmlns:a16="http://schemas.microsoft.com/office/drawing/2014/main" id="{32EB7786-7701-3028-038E-7E294460F429}"/>
              </a:ext>
            </a:extLst>
          </p:cNvPr>
          <p:cNvPicPr>
            <a:picLocks noChangeAspect="1"/>
          </p:cNvPicPr>
          <p:nvPr/>
        </p:nvPicPr>
        <p:blipFill rotWithShape="1">
          <a:blip r:embed="rId3"/>
          <a:srcRect r="10743" b="-4"/>
          <a:stretch/>
        </p:blipFill>
        <p:spPr>
          <a:xfrm>
            <a:off x="7267009" y="3404028"/>
            <a:ext cx="2463421" cy="3471725"/>
          </a:xfrm>
          <a:prstGeom prst="rect">
            <a:avLst/>
          </a:prstGeom>
        </p:spPr>
      </p:pic>
      <p:pic>
        <p:nvPicPr>
          <p:cNvPr id="11" name="Picture 10" descr="A white bunny with a face and flowers in a vase&#10;&#10;Description automatically generated">
            <a:extLst>
              <a:ext uri="{FF2B5EF4-FFF2-40B4-BE49-F238E27FC236}">
                <a16:creationId xmlns:a16="http://schemas.microsoft.com/office/drawing/2014/main" id="{E16CD10B-48EB-915C-E6FD-3527FD1A5198}"/>
              </a:ext>
            </a:extLst>
          </p:cNvPr>
          <p:cNvPicPr>
            <a:picLocks noChangeAspect="1"/>
          </p:cNvPicPr>
          <p:nvPr/>
        </p:nvPicPr>
        <p:blipFill rotWithShape="1">
          <a:blip r:embed="rId4"/>
          <a:srcRect r="5" b="1036"/>
          <a:stretch/>
        </p:blipFill>
        <p:spPr>
          <a:xfrm>
            <a:off x="7267010" y="-1657"/>
            <a:ext cx="2463421" cy="3421781"/>
          </a:xfrm>
          <a:prstGeom prst="rect">
            <a:avLst/>
          </a:prstGeom>
        </p:spPr>
      </p:pic>
      <p:pic>
        <p:nvPicPr>
          <p:cNvPr id="9" name="Picture 8" descr="A plastic case with a cartoon rabbit and flowers&#10;&#10;Description automatically generated">
            <a:extLst>
              <a:ext uri="{FF2B5EF4-FFF2-40B4-BE49-F238E27FC236}">
                <a16:creationId xmlns:a16="http://schemas.microsoft.com/office/drawing/2014/main" id="{E216A1DA-52C5-35C8-F2D7-8B013B598B2D}"/>
              </a:ext>
            </a:extLst>
          </p:cNvPr>
          <p:cNvPicPr>
            <a:picLocks noChangeAspect="1"/>
          </p:cNvPicPr>
          <p:nvPr/>
        </p:nvPicPr>
        <p:blipFill rotWithShape="1">
          <a:blip r:embed="rId5"/>
          <a:srcRect t="10157" r="-5" b="-5"/>
          <a:stretch/>
        </p:blipFill>
        <p:spPr>
          <a:xfrm>
            <a:off x="9728578" y="3404028"/>
            <a:ext cx="2463421" cy="3471725"/>
          </a:xfrm>
          <a:prstGeom prst="rect">
            <a:avLst/>
          </a:prstGeom>
        </p:spPr>
      </p:pic>
      <p:pic>
        <p:nvPicPr>
          <p:cNvPr id="3" name="Picture 2" descr="A display of toys in a store&#10;&#10;Description automatically generated">
            <a:extLst>
              <a:ext uri="{FF2B5EF4-FFF2-40B4-BE49-F238E27FC236}">
                <a16:creationId xmlns:a16="http://schemas.microsoft.com/office/drawing/2014/main" id="{2261E10E-3ADC-20A9-F7E8-81DB0588D051}"/>
              </a:ext>
            </a:extLst>
          </p:cNvPr>
          <p:cNvPicPr>
            <a:picLocks noChangeAspect="1"/>
          </p:cNvPicPr>
          <p:nvPr/>
        </p:nvPicPr>
        <p:blipFill rotWithShape="1">
          <a:blip r:embed="rId6"/>
          <a:srcRect l="18406" r="22383" b="4"/>
          <a:stretch/>
        </p:blipFill>
        <p:spPr>
          <a:xfrm>
            <a:off x="9728579" y="-1657"/>
            <a:ext cx="2463421" cy="3421781"/>
          </a:xfrm>
          <a:prstGeom prst="rect">
            <a:avLst/>
          </a:prstGeom>
        </p:spPr>
      </p:pic>
      <p:sp>
        <p:nvSpPr>
          <p:cNvPr id="2" name="Slide Number Placeholder 1">
            <a:extLst>
              <a:ext uri="{FF2B5EF4-FFF2-40B4-BE49-F238E27FC236}">
                <a16:creationId xmlns:a16="http://schemas.microsoft.com/office/drawing/2014/main" id="{6DA922D5-89B2-970C-F62E-CCE9AE528090}"/>
              </a:ext>
            </a:extLst>
          </p:cNvPr>
          <p:cNvSpPr>
            <a:spLocks noGrp="1"/>
          </p:cNvSpPr>
          <p:nvPr>
            <p:ph type="sldNum" sz="quarter" idx="12"/>
          </p:nvPr>
        </p:nvSpPr>
        <p:spPr/>
        <p:txBody>
          <a:bodyPr/>
          <a:lstStyle/>
          <a:p>
            <a:fld id="{312CC964-A50B-4C29-B4E4-2C30BB34CCF3}" type="slidenum">
              <a:rPr lang="en-US" smtClean="0"/>
              <a:t>32</a:t>
            </a:fld>
            <a:endParaRPr lang="en-US"/>
          </a:p>
        </p:txBody>
      </p:sp>
      <p:sp>
        <p:nvSpPr>
          <p:cNvPr id="12" name="文字方塊 6">
            <a:extLst>
              <a:ext uri="{FF2B5EF4-FFF2-40B4-BE49-F238E27FC236}">
                <a16:creationId xmlns:a16="http://schemas.microsoft.com/office/drawing/2014/main" id="{99287F40-5810-4A8C-9B0D-1D7033389E3A}"/>
              </a:ext>
            </a:extLst>
          </p:cNvPr>
          <p:cNvSpPr txBox="1"/>
          <p:nvPr/>
        </p:nvSpPr>
        <p:spPr>
          <a:xfrm>
            <a:off x="3243945" y="6564199"/>
            <a:ext cx="4302034" cy="261610"/>
          </a:xfrm>
          <a:prstGeom prst="rect">
            <a:avLst/>
          </a:prstGeom>
          <a:noFill/>
        </p:spPr>
        <p:txBody>
          <a:bodyPr wrap="square" rtlCol="0">
            <a:spAutoFit/>
          </a:bodyPr>
          <a:lstStyle/>
          <a:p>
            <a:r>
              <a:rPr lang="en-US" altLang="zh-TW" sz="1100" dirty="0"/>
              <a:t>Photo(s) is/are provided by Hong Kong Design Institute </a:t>
            </a:r>
            <a:endParaRPr lang="zh-TW" altLang="en-US" sz="1100" dirty="0"/>
          </a:p>
        </p:txBody>
      </p:sp>
    </p:spTree>
    <p:extLst>
      <p:ext uri="{BB962C8B-B14F-4D97-AF65-F5344CB8AC3E}">
        <p14:creationId xmlns:p14="http://schemas.microsoft.com/office/powerpoint/2010/main" val="1021459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15" y="511177"/>
            <a:ext cx="11493570" cy="1601893"/>
          </a:xfrm>
        </p:spPr>
        <p:txBody>
          <a:bodyPr>
            <a:normAutofit/>
          </a:bodyPr>
          <a:lstStyle/>
          <a:p>
            <a:r>
              <a:rPr lang="en-US" dirty="0"/>
              <a:t>What is Franchising and Licensing business model in Fashion in HK?</a:t>
            </a:r>
          </a:p>
        </p:txBody>
      </p:sp>
      <p:sp>
        <p:nvSpPr>
          <p:cNvPr id="4" name="TextBox 3">
            <a:extLst>
              <a:ext uri="{FF2B5EF4-FFF2-40B4-BE49-F238E27FC236}">
                <a16:creationId xmlns:a16="http://schemas.microsoft.com/office/drawing/2014/main" id="{B02E5FB0-6A8A-FCD0-072A-41DE37B83D0F}"/>
              </a:ext>
            </a:extLst>
          </p:cNvPr>
          <p:cNvSpPr txBox="1"/>
          <p:nvPr/>
        </p:nvSpPr>
        <p:spPr>
          <a:xfrm>
            <a:off x="667742" y="2535975"/>
            <a:ext cx="10143498" cy="3600986"/>
          </a:xfrm>
          <a:prstGeom prst="rect">
            <a:avLst/>
          </a:prstGeom>
          <a:noFill/>
        </p:spPr>
        <p:txBody>
          <a:bodyPr wrap="square" rtlCol="0">
            <a:spAutoFit/>
          </a:bodyPr>
          <a:lstStyle/>
          <a:p>
            <a:pPr algn="ctr"/>
            <a:r>
              <a:rPr lang="en-US" sz="7200" b="1" dirty="0">
                <a:solidFill>
                  <a:srgbClr val="002060"/>
                </a:solidFill>
                <a:latin typeface="Baguet Script" pitchFamily="2" charset="77"/>
              </a:rPr>
              <a:t>A mix mode !</a:t>
            </a:r>
            <a:endParaRPr lang="en-US" sz="7200" b="1" dirty="0">
              <a:solidFill>
                <a:srgbClr val="00B050"/>
              </a:solidFill>
              <a:latin typeface="Baguet Script" pitchFamily="2" charset="77"/>
            </a:endParaRPr>
          </a:p>
          <a:p>
            <a:pPr algn="ctr"/>
            <a:r>
              <a:rPr lang="en-US" sz="6000" b="1" dirty="0">
                <a:solidFill>
                  <a:srgbClr val="00B050"/>
                </a:solidFill>
                <a:latin typeface="Baguet Script" pitchFamily="2" charset="77"/>
              </a:rPr>
              <a:t>Franchising + Licensing</a:t>
            </a:r>
          </a:p>
          <a:p>
            <a:pPr algn="ctr"/>
            <a:r>
              <a:rPr lang="en-US" sz="3200" b="1" dirty="0">
                <a:solidFill>
                  <a:srgbClr val="00B050"/>
                </a:solidFill>
              </a:rPr>
              <a:t>The store looks like the mother brand in the retail store but the local company (investor) will add on their own designs with the brand’s trademark on top of the brand’s original collection </a:t>
            </a:r>
          </a:p>
        </p:txBody>
      </p:sp>
      <p:sp>
        <p:nvSpPr>
          <p:cNvPr id="3" name="Slide Number Placeholder 2">
            <a:extLst>
              <a:ext uri="{FF2B5EF4-FFF2-40B4-BE49-F238E27FC236}">
                <a16:creationId xmlns:a16="http://schemas.microsoft.com/office/drawing/2014/main" id="{07425BC4-4DF0-B610-FFB8-B68EEDB41829}"/>
              </a:ext>
            </a:extLst>
          </p:cNvPr>
          <p:cNvSpPr>
            <a:spLocks noGrp="1"/>
          </p:cNvSpPr>
          <p:nvPr>
            <p:ph type="sldNum" sz="quarter" idx="12"/>
          </p:nvPr>
        </p:nvSpPr>
        <p:spPr/>
        <p:txBody>
          <a:bodyPr/>
          <a:lstStyle/>
          <a:p>
            <a:fld id="{312CC964-A50B-4C29-B4E4-2C30BB34CCF3}" type="slidenum">
              <a:rPr lang="en-US" smtClean="0"/>
              <a:t>33</a:t>
            </a:fld>
            <a:endParaRPr lang="en-US"/>
          </a:p>
        </p:txBody>
      </p:sp>
    </p:spTree>
    <p:extLst>
      <p:ext uri="{BB962C8B-B14F-4D97-AF65-F5344CB8AC3E}">
        <p14:creationId xmlns:p14="http://schemas.microsoft.com/office/powerpoint/2010/main" val="636035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t painting on a wall&#10;&#10;Description automatically generated">
            <a:extLst>
              <a:ext uri="{FF2B5EF4-FFF2-40B4-BE49-F238E27FC236}">
                <a16:creationId xmlns:a16="http://schemas.microsoft.com/office/drawing/2014/main" id="{DA6E309C-36A9-8047-0557-6B15FE9206FA}"/>
              </a:ext>
            </a:extLst>
          </p:cNvPr>
          <p:cNvPicPr>
            <a:picLocks noChangeAspect="1"/>
          </p:cNvPicPr>
          <p:nvPr/>
        </p:nvPicPr>
        <p:blipFill>
          <a:blip r:embed="rId2"/>
          <a:stretch>
            <a:fillRect/>
          </a:stretch>
        </p:blipFill>
        <p:spPr>
          <a:xfrm>
            <a:off x="5384799" y="2189166"/>
            <a:ext cx="6674549" cy="3754434"/>
          </a:xfrm>
          <a:prstGeom prst="rect">
            <a:avLst/>
          </a:prstGeom>
        </p:spPr>
      </p:pic>
      <p:sp>
        <p:nvSpPr>
          <p:cNvPr id="14" name="Title 13">
            <a:extLst>
              <a:ext uri="{FF2B5EF4-FFF2-40B4-BE49-F238E27FC236}">
                <a16:creationId xmlns:a16="http://schemas.microsoft.com/office/drawing/2014/main" id="{559CBB74-E073-51D1-A65B-1209521E37A2}"/>
              </a:ext>
            </a:extLst>
          </p:cNvPr>
          <p:cNvSpPr>
            <a:spLocks noGrp="1"/>
          </p:cNvSpPr>
          <p:nvPr>
            <p:ph type="title"/>
          </p:nvPr>
        </p:nvSpPr>
        <p:spPr>
          <a:xfrm>
            <a:off x="431800" y="381001"/>
            <a:ext cx="11455400" cy="938133"/>
          </a:xfrm>
        </p:spPr>
        <p:txBody>
          <a:bodyPr>
            <a:normAutofit fontScale="90000"/>
          </a:bodyPr>
          <a:lstStyle/>
          <a:p>
            <a:r>
              <a:rPr lang="en-US" dirty="0"/>
              <a:t/>
            </a:r>
            <a:br>
              <a:rPr lang="en-US" dirty="0"/>
            </a:br>
            <a:r>
              <a:rPr lang="en-US" dirty="0"/>
              <a:t>Franchising + Licensing</a:t>
            </a:r>
          </a:p>
        </p:txBody>
      </p:sp>
      <p:sp>
        <p:nvSpPr>
          <p:cNvPr id="15" name="Content Placeholder 14">
            <a:extLst>
              <a:ext uri="{FF2B5EF4-FFF2-40B4-BE49-F238E27FC236}">
                <a16:creationId xmlns:a16="http://schemas.microsoft.com/office/drawing/2014/main" id="{37C37ACB-2E1D-66CD-7E86-90EE00EB7C26}"/>
              </a:ext>
            </a:extLst>
          </p:cNvPr>
          <p:cNvSpPr>
            <a:spLocks noGrp="1"/>
          </p:cNvSpPr>
          <p:nvPr>
            <p:ph idx="1"/>
          </p:nvPr>
        </p:nvSpPr>
        <p:spPr>
          <a:xfrm>
            <a:off x="431799" y="1709096"/>
            <a:ext cx="4953000" cy="4714574"/>
          </a:xfrm>
        </p:spPr>
        <p:txBody>
          <a:bodyPr>
            <a:normAutofit fontScale="92500"/>
          </a:bodyPr>
          <a:lstStyle/>
          <a:p>
            <a:r>
              <a:rPr lang="en-US" dirty="0" smtClean="0"/>
              <a:t>Hong </a:t>
            </a:r>
            <a:r>
              <a:rPr lang="en-US" dirty="0"/>
              <a:t>Kong retailers introducing international brands to Hong Kong market through a franchising business operation.  The shop designs follow the instructions and styles of the mother brand</a:t>
            </a:r>
          </a:p>
          <a:p>
            <a:r>
              <a:rPr lang="en-US" dirty="0"/>
              <a:t>Some of the products are from the original collection of the mother brand</a:t>
            </a:r>
          </a:p>
          <a:p>
            <a:r>
              <a:rPr lang="en-US" dirty="0"/>
              <a:t>Some of the products in the store are designed and produced by the Hong Kong investor through a licensing agreement</a:t>
            </a:r>
          </a:p>
        </p:txBody>
      </p:sp>
      <p:sp>
        <p:nvSpPr>
          <p:cNvPr id="2" name="Slide Number Placeholder 1">
            <a:extLst>
              <a:ext uri="{FF2B5EF4-FFF2-40B4-BE49-F238E27FC236}">
                <a16:creationId xmlns:a16="http://schemas.microsoft.com/office/drawing/2014/main" id="{EBD0FD60-9A5D-4F4D-39EC-544DE32A4F79}"/>
              </a:ext>
            </a:extLst>
          </p:cNvPr>
          <p:cNvSpPr>
            <a:spLocks noGrp="1"/>
          </p:cNvSpPr>
          <p:nvPr>
            <p:ph type="sldNum" sz="quarter" idx="12"/>
          </p:nvPr>
        </p:nvSpPr>
        <p:spPr/>
        <p:txBody>
          <a:bodyPr/>
          <a:lstStyle/>
          <a:p>
            <a:fld id="{312CC964-A50B-4C29-B4E4-2C30BB34CCF3}" type="slidenum">
              <a:rPr lang="en-US" smtClean="0"/>
              <a:t>34</a:t>
            </a:fld>
            <a:endParaRPr lang="en-US"/>
          </a:p>
        </p:txBody>
      </p:sp>
      <p:sp>
        <p:nvSpPr>
          <p:cNvPr id="7" name="文字方塊 6">
            <a:extLst>
              <a:ext uri="{FF2B5EF4-FFF2-40B4-BE49-F238E27FC236}">
                <a16:creationId xmlns:a16="http://schemas.microsoft.com/office/drawing/2014/main" id="{4C86026F-9661-457D-90DC-4DBA2CF8B90E}"/>
              </a:ext>
            </a:extLst>
          </p:cNvPr>
          <p:cNvSpPr txBox="1"/>
          <p:nvPr/>
        </p:nvSpPr>
        <p:spPr>
          <a:xfrm>
            <a:off x="7757314" y="6040434"/>
            <a:ext cx="4302034" cy="261610"/>
          </a:xfrm>
          <a:prstGeom prst="rect">
            <a:avLst/>
          </a:prstGeom>
          <a:noFill/>
        </p:spPr>
        <p:txBody>
          <a:bodyPr wrap="square" rtlCol="0">
            <a:spAutoFit/>
          </a:bodyPr>
          <a:lstStyle/>
          <a:p>
            <a:r>
              <a:rPr lang="en-US" altLang="zh-TW" sz="1100" dirty="0"/>
              <a:t>Photo(s) is/are provided by Hong Kong Design </a:t>
            </a:r>
            <a:r>
              <a:rPr lang="en-US" altLang="zh-TW" sz="1100" dirty="0" smtClean="0"/>
              <a:t>Institute</a:t>
            </a:r>
            <a:endParaRPr lang="zh-TW" altLang="en-US" sz="1100" dirty="0"/>
          </a:p>
        </p:txBody>
      </p:sp>
    </p:spTree>
    <p:extLst>
      <p:ext uri="{BB962C8B-B14F-4D97-AF65-F5344CB8AC3E}">
        <p14:creationId xmlns:p14="http://schemas.microsoft.com/office/powerpoint/2010/main" val="3754341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6A47B-1BD4-6CFE-19DA-DB9F67293800}"/>
              </a:ext>
            </a:extLst>
          </p:cNvPr>
          <p:cNvSpPr>
            <a:spLocks noGrp="1"/>
          </p:cNvSpPr>
          <p:nvPr>
            <p:ph type="title"/>
          </p:nvPr>
        </p:nvSpPr>
        <p:spPr>
          <a:xfrm>
            <a:off x="257725" y="0"/>
            <a:ext cx="9906000" cy="1382156"/>
          </a:xfrm>
        </p:spPr>
        <p:txBody>
          <a:bodyPr/>
          <a:lstStyle/>
          <a:p>
            <a:r>
              <a:rPr lang="en-US" dirty="0" err="1"/>
              <a:t>Customisation</a:t>
            </a:r>
            <a:r>
              <a:rPr lang="en-US" dirty="0"/>
              <a:t> products</a:t>
            </a:r>
          </a:p>
        </p:txBody>
      </p:sp>
      <p:sp>
        <p:nvSpPr>
          <p:cNvPr id="3" name="Content Placeholder 2">
            <a:extLst>
              <a:ext uri="{FF2B5EF4-FFF2-40B4-BE49-F238E27FC236}">
                <a16:creationId xmlns:a16="http://schemas.microsoft.com/office/drawing/2014/main" id="{9BF81DF2-4123-6384-C2D2-EBA7CC751BFD}"/>
              </a:ext>
            </a:extLst>
          </p:cNvPr>
          <p:cNvSpPr>
            <a:spLocks noGrp="1"/>
          </p:cNvSpPr>
          <p:nvPr>
            <p:ph idx="1"/>
          </p:nvPr>
        </p:nvSpPr>
        <p:spPr>
          <a:xfrm>
            <a:off x="261851" y="1241240"/>
            <a:ext cx="8080356" cy="1382156"/>
          </a:xfrm>
        </p:spPr>
        <p:txBody>
          <a:bodyPr>
            <a:normAutofit fontScale="92500"/>
          </a:bodyPr>
          <a:lstStyle/>
          <a:p>
            <a:r>
              <a:rPr lang="en-US" dirty="0"/>
              <a:t>There is a growing trend of </a:t>
            </a:r>
            <a:r>
              <a:rPr lang="en-US" dirty="0" err="1"/>
              <a:t>customisation</a:t>
            </a:r>
            <a:r>
              <a:rPr lang="en-US" dirty="0"/>
              <a:t> products in retailing</a:t>
            </a:r>
          </a:p>
          <a:p>
            <a:r>
              <a:rPr lang="en-US" dirty="0"/>
              <a:t>It provides a flexibility for customers to </a:t>
            </a:r>
            <a:r>
              <a:rPr lang="en-US" dirty="0" err="1"/>
              <a:t>personalise</a:t>
            </a:r>
            <a:r>
              <a:rPr lang="en-US" dirty="0"/>
              <a:t> their products</a:t>
            </a:r>
          </a:p>
          <a:p>
            <a:endParaRPr lang="en-US" dirty="0"/>
          </a:p>
        </p:txBody>
      </p:sp>
      <p:pic>
        <p:nvPicPr>
          <p:cNvPr id="7" name="Picture 6" descr="A group of bags on a table&#10;&#10;Description automatically generated">
            <a:extLst>
              <a:ext uri="{FF2B5EF4-FFF2-40B4-BE49-F238E27FC236}">
                <a16:creationId xmlns:a16="http://schemas.microsoft.com/office/drawing/2014/main" id="{9FF57DE0-7C76-8337-A1B5-6A51802D30C5}"/>
              </a:ext>
            </a:extLst>
          </p:cNvPr>
          <p:cNvPicPr>
            <a:picLocks noChangeAspect="1"/>
          </p:cNvPicPr>
          <p:nvPr/>
        </p:nvPicPr>
        <p:blipFill>
          <a:blip r:embed="rId2"/>
          <a:stretch>
            <a:fillRect/>
          </a:stretch>
        </p:blipFill>
        <p:spPr>
          <a:xfrm rot="5400000">
            <a:off x="6918137" y="1603356"/>
            <a:ext cx="6491176" cy="3651287"/>
          </a:xfrm>
          <a:prstGeom prst="rect">
            <a:avLst/>
          </a:prstGeom>
        </p:spPr>
      </p:pic>
      <p:pic>
        <p:nvPicPr>
          <p:cNvPr id="9" name="Picture 8" descr="A display of ropes and purses&#10;&#10;Description automatically generated">
            <a:extLst>
              <a:ext uri="{FF2B5EF4-FFF2-40B4-BE49-F238E27FC236}">
                <a16:creationId xmlns:a16="http://schemas.microsoft.com/office/drawing/2014/main" id="{BB3C2B40-B341-BD99-77C8-38CDF8F6D9B8}"/>
              </a:ext>
            </a:extLst>
          </p:cNvPr>
          <p:cNvPicPr>
            <a:picLocks noChangeAspect="1"/>
          </p:cNvPicPr>
          <p:nvPr/>
        </p:nvPicPr>
        <p:blipFill>
          <a:blip r:embed="rId3"/>
          <a:stretch>
            <a:fillRect/>
          </a:stretch>
        </p:blipFill>
        <p:spPr>
          <a:xfrm>
            <a:off x="989769" y="2482480"/>
            <a:ext cx="6962484" cy="3916398"/>
          </a:xfrm>
          <a:prstGeom prst="rect">
            <a:avLst/>
          </a:prstGeom>
        </p:spPr>
      </p:pic>
      <p:sp>
        <p:nvSpPr>
          <p:cNvPr id="4" name="Slide Number Placeholder 3">
            <a:extLst>
              <a:ext uri="{FF2B5EF4-FFF2-40B4-BE49-F238E27FC236}">
                <a16:creationId xmlns:a16="http://schemas.microsoft.com/office/drawing/2014/main" id="{3902BE72-CE7E-3053-4042-E3D512941F43}"/>
              </a:ext>
            </a:extLst>
          </p:cNvPr>
          <p:cNvSpPr>
            <a:spLocks noGrp="1"/>
          </p:cNvSpPr>
          <p:nvPr>
            <p:ph type="sldNum" sz="quarter" idx="12"/>
          </p:nvPr>
        </p:nvSpPr>
        <p:spPr/>
        <p:txBody>
          <a:bodyPr/>
          <a:lstStyle/>
          <a:p>
            <a:fld id="{312CC964-A50B-4C29-B4E4-2C30BB34CCF3}" type="slidenum">
              <a:rPr lang="en-US" smtClean="0"/>
              <a:t>35</a:t>
            </a:fld>
            <a:endParaRPr lang="en-US"/>
          </a:p>
        </p:txBody>
      </p:sp>
      <p:sp>
        <p:nvSpPr>
          <p:cNvPr id="8" name="文字方塊 6">
            <a:extLst>
              <a:ext uri="{FF2B5EF4-FFF2-40B4-BE49-F238E27FC236}">
                <a16:creationId xmlns:a16="http://schemas.microsoft.com/office/drawing/2014/main" id="{B584AF42-9630-4671-805E-963018F9AB4F}"/>
              </a:ext>
            </a:extLst>
          </p:cNvPr>
          <p:cNvSpPr txBox="1"/>
          <p:nvPr/>
        </p:nvSpPr>
        <p:spPr>
          <a:xfrm>
            <a:off x="-5" y="6596390"/>
            <a:ext cx="4302034" cy="261610"/>
          </a:xfrm>
          <a:prstGeom prst="rect">
            <a:avLst/>
          </a:prstGeom>
          <a:noFill/>
        </p:spPr>
        <p:txBody>
          <a:bodyPr wrap="square" rtlCol="0">
            <a:spAutoFit/>
          </a:bodyPr>
          <a:lstStyle/>
          <a:p>
            <a:r>
              <a:rPr lang="en-US" altLang="zh-TW" sz="1100" dirty="0"/>
              <a:t>Photo(s) is/are provided by Hong Kong Design </a:t>
            </a:r>
            <a:r>
              <a:rPr lang="en-US" altLang="zh-TW" sz="1100" dirty="0" smtClean="0"/>
              <a:t>Institute</a:t>
            </a:r>
            <a:endParaRPr lang="zh-TW" altLang="en-US" sz="1100" dirty="0"/>
          </a:p>
        </p:txBody>
      </p:sp>
    </p:spTree>
    <p:extLst>
      <p:ext uri="{BB962C8B-B14F-4D97-AF65-F5344CB8AC3E}">
        <p14:creationId xmlns:p14="http://schemas.microsoft.com/office/powerpoint/2010/main" val="185189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0"/>
          <p:cNvSpPr/>
          <p:nvPr/>
        </p:nvSpPr>
        <p:spPr>
          <a:xfrm>
            <a:off x="0" y="889462"/>
            <a:ext cx="5752407" cy="601016"/>
          </a:xfrm>
          <a:prstGeom prst="rect">
            <a:avLst/>
          </a:prstGeom>
          <a:solidFill>
            <a:srgbClr val="ECE7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Century Gothic"/>
              <a:ea typeface="Century Gothic"/>
              <a:cs typeface="Century Gothic"/>
              <a:sym typeface="Century Gothic"/>
            </a:endParaRPr>
          </a:p>
        </p:txBody>
      </p:sp>
      <p:pic>
        <p:nvPicPr>
          <p:cNvPr id="281" name="Google Shape;281;p30" descr="C:\Users\prisyu\Downloads\Pop-up Store Event-10.jpg"/>
          <p:cNvPicPr preferRelativeResize="0"/>
          <p:nvPr/>
        </p:nvPicPr>
        <p:blipFill rotWithShape="1">
          <a:blip r:embed="rId3">
            <a:alphaModFix/>
          </a:blip>
          <a:srcRect/>
          <a:stretch/>
        </p:blipFill>
        <p:spPr>
          <a:xfrm>
            <a:off x="6622973" y="96845"/>
            <a:ext cx="4781830" cy="3195115"/>
          </a:xfrm>
          <a:prstGeom prst="rect">
            <a:avLst/>
          </a:prstGeom>
          <a:noFill/>
          <a:ln>
            <a:noFill/>
          </a:ln>
        </p:spPr>
      </p:pic>
      <p:pic>
        <p:nvPicPr>
          <p:cNvPr id="282" name="Google Shape;282;p30" descr="C:\Users\prisyu\Downloads\Pop-up Store Event-16.jpg"/>
          <p:cNvPicPr preferRelativeResize="0"/>
          <p:nvPr/>
        </p:nvPicPr>
        <p:blipFill rotWithShape="1">
          <a:blip r:embed="rId4">
            <a:alphaModFix/>
          </a:blip>
          <a:srcRect/>
          <a:stretch/>
        </p:blipFill>
        <p:spPr>
          <a:xfrm>
            <a:off x="6622973" y="3451204"/>
            <a:ext cx="4793594" cy="3192689"/>
          </a:xfrm>
          <a:prstGeom prst="rect">
            <a:avLst/>
          </a:prstGeom>
          <a:noFill/>
          <a:ln>
            <a:noFill/>
          </a:ln>
        </p:spPr>
      </p:pic>
      <p:sp>
        <p:nvSpPr>
          <p:cNvPr id="284" name="Google Shape;284;p30"/>
          <p:cNvSpPr txBox="1"/>
          <p:nvPr/>
        </p:nvSpPr>
        <p:spPr>
          <a:xfrm>
            <a:off x="340568" y="384902"/>
            <a:ext cx="6652899" cy="831956"/>
          </a:xfrm>
          <a:prstGeom prst="rect">
            <a:avLst/>
          </a:prstGeom>
          <a:noFill/>
          <a:ln>
            <a:noFill/>
          </a:ln>
        </p:spPr>
        <p:txBody>
          <a:bodyPr spcFirstLastPara="1" wrap="square" lIns="92375" tIns="46175" rIns="92375" bIns="46175" anchor="t" anchorCtr="0">
            <a:noAutofit/>
          </a:bodyPr>
          <a:lstStyle/>
          <a:p>
            <a:pPr marL="0" marR="0" lvl="0" indent="0" algn="l" rtl="0">
              <a:lnSpc>
                <a:spcPct val="100000"/>
              </a:lnSpc>
              <a:spcBef>
                <a:spcPts val="0"/>
              </a:spcBef>
              <a:spcAft>
                <a:spcPts val="0"/>
              </a:spcAft>
              <a:buClr>
                <a:srgbClr val="C39D91"/>
              </a:buClr>
              <a:buSzPts val="1200"/>
              <a:buFont typeface="Century Gothic"/>
              <a:buNone/>
            </a:pPr>
            <a:r>
              <a:rPr lang="en-US" sz="3600" b="1" dirty="0"/>
              <a:t>Building Own Fashion Brands</a:t>
            </a:r>
            <a:endParaRPr sz="3600" b="1" dirty="0"/>
          </a:p>
        </p:txBody>
      </p:sp>
      <p:pic>
        <p:nvPicPr>
          <p:cNvPr id="2" name="Google Shape;267;p29">
            <a:extLst>
              <a:ext uri="{FF2B5EF4-FFF2-40B4-BE49-F238E27FC236}">
                <a16:creationId xmlns:a16="http://schemas.microsoft.com/office/drawing/2014/main" id="{4A793D40-07E1-21FB-4E7F-4E55A825A0AB}"/>
              </a:ext>
            </a:extLst>
          </p:cNvPr>
          <p:cNvPicPr preferRelativeResize="0"/>
          <p:nvPr/>
        </p:nvPicPr>
        <p:blipFill rotWithShape="1">
          <a:blip r:embed="rId5">
            <a:alphaModFix/>
          </a:blip>
          <a:srcRect/>
          <a:stretch/>
        </p:blipFill>
        <p:spPr>
          <a:xfrm>
            <a:off x="1247626" y="1507311"/>
            <a:ext cx="4781831" cy="2884079"/>
          </a:xfrm>
          <a:prstGeom prst="rect">
            <a:avLst/>
          </a:prstGeom>
          <a:noFill/>
          <a:ln>
            <a:noFill/>
          </a:ln>
        </p:spPr>
      </p:pic>
      <p:pic>
        <p:nvPicPr>
          <p:cNvPr id="3" name="Google Shape;268;p29">
            <a:extLst>
              <a:ext uri="{FF2B5EF4-FFF2-40B4-BE49-F238E27FC236}">
                <a16:creationId xmlns:a16="http://schemas.microsoft.com/office/drawing/2014/main" id="{1FCE4BB4-C5FE-D4B9-534C-F644B829ABB4}"/>
              </a:ext>
            </a:extLst>
          </p:cNvPr>
          <p:cNvPicPr preferRelativeResize="0"/>
          <p:nvPr/>
        </p:nvPicPr>
        <p:blipFill rotWithShape="1">
          <a:blip r:embed="rId6">
            <a:alphaModFix/>
          </a:blip>
          <a:srcRect l="7579" r="22648"/>
          <a:stretch/>
        </p:blipFill>
        <p:spPr>
          <a:xfrm>
            <a:off x="1247626" y="4605298"/>
            <a:ext cx="1940177" cy="1677616"/>
          </a:xfrm>
          <a:prstGeom prst="rect">
            <a:avLst/>
          </a:prstGeom>
          <a:noFill/>
          <a:ln>
            <a:noFill/>
          </a:ln>
        </p:spPr>
      </p:pic>
      <p:pic>
        <p:nvPicPr>
          <p:cNvPr id="4" name="Google Shape;269;p29">
            <a:extLst>
              <a:ext uri="{FF2B5EF4-FFF2-40B4-BE49-F238E27FC236}">
                <a16:creationId xmlns:a16="http://schemas.microsoft.com/office/drawing/2014/main" id="{852AD66E-5ECA-60CE-1284-1E7DA1B4B160}"/>
              </a:ext>
            </a:extLst>
          </p:cNvPr>
          <p:cNvPicPr preferRelativeResize="0"/>
          <p:nvPr/>
        </p:nvPicPr>
        <p:blipFill rotWithShape="1">
          <a:blip r:embed="rId7">
            <a:alphaModFix/>
          </a:blip>
          <a:srcRect/>
          <a:stretch/>
        </p:blipFill>
        <p:spPr>
          <a:xfrm>
            <a:off x="3560992" y="4605297"/>
            <a:ext cx="2780773" cy="1677616"/>
          </a:xfrm>
          <a:prstGeom prst="rect">
            <a:avLst/>
          </a:prstGeom>
          <a:noFill/>
          <a:ln>
            <a:noFill/>
          </a:ln>
        </p:spPr>
      </p:pic>
      <p:sp>
        <p:nvSpPr>
          <p:cNvPr id="6" name="TextBox 5">
            <a:extLst>
              <a:ext uri="{FF2B5EF4-FFF2-40B4-BE49-F238E27FC236}">
                <a16:creationId xmlns:a16="http://schemas.microsoft.com/office/drawing/2014/main" id="{FE8C84D4-85BC-CF11-3B50-FBF350321C4D}"/>
              </a:ext>
            </a:extLst>
          </p:cNvPr>
          <p:cNvSpPr txBox="1"/>
          <p:nvPr/>
        </p:nvSpPr>
        <p:spPr>
          <a:xfrm>
            <a:off x="53736" y="6550023"/>
            <a:ext cx="11207822" cy="307777"/>
          </a:xfrm>
          <a:prstGeom prst="rect">
            <a:avLst/>
          </a:prstGeom>
          <a:noFill/>
        </p:spPr>
        <p:txBody>
          <a:bodyPr wrap="square">
            <a:spAutoFit/>
          </a:bodyPr>
          <a:lstStyle/>
          <a:p>
            <a:pPr defTabSz="713232">
              <a:spcAft>
                <a:spcPts val="600"/>
              </a:spcAft>
            </a:pPr>
            <a:r>
              <a:rPr lang="en-US" sz="1400" dirty="0"/>
              <a:t>Build your own brand! – Graduation Exhibition of students in </a:t>
            </a:r>
            <a:r>
              <a:rPr lang="en-US" sz="1400" dirty="0" smtClean="0"/>
              <a:t>High  Diploma in </a:t>
            </a:r>
            <a:r>
              <a:rPr lang="en-US" sz="1400" dirty="0"/>
              <a:t>Fashion Branding and </a:t>
            </a:r>
            <a:r>
              <a:rPr lang="en-US" sz="1400" dirty="0" smtClean="0"/>
              <a:t>Buying</a:t>
            </a:r>
            <a:r>
              <a:rPr lang="en-US" altLang="zh-TW" sz="1400" dirty="0" smtClean="0"/>
              <a:t>, Hong Kong Design Institute</a:t>
            </a:r>
            <a:endParaRPr lang="en-US" sz="1400" dirty="0"/>
          </a:p>
        </p:txBody>
      </p:sp>
      <p:sp>
        <p:nvSpPr>
          <p:cNvPr id="5" name="Slide Number Placeholder 4">
            <a:extLst>
              <a:ext uri="{FF2B5EF4-FFF2-40B4-BE49-F238E27FC236}">
                <a16:creationId xmlns:a16="http://schemas.microsoft.com/office/drawing/2014/main" id="{9BB6CD37-C22C-3A25-11A9-C07728DE0168}"/>
              </a:ext>
            </a:extLst>
          </p:cNvPr>
          <p:cNvSpPr>
            <a:spLocks noGrp="1"/>
          </p:cNvSpPr>
          <p:nvPr>
            <p:ph type="sldNum" sz="quarter" idx="12"/>
          </p:nvPr>
        </p:nvSpPr>
        <p:spPr/>
        <p:txBody>
          <a:bodyPr/>
          <a:lstStyle/>
          <a:p>
            <a:fld id="{312CC964-A50B-4C29-B4E4-2C30BB34CCF3}" type="slidenum">
              <a:rPr lang="en-US" smtClean="0"/>
              <a:t>36</a:t>
            </a:fld>
            <a:endParaRPr lang="en-US"/>
          </a:p>
        </p:txBody>
      </p:sp>
    </p:spTree>
    <p:extLst>
      <p:ext uri="{BB962C8B-B14F-4D97-AF65-F5344CB8AC3E}">
        <p14:creationId xmlns:p14="http://schemas.microsoft.com/office/powerpoint/2010/main" val="44732192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0700" y="477838"/>
            <a:ext cx="10972800" cy="1143000"/>
          </a:xfrm>
        </p:spPr>
        <p:txBody>
          <a:bodyPr>
            <a:normAutofit fontScale="90000"/>
          </a:bodyPr>
          <a:lstStyle/>
          <a:p>
            <a:r>
              <a:rPr lang="en-US" dirty="0">
                <a:solidFill>
                  <a:srgbClr val="000099"/>
                </a:solidFill>
              </a:rPr>
              <a:t>Definition by </a:t>
            </a:r>
            <a:br>
              <a:rPr lang="en-US" dirty="0">
                <a:solidFill>
                  <a:srgbClr val="000099"/>
                </a:solidFill>
              </a:rPr>
            </a:br>
            <a:r>
              <a:rPr lang="en-US" dirty="0">
                <a:solidFill>
                  <a:srgbClr val="000099"/>
                </a:solidFill>
              </a:rPr>
              <a:t>Chartered Institute of Marketing</a:t>
            </a:r>
          </a:p>
        </p:txBody>
      </p:sp>
      <p:sp>
        <p:nvSpPr>
          <p:cNvPr id="4" name="Content Placeholder 3"/>
          <p:cNvSpPr>
            <a:spLocks noGrp="1"/>
          </p:cNvSpPr>
          <p:nvPr>
            <p:ph idx="1"/>
          </p:nvPr>
        </p:nvSpPr>
        <p:spPr>
          <a:xfrm>
            <a:off x="863600" y="2332037"/>
            <a:ext cx="10007600" cy="2532063"/>
          </a:xfrm>
        </p:spPr>
        <p:txBody>
          <a:bodyPr>
            <a:normAutofit/>
          </a:bodyPr>
          <a:lstStyle/>
          <a:p>
            <a:pPr marL="0" indent="0" algn="ctr">
              <a:buNone/>
            </a:pPr>
            <a:r>
              <a:rPr lang="en-US" sz="3600" dirty="0">
                <a:solidFill>
                  <a:srgbClr val="D60093"/>
                </a:solidFill>
              </a:rPr>
              <a:t>“ Marketing is the management process responsible for identifying, anticipating and satisfying customer requirements profitably.”</a:t>
            </a:r>
          </a:p>
          <a:p>
            <a:pPr marL="0" indent="0" algn="r">
              <a:buNone/>
            </a:pPr>
            <a:r>
              <a:rPr lang="en-US" sz="2000" dirty="0">
                <a:solidFill>
                  <a:schemeClr val="tx1"/>
                </a:solidFill>
              </a:rPr>
              <a:t>- Chartered Institute of Marketing 2015</a:t>
            </a:r>
          </a:p>
        </p:txBody>
      </p:sp>
      <p:sp>
        <p:nvSpPr>
          <p:cNvPr id="2" name="Slide Number Placeholder 1">
            <a:extLst>
              <a:ext uri="{FF2B5EF4-FFF2-40B4-BE49-F238E27FC236}">
                <a16:creationId xmlns:a16="http://schemas.microsoft.com/office/drawing/2014/main" id="{B5591E24-CF08-0C30-FAE8-6B1EC01CF8A1}"/>
              </a:ext>
            </a:extLst>
          </p:cNvPr>
          <p:cNvSpPr>
            <a:spLocks noGrp="1"/>
          </p:cNvSpPr>
          <p:nvPr>
            <p:ph type="sldNum" sz="quarter" idx="12"/>
          </p:nvPr>
        </p:nvSpPr>
        <p:spPr/>
        <p:txBody>
          <a:bodyPr/>
          <a:lstStyle/>
          <a:p>
            <a:fld id="{312CC964-A50B-4C29-B4E4-2C30BB34CCF3}" type="slidenum">
              <a:rPr lang="en-US" smtClean="0"/>
              <a:t>4</a:t>
            </a:fld>
            <a:endParaRPr lang="en-US"/>
          </a:p>
        </p:txBody>
      </p:sp>
    </p:spTree>
    <p:extLst>
      <p:ext uri="{BB962C8B-B14F-4D97-AF65-F5344CB8AC3E}">
        <p14:creationId xmlns:p14="http://schemas.microsoft.com/office/powerpoint/2010/main" val="310605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clamation mark on a yellow background">
            <a:extLst>
              <a:ext uri="{FF2B5EF4-FFF2-40B4-BE49-F238E27FC236}">
                <a16:creationId xmlns:a16="http://schemas.microsoft.com/office/drawing/2014/main" id="{AF0BD850-3AAD-0AA8-FACF-8E3603F8DBF0}"/>
              </a:ext>
            </a:extLst>
          </p:cNvPr>
          <p:cNvPicPr>
            <a:picLocks noChangeAspect="1"/>
          </p:cNvPicPr>
          <p:nvPr/>
        </p:nvPicPr>
        <p:blipFill rotWithShape="1">
          <a:blip r:embed="rId2"/>
          <a:srcRect t="25000"/>
          <a:stretch/>
        </p:blipFill>
        <p:spPr>
          <a:xfrm>
            <a:off x="20" y="10"/>
            <a:ext cx="12191979" cy="6857989"/>
          </a:xfrm>
          <a:prstGeom prst="rect">
            <a:avLst/>
          </a:prstGeom>
        </p:spPr>
      </p:pic>
      <p:sp>
        <p:nvSpPr>
          <p:cNvPr id="2" name="Title 1">
            <a:extLst>
              <a:ext uri="{FF2B5EF4-FFF2-40B4-BE49-F238E27FC236}">
                <a16:creationId xmlns:a16="http://schemas.microsoft.com/office/drawing/2014/main" id="{44EF006B-5B2B-7F43-7730-38C34E293546}"/>
              </a:ext>
            </a:extLst>
          </p:cNvPr>
          <p:cNvSpPr>
            <a:spLocks noGrp="1"/>
          </p:cNvSpPr>
          <p:nvPr>
            <p:ph type="title"/>
          </p:nvPr>
        </p:nvSpPr>
        <p:spPr>
          <a:xfrm>
            <a:off x="1104900" y="871538"/>
            <a:ext cx="6515100" cy="3202921"/>
          </a:xfrm>
        </p:spPr>
        <p:txBody>
          <a:bodyPr vert="horz" lIns="91440" tIns="45720" rIns="91440" bIns="45720" rtlCol="0" anchor="b">
            <a:normAutofit/>
          </a:bodyPr>
          <a:lstStyle/>
          <a:p>
            <a:r>
              <a:rPr lang="en-US" sz="6600" i="1" kern="1200" cap="all" baseline="0">
                <a:solidFill>
                  <a:srgbClr val="FFFFFF"/>
                </a:solidFill>
                <a:latin typeface="+mj-lt"/>
                <a:ea typeface="+mj-ea"/>
                <a:cs typeface="+mj-cs"/>
              </a:rPr>
              <a:t>What is Branding?</a:t>
            </a:r>
          </a:p>
        </p:txBody>
      </p:sp>
      <p:sp>
        <p:nvSpPr>
          <p:cNvPr id="3" name="Slide Number Placeholder 2">
            <a:extLst>
              <a:ext uri="{FF2B5EF4-FFF2-40B4-BE49-F238E27FC236}">
                <a16:creationId xmlns:a16="http://schemas.microsoft.com/office/drawing/2014/main" id="{4FCCC40A-32E8-BC6C-FCB0-68D19DE2961F}"/>
              </a:ext>
            </a:extLst>
          </p:cNvPr>
          <p:cNvSpPr>
            <a:spLocks noGrp="1"/>
          </p:cNvSpPr>
          <p:nvPr>
            <p:ph type="sldNum" sz="quarter" idx="12"/>
          </p:nvPr>
        </p:nvSpPr>
        <p:spPr/>
        <p:txBody>
          <a:bodyPr/>
          <a:lstStyle/>
          <a:p>
            <a:fld id="{312CC964-A50B-4C29-B4E4-2C30BB34CCF3}" type="slidenum">
              <a:rPr lang="en-US" smtClean="0"/>
              <a:t>5</a:t>
            </a:fld>
            <a:endParaRPr lang="en-US"/>
          </a:p>
        </p:txBody>
      </p:sp>
    </p:spTree>
    <p:extLst>
      <p:ext uri="{BB962C8B-B14F-4D97-AF65-F5344CB8AC3E}">
        <p14:creationId xmlns:p14="http://schemas.microsoft.com/office/powerpoint/2010/main" val="3227620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3B69E-8889-23E5-0F31-9065C4B73B42}"/>
              </a:ext>
            </a:extLst>
          </p:cNvPr>
          <p:cNvSpPr>
            <a:spLocks noGrp="1"/>
          </p:cNvSpPr>
          <p:nvPr>
            <p:ph type="title"/>
          </p:nvPr>
        </p:nvSpPr>
        <p:spPr>
          <a:xfrm>
            <a:off x="5146159" y="685800"/>
            <a:ext cx="6238688" cy="1382233"/>
          </a:xfrm>
        </p:spPr>
        <p:txBody>
          <a:bodyPr>
            <a:normAutofit/>
          </a:bodyPr>
          <a:lstStyle/>
          <a:p>
            <a:r>
              <a:rPr lang="en-US" sz="3100" b="1" dirty="0"/>
              <a:t>Branding Is </a:t>
            </a:r>
            <a:r>
              <a:rPr lang="en-US" sz="3100" b="1" i="0" dirty="0">
                <a:solidFill>
                  <a:srgbClr val="92D050"/>
                </a:solidFill>
              </a:rPr>
              <a:t>Who You Are</a:t>
            </a:r>
            <a:r>
              <a:rPr lang="en-US" sz="3100" b="1" dirty="0"/>
              <a:t/>
            </a:r>
            <a:br>
              <a:rPr lang="en-US" sz="3100" b="1" dirty="0"/>
            </a:br>
            <a:endParaRPr lang="en-US" sz="3100" dirty="0"/>
          </a:p>
        </p:txBody>
      </p:sp>
      <p:pic>
        <p:nvPicPr>
          <p:cNvPr id="5" name="Picture 4" descr="3D symbol designs">
            <a:extLst>
              <a:ext uri="{FF2B5EF4-FFF2-40B4-BE49-F238E27FC236}">
                <a16:creationId xmlns:a16="http://schemas.microsoft.com/office/drawing/2014/main" id="{8E4DCE16-FA4B-7B08-570E-E5D05556C648}"/>
              </a:ext>
            </a:extLst>
          </p:cNvPr>
          <p:cNvPicPr>
            <a:picLocks noChangeAspect="1"/>
          </p:cNvPicPr>
          <p:nvPr/>
        </p:nvPicPr>
        <p:blipFill rotWithShape="1">
          <a:blip r:embed="rId3"/>
          <a:srcRect l="5319" r="46457" b="2"/>
          <a:stretch/>
        </p:blipFill>
        <p:spPr>
          <a:xfrm>
            <a:off x="0" y="0"/>
            <a:ext cx="4966427" cy="6874330"/>
          </a:xfrm>
          <a:custGeom>
            <a:avLst/>
            <a:gdLst/>
            <a:ahLst/>
            <a:cxnLst/>
            <a:rect l="l" t="t" r="r" b="b"/>
            <a:pathLst>
              <a:path w="4966447" h="6874330">
                <a:moveTo>
                  <a:pt x="0" y="0"/>
                </a:moveTo>
                <a:lnTo>
                  <a:pt x="4966447" y="0"/>
                </a:lnTo>
                <a:lnTo>
                  <a:pt x="3355712" y="6874330"/>
                </a:lnTo>
                <a:lnTo>
                  <a:pt x="0" y="6874330"/>
                </a:lnTo>
                <a:close/>
              </a:path>
            </a:pathLst>
          </a:custGeom>
        </p:spPr>
      </p:pic>
      <p:sp>
        <p:nvSpPr>
          <p:cNvPr id="3" name="Content Placeholder 2">
            <a:extLst>
              <a:ext uri="{FF2B5EF4-FFF2-40B4-BE49-F238E27FC236}">
                <a16:creationId xmlns:a16="http://schemas.microsoft.com/office/drawing/2014/main" id="{A146510F-E6D3-8B1E-CC07-CD1582F5F904}"/>
              </a:ext>
            </a:extLst>
          </p:cNvPr>
          <p:cNvSpPr>
            <a:spLocks noGrp="1"/>
          </p:cNvSpPr>
          <p:nvPr>
            <p:ph idx="1"/>
          </p:nvPr>
        </p:nvSpPr>
        <p:spPr>
          <a:xfrm>
            <a:off x="5146158" y="2301949"/>
            <a:ext cx="6238687" cy="4022650"/>
          </a:xfrm>
        </p:spPr>
        <p:txBody>
          <a:bodyPr>
            <a:normAutofit/>
          </a:bodyPr>
          <a:lstStyle/>
          <a:p>
            <a:r>
              <a:rPr lang="en-US" dirty="0">
                <a:solidFill>
                  <a:schemeClr val="tx1"/>
                </a:solidFill>
                <a:latin typeface="+mj-lt"/>
              </a:rPr>
              <a:t>Branding is the creation of the identity, positioning and reputation of </a:t>
            </a:r>
            <a:r>
              <a:rPr lang="en-US" dirty="0" smtClean="0">
                <a:solidFill>
                  <a:schemeClr val="tx1"/>
                </a:solidFill>
                <a:latin typeface="+mj-lt"/>
              </a:rPr>
              <a:t>the </a:t>
            </a:r>
            <a:r>
              <a:rPr lang="en-US" dirty="0">
                <a:solidFill>
                  <a:schemeClr val="tx1"/>
                </a:solidFill>
                <a:latin typeface="+mj-lt"/>
              </a:rPr>
              <a:t>company, service, or product.</a:t>
            </a:r>
          </a:p>
          <a:p>
            <a:endParaRPr lang="en-US" dirty="0">
              <a:solidFill>
                <a:schemeClr val="tx1"/>
              </a:solidFill>
              <a:latin typeface="+mj-lt"/>
            </a:endParaRPr>
          </a:p>
          <a:p>
            <a:r>
              <a:rPr lang="en-US" dirty="0">
                <a:solidFill>
                  <a:schemeClr val="tx1"/>
                </a:solidFill>
                <a:latin typeface="+mj-lt"/>
              </a:rPr>
              <a:t>Branding captures the emotions, beliefs, values, and desires the</a:t>
            </a:r>
            <a:r>
              <a:rPr lang="en-US" dirty="0" smtClean="0">
                <a:solidFill>
                  <a:schemeClr val="tx1"/>
                </a:solidFill>
                <a:latin typeface="+mj-lt"/>
              </a:rPr>
              <a:t> service or product </a:t>
            </a:r>
            <a:r>
              <a:rPr lang="en-US" dirty="0">
                <a:solidFill>
                  <a:schemeClr val="tx1"/>
                </a:solidFill>
                <a:latin typeface="+mj-lt"/>
              </a:rPr>
              <a:t>evokes. It is the personality of the</a:t>
            </a:r>
            <a:r>
              <a:rPr lang="en-US" dirty="0" smtClean="0">
                <a:solidFill>
                  <a:schemeClr val="tx1"/>
                </a:solidFill>
                <a:latin typeface="+mj-lt"/>
              </a:rPr>
              <a:t> product </a:t>
            </a:r>
            <a:r>
              <a:rPr lang="en-US" dirty="0">
                <a:solidFill>
                  <a:schemeClr val="tx1"/>
                </a:solidFill>
                <a:latin typeface="+mj-lt"/>
              </a:rPr>
              <a:t>or service, and, ultimately, branding is what keeps the</a:t>
            </a:r>
            <a:r>
              <a:rPr lang="en-US" dirty="0" smtClean="0">
                <a:solidFill>
                  <a:schemeClr val="tx1"/>
                </a:solidFill>
                <a:latin typeface="+mj-lt"/>
              </a:rPr>
              <a:t> customers </a:t>
            </a:r>
            <a:r>
              <a:rPr lang="en-US" dirty="0">
                <a:solidFill>
                  <a:schemeClr val="tx1"/>
                </a:solidFill>
                <a:latin typeface="+mj-lt"/>
              </a:rPr>
              <a:t>loyal year after year. </a:t>
            </a:r>
          </a:p>
          <a:p>
            <a:endParaRPr lang="en-US" dirty="0">
              <a:solidFill>
                <a:schemeClr val="tx1"/>
              </a:solidFill>
            </a:endParaRPr>
          </a:p>
        </p:txBody>
      </p:sp>
      <p:sp>
        <p:nvSpPr>
          <p:cNvPr id="6" name="Slide Number Placeholder 5">
            <a:extLst>
              <a:ext uri="{FF2B5EF4-FFF2-40B4-BE49-F238E27FC236}">
                <a16:creationId xmlns:a16="http://schemas.microsoft.com/office/drawing/2014/main" id="{2E5DE302-BDEB-6DA1-F1C1-F9D402144B39}"/>
              </a:ext>
            </a:extLst>
          </p:cNvPr>
          <p:cNvSpPr>
            <a:spLocks noGrp="1"/>
          </p:cNvSpPr>
          <p:nvPr>
            <p:ph type="sldNum" sz="quarter" idx="12"/>
          </p:nvPr>
        </p:nvSpPr>
        <p:spPr/>
        <p:txBody>
          <a:bodyPr/>
          <a:lstStyle/>
          <a:p>
            <a:fld id="{312CC964-A50B-4C29-B4E4-2C30BB34CCF3}" type="slidenum">
              <a:rPr lang="en-US" smtClean="0"/>
              <a:t>6</a:t>
            </a:fld>
            <a:endParaRPr lang="en-US"/>
          </a:p>
        </p:txBody>
      </p:sp>
    </p:spTree>
    <p:extLst>
      <p:ext uri="{BB962C8B-B14F-4D97-AF65-F5344CB8AC3E}">
        <p14:creationId xmlns:p14="http://schemas.microsoft.com/office/powerpoint/2010/main" val="3838916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800" y="5077287"/>
            <a:ext cx="905792" cy="1094913"/>
          </a:xfrm>
          <a:prstGeom prst="rect">
            <a:avLst/>
          </a:prstGeom>
        </p:spPr>
      </p:pic>
      <p:grpSp>
        <p:nvGrpSpPr>
          <p:cNvPr id="3" name="Group 3"/>
          <p:cNvGrpSpPr/>
          <p:nvPr/>
        </p:nvGrpSpPr>
        <p:grpSpPr>
          <a:xfrm>
            <a:off x="1378636" y="870785"/>
            <a:ext cx="826424" cy="165601"/>
            <a:chOff x="0" y="0"/>
            <a:chExt cx="1652847" cy="331203"/>
          </a:xfrm>
        </p:grpSpPr>
        <p:grpSp>
          <p:nvGrpSpPr>
            <p:cNvPr id="4" name="Group 4"/>
            <p:cNvGrpSpPr/>
            <p:nvPr/>
          </p:nvGrpSpPr>
          <p:grpSpPr>
            <a:xfrm>
              <a:off x="0" y="0"/>
              <a:ext cx="331203" cy="331203"/>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sp>
        </p:grpSp>
        <p:grpSp>
          <p:nvGrpSpPr>
            <p:cNvPr id="6" name="Group 6"/>
            <p:cNvGrpSpPr/>
            <p:nvPr/>
          </p:nvGrpSpPr>
          <p:grpSpPr>
            <a:xfrm>
              <a:off x="664779" y="0"/>
              <a:ext cx="331203" cy="331203"/>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sp>
        </p:grpSp>
        <p:grpSp>
          <p:nvGrpSpPr>
            <p:cNvPr id="8" name="Group 8"/>
            <p:cNvGrpSpPr/>
            <p:nvPr/>
          </p:nvGrpSpPr>
          <p:grpSpPr>
            <a:xfrm>
              <a:off x="1321644" y="0"/>
              <a:ext cx="331203" cy="331203"/>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sp>
        </p:grpSp>
      </p:grpSp>
      <p:sp>
        <p:nvSpPr>
          <p:cNvPr id="11" name="TextBox 11"/>
          <p:cNvSpPr txBox="1"/>
          <p:nvPr/>
        </p:nvSpPr>
        <p:spPr>
          <a:xfrm>
            <a:off x="1378636" y="1140746"/>
            <a:ext cx="6968840" cy="513346"/>
          </a:xfrm>
          <a:prstGeom prst="rect">
            <a:avLst/>
          </a:prstGeom>
        </p:spPr>
        <p:txBody>
          <a:bodyPr wrap="square" lIns="0" tIns="0" rIns="0" bIns="0" rtlCol="0" anchor="t">
            <a:spAutoFit/>
          </a:bodyPr>
          <a:lstStyle/>
          <a:p>
            <a:pPr>
              <a:lnSpc>
                <a:spcPts val="4028"/>
              </a:lnSpc>
            </a:pPr>
            <a:r>
              <a:rPr lang="en-US" sz="3800" b="1" dirty="0">
                <a:solidFill>
                  <a:srgbClr val="000000"/>
                </a:solidFill>
                <a:latin typeface="Poppins Bold"/>
              </a:rPr>
              <a:t>Branding</a:t>
            </a:r>
          </a:p>
        </p:txBody>
      </p:sp>
      <p:sp>
        <p:nvSpPr>
          <p:cNvPr id="12" name="TextBox 12"/>
          <p:cNvSpPr txBox="1"/>
          <p:nvPr/>
        </p:nvSpPr>
        <p:spPr>
          <a:xfrm>
            <a:off x="1385149" y="2092843"/>
            <a:ext cx="1962284" cy="282129"/>
          </a:xfrm>
          <a:prstGeom prst="rect">
            <a:avLst/>
          </a:prstGeom>
        </p:spPr>
        <p:txBody>
          <a:bodyPr wrap="square" lIns="0" tIns="0" rIns="0" bIns="0" rtlCol="0" anchor="t">
            <a:spAutoFit/>
          </a:bodyPr>
          <a:lstStyle/>
          <a:p>
            <a:pPr>
              <a:lnSpc>
                <a:spcPts val="2239"/>
              </a:lnSpc>
            </a:pPr>
            <a:r>
              <a:rPr lang="en-US" sz="1866" b="1" dirty="0">
                <a:solidFill>
                  <a:srgbClr val="F87F06"/>
                </a:solidFill>
                <a:latin typeface="Poppins Bold"/>
              </a:rPr>
              <a:t>Identity</a:t>
            </a:r>
          </a:p>
        </p:txBody>
      </p:sp>
      <p:sp>
        <p:nvSpPr>
          <p:cNvPr id="13" name="TextBox 13"/>
          <p:cNvSpPr txBox="1"/>
          <p:nvPr/>
        </p:nvSpPr>
        <p:spPr>
          <a:xfrm>
            <a:off x="1385149" y="2482179"/>
            <a:ext cx="8658261" cy="1102674"/>
          </a:xfrm>
          <a:prstGeom prst="rect">
            <a:avLst/>
          </a:prstGeom>
        </p:spPr>
        <p:txBody>
          <a:bodyPr wrap="square" lIns="0" tIns="0" rIns="0" bIns="0" rtlCol="0" anchor="t">
            <a:spAutoFit/>
          </a:bodyPr>
          <a:lstStyle/>
          <a:p>
            <a:pPr marL="285750" indent="-285750">
              <a:lnSpc>
                <a:spcPts val="2240"/>
              </a:lnSpc>
              <a:buFont typeface="Arial" panose="020B0604020202020204" pitchFamily="34" charset="0"/>
              <a:buChar char="•"/>
            </a:pPr>
            <a:r>
              <a:rPr lang="en-GB" sz="1600" dirty="0">
                <a:solidFill>
                  <a:srgbClr val="000000"/>
                </a:solidFill>
                <a:latin typeface="Poppins Bold"/>
              </a:rPr>
              <a:t>Personality and </a:t>
            </a:r>
            <a:r>
              <a:rPr lang="en-GB" sz="1600" dirty="0" smtClean="0">
                <a:solidFill>
                  <a:srgbClr val="000000"/>
                </a:solidFill>
                <a:latin typeface="Poppins Bold"/>
              </a:rPr>
              <a:t>uniqueness </a:t>
            </a:r>
            <a:r>
              <a:rPr lang="en-GB" sz="1600" dirty="0">
                <a:solidFill>
                  <a:srgbClr val="000000"/>
                </a:solidFill>
                <a:latin typeface="Poppins Bold"/>
              </a:rPr>
              <a:t>of a brand. </a:t>
            </a:r>
          </a:p>
          <a:p>
            <a:pPr marL="285750" indent="-285750">
              <a:lnSpc>
                <a:spcPts val="2240"/>
              </a:lnSpc>
              <a:buFont typeface="Arial" panose="020B0604020202020204" pitchFamily="34" charset="0"/>
              <a:buChar char="•"/>
            </a:pPr>
            <a:r>
              <a:rPr lang="en-GB" sz="1600" dirty="0" smtClean="0">
                <a:solidFill>
                  <a:srgbClr val="000000"/>
                </a:solidFill>
                <a:latin typeface="Poppins Bold"/>
              </a:rPr>
              <a:t>Such </a:t>
            </a:r>
            <a:r>
              <a:rPr lang="en-GB" sz="1600" dirty="0">
                <a:solidFill>
                  <a:srgbClr val="000000"/>
                </a:solidFill>
                <a:latin typeface="Poppins Bold"/>
              </a:rPr>
              <a:t>as the brand name, the mission, expectations and promises of a brand. </a:t>
            </a:r>
            <a:endParaRPr lang="en-GB" sz="1600" dirty="0" smtClean="0">
              <a:solidFill>
                <a:srgbClr val="000000"/>
              </a:solidFill>
              <a:latin typeface="Poppins Bold"/>
            </a:endParaRPr>
          </a:p>
          <a:p>
            <a:pPr marL="285750" indent="-285750">
              <a:lnSpc>
                <a:spcPts val="2240"/>
              </a:lnSpc>
              <a:buFont typeface="Arial" panose="020B0604020202020204" pitchFamily="34" charset="0"/>
              <a:buChar char="•"/>
            </a:pPr>
            <a:r>
              <a:rPr lang="en-GB" sz="1600" dirty="0" smtClean="0">
                <a:solidFill>
                  <a:srgbClr val="000000"/>
                </a:solidFill>
                <a:latin typeface="Poppins Bold"/>
              </a:rPr>
              <a:t>Along </a:t>
            </a:r>
            <a:r>
              <a:rPr lang="en-GB" sz="1600" dirty="0">
                <a:solidFill>
                  <a:srgbClr val="000000"/>
                </a:solidFill>
                <a:latin typeface="Poppins Bold"/>
              </a:rPr>
              <a:t>with a selected tone and language, forming tagline and personality, leading to reputation.  </a:t>
            </a:r>
            <a:endParaRPr lang="en-US" sz="1600" dirty="0">
              <a:solidFill>
                <a:srgbClr val="000000"/>
              </a:solidFill>
              <a:latin typeface="Poppins Bold"/>
            </a:endParaRPr>
          </a:p>
        </p:txBody>
      </p:sp>
      <p:sp>
        <p:nvSpPr>
          <p:cNvPr id="24" name="Slide Number Placeholder 23">
            <a:extLst>
              <a:ext uri="{FF2B5EF4-FFF2-40B4-BE49-F238E27FC236}">
                <a16:creationId xmlns:a16="http://schemas.microsoft.com/office/drawing/2014/main" id="{2D92C58D-CAC9-C1D0-BF36-74AD9557CDF0}"/>
              </a:ext>
            </a:extLst>
          </p:cNvPr>
          <p:cNvSpPr>
            <a:spLocks noGrp="1"/>
          </p:cNvSpPr>
          <p:nvPr>
            <p:ph type="sldNum" sz="quarter" idx="12"/>
          </p:nvPr>
        </p:nvSpPr>
        <p:spPr/>
        <p:txBody>
          <a:bodyPr/>
          <a:lstStyle/>
          <a:p>
            <a:fld id="{312CC964-A50B-4C29-B4E4-2C30BB34CCF3}" type="slidenum">
              <a:rPr lang="en-US" smtClean="0"/>
              <a:t>7</a:t>
            </a:fld>
            <a:endParaRPr lang="en-US"/>
          </a:p>
        </p:txBody>
      </p:sp>
      <p:sp>
        <p:nvSpPr>
          <p:cNvPr id="26" name="TextBox 12">
            <a:extLst>
              <a:ext uri="{FF2B5EF4-FFF2-40B4-BE49-F238E27FC236}">
                <a16:creationId xmlns:a16="http://schemas.microsoft.com/office/drawing/2014/main" id="{69002C25-8DB3-4BEA-86EA-CC00E416666C}"/>
              </a:ext>
            </a:extLst>
          </p:cNvPr>
          <p:cNvSpPr txBox="1"/>
          <p:nvPr/>
        </p:nvSpPr>
        <p:spPr>
          <a:xfrm>
            <a:off x="1385149" y="3655580"/>
            <a:ext cx="1962284" cy="282129"/>
          </a:xfrm>
          <a:prstGeom prst="rect">
            <a:avLst/>
          </a:prstGeom>
        </p:spPr>
        <p:txBody>
          <a:bodyPr wrap="square" lIns="0" tIns="0" rIns="0" bIns="0" rtlCol="0" anchor="t">
            <a:spAutoFit/>
          </a:bodyPr>
          <a:lstStyle/>
          <a:p>
            <a:pPr>
              <a:lnSpc>
                <a:spcPts val="2239"/>
              </a:lnSpc>
            </a:pPr>
            <a:r>
              <a:rPr lang="en-US" sz="1866" b="1" dirty="0">
                <a:solidFill>
                  <a:srgbClr val="F87F06"/>
                </a:solidFill>
                <a:latin typeface="Poppins Bold"/>
              </a:rPr>
              <a:t>Visual Elements</a:t>
            </a:r>
          </a:p>
        </p:txBody>
      </p:sp>
      <p:sp>
        <p:nvSpPr>
          <p:cNvPr id="27" name="TextBox 13">
            <a:extLst>
              <a:ext uri="{FF2B5EF4-FFF2-40B4-BE49-F238E27FC236}">
                <a16:creationId xmlns:a16="http://schemas.microsoft.com/office/drawing/2014/main" id="{684E17A3-60CE-4A39-B42A-57005C853B82}"/>
              </a:ext>
            </a:extLst>
          </p:cNvPr>
          <p:cNvSpPr txBox="1"/>
          <p:nvPr/>
        </p:nvSpPr>
        <p:spPr>
          <a:xfrm>
            <a:off x="1385149" y="4044916"/>
            <a:ext cx="8658261" cy="846386"/>
          </a:xfrm>
          <a:prstGeom prst="rect">
            <a:avLst/>
          </a:prstGeom>
        </p:spPr>
        <p:txBody>
          <a:bodyPr wrap="square" lIns="0" tIns="0" rIns="0" bIns="0" rtlCol="0" anchor="t">
            <a:spAutoFit/>
          </a:bodyPr>
          <a:lstStyle/>
          <a:p>
            <a:pPr marL="285750" indent="-285750">
              <a:lnSpc>
                <a:spcPts val="2240"/>
              </a:lnSpc>
              <a:buFont typeface="Arial" panose="020B0604020202020204" pitchFamily="34" charset="0"/>
              <a:buChar char="•"/>
            </a:pPr>
            <a:r>
              <a:rPr lang="en-GB" sz="1600" dirty="0">
                <a:solidFill>
                  <a:srgbClr val="000000"/>
                </a:solidFill>
                <a:latin typeface="Poppins Bold"/>
              </a:rPr>
              <a:t>The visual style and representation of the brand’s </a:t>
            </a:r>
            <a:r>
              <a:rPr lang="en-GB" sz="1600" dirty="0" smtClean="0">
                <a:solidFill>
                  <a:srgbClr val="000000"/>
                </a:solidFill>
                <a:latin typeface="Poppins Bold"/>
              </a:rPr>
              <a:t>identity.</a:t>
            </a:r>
          </a:p>
          <a:p>
            <a:pPr marL="285750" indent="-285750">
              <a:lnSpc>
                <a:spcPts val="2240"/>
              </a:lnSpc>
              <a:buFont typeface="Arial" panose="020B0604020202020204" pitchFamily="34" charset="0"/>
              <a:buChar char="•"/>
            </a:pPr>
            <a:r>
              <a:rPr lang="en-GB" sz="1600" dirty="0" smtClean="0">
                <a:solidFill>
                  <a:srgbClr val="000000"/>
                </a:solidFill>
                <a:latin typeface="Poppins Bold"/>
              </a:rPr>
              <a:t>Includes</a:t>
            </a:r>
            <a:r>
              <a:rPr lang="en-GB" sz="1600" dirty="0">
                <a:solidFill>
                  <a:srgbClr val="000000"/>
                </a:solidFill>
                <a:latin typeface="Poppins Bold"/>
              </a:rPr>
              <a:t>, </a:t>
            </a:r>
            <a:r>
              <a:rPr lang="en-GB" sz="1600" dirty="0" smtClean="0">
                <a:solidFill>
                  <a:srgbClr val="000000"/>
                </a:solidFill>
                <a:latin typeface="Poppins Bold"/>
              </a:rPr>
              <a:t>logo</a:t>
            </a:r>
            <a:r>
              <a:rPr lang="en-GB" sz="1600" dirty="0">
                <a:solidFill>
                  <a:srgbClr val="000000"/>
                </a:solidFill>
                <a:latin typeface="Poppins Bold"/>
              </a:rPr>
              <a:t>, fonts, colours and design elements such as graphics, photography and </a:t>
            </a:r>
            <a:r>
              <a:rPr lang="en-GB" sz="1600" dirty="0" smtClean="0">
                <a:solidFill>
                  <a:srgbClr val="000000"/>
                </a:solidFill>
                <a:latin typeface="Poppins Bold"/>
              </a:rPr>
              <a:t>illustrations.</a:t>
            </a:r>
            <a:endParaRPr lang="en-US" sz="1600" dirty="0">
              <a:solidFill>
                <a:srgbClr val="000000"/>
              </a:solidFill>
              <a:latin typeface="Poppins Bold"/>
            </a:endParaRPr>
          </a:p>
        </p:txBody>
      </p:sp>
    </p:spTree>
    <p:extLst>
      <p:ext uri="{BB962C8B-B14F-4D97-AF65-F5344CB8AC3E}">
        <p14:creationId xmlns:p14="http://schemas.microsoft.com/office/powerpoint/2010/main" val="2676573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800" y="5077287"/>
            <a:ext cx="905792" cy="1094913"/>
          </a:xfrm>
          <a:prstGeom prst="rect">
            <a:avLst/>
          </a:prstGeom>
        </p:spPr>
      </p:pic>
      <p:grpSp>
        <p:nvGrpSpPr>
          <p:cNvPr id="3" name="Group 3"/>
          <p:cNvGrpSpPr/>
          <p:nvPr/>
        </p:nvGrpSpPr>
        <p:grpSpPr>
          <a:xfrm>
            <a:off x="2124360" y="1380624"/>
            <a:ext cx="826424" cy="165601"/>
            <a:chOff x="0" y="0"/>
            <a:chExt cx="1652847" cy="331203"/>
          </a:xfrm>
        </p:grpSpPr>
        <p:grpSp>
          <p:nvGrpSpPr>
            <p:cNvPr id="4" name="Group 4"/>
            <p:cNvGrpSpPr/>
            <p:nvPr/>
          </p:nvGrpSpPr>
          <p:grpSpPr>
            <a:xfrm>
              <a:off x="0" y="0"/>
              <a:ext cx="331203" cy="331203"/>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sp>
        </p:grpSp>
        <p:grpSp>
          <p:nvGrpSpPr>
            <p:cNvPr id="6" name="Group 6"/>
            <p:cNvGrpSpPr/>
            <p:nvPr/>
          </p:nvGrpSpPr>
          <p:grpSpPr>
            <a:xfrm>
              <a:off x="664779" y="0"/>
              <a:ext cx="331203" cy="331203"/>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sp>
        </p:grpSp>
        <p:grpSp>
          <p:nvGrpSpPr>
            <p:cNvPr id="8" name="Group 8"/>
            <p:cNvGrpSpPr/>
            <p:nvPr/>
          </p:nvGrpSpPr>
          <p:grpSpPr>
            <a:xfrm>
              <a:off x="1321644" y="0"/>
              <a:ext cx="331203" cy="331203"/>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sp>
        </p:grpSp>
      </p:grpSp>
      <p:sp>
        <p:nvSpPr>
          <p:cNvPr id="11" name="TextBox 11"/>
          <p:cNvSpPr txBox="1"/>
          <p:nvPr/>
        </p:nvSpPr>
        <p:spPr>
          <a:xfrm>
            <a:off x="2124360" y="1650585"/>
            <a:ext cx="6968840" cy="513346"/>
          </a:xfrm>
          <a:prstGeom prst="rect">
            <a:avLst/>
          </a:prstGeom>
        </p:spPr>
        <p:txBody>
          <a:bodyPr wrap="square" lIns="0" tIns="0" rIns="0" bIns="0" rtlCol="0" anchor="t">
            <a:spAutoFit/>
          </a:bodyPr>
          <a:lstStyle/>
          <a:p>
            <a:pPr>
              <a:lnSpc>
                <a:spcPts val="4028"/>
              </a:lnSpc>
            </a:pPr>
            <a:r>
              <a:rPr lang="en-US" sz="3800" b="1" dirty="0">
                <a:solidFill>
                  <a:srgbClr val="000000"/>
                </a:solidFill>
                <a:latin typeface="Poppins Bold"/>
              </a:rPr>
              <a:t>The Identity of a Fashion Brand</a:t>
            </a:r>
          </a:p>
        </p:txBody>
      </p:sp>
      <p:sp>
        <p:nvSpPr>
          <p:cNvPr id="12" name="TextBox 12"/>
          <p:cNvSpPr txBox="1"/>
          <p:nvPr/>
        </p:nvSpPr>
        <p:spPr>
          <a:xfrm>
            <a:off x="2124360" y="4076368"/>
            <a:ext cx="1962284" cy="282129"/>
          </a:xfrm>
          <a:prstGeom prst="rect">
            <a:avLst/>
          </a:prstGeom>
        </p:spPr>
        <p:txBody>
          <a:bodyPr lIns="0" tIns="0" rIns="0" bIns="0" rtlCol="0" anchor="t">
            <a:spAutoFit/>
          </a:bodyPr>
          <a:lstStyle/>
          <a:p>
            <a:pPr>
              <a:lnSpc>
                <a:spcPts val="2239"/>
              </a:lnSpc>
            </a:pPr>
            <a:r>
              <a:rPr lang="en-US" sz="1866" dirty="0">
                <a:solidFill>
                  <a:srgbClr val="F87F06"/>
                </a:solidFill>
                <a:latin typeface="Poppins Bold"/>
              </a:rPr>
              <a:t>MISSION	</a:t>
            </a:r>
          </a:p>
        </p:txBody>
      </p:sp>
      <p:sp>
        <p:nvSpPr>
          <p:cNvPr id="13" name="TextBox 13"/>
          <p:cNvSpPr txBox="1"/>
          <p:nvPr/>
        </p:nvSpPr>
        <p:spPr>
          <a:xfrm>
            <a:off x="2124360" y="4394492"/>
            <a:ext cx="2053497" cy="1692771"/>
          </a:xfrm>
          <a:prstGeom prst="rect">
            <a:avLst/>
          </a:prstGeom>
        </p:spPr>
        <p:txBody>
          <a:bodyPr lIns="0" tIns="0" rIns="0" bIns="0" rtlCol="0" anchor="t">
            <a:spAutoFit/>
          </a:bodyPr>
          <a:lstStyle/>
          <a:p>
            <a:pPr>
              <a:lnSpc>
                <a:spcPts val="2240"/>
              </a:lnSpc>
            </a:pPr>
            <a:r>
              <a:rPr lang="en-GB" sz="1600" dirty="0">
                <a:solidFill>
                  <a:srgbClr val="000000"/>
                </a:solidFill>
                <a:latin typeface="Poppins Bold"/>
              </a:rPr>
              <a:t>What </a:t>
            </a:r>
            <a:r>
              <a:rPr lang="en-GB" sz="1600" dirty="0" smtClean="0">
                <a:solidFill>
                  <a:srgbClr val="000000"/>
                </a:solidFill>
                <a:latin typeface="Poppins Bold"/>
              </a:rPr>
              <a:t>the brand </a:t>
            </a:r>
            <a:r>
              <a:rPr lang="en-GB" sz="1600" dirty="0">
                <a:solidFill>
                  <a:srgbClr val="000000"/>
                </a:solidFill>
                <a:latin typeface="Poppins Bold"/>
              </a:rPr>
              <a:t>is about and why </a:t>
            </a:r>
            <a:r>
              <a:rPr lang="en-GB" sz="1600" dirty="0" smtClean="0">
                <a:solidFill>
                  <a:srgbClr val="000000"/>
                </a:solidFill>
                <a:latin typeface="Poppins Bold"/>
              </a:rPr>
              <a:t>the brand exists?</a:t>
            </a:r>
          </a:p>
          <a:p>
            <a:pPr>
              <a:lnSpc>
                <a:spcPts val="2240"/>
              </a:lnSpc>
            </a:pPr>
            <a:endParaRPr lang="en-GB" sz="1600" dirty="0">
              <a:solidFill>
                <a:srgbClr val="000000"/>
              </a:solidFill>
              <a:latin typeface="Poppins Bold"/>
            </a:endParaRPr>
          </a:p>
          <a:p>
            <a:pPr>
              <a:lnSpc>
                <a:spcPts val="2240"/>
              </a:lnSpc>
            </a:pPr>
            <a:r>
              <a:rPr lang="en-GB" sz="1600" dirty="0" smtClean="0">
                <a:solidFill>
                  <a:srgbClr val="000000"/>
                </a:solidFill>
                <a:latin typeface="Poppins Bold"/>
              </a:rPr>
              <a:t>The brand’s vision </a:t>
            </a:r>
            <a:r>
              <a:rPr lang="en-GB" sz="1600" dirty="0">
                <a:solidFill>
                  <a:srgbClr val="000000"/>
                </a:solidFill>
                <a:latin typeface="Poppins Bold"/>
              </a:rPr>
              <a:t>and statement.</a:t>
            </a:r>
            <a:endParaRPr lang="en-US" sz="1600" dirty="0">
              <a:solidFill>
                <a:srgbClr val="000000"/>
              </a:solidFill>
              <a:latin typeface="Poppins Bold"/>
            </a:endParaRPr>
          </a:p>
        </p:txBody>
      </p:sp>
      <p:sp>
        <p:nvSpPr>
          <p:cNvPr id="14" name="TextBox 14"/>
          <p:cNvSpPr txBox="1"/>
          <p:nvPr/>
        </p:nvSpPr>
        <p:spPr>
          <a:xfrm>
            <a:off x="2124360" y="3090685"/>
            <a:ext cx="1962284" cy="945323"/>
          </a:xfrm>
          <a:prstGeom prst="rect">
            <a:avLst/>
          </a:prstGeom>
        </p:spPr>
        <p:txBody>
          <a:bodyPr lIns="0" tIns="0" rIns="0" bIns="0" rtlCol="0" anchor="t">
            <a:spAutoFit/>
          </a:bodyPr>
          <a:lstStyle/>
          <a:p>
            <a:pPr>
              <a:lnSpc>
                <a:spcPts val="7598"/>
              </a:lnSpc>
            </a:pPr>
            <a:r>
              <a:rPr lang="en-US" sz="6332" dirty="0">
                <a:solidFill>
                  <a:srgbClr val="FF0000"/>
                </a:solidFill>
                <a:latin typeface="Poppins Bold"/>
              </a:rPr>
              <a:t>01</a:t>
            </a:r>
          </a:p>
        </p:txBody>
      </p:sp>
      <p:sp>
        <p:nvSpPr>
          <p:cNvPr id="15" name="TextBox 15"/>
          <p:cNvSpPr txBox="1"/>
          <p:nvPr/>
        </p:nvSpPr>
        <p:spPr>
          <a:xfrm>
            <a:off x="4999870" y="4057505"/>
            <a:ext cx="2271936" cy="282129"/>
          </a:xfrm>
          <a:prstGeom prst="rect">
            <a:avLst/>
          </a:prstGeom>
        </p:spPr>
        <p:txBody>
          <a:bodyPr wrap="square" lIns="0" tIns="0" rIns="0" bIns="0" rtlCol="0" anchor="t">
            <a:spAutoFit/>
          </a:bodyPr>
          <a:lstStyle/>
          <a:p>
            <a:pPr>
              <a:lnSpc>
                <a:spcPts val="2239"/>
              </a:lnSpc>
            </a:pPr>
            <a:r>
              <a:rPr lang="en-US" sz="1866" dirty="0">
                <a:solidFill>
                  <a:srgbClr val="F87F06"/>
                </a:solidFill>
                <a:latin typeface="Poppins Bold"/>
              </a:rPr>
              <a:t>VOICE &amp; TONE</a:t>
            </a:r>
          </a:p>
        </p:txBody>
      </p:sp>
      <p:sp>
        <p:nvSpPr>
          <p:cNvPr id="16" name="TextBox 16"/>
          <p:cNvSpPr txBox="1"/>
          <p:nvPr/>
        </p:nvSpPr>
        <p:spPr>
          <a:xfrm>
            <a:off x="4999870" y="4375629"/>
            <a:ext cx="2994041" cy="1692771"/>
          </a:xfrm>
          <a:prstGeom prst="rect">
            <a:avLst/>
          </a:prstGeom>
        </p:spPr>
        <p:txBody>
          <a:bodyPr wrap="square" lIns="0" tIns="0" rIns="0" bIns="0" rtlCol="0" anchor="t">
            <a:spAutoFit/>
          </a:bodyPr>
          <a:lstStyle/>
          <a:p>
            <a:pPr>
              <a:lnSpc>
                <a:spcPts val="2240"/>
              </a:lnSpc>
            </a:pPr>
            <a:r>
              <a:rPr lang="en-GB" sz="1600" dirty="0">
                <a:solidFill>
                  <a:srgbClr val="000000"/>
                </a:solidFill>
                <a:latin typeface="Poppins Bold"/>
              </a:rPr>
              <a:t>Words and phrases that should/shouldn’t be used when speaking on behalf of the brand, and the brand voice and tone (</a:t>
            </a:r>
            <a:r>
              <a:rPr lang="en-GB" sz="1600" dirty="0" err="1">
                <a:solidFill>
                  <a:srgbClr val="000000"/>
                </a:solidFill>
                <a:latin typeface="Poppins Bold"/>
              </a:rPr>
              <a:t>ie</a:t>
            </a:r>
            <a:r>
              <a:rPr lang="en-GB" sz="1600" dirty="0">
                <a:solidFill>
                  <a:srgbClr val="000000"/>
                </a:solidFill>
                <a:latin typeface="Poppins Bold"/>
              </a:rPr>
              <a:t>. compassionate, professional, fun).</a:t>
            </a:r>
          </a:p>
        </p:txBody>
      </p:sp>
      <p:sp>
        <p:nvSpPr>
          <p:cNvPr id="17" name="TextBox 17"/>
          <p:cNvSpPr txBox="1"/>
          <p:nvPr/>
        </p:nvSpPr>
        <p:spPr>
          <a:xfrm>
            <a:off x="4999870" y="3071823"/>
            <a:ext cx="1977356" cy="945323"/>
          </a:xfrm>
          <a:prstGeom prst="rect">
            <a:avLst/>
          </a:prstGeom>
        </p:spPr>
        <p:txBody>
          <a:bodyPr wrap="square" lIns="0" tIns="0" rIns="0" bIns="0" rtlCol="0" anchor="t">
            <a:spAutoFit/>
          </a:bodyPr>
          <a:lstStyle/>
          <a:p>
            <a:pPr>
              <a:lnSpc>
                <a:spcPts val="7598"/>
              </a:lnSpc>
            </a:pPr>
            <a:r>
              <a:rPr lang="en-US" sz="6332" dirty="0">
                <a:solidFill>
                  <a:srgbClr val="FF0000"/>
                </a:solidFill>
                <a:latin typeface="Poppins Bold"/>
              </a:rPr>
              <a:t>02</a:t>
            </a:r>
          </a:p>
        </p:txBody>
      </p:sp>
      <p:sp>
        <p:nvSpPr>
          <p:cNvPr id="18" name="TextBox 18"/>
          <p:cNvSpPr txBox="1"/>
          <p:nvPr/>
        </p:nvSpPr>
        <p:spPr>
          <a:xfrm>
            <a:off x="8483600" y="4057505"/>
            <a:ext cx="2184400" cy="282129"/>
          </a:xfrm>
          <a:prstGeom prst="rect">
            <a:avLst/>
          </a:prstGeom>
        </p:spPr>
        <p:txBody>
          <a:bodyPr lIns="0" tIns="0" rIns="0" bIns="0" rtlCol="0" anchor="t">
            <a:spAutoFit/>
          </a:bodyPr>
          <a:lstStyle/>
          <a:p>
            <a:pPr>
              <a:lnSpc>
                <a:spcPts val="2239"/>
              </a:lnSpc>
            </a:pPr>
            <a:r>
              <a:rPr lang="en-US" sz="1866" dirty="0">
                <a:solidFill>
                  <a:srgbClr val="F87F06"/>
                </a:solidFill>
                <a:latin typeface="Poppins Bold"/>
              </a:rPr>
              <a:t>PHOTOGRAPHY</a:t>
            </a:r>
          </a:p>
        </p:txBody>
      </p:sp>
      <p:sp>
        <p:nvSpPr>
          <p:cNvPr id="19" name="TextBox 19"/>
          <p:cNvSpPr txBox="1"/>
          <p:nvPr/>
        </p:nvSpPr>
        <p:spPr>
          <a:xfrm>
            <a:off x="8483600" y="4375630"/>
            <a:ext cx="2053497" cy="564257"/>
          </a:xfrm>
          <a:prstGeom prst="rect">
            <a:avLst/>
          </a:prstGeom>
        </p:spPr>
        <p:txBody>
          <a:bodyPr lIns="0" tIns="0" rIns="0" bIns="0" rtlCol="0" anchor="t">
            <a:spAutoFit/>
          </a:bodyPr>
          <a:lstStyle/>
          <a:p>
            <a:pPr>
              <a:lnSpc>
                <a:spcPts val="2240"/>
              </a:lnSpc>
            </a:pPr>
            <a:r>
              <a:rPr lang="en-GB" sz="1600" dirty="0">
                <a:solidFill>
                  <a:srgbClr val="000000"/>
                </a:solidFill>
                <a:latin typeface="Poppins Bold"/>
              </a:rPr>
              <a:t>The style of photos in marketing materials.</a:t>
            </a:r>
            <a:endParaRPr lang="en-US" sz="1600" dirty="0">
              <a:solidFill>
                <a:srgbClr val="000000"/>
              </a:solidFill>
              <a:latin typeface="Poppins Bold"/>
            </a:endParaRPr>
          </a:p>
        </p:txBody>
      </p:sp>
      <p:sp>
        <p:nvSpPr>
          <p:cNvPr id="20" name="TextBox 20"/>
          <p:cNvSpPr txBox="1"/>
          <p:nvPr/>
        </p:nvSpPr>
        <p:spPr>
          <a:xfrm>
            <a:off x="8483600" y="3071823"/>
            <a:ext cx="1814455" cy="945323"/>
          </a:xfrm>
          <a:prstGeom prst="rect">
            <a:avLst/>
          </a:prstGeom>
        </p:spPr>
        <p:txBody>
          <a:bodyPr lIns="0" tIns="0" rIns="0" bIns="0" rtlCol="0" anchor="t">
            <a:spAutoFit/>
          </a:bodyPr>
          <a:lstStyle/>
          <a:p>
            <a:pPr>
              <a:lnSpc>
                <a:spcPts val="7598"/>
              </a:lnSpc>
            </a:pPr>
            <a:r>
              <a:rPr lang="en-US" sz="6332" dirty="0">
                <a:solidFill>
                  <a:srgbClr val="FF0000"/>
                </a:solidFill>
                <a:latin typeface="Poppins Bold"/>
              </a:rPr>
              <a:t>03</a:t>
            </a:r>
          </a:p>
        </p:txBody>
      </p:sp>
      <p:sp>
        <p:nvSpPr>
          <p:cNvPr id="21" name="Slide Number Placeholder 20">
            <a:extLst>
              <a:ext uri="{FF2B5EF4-FFF2-40B4-BE49-F238E27FC236}">
                <a16:creationId xmlns:a16="http://schemas.microsoft.com/office/drawing/2014/main" id="{0B564DD6-60EB-2DB3-AB27-DD8546920FD4}"/>
              </a:ext>
            </a:extLst>
          </p:cNvPr>
          <p:cNvSpPr>
            <a:spLocks noGrp="1"/>
          </p:cNvSpPr>
          <p:nvPr>
            <p:ph type="sldNum" sz="quarter" idx="12"/>
          </p:nvPr>
        </p:nvSpPr>
        <p:spPr/>
        <p:txBody>
          <a:bodyPr/>
          <a:lstStyle/>
          <a:p>
            <a:fld id="{312CC964-A50B-4C29-B4E4-2C30BB34CCF3}" type="slidenum">
              <a:rPr lang="en-US" smtClean="0"/>
              <a:t>8</a:t>
            </a:fld>
            <a:endParaRPr lang="en-US"/>
          </a:p>
        </p:txBody>
      </p:sp>
    </p:spTree>
    <p:extLst>
      <p:ext uri="{BB962C8B-B14F-4D97-AF65-F5344CB8AC3E}">
        <p14:creationId xmlns:p14="http://schemas.microsoft.com/office/powerpoint/2010/main" val="4174375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800" y="5077287"/>
            <a:ext cx="905792" cy="1094913"/>
          </a:xfrm>
          <a:prstGeom prst="rect">
            <a:avLst/>
          </a:prstGeom>
        </p:spPr>
      </p:pic>
      <p:grpSp>
        <p:nvGrpSpPr>
          <p:cNvPr id="3" name="Group 3"/>
          <p:cNvGrpSpPr/>
          <p:nvPr/>
        </p:nvGrpSpPr>
        <p:grpSpPr>
          <a:xfrm>
            <a:off x="2124360" y="1380624"/>
            <a:ext cx="826424" cy="165601"/>
            <a:chOff x="0" y="0"/>
            <a:chExt cx="1652847" cy="331203"/>
          </a:xfrm>
        </p:grpSpPr>
        <p:grpSp>
          <p:nvGrpSpPr>
            <p:cNvPr id="4" name="Group 4"/>
            <p:cNvGrpSpPr/>
            <p:nvPr/>
          </p:nvGrpSpPr>
          <p:grpSpPr>
            <a:xfrm>
              <a:off x="0" y="0"/>
              <a:ext cx="331203" cy="331203"/>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sp>
        </p:grpSp>
        <p:grpSp>
          <p:nvGrpSpPr>
            <p:cNvPr id="6" name="Group 6"/>
            <p:cNvGrpSpPr/>
            <p:nvPr/>
          </p:nvGrpSpPr>
          <p:grpSpPr>
            <a:xfrm>
              <a:off x="664779" y="0"/>
              <a:ext cx="331203" cy="331203"/>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sp>
        </p:grpSp>
        <p:grpSp>
          <p:nvGrpSpPr>
            <p:cNvPr id="8" name="Group 8"/>
            <p:cNvGrpSpPr/>
            <p:nvPr/>
          </p:nvGrpSpPr>
          <p:grpSpPr>
            <a:xfrm>
              <a:off x="1321644" y="0"/>
              <a:ext cx="331203" cy="331203"/>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sp>
        </p:grpSp>
      </p:grpSp>
      <p:sp>
        <p:nvSpPr>
          <p:cNvPr id="11" name="TextBox 11"/>
          <p:cNvSpPr txBox="1"/>
          <p:nvPr/>
        </p:nvSpPr>
        <p:spPr>
          <a:xfrm>
            <a:off x="2124360" y="1650585"/>
            <a:ext cx="6968840" cy="1026307"/>
          </a:xfrm>
          <a:prstGeom prst="rect">
            <a:avLst/>
          </a:prstGeom>
        </p:spPr>
        <p:txBody>
          <a:bodyPr wrap="square" lIns="0" tIns="0" rIns="0" bIns="0" rtlCol="0" anchor="t">
            <a:spAutoFit/>
          </a:bodyPr>
          <a:lstStyle/>
          <a:p>
            <a:pPr>
              <a:lnSpc>
                <a:spcPts val="4028"/>
              </a:lnSpc>
            </a:pPr>
            <a:r>
              <a:rPr lang="en-US" sz="3800" b="1" dirty="0">
                <a:solidFill>
                  <a:srgbClr val="000000"/>
                </a:solidFill>
                <a:latin typeface="Poppins Bold"/>
              </a:rPr>
              <a:t>The Visual elements of </a:t>
            </a:r>
            <a:br>
              <a:rPr lang="en-US" sz="3800" b="1" dirty="0">
                <a:solidFill>
                  <a:srgbClr val="000000"/>
                </a:solidFill>
                <a:latin typeface="Poppins Bold"/>
              </a:rPr>
            </a:br>
            <a:r>
              <a:rPr lang="en-US" sz="3800" b="1" dirty="0">
                <a:solidFill>
                  <a:srgbClr val="000000"/>
                </a:solidFill>
                <a:latin typeface="Poppins Bold"/>
              </a:rPr>
              <a:t>Fashion Branding</a:t>
            </a:r>
          </a:p>
        </p:txBody>
      </p:sp>
      <p:sp>
        <p:nvSpPr>
          <p:cNvPr id="12" name="TextBox 12"/>
          <p:cNvSpPr txBox="1"/>
          <p:nvPr/>
        </p:nvSpPr>
        <p:spPr>
          <a:xfrm>
            <a:off x="2169967" y="4555431"/>
            <a:ext cx="1962284" cy="282129"/>
          </a:xfrm>
          <a:prstGeom prst="rect">
            <a:avLst/>
          </a:prstGeom>
        </p:spPr>
        <p:txBody>
          <a:bodyPr wrap="square" lIns="0" tIns="0" rIns="0" bIns="0" rtlCol="0" anchor="t">
            <a:spAutoFit/>
          </a:bodyPr>
          <a:lstStyle/>
          <a:p>
            <a:pPr>
              <a:lnSpc>
                <a:spcPts val="2239"/>
              </a:lnSpc>
            </a:pPr>
            <a:r>
              <a:rPr lang="en-US" sz="1866" dirty="0">
                <a:solidFill>
                  <a:srgbClr val="F87F06"/>
                </a:solidFill>
                <a:latin typeface="Poppins Bold"/>
              </a:rPr>
              <a:t>LOGO	</a:t>
            </a:r>
          </a:p>
        </p:txBody>
      </p:sp>
      <p:sp>
        <p:nvSpPr>
          <p:cNvPr id="13" name="TextBox 13"/>
          <p:cNvSpPr txBox="1"/>
          <p:nvPr/>
        </p:nvSpPr>
        <p:spPr>
          <a:xfrm>
            <a:off x="2169967" y="4873555"/>
            <a:ext cx="2053497" cy="846386"/>
          </a:xfrm>
          <a:prstGeom prst="rect">
            <a:avLst/>
          </a:prstGeom>
        </p:spPr>
        <p:txBody>
          <a:bodyPr wrap="square" lIns="0" tIns="0" rIns="0" bIns="0" rtlCol="0" anchor="t">
            <a:spAutoFit/>
          </a:bodyPr>
          <a:lstStyle/>
          <a:p>
            <a:pPr>
              <a:lnSpc>
                <a:spcPts val="2240"/>
              </a:lnSpc>
            </a:pPr>
            <a:r>
              <a:rPr lang="en-US" altLang="zh-TW" sz="1600" dirty="0" smtClean="0">
                <a:solidFill>
                  <a:srgbClr val="000000"/>
                </a:solidFill>
                <a:latin typeface="Poppins Bold"/>
              </a:rPr>
              <a:t>L</a:t>
            </a:r>
            <a:r>
              <a:rPr lang="en-GB" sz="1600" dirty="0" err="1" smtClean="0">
                <a:solidFill>
                  <a:srgbClr val="000000"/>
                </a:solidFill>
                <a:latin typeface="Poppins Bold"/>
              </a:rPr>
              <a:t>ogo</a:t>
            </a:r>
            <a:r>
              <a:rPr lang="en-GB" sz="1600" dirty="0" smtClean="0">
                <a:solidFill>
                  <a:srgbClr val="000000"/>
                </a:solidFill>
                <a:latin typeface="Poppins Bold"/>
              </a:rPr>
              <a:t> </a:t>
            </a:r>
            <a:r>
              <a:rPr lang="en-GB" sz="1600" dirty="0">
                <a:solidFill>
                  <a:srgbClr val="000000"/>
                </a:solidFill>
                <a:latin typeface="Poppins Bold"/>
              </a:rPr>
              <a:t>usage, including </a:t>
            </a:r>
            <a:r>
              <a:rPr lang="en-GB" sz="1600" dirty="0" smtClean="0">
                <a:solidFill>
                  <a:srgbClr val="000000"/>
                </a:solidFill>
                <a:latin typeface="Poppins Bold"/>
              </a:rPr>
              <a:t>colours and </a:t>
            </a:r>
            <a:r>
              <a:rPr lang="en-GB" sz="1600" dirty="0">
                <a:solidFill>
                  <a:srgbClr val="000000"/>
                </a:solidFill>
                <a:latin typeface="Poppins Bold"/>
              </a:rPr>
              <a:t>sizes, </a:t>
            </a:r>
            <a:r>
              <a:rPr lang="en-GB" sz="1600" dirty="0" smtClean="0">
                <a:solidFill>
                  <a:srgbClr val="000000"/>
                </a:solidFill>
                <a:latin typeface="Poppins Bold"/>
              </a:rPr>
              <a:t>as well as logo </a:t>
            </a:r>
            <a:r>
              <a:rPr lang="en-GB" sz="1600" dirty="0">
                <a:solidFill>
                  <a:srgbClr val="000000"/>
                </a:solidFill>
                <a:latin typeface="Poppins Bold"/>
              </a:rPr>
              <a:t>variations.</a:t>
            </a:r>
            <a:endParaRPr lang="en-US" sz="1600" dirty="0">
              <a:solidFill>
                <a:srgbClr val="000000"/>
              </a:solidFill>
              <a:latin typeface="Poppins Bold"/>
            </a:endParaRPr>
          </a:p>
        </p:txBody>
      </p:sp>
      <p:sp>
        <p:nvSpPr>
          <p:cNvPr id="14" name="TextBox 14"/>
          <p:cNvSpPr txBox="1"/>
          <p:nvPr/>
        </p:nvSpPr>
        <p:spPr>
          <a:xfrm>
            <a:off x="2169967" y="3569748"/>
            <a:ext cx="1962284" cy="945323"/>
          </a:xfrm>
          <a:prstGeom prst="rect">
            <a:avLst/>
          </a:prstGeom>
        </p:spPr>
        <p:txBody>
          <a:bodyPr wrap="square" lIns="0" tIns="0" rIns="0" bIns="0" rtlCol="0" anchor="t">
            <a:spAutoFit/>
          </a:bodyPr>
          <a:lstStyle/>
          <a:p>
            <a:pPr>
              <a:lnSpc>
                <a:spcPts val="7598"/>
              </a:lnSpc>
            </a:pPr>
            <a:r>
              <a:rPr lang="en-US" sz="6332" dirty="0">
                <a:solidFill>
                  <a:srgbClr val="FF0000"/>
                </a:solidFill>
                <a:latin typeface="Poppins Bold"/>
              </a:rPr>
              <a:t>01</a:t>
            </a:r>
          </a:p>
        </p:txBody>
      </p:sp>
      <p:sp>
        <p:nvSpPr>
          <p:cNvPr id="15" name="TextBox 15"/>
          <p:cNvSpPr txBox="1"/>
          <p:nvPr/>
        </p:nvSpPr>
        <p:spPr>
          <a:xfrm>
            <a:off x="4665019" y="4560279"/>
            <a:ext cx="2053497" cy="282129"/>
          </a:xfrm>
          <a:prstGeom prst="rect">
            <a:avLst/>
          </a:prstGeom>
        </p:spPr>
        <p:txBody>
          <a:bodyPr wrap="square" lIns="0" tIns="0" rIns="0" bIns="0" rtlCol="0" anchor="t">
            <a:spAutoFit/>
          </a:bodyPr>
          <a:lstStyle/>
          <a:p>
            <a:pPr>
              <a:lnSpc>
                <a:spcPts val="2239"/>
              </a:lnSpc>
            </a:pPr>
            <a:r>
              <a:rPr lang="en-US" sz="1866" dirty="0">
                <a:solidFill>
                  <a:srgbClr val="F87F06"/>
                </a:solidFill>
                <a:latin typeface="Poppins Bold"/>
              </a:rPr>
              <a:t>COLOUR</a:t>
            </a:r>
          </a:p>
        </p:txBody>
      </p:sp>
      <p:sp>
        <p:nvSpPr>
          <p:cNvPr id="16" name="TextBox 16"/>
          <p:cNvSpPr txBox="1"/>
          <p:nvPr/>
        </p:nvSpPr>
        <p:spPr>
          <a:xfrm>
            <a:off x="4665019" y="4878403"/>
            <a:ext cx="2053497" cy="1128514"/>
          </a:xfrm>
          <a:prstGeom prst="rect">
            <a:avLst/>
          </a:prstGeom>
        </p:spPr>
        <p:txBody>
          <a:bodyPr wrap="square" lIns="0" tIns="0" rIns="0" bIns="0" rtlCol="0" anchor="t">
            <a:spAutoFit/>
          </a:bodyPr>
          <a:lstStyle/>
          <a:p>
            <a:pPr>
              <a:lnSpc>
                <a:spcPts val="2240"/>
              </a:lnSpc>
            </a:pPr>
            <a:r>
              <a:rPr lang="en-GB" sz="1600" dirty="0">
                <a:solidFill>
                  <a:srgbClr val="000000"/>
                </a:solidFill>
                <a:latin typeface="Poppins Bold"/>
              </a:rPr>
              <a:t>The brand colours that represent </a:t>
            </a:r>
            <a:r>
              <a:rPr lang="en-GB" sz="1600" dirty="0" smtClean="0">
                <a:solidFill>
                  <a:srgbClr val="000000"/>
                </a:solidFill>
                <a:latin typeface="Poppins Bold"/>
              </a:rPr>
              <a:t>the  brand</a:t>
            </a:r>
            <a:r>
              <a:rPr lang="en-GB" sz="1600" dirty="0">
                <a:solidFill>
                  <a:srgbClr val="000000"/>
                </a:solidFill>
                <a:latin typeface="Poppins Bold"/>
              </a:rPr>
              <a:t>, both the primary and accent colours.</a:t>
            </a:r>
          </a:p>
        </p:txBody>
      </p:sp>
      <p:sp>
        <p:nvSpPr>
          <p:cNvPr id="17" name="TextBox 17"/>
          <p:cNvSpPr txBox="1"/>
          <p:nvPr/>
        </p:nvSpPr>
        <p:spPr>
          <a:xfrm>
            <a:off x="4665019" y="3574596"/>
            <a:ext cx="1787240" cy="945323"/>
          </a:xfrm>
          <a:prstGeom prst="rect">
            <a:avLst/>
          </a:prstGeom>
        </p:spPr>
        <p:txBody>
          <a:bodyPr wrap="square" lIns="0" tIns="0" rIns="0" bIns="0" rtlCol="0" anchor="t">
            <a:spAutoFit/>
          </a:bodyPr>
          <a:lstStyle/>
          <a:p>
            <a:pPr>
              <a:lnSpc>
                <a:spcPts val="7598"/>
              </a:lnSpc>
            </a:pPr>
            <a:r>
              <a:rPr lang="en-US" sz="6332" dirty="0">
                <a:solidFill>
                  <a:srgbClr val="FF0000"/>
                </a:solidFill>
                <a:latin typeface="Poppins Bold"/>
              </a:rPr>
              <a:t>02</a:t>
            </a:r>
          </a:p>
        </p:txBody>
      </p:sp>
      <p:sp>
        <p:nvSpPr>
          <p:cNvPr id="18" name="TextBox 18"/>
          <p:cNvSpPr txBox="1"/>
          <p:nvPr/>
        </p:nvSpPr>
        <p:spPr>
          <a:xfrm>
            <a:off x="7508419" y="4519919"/>
            <a:ext cx="2184400" cy="282129"/>
          </a:xfrm>
          <a:prstGeom prst="rect">
            <a:avLst/>
          </a:prstGeom>
        </p:spPr>
        <p:txBody>
          <a:bodyPr wrap="square" lIns="0" tIns="0" rIns="0" bIns="0" rtlCol="0" anchor="t">
            <a:spAutoFit/>
          </a:bodyPr>
          <a:lstStyle/>
          <a:p>
            <a:pPr>
              <a:lnSpc>
                <a:spcPts val="2239"/>
              </a:lnSpc>
            </a:pPr>
            <a:r>
              <a:rPr lang="en-US" sz="1866" dirty="0">
                <a:solidFill>
                  <a:srgbClr val="F87F06"/>
                </a:solidFill>
                <a:latin typeface="Poppins Bold"/>
              </a:rPr>
              <a:t>TYPOGRAPHY</a:t>
            </a:r>
          </a:p>
        </p:txBody>
      </p:sp>
      <p:sp>
        <p:nvSpPr>
          <p:cNvPr id="19" name="TextBox 19"/>
          <p:cNvSpPr txBox="1"/>
          <p:nvPr/>
        </p:nvSpPr>
        <p:spPr>
          <a:xfrm>
            <a:off x="7508420" y="4838043"/>
            <a:ext cx="2053497" cy="846386"/>
          </a:xfrm>
          <a:prstGeom prst="rect">
            <a:avLst/>
          </a:prstGeom>
        </p:spPr>
        <p:txBody>
          <a:bodyPr wrap="square" lIns="0" tIns="0" rIns="0" bIns="0" rtlCol="0" anchor="t">
            <a:spAutoFit/>
          </a:bodyPr>
          <a:lstStyle/>
          <a:p>
            <a:pPr>
              <a:lnSpc>
                <a:spcPts val="2240"/>
              </a:lnSpc>
            </a:pPr>
            <a:r>
              <a:rPr lang="en-GB" sz="1600" dirty="0">
                <a:solidFill>
                  <a:srgbClr val="000000"/>
                </a:solidFill>
                <a:latin typeface="Poppins Bold"/>
              </a:rPr>
              <a:t>The brand fonts, along with size guides and how they can be used.</a:t>
            </a:r>
            <a:endParaRPr lang="en-US" sz="1600" dirty="0">
              <a:solidFill>
                <a:srgbClr val="000000"/>
              </a:solidFill>
              <a:latin typeface="Poppins Bold"/>
            </a:endParaRPr>
          </a:p>
        </p:txBody>
      </p:sp>
      <p:sp>
        <p:nvSpPr>
          <p:cNvPr id="20" name="TextBox 20"/>
          <p:cNvSpPr txBox="1"/>
          <p:nvPr/>
        </p:nvSpPr>
        <p:spPr>
          <a:xfrm>
            <a:off x="7508419" y="3534236"/>
            <a:ext cx="1814455" cy="945323"/>
          </a:xfrm>
          <a:prstGeom prst="rect">
            <a:avLst/>
          </a:prstGeom>
        </p:spPr>
        <p:txBody>
          <a:bodyPr wrap="square" lIns="0" tIns="0" rIns="0" bIns="0" rtlCol="0" anchor="t">
            <a:spAutoFit/>
          </a:bodyPr>
          <a:lstStyle/>
          <a:p>
            <a:pPr>
              <a:lnSpc>
                <a:spcPts val="7598"/>
              </a:lnSpc>
            </a:pPr>
            <a:r>
              <a:rPr lang="en-US" sz="6332" dirty="0">
                <a:solidFill>
                  <a:srgbClr val="FF0000"/>
                </a:solidFill>
                <a:latin typeface="Poppins Bold"/>
              </a:rPr>
              <a:t>03</a:t>
            </a:r>
          </a:p>
        </p:txBody>
      </p:sp>
      <p:sp>
        <p:nvSpPr>
          <p:cNvPr id="24" name="Slide Number Placeholder 23">
            <a:extLst>
              <a:ext uri="{FF2B5EF4-FFF2-40B4-BE49-F238E27FC236}">
                <a16:creationId xmlns:a16="http://schemas.microsoft.com/office/drawing/2014/main" id="{2D92C58D-CAC9-C1D0-BF36-74AD9557CDF0}"/>
              </a:ext>
            </a:extLst>
          </p:cNvPr>
          <p:cNvSpPr>
            <a:spLocks noGrp="1"/>
          </p:cNvSpPr>
          <p:nvPr>
            <p:ph type="sldNum" sz="quarter" idx="12"/>
          </p:nvPr>
        </p:nvSpPr>
        <p:spPr/>
        <p:txBody>
          <a:bodyPr/>
          <a:lstStyle/>
          <a:p>
            <a:fld id="{312CC964-A50B-4C29-B4E4-2C30BB34CCF3}" type="slidenum">
              <a:rPr lang="en-US" smtClean="0"/>
              <a:t>9</a:t>
            </a:fld>
            <a:endParaRPr lang="en-US"/>
          </a:p>
        </p:txBody>
      </p:sp>
      <p:sp>
        <p:nvSpPr>
          <p:cNvPr id="22" name="TextBox 13">
            <a:extLst>
              <a:ext uri="{FF2B5EF4-FFF2-40B4-BE49-F238E27FC236}">
                <a16:creationId xmlns:a16="http://schemas.microsoft.com/office/drawing/2014/main" id="{80646920-85A8-479C-AD7F-A6BA97EE1A10}"/>
              </a:ext>
            </a:extLst>
          </p:cNvPr>
          <p:cNvSpPr txBox="1"/>
          <p:nvPr/>
        </p:nvSpPr>
        <p:spPr>
          <a:xfrm>
            <a:off x="2124360" y="3163927"/>
            <a:ext cx="8148323" cy="265073"/>
          </a:xfrm>
          <a:prstGeom prst="rect">
            <a:avLst/>
          </a:prstGeom>
        </p:spPr>
        <p:txBody>
          <a:bodyPr wrap="square" lIns="0" tIns="0" rIns="0" bIns="0" rtlCol="0" anchor="t">
            <a:spAutoFit/>
          </a:bodyPr>
          <a:lstStyle/>
          <a:p>
            <a:pPr>
              <a:lnSpc>
                <a:spcPts val="2240"/>
              </a:lnSpc>
            </a:pPr>
            <a:r>
              <a:rPr lang="en-GB" sz="1600" dirty="0">
                <a:solidFill>
                  <a:srgbClr val="000000"/>
                </a:solidFill>
                <a:latin typeface="Poppins Bold"/>
              </a:rPr>
              <a:t>What needs to be define for a brand?</a:t>
            </a:r>
            <a:endParaRPr lang="en-US" sz="1600" dirty="0">
              <a:solidFill>
                <a:srgbClr val="000000"/>
              </a:solidFill>
              <a:latin typeface="Poppins Bold"/>
            </a:endParaRPr>
          </a:p>
        </p:txBody>
      </p:sp>
    </p:spTree>
    <p:extLst>
      <p:ext uri="{BB962C8B-B14F-4D97-AF65-F5344CB8AC3E}">
        <p14:creationId xmlns:p14="http://schemas.microsoft.com/office/powerpoint/2010/main" val="38053028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AngleLinesVTI">
  <a:themeElements>
    <a:clrScheme name="AnalogousFromLightSeed_2SEEDS">
      <a:dk1>
        <a:srgbClr val="000000"/>
      </a:dk1>
      <a:lt1>
        <a:srgbClr val="FFFFFF"/>
      </a:lt1>
      <a:dk2>
        <a:srgbClr val="22363C"/>
      </a:dk2>
      <a:lt2>
        <a:srgbClr val="E2E6E8"/>
      </a:lt2>
      <a:accent1>
        <a:srgbClr val="C18C78"/>
      </a:accent1>
      <a:accent2>
        <a:srgbClr val="CC9099"/>
      </a:accent2>
      <a:accent3>
        <a:srgbClr val="B19F77"/>
      </a:accent3>
      <a:accent4>
        <a:srgbClr val="6DAFA2"/>
      </a:accent4>
      <a:accent5>
        <a:srgbClr val="70ACBC"/>
      </a:accent5>
      <a:accent6>
        <a:srgbClr val="7893C1"/>
      </a:accent6>
      <a:hlink>
        <a:srgbClr val="5E8A9B"/>
      </a:hlink>
      <a:folHlink>
        <a:srgbClr val="7F7F7F"/>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08334433E7034A9CC9A355465A71CA" ma:contentTypeVersion="16" ma:contentTypeDescription="Create a new document." ma:contentTypeScope="" ma:versionID="18a703978099cf0faf3d32b5898d6f80">
  <xsd:schema xmlns:xsd="http://www.w3.org/2001/XMLSchema" xmlns:xs="http://www.w3.org/2001/XMLSchema" xmlns:p="http://schemas.microsoft.com/office/2006/metadata/properties" xmlns:ns3="d42717ba-50ed-468f-93dc-e4362b887862" xmlns:ns4="52152eb0-db6c-4db9-b22e-091c35862b51" targetNamespace="http://schemas.microsoft.com/office/2006/metadata/properties" ma:root="true" ma:fieldsID="5224a9d305de9f89ce098a44fc473a67" ns3:_="" ns4:_="">
    <xsd:import namespace="d42717ba-50ed-468f-93dc-e4362b887862"/>
    <xsd:import namespace="52152eb0-db6c-4db9-b22e-091c35862b5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2717ba-50ed-468f-93dc-e4362b8878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152eb0-db6c-4db9-b22e-091c35862b5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d42717ba-50ed-468f-93dc-e4362b88786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59EB6E-066B-4538-B757-3C507E7804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2717ba-50ed-468f-93dc-e4362b887862"/>
    <ds:schemaRef ds:uri="52152eb0-db6c-4db9-b22e-091c35862b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D0C405-C3D5-4087-AD23-E668125FD4F5}">
  <ds:schemaRefs>
    <ds:schemaRef ds:uri="http://schemas.microsoft.com/office/2006/metadata/properties"/>
    <ds:schemaRef ds:uri="http://purl.org/dc/terms/"/>
    <ds:schemaRef ds:uri="d42717ba-50ed-468f-93dc-e4362b887862"/>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52152eb0-db6c-4db9-b22e-091c35862b51"/>
    <ds:schemaRef ds:uri="http://www.w3.org/XML/1998/namespace"/>
    <ds:schemaRef ds:uri="http://purl.org/dc/dcmitype/"/>
  </ds:schemaRefs>
</ds:datastoreItem>
</file>

<file path=customXml/itemProps3.xml><?xml version="1.0" encoding="utf-8"?>
<ds:datastoreItem xmlns:ds="http://schemas.openxmlformats.org/officeDocument/2006/customXml" ds:itemID="{0F58AC06-99DF-4642-B688-58F07C6EC4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3056</TotalTime>
  <Words>1622</Words>
  <Application>Microsoft Office PowerPoint</Application>
  <PresentationFormat>寬螢幕</PresentationFormat>
  <Paragraphs>232</Paragraphs>
  <Slides>36</Slides>
  <Notes>9</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36</vt:i4>
      </vt:variant>
    </vt:vector>
  </HeadingPairs>
  <TitlesOfParts>
    <vt:vector size="45" baseType="lpstr">
      <vt:lpstr>Baguet Script</vt:lpstr>
      <vt:lpstr>Poppins Bold</vt:lpstr>
      <vt:lpstr>Univers Condensed Light</vt:lpstr>
      <vt:lpstr>Walbaum Display Light</vt:lpstr>
      <vt:lpstr>Arial</vt:lpstr>
      <vt:lpstr>Arial</vt:lpstr>
      <vt:lpstr>Calibri</vt:lpstr>
      <vt:lpstr>Century Gothic</vt:lpstr>
      <vt:lpstr>AngleLinesVTI</vt:lpstr>
      <vt:lpstr>Current Trends in Fashion Marketing communications and Merchandising</vt:lpstr>
      <vt:lpstr>Areas and careers in fashion Business</vt:lpstr>
      <vt:lpstr>What is Marketing?</vt:lpstr>
      <vt:lpstr>Definition by  Chartered Institute of Marketing</vt:lpstr>
      <vt:lpstr>What is Branding?</vt:lpstr>
      <vt:lpstr>Branding Is Who You Are </vt:lpstr>
      <vt:lpstr>PowerPoint 簡報</vt:lpstr>
      <vt:lpstr>PowerPoint 簡報</vt:lpstr>
      <vt:lpstr>PowerPoint 簡報</vt:lpstr>
      <vt:lpstr>PowerPoint 簡報</vt:lpstr>
      <vt:lpstr>PowerPoint 簡報</vt:lpstr>
      <vt:lpstr>PowerPoint 簡報</vt:lpstr>
      <vt:lpstr>PowerPoint 簡報</vt:lpstr>
      <vt:lpstr>What is Marketing Communications?</vt:lpstr>
      <vt:lpstr>Marketing Communications</vt:lpstr>
      <vt:lpstr>Different popular Modes of fashion Marketing Communications</vt:lpstr>
      <vt:lpstr>Fashion Advertising</vt:lpstr>
      <vt:lpstr>Fashion video/film Ads  </vt:lpstr>
      <vt:lpstr>Fashion Shows </vt:lpstr>
      <vt:lpstr>Events, Experiences and Public Relations </vt:lpstr>
      <vt:lpstr>Fashion Gamification</vt:lpstr>
      <vt:lpstr>Word of Mouth</vt:lpstr>
      <vt:lpstr>Sales Promotion</vt:lpstr>
      <vt:lpstr>PowerPoint 簡報</vt:lpstr>
      <vt:lpstr>Fashion journalism – Public Relations</vt:lpstr>
      <vt:lpstr>Direct Marketing in Fashion</vt:lpstr>
      <vt:lpstr>Trends in  Fashion Apparel Retailing and Wholesaling</vt:lpstr>
      <vt:lpstr>Types</vt:lpstr>
      <vt:lpstr>Fashion retailing and wholesaling</vt:lpstr>
      <vt:lpstr>Franchising vs  licensing</vt:lpstr>
      <vt:lpstr>Retail Franchising</vt:lpstr>
      <vt:lpstr>Retail Licensing </vt:lpstr>
      <vt:lpstr>What is Franchising and Licensing business model in Fashion in HK?</vt:lpstr>
      <vt:lpstr> Franchising + Licensing</vt:lpstr>
      <vt:lpstr>Customisation products</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Trends in Fashion Marketing communications and Merchandising</dc:title>
  <dc:creator>Candace Leung</dc:creator>
  <cp:lastModifiedBy>POON, Suk-mei Cindy</cp:lastModifiedBy>
  <cp:revision>123</cp:revision>
  <dcterms:created xsi:type="dcterms:W3CDTF">2023-08-12T05:02:04Z</dcterms:created>
  <dcterms:modified xsi:type="dcterms:W3CDTF">2024-01-23T03:29:34Z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0x0101001408334433E7034A9CC9A355465A71CA</vt:lpwstr>
  </property>
</Properties>
</file>