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G, Chi-ying Jeannie" initials="LCJ" lastIdx="4" clrIdx="0">
    <p:extLst>
      <p:ext uri="{19B8F6BF-5375-455C-9EA6-DF929625EA0E}">
        <p15:presenceInfo xmlns:p15="http://schemas.microsoft.com/office/powerpoint/2012/main" xmlns="" userId="S-1-5-21-2637006528-1015924553-1750768987-33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6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5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1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9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8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0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68C9-7993-46AC-B684-67F8EA8656C0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3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Match the following sensory descriptors to their corresponding sensory attributes: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Sensory </a:t>
            </a:r>
            <a:r>
              <a:rPr lang="en-US" dirty="0"/>
              <a:t>descriptors: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783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 err="1" smtClean="0"/>
              <a:t>Colour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err="1"/>
              <a:t>Flavour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 err="1"/>
              <a:t>Mouthfeel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Sound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 err="1" smtClean="0"/>
              <a:t>Odour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Temperature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Texture (appearance)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Sensory </a:t>
            </a:r>
            <a:r>
              <a:rPr lang="en-US" dirty="0"/>
              <a:t>attributes: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78326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en-US" sz="2200" dirty="0" smtClean="0"/>
              <a:t>Airy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/>
              <a:t>Bland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/>
              <a:t>Fizzy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sz="2200" dirty="0" smtClean="0"/>
              <a:t>Golden brown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Fishy</a:t>
            </a:r>
            <a:endParaRPr lang="en-US" sz="2200" dirty="0"/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Shiny</a:t>
            </a:r>
            <a:endParaRPr lang="en-US" sz="2200" dirty="0"/>
          </a:p>
          <a:p>
            <a:pPr marL="457200" lvl="0" indent="-457200">
              <a:buFont typeface="+mj-lt"/>
              <a:buAutoNum type="alphaUcPeriod"/>
            </a:pPr>
            <a:r>
              <a:rPr lang="en-US" sz="2200" dirty="0" smtClean="0"/>
              <a:t>Warm</a:t>
            </a:r>
          </a:p>
        </p:txBody>
      </p:sp>
    </p:spTree>
    <p:extLst>
      <p:ext uri="{BB962C8B-B14F-4D97-AF65-F5344CB8AC3E}">
        <p14:creationId xmlns:p14="http://schemas.microsoft.com/office/powerpoint/2010/main" val="298161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B and 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A and 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01369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47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Match the following sensory descriptors to their corresponding sensory attributes:</vt:lpstr>
      <vt:lpstr>Answers</vt:lpstr>
    </vt:vector>
  </TitlesOfParts>
  <Company>The Open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22</cp:revision>
  <dcterms:created xsi:type="dcterms:W3CDTF">2018-12-06T12:06:51Z</dcterms:created>
  <dcterms:modified xsi:type="dcterms:W3CDTF">2020-01-13T09:14:44Z</dcterms:modified>
</cp:coreProperties>
</file>