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6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via Lai" userId="a5089820-96cb-4caa-8bce-d20d73a3bd3d" providerId="ADAL" clId="{60BFD1C5-AEC9-1945-87F5-BBBF279E713E}"/>
    <pc:docChg chg="undo custSel addSld delSld modSld sldOrd">
      <pc:chgData name="Jovia Lai" userId="a5089820-96cb-4caa-8bce-d20d73a3bd3d" providerId="ADAL" clId="{60BFD1C5-AEC9-1945-87F5-BBBF279E713E}" dt="2021-10-21T10:06:05.842" v="934" actId="20577"/>
      <pc:docMkLst>
        <pc:docMk/>
      </pc:docMkLst>
      <pc:sldChg chg="modSp">
        <pc:chgData name="Jovia Lai" userId="a5089820-96cb-4caa-8bce-d20d73a3bd3d" providerId="ADAL" clId="{60BFD1C5-AEC9-1945-87F5-BBBF279E713E}" dt="2021-10-21T08:40:21.234" v="22" actId="20577"/>
        <pc:sldMkLst>
          <pc:docMk/>
          <pc:sldMk cId="1913687716" sldId="257"/>
        </pc:sldMkLst>
        <pc:spChg chg="mod">
          <ac:chgData name="Jovia Lai" userId="a5089820-96cb-4caa-8bce-d20d73a3bd3d" providerId="ADAL" clId="{60BFD1C5-AEC9-1945-87F5-BBBF279E713E}" dt="2021-10-21T08:40:21.234" v="22" actId="20577"/>
          <ac:spMkLst>
            <pc:docMk/>
            <pc:sldMk cId="1913687716" sldId="257"/>
            <ac:spMk id="3" creationId="{00000000-0000-0000-0000-000000000000}"/>
          </ac:spMkLst>
        </pc:spChg>
      </pc:sldChg>
      <pc:sldChg chg="addSp delSp modSp del">
        <pc:chgData name="Jovia Lai" userId="a5089820-96cb-4caa-8bce-d20d73a3bd3d" providerId="ADAL" clId="{60BFD1C5-AEC9-1945-87F5-BBBF279E713E}" dt="2021-10-21T09:33:53.615" v="599" actId="2696"/>
        <pc:sldMkLst>
          <pc:docMk/>
          <pc:sldMk cId="4132615046" sldId="258"/>
        </pc:sldMkLst>
        <pc:spChg chg="add del mod">
          <ac:chgData name="Jovia Lai" userId="a5089820-96cb-4caa-8bce-d20d73a3bd3d" providerId="ADAL" clId="{60BFD1C5-AEC9-1945-87F5-BBBF279E713E}" dt="2021-10-21T08:56:41.493" v="78"/>
          <ac:spMkLst>
            <pc:docMk/>
            <pc:sldMk cId="4132615046" sldId="258"/>
            <ac:spMk id="2" creationId="{51DDADAF-422D-0243-8327-38EDBEB03DF3}"/>
          </ac:spMkLst>
        </pc:spChg>
        <pc:spChg chg="add del mod">
          <ac:chgData name="Jovia Lai" userId="a5089820-96cb-4caa-8bce-d20d73a3bd3d" providerId="ADAL" clId="{60BFD1C5-AEC9-1945-87F5-BBBF279E713E}" dt="2021-10-21T08:56:41.493" v="78"/>
          <ac:spMkLst>
            <pc:docMk/>
            <pc:sldMk cId="4132615046" sldId="258"/>
            <ac:spMk id="3" creationId="{A84D7EE5-1B77-6841-A565-575D947EBAE8}"/>
          </ac:spMkLst>
        </pc:spChg>
        <pc:spChg chg="del">
          <ac:chgData name="Jovia Lai" userId="a5089820-96cb-4caa-8bce-d20d73a3bd3d" providerId="ADAL" clId="{60BFD1C5-AEC9-1945-87F5-BBBF279E713E}" dt="2021-10-21T08:41:22.007" v="24" actId="478"/>
          <ac:spMkLst>
            <pc:docMk/>
            <pc:sldMk cId="4132615046" sldId="258"/>
            <ac:spMk id="4" creationId="{00000000-0000-0000-0000-000000000000}"/>
          </ac:spMkLst>
        </pc:spChg>
        <pc:spChg chg="mod">
          <ac:chgData name="Jovia Lai" userId="a5089820-96cb-4caa-8bce-d20d73a3bd3d" providerId="ADAL" clId="{60BFD1C5-AEC9-1945-87F5-BBBF279E713E}" dt="2021-10-21T08:58:17.513" v="164" actId="20577"/>
          <ac:spMkLst>
            <pc:docMk/>
            <pc:sldMk cId="4132615046" sldId="258"/>
            <ac:spMk id="5" creationId="{00000000-0000-0000-0000-000000000000}"/>
          </ac:spMkLst>
        </pc:spChg>
        <pc:spChg chg="add del mod">
          <ac:chgData name="Jovia Lai" userId="a5089820-96cb-4caa-8bce-d20d73a3bd3d" providerId="ADAL" clId="{60BFD1C5-AEC9-1945-87F5-BBBF279E713E}" dt="2021-10-21T08:56:41.493" v="78"/>
          <ac:spMkLst>
            <pc:docMk/>
            <pc:sldMk cId="4132615046" sldId="258"/>
            <ac:spMk id="6" creationId="{A7963530-5F51-E343-9850-C94C5BD9F945}"/>
          </ac:spMkLst>
        </pc:spChg>
        <pc:spChg chg="del">
          <ac:chgData name="Jovia Lai" userId="a5089820-96cb-4caa-8bce-d20d73a3bd3d" providerId="ADAL" clId="{60BFD1C5-AEC9-1945-87F5-BBBF279E713E}" dt="2021-10-21T08:41:29.237" v="28" actId="478"/>
          <ac:spMkLst>
            <pc:docMk/>
            <pc:sldMk cId="4132615046" sldId="258"/>
            <ac:spMk id="7" creationId="{00000000-0000-0000-0000-000000000000}"/>
          </ac:spMkLst>
        </pc:spChg>
        <pc:spChg chg="del">
          <ac:chgData name="Jovia Lai" userId="a5089820-96cb-4caa-8bce-d20d73a3bd3d" providerId="ADAL" clId="{60BFD1C5-AEC9-1945-87F5-BBBF279E713E}" dt="2021-10-21T08:41:27.336" v="27" actId="478"/>
          <ac:spMkLst>
            <pc:docMk/>
            <pc:sldMk cId="4132615046" sldId="258"/>
            <ac:spMk id="10" creationId="{105AB109-7203-4CF5-967F-6AEB4CAF4E09}"/>
          </ac:spMkLst>
        </pc:spChg>
        <pc:spChg chg="add del mod">
          <ac:chgData name="Jovia Lai" userId="a5089820-96cb-4caa-8bce-d20d73a3bd3d" providerId="ADAL" clId="{60BFD1C5-AEC9-1945-87F5-BBBF279E713E}" dt="2021-10-21T08:56:59.737" v="80"/>
          <ac:spMkLst>
            <pc:docMk/>
            <pc:sldMk cId="4132615046" sldId="258"/>
            <ac:spMk id="11" creationId="{19B2DB77-7A03-154C-A95C-45515182D73C}"/>
          </ac:spMkLst>
        </pc:spChg>
        <pc:spChg chg="add del mod">
          <ac:chgData name="Jovia Lai" userId="a5089820-96cb-4caa-8bce-d20d73a3bd3d" providerId="ADAL" clId="{60BFD1C5-AEC9-1945-87F5-BBBF279E713E}" dt="2021-10-21T08:56:59.737" v="80"/>
          <ac:spMkLst>
            <pc:docMk/>
            <pc:sldMk cId="4132615046" sldId="258"/>
            <ac:spMk id="12" creationId="{C7830A79-0929-3C48-A671-8F2C07853E18}"/>
          </ac:spMkLst>
        </pc:spChg>
        <pc:spChg chg="add del mod">
          <ac:chgData name="Jovia Lai" userId="a5089820-96cb-4caa-8bce-d20d73a3bd3d" providerId="ADAL" clId="{60BFD1C5-AEC9-1945-87F5-BBBF279E713E}" dt="2021-10-21T08:57:04.300" v="81" actId="478"/>
          <ac:spMkLst>
            <pc:docMk/>
            <pc:sldMk cId="4132615046" sldId="258"/>
            <ac:spMk id="13" creationId="{6B8F7E72-713F-8348-8913-B71D412191F1}"/>
          </ac:spMkLst>
        </pc:spChg>
        <pc:spChg chg="add mod">
          <ac:chgData name="Jovia Lai" userId="a5089820-96cb-4caa-8bce-d20d73a3bd3d" providerId="ADAL" clId="{60BFD1C5-AEC9-1945-87F5-BBBF279E713E}" dt="2021-10-21T09:09:37.597" v="547"/>
          <ac:spMkLst>
            <pc:docMk/>
            <pc:sldMk cId="4132615046" sldId="258"/>
            <ac:spMk id="14" creationId="{9ABF5058-66BC-3F40-894D-E332E302078C}"/>
          </ac:spMkLst>
        </pc:spChg>
        <pc:spChg chg="add mod">
          <ac:chgData name="Jovia Lai" userId="a5089820-96cb-4caa-8bce-d20d73a3bd3d" providerId="ADAL" clId="{60BFD1C5-AEC9-1945-87F5-BBBF279E713E}" dt="2021-10-21T08:56:59.737" v="80"/>
          <ac:spMkLst>
            <pc:docMk/>
            <pc:sldMk cId="4132615046" sldId="258"/>
            <ac:spMk id="15" creationId="{1FA8BBA7-434B-4D4E-86ED-74061425DFB1}"/>
          </ac:spMkLst>
        </pc:spChg>
        <pc:spChg chg="add mod">
          <ac:chgData name="Jovia Lai" userId="a5089820-96cb-4caa-8bce-d20d73a3bd3d" providerId="ADAL" clId="{60BFD1C5-AEC9-1945-87F5-BBBF279E713E}" dt="2021-10-21T09:14:00.595" v="560" actId="1076"/>
          <ac:spMkLst>
            <pc:docMk/>
            <pc:sldMk cId="4132615046" sldId="258"/>
            <ac:spMk id="16" creationId="{0664AD6D-92FB-C147-80DD-8CCDD0DCCA37}"/>
          </ac:spMkLst>
        </pc:spChg>
        <pc:picChg chg="del">
          <ac:chgData name="Jovia Lai" userId="a5089820-96cb-4caa-8bce-d20d73a3bd3d" providerId="ADAL" clId="{60BFD1C5-AEC9-1945-87F5-BBBF279E713E}" dt="2021-10-21T08:41:24.769" v="25" actId="478"/>
          <ac:picMkLst>
            <pc:docMk/>
            <pc:sldMk cId="4132615046" sldId="258"/>
            <ac:picMk id="8" creationId="{DD549D5C-4195-42DC-912E-2A3C3E1250F7}"/>
          </ac:picMkLst>
        </pc:picChg>
        <pc:picChg chg="del">
          <ac:chgData name="Jovia Lai" userId="a5089820-96cb-4caa-8bce-d20d73a3bd3d" providerId="ADAL" clId="{60BFD1C5-AEC9-1945-87F5-BBBF279E713E}" dt="2021-10-21T08:41:25.683" v="26" actId="478"/>
          <ac:picMkLst>
            <pc:docMk/>
            <pc:sldMk cId="4132615046" sldId="258"/>
            <ac:picMk id="9" creationId="{93289F69-D6C8-4671-BF10-38537078DE71}"/>
          </ac:picMkLst>
        </pc:picChg>
      </pc:sldChg>
      <pc:sldChg chg="add del">
        <pc:chgData name="Jovia Lai" userId="a5089820-96cb-4caa-8bce-d20d73a3bd3d" providerId="ADAL" clId="{60BFD1C5-AEC9-1945-87F5-BBBF279E713E}" dt="2021-10-21T09:01:06.903" v="370" actId="2696"/>
        <pc:sldMkLst>
          <pc:docMk/>
          <pc:sldMk cId="887590631" sldId="259"/>
        </pc:sldMkLst>
      </pc:sldChg>
      <pc:sldChg chg="del">
        <pc:chgData name="Jovia Lai" userId="a5089820-96cb-4caa-8bce-d20d73a3bd3d" providerId="ADAL" clId="{60BFD1C5-AEC9-1945-87F5-BBBF279E713E}" dt="2021-10-21T08:41:33.242" v="29" actId="2696"/>
        <pc:sldMkLst>
          <pc:docMk/>
          <pc:sldMk cId="3108935116" sldId="259"/>
        </pc:sldMkLst>
      </pc:sldChg>
      <pc:sldChg chg="add del">
        <pc:chgData name="Jovia Lai" userId="a5089820-96cb-4caa-8bce-d20d73a3bd3d" providerId="ADAL" clId="{60BFD1C5-AEC9-1945-87F5-BBBF279E713E}" dt="2021-10-21T09:01:07.266" v="371" actId="2696"/>
        <pc:sldMkLst>
          <pc:docMk/>
          <pc:sldMk cId="944078798" sldId="260"/>
        </pc:sldMkLst>
      </pc:sldChg>
      <pc:sldChg chg="del">
        <pc:chgData name="Jovia Lai" userId="a5089820-96cb-4caa-8bce-d20d73a3bd3d" providerId="ADAL" clId="{60BFD1C5-AEC9-1945-87F5-BBBF279E713E}" dt="2021-10-21T08:41:33.819" v="30" actId="2696"/>
        <pc:sldMkLst>
          <pc:docMk/>
          <pc:sldMk cId="4176845772" sldId="260"/>
        </pc:sldMkLst>
      </pc:sldChg>
      <pc:sldChg chg="add del">
        <pc:chgData name="Jovia Lai" userId="a5089820-96cb-4caa-8bce-d20d73a3bd3d" providerId="ADAL" clId="{60BFD1C5-AEC9-1945-87F5-BBBF279E713E}" dt="2021-10-21T09:01:06.329" v="369" actId="2696"/>
        <pc:sldMkLst>
          <pc:docMk/>
          <pc:sldMk cId="2447368711" sldId="261"/>
        </pc:sldMkLst>
      </pc:sldChg>
      <pc:sldChg chg="del">
        <pc:chgData name="Jovia Lai" userId="a5089820-96cb-4caa-8bce-d20d73a3bd3d" providerId="ADAL" clId="{60BFD1C5-AEC9-1945-87F5-BBBF279E713E}" dt="2021-10-21T08:41:35.692" v="31" actId="2696"/>
        <pc:sldMkLst>
          <pc:docMk/>
          <pc:sldMk cId="3429535815" sldId="261"/>
        </pc:sldMkLst>
      </pc:sldChg>
      <pc:sldChg chg="del">
        <pc:chgData name="Jovia Lai" userId="a5089820-96cb-4caa-8bce-d20d73a3bd3d" providerId="ADAL" clId="{60BFD1C5-AEC9-1945-87F5-BBBF279E713E}" dt="2021-10-21T08:41:37.705" v="32" actId="2696"/>
        <pc:sldMkLst>
          <pc:docMk/>
          <pc:sldMk cId="1080452288" sldId="262"/>
        </pc:sldMkLst>
      </pc:sldChg>
      <pc:sldChg chg="modSp add del">
        <pc:chgData name="Jovia Lai" userId="a5089820-96cb-4caa-8bce-d20d73a3bd3d" providerId="ADAL" clId="{60BFD1C5-AEC9-1945-87F5-BBBF279E713E}" dt="2021-10-21T09:09:39.625" v="548" actId="2696"/>
        <pc:sldMkLst>
          <pc:docMk/>
          <pc:sldMk cId="3487260417" sldId="262"/>
        </pc:sldMkLst>
        <pc:spChg chg="mod">
          <ac:chgData name="Jovia Lai" userId="a5089820-96cb-4caa-8bce-d20d73a3bd3d" providerId="ADAL" clId="{60BFD1C5-AEC9-1945-87F5-BBBF279E713E}" dt="2021-10-21T08:59:06.402" v="173" actId="20577"/>
          <ac:spMkLst>
            <pc:docMk/>
            <pc:sldMk cId="3487260417" sldId="262"/>
            <ac:spMk id="5" creationId="{00000000-0000-0000-0000-000000000000}"/>
          </ac:spMkLst>
        </pc:spChg>
        <pc:spChg chg="mod">
          <ac:chgData name="Jovia Lai" userId="a5089820-96cb-4caa-8bce-d20d73a3bd3d" providerId="ADAL" clId="{60BFD1C5-AEC9-1945-87F5-BBBF279E713E}" dt="2021-10-21T09:09:34.057" v="545"/>
          <ac:spMkLst>
            <pc:docMk/>
            <pc:sldMk cId="3487260417" sldId="262"/>
            <ac:spMk id="14" creationId="{9ABF5058-66BC-3F40-894D-E332E302078C}"/>
          </ac:spMkLst>
        </pc:spChg>
      </pc:sldChg>
      <pc:sldChg chg="addSp delSp modSp add">
        <pc:chgData name="Jovia Lai" userId="a5089820-96cb-4caa-8bce-d20d73a3bd3d" providerId="ADAL" clId="{60BFD1C5-AEC9-1945-87F5-BBBF279E713E}" dt="2021-10-21T09:18:08.514" v="590" actId="404"/>
        <pc:sldMkLst>
          <pc:docMk/>
          <pc:sldMk cId="1855866080" sldId="263"/>
        </pc:sldMkLst>
        <pc:spChg chg="add del mod">
          <ac:chgData name="Jovia Lai" userId="a5089820-96cb-4caa-8bce-d20d73a3bd3d" providerId="ADAL" clId="{60BFD1C5-AEC9-1945-87F5-BBBF279E713E}" dt="2021-10-21T09:14:16.515" v="561" actId="3680"/>
          <ac:spMkLst>
            <pc:docMk/>
            <pc:sldMk cId="1855866080" sldId="263"/>
            <ac:spMk id="2" creationId="{6F54B72E-C686-9A47-BE8A-C8AF9638ADB4}"/>
          </ac:spMkLst>
        </pc:spChg>
        <pc:spChg chg="del mod">
          <ac:chgData name="Jovia Lai" userId="a5089820-96cb-4caa-8bce-d20d73a3bd3d" providerId="ADAL" clId="{60BFD1C5-AEC9-1945-87F5-BBBF279E713E}" dt="2021-10-21T09:13:52.659" v="558"/>
          <ac:spMkLst>
            <pc:docMk/>
            <pc:sldMk cId="1855866080" sldId="263"/>
            <ac:spMk id="14" creationId="{9ABF5058-66BC-3F40-894D-E332E302078C}"/>
          </ac:spMkLst>
        </pc:spChg>
        <pc:spChg chg="del">
          <ac:chgData name="Jovia Lai" userId="a5089820-96cb-4caa-8bce-d20d73a3bd3d" providerId="ADAL" clId="{60BFD1C5-AEC9-1945-87F5-BBBF279E713E}" dt="2021-10-21T09:14:18.901" v="562" actId="478"/>
          <ac:spMkLst>
            <pc:docMk/>
            <pc:sldMk cId="1855866080" sldId="263"/>
            <ac:spMk id="15" creationId="{1FA8BBA7-434B-4D4E-86ED-74061425DFB1}"/>
          </ac:spMkLst>
        </pc:spChg>
        <pc:graphicFrameChg chg="add mod modGraphic">
          <ac:chgData name="Jovia Lai" userId="a5089820-96cb-4caa-8bce-d20d73a3bd3d" providerId="ADAL" clId="{60BFD1C5-AEC9-1945-87F5-BBBF279E713E}" dt="2021-10-21T09:18:08.514" v="590" actId="404"/>
          <ac:graphicFrameMkLst>
            <pc:docMk/>
            <pc:sldMk cId="1855866080" sldId="263"/>
            <ac:graphicFrameMk id="3" creationId="{1DAB434D-9C70-5C4A-ACEE-85F9AFC2EC56}"/>
          </ac:graphicFrameMkLst>
        </pc:graphicFrameChg>
      </pc:sldChg>
      <pc:sldChg chg="del">
        <pc:chgData name="Jovia Lai" userId="a5089820-96cb-4caa-8bce-d20d73a3bd3d" providerId="ADAL" clId="{60BFD1C5-AEC9-1945-87F5-BBBF279E713E}" dt="2021-10-21T08:41:39.179" v="33" actId="2696"/>
        <pc:sldMkLst>
          <pc:docMk/>
          <pc:sldMk cId="2706076567" sldId="263"/>
        </pc:sldMkLst>
      </pc:sldChg>
      <pc:sldChg chg="modSp add del">
        <pc:chgData name="Jovia Lai" userId="a5089820-96cb-4caa-8bce-d20d73a3bd3d" providerId="ADAL" clId="{60BFD1C5-AEC9-1945-87F5-BBBF279E713E}" dt="2021-10-21T09:24:28.824" v="591" actId="2696"/>
        <pc:sldMkLst>
          <pc:docMk/>
          <pc:sldMk cId="397479356" sldId="264"/>
        </pc:sldMkLst>
        <pc:spChg chg="mod">
          <ac:chgData name="Jovia Lai" userId="a5089820-96cb-4caa-8bce-d20d73a3bd3d" providerId="ADAL" clId="{60BFD1C5-AEC9-1945-87F5-BBBF279E713E}" dt="2021-10-21T09:03:00.442" v="544" actId="20577"/>
          <ac:spMkLst>
            <pc:docMk/>
            <pc:sldMk cId="397479356" sldId="264"/>
            <ac:spMk id="14" creationId="{9ABF5058-66BC-3F40-894D-E332E302078C}"/>
          </ac:spMkLst>
        </pc:spChg>
      </pc:sldChg>
      <pc:sldChg chg="del">
        <pc:chgData name="Jovia Lai" userId="a5089820-96cb-4caa-8bce-d20d73a3bd3d" providerId="ADAL" clId="{60BFD1C5-AEC9-1945-87F5-BBBF279E713E}" dt="2021-10-21T08:41:41.385" v="34" actId="2696"/>
        <pc:sldMkLst>
          <pc:docMk/>
          <pc:sldMk cId="2559924222" sldId="264"/>
        </pc:sldMkLst>
      </pc:sldChg>
      <pc:sldChg chg="del">
        <pc:chgData name="Jovia Lai" userId="a5089820-96cb-4caa-8bce-d20d73a3bd3d" providerId="ADAL" clId="{60BFD1C5-AEC9-1945-87F5-BBBF279E713E}" dt="2021-10-21T08:55:16.894" v="76" actId="2696"/>
        <pc:sldMkLst>
          <pc:docMk/>
          <pc:sldMk cId="165864513" sldId="265"/>
        </pc:sldMkLst>
      </pc:sldChg>
      <pc:sldChg chg="addSp delSp modSp add">
        <pc:chgData name="Jovia Lai" userId="a5089820-96cb-4caa-8bce-d20d73a3bd3d" providerId="ADAL" clId="{60BFD1C5-AEC9-1945-87F5-BBBF279E713E}" dt="2021-10-21T09:48:13.793" v="653" actId="20577"/>
        <pc:sldMkLst>
          <pc:docMk/>
          <pc:sldMk cId="4270065260" sldId="265"/>
        </pc:sldMkLst>
        <pc:spChg chg="mod">
          <ac:chgData name="Jovia Lai" userId="a5089820-96cb-4caa-8bce-d20d73a3bd3d" providerId="ADAL" clId="{60BFD1C5-AEC9-1945-87F5-BBBF279E713E}" dt="2021-10-21T09:09:52.248" v="557" actId="27636"/>
          <ac:spMkLst>
            <pc:docMk/>
            <pc:sldMk cId="4270065260" sldId="265"/>
            <ac:spMk id="2" creationId="{211A88FD-5780-4D41-B3CA-8A73F5D11B9F}"/>
          </ac:spMkLst>
        </pc:spChg>
        <pc:spChg chg="mod">
          <ac:chgData name="Jovia Lai" userId="a5089820-96cb-4caa-8bce-d20d73a3bd3d" providerId="ADAL" clId="{60BFD1C5-AEC9-1945-87F5-BBBF279E713E}" dt="2021-10-21T09:33:47.920" v="598" actId="403"/>
          <ac:spMkLst>
            <pc:docMk/>
            <pc:sldMk cId="4270065260" sldId="265"/>
            <ac:spMk id="3" creationId="{77336FE2-3A24-ED4B-B1B3-8CA6B3168BF6}"/>
          </ac:spMkLst>
        </pc:spChg>
        <pc:spChg chg="del">
          <ac:chgData name="Jovia Lai" userId="a5089820-96cb-4caa-8bce-d20d73a3bd3d" providerId="ADAL" clId="{60BFD1C5-AEC9-1945-87F5-BBBF279E713E}" dt="2021-10-21T09:32:55.011" v="594" actId="478"/>
          <ac:spMkLst>
            <pc:docMk/>
            <pc:sldMk cId="4270065260" sldId="265"/>
            <ac:spMk id="4" creationId="{1F425DCD-82F0-DD4C-BE33-5C9D79897BFE}"/>
          </ac:spMkLst>
        </pc:spChg>
        <pc:graphicFrameChg chg="add mod">
          <ac:chgData name="Jovia Lai" userId="a5089820-96cb-4caa-8bce-d20d73a3bd3d" providerId="ADAL" clId="{60BFD1C5-AEC9-1945-87F5-BBBF279E713E}" dt="2021-10-21T09:48:13.793" v="653" actId="20577"/>
          <ac:graphicFrameMkLst>
            <pc:docMk/>
            <pc:sldMk cId="4270065260" sldId="265"/>
            <ac:graphicFrameMk id="5" creationId="{A7ADE1A2-1518-E84D-8AD2-FFB2CBBEE7A9}"/>
          </ac:graphicFrameMkLst>
        </pc:graphicFrameChg>
        <pc:picChg chg="add mod">
          <ac:chgData name="Jovia Lai" userId="a5089820-96cb-4caa-8bce-d20d73a3bd3d" providerId="ADAL" clId="{60BFD1C5-AEC9-1945-87F5-BBBF279E713E}" dt="2021-10-21T09:47:28.670" v="638" actId="1076"/>
          <ac:picMkLst>
            <pc:docMk/>
            <pc:sldMk cId="4270065260" sldId="265"/>
            <ac:picMk id="7" creationId="{4D430783-9B58-DA4E-BF7C-60335463D4D3}"/>
          </ac:picMkLst>
        </pc:picChg>
        <pc:picChg chg="add mod">
          <ac:chgData name="Jovia Lai" userId="a5089820-96cb-4caa-8bce-d20d73a3bd3d" providerId="ADAL" clId="{60BFD1C5-AEC9-1945-87F5-BBBF279E713E}" dt="2021-10-21T09:47:09.411" v="634" actId="1076"/>
          <ac:picMkLst>
            <pc:docMk/>
            <pc:sldMk cId="4270065260" sldId="265"/>
            <ac:picMk id="9" creationId="{F6563E19-4DBF-4248-81B1-10AF0D7A7EB6}"/>
          </ac:picMkLst>
        </pc:picChg>
        <pc:picChg chg="add mod">
          <ac:chgData name="Jovia Lai" userId="a5089820-96cb-4caa-8bce-d20d73a3bd3d" providerId="ADAL" clId="{60BFD1C5-AEC9-1945-87F5-BBBF279E713E}" dt="2021-10-21T09:47:12.550" v="635" actId="1076"/>
          <ac:picMkLst>
            <pc:docMk/>
            <pc:sldMk cId="4270065260" sldId="265"/>
            <ac:picMk id="11" creationId="{144839A5-45EE-A54A-A2B0-0135F83164B9}"/>
          </ac:picMkLst>
        </pc:picChg>
      </pc:sldChg>
      <pc:sldChg chg="del">
        <pc:chgData name="Jovia Lai" userId="a5089820-96cb-4caa-8bce-d20d73a3bd3d" providerId="ADAL" clId="{60BFD1C5-AEC9-1945-87F5-BBBF279E713E}" dt="2021-10-21T08:41:47.412" v="36" actId="2696"/>
        <pc:sldMkLst>
          <pc:docMk/>
          <pc:sldMk cId="1034917664" sldId="266"/>
        </pc:sldMkLst>
      </pc:sldChg>
      <pc:sldChg chg="modSp add ord">
        <pc:chgData name="Jovia Lai" userId="a5089820-96cb-4caa-8bce-d20d73a3bd3d" providerId="ADAL" clId="{60BFD1C5-AEC9-1945-87F5-BBBF279E713E}" dt="2021-10-21T10:06:05.842" v="934" actId="20577"/>
        <pc:sldMkLst>
          <pc:docMk/>
          <pc:sldMk cId="2179543341" sldId="266"/>
        </pc:sldMkLst>
        <pc:spChg chg="mod">
          <ac:chgData name="Jovia Lai" userId="a5089820-96cb-4caa-8bce-d20d73a3bd3d" providerId="ADAL" clId="{60BFD1C5-AEC9-1945-87F5-BBBF279E713E}" dt="2021-10-21T10:03:03.818" v="721" actId="27636"/>
          <ac:spMkLst>
            <pc:docMk/>
            <pc:sldMk cId="2179543341" sldId="266"/>
            <ac:spMk id="2" creationId="{947DAE1A-8FA0-9344-A5F2-71D38A00DE41}"/>
          </ac:spMkLst>
        </pc:spChg>
        <pc:spChg chg="mod">
          <ac:chgData name="Jovia Lai" userId="a5089820-96cb-4caa-8bce-d20d73a3bd3d" providerId="ADAL" clId="{60BFD1C5-AEC9-1945-87F5-BBBF279E713E}" dt="2021-10-21T10:05:42.072" v="882" actId="5793"/>
          <ac:spMkLst>
            <pc:docMk/>
            <pc:sldMk cId="2179543341" sldId="266"/>
            <ac:spMk id="3" creationId="{2B6E6FD5-9B70-5C48-BC8C-2376D763B582}"/>
          </ac:spMkLst>
        </pc:spChg>
        <pc:spChg chg="mod">
          <ac:chgData name="Jovia Lai" userId="a5089820-96cb-4caa-8bce-d20d73a3bd3d" providerId="ADAL" clId="{60BFD1C5-AEC9-1945-87F5-BBBF279E713E}" dt="2021-10-21T10:06:05.842" v="934" actId="20577"/>
          <ac:spMkLst>
            <pc:docMk/>
            <pc:sldMk cId="2179543341" sldId="266"/>
            <ac:spMk id="4" creationId="{9A1F0D4B-9CF6-564A-AF07-50F37BF0F948}"/>
          </ac:spMkLst>
        </pc:spChg>
      </pc:sldChg>
      <pc:sldChg chg="addSp modSp add">
        <pc:chgData name="Jovia Lai" userId="a5089820-96cb-4caa-8bce-d20d73a3bd3d" providerId="ADAL" clId="{60BFD1C5-AEC9-1945-87F5-BBBF279E713E}" dt="2021-10-21T09:56:19.416" v="688" actId="313"/>
        <pc:sldMkLst>
          <pc:docMk/>
          <pc:sldMk cId="1876063436" sldId="267"/>
        </pc:sldMkLst>
        <pc:graphicFrameChg chg="add mod">
          <ac:chgData name="Jovia Lai" userId="a5089820-96cb-4caa-8bce-d20d73a3bd3d" providerId="ADAL" clId="{60BFD1C5-AEC9-1945-87F5-BBBF279E713E}" dt="2021-10-21T09:56:19.416" v="688" actId="313"/>
          <ac:graphicFrameMkLst>
            <pc:docMk/>
            <pc:sldMk cId="1876063436" sldId="267"/>
            <ac:graphicFrameMk id="4" creationId="{93EB7FDC-1B5C-1C47-AD16-909CF49FDB3A}"/>
          </ac:graphicFrameMkLst>
        </pc:graphicFrameChg>
        <pc:picChg chg="add mod">
          <ac:chgData name="Jovia Lai" userId="a5089820-96cb-4caa-8bce-d20d73a3bd3d" providerId="ADAL" clId="{60BFD1C5-AEC9-1945-87F5-BBBF279E713E}" dt="2021-10-21T09:52:42.161" v="657" actId="1076"/>
          <ac:picMkLst>
            <pc:docMk/>
            <pc:sldMk cId="1876063436" sldId="267"/>
            <ac:picMk id="6" creationId="{C64B092B-EA90-C147-A661-0B27D5826330}"/>
          </ac:picMkLst>
        </pc:picChg>
        <pc:picChg chg="add mod">
          <ac:chgData name="Jovia Lai" userId="a5089820-96cb-4caa-8bce-d20d73a3bd3d" providerId="ADAL" clId="{60BFD1C5-AEC9-1945-87F5-BBBF279E713E}" dt="2021-10-21T09:53:01.566" v="663" actId="1076"/>
          <ac:picMkLst>
            <pc:docMk/>
            <pc:sldMk cId="1876063436" sldId="267"/>
            <ac:picMk id="8" creationId="{E2AADE51-D36D-DC4A-9814-3025B13C4340}"/>
          </ac:picMkLst>
        </pc:picChg>
        <pc:picChg chg="add mod">
          <ac:chgData name="Jovia Lai" userId="a5089820-96cb-4caa-8bce-d20d73a3bd3d" providerId="ADAL" clId="{60BFD1C5-AEC9-1945-87F5-BBBF279E713E}" dt="2021-10-21T09:53:09.913" v="665" actId="1076"/>
          <ac:picMkLst>
            <pc:docMk/>
            <pc:sldMk cId="1876063436" sldId="267"/>
            <ac:picMk id="10" creationId="{D29B534B-EFF5-FF48-8A83-AE6508CDECD8}"/>
          </ac:picMkLst>
        </pc:picChg>
      </pc:sldChg>
      <pc:sldChg chg="del">
        <pc:chgData name="Jovia Lai" userId="a5089820-96cb-4caa-8bce-d20d73a3bd3d" providerId="ADAL" clId="{60BFD1C5-AEC9-1945-87F5-BBBF279E713E}" dt="2021-10-21T08:41:45.567" v="35" actId="2696"/>
        <pc:sldMkLst>
          <pc:docMk/>
          <pc:sldMk cId="2941278335" sldId="267"/>
        </pc:sldMkLst>
      </pc:sldChg>
      <pc:sldChg chg="addSp modSp add ord">
        <pc:chgData name="Jovia Lai" userId="a5089820-96cb-4caa-8bce-d20d73a3bd3d" providerId="ADAL" clId="{60BFD1C5-AEC9-1945-87F5-BBBF279E713E}" dt="2021-10-21T10:00:38.531" v="718"/>
        <pc:sldMkLst>
          <pc:docMk/>
          <pc:sldMk cId="1960148133" sldId="268"/>
        </pc:sldMkLst>
        <pc:spChg chg="mod">
          <ac:chgData name="Jovia Lai" userId="a5089820-96cb-4caa-8bce-d20d73a3bd3d" providerId="ADAL" clId="{60BFD1C5-AEC9-1945-87F5-BBBF279E713E}" dt="2021-10-21T09:58:30.034" v="700" actId="20577"/>
          <ac:spMkLst>
            <pc:docMk/>
            <pc:sldMk cId="1960148133" sldId="268"/>
            <ac:spMk id="3" creationId="{77336FE2-3A24-ED4B-B1B3-8CA6B3168BF6}"/>
          </ac:spMkLst>
        </pc:spChg>
        <pc:grpChg chg="add mod">
          <ac:chgData name="Jovia Lai" userId="a5089820-96cb-4caa-8bce-d20d73a3bd3d" providerId="ADAL" clId="{60BFD1C5-AEC9-1945-87F5-BBBF279E713E}" dt="2021-10-21T09:58:57.101" v="705" actId="1076"/>
          <ac:grpSpMkLst>
            <pc:docMk/>
            <pc:sldMk cId="1960148133" sldId="268"/>
            <ac:grpSpMk id="4" creationId="{FA0D9A42-1231-2245-A530-BE82BA8BAFF8}"/>
          </ac:grpSpMkLst>
        </pc:grpChg>
        <pc:graphicFrameChg chg="mod">
          <ac:chgData name="Jovia Lai" userId="a5089820-96cb-4caa-8bce-d20d73a3bd3d" providerId="ADAL" clId="{60BFD1C5-AEC9-1945-87F5-BBBF279E713E}" dt="2021-10-21T10:00:38.531" v="718"/>
          <ac:graphicFrameMkLst>
            <pc:docMk/>
            <pc:sldMk cId="1960148133" sldId="268"/>
            <ac:graphicFrameMk id="5" creationId="{A7ADE1A2-1518-E84D-8AD2-FFB2CBBEE7A9}"/>
          </ac:graphicFrameMkLst>
        </pc:graphicFrameChg>
        <pc:picChg chg="mod">
          <ac:chgData name="Jovia Lai" userId="a5089820-96cb-4caa-8bce-d20d73a3bd3d" providerId="ADAL" clId="{60BFD1C5-AEC9-1945-87F5-BBBF279E713E}" dt="2021-10-21T09:58:57.101" v="705" actId="1076"/>
          <ac:picMkLst>
            <pc:docMk/>
            <pc:sldMk cId="1960148133" sldId="268"/>
            <ac:picMk id="7" creationId="{4D430783-9B58-DA4E-BF7C-60335463D4D3}"/>
          </ac:picMkLst>
        </pc:picChg>
        <pc:picChg chg="mod">
          <ac:chgData name="Jovia Lai" userId="a5089820-96cb-4caa-8bce-d20d73a3bd3d" providerId="ADAL" clId="{60BFD1C5-AEC9-1945-87F5-BBBF279E713E}" dt="2021-10-21T09:58:57.101" v="705" actId="1076"/>
          <ac:picMkLst>
            <pc:docMk/>
            <pc:sldMk cId="1960148133" sldId="268"/>
            <ac:picMk id="9" creationId="{F6563E19-4DBF-4248-81B1-10AF0D7A7EB6}"/>
          </ac:picMkLst>
        </pc:picChg>
        <pc:picChg chg="mod">
          <ac:chgData name="Jovia Lai" userId="a5089820-96cb-4caa-8bce-d20d73a3bd3d" providerId="ADAL" clId="{60BFD1C5-AEC9-1945-87F5-BBBF279E713E}" dt="2021-10-21T09:58:57.101" v="705" actId="1076"/>
          <ac:picMkLst>
            <pc:docMk/>
            <pc:sldMk cId="1960148133" sldId="268"/>
            <ac:picMk id="11" creationId="{144839A5-45EE-A54A-A2B0-0135F83164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2778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0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098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4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9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8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56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087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257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/>
              <a:t>Technology &amp; living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zh-HK" dirty="0"/>
              <a:t>Textile Technology</a:t>
            </a:r>
          </a:p>
          <a:p>
            <a:r>
              <a:rPr lang="en-GB" altLang="zh-HK" dirty="0"/>
              <a:t>S2.2.3 </a:t>
            </a:r>
            <a:r>
              <a:rPr lang="en-US" altLang="zh-TW" dirty="0" smtClean="0"/>
              <a:t>Choice and Care of Fabrics</a:t>
            </a:r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191368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1238250" y="365712"/>
            <a:ext cx="10560976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HK" sz="4000" dirty="0" smtClean="0"/>
              <a:t>Choice of Woven Fabrics</a:t>
            </a:r>
            <a:endParaRPr lang="en-GB" altLang="zh-HK" sz="40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DAB434D-9C70-5C4A-ACEE-85F9AFC2EC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183894"/>
              </p:ext>
            </p:extLst>
          </p:nvPr>
        </p:nvGraphicFramePr>
        <p:xfrm>
          <a:off x="1238250" y="1342724"/>
          <a:ext cx="9825111" cy="499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037">
                  <a:extLst>
                    <a:ext uri="{9D8B030D-6E8A-4147-A177-3AD203B41FA5}">
                      <a16:colId xmlns:a16="http://schemas.microsoft.com/office/drawing/2014/main" val="1118907162"/>
                    </a:ext>
                  </a:extLst>
                </a:gridCol>
                <a:gridCol w="3275037">
                  <a:extLst>
                    <a:ext uri="{9D8B030D-6E8A-4147-A177-3AD203B41FA5}">
                      <a16:colId xmlns:a16="http://schemas.microsoft.com/office/drawing/2014/main" val="551601298"/>
                    </a:ext>
                  </a:extLst>
                </a:gridCol>
                <a:gridCol w="3275037">
                  <a:extLst>
                    <a:ext uri="{9D8B030D-6E8A-4147-A177-3AD203B41FA5}">
                      <a16:colId xmlns:a16="http://schemas.microsoft.com/office/drawing/2014/main" val="3194091441"/>
                    </a:ext>
                  </a:extLst>
                </a:gridCol>
              </a:tblGrid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4000" b="1" dirty="0"/>
                        <a:t>Plain Weave</a:t>
                      </a:r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4000" b="1" dirty="0"/>
                        <a:t>Twill Weave</a:t>
                      </a:r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4000" b="1" dirty="0"/>
                        <a:t>Satin Weave</a:t>
                      </a:r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1175175205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r>
                        <a:rPr lang="en-US" sz="2000" b="0" dirty="0"/>
                        <a:t>Firmest Fabric</a:t>
                      </a:r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Compared with the plain weave heavier fabric can be </a:t>
                      </a:r>
                      <a:r>
                        <a:rPr lang="en-HK" sz="2000" b="0" dirty="0" smtClean="0"/>
                        <a:t>produced</a:t>
                      </a:r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Soft and lustrous surface</a:t>
                      </a:r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1100991830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Most durable </a:t>
                      </a:r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Great extendibility</a:t>
                      </a:r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Reflects the light better </a:t>
                      </a:r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4109660186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Inexpensive production cost</a:t>
                      </a:r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Suitable for outdoor</a:t>
                      </a:r>
                      <a:endParaRPr lang="en-US" sz="2000" b="0" dirty="0"/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 smtClean="0"/>
                        <a:t>Has a great sheen</a:t>
                      </a:r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2717700660"/>
                  </a:ext>
                </a:extLst>
              </a:tr>
              <a:tr h="8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000" b="0" dirty="0"/>
                        <a:t>Easy cleaning</a:t>
                      </a:r>
                      <a:endParaRPr lang="en-US" sz="2000" b="0" dirty="0"/>
                    </a:p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201972" marR="201972" marT="100986" marB="100986"/>
                </a:tc>
                <a:extLst>
                  <a:ext uri="{0D108BD9-81ED-4DB2-BD59-A6C34878D82A}">
                    <a16:rowId xmlns:a16="http://schemas.microsoft.com/office/drawing/2014/main" val="2111822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86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AE1A-8FA0-9344-A5F2-71D38A00D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Choice </a:t>
            </a:r>
            <a:r>
              <a:rPr lang="en-US" altLang="zh-HK" dirty="0"/>
              <a:t>of </a:t>
            </a:r>
            <a:r>
              <a:rPr lang="en-US" altLang="zh-TW" dirty="0" err="1" smtClean="0"/>
              <a:t>Woollen</a:t>
            </a:r>
            <a:r>
              <a:rPr lang="en-US" altLang="zh-TW" dirty="0" smtClean="0"/>
              <a:t> </a:t>
            </a:r>
            <a:r>
              <a:rPr lang="en-US" altLang="zh-HK" dirty="0" smtClean="0"/>
              <a:t>Fabrics</a:t>
            </a:r>
            <a:r>
              <a:rPr lang="en-GB" altLang="zh-HK" dirty="0"/>
              <a:t/>
            </a:r>
            <a:br>
              <a:rPr lang="en-GB" altLang="zh-HK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6FD5-9B70-5C48-BC8C-2376D763B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53987"/>
            <a:ext cx="4447786" cy="3581401"/>
          </a:xfrm>
        </p:spPr>
        <p:txBody>
          <a:bodyPr>
            <a:normAutofit/>
          </a:bodyPr>
          <a:lstStyle/>
          <a:p>
            <a:r>
              <a:rPr lang="en-US" sz="2400" dirty="0"/>
              <a:t>Woven </a:t>
            </a:r>
            <a:r>
              <a:rPr lang="en-US" sz="2400" dirty="0" err="1" smtClean="0"/>
              <a:t>Woollen</a:t>
            </a:r>
            <a:r>
              <a:rPr lang="en-US" sz="2400" dirty="0" smtClean="0"/>
              <a:t> </a:t>
            </a:r>
            <a:r>
              <a:rPr lang="en-US" sz="2400" dirty="0"/>
              <a:t>Fabric</a:t>
            </a:r>
          </a:p>
          <a:p>
            <a:pPr marL="806450" indent="-382588">
              <a:buFontTx/>
              <a:buChar char="-"/>
            </a:pPr>
            <a:r>
              <a:rPr lang="en-US" sz="2400" dirty="0" smtClean="0"/>
              <a:t>Formal clothing</a:t>
            </a:r>
          </a:p>
          <a:p>
            <a:pPr marL="806450" indent="-382588">
              <a:buFontTx/>
              <a:buChar char="-"/>
            </a:pPr>
            <a:r>
              <a:rPr lang="en-US" sz="2400" dirty="0" smtClean="0"/>
              <a:t>Winter clothing, </a:t>
            </a:r>
            <a:r>
              <a:rPr lang="en-US" sz="2400" dirty="0"/>
              <a:t>trousers, waistcoats, coats and suits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0D4B-9CF6-564A-AF07-50F37BF0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014" y="1653987"/>
            <a:ext cx="4447786" cy="3581401"/>
          </a:xfrm>
        </p:spPr>
        <p:txBody>
          <a:bodyPr>
            <a:normAutofit/>
          </a:bodyPr>
          <a:lstStyle/>
          <a:p>
            <a:r>
              <a:rPr lang="en-US" sz="2400" dirty="0"/>
              <a:t>Knitted </a:t>
            </a:r>
            <a:r>
              <a:rPr lang="en-US" sz="2400" dirty="0" err="1" smtClean="0"/>
              <a:t>Woollen</a:t>
            </a:r>
            <a:r>
              <a:rPr lang="en-US" sz="2400" dirty="0" smtClean="0"/>
              <a:t> </a:t>
            </a:r>
            <a:r>
              <a:rPr lang="en-US" sz="2400" dirty="0"/>
              <a:t>Fabric</a:t>
            </a:r>
          </a:p>
          <a:p>
            <a:pPr marL="806450" indent="-382588">
              <a:buFontTx/>
              <a:buChar char="-"/>
            </a:pPr>
            <a:r>
              <a:rPr lang="en-US" sz="2400" dirty="0" smtClean="0"/>
              <a:t>Socks</a:t>
            </a:r>
            <a:r>
              <a:rPr lang="en-US" sz="2400" dirty="0"/>
              <a:t>, mittens, underwear and </a:t>
            </a:r>
            <a:r>
              <a:rPr lang="en-US" sz="2400" dirty="0" smtClean="0"/>
              <a:t>sweaters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49074" r="10040" b="21481"/>
          <a:stretch/>
        </p:blipFill>
        <p:spPr>
          <a:xfrm>
            <a:off x="1600200" y="3806638"/>
            <a:ext cx="4690613" cy="28575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21875"/>
          <a:stretch/>
        </p:blipFill>
        <p:spPr>
          <a:xfrm>
            <a:off x="6898045" y="3806638"/>
            <a:ext cx="478038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88FD-5780-4D41-B3CA-8A73F5D1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735" y="604343"/>
            <a:ext cx="9601200" cy="907986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Care </a:t>
            </a:r>
            <a:r>
              <a:rPr lang="en-US" altLang="zh-HK" dirty="0"/>
              <a:t>of </a:t>
            </a:r>
            <a:r>
              <a:rPr lang="en-US" altLang="zh-HK" dirty="0" err="1" smtClean="0"/>
              <a:t>Woollen</a:t>
            </a:r>
            <a:r>
              <a:rPr lang="en-US" altLang="zh-HK" dirty="0" smtClean="0"/>
              <a:t> Garments (1)</a:t>
            </a:r>
            <a:r>
              <a:rPr lang="en-GB" altLang="zh-HK" dirty="0"/>
              <a:t/>
            </a:r>
            <a:br>
              <a:rPr lang="en-GB" altLang="zh-HK" dirty="0"/>
            </a:br>
            <a:endParaRPr lang="en-US" dirty="0"/>
          </a:p>
        </p:txBody>
      </p:sp>
      <p:grpSp>
        <p:nvGrpSpPr>
          <p:cNvPr id="36" name="群組 35"/>
          <p:cNvGrpSpPr/>
          <p:nvPr/>
        </p:nvGrpSpPr>
        <p:grpSpPr>
          <a:xfrm>
            <a:off x="1597746" y="1512342"/>
            <a:ext cx="2975191" cy="5017997"/>
            <a:chOff x="1597746" y="1512342"/>
            <a:chExt cx="2975191" cy="5017997"/>
          </a:xfrm>
        </p:grpSpPr>
        <p:grpSp>
          <p:nvGrpSpPr>
            <p:cNvPr id="23" name="群組 22"/>
            <p:cNvGrpSpPr/>
            <p:nvPr/>
          </p:nvGrpSpPr>
          <p:grpSpPr>
            <a:xfrm>
              <a:off x="1597746" y="1512342"/>
              <a:ext cx="2975191" cy="5017997"/>
              <a:chOff x="1597746" y="1512342"/>
              <a:chExt cx="2975191" cy="501799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97746" y="1512342"/>
                <a:ext cx="2975191" cy="5017997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矩形 5"/>
              <p:cNvSpPr/>
              <p:nvPr/>
            </p:nvSpPr>
            <p:spPr>
              <a:xfrm>
                <a:off x="1803845" y="1656092"/>
                <a:ext cx="2562954" cy="217767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手繪多邊形 12"/>
              <p:cNvSpPr/>
              <p:nvPr/>
            </p:nvSpPr>
            <p:spPr>
              <a:xfrm>
                <a:off x="1790415" y="4462515"/>
                <a:ext cx="2562954" cy="1967778"/>
              </a:xfrm>
              <a:custGeom>
                <a:avLst/>
                <a:gdLst>
                  <a:gd name="connsiteX0" fmla="*/ 0 w 2562954"/>
                  <a:gd name="connsiteY0" fmla="*/ 0 h 1967778"/>
                  <a:gd name="connsiteX1" fmla="*/ 2562954 w 2562954"/>
                  <a:gd name="connsiteY1" fmla="*/ 0 h 1967778"/>
                  <a:gd name="connsiteX2" fmla="*/ 2562954 w 2562954"/>
                  <a:gd name="connsiteY2" fmla="*/ 1967778 h 1967778"/>
                  <a:gd name="connsiteX3" fmla="*/ 0 w 2562954"/>
                  <a:gd name="connsiteY3" fmla="*/ 1967778 h 1967778"/>
                  <a:gd name="connsiteX4" fmla="*/ 0 w 2562954"/>
                  <a:gd name="connsiteY4" fmla="*/ 0 h 196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954" h="1967778">
                    <a:moveTo>
                      <a:pt x="0" y="0"/>
                    </a:moveTo>
                    <a:lnTo>
                      <a:pt x="2562954" y="0"/>
                    </a:lnTo>
                    <a:lnTo>
                      <a:pt x="2562954" y="1967778"/>
                    </a:lnTo>
                    <a:lnTo>
                      <a:pt x="0" y="196777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sz="2000" b="0" i="0" kern="1200" dirty="0" smtClean="0">
                    <a:solidFill>
                      <a:schemeClr val="tx1"/>
                    </a:solidFill>
                  </a:rPr>
                  <a:t>Dark </a:t>
                </a:r>
                <a:r>
                  <a:rPr lang="en-HK" sz="2000" b="0" i="0" kern="1200" dirty="0">
                    <a:solidFill>
                      <a:schemeClr val="tx1"/>
                    </a:solidFill>
                  </a:rPr>
                  <a:t>and </a:t>
                </a:r>
                <a:r>
                  <a:rPr lang="en-HK" sz="2000" b="0" i="0" kern="1200" dirty="0" smtClean="0">
                    <a:solidFill>
                      <a:schemeClr val="tx1"/>
                    </a:solidFill>
                  </a:rPr>
                  <a:t>light colour garment should be washed separately.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手繪多邊形 13"/>
              <p:cNvSpPr/>
              <p:nvPr/>
            </p:nvSpPr>
            <p:spPr>
              <a:xfrm>
                <a:off x="1790415" y="3987091"/>
                <a:ext cx="2562954" cy="335053"/>
              </a:xfrm>
              <a:custGeom>
                <a:avLst/>
                <a:gdLst>
                  <a:gd name="connsiteX0" fmla="*/ 0 w 2562954"/>
                  <a:gd name="connsiteY0" fmla="*/ 0 h 335053"/>
                  <a:gd name="connsiteX1" fmla="*/ 2562954 w 2562954"/>
                  <a:gd name="connsiteY1" fmla="*/ 0 h 335053"/>
                  <a:gd name="connsiteX2" fmla="*/ 2562954 w 2562954"/>
                  <a:gd name="connsiteY2" fmla="*/ 335053 h 335053"/>
                  <a:gd name="connsiteX3" fmla="*/ 0 w 2562954"/>
                  <a:gd name="connsiteY3" fmla="*/ 335053 h 335053"/>
                  <a:gd name="connsiteX4" fmla="*/ 0 w 2562954"/>
                  <a:gd name="connsiteY4" fmla="*/ 0 h 33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954" h="335053">
                    <a:moveTo>
                      <a:pt x="0" y="0"/>
                    </a:moveTo>
                    <a:lnTo>
                      <a:pt x="2562954" y="0"/>
                    </a:lnTo>
                    <a:lnTo>
                      <a:pt x="2562954" y="335053"/>
                    </a:lnTo>
                    <a:lnTo>
                      <a:pt x="0" y="3350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/>
                  <a:t>Washing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430783-9B58-DA4E-BF7C-60335463D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804" y="1871974"/>
              <a:ext cx="1612165" cy="1612165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5034896" y="1512342"/>
            <a:ext cx="2975191" cy="5017997"/>
            <a:chOff x="4778171" y="1531623"/>
            <a:chExt cx="2975191" cy="5017997"/>
          </a:xfrm>
        </p:grpSpPr>
        <p:grpSp>
          <p:nvGrpSpPr>
            <p:cNvPr id="24" name="群組 23"/>
            <p:cNvGrpSpPr/>
            <p:nvPr/>
          </p:nvGrpSpPr>
          <p:grpSpPr>
            <a:xfrm>
              <a:off x="4778171" y="1531623"/>
              <a:ext cx="2975191" cy="5017997"/>
              <a:chOff x="1597746" y="1512342"/>
              <a:chExt cx="2975191" cy="501799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597746" y="1512342"/>
                <a:ext cx="2975191" cy="5017997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矩形 25"/>
              <p:cNvSpPr/>
              <p:nvPr/>
            </p:nvSpPr>
            <p:spPr>
              <a:xfrm>
                <a:off x="1803845" y="1656092"/>
                <a:ext cx="2562954" cy="217767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手繪多邊形 26"/>
              <p:cNvSpPr/>
              <p:nvPr/>
            </p:nvSpPr>
            <p:spPr>
              <a:xfrm>
                <a:off x="1790415" y="4462515"/>
                <a:ext cx="2562954" cy="1967778"/>
              </a:xfrm>
              <a:custGeom>
                <a:avLst/>
                <a:gdLst>
                  <a:gd name="connsiteX0" fmla="*/ 0 w 2562954"/>
                  <a:gd name="connsiteY0" fmla="*/ 0 h 1967778"/>
                  <a:gd name="connsiteX1" fmla="*/ 2562954 w 2562954"/>
                  <a:gd name="connsiteY1" fmla="*/ 0 h 1967778"/>
                  <a:gd name="connsiteX2" fmla="*/ 2562954 w 2562954"/>
                  <a:gd name="connsiteY2" fmla="*/ 1967778 h 1967778"/>
                  <a:gd name="connsiteX3" fmla="*/ 0 w 2562954"/>
                  <a:gd name="connsiteY3" fmla="*/ 1967778 h 1967778"/>
                  <a:gd name="connsiteX4" fmla="*/ 0 w 2562954"/>
                  <a:gd name="connsiteY4" fmla="*/ 0 h 196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954" h="1967778">
                    <a:moveTo>
                      <a:pt x="0" y="0"/>
                    </a:moveTo>
                    <a:lnTo>
                      <a:pt x="2562954" y="0"/>
                    </a:lnTo>
                    <a:lnTo>
                      <a:pt x="2562954" y="1967778"/>
                    </a:lnTo>
                    <a:lnTo>
                      <a:pt x="0" y="196777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 smtClean="0"/>
                  <a:t> 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 smtClean="0">
                    <a:solidFill>
                      <a:schemeClr val="tx1"/>
                    </a:solidFill>
                  </a:rPr>
                  <a:t>Dry</a:t>
                </a:r>
                <a:r>
                  <a:rPr lang="en-HK" altLang="zh-TW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HK" altLang="zh-TW" sz="2000" dirty="0">
                    <a:solidFill>
                      <a:schemeClr val="tx1"/>
                    </a:solidFill>
                  </a:rPr>
                  <a:t>the woollen garment at room temperature and away from direct sunlight or heat.</a:t>
                </a:r>
                <a:endParaRPr lang="en-US" altLang="zh-TW" sz="2000" dirty="0">
                  <a:solidFill>
                    <a:schemeClr val="tx1"/>
                  </a:solidFill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4839A5-45EE-A54A-A2B0-0135F831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01" y="2055032"/>
              <a:ext cx="1294462" cy="1294462"/>
            </a:xfrm>
            <a:prstGeom prst="rect">
              <a:avLst/>
            </a:prstGeom>
          </p:spPr>
        </p:pic>
        <p:sp>
          <p:nvSpPr>
            <p:cNvPr id="22" name="手繪多邊形 21"/>
            <p:cNvSpPr/>
            <p:nvPr/>
          </p:nvSpPr>
          <p:spPr>
            <a:xfrm>
              <a:off x="4841904" y="4021340"/>
              <a:ext cx="2562954" cy="335053"/>
            </a:xfrm>
            <a:custGeom>
              <a:avLst/>
              <a:gdLst>
                <a:gd name="connsiteX0" fmla="*/ 0 w 2562954"/>
                <a:gd name="connsiteY0" fmla="*/ 0 h 335053"/>
                <a:gd name="connsiteX1" fmla="*/ 2562954 w 2562954"/>
                <a:gd name="connsiteY1" fmla="*/ 0 h 335053"/>
                <a:gd name="connsiteX2" fmla="*/ 2562954 w 2562954"/>
                <a:gd name="connsiteY2" fmla="*/ 335053 h 335053"/>
                <a:gd name="connsiteX3" fmla="*/ 0 w 2562954"/>
                <a:gd name="connsiteY3" fmla="*/ 335053 h 335053"/>
                <a:gd name="connsiteX4" fmla="*/ 0 w 2562954"/>
                <a:gd name="connsiteY4" fmla="*/ 0 h 33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954" h="335053">
                  <a:moveTo>
                    <a:pt x="0" y="0"/>
                  </a:moveTo>
                  <a:lnTo>
                    <a:pt x="2562954" y="0"/>
                  </a:lnTo>
                  <a:lnTo>
                    <a:pt x="2562954" y="335053"/>
                  </a:lnTo>
                  <a:lnTo>
                    <a:pt x="0" y="335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Drying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8450413" y="1512329"/>
            <a:ext cx="2975191" cy="5017997"/>
            <a:chOff x="8440687" y="1594889"/>
            <a:chExt cx="2975191" cy="5017997"/>
          </a:xfrm>
        </p:grpSpPr>
        <p:grpSp>
          <p:nvGrpSpPr>
            <p:cNvPr id="30" name="群組 29"/>
            <p:cNvGrpSpPr/>
            <p:nvPr/>
          </p:nvGrpSpPr>
          <p:grpSpPr>
            <a:xfrm>
              <a:off x="8440687" y="1594889"/>
              <a:ext cx="2975191" cy="5017997"/>
              <a:chOff x="1597746" y="1512342"/>
              <a:chExt cx="2975191" cy="5017997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597746" y="1512342"/>
                <a:ext cx="2975191" cy="5017997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矩形 31"/>
              <p:cNvSpPr/>
              <p:nvPr/>
            </p:nvSpPr>
            <p:spPr>
              <a:xfrm>
                <a:off x="1803845" y="1656092"/>
                <a:ext cx="2562954" cy="2177674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手繪多邊形 32"/>
              <p:cNvSpPr/>
              <p:nvPr/>
            </p:nvSpPr>
            <p:spPr>
              <a:xfrm>
                <a:off x="1790415" y="4462515"/>
                <a:ext cx="2562954" cy="1967778"/>
              </a:xfrm>
              <a:custGeom>
                <a:avLst/>
                <a:gdLst>
                  <a:gd name="connsiteX0" fmla="*/ 0 w 2562954"/>
                  <a:gd name="connsiteY0" fmla="*/ 0 h 1967778"/>
                  <a:gd name="connsiteX1" fmla="*/ 2562954 w 2562954"/>
                  <a:gd name="connsiteY1" fmla="*/ 0 h 1967778"/>
                  <a:gd name="connsiteX2" fmla="*/ 2562954 w 2562954"/>
                  <a:gd name="connsiteY2" fmla="*/ 1967778 h 1967778"/>
                  <a:gd name="connsiteX3" fmla="*/ 0 w 2562954"/>
                  <a:gd name="connsiteY3" fmla="*/ 1967778 h 1967778"/>
                  <a:gd name="connsiteX4" fmla="*/ 0 w 2562954"/>
                  <a:gd name="connsiteY4" fmla="*/ 0 h 1967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954" h="1967778">
                    <a:moveTo>
                      <a:pt x="0" y="0"/>
                    </a:moveTo>
                    <a:lnTo>
                      <a:pt x="2562954" y="0"/>
                    </a:lnTo>
                    <a:lnTo>
                      <a:pt x="2562954" y="1967778"/>
                    </a:lnTo>
                    <a:lnTo>
                      <a:pt x="0" y="196777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000" dirty="0" smtClean="0"/>
                  <a:t> </a:t>
                </a:r>
              </a:p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altLang="zh-TW" sz="2000" dirty="0">
                    <a:solidFill>
                      <a:schemeClr val="tx1"/>
                    </a:solidFill>
                  </a:rPr>
                  <a:t>Use steam when pressing woollen garment. 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A</a:t>
                </a:r>
                <a:r>
                  <a:rPr lang="en-HK" altLang="zh-TW" sz="2000" dirty="0">
                    <a:solidFill>
                      <a:schemeClr val="tx1"/>
                    </a:solidFill>
                  </a:rPr>
                  <a:t>void ironing the garment when it is totally dry.</a:t>
                </a:r>
                <a:endParaRPr lang="en-US" altLang="zh-TW" sz="2000" dirty="0">
                  <a:solidFill>
                    <a:schemeClr val="tx1"/>
                  </a:solidFill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563E19-4DBF-4248-81B1-10AF0D7A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4457" y="2095254"/>
              <a:ext cx="1337912" cy="1337912"/>
            </a:xfrm>
            <a:prstGeom prst="rect">
              <a:avLst/>
            </a:prstGeom>
          </p:spPr>
        </p:pic>
        <p:sp>
          <p:nvSpPr>
            <p:cNvPr id="18" name="手繪多邊形 17"/>
            <p:cNvSpPr/>
            <p:nvPr/>
          </p:nvSpPr>
          <p:spPr>
            <a:xfrm>
              <a:off x="8601936" y="4060063"/>
              <a:ext cx="2562954" cy="335053"/>
            </a:xfrm>
            <a:custGeom>
              <a:avLst/>
              <a:gdLst>
                <a:gd name="connsiteX0" fmla="*/ 0 w 2562954"/>
                <a:gd name="connsiteY0" fmla="*/ 0 h 335053"/>
                <a:gd name="connsiteX1" fmla="*/ 2562954 w 2562954"/>
                <a:gd name="connsiteY1" fmla="*/ 0 h 335053"/>
                <a:gd name="connsiteX2" fmla="*/ 2562954 w 2562954"/>
                <a:gd name="connsiteY2" fmla="*/ 335053 h 335053"/>
                <a:gd name="connsiteX3" fmla="*/ 0 w 2562954"/>
                <a:gd name="connsiteY3" fmla="*/ 335053 h 335053"/>
                <a:gd name="connsiteX4" fmla="*/ 0 w 2562954"/>
                <a:gd name="connsiteY4" fmla="*/ 0 h 33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954" h="335053">
                  <a:moveTo>
                    <a:pt x="0" y="0"/>
                  </a:moveTo>
                  <a:lnTo>
                    <a:pt x="2562954" y="0"/>
                  </a:lnTo>
                  <a:lnTo>
                    <a:pt x="2562954" y="335053"/>
                  </a:lnTo>
                  <a:lnTo>
                    <a:pt x="0" y="335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Ironing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06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88FD-5780-4D41-B3CA-8A73F5D1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357" y="377762"/>
            <a:ext cx="9601200" cy="14859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Care of </a:t>
            </a:r>
            <a:r>
              <a:rPr lang="en-US" altLang="zh-TW" sz="4000" dirty="0" err="1" smtClean="0"/>
              <a:t>Woollen</a:t>
            </a:r>
            <a:r>
              <a:rPr lang="en-US" altLang="zh-TW" sz="4000" dirty="0" smtClean="0"/>
              <a:t> Garments </a:t>
            </a:r>
            <a:r>
              <a:rPr lang="en-US" altLang="zh-TW" dirty="0" smtClean="0"/>
              <a:t>(2)</a:t>
            </a:r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539860" y="1402408"/>
            <a:ext cx="2902297" cy="5177674"/>
            <a:chOff x="8070503" y="529953"/>
            <a:chExt cx="2902297" cy="5177674"/>
          </a:xfrm>
        </p:grpSpPr>
        <p:sp>
          <p:nvSpPr>
            <p:cNvPr id="23" name="矩形 22"/>
            <p:cNvSpPr/>
            <p:nvPr/>
          </p:nvSpPr>
          <p:spPr>
            <a:xfrm>
              <a:off x="8070503" y="529953"/>
              <a:ext cx="2902297" cy="5177674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矩形 23"/>
            <p:cNvSpPr/>
            <p:nvPr/>
          </p:nvSpPr>
          <p:spPr>
            <a:xfrm>
              <a:off x="8236357" y="685800"/>
              <a:ext cx="2596741" cy="220638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手繪多邊形 24"/>
            <p:cNvSpPr/>
            <p:nvPr/>
          </p:nvSpPr>
          <p:spPr>
            <a:xfrm>
              <a:off x="8223277" y="3454432"/>
              <a:ext cx="2596741" cy="2076213"/>
            </a:xfrm>
            <a:custGeom>
              <a:avLst/>
              <a:gdLst>
                <a:gd name="connsiteX0" fmla="*/ 0 w 2596741"/>
                <a:gd name="connsiteY0" fmla="*/ 0 h 577026"/>
                <a:gd name="connsiteX1" fmla="*/ 2596741 w 2596741"/>
                <a:gd name="connsiteY1" fmla="*/ 0 h 577026"/>
                <a:gd name="connsiteX2" fmla="*/ 2596741 w 2596741"/>
                <a:gd name="connsiteY2" fmla="*/ 577026 h 577026"/>
                <a:gd name="connsiteX3" fmla="*/ 0 w 2596741"/>
                <a:gd name="connsiteY3" fmla="*/ 577026 h 577026"/>
                <a:gd name="connsiteX4" fmla="*/ 0 w 2596741"/>
                <a:gd name="connsiteY4" fmla="*/ 0 h 57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741" h="577026">
                  <a:moveTo>
                    <a:pt x="0" y="0"/>
                  </a:moveTo>
                  <a:lnTo>
                    <a:pt x="2596741" y="0"/>
                  </a:lnTo>
                  <a:lnTo>
                    <a:pt x="2596741" y="577026"/>
                  </a:lnTo>
                  <a:lnTo>
                    <a:pt x="0" y="5770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HK" sz="2000" dirty="0" smtClean="0">
                  <a:solidFill>
                    <a:schemeClr val="tx1"/>
                  </a:solidFill>
                </a:rPr>
                <a:t>B</a:t>
              </a:r>
              <a:r>
                <a:rPr lang="en-HK" sz="2000" b="0" i="0" kern="1200" dirty="0" smtClean="0">
                  <a:solidFill>
                    <a:schemeClr val="tx1"/>
                  </a:solidFill>
                </a:rPr>
                <a:t>rush woven woollen garments </a:t>
              </a:r>
              <a:r>
                <a:rPr lang="en-HK" sz="2000" b="0" i="0" kern="1200" dirty="0">
                  <a:solidFill>
                    <a:schemeClr val="tx1"/>
                  </a:solidFill>
                </a:rPr>
                <a:t>lengthwise </a:t>
              </a:r>
              <a:r>
                <a:rPr lang="en-HK" sz="2000" b="0" i="0" kern="1200" dirty="0" smtClean="0">
                  <a:solidFill>
                    <a:schemeClr val="tx1"/>
                  </a:solidFill>
                </a:rPr>
                <a:t>to </a:t>
              </a:r>
              <a:r>
                <a:rPr lang="en-HK" sz="2000" b="0" i="0" kern="1200" dirty="0">
                  <a:solidFill>
                    <a:schemeClr val="tx1"/>
                  </a:solidFill>
                </a:rPr>
                <a:t>remove surface dust and </a:t>
              </a:r>
              <a:r>
                <a:rPr lang="en-HK" sz="2000" b="0" i="0" kern="1200" dirty="0" smtClean="0">
                  <a:solidFill>
                    <a:schemeClr val="tx1"/>
                  </a:solidFill>
                </a:rPr>
                <a:t>dirt.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8124803" y="3048029"/>
              <a:ext cx="2596741" cy="339470"/>
            </a:xfrm>
            <a:custGeom>
              <a:avLst/>
              <a:gdLst>
                <a:gd name="connsiteX0" fmla="*/ 0 w 2596741"/>
                <a:gd name="connsiteY0" fmla="*/ 0 h 339470"/>
                <a:gd name="connsiteX1" fmla="*/ 2596741 w 2596741"/>
                <a:gd name="connsiteY1" fmla="*/ 0 h 339470"/>
                <a:gd name="connsiteX2" fmla="*/ 2596741 w 2596741"/>
                <a:gd name="connsiteY2" fmla="*/ 339470 h 339470"/>
                <a:gd name="connsiteX3" fmla="*/ 0 w 2596741"/>
                <a:gd name="connsiteY3" fmla="*/ 339470 h 339470"/>
                <a:gd name="connsiteX4" fmla="*/ 0 w 2596741"/>
                <a:gd name="connsiteY4" fmla="*/ 0 h 33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741" h="339470">
                  <a:moveTo>
                    <a:pt x="0" y="0"/>
                  </a:moveTo>
                  <a:lnTo>
                    <a:pt x="2596741" y="0"/>
                  </a:lnTo>
                  <a:lnTo>
                    <a:pt x="2596741" y="339470"/>
                  </a:lnTo>
                  <a:lnTo>
                    <a:pt x="0" y="33947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HK" sz="2400" b="1" i="0" kern="1200" dirty="0"/>
                <a:t>Brushing</a:t>
              </a:r>
              <a:endParaRPr lang="en-US" sz="2400" kern="1200" dirty="0"/>
            </a:p>
          </p:txBody>
        </p:sp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D29B534B-EFF5-FF48-8A83-AE6508CDE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6764" y="1248051"/>
              <a:ext cx="1215926" cy="1215926"/>
            </a:xfrm>
            <a:prstGeom prst="rect">
              <a:avLst/>
            </a:prstGeom>
          </p:spPr>
        </p:pic>
      </p:grpSp>
      <p:grpSp>
        <p:nvGrpSpPr>
          <p:cNvPr id="34" name="群組 33"/>
          <p:cNvGrpSpPr/>
          <p:nvPr/>
        </p:nvGrpSpPr>
        <p:grpSpPr>
          <a:xfrm>
            <a:off x="4821559" y="1416972"/>
            <a:ext cx="2902297" cy="5177674"/>
            <a:chOff x="4810776" y="1416972"/>
            <a:chExt cx="2902297" cy="5177674"/>
          </a:xfrm>
        </p:grpSpPr>
        <p:grpSp>
          <p:nvGrpSpPr>
            <p:cNvPr id="21" name="群組 20"/>
            <p:cNvGrpSpPr/>
            <p:nvPr/>
          </p:nvGrpSpPr>
          <p:grpSpPr>
            <a:xfrm>
              <a:off x="4810776" y="1416972"/>
              <a:ext cx="2902297" cy="5177674"/>
              <a:chOff x="8070503" y="529953"/>
              <a:chExt cx="2902297" cy="5177674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070503" y="529953"/>
                <a:ext cx="2902297" cy="5177674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矩形 17"/>
              <p:cNvSpPr/>
              <p:nvPr/>
            </p:nvSpPr>
            <p:spPr>
              <a:xfrm>
                <a:off x="8236357" y="685800"/>
                <a:ext cx="2596741" cy="22063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手繪多邊形 18"/>
              <p:cNvSpPr/>
              <p:nvPr/>
            </p:nvSpPr>
            <p:spPr>
              <a:xfrm>
                <a:off x="8223277" y="3454432"/>
                <a:ext cx="2596741" cy="2076213"/>
              </a:xfrm>
              <a:custGeom>
                <a:avLst/>
                <a:gdLst>
                  <a:gd name="connsiteX0" fmla="*/ 0 w 2596741"/>
                  <a:gd name="connsiteY0" fmla="*/ 0 h 577026"/>
                  <a:gd name="connsiteX1" fmla="*/ 2596741 w 2596741"/>
                  <a:gd name="connsiteY1" fmla="*/ 0 h 577026"/>
                  <a:gd name="connsiteX2" fmla="*/ 2596741 w 2596741"/>
                  <a:gd name="connsiteY2" fmla="*/ 577026 h 577026"/>
                  <a:gd name="connsiteX3" fmla="*/ 0 w 2596741"/>
                  <a:gd name="connsiteY3" fmla="*/ 577026 h 577026"/>
                  <a:gd name="connsiteX4" fmla="*/ 0 w 2596741"/>
                  <a:gd name="connsiteY4" fmla="*/ 0 h 57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577026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577026"/>
                    </a:lnTo>
                    <a:lnTo>
                      <a:pt x="0" y="5770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HK" altLang="zh-TW" sz="2000" dirty="0" smtClean="0">
                  <a:solidFill>
                    <a:schemeClr val="tx1"/>
                  </a:solidFill>
                </a:endParaRP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altLang="zh-TW" sz="2000" dirty="0" smtClean="0">
                    <a:solidFill>
                      <a:schemeClr val="tx1"/>
                    </a:solidFill>
                  </a:rPr>
                  <a:t>Hang </a:t>
                </a:r>
                <a:r>
                  <a:rPr lang="en-HK" altLang="zh-TW" sz="2000" dirty="0">
                    <a:solidFill>
                      <a:schemeClr val="tx1"/>
                    </a:solidFill>
                  </a:rPr>
                  <a:t>woollen garments out to air or give them a gentle steam to remove </a:t>
                </a:r>
                <a:r>
                  <a:rPr lang="en-HK" altLang="zh-TW" sz="2000" dirty="0" smtClean="0">
                    <a:solidFill>
                      <a:schemeClr val="tx1"/>
                    </a:solidFill>
                  </a:rPr>
                  <a:t>odour.</a:t>
                </a:r>
                <a:endParaRPr lang="zh-TW" altLang="zh-TW" sz="2000" dirty="0">
                  <a:solidFill>
                    <a:schemeClr val="tx1"/>
                  </a:solidFill>
                </a:endParaRPr>
              </a:p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手繪多邊形 19"/>
              <p:cNvSpPr/>
              <p:nvPr/>
            </p:nvSpPr>
            <p:spPr>
              <a:xfrm>
                <a:off x="8124803" y="3048029"/>
                <a:ext cx="2596741" cy="339470"/>
              </a:xfrm>
              <a:custGeom>
                <a:avLst/>
                <a:gdLst>
                  <a:gd name="connsiteX0" fmla="*/ 0 w 2596741"/>
                  <a:gd name="connsiteY0" fmla="*/ 0 h 339470"/>
                  <a:gd name="connsiteX1" fmla="*/ 2596741 w 2596741"/>
                  <a:gd name="connsiteY1" fmla="*/ 0 h 339470"/>
                  <a:gd name="connsiteX2" fmla="*/ 2596741 w 2596741"/>
                  <a:gd name="connsiteY2" fmla="*/ 339470 h 339470"/>
                  <a:gd name="connsiteX3" fmla="*/ 0 w 2596741"/>
                  <a:gd name="connsiteY3" fmla="*/ 339470 h 339470"/>
                  <a:gd name="connsiteX4" fmla="*/ 0 w 2596741"/>
                  <a:gd name="connsiteY4" fmla="*/ 0 h 3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339470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339470"/>
                    </a:lnTo>
                    <a:lnTo>
                      <a:pt x="0" y="3394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altLang="zh-TW" sz="2400" b="1" dirty="0" smtClean="0"/>
                  <a:t>Airing</a:t>
                </a:r>
                <a:endParaRPr lang="en-US" altLang="zh-TW" sz="2400" dirty="0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4B092B-EA90-C147-A661-0B27D5826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007" y="1930595"/>
              <a:ext cx="1553945" cy="1553945"/>
            </a:xfrm>
            <a:prstGeom prst="rect">
              <a:avLst/>
            </a:prstGeom>
          </p:spPr>
        </p:pic>
      </p:grpSp>
      <p:grpSp>
        <p:nvGrpSpPr>
          <p:cNvPr id="35" name="群組 34"/>
          <p:cNvGrpSpPr/>
          <p:nvPr/>
        </p:nvGrpSpPr>
        <p:grpSpPr>
          <a:xfrm>
            <a:off x="8103260" y="1416972"/>
            <a:ext cx="2902297" cy="5177674"/>
            <a:chOff x="8103260" y="1416972"/>
            <a:chExt cx="2902297" cy="5177674"/>
          </a:xfrm>
        </p:grpSpPr>
        <p:grpSp>
          <p:nvGrpSpPr>
            <p:cNvPr id="28" name="群組 27"/>
            <p:cNvGrpSpPr/>
            <p:nvPr/>
          </p:nvGrpSpPr>
          <p:grpSpPr>
            <a:xfrm>
              <a:off x="8103260" y="1416972"/>
              <a:ext cx="2902297" cy="5177674"/>
              <a:chOff x="8070503" y="529953"/>
              <a:chExt cx="2902297" cy="517767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8070503" y="529953"/>
                <a:ext cx="2902297" cy="5177674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矩形 29"/>
              <p:cNvSpPr/>
              <p:nvPr/>
            </p:nvSpPr>
            <p:spPr>
              <a:xfrm>
                <a:off x="8236357" y="685800"/>
                <a:ext cx="2596741" cy="22063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手繪多邊形 30"/>
              <p:cNvSpPr/>
              <p:nvPr/>
            </p:nvSpPr>
            <p:spPr>
              <a:xfrm>
                <a:off x="8223277" y="3454432"/>
                <a:ext cx="2596741" cy="2076213"/>
              </a:xfrm>
              <a:custGeom>
                <a:avLst/>
                <a:gdLst>
                  <a:gd name="connsiteX0" fmla="*/ 0 w 2596741"/>
                  <a:gd name="connsiteY0" fmla="*/ 0 h 577026"/>
                  <a:gd name="connsiteX1" fmla="*/ 2596741 w 2596741"/>
                  <a:gd name="connsiteY1" fmla="*/ 0 h 577026"/>
                  <a:gd name="connsiteX2" fmla="*/ 2596741 w 2596741"/>
                  <a:gd name="connsiteY2" fmla="*/ 577026 h 577026"/>
                  <a:gd name="connsiteX3" fmla="*/ 0 w 2596741"/>
                  <a:gd name="connsiteY3" fmla="*/ 577026 h 577026"/>
                  <a:gd name="connsiteX4" fmla="*/ 0 w 2596741"/>
                  <a:gd name="connsiteY4" fmla="*/ 0 h 57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577026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577026"/>
                    </a:lnTo>
                    <a:lnTo>
                      <a:pt x="0" y="5770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HK" altLang="zh-TW" sz="2000" dirty="0">
                  <a:solidFill>
                    <a:schemeClr val="tx1"/>
                  </a:solidFill>
                </a:endParaRP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altLang="zh-TW" dirty="0" smtClean="0"/>
                  <a:t> </a:t>
                </a:r>
                <a:r>
                  <a:rPr lang="en-HK" altLang="zh-TW" sz="2000" dirty="0">
                    <a:solidFill>
                      <a:schemeClr val="tx1"/>
                    </a:solidFill>
                  </a:rPr>
                  <a:t>Hang woven garments on shaped or padded coat hangers. Fold knitted garments and store in drawers.</a:t>
                </a:r>
                <a:endParaRPr lang="zh-TW" altLang="zh-TW" sz="2000" dirty="0">
                  <a:solidFill>
                    <a:schemeClr val="tx1"/>
                  </a:solidFill>
                </a:endParaRPr>
              </a:p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手繪多邊形 31"/>
              <p:cNvSpPr/>
              <p:nvPr/>
            </p:nvSpPr>
            <p:spPr>
              <a:xfrm>
                <a:off x="8124803" y="3048029"/>
                <a:ext cx="2596741" cy="339470"/>
              </a:xfrm>
              <a:custGeom>
                <a:avLst/>
                <a:gdLst>
                  <a:gd name="connsiteX0" fmla="*/ 0 w 2596741"/>
                  <a:gd name="connsiteY0" fmla="*/ 0 h 339470"/>
                  <a:gd name="connsiteX1" fmla="*/ 2596741 w 2596741"/>
                  <a:gd name="connsiteY1" fmla="*/ 0 h 339470"/>
                  <a:gd name="connsiteX2" fmla="*/ 2596741 w 2596741"/>
                  <a:gd name="connsiteY2" fmla="*/ 339470 h 339470"/>
                  <a:gd name="connsiteX3" fmla="*/ 0 w 2596741"/>
                  <a:gd name="connsiteY3" fmla="*/ 339470 h 339470"/>
                  <a:gd name="connsiteX4" fmla="*/ 0 w 2596741"/>
                  <a:gd name="connsiteY4" fmla="*/ 0 h 3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339470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339470"/>
                    </a:lnTo>
                    <a:lnTo>
                      <a:pt x="0" y="3394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400" b="1" i="0" kern="1200" dirty="0" smtClean="0"/>
                  <a:t>Storing</a:t>
                </a:r>
                <a:endParaRPr lang="en-US" sz="2400" kern="1200" dirty="0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AADE51-D36D-DC4A-9814-3025B13C4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075" y="1907358"/>
              <a:ext cx="1642222" cy="1642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06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A88FD-5780-4D41-B3CA-8A73F5D1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35" y="435584"/>
            <a:ext cx="9601200" cy="105451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Care of Silk Garments </a:t>
            </a:r>
            <a:endParaRPr lang="en-US" sz="4000" dirty="0"/>
          </a:p>
        </p:txBody>
      </p:sp>
      <p:grpSp>
        <p:nvGrpSpPr>
          <p:cNvPr id="24" name="群組 23"/>
          <p:cNvGrpSpPr/>
          <p:nvPr/>
        </p:nvGrpSpPr>
        <p:grpSpPr>
          <a:xfrm>
            <a:off x="1324228" y="1541780"/>
            <a:ext cx="2885268" cy="4987990"/>
            <a:chOff x="1323535" y="1619287"/>
            <a:chExt cx="2885268" cy="4987990"/>
          </a:xfrm>
        </p:grpSpPr>
        <p:grpSp>
          <p:nvGrpSpPr>
            <p:cNvPr id="23" name="群組 22"/>
            <p:cNvGrpSpPr/>
            <p:nvPr/>
          </p:nvGrpSpPr>
          <p:grpSpPr>
            <a:xfrm>
              <a:off x="1323535" y="1619287"/>
              <a:ext cx="2885268" cy="4987990"/>
              <a:chOff x="1323535" y="1619287"/>
              <a:chExt cx="2885268" cy="498799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323535" y="1619287"/>
                <a:ext cx="2885268" cy="498799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矩形 11"/>
              <p:cNvSpPr/>
              <p:nvPr/>
            </p:nvSpPr>
            <p:spPr>
              <a:xfrm>
                <a:off x="1467798" y="1757354"/>
                <a:ext cx="2596741" cy="22063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手繪多邊形 12"/>
              <p:cNvSpPr/>
              <p:nvPr/>
            </p:nvSpPr>
            <p:spPr>
              <a:xfrm>
                <a:off x="1467797" y="4651798"/>
                <a:ext cx="2596741" cy="1818324"/>
              </a:xfrm>
              <a:custGeom>
                <a:avLst/>
                <a:gdLst>
                  <a:gd name="connsiteX0" fmla="*/ 0 w 2596741"/>
                  <a:gd name="connsiteY0" fmla="*/ 0 h 577026"/>
                  <a:gd name="connsiteX1" fmla="*/ 2596741 w 2596741"/>
                  <a:gd name="connsiteY1" fmla="*/ 0 h 577026"/>
                  <a:gd name="connsiteX2" fmla="*/ 2596741 w 2596741"/>
                  <a:gd name="connsiteY2" fmla="*/ 577026 h 577026"/>
                  <a:gd name="connsiteX3" fmla="*/ 0 w 2596741"/>
                  <a:gd name="connsiteY3" fmla="*/ 577026 h 577026"/>
                  <a:gd name="connsiteX4" fmla="*/ 0 w 2596741"/>
                  <a:gd name="connsiteY4" fmla="*/ 0 h 57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577026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577026"/>
                    </a:lnTo>
                    <a:lnTo>
                      <a:pt x="0" y="5770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sz="2000" b="0" i="0" kern="1200" dirty="0">
                    <a:solidFill>
                      <a:schemeClr val="tx1"/>
                    </a:solidFill>
                  </a:rPr>
                  <a:t>Use a mild </a:t>
                </a:r>
                <a:r>
                  <a:rPr lang="en-HK" sz="2000" b="0" i="0" kern="1200" dirty="0" smtClean="0">
                    <a:solidFill>
                      <a:schemeClr val="tx1"/>
                    </a:solidFill>
                  </a:rPr>
                  <a:t>detergent and never </a:t>
                </a:r>
                <a:r>
                  <a:rPr lang="en-HK" sz="2000" b="0" i="0" kern="1200" dirty="0">
                    <a:solidFill>
                      <a:schemeClr val="tx1"/>
                    </a:solidFill>
                  </a:rPr>
                  <a:t>use chlorine </a:t>
                </a:r>
                <a:r>
                  <a:rPr lang="en-HK" sz="2000" b="0" i="0" kern="1200" dirty="0" smtClean="0">
                    <a:solidFill>
                      <a:schemeClr val="tx1"/>
                    </a:solidFill>
                  </a:rPr>
                  <a:t>bleach.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手繪多邊形 13"/>
              <p:cNvSpPr/>
              <p:nvPr/>
            </p:nvSpPr>
            <p:spPr>
              <a:xfrm>
                <a:off x="1467797" y="4125674"/>
                <a:ext cx="2596741" cy="339470"/>
              </a:xfrm>
              <a:custGeom>
                <a:avLst/>
                <a:gdLst>
                  <a:gd name="connsiteX0" fmla="*/ 0 w 2596741"/>
                  <a:gd name="connsiteY0" fmla="*/ 0 h 339470"/>
                  <a:gd name="connsiteX1" fmla="*/ 2596741 w 2596741"/>
                  <a:gd name="connsiteY1" fmla="*/ 0 h 339470"/>
                  <a:gd name="connsiteX2" fmla="*/ 2596741 w 2596741"/>
                  <a:gd name="connsiteY2" fmla="*/ 339470 h 339470"/>
                  <a:gd name="connsiteX3" fmla="*/ 0 w 2596741"/>
                  <a:gd name="connsiteY3" fmla="*/ 339470 h 339470"/>
                  <a:gd name="connsiteX4" fmla="*/ 0 w 2596741"/>
                  <a:gd name="connsiteY4" fmla="*/ 0 h 3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339470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339470"/>
                    </a:lnTo>
                    <a:lnTo>
                      <a:pt x="0" y="3394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 dirty="0"/>
                  <a:t>Washing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430783-9B58-DA4E-BF7C-60335463D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688" y="2070480"/>
              <a:ext cx="1612165" cy="1612165"/>
            </a:xfrm>
            <a:prstGeom prst="rect">
              <a:avLst/>
            </a:prstGeom>
          </p:spPr>
        </p:pic>
      </p:grpSp>
      <p:grpSp>
        <p:nvGrpSpPr>
          <p:cNvPr id="32" name="群組 31"/>
          <p:cNvGrpSpPr/>
          <p:nvPr/>
        </p:nvGrpSpPr>
        <p:grpSpPr>
          <a:xfrm>
            <a:off x="4898997" y="1560163"/>
            <a:ext cx="2885268" cy="4987990"/>
            <a:chOff x="4933561" y="1646008"/>
            <a:chExt cx="2885268" cy="4987990"/>
          </a:xfrm>
        </p:grpSpPr>
        <p:grpSp>
          <p:nvGrpSpPr>
            <p:cNvPr id="26" name="群組 25"/>
            <p:cNvGrpSpPr/>
            <p:nvPr/>
          </p:nvGrpSpPr>
          <p:grpSpPr>
            <a:xfrm>
              <a:off x="4933561" y="1646008"/>
              <a:ext cx="2885268" cy="4987990"/>
              <a:chOff x="1323535" y="1619287"/>
              <a:chExt cx="2885268" cy="498799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323535" y="1619287"/>
                <a:ext cx="2885268" cy="498799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矩形 28"/>
              <p:cNvSpPr/>
              <p:nvPr/>
            </p:nvSpPr>
            <p:spPr>
              <a:xfrm>
                <a:off x="1467798" y="1757354"/>
                <a:ext cx="2596741" cy="22063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手繪多邊形 29"/>
              <p:cNvSpPr/>
              <p:nvPr/>
            </p:nvSpPr>
            <p:spPr>
              <a:xfrm>
                <a:off x="1467797" y="4651798"/>
                <a:ext cx="2596741" cy="1818324"/>
              </a:xfrm>
              <a:custGeom>
                <a:avLst/>
                <a:gdLst>
                  <a:gd name="connsiteX0" fmla="*/ 0 w 2596741"/>
                  <a:gd name="connsiteY0" fmla="*/ 0 h 577026"/>
                  <a:gd name="connsiteX1" fmla="*/ 2596741 w 2596741"/>
                  <a:gd name="connsiteY1" fmla="*/ 0 h 577026"/>
                  <a:gd name="connsiteX2" fmla="*/ 2596741 w 2596741"/>
                  <a:gd name="connsiteY2" fmla="*/ 577026 h 577026"/>
                  <a:gd name="connsiteX3" fmla="*/ 0 w 2596741"/>
                  <a:gd name="connsiteY3" fmla="*/ 577026 h 577026"/>
                  <a:gd name="connsiteX4" fmla="*/ 0 w 2596741"/>
                  <a:gd name="connsiteY4" fmla="*/ 0 h 57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577026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577026"/>
                    </a:lnTo>
                    <a:lnTo>
                      <a:pt x="0" y="5770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altLang="zh-TW" sz="2000" dirty="0" smtClean="0">
                    <a:solidFill>
                      <a:schemeClr val="tx1"/>
                    </a:solidFill>
                  </a:rPr>
                  <a:t>Do </a:t>
                </a:r>
                <a:r>
                  <a:rPr lang="en-HK" altLang="zh-TW" sz="2000" dirty="0">
                    <a:solidFill>
                      <a:schemeClr val="tx1"/>
                    </a:solidFill>
                  </a:rPr>
                  <a:t>not expose silk to direct sunlight, sun rays can cause discoloration or even damage the fabric</a:t>
                </a:r>
                <a:r>
                  <a:rPr lang="en-HK" altLang="zh-TW" dirty="0"/>
                  <a:t>.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手繪多邊形 30"/>
              <p:cNvSpPr/>
              <p:nvPr/>
            </p:nvSpPr>
            <p:spPr>
              <a:xfrm>
                <a:off x="1467797" y="4125674"/>
                <a:ext cx="2596741" cy="339470"/>
              </a:xfrm>
              <a:custGeom>
                <a:avLst/>
                <a:gdLst>
                  <a:gd name="connsiteX0" fmla="*/ 0 w 2596741"/>
                  <a:gd name="connsiteY0" fmla="*/ 0 h 339470"/>
                  <a:gd name="connsiteX1" fmla="*/ 2596741 w 2596741"/>
                  <a:gd name="connsiteY1" fmla="*/ 0 h 339470"/>
                  <a:gd name="connsiteX2" fmla="*/ 2596741 w 2596741"/>
                  <a:gd name="connsiteY2" fmla="*/ 339470 h 339470"/>
                  <a:gd name="connsiteX3" fmla="*/ 0 w 2596741"/>
                  <a:gd name="connsiteY3" fmla="*/ 339470 h 339470"/>
                  <a:gd name="connsiteX4" fmla="*/ 0 w 2596741"/>
                  <a:gd name="connsiteY4" fmla="*/ 0 h 3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339470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339470"/>
                    </a:lnTo>
                    <a:lnTo>
                      <a:pt x="0" y="3394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smtClean="0"/>
                  <a:t>Drying</a:t>
                </a:r>
                <a:endParaRPr lang="en-US" sz="2400" kern="1200" dirty="0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4839A5-45EE-A54A-A2B0-0135F831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962" y="2337276"/>
              <a:ext cx="1294462" cy="1294462"/>
            </a:xfrm>
            <a:prstGeom prst="rect">
              <a:avLst/>
            </a:prstGeom>
          </p:spPr>
        </p:pic>
      </p:grpSp>
      <p:grpSp>
        <p:nvGrpSpPr>
          <p:cNvPr id="40" name="群組 39"/>
          <p:cNvGrpSpPr/>
          <p:nvPr/>
        </p:nvGrpSpPr>
        <p:grpSpPr>
          <a:xfrm>
            <a:off x="8473766" y="1541780"/>
            <a:ext cx="2885268" cy="4987990"/>
            <a:chOff x="8543587" y="1678935"/>
            <a:chExt cx="2885268" cy="4987990"/>
          </a:xfrm>
        </p:grpSpPr>
        <p:grpSp>
          <p:nvGrpSpPr>
            <p:cNvPr id="34" name="群組 33"/>
            <p:cNvGrpSpPr/>
            <p:nvPr/>
          </p:nvGrpSpPr>
          <p:grpSpPr>
            <a:xfrm>
              <a:off x="8543587" y="1678935"/>
              <a:ext cx="2885268" cy="4987990"/>
              <a:chOff x="1323535" y="1619287"/>
              <a:chExt cx="2885268" cy="498799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1323535" y="1619287"/>
                <a:ext cx="2885268" cy="4987990"/>
              </a:xfrm>
              <a:prstGeom prst="rect">
                <a:avLst/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矩形 36"/>
              <p:cNvSpPr/>
              <p:nvPr/>
            </p:nvSpPr>
            <p:spPr>
              <a:xfrm>
                <a:off x="1467798" y="1757354"/>
                <a:ext cx="2596741" cy="2206381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手繪多邊形 37"/>
              <p:cNvSpPr/>
              <p:nvPr/>
            </p:nvSpPr>
            <p:spPr>
              <a:xfrm>
                <a:off x="1467797" y="4651798"/>
                <a:ext cx="2596741" cy="1818324"/>
              </a:xfrm>
              <a:custGeom>
                <a:avLst/>
                <a:gdLst>
                  <a:gd name="connsiteX0" fmla="*/ 0 w 2596741"/>
                  <a:gd name="connsiteY0" fmla="*/ 0 h 577026"/>
                  <a:gd name="connsiteX1" fmla="*/ 2596741 w 2596741"/>
                  <a:gd name="connsiteY1" fmla="*/ 0 h 577026"/>
                  <a:gd name="connsiteX2" fmla="*/ 2596741 w 2596741"/>
                  <a:gd name="connsiteY2" fmla="*/ 577026 h 577026"/>
                  <a:gd name="connsiteX3" fmla="*/ 0 w 2596741"/>
                  <a:gd name="connsiteY3" fmla="*/ 577026 h 577026"/>
                  <a:gd name="connsiteX4" fmla="*/ 0 w 2596741"/>
                  <a:gd name="connsiteY4" fmla="*/ 0 h 57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577026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577026"/>
                    </a:lnTo>
                    <a:lnTo>
                      <a:pt x="0" y="57702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HK" altLang="zh-TW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HK" altLang="zh-TW" sz="2000" dirty="0">
                    <a:solidFill>
                      <a:schemeClr val="tx1"/>
                    </a:solidFill>
                  </a:rPr>
                  <a:t>Iron silk when dry. Never spray when </a:t>
                </a:r>
                <a:r>
                  <a:rPr lang="en-HK" altLang="zh-TW" sz="2000" dirty="0" smtClean="0">
                    <a:solidFill>
                      <a:schemeClr val="tx1"/>
                    </a:solidFill>
                  </a:rPr>
                  <a:t>ironing</a:t>
                </a:r>
                <a:r>
                  <a:rPr lang="en-HK" altLang="zh-TW" dirty="0" smtClean="0"/>
                  <a:t>.</a:t>
                </a:r>
                <a:endParaRPr lang="en-US" sz="20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手繪多邊形 38"/>
              <p:cNvSpPr/>
              <p:nvPr/>
            </p:nvSpPr>
            <p:spPr>
              <a:xfrm>
                <a:off x="1467797" y="4125674"/>
                <a:ext cx="2596741" cy="339470"/>
              </a:xfrm>
              <a:custGeom>
                <a:avLst/>
                <a:gdLst>
                  <a:gd name="connsiteX0" fmla="*/ 0 w 2596741"/>
                  <a:gd name="connsiteY0" fmla="*/ 0 h 339470"/>
                  <a:gd name="connsiteX1" fmla="*/ 2596741 w 2596741"/>
                  <a:gd name="connsiteY1" fmla="*/ 0 h 339470"/>
                  <a:gd name="connsiteX2" fmla="*/ 2596741 w 2596741"/>
                  <a:gd name="connsiteY2" fmla="*/ 339470 h 339470"/>
                  <a:gd name="connsiteX3" fmla="*/ 0 w 2596741"/>
                  <a:gd name="connsiteY3" fmla="*/ 339470 h 339470"/>
                  <a:gd name="connsiteX4" fmla="*/ 0 w 2596741"/>
                  <a:gd name="connsiteY4" fmla="*/ 0 h 339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6741" h="339470">
                    <a:moveTo>
                      <a:pt x="0" y="0"/>
                    </a:moveTo>
                    <a:lnTo>
                      <a:pt x="2596741" y="0"/>
                    </a:lnTo>
                    <a:lnTo>
                      <a:pt x="2596741" y="339470"/>
                    </a:lnTo>
                    <a:lnTo>
                      <a:pt x="0" y="33947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dirty="0" smtClean="0"/>
                  <a:t>Ironing</a:t>
                </a:r>
                <a:endParaRPr lang="en-US" sz="2400" kern="1200" dirty="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563E19-4DBF-4248-81B1-10AF0D7A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357" y="2218309"/>
              <a:ext cx="1337912" cy="1337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14813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247</Words>
  <Application>Microsoft Office PowerPoint</Application>
  <PresentationFormat>寬螢幕</PresentationFormat>
  <Paragraphs>48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9" baseType="lpstr">
      <vt:lpstr>微軟正黑體</vt:lpstr>
      <vt:lpstr>Franklin Gothic Book</vt:lpstr>
      <vt:lpstr>Crop</vt:lpstr>
      <vt:lpstr>Technology &amp; living</vt:lpstr>
      <vt:lpstr>PowerPoint 簡報</vt:lpstr>
      <vt:lpstr>Choice of Woollen Fabrics </vt:lpstr>
      <vt:lpstr>Care of Woollen Garments (1) </vt:lpstr>
      <vt:lpstr>Care of Woollen Garments (2)</vt:lpstr>
      <vt:lpstr>Care of Silk Garments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&amp; living</dc:title>
  <dc:creator>Jo Lau Yuk Lan</dc:creator>
  <cp:lastModifiedBy>POON, Suk-mei Cindy</cp:lastModifiedBy>
  <cp:revision>32</cp:revision>
  <dcterms:created xsi:type="dcterms:W3CDTF">2021-10-09T03:14:35Z</dcterms:created>
  <dcterms:modified xsi:type="dcterms:W3CDTF">2022-01-05T03:06:19Z</dcterms:modified>
</cp:coreProperties>
</file>