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367" r:id="rId4"/>
    <p:sldId id="375" r:id="rId5"/>
    <p:sldId id="373" r:id="rId6"/>
    <p:sldId id="376" r:id="rId7"/>
    <p:sldId id="378" r:id="rId8"/>
    <p:sldId id="370" r:id="rId9"/>
    <p:sldId id="379" r:id="rId10"/>
    <p:sldId id="371" r:id="rId11"/>
    <p:sldId id="372" r:id="rId12"/>
    <p:sldId id="260" r:id="rId13"/>
  </p:sldIdLst>
  <p:sldSz cx="9144000" cy="6858000" type="screen4x3"/>
  <p:notesSz cx="6858000" cy="99790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CC"/>
    <a:srgbClr val="FF9933"/>
    <a:srgbClr val="FFCC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2" autoAdjust="0"/>
    <p:restoredTop sz="94622" autoAdjust="0"/>
  </p:normalViewPr>
  <p:slideViewPr>
    <p:cSldViewPr>
      <p:cViewPr varScale="1">
        <p:scale>
          <a:sx n="102" d="100"/>
          <a:sy n="102" d="100"/>
        </p:scale>
        <p:origin x="98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47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7" d="100"/>
        <a:sy n="87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4A168E-B46A-47CC-B8FF-35D1BBB85E84}" type="doc">
      <dgm:prSet loTypeId="urn:microsoft.com/office/officeart/2005/8/layout/radial1" loCatId="cycle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6017BFD-2017-44BD-8B6F-033F656A0ADF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Costing of food products</a:t>
          </a:r>
          <a:endParaRPr lang="en-US" strike="sngStrike" dirty="0">
            <a:solidFill>
              <a:srgbClr val="FF00FF"/>
            </a:solidFill>
          </a:endParaRPr>
        </a:p>
      </dgm:t>
    </dgm:pt>
    <dgm:pt modelId="{F2636347-BEDD-4ED8-96D4-7CFCDF1FF8EA}" type="parTrans" cxnId="{2D52AF94-DB4C-49EE-8B65-33DF71D20EBA}">
      <dgm:prSet/>
      <dgm:spPr/>
      <dgm:t>
        <a:bodyPr/>
        <a:lstStyle/>
        <a:p>
          <a:endParaRPr lang="en-US"/>
        </a:p>
      </dgm:t>
    </dgm:pt>
    <dgm:pt modelId="{92EFB6BD-0AF0-4DA6-A028-CCB863E66CC3}" type="sibTrans" cxnId="{2D52AF94-DB4C-49EE-8B65-33DF71D20EBA}">
      <dgm:prSet/>
      <dgm:spPr/>
      <dgm:t>
        <a:bodyPr/>
        <a:lstStyle/>
        <a:p>
          <a:endParaRPr lang="en-US"/>
        </a:p>
      </dgm:t>
    </dgm:pt>
    <dgm:pt modelId="{E5EB4EC3-E8D2-4CD8-A3A2-4A185386E029}">
      <dgm:prSet phldrT="[Text]" custT="1"/>
      <dgm:spPr/>
      <dgm:t>
        <a:bodyPr/>
        <a:lstStyle/>
        <a:p>
          <a:r>
            <a:rPr lang="en-US" sz="1600" dirty="0" smtClean="0"/>
            <a:t>Raw materials</a:t>
          </a:r>
          <a:endParaRPr lang="en-US" sz="1600" dirty="0"/>
        </a:p>
      </dgm:t>
    </dgm:pt>
    <dgm:pt modelId="{EF62C93A-0451-41A5-A6FA-61376D9EBE77}" type="parTrans" cxnId="{D5B25C8E-412D-4314-A494-CC312F1A1C56}">
      <dgm:prSet/>
      <dgm:spPr/>
      <dgm:t>
        <a:bodyPr/>
        <a:lstStyle/>
        <a:p>
          <a:endParaRPr lang="en-US"/>
        </a:p>
      </dgm:t>
    </dgm:pt>
    <dgm:pt modelId="{E284622F-66DA-411B-91F3-3F2CCB0DE23A}" type="sibTrans" cxnId="{D5B25C8E-412D-4314-A494-CC312F1A1C56}">
      <dgm:prSet/>
      <dgm:spPr/>
      <dgm:t>
        <a:bodyPr/>
        <a:lstStyle/>
        <a:p>
          <a:endParaRPr lang="en-US"/>
        </a:p>
      </dgm:t>
    </dgm:pt>
    <dgm:pt modelId="{8C363C42-6580-43E1-8E95-1FC913F39D46}">
      <dgm:prSet phldrT="[Text]" custT="1"/>
      <dgm:spPr/>
      <dgm:t>
        <a:bodyPr/>
        <a:lstStyle/>
        <a:p>
          <a:r>
            <a:rPr lang="en-US" sz="1600" dirty="0" err="1" smtClean="0">
              <a:solidFill>
                <a:schemeClr val="bg1"/>
              </a:solidFill>
            </a:rPr>
            <a:t>Specialised</a:t>
          </a:r>
          <a:r>
            <a:rPr lang="en-US" sz="1600" dirty="0" smtClean="0">
              <a:solidFill>
                <a:schemeClr val="bg1"/>
              </a:solidFill>
            </a:rPr>
            <a:t> machinery</a:t>
          </a:r>
          <a:endParaRPr lang="en-US" sz="1600" dirty="0">
            <a:solidFill>
              <a:schemeClr val="bg1"/>
            </a:solidFill>
          </a:endParaRPr>
        </a:p>
      </dgm:t>
    </dgm:pt>
    <dgm:pt modelId="{920002D5-8464-4DD3-8350-A15919CA95E3}" type="parTrans" cxnId="{4013DC14-77D3-4CE6-9802-B1710F45C92E}">
      <dgm:prSet/>
      <dgm:spPr/>
      <dgm:t>
        <a:bodyPr/>
        <a:lstStyle/>
        <a:p>
          <a:endParaRPr lang="en-US"/>
        </a:p>
      </dgm:t>
    </dgm:pt>
    <dgm:pt modelId="{C6B3FF84-C4E5-480F-BD63-CA7BE748F4CA}" type="sibTrans" cxnId="{4013DC14-77D3-4CE6-9802-B1710F45C92E}">
      <dgm:prSet/>
      <dgm:spPr/>
      <dgm:t>
        <a:bodyPr/>
        <a:lstStyle/>
        <a:p>
          <a:endParaRPr lang="en-US"/>
        </a:p>
      </dgm:t>
    </dgm:pt>
    <dgm:pt modelId="{46A47260-6A76-4613-BB1D-96E40286B043}">
      <dgm:prSet phldrT="[Text]" custT="1"/>
      <dgm:spPr/>
      <dgm:t>
        <a:bodyPr/>
        <a:lstStyle/>
        <a:p>
          <a:r>
            <a:rPr lang="en-US" sz="1600" dirty="0" smtClean="0"/>
            <a:t>Overheads (fuel, lighting, heating, cooling, equipment depreciation, salaries)</a:t>
          </a:r>
          <a:endParaRPr lang="en-US" sz="1600" dirty="0"/>
        </a:p>
      </dgm:t>
    </dgm:pt>
    <dgm:pt modelId="{D3EECE63-544A-46FC-A65D-6E12F8A89FC7}" type="parTrans" cxnId="{FB898BDF-CC83-4025-B86F-DF3E3EB27C6C}">
      <dgm:prSet/>
      <dgm:spPr/>
      <dgm:t>
        <a:bodyPr/>
        <a:lstStyle/>
        <a:p>
          <a:endParaRPr lang="en-US"/>
        </a:p>
      </dgm:t>
    </dgm:pt>
    <dgm:pt modelId="{B4AA8465-6382-4A18-B345-DE4598BE0639}" type="sibTrans" cxnId="{FB898BDF-CC83-4025-B86F-DF3E3EB27C6C}">
      <dgm:prSet/>
      <dgm:spPr/>
      <dgm:t>
        <a:bodyPr/>
        <a:lstStyle/>
        <a:p>
          <a:endParaRPr lang="en-US"/>
        </a:p>
      </dgm:t>
    </dgm:pt>
    <dgm:pt modelId="{14B0F288-3CB0-402B-9E56-3D7C47B03589}">
      <dgm:prSet phldrT="[Text]" custT="1"/>
      <dgm:spPr/>
      <dgm:t>
        <a:bodyPr/>
        <a:lstStyle/>
        <a:p>
          <a:r>
            <a:rPr lang="en-US" sz="1600" dirty="0" smtClean="0"/>
            <a:t>Advertising and marketing</a:t>
          </a:r>
          <a:endParaRPr lang="en-US" sz="1600" dirty="0"/>
        </a:p>
      </dgm:t>
    </dgm:pt>
    <dgm:pt modelId="{C800666E-F94D-42EF-AA0B-E7D661F559FB}" type="parTrans" cxnId="{5DE54A52-C827-45E0-ABE6-2CE74C22417C}">
      <dgm:prSet/>
      <dgm:spPr/>
      <dgm:t>
        <a:bodyPr/>
        <a:lstStyle/>
        <a:p>
          <a:endParaRPr lang="en-US"/>
        </a:p>
      </dgm:t>
    </dgm:pt>
    <dgm:pt modelId="{ADD314ED-4BAA-439B-93F4-63AC607A7272}" type="sibTrans" cxnId="{5DE54A52-C827-45E0-ABE6-2CE74C22417C}">
      <dgm:prSet/>
      <dgm:spPr/>
      <dgm:t>
        <a:bodyPr/>
        <a:lstStyle/>
        <a:p>
          <a:endParaRPr lang="en-US"/>
        </a:p>
      </dgm:t>
    </dgm:pt>
    <dgm:pt modelId="{BEC29630-CE59-4C6E-824E-7F55D5E82C85}">
      <dgm:prSet phldrT="[Text]" custT="1"/>
      <dgm:spPr/>
      <dgm:t>
        <a:bodyPr/>
        <a:lstStyle/>
        <a:p>
          <a:r>
            <a:rPr lang="en-US" sz="1600" dirty="0" smtClean="0"/>
            <a:t>Profit</a:t>
          </a:r>
          <a:endParaRPr lang="en-US" sz="1600" dirty="0"/>
        </a:p>
      </dgm:t>
    </dgm:pt>
    <dgm:pt modelId="{15F28D72-3A95-4DAC-974A-C9B3CC519C11}" type="parTrans" cxnId="{98A1FFE2-A507-4E25-87E4-F6F1295E8EEC}">
      <dgm:prSet/>
      <dgm:spPr/>
      <dgm:t>
        <a:bodyPr/>
        <a:lstStyle/>
        <a:p>
          <a:endParaRPr lang="en-US"/>
        </a:p>
      </dgm:t>
    </dgm:pt>
    <dgm:pt modelId="{642286FA-E71D-45EF-8A30-F1BEC11605D8}" type="sibTrans" cxnId="{98A1FFE2-A507-4E25-87E4-F6F1295E8EEC}">
      <dgm:prSet/>
      <dgm:spPr/>
      <dgm:t>
        <a:bodyPr/>
        <a:lstStyle/>
        <a:p>
          <a:endParaRPr lang="en-US"/>
        </a:p>
      </dgm:t>
    </dgm:pt>
    <dgm:pt modelId="{56724032-01B1-4EAD-853B-12204FF6EFB9}">
      <dgm:prSet phldrT="[Text]" custT="1"/>
      <dgm:spPr/>
      <dgm:t>
        <a:bodyPr/>
        <a:lstStyle/>
        <a:p>
          <a:r>
            <a:rPr lang="en-US" sz="1600" dirty="0" smtClean="0"/>
            <a:t>Transp</a:t>
          </a:r>
          <a:r>
            <a:rPr lang="en-US" sz="1600" dirty="0" smtClean="0">
              <a:solidFill>
                <a:schemeClr val="bg1"/>
              </a:solidFill>
            </a:rPr>
            <a:t>ortation </a:t>
          </a:r>
          <a:r>
            <a:rPr lang="en-US" sz="1600" dirty="0" smtClean="0"/>
            <a:t>and distribution</a:t>
          </a:r>
          <a:endParaRPr lang="en-US" sz="1600" dirty="0"/>
        </a:p>
      </dgm:t>
    </dgm:pt>
    <dgm:pt modelId="{3C19EE6F-EB45-4963-B248-637FE1BAE68D}" type="parTrans" cxnId="{A654CA75-E6DF-441B-BDFC-A78F3A63846F}">
      <dgm:prSet/>
      <dgm:spPr/>
      <dgm:t>
        <a:bodyPr/>
        <a:lstStyle/>
        <a:p>
          <a:endParaRPr lang="en-US"/>
        </a:p>
      </dgm:t>
    </dgm:pt>
    <dgm:pt modelId="{75098627-3058-46B5-BDCA-7C2C748142C8}" type="sibTrans" cxnId="{A654CA75-E6DF-441B-BDFC-A78F3A63846F}">
      <dgm:prSet/>
      <dgm:spPr/>
      <dgm:t>
        <a:bodyPr/>
        <a:lstStyle/>
        <a:p>
          <a:endParaRPr lang="en-US"/>
        </a:p>
      </dgm:t>
    </dgm:pt>
    <dgm:pt modelId="{431525B3-52E1-40CD-94E1-D3FDF6F85A62}">
      <dgm:prSet phldrT="[Text]" custT="1"/>
      <dgm:spPr/>
      <dgm:t>
        <a:bodyPr/>
        <a:lstStyle/>
        <a:p>
          <a:r>
            <a:rPr lang="en-US" sz="1600" dirty="0" smtClean="0"/>
            <a:t>Inner and outer packaging</a:t>
          </a:r>
          <a:endParaRPr lang="en-US" sz="1600" dirty="0"/>
        </a:p>
      </dgm:t>
    </dgm:pt>
    <dgm:pt modelId="{77B66612-746C-4E57-ADAC-4049EDD6FD28}" type="parTrans" cxnId="{26F0756F-A073-4D85-AF08-8B52864A0C7C}">
      <dgm:prSet/>
      <dgm:spPr/>
      <dgm:t>
        <a:bodyPr/>
        <a:lstStyle/>
        <a:p>
          <a:endParaRPr lang="en-US"/>
        </a:p>
      </dgm:t>
    </dgm:pt>
    <dgm:pt modelId="{C9DB1A23-9E3A-41A3-8938-03C32901DA20}" type="sibTrans" cxnId="{26F0756F-A073-4D85-AF08-8B52864A0C7C}">
      <dgm:prSet/>
      <dgm:spPr/>
      <dgm:t>
        <a:bodyPr/>
        <a:lstStyle/>
        <a:p>
          <a:endParaRPr lang="en-US"/>
        </a:p>
      </dgm:t>
    </dgm:pt>
    <dgm:pt modelId="{5000A00B-526F-4F1B-987F-E65E86E9AC36}">
      <dgm:prSet phldrT="[Text]" custT="1"/>
      <dgm:spPr/>
      <dgm:t>
        <a:bodyPr/>
        <a:lstStyle/>
        <a:p>
          <a:r>
            <a:rPr lang="en-US" sz="1600" dirty="0" smtClean="0"/>
            <a:t>Testing, research and development</a:t>
          </a:r>
          <a:endParaRPr lang="en-US" sz="1600" dirty="0"/>
        </a:p>
      </dgm:t>
    </dgm:pt>
    <dgm:pt modelId="{16C4D3E3-190F-47FE-8200-995F938D82A2}" type="parTrans" cxnId="{B6467074-4CBA-451E-8C64-F5CB3EB9100D}">
      <dgm:prSet/>
      <dgm:spPr/>
      <dgm:t>
        <a:bodyPr/>
        <a:lstStyle/>
        <a:p>
          <a:endParaRPr lang="en-US"/>
        </a:p>
      </dgm:t>
    </dgm:pt>
    <dgm:pt modelId="{D0173D83-0617-408F-A41A-41498D6FE2BE}" type="sibTrans" cxnId="{B6467074-4CBA-451E-8C64-F5CB3EB9100D}">
      <dgm:prSet/>
      <dgm:spPr/>
      <dgm:t>
        <a:bodyPr/>
        <a:lstStyle/>
        <a:p>
          <a:endParaRPr lang="en-US"/>
        </a:p>
      </dgm:t>
    </dgm:pt>
    <dgm:pt modelId="{D801E3D5-4A0A-4D26-996C-8A94681942CC}" type="pres">
      <dgm:prSet presAssocID="{994A168E-B46A-47CC-B8FF-35D1BBB85E8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6E1B275-DD36-475C-BB6D-1319F435941B}" type="pres">
      <dgm:prSet presAssocID="{E6017BFD-2017-44BD-8B6F-033F656A0ADF}" presName="centerShape" presStyleLbl="node0" presStyleIdx="0" presStyleCnt="1" custScaleX="134383" custScaleY="134383"/>
      <dgm:spPr/>
      <dgm:t>
        <a:bodyPr/>
        <a:lstStyle/>
        <a:p>
          <a:endParaRPr lang="en-US"/>
        </a:p>
      </dgm:t>
    </dgm:pt>
    <dgm:pt modelId="{26B0ACC8-54A3-42F9-B71C-FA24CDCE6B60}" type="pres">
      <dgm:prSet presAssocID="{EF62C93A-0451-41A5-A6FA-61376D9EBE77}" presName="Name9" presStyleLbl="parChTrans1D2" presStyleIdx="0" presStyleCnt="8"/>
      <dgm:spPr/>
      <dgm:t>
        <a:bodyPr/>
        <a:lstStyle/>
        <a:p>
          <a:endParaRPr lang="en-US"/>
        </a:p>
      </dgm:t>
    </dgm:pt>
    <dgm:pt modelId="{5EB1837E-D787-405A-879E-A03BE9A6A1C5}" type="pres">
      <dgm:prSet presAssocID="{EF62C93A-0451-41A5-A6FA-61376D9EBE77}" presName="connTx" presStyleLbl="parChTrans1D2" presStyleIdx="0" presStyleCnt="8"/>
      <dgm:spPr/>
      <dgm:t>
        <a:bodyPr/>
        <a:lstStyle/>
        <a:p>
          <a:endParaRPr lang="en-US"/>
        </a:p>
      </dgm:t>
    </dgm:pt>
    <dgm:pt modelId="{38D843A0-8E4C-4332-A111-78FEE0BDF5F5}" type="pres">
      <dgm:prSet presAssocID="{E5EB4EC3-E8D2-4CD8-A3A2-4A185386E029}" presName="node" presStyleLbl="node1" presStyleIdx="0" presStyleCnt="8" custScaleX="179178" custScaleY="1791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E65A52-9695-4742-B456-A63DAA4E3CA0}" type="pres">
      <dgm:prSet presAssocID="{920002D5-8464-4DD3-8350-A15919CA95E3}" presName="Name9" presStyleLbl="parChTrans1D2" presStyleIdx="1" presStyleCnt="8"/>
      <dgm:spPr/>
      <dgm:t>
        <a:bodyPr/>
        <a:lstStyle/>
        <a:p>
          <a:endParaRPr lang="en-US"/>
        </a:p>
      </dgm:t>
    </dgm:pt>
    <dgm:pt modelId="{69797D7F-F8C1-4B52-85A4-9D0ADD524BDE}" type="pres">
      <dgm:prSet presAssocID="{920002D5-8464-4DD3-8350-A15919CA95E3}" presName="connTx" presStyleLbl="parChTrans1D2" presStyleIdx="1" presStyleCnt="8"/>
      <dgm:spPr/>
      <dgm:t>
        <a:bodyPr/>
        <a:lstStyle/>
        <a:p>
          <a:endParaRPr lang="en-US"/>
        </a:p>
      </dgm:t>
    </dgm:pt>
    <dgm:pt modelId="{1F56648B-5009-4FCE-B487-AF17440CDD65}" type="pres">
      <dgm:prSet presAssocID="{8C363C42-6580-43E1-8E95-1FC913F39D46}" presName="node" presStyleLbl="node1" presStyleIdx="1" presStyleCnt="8" custScaleX="179178" custScaleY="179178" custRadScaleRad="131888" custRadScaleInc="396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BB97E5-E1D8-49B6-9118-3C7EB98BD2A9}" type="pres">
      <dgm:prSet presAssocID="{D3EECE63-544A-46FC-A65D-6E12F8A89FC7}" presName="Name9" presStyleLbl="parChTrans1D2" presStyleIdx="2" presStyleCnt="8"/>
      <dgm:spPr/>
      <dgm:t>
        <a:bodyPr/>
        <a:lstStyle/>
        <a:p>
          <a:endParaRPr lang="en-US"/>
        </a:p>
      </dgm:t>
    </dgm:pt>
    <dgm:pt modelId="{BD5B85F1-BCD3-4165-BF7B-FFE9F361D38E}" type="pres">
      <dgm:prSet presAssocID="{D3EECE63-544A-46FC-A65D-6E12F8A89FC7}" presName="connTx" presStyleLbl="parChTrans1D2" presStyleIdx="2" presStyleCnt="8"/>
      <dgm:spPr/>
      <dgm:t>
        <a:bodyPr/>
        <a:lstStyle/>
        <a:p>
          <a:endParaRPr lang="en-US"/>
        </a:p>
      </dgm:t>
    </dgm:pt>
    <dgm:pt modelId="{73CCBA69-AAFE-4D95-BC7E-E96C3FB8A16B}" type="pres">
      <dgm:prSet presAssocID="{46A47260-6A76-4613-BB1D-96E40286B043}" presName="node" presStyleLbl="node1" presStyleIdx="2" presStyleCnt="8" custScaleX="179178" custScaleY="179178" custRadScaleRad="1878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5CEEA9-17CD-45B4-8875-1F12C9486861}" type="pres">
      <dgm:prSet presAssocID="{C800666E-F94D-42EF-AA0B-E7D661F559FB}" presName="Name9" presStyleLbl="parChTrans1D2" presStyleIdx="3" presStyleCnt="8"/>
      <dgm:spPr/>
      <dgm:t>
        <a:bodyPr/>
        <a:lstStyle/>
        <a:p>
          <a:endParaRPr lang="en-US"/>
        </a:p>
      </dgm:t>
    </dgm:pt>
    <dgm:pt modelId="{D4CBEAD8-C474-46C3-8C5C-02E8D50A407E}" type="pres">
      <dgm:prSet presAssocID="{C800666E-F94D-42EF-AA0B-E7D661F559FB}" presName="connTx" presStyleLbl="parChTrans1D2" presStyleIdx="3" presStyleCnt="8"/>
      <dgm:spPr/>
      <dgm:t>
        <a:bodyPr/>
        <a:lstStyle/>
        <a:p>
          <a:endParaRPr lang="en-US"/>
        </a:p>
      </dgm:t>
    </dgm:pt>
    <dgm:pt modelId="{70CB8A9B-10A3-4B95-8C1E-21FD5C43159E}" type="pres">
      <dgm:prSet presAssocID="{14B0F288-3CB0-402B-9E56-3D7C47B03589}" presName="node" presStyleLbl="node1" presStyleIdx="3" presStyleCnt="8" custScaleX="179178" custScaleY="179178" custRadScaleRad="131888" custRadScaleInc="-396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2360D6-A00B-40BF-BF18-7F80FF1E6A63}" type="pres">
      <dgm:prSet presAssocID="{15F28D72-3A95-4DAC-974A-C9B3CC519C11}" presName="Name9" presStyleLbl="parChTrans1D2" presStyleIdx="4" presStyleCnt="8"/>
      <dgm:spPr/>
      <dgm:t>
        <a:bodyPr/>
        <a:lstStyle/>
        <a:p>
          <a:endParaRPr lang="en-US"/>
        </a:p>
      </dgm:t>
    </dgm:pt>
    <dgm:pt modelId="{47865516-DE39-4401-8428-31C640F09350}" type="pres">
      <dgm:prSet presAssocID="{15F28D72-3A95-4DAC-974A-C9B3CC519C11}" presName="connTx" presStyleLbl="parChTrans1D2" presStyleIdx="4" presStyleCnt="8"/>
      <dgm:spPr/>
      <dgm:t>
        <a:bodyPr/>
        <a:lstStyle/>
        <a:p>
          <a:endParaRPr lang="en-US"/>
        </a:p>
      </dgm:t>
    </dgm:pt>
    <dgm:pt modelId="{D7CDCD95-DEF1-4F07-BFD3-AEFCF775227E}" type="pres">
      <dgm:prSet presAssocID="{BEC29630-CE59-4C6E-824E-7F55D5E82C85}" presName="node" presStyleLbl="node1" presStyleIdx="4" presStyleCnt="8" custScaleX="179178" custScaleY="179178" custRadScaleRad="100004" custRadScaleInc="-23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BD646B-59AD-441D-AC20-DE73AA6CF918}" type="pres">
      <dgm:prSet presAssocID="{3C19EE6F-EB45-4963-B248-637FE1BAE68D}" presName="Name9" presStyleLbl="parChTrans1D2" presStyleIdx="5" presStyleCnt="8"/>
      <dgm:spPr/>
      <dgm:t>
        <a:bodyPr/>
        <a:lstStyle/>
        <a:p>
          <a:endParaRPr lang="en-US"/>
        </a:p>
      </dgm:t>
    </dgm:pt>
    <dgm:pt modelId="{4A99BE3A-C5AE-42B2-857C-504797E271EF}" type="pres">
      <dgm:prSet presAssocID="{3C19EE6F-EB45-4963-B248-637FE1BAE68D}" presName="connTx" presStyleLbl="parChTrans1D2" presStyleIdx="5" presStyleCnt="8"/>
      <dgm:spPr/>
      <dgm:t>
        <a:bodyPr/>
        <a:lstStyle/>
        <a:p>
          <a:endParaRPr lang="en-US"/>
        </a:p>
      </dgm:t>
    </dgm:pt>
    <dgm:pt modelId="{1EC820FD-10D4-47C5-911B-EB1B07BB3EA7}" type="pres">
      <dgm:prSet presAssocID="{56724032-01B1-4EAD-853B-12204FF6EFB9}" presName="node" presStyleLbl="node1" presStyleIdx="5" presStyleCnt="8" custScaleX="179178" custScaleY="179178" custRadScaleRad="131887" custRadScaleInc="396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F67FD3-81F8-4D00-8D5C-2B79E676DD82}" type="pres">
      <dgm:prSet presAssocID="{77B66612-746C-4E57-ADAC-4049EDD6FD28}" presName="Name9" presStyleLbl="parChTrans1D2" presStyleIdx="6" presStyleCnt="8"/>
      <dgm:spPr/>
      <dgm:t>
        <a:bodyPr/>
        <a:lstStyle/>
        <a:p>
          <a:endParaRPr lang="en-US"/>
        </a:p>
      </dgm:t>
    </dgm:pt>
    <dgm:pt modelId="{3459ED57-DD59-44DD-B3AB-788A17D39F49}" type="pres">
      <dgm:prSet presAssocID="{77B66612-746C-4E57-ADAC-4049EDD6FD28}" presName="connTx" presStyleLbl="parChTrans1D2" presStyleIdx="6" presStyleCnt="8"/>
      <dgm:spPr/>
      <dgm:t>
        <a:bodyPr/>
        <a:lstStyle/>
        <a:p>
          <a:endParaRPr lang="en-US"/>
        </a:p>
      </dgm:t>
    </dgm:pt>
    <dgm:pt modelId="{77738493-1F0E-472F-BE78-F8E7BC10526D}" type="pres">
      <dgm:prSet presAssocID="{431525B3-52E1-40CD-94E1-D3FDF6F85A62}" presName="node" presStyleLbl="node1" presStyleIdx="6" presStyleCnt="8" custScaleX="179178" custScaleY="179178" custRadScaleRad="1878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7D7E53-9C89-48A5-8D4C-9D8E4824AD47}" type="pres">
      <dgm:prSet presAssocID="{16C4D3E3-190F-47FE-8200-995F938D82A2}" presName="Name9" presStyleLbl="parChTrans1D2" presStyleIdx="7" presStyleCnt="8"/>
      <dgm:spPr/>
      <dgm:t>
        <a:bodyPr/>
        <a:lstStyle/>
        <a:p>
          <a:endParaRPr lang="en-US"/>
        </a:p>
      </dgm:t>
    </dgm:pt>
    <dgm:pt modelId="{F4DE0AAD-3B8F-469F-BFA9-847911FD494B}" type="pres">
      <dgm:prSet presAssocID="{16C4D3E3-190F-47FE-8200-995F938D82A2}" presName="connTx" presStyleLbl="parChTrans1D2" presStyleIdx="7" presStyleCnt="8"/>
      <dgm:spPr/>
      <dgm:t>
        <a:bodyPr/>
        <a:lstStyle/>
        <a:p>
          <a:endParaRPr lang="en-US"/>
        </a:p>
      </dgm:t>
    </dgm:pt>
    <dgm:pt modelId="{808AB4C2-6441-49CC-A855-D4544DB8739C}" type="pres">
      <dgm:prSet presAssocID="{5000A00B-526F-4F1B-987F-E65E86E9AC36}" presName="node" presStyleLbl="node1" presStyleIdx="7" presStyleCnt="8" custScaleX="179178" custScaleY="179178" custRadScaleRad="131888" custRadScaleInc="-396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F836FAC-DE9D-4ACF-807B-0DFCD3AAE718}" type="presOf" srcId="{16C4D3E3-190F-47FE-8200-995F938D82A2}" destId="{B37D7E53-9C89-48A5-8D4C-9D8E4824AD47}" srcOrd="0" destOrd="0" presId="urn:microsoft.com/office/officeart/2005/8/layout/radial1"/>
    <dgm:cxn modelId="{B74AD515-6D4E-476B-AB0E-9E771085A157}" type="presOf" srcId="{BEC29630-CE59-4C6E-824E-7F55D5E82C85}" destId="{D7CDCD95-DEF1-4F07-BFD3-AEFCF775227E}" srcOrd="0" destOrd="0" presId="urn:microsoft.com/office/officeart/2005/8/layout/radial1"/>
    <dgm:cxn modelId="{3D5B1CB9-DF8D-4B54-A512-B0311008D93E}" type="presOf" srcId="{14B0F288-3CB0-402B-9E56-3D7C47B03589}" destId="{70CB8A9B-10A3-4B95-8C1E-21FD5C43159E}" srcOrd="0" destOrd="0" presId="urn:microsoft.com/office/officeart/2005/8/layout/radial1"/>
    <dgm:cxn modelId="{45FBC44F-1AB6-4928-B6EF-4168DE08F44C}" type="presOf" srcId="{994A168E-B46A-47CC-B8FF-35D1BBB85E84}" destId="{D801E3D5-4A0A-4D26-996C-8A94681942CC}" srcOrd="0" destOrd="0" presId="urn:microsoft.com/office/officeart/2005/8/layout/radial1"/>
    <dgm:cxn modelId="{37D0CA08-A2C3-45D7-91A2-2BC435F76AF2}" type="presOf" srcId="{E5EB4EC3-E8D2-4CD8-A3A2-4A185386E029}" destId="{38D843A0-8E4C-4332-A111-78FEE0BDF5F5}" srcOrd="0" destOrd="0" presId="urn:microsoft.com/office/officeart/2005/8/layout/radial1"/>
    <dgm:cxn modelId="{FDD51EBC-0A97-450E-BFA6-4999A58ABFC6}" type="presOf" srcId="{46A47260-6A76-4613-BB1D-96E40286B043}" destId="{73CCBA69-AAFE-4D95-BC7E-E96C3FB8A16B}" srcOrd="0" destOrd="0" presId="urn:microsoft.com/office/officeart/2005/8/layout/radial1"/>
    <dgm:cxn modelId="{4013DC14-77D3-4CE6-9802-B1710F45C92E}" srcId="{E6017BFD-2017-44BD-8B6F-033F656A0ADF}" destId="{8C363C42-6580-43E1-8E95-1FC913F39D46}" srcOrd="1" destOrd="0" parTransId="{920002D5-8464-4DD3-8350-A15919CA95E3}" sibTransId="{C6B3FF84-C4E5-480F-BD63-CA7BE748F4CA}"/>
    <dgm:cxn modelId="{DDEDA58D-3BC0-4094-B359-2DBD1143EC8D}" type="presOf" srcId="{56724032-01B1-4EAD-853B-12204FF6EFB9}" destId="{1EC820FD-10D4-47C5-911B-EB1B07BB3EA7}" srcOrd="0" destOrd="0" presId="urn:microsoft.com/office/officeart/2005/8/layout/radial1"/>
    <dgm:cxn modelId="{BCF705CB-1E2D-4A92-8FA8-8961EA947CD1}" type="presOf" srcId="{EF62C93A-0451-41A5-A6FA-61376D9EBE77}" destId="{5EB1837E-D787-405A-879E-A03BE9A6A1C5}" srcOrd="1" destOrd="0" presId="urn:microsoft.com/office/officeart/2005/8/layout/radial1"/>
    <dgm:cxn modelId="{26F0756F-A073-4D85-AF08-8B52864A0C7C}" srcId="{E6017BFD-2017-44BD-8B6F-033F656A0ADF}" destId="{431525B3-52E1-40CD-94E1-D3FDF6F85A62}" srcOrd="6" destOrd="0" parTransId="{77B66612-746C-4E57-ADAC-4049EDD6FD28}" sibTransId="{C9DB1A23-9E3A-41A3-8938-03C32901DA20}"/>
    <dgm:cxn modelId="{9B51A090-53CF-4A55-8286-32C1E60BCB5C}" type="presOf" srcId="{431525B3-52E1-40CD-94E1-D3FDF6F85A62}" destId="{77738493-1F0E-472F-BE78-F8E7BC10526D}" srcOrd="0" destOrd="0" presId="urn:microsoft.com/office/officeart/2005/8/layout/radial1"/>
    <dgm:cxn modelId="{D94DDB46-4D94-4CD8-9AE8-0B7C1E1BCB38}" type="presOf" srcId="{5000A00B-526F-4F1B-987F-E65E86E9AC36}" destId="{808AB4C2-6441-49CC-A855-D4544DB8739C}" srcOrd="0" destOrd="0" presId="urn:microsoft.com/office/officeart/2005/8/layout/radial1"/>
    <dgm:cxn modelId="{F5F59717-4FF5-4E5E-95FC-E5B735C6D454}" type="presOf" srcId="{3C19EE6F-EB45-4963-B248-637FE1BAE68D}" destId="{4A99BE3A-C5AE-42B2-857C-504797E271EF}" srcOrd="1" destOrd="0" presId="urn:microsoft.com/office/officeart/2005/8/layout/radial1"/>
    <dgm:cxn modelId="{5DE54A52-C827-45E0-ABE6-2CE74C22417C}" srcId="{E6017BFD-2017-44BD-8B6F-033F656A0ADF}" destId="{14B0F288-3CB0-402B-9E56-3D7C47B03589}" srcOrd="3" destOrd="0" parTransId="{C800666E-F94D-42EF-AA0B-E7D661F559FB}" sibTransId="{ADD314ED-4BAA-439B-93F4-63AC607A7272}"/>
    <dgm:cxn modelId="{D05DD3C6-EE2B-41FB-A4FA-9C5E1CFDAD87}" type="presOf" srcId="{3C19EE6F-EB45-4963-B248-637FE1BAE68D}" destId="{04BD646B-59AD-441D-AC20-DE73AA6CF918}" srcOrd="0" destOrd="0" presId="urn:microsoft.com/office/officeart/2005/8/layout/radial1"/>
    <dgm:cxn modelId="{2D52AF94-DB4C-49EE-8B65-33DF71D20EBA}" srcId="{994A168E-B46A-47CC-B8FF-35D1BBB85E84}" destId="{E6017BFD-2017-44BD-8B6F-033F656A0ADF}" srcOrd="0" destOrd="0" parTransId="{F2636347-BEDD-4ED8-96D4-7CFCDF1FF8EA}" sibTransId="{92EFB6BD-0AF0-4DA6-A028-CCB863E66CC3}"/>
    <dgm:cxn modelId="{38B9D98D-5326-41A5-B0C9-D93E487BD9F5}" type="presOf" srcId="{77B66612-746C-4E57-ADAC-4049EDD6FD28}" destId="{FBF67FD3-81F8-4D00-8D5C-2B79E676DD82}" srcOrd="0" destOrd="0" presId="urn:microsoft.com/office/officeart/2005/8/layout/radial1"/>
    <dgm:cxn modelId="{FB898BDF-CC83-4025-B86F-DF3E3EB27C6C}" srcId="{E6017BFD-2017-44BD-8B6F-033F656A0ADF}" destId="{46A47260-6A76-4613-BB1D-96E40286B043}" srcOrd="2" destOrd="0" parTransId="{D3EECE63-544A-46FC-A65D-6E12F8A89FC7}" sibTransId="{B4AA8465-6382-4A18-B345-DE4598BE0639}"/>
    <dgm:cxn modelId="{A654CA75-E6DF-441B-BDFC-A78F3A63846F}" srcId="{E6017BFD-2017-44BD-8B6F-033F656A0ADF}" destId="{56724032-01B1-4EAD-853B-12204FF6EFB9}" srcOrd="5" destOrd="0" parTransId="{3C19EE6F-EB45-4963-B248-637FE1BAE68D}" sibTransId="{75098627-3058-46B5-BDCA-7C2C748142C8}"/>
    <dgm:cxn modelId="{BF98267B-E1B7-4141-B221-CFD2B12A79A7}" type="presOf" srcId="{EF62C93A-0451-41A5-A6FA-61376D9EBE77}" destId="{26B0ACC8-54A3-42F9-B71C-FA24CDCE6B60}" srcOrd="0" destOrd="0" presId="urn:microsoft.com/office/officeart/2005/8/layout/radial1"/>
    <dgm:cxn modelId="{4F6F5F51-3950-4D02-BE4B-FF0823A87371}" type="presOf" srcId="{E6017BFD-2017-44BD-8B6F-033F656A0ADF}" destId="{06E1B275-DD36-475C-BB6D-1319F435941B}" srcOrd="0" destOrd="0" presId="urn:microsoft.com/office/officeart/2005/8/layout/radial1"/>
    <dgm:cxn modelId="{0E656501-5DD8-441F-938F-9889616C8949}" type="presOf" srcId="{920002D5-8464-4DD3-8350-A15919CA95E3}" destId="{8EE65A52-9695-4742-B456-A63DAA4E3CA0}" srcOrd="0" destOrd="0" presId="urn:microsoft.com/office/officeart/2005/8/layout/radial1"/>
    <dgm:cxn modelId="{D5B25C8E-412D-4314-A494-CC312F1A1C56}" srcId="{E6017BFD-2017-44BD-8B6F-033F656A0ADF}" destId="{E5EB4EC3-E8D2-4CD8-A3A2-4A185386E029}" srcOrd="0" destOrd="0" parTransId="{EF62C93A-0451-41A5-A6FA-61376D9EBE77}" sibTransId="{E284622F-66DA-411B-91F3-3F2CCB0DE23A}"/>
    <dgm:cxn modelId="{06C05EDA-9DB3-4C36-B9E2-C6E5855FA482}" type="presOf" srcId="{D3EECE63-544A-46FC-A65D-6E12F8A89FC7}" destId="{ECBB97E5-E1D8-49B6-9118-3C7EB98BD2A9}" srcOrd="0" destOrd="0" presId="urn:microsoft.com/office/officeart/2005/8/layout/radial1"/>
    <dgm:cxn modelId="{E95E0809-06B6-47DF-BED1-8742EE394511}" type="presOf" srcId="{16C4D3E3-190F-47FE-8200-995F938D82A2}" destId="{F4DE0AAD-3B8F-469F-BFA9-847911FD494B}" srcOrd="1" destOrd="0" presId="urn:microsoft.com/office/officeart/2005/8/layout/radial1"/>
    <dgm:cxn modelId="{E6BAC16D-2806-4570-A4B4-FEF1EB558AA8}" type="presOf" srcId="{77B66612-746C-4E57-ADAC-4049EDD6FD28}" destId="{3459ED57-DD59-44DD-B3AB-788A17D39F49}" srcOrd="1" destOrd="0" presId="urn:microsoft.com/office/officeart/2005/8/layout/radial1"/>
    <dgm:cxn modelId="{253FD15E-5063-4E75-8C6C-AFAFEC41030D}" type="presOf" srcId="{15F28D72-3A95-4DAC-974A-C9B3CC519C11}" destId="{DD2360D6-A00B-40BF-BF18-7F80FF1E6A63}" srcOrd="0" destOrd="0" presId="urn:microsoft.com/office/officeart/2005/8/layout/radial1"/>
    <dgm:cxn modelId="{074053F0-D139-4305-B9AF-0D4955902450}" type="presOf" srcId="{8C363C42-6580-43E1-8E95-1FC913F39D46}" destId="{1F56648B-5009-4FCE-B487-AF17440CDD65}" srcOrd="0" destOrd="0" presId="urn:microsoft.com/office/officeart/2005/8/layout/radial1"/>
    <dgm:cxn modelId="{0BBD57F4-D86E-4FEC-A57E-29D43C0D0ABD}" type="presOf" srcId="{C800666E-F94D-42EF-AA0B-E7D661F559FB}" destId="{D4CBEAD8-C474-46C3-8C5C-02E8D50A407E}" srcOrd="1" destOrd="0" presId="urn:microsoft.com/office/officeart/2005/8/layout/radial1"/>
    <dgm:cxn modelId="{DBF903AC-0BB8-4B97-ACFA-2BA71723F341}" type="presOf" srcId="{D3EECE63-544A-46FC-A65D-6E12F8A89FC7}" destId="{BD5B85F1-BCD3-4165-BF7B-FFE9F361D38E}" srcOrd="1" destOrd="0" presId="urn:microsoft.com/office/officeart/2005/8/layout/radial1"/>
    <dgm:cxn modelId="{D263DAC4-6BAA-4881-AE0A-7CF0BDE2CFD1}" type="presOf" srcId="{15F28D72-3A95-4DAC-974A-C9B3CC519C11}" destId="{47865516-DE39-4401-8428-31C640F09350}" srcOrd="1" destOrd="0" presId="urn:microsoft.com/office/officeart/2005/8/layout/radial1"/>
    <dgm:cxn modelId="{B6467074-4CBA-451E-8C64-F5CB3EB9100D}" srcId="{E6017BFD-2017-44BD-8B6F-033F656A0ADF}" destId="{5000A00B-526F-4F1B-987F-E65E86E9AC36}" srcOrd="7" destOrd="0" parTransId="{16C4D3E3-190F-47FE-8200-995F938D82A2}" sibTransId="{D0173D83-0617-408F-A41A-41498D6FE2BE}"/>
    <dgm:cxn modelId="{EE5C9ACA-8CB7-4298-98EC-E5D48EE9EDEB}" type="presOf" srcId="{920002D5-8464-4DD3-8350-A15919CA95E3}" destId="{69797D7F-F8C1-4B52-85A4-9D0ADD524BDE}" srcOrd="1" destOrd="0" presId="urn:microsoft.com/office/officeart/2005/8/layout/radial1"/>
    <dgm:cxn modelId="{CDF8B001-A03B-4550-833D-E741D1229F99}" type="presOf" srcId="{C800666E-F94D-42EF-AA0B-E7D661F559FB}" destId="{3E5CEEA9-17CD-45B4-8875-1F12C9486861}" srcOrd="0" destOrd="0" presId="urn:microsoft.com/office/officeart/2005/8/layout/radial1"/>
    <dgm:cxn modelId="{98A1FFE2-A507-4E25-87E4-F6F1295E8EEC}" srcId="{E6017BFD-2017-44BD-8B6F-033F656A0ADF}" destId="{BEC29630-CE59-4C6E-824E-7F55D5E82C85}" srcOrd="4" destOrd="0" parTransId="{15F28D72-3A95-4DAC-974A-C9B3CC519C11}" sibTransId="{642286FA-E71D-45EF-8A30-F1BEC11605D8}"/>
    <dgm:cxn modelId="{48223388-ED29-44A3-87B1-868F33EB1492}" type="presParOf" srcId="{D801E3D5-4A0A-4D26-996C-8A94681942CC}" destId="{06E1B275-DD36-475C-BB6D-1319F435941B}" srcOrd="0" destOrd="0" presId="urn:microsoft.com/office/officeart/2005/8/layout/radial1"/>
    <dgm:cxn modelId="{830FA5AB-331B-4A8D-9870-10477163728C}" type="presParOf" srcId="{D801E3D5-4A0A-4D26-996C-8A94681942CC}" destId="{26B0ACC8-54A3-42F9-B71C-FA24CDCE6B60}" srcOrd="1" destOrd="0" presId="urn:microsoft.com/office/officeart/2005/8/layout/radial1"/>
    <dgm:cxn modelId="{F4824E9F-BA61-4044-8248-C0DE85ED3103}" type="presParOf" srcId="{26B0ACC8-54A3-42F9-B71C-FA24CDCE6B60}" destId="{5EB1837E-D787-405A-879E-A03BE9A6A1C5}" srcOrd="0" destOrd="0" presId="urn:microsoft.com/office/officeart/2005/8/layout/radial1"/>
    <dgm:cxn modelId="{89D56AAA-B782-4F3F-8B15-6246EBAF50AB}" type="presParOf" srcId="{D801E3D5-4A0A-4D26-996C-8A94681942CC}" destId="{38D843A0-8E4C-4332-A111-78FEE0BDF5F5}" srcOrd="2" destOrd="0" presId="urn:microsoft.com/office/officeart/2005/8/layout/radial1"/>
    <dgm:cxn modelId="{8DD4925B-A072-4376-B8FB-F3F11B2B9C48}" type="presParOf" srcId="{D801E3D5-4A0A-4D26-996C-8A94681942CC}" destId="{8EE65A52-9695-4742-B456-A63DAA4E3CA0}" srcOrd="3" destOrd="0" presId="urn:microsoft.com/office/officeart/2005/8/layout/radial1"/>
    <dgm:cxn modelId="{F4C7F407-07FB-44B9-947F-BB0E90CE8DF9}" type="presParOf" srcId="{8EE65A52-9695-4742-B456-A63DAA4E3CA0}" destId="{69797D7F-F8C1-4B52-85A4-9D0ADD524BDE}" srcOrd="0" destOrd="0" presId="urn:microsoft.com/office/officeart/2005/8/layout/radial1"/>
    <dgm:cxn modelId="{433D7FA9-F114-4FB7-A1D5-328E35AFC340}" type="presParOf" srcId="{D801E3D5-4A0A-4D26-996C-8A94681942CC}" destId="{1F56648B-5009-4FCE-B487-AF17440CDD65}" srcOrd="4" destOrd="0" presId="urn:microsoft.com/office/officeart/2005/8/layout/radial1"/>
    <dgm:cxn modelId="{C299F42F-BA50-43A3-BD51-1E160301D0E0}" type="presParOf" srcId="{D801E3D5-4A0A-4D26-996C-8A94681942CC}" destId="{ECBB97E5-E1D8-49B6-9118-3C7EB98BD2A9}" srcOrd="5" destOrd="0" presId="urn:microsoft.com/office/officeart/2005/8/layout/radial1"/>
    <dgm:cxn modelId="{71177724-9C30-4507-A2FF-68A8ACCCD93C}" type="presParOf" srcId="{ECBB97E5-E1D8-49B6-9118-3C7EB98BD2A9}" destId="{BD5B85F1-BCD3-4165-BF7B-FFE9F361D38E}" srcOrd="0" destOrd="0" presId="urn:microsoft.com/office/officeart/2005/8/layout/radial1"/>
    <dgm:cxn modelId="{88700695-EBD8-449B-B3F6-7884D2AF7B1D}" type="presParOf" srcId="{D801E3D5-4A0A-4D26-996C-8A94681942CC}" destId="{73CCBA69-AAFE-4D95-BC7E-E96C3FB8A16B}" srcOrd="6" destOrd="0" presId="urn:microsoft.com/office/officeart/2005/8/layout/radial1"/>
    <dgm:cxn modelId="{5A0026D0-2137-428D-987C-121A9C758C17}" type="presParOf" srcId="{D801E3D5-4A0A-4D26-996C-8A94681942CC}" destId="{3E5CEEA9-17CD-45B4-8875-1F12C9486861}" srcOrd="7" destOrd="0" presId="urn:microsoft.com/office/officeart/2005/8/layout/radial1"/>
    <dgm:cxn modelId="{5271B2F2-E486-44CE-B79F-4DF1AECF8909}" type="presParOf" srcId="{3E5CEEA9-17CD-45B4-8875-1F12C9486861}" destId="{D4CBEAD8-C474-46C3-8C5C-02E8D50A407E}" srcOrd="0" destOrd="0" presId="urn:microsoft.com/office/officeart/2005/8/layout/radial1"/>
    <dgm:cxn modelId="{A32BA33A-703C-4E03-AC8B-EED1CFA0A52E}" type="presParOf" srcId="{D801E3D5-4A0A-4D26-996C-8A94681942CC}" destId="{70CB8A9B-10A3-4B95-8C1E-21FD5C43159E}" srcOrd="8" destOrd="0" presId="urn:microsoft.com/office/officeart/2005/8/layout/radial1"/>
    <dgm:cxn modelId="{700C61BF-A9BA-4498-95E7-A173D0C8DB07}" type="presParOf" srcId="{D801E3D5-4A0A-4D26-996C-8A94681942CC}" destId="{DD2360D6-A00B-40BF-BF18-7F80FF1E6A63}" srcOrd="9" destOrd="0" presId="urn:microsoft.com/office/officeart/2005/8/layout/radial1"/>
    <dgm:cxn modelId="{4442F8B3-273C-4ED0-B789-FC6D14E5C3FD}" type="presParOf" srcId="{DD2360D6-A00B-40BF-BF18-7F80FF1E6A63}" destId="{47865516-DE39-4401-8428-31C640F09350}" srcOrd="0" destOrd="0" presId="urn:microsoft.com/office/officeart/2005/8/layout/radial1"/>
    <dgm:cxn modelId="{D1A0681B-0C78-4AC0-9322-4B790A4BD7EB}" type="presParOf" srcId="{D801E3D5-4A0A-4D26-996C-8A94681942CC}" destId="{D7CDCD95-DEF1-4F07-BFD3-AEFCF775227E}" srcOrd="10" destOrd="0" presId="urn:microsoft.com/office/officeart/2005/8/layout/radial1"/>
    <dgm:cxn modelId="{A020EB53-3CFF-4CD4-A0F0-7EE7298CD0A9}" type="presParOf" srcId="{D801E3D5-4A0A-4D26-996C-8A94681942CC}" destId="{04BD646B-59AD-441D-AC20-DE73AA6CF918}" srcOrd="11" destOrd="0" presId="urn:microsoft.com/office/officeart/2005/8/layout/radial1"/>
    <dgm:cxn modelId="{64B26574-68FB-47CC-8F6D-5FC29A336AC2}" type="presParOf" srcId="{04BD646B-59AD-441D-AC20-DE73AA6CF918}" destId="{4A99BE3A-C5AE-42B2-857C-504797E271EF}" srcOrd="0" destOrd="0" presId="urn:microsoft.com/office/officeart/2005/8/layout/radial1"/>
    <dgm:cxn modelId="{3F4A63A4-9095-4608-A312-29FF90B723A4}" type="presParOf" srcId="{D801E3D5-4A0A-4D26-996C-8A94681942CC}" destId="{1EC820FD-10D4-47C5-911B-EB1B07BB3EA7}" srcOrd="12" destOrd="0" presId="urn:microsoft.com/office/officeart/2005/8/layout/radial1"/>
    <dgm:cxn modelId="{A502F7B9-DDA8-4CD8-90C5-46770D3C741C}" type="presParOf" srcId="{D801E3D5-4A0A-4D26-996C-8A94681942CC}" destId="{FBF67FD3-81F8-4D00-8D5C-2B79E676DD82}" srcOrd="13" destOrd="0" presId="urn:microsoft.com/office/officeart/2005/8/layout/radial1"/>
    <dgm:cxn modelId="{283AC73C-6196-466F-B43C-0BCB29EF75F4}" type="presParOf" srcId="{FBF67FD3-81F8-4D00-8D5C-2B79E676DD82}" destId="{3459ED57-DD59-44DD-B3AB-788A17D39F49}" srcOrd="0" destOrd="0" presId="urn:microsoft.com/office/officeart/2005/8/layout/radial1"/>
    <dgm:cxn modelId="{D4DBAC27-3FFA-4E89-8812-5836174A2BE2}" type="presParOf" srcId="{D801E3D5-4A0A-4D26-996C-8A94681942CC}" destId="{77738493-1F0E-472F-BE78-F8E7BC10526D}" srcOrd="14" destOrd="0" presId="urn:microsoft.com/office/officeart/2005/8/layout/radial1"/>
    <dgm:cxn modelId="{AC8EF163-C620-4E29-B80D-D92B95FD7B1D}" type="presParOf" srcId="{D801E3D5-4A0A-4D26-996C-8A94681942CC}" destId="{B37D7E53-9C89-48A5-8D4C-9D8E4824AD47}" srcOrd="15" destOrd="0" presId="urn:microsoft.com/office/officeart/2005/8/layout/radial1"/>
    <dgm:cxn modelId="{DDA274E1-A24A-4366-BE86-220AE4F4AFEE}" type="presParOf" srcId="{B37D7E53-9C89-48A5-8D4C-9D8E4824AD47}" destId="{F4DE0AAD-3B8F-469F-BFA9-847911FD494B}" srcOrd="0" destOrd="0" presId="urn:microsoft.com/office/officeart/2005/8/layout/radial1"/>
    <dgm:cxn modelId="{0B03B985-CA90-4FA8-9B1D-7F5B2D1A9B26}" type="presParOf" srcId="{D801E3D5-4A0A-4D26-996C-8A94681942CC}" destId="{808AB4C2-6441-49CC-A855-D4544DB8739C}" srcOrd="1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A8F195-5367-43D9-8109-498015E29790}" type="doc">
      <dgm:prSet loTypeId="urn:microsoft.com/office/officeart/2005/8/layout/balance1" loCatId="relationship" qsTypeId="urn:microsoft.com/office/officeart/2005/8/quickstyle/simple1" qsCatId="simple" csTypeId="urn:microsoft.com/office/officeart/2005/8/colors/colorful1" csCatId="colorful" phldr="1"/>
      <dgm:spPr>
        <a:scene3d>
          <a:camera prst="orthographicFront">
            <a:rot lat="0" lon="0" rev="0"/>
          </a:camera>
          <a:lightRig rig="threePt" dir="t"/>
        </a:scene3d>
      </dgm:spPr>
      <dgm:t>
        <a:bodyPr/>
        <a:lstStyle/>
        <a:p>
          <a:endParaRPr lang="en-US"/>
        </a:p>
      </dgm:t>
    </dgm:pt>
    <dgm:pt modelId="{D123F2D3-F218-4399-88BF-0C2D5B5DAA43}">
      <dgm:prSet phldrT="[Text]"/>
      <dgm:spPr/>
      <dgm:t>
        <a:bodyPr/>
        <a:lstStyle/>
        <a:p>
          <a:r>
            <a:rPr lang="en-US" dirty="0" smtClean="0"/>
            <a:t>Cost Price</a:t>
          </a:r>
          <a:endParaRPr lang="en-US" dirty="0"/>
        </a:p>
      </dgm:t>
    </dgm:pt>
    <dgm:pt modelId="{B71BFBB4-77C8-437D-B37E-A8B64B13A15B}" type="parTrans" cxnId="{1C329188-E031-4D94-A09B-99B9EF8B74BD}">
      <dgm:prSet/>
      <dgm:spPr/>
      <dgm:t>
        <a:bodyPr/>
        <a:lstStyle/>
        <a:p>
          <a:endParaRPr lang="en-US"/>
        </a:p>
      </dgm:t>
    </dgm:pt>
    <dgm:pt modelId="{1EE26C43-3559-43C4-8464-3DF9817464BC}" type="sibTrans" cxnId="{1C329188-E031-4D94-A09B-99B9EF8B74BD}">
      <dgm:prSet/>
      <dgm:spPr/>
      <dgm:t>
        <a:bodyPr/>
        <a:lstStyle/>
        <a:p>
          <a:endParaRPr lang="en-US"/>
        </a:p>
      </dgm:t>
    </dgm:pt>
    <dgm:pt modelId="{2A5798B3-DA16-4304-A02C-60C40BA1C83F}">
      <dgm:prSet phldrT="[Text]"/>
      <dgm:spPr/>
      <dgm:t>
        <a:bodyPr/>
        <a:lstStyle/>
        <a:p>
          <a:r>
            <a:rPr lang="en-US" dirty="0" smtClean="0"/>
            <a:t>$</a:t>
          </a:r>
          <a:endParaRPr lang="en-US" dirty="0"/>
        </a:p>
      </dgm:t>
    </dgm:pt>
    <dgm:pt modelId="{F696FC6D-41E6-4B80-97D2-1136C3F4F335}" type="parTrans" cxnId="{DD6E8AEC-6A61-4B44-BB3E-5FCD262A58AB}">
      <dgm:prSet/>
      <dgm:spPr/>
      <dgm:t>
        <a:bodyPr/>
        <a:lstStyle/>
        <a:p>
          <a:endParaRPr lang="en-US"/>
        </a:p>
      </dgm:t>
    </dgm:pt>
    <dgm:pt modelId="{6E5FE796-8E98-49ED-91DB-D7F9B8300B73}" type="sibTrans" cxnId="{DD6E8AEC-6A61-4B44-BB3E-5FCD262A58AB}">
      <dgm:prSet/>
      <dgm:spPr/>
      <dgm:t>
        <a:bodyPr/>
        <a:lstStyle/>
        <a:p>
          <a:endParaRPr lang="en-US"/>
        </a:p>
      </dgm:t>
    </dgm:pt>
    <dgm:pt modelId="{EB86EFA6-C77E-4941-BB1A-C3113D7F0098}">
      <dgm:prSet phldrT="[Text]"/>
      <dgm:spPr/>
      <dgm:t>
        <a:bodyPr/>
        <a:lstStyle/>
        <a:p>
          <a:r>
            <a:rPr lang="en-US" dirty="0" smtClean="0"/>
            <a:t>$</a:t>
          </a:r>
          <a:endParaRPr lang="en-US" dirty="0"/>
        </a:p>
      </dgm:t>
    </dgm:pt>
    <dgm:pt modelId="{03B0829A-0836-4206-A642-FB32FAD8BB37}" type="parTrans" cxnId="{EC29381C-DC98-4C13-BF9B-917F709290F1}">
      <dgm:prSet/>
      <dgm:spPr/>
      <dgm:t>
        <a:bodyPr/>
        <a:lstStyle/>
        <a:p>
          <a:endParaRPr lang="en-US"/>
        </a:p>
      </dgm:t>
    </dgm:pt>
    <dgm:pt modelId="{F9776D47-38DB-4702-AD77-B854F946C46E}" type="sibTrans" cxnId="{EC29381C-DC98-4C13-BF9B-917F709290F1}">
      <dgm:prSet/>
      <dgm:spPr/>
      <dgm:t>
        <a:bodyPr/>
        <a:lstStyle/>
        <a:p>
          <a:endParaRPr lang="en-US"/>
        </a:p>
      </dgm:t>
    </dgm:pt>
    <dgm:pt modelId="{7FD8211B-9976-41D3-B44A-81F13E252EC5}">
      <dgm:prSet phldrT="[Text]"/>
      <dgm:spPr/>
      <dgm:t>
        <a:bodyPr/>
        <a:lstStyle/>
        <a:p>
          <a:r>
            <a:rPr lang="en-US" dirty="0" smtClean="0"/>
            <a:t>Selling Price</a:t>
          </a:r>
          <a:endParaRPr lang="en-US" dirty="0"/>
        </a:p>
      </dgm:t>
    </dgm:pt>
    <dgm:pt modelId="{1BF52E48-620C-4FE3-A7C0-C5934D5A568B}" type="parTrans" cxnId="{F6019A55-7B42-40D4-A31D-22B345FF716B}">
      <dgm:prSet/>
      <dgm:spPr/>
      <dgm:t>
        <a:bodyPr/>
        <a:lstStyle/>
        <a:p>
          <a:endParaRPr lang="en-US"/>
        </a:p>
      </dgm:t>
    </dgm:pt>
    <dgm:pt modelId="{4D39F78A-A084-4F3A-A293-2F66C30BB286}" type="sibTrans" cxnId="{F6019A55-7B42-40D4-A31D-22B345FF716B}">
      <dgm:prSet/>
      <dgm:spPr/>
      <dgm:t>
        <a:bodyPr/>
        <a:lstStyle/>
        <a:p>
          <a:endParaRPr lang="en-US"/>
        </a:p>
      </dgm:t>
    </dgm:pt>
    <dgm:pt modelId="{FB38E680-EAAA-483A-8C2B-48107B0ED224}">
      <dgm:prSet phldrT="[Text]"/>
      <dgm:spPr/>
      <dgm:t>
        <a:bodyPr/>
        <a:lstStyle/>
        <a:p>
          <a:r>
            <a:rPr lang="en-US" dirty="0" smtClean="0"/>
            <a:t>$</a:t>
          </a:r>
          <a:endParaRPr lang="en-US" dirty="0"/>
        </a:p>
      </dgm:t>
    </dgm:pt>
    <dgm:pt modelId="{26DECB34-C5D3-4A75-AA9A-1EEDCD05901A}" type="parTrans" cxnId="{1540846E-1BC7-45F3-8FC8-A5A09C0CA3F9}">
      <dgm:prSet/>
      <dgm:spPr/>
      <dgm:t>
        <a:bodyPr/>
        <a:lstStyle/>
        <a:p>
          <a:endParaRPr lang="en-US"/>
        </a:p>
      </dgm:t>
    </dgm:pt>
    <dgm:pt modelId="{864DD26F-3958-4584-8996-0D334BD71F74}" type="sibTrans" cxnId="{1540846E-1BC7-45F3-8FC8-A5A09C0CA3F9}">
      <dgm:prSet/>
      <dgm:spPr/>
      <dgm:t>
        <a:bodyPr/>
        <a:lstStyle/>
        <a:p>
          <a:endParaRPr lang="en-US"/>
        </a:p>
      </dgm:t>
    </dgm:pt>
    <dgm:pt modelId="{6696989F-A785-4F59-B662-A3D9766A5588}">
      <dgm:prSet phldrT="[Text]"/>
      <dgm:spPr/>
      <dgm:t>
        <a:bodyPr/>
        <a:lstStyle/>
        <a:p>
          <a:r>
            <a:rPr lang="en-US" dirty="0" smtClean="0"/>
            <a:t>$</a:t>
          </a:r>
          <a:endParaRPr lang="en-US" dirty="0"/>
        </a:p>
      </dgm:t>
    </dgm:pt>
    <dgm:pt modelId="{1013BC6A-A64C-44D7-B1C0-0863D56C69D5}" type="parTrans" cxnId="{4E918C7F-3E1C-484B-9C9D-468A278E202E}">
      <dgm:prSet/>
      <dgm:spPr/>
      <dgm:t>
        <a:bodyPr/>
        <a:lstStyle/>
        <a:p>
          <a:endParaRPr lang="en-US"/>
        </a:p>
      </dgm:t>
    </dgm:pt>
    <dgm:pt modelId="{FB23C590-A45E-4C5B-870D-EB6A27E17211}" type="sibTrans" cxnId="{4E918C7F-3E1C-484B-9C9D-468A278E202E}">
      <dgm:prSet/>
      <dgm:spPr/>
      <dgm:t>
        <a:bodyPr/>
        <a:lstStyle/>
        <a:p>
          <a:endParaRPr lang="en-US"/>
        </a:p>
      </dgm:t>
    </dgm:pt>
    <dgm:pt modelId="{AAF2EE0D-AA13-4C42-8E5C-FFC60081BC11}">
      <dgm:prSet phldrT="[Text]"/>
      <dgm:spPr/>
      <dgm:t>
        <a:bodyPr/>
        <a:lstStyle/>
        <a:p>
          <a:r>
            <a:rPr lang="en-US" dirty="0" smtClean="0"/>
            <a:t>$</a:t>
          </a:r>
          <a:endParaRPr lang="en-US" dirty="0"/>
        </a:p>
      </dgm:t>
    </dgm:pt>
    <dgm:pt modelId="{DF48946C-0AD2-4F87-A936-3F95AC035145}" type="parTrans" cxnId="{C80671D4-975E-420A-9AF6-CBF17A11908C}">
      <dgm:prSet/>
      <dgm:spPr/>
      <dgm:t>
        <a:bodyPr/>
        <a:lstStyle/>
        <a:p>
          <a:endParaRPr lang="en-US"/>
        </a:p>
      </dgm:t>
    </dgm:pt>
    <dgm:pt modelId="{72097F48-30FE-46FC-AE67-AC91C6D8A7AB}" type="sibTrans" cxnId="{C80671D4-975E-420A-9AF6-CBF17A11908C}">
      <dgm:prSet/>
      <dgm:spPr/>
      <dgm:t>
        <a:bodyPr/>
        <a:lstStyle/>
        <a:p>
          <a:endParaRPr lang="en-US"/>
        </a:p>
      </dgm:t>
    </dgm:pt>
    <dgm:pt modelId="{3FA73BE3-621B-4B50-8E23-CE4568A4FF6D}" type="pres">
      <dgm:prSet presAssocID="{4AA8F195-5367-43D9-8109-498015E29790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4A41BBD-472E-4F1B-829E-3EE00937D333}" type="pres">
      <dgm:prSet presAssocID="{4AA8F195-5367-43D9-8109-498015E29790}" presName="dummyMaxCanvas" presStyleCnt="0"/>
      <dgm:spPr/>
    </dgm:pt>
    <dgm:pt modelId="{A9346D4D-3CC1-4876-95C2-5730EB1F87EB}" type="pres">
      <dgm:prSet presAssocID="{4AA8F195-5367-43D9-8109-498015E29790}" presName="parentComposite" presStyleCnt="0"/>
      <dgm:spPr/>
    </dgm:pt>
    <dgm:pt modelId="{93F8DD8C-E4D4-41FC-92BA-D00EE17FBB73}" type="pres">
      <dgm:prSet presAssocID="{4AA8F195-5367-43D9-8109-498015E29790}" presName="parent1" presStyleLbl="alignAccFollowNode1" presStyleIdx="0" presStyleCnt="4">
        <dgm:presLayoutVars>
          <dgm:chMax val="4"/>
        </dgm:presLayoutVars>
      </dgm:prSet>
      <dgm:spPr/>
      <dgm:t>
        <a:bodyPr/>
        <a:lstStyle/>
        <a:p>
          <a:endParaRPr lang="en-US"/>
        </a:p>
      </dgm:t>
    </dgm:pt>
    <dgm:pt modelId="{1DDC8515-6493-42B6-96DD-AE204159DA69}" type="pres">
      <dgm:prSet presAssocID="{4AA8F195-5367-43D9-8109-498015E29790}" presName="parent2" presStyleLbl="alignAccFollowNode1" presStyleIdx="1" presStyleCnt="4">
        <dgm:presLayoutVars>
          <dgm:chMax val="4"/>
        </dgm:presLayoutVars>
      </dgm:prSet>
      <dgm:spPr/>
      <dgm:t>
        <a:bodyPr/>
        <a:lstStyle/>
        <a:p>
          <a:endParaRPr lang="en-US"/>
        </a:p>
      </dgm:t>
    </dgm:pt>
    <dgm:pt modelId="{927C5D4F-0FD0-4E75-A2E9-19D2C4907B46}" type="pres">
      <dgm:prSet presAssocID="{4AA8F195-5367-43D9-8109-498015E29790}" presName="childrenComposite" presStyleCnt="0"/>
      <dgm:spPr/>
    </dgm:pt>
    <dgm:pt modelId="{E1939C76-711C-4AAA-A7A0-51FFB1384250}" type="pres">
      <dgm:prSet presAssocID="{4AA8F195-5367-43D9-8109-498015E29790}" presName="dummyMaxCanvas_ChildArea" presStyleCnt="0"/>
      <dgm:spPr/>
    </dgm:pt>
    <dgm:pt modelId="{9FAF93F9-9258-4343-BE1A-3856FA13629E}" type="pres">
      <dgm:prSet presAssocID="{4AA8F195-5367-43D9-8109-498015E29790}" presName="fulcrum" presStyleLbl="alignAccFollowNode1" presStyleIdx="2" presStyleCnt="4"/>
      <dgm:spPr/>
    </dgm:pt>
    <dgm:pt modelId="{A787BD29-8027-4E67-85E6-EBF517E30A2D}" type="pres">
      <dgm:prSet presAssocID="{4AA8F195-5367-43D9-8109-498015E29790}" presName="balance_23" presStyleLbl="alignAccFollowNode1" presStyleIdx="3" presStyleCnt="4">
        <dgm:presLayoutVars>
          <dgm:bulletEnabled val="1"/>
        </dgm:presLayoutVars>
      </dgm:prSet>
      <dgm:spPr/>
    </dgm:pt>
    <dgm:pt modelId="{DDCFF63E-CA70-4039-ADB0-5ED99103AAC4}" type="pres">
      <dgm:prSet presAssocID="{4AA8F195-5367-43D9-8109-498015E29790}" presName="right_23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58BD63-A03A-4910-A0CC-1BED484A0FE6}" type="pres">
      <dgm:prSet presAssocID="{4AA8F195-5367-43D9-8109-498015E29790}" presName="right_23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3718DD-CCF1-4920-9F9E-1EA4CB1453B4}" type="pres">
      <dgm:prSet presAssocID="{4AA8F195-5367-43D9-8109-498015E29790}" presName="right_23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83D68A-2D81-42C9-8892-A499D4E80412}" type="pres">
      <dgm:prSet presAssocID="{4AA8F195-5367-43D9-8109-498015E29790}" presName="left_23_1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6DB9C3-751B-482D-A27E-C84620E58515}" type="pres">
      <dgm:prSet presAssocID="{4AA8F195-5367-43D9-8109-498015E29790}" presName="left_23_2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80671D4-975E-420A-9AF6-CBF17A11908C}" srcId="{D123F2D3-F218-4399-88BF-0C2D5B5DAA43}" destId="{AAF2EE0D-AA13-4C42-8E5C-FFC60081BC11}" srcOrd="1" destOrd="0" parTransId="{DF48946C-0AD2-4F87-A936-3F95AC035145}" sibTransId="{72097F48-30FE-46FC-AE67-AC91C6D8A7AB}"/>
    <dgm:cxn modelId="{F6019A55-7B42-40D4-A31D-22B345FF716B}" srcId="{4AA8F195-5367-43D9-8109-498015E29790}" destId="{7FD8211B-9976-41D3-B44A-81F13E252EC5}" srcOrd="1" destOrd="0" parTransId="{1BF52E48-620C-4FE3-A7C0-C5934D5A568B}" sibTransId="{4D39F78A-A084-4F3A-A293-2F66C30BB286}"/>
    <dgm:cxn modelId="{E199CB0A-103C-49FD-A10E-76375F0E829D}" type="presOf" srcId="{FB38E680-EAAA-483A-8C2B-48107B0ED224}" destId="{DDCFF63E-CA70-4039-ADB0-5ED99103AAC4}" srcOrd="0" destOrd="0" presId="urn:microsoft.com/office/officeart/2005/8/layout/balance1"/>
    <dgm:cxn modelId="{DD6E8AEC-6A61-4B44-BB3E-5FCD262A58AB}" srcId="{D123F2D3-F218-4399-88BF-0C2D5B5DAA43}" destId="{2A5798B3-DA16-4304-A02C-60C40BA1C83F}" srcOrd="0" destOrd="0" parTransId="{F696FC6D-41E6-4B80-97D2-1136C3F4F335}" sibTransId="{6E5FE796-8E98-49ED-91DB-D7F9B8300B73}"/>
    <dgm:cxn modelId="{E8F16F5C-588A-48F4-8B7F-DB9F4F5FF1BE}" type="presOf" srcId="{EB86EFA6-C77E-4941-BB1A-C3113D7F0098}" destId="{BA58BD63-A03A-4910-A0CC-1BED484A0FE6}" srcOrd="0" destOrd="0" presId="urn:microsoft.com/office/officeart/2005/8/layout/balance1"/>
    <dgm:cxn modelId="{0A1EB8D6-1119-4172-AB02-85481D96131C}" type="presOf" srcId="{AAF2EE0D-AA13-4C42-8E5C-FFC60081BC11}" destId="{CB6DB9C3-751B-482D-A27E-C84620E58515}" srcOrd="0" destOrd="0" presId="urn:microsoft.com/office/officeart/2005/8/layout/balance1"/>
    <dgm:cxn modelId="{4E918C7F-3E1C-484B-9C9D-468A278E202E}" srcId="{7FD8211B-9976-41D3-B44A-81F13E252EC5}" destId="{6696989F-A785-4F59-B662-A3D9766A5588}" srcOrd="2" destOrd="0" parTransId="{1013BC6A-A64C-44D7-B1C0-0863D56C69D5}" sibTransId="{FB23C590-A45E-4C5B-870D-EB6A27E17211}"/>
    <dgm:cxn modelId="{1540846E-1BC7-45F3-8FC8-A5A09C0CA3F9}" srcId="{7FD8211B-9976-41D3-B44A-81F13E252EC5}" destId="{FB38E680-EAAA-483A-8C2B-48107B0ED224}" srcOrd="0" destOrd="0" parTransId="{26DECB34-C5D3-4A75-AA9A-1EEDCD05901A}" sibTransId="{864DD26F-3958-4584-8996-0D334BD71F74}"/>
    <dgm:cxn modelId="{93DF62C7-B10A-4E1B-B529-8349843266B3}" type="presOf" srcId="{2A5798B3-DA16-4304-A02C-60C40BA1C83F}" destId="{4083D68A-2D81-42C9-8892-A499D4E80412}" srcOrd="0" destOrd="0" presId="urn:microsoft.com/office/officeart/2005/8/layout/balance1"/>
    <dgm:cxn modelId="{3159FA05-DF69-438E-A38B-F185ECD64FB5}" type="presOf" srcId="{4AA8F195-5367-43D9-8109-498015E29790}" destId="{3FA73BE3-621B-4B50-8E23-CE4568A4FF6D}" srcOrd="0" destOrd="0" presId="urn:microsoft.com/office/officeart/2005/8/layout/balance1"/>
    <dgm:cxn modelId="{58630632-91BC-4539-A934-BA37378304F4}" type="presOf" srcId="{6696989F-A785-4F59-B662-A3D9766A5588}" destId="{433718DD-CCF1-4920-9F9E-1EA4CB1453B4}" srcOrd="0" destOrd="0" presId="urn:microsoft.com/office/officeart/2005/8/layout/balance1"/>
    <dgm:cxn modelId="{6B6989E3-C610-4FF6-8FB1-363932D4942C}" type="presOf" srcId="{D123F2D3-F218-4399-88BF-0C2D5B5DAA43}" destId="{93F8DD8C-E4D4-41FC-92BA-D00EE17FBB73}" srcOrd="0" destOrd="0" presId="urn:microsoft.com/office/officeart/2005/8/layout/balance1"/>
    <dgm:cxn modelId="{1C329188-E031-4D94-A09B-99B9EF8B74BD}" srcId="{4AA8F195-5367-43D9-8109-498015E29790}" destId="{D123F2D3-F218-4399-88BF-0C2D5B5DAA43}" srcOrd="0" destOrd="0" parTransId="{B71BFBB4-77C8-437D-B37E-A8B64B13A15B}" sibTransId="{1EE26C43-3559-43C4-8464-3DF9817464BC}"/>
    <dgm:cxn modelId="{FB559AA7-D1DC-425C-A4E5-5BC6360118AF}" type="presOf" srcId="{7FD8211B-9976-41D3-B44A-81F13E252EC5}" destId="{1DDC8515-6493-42B6-96DD-AE204159DA69}" srcOrd="0" destOrd="0" presId="urn:microsoft.com/office/officeart/2005/8/layout/balance1"/>
    <dgm:cxn modelId="{EC29381C-DC98-4C13-BF9B-917F709290F1}" srcId="{7FD8211B-9976-41D3-B44A-81F13E252EC5}" destId="{EB86EFA6-C77E-4941-BB1A-C3113D7F0098}" srcOrd="1" destOrd="0" parTransId="{03B0829A-0836-4206-A642-FB32FAD8BB37}" sibTransId="{F9776D47-38DB-4702-AD77-B854F946C46E}"/>
    <dgm:cxn modelId="{6D378E90-CF0C-4099-BCB3-59962DBEE4E1}" type="presParOf" srcId="{3FA73BE3-621B-4B50-8E23-CE4568A4FF6D}" destId="{64A41BBD-472E-4F1B-829E-3EE00937D333}" srcOrd="0" destOrd="0" presId="urn:microsoft.com/office/officeart/2005/8/layout/balance1"/>
    <dgm:cxn modelId="{37D51749-F1F5-4D1F-A9E8-4135C17EEA71}" type="presParOf" srcId="{3FA73BE3-621B-4B50-8E23-CE4568A4FF6D}" destId="{A9346D4D-3CC1-4876-95C2-5730EB1F87EB}" srcOrd="1" destOrd="0" presId="urn:microsoft.com/office/officeart/2005/8/layout/balance1"/>
    <dgm:cxn modelId="{D8166E00-865C-418C-AE28-472E94E2D2D0}" type="presParOf" srcId="{A9346D4D-3CC1-4876-95C2-5730EB1F87EB}" destId="{93F8DD8C-E4D4-41FC-92BA-D00EE17FBB73}" srcOrd="0" destOrd="0" presId="urn:microsoft.com/office/officeart/2005/8/layout/balance1"/>
    <dgm:cxn modelId="{49B31FE9-C908-4B27-93DD-80C5F815CD42}" type="presParOf" srcId="{A9346D4D-3CC1-4876-95C2-5730EB1F87EB}" destId="{1DDC8515-6493-42B6-96DD-AE204159DA69}" srcOrd="1" destOrd="0" presId="urn:microsoft.com/office/officeart/2005/8/layout/balance1"/>
    <dgm:cxn modelId="{656DB8E9-31FE-4C2A-A1D5-5DEB87154C00}" type="presParOf" srcId="{3FA73BE3-621B-4B50-8E23-CE4568A4FF6D}" destId="{927C5D4F-0FD0-4E75-A2E9-19D2C4907B46}" srcOrd="2" destOrd="0" presId="urn:microsoft.com/office/officeart/2005/8/layout/balance1"/>
    <dgm:cxn modelId="{CC31B9C7-137A-49D9-AF13-BB0F9197C93E}" type="presParOf" srcId="{927C5D4F-0FD0-4E75-A2E9-19D2C4907B46}" destId="{E1939C76-711C-4AAA-A7A0-51FFB1384250}" srcOrd="0" destOrd="0" presId="urn:microsoft.com/office/officeart/2005/8/layout/balance1"/>
    <dgm:cxn modelId="{C0A060DD-6235-47B5-AB69-C11DF5543773}" type="presParOf" srcId="{927C5D4F-0FD0-4E75-A2E9-19D2C4907B46}" destId="{9FAF93F9-9258-4343-BE1A-3856FA13629E}" srcOrd="1" destOrd="0" presId="urn:microsoft.com/office/officeart/2005/8/layout/balance1"/>
    <dgm:cxn modelId="{12B97621-7DBA-4FCD-A222-ABE90ABB790E}" type="presParOf" srcId="{927C5D4F-0FD0-4E75-A2E9-19D2C4907B46}" destId="{A787BD29-8027-4E67-85E6-EBF517E30A2D}" srcOrd="2" destOrd="0" presId="urn:microsoft.com/office/officeart/2005/8/layout/balance1"/>
    <dgm:cxn modelId="{E5661B5D-97D4-44E3-8D63-1964FF445B73}" type="presParOf" srcId="{927C5D4F-0FD0-4E75-A2E9-19D2C4907B46}" destId="{DDCFF63E-CA70-4039-ADB0-5ED99103AAC4}" srcOrd="3" destOrd="0" presId="urn:microsoft.com/office/officeart/2005/8/layout/balance1"/>
    <dgm:cxn modelId="{9EE9880E-7D03-40F5-ABCC-D79EDC67530C}" type="presParOf" srcId="{927C5D4F-0FD0-4E75-A2E9-19D2C4907B46}" destId="{BA58BD63-A03A-4910-A0CC-1BED484A0FE6}" srcOrd="4" destOrd="0" presId="urn:microsoft.com/office/officeart/2005/8/layout/balance1"/>
    <dgm:cxn modelId="{822FBD00-3A34-43F7-A8D6-11B52421E74B}" type="presParOf" srcId="{927C5D4F-0FD0-4E75-A2E9-19D2C4907B46}" destId="{433718DD-CCF1-4920-9F9E-1EA4CB1453B4}" srcOrd="5" destOrd="0" presId="urn:microsoft.com/office/officeart/2005/8/layout/balance1"/>
    <dgm:cxn modelId="{F6A2DF08-5A94-43C2-9245-AEB062F045DF}" type="presParOf" srcId="{927C5D4F-0FD0-4E75-A2E9-19D2C4907B46}" destId="{4083D68A-2D81-42C9-8892-A499D4E80412}" srcOrd="6" destOrd="0" presId="urn:microsoft.com/office/officeart/2005/8/layout/balance1"/>
    <dgm:cxn modelId="{BC1493A5-A571-4F04-BACE-B8191C15F382}" type="presParOf" srcId="{927C5D4F-0FD0-4E75-A2E9-19D2C4907B46}" destId="{CB6DB9C3-751B-482D-A27E-C84620E58515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77C08F6-7477-4797-BD89-EA81C25B34E4}" type="doc">
      <dgm:prSet loTypeId="urn:microsoft.com/office/officeart/2005/8/layout/equation1" loCatId="process" qsTypeId="urn:microsoft.com/office/officeart/2005/8/quickstyle/simple1" qsCatId="simple" csTypeId="urn:microsoft.com/office/officeart/2005/8/colors/accent3_1" csCatId="accent3" phldr="1"/>
      <dgm:spPr/>
    </dgm:pt>
    <dgm:pt modelId="{27F961A6-8417-485A-B483-407EA57BADB6}">
      <dgm:prSet phldrT="[Text]"/>
      <dgm:spPr/>
      <dgm:t>
        <a:bodyPr/>
        <a:lstStyle/>
        <a:p>
          <a:r>
            <a:rPr lang="en-US" dirty="0" smtClean="0"/>
            <a:t>SP</a:t>
          </a:r>
          <a:endParaRPr lang="en-US" dirty="0"/>
        </a:p>
      </dgm:t>
    </dgm:pt>
    <dgm:pt modelId="{938C393F-EA89-4BCC-A14C-17784F79654C}" type="parTrans" cxnId="{7AC991A5-DC33-4642-8ED2-BB50AE11A5C6}">
      <dgm:prSet/>
      <dgm:spPr/>
      <dgm:t>
        <a:bodyPr/>
        <a:lstStyle/>
        <a:p>
          <a:endParaRPr lang="en-US"/>
        </a:p>
      </dgm:t>
    </dgm:pt>
    <dgm:pt modelId="{E596FC50-B359-4639-9F83-62FEFD73241C}" type="sibTrans" cxnId="{7AC991A5-DC33-4642-8ED2-BB50AE11A5C6}">
      <dgm:prSet/>
      <dgm:spPr/>
      <dgm:t>
        <a:bodyPr/>
        <a:lstStyle/>
        <a:p>
          <a:endParaRPr lang="en-US"/>
        </a:p>
      </dgm:t>
    </dgm:pt>
    <dgm:pt modelId="{41F25CCF-EB4D-4AA3-9162-C50CDA54E4CE}">
      <dgm:prSet phldrT="[Text]"/>
      <dgm:spPr/>
      <dgm:t>
        <a:bodyPr/>
        <a:lstStyle/>
        <a:p>
          <a:r>
            <a:rPr lang="en-US" dirty="0" smtClean="0"/>
            <a:t>CP</a:t>
          </a:r>
          <a:endParaRPr lang="en-US" dirty="0"/>
        </a:p>
      </dgm:t>
    </dgm:pt>
    <dgm:pt modelId="{B5E39570-5804-450D-A233-7E3997F7ED4A}" type="parTrans" cxnId="{0280E7AF-138C-4AF3-8B64-B0F8A40355AB}">
      <dgm:prSet/>
      <dgm:spPr/>
      <dgm:t>
        <a:bodyPr/>
        <a:lstStyle/>
        <a:p>
          <a:endParaRPr lang="en-US"/>
        </a:p>
      </dgm:t>
    </dgm:pt>
    <dgm:pt modelId="{DCD29CF2-BB92-4727-87CA-92F8C29A5AA4}" type="sibTrans" cxnId="{0280E7AF-138C-4AF3-8B64-B0F8A40355AB}">
      <dgm:prSet/>
      <dgm:spPr/>
      <dgm:t>
        <a:bodyPr/>
        <a:lstStyle/>
        <a:p>
          <a:endParaRPr lang="en-US"/>
        </a:p>
      </dgm:t>
    </dgm:pt>
    <dgm:pt modelId="{FE50D01C-B554-4B65-80EF-B654705241A9}">
      <dgm:prSet phldrT="[Text]"/>
      <dgm:spPr/>
      <dgm:t>
        <a:bodyPr/>
        <a:lstStyle/>
        <a:p>
          <a:r>
            <a:rPr lang="en-US" dirty="0" smtClean="0"/>
            <a:t>Positive number</a:t>
          </a:r>
          <a:endParaRPr lang="en-US" dirty="0"/>
        </a:p>
      </dgm:t>
    </dgm:pt>
    <dgm:pt modelId="{BE5C5779-5C5E-4B12-9479-2B776520776D}" type="parTrans" cxnId="{18D555A0-5761-4758-9C6C-759D9E86D076}">
      <dgm:prSet/>
      <dgm:spPr/>
      <dgm:t>
        <a:bodyPr/>
        <a:lstStyle/>
        <a:p>
          <a:endParaRPr lang="en-US"/>
        </a:p>
      </dgm:t>
    </dgm:pt>
    <dgm:pt modelId="{735220D7-F55B-4731-A251-E9CDAB28A5FC}" type="sibTrans" cxnId="{18D555A0-5761-4758-9C6C-759D9E86D076}">
      <dgm:prSet/>
      <dgm:spPr/>
      <dgm:t>
        <a:bodyPr/>
        <a:lstStyle/>
        <a:p>
          <a:endParaRPr lang="en-US"/>
        </a:p>
      </dgm:t>
    </dgm:pt>
    <dgm:pt modelId="{6615E5F6-6878-4781-BC20-A0D8AA35B3CC}" type="pres">
      <dgm:prSet presAssocID="{277C08F6-7477-4797-BD89-EA81C25B34E4}" presName="linearFlow" presStyleCnt="0">
        <dgm:presLayoutVars>
          <dgm:dir/>
          <dgm:resizeHandles val="exact"/>
        </dgm:presLayoutVars>
      </dgm:prSet>
      <dgm:spPr/>
    </dgm:pt>
    <dgm:pt modelId="{4E32F4F5-F0D3-4001-824A-3A2E5BCD3084}" type="pres">
      <dgm:prSet presAssocID="{27F961A6-8417-485A-B483-407EA57BADB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03142C-DC15-450F-B593-17280A7D4D42}" type="pres">
      <dgm:prSet presAssocID="{E596FC50-B359-4639-9F83-62FEFD73241C}" presName="spacerL" presStyleCnt="0"/>
      <dgm:spPr/>
    </dgm:pt>
    <dgm:pt modelId="{42321116-A05B-4B30-9BC0-E2EFB2D967F7}" type="pres">
      <dgm:prSet presAssocID="{E596FC50-B359-4639-9F83-62FEFD73241C}" presName="sibTrans" presStyleLbl="sibTrans2D1" presStyleIdx="0" presStyleCnt="2"/>
      <dgm:spPr>
        <a:prstGeom prst="mathMinus">
          <a:avLst/>
        </a:prstGeom>
      </dgm:spPr>
      <dgm:t>
        <a:bodyPr/>
        <a:lstStyle/>
        <a:p>
          <a:endParaRPr lang="en-US"/>
        </a:p>
      </dgm:t>
    </dgm:pt>
    <dgm:pt modelId="{EBDC5F5D-6DD1-410E-AEFE-DBB7D949ADC2}" type="pres">
      <dgm:prSet presAssocID="{E596FC50-B359-4639-9F83-62FEFD73241C}" presName="spacerR" presStyleCnt="0"/>
      <dgm:spPr/>
    </dgm:pt>
    <dgm:pt modelId="{1DF89394-35A6-4EDA-91A8-5A5988FB07DC}" type="pres">
      <dgm:prSet presAssocID="{41F25CCF-EB4D-4AA3-9162-C50CDA54E4C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034C70-F06E-41EC-9963-B0FCBC9FFE07}" type="pres">
      <dgm:prSet presAssocID="{DCD29CF2-BB92-4727-87CA-92F8C29A5AA4}" presName="spacerL" presStyleCnt="0"/>
      <dgm:spPr/>
    </dgm:pt>
    <dgm:pt modelId="{BC00110C-BEF6-4EA9-A49D-2546798A9D05}" type="pres">
      <dgm:prSet presAssocID="{DCD29CF2-BB92-4727-87CA-92F8C29A5AA4}" presName="sibTrans" presStyleLbl="sibTrans2D1" presStyleIdx="1" presStyleCnt="2"/>
      <dgm:spPr/>
      <dgm:t>
        <a:bodyPr/>
        <a:lstStyle/>
        <a:p>
          <a:endParaRPr lang="en-US"/>
        </a:p>
      </dgm:t>
    </dgm:pt>
    <dgm:pt modelId="{0F92E307-184C-4CC8-A2FC-95170685C490}" type="pres">
      <dgm:prSet presAssocID="{DCD29CF2-BB92-4727-87CA-92F8C29A5AA4}" presName="spacerR" presStyleCnt="0"/>
      <dgm:spPr/>
    </dgm:pt>
    <dgm:pt modelId="{69EDACAA-CD40-41FF-B555-44356BA6E421}" type="pres">
      <dgm:prSet presAssocID="{FE50D01C-B554-4B65-80EF-B654705241A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AC991A5-DC33-4642-8ED2-BB50AE11A5C6}" srcId="{277C08F6-7477-4797-BD89-EA81C25B34E4}" destId="{27F961A6-8417-485A-B483-407EA57BADB6}" srcOrd="0" destOrd="0" parTransId="{938C393F-EA89-4BCC-A14C-17784F79654C}" sibTransId="{E596FC50-B359-4639-9F83-62FEFD73241C}"/>
    <dgm:cxn modelId="{18D555A0-5761-4758-9C6C-759D9E86D076}" srcId="{277C08F6-7477-4797-BD89-EA81C25B34E4}" destId="{FE50D01C-B554-4B65-80EF-B654705241A9}" srcOrd="2" destOrd="0" parTransId="{BE5C5779-5C5E-4B12-9479-2B776520776D}" sibTransId="{735220D7-F55B-4731-A251-E9CDAB28A5FC}"/>
    <dgm:cxn modelId="{6850E16F-0ADE-4A06-8E7D-5DA263FEA088}" type="presOf" srcId="{41F25CCF-EB4D-4AA3-9162-C50CDA54E4CE}" destId="{1DF89394-35A6-4EDA-91A8-5A5988FB07DC}" srcOrd="0" destOrd="0" presId="urn:microsoft.com/office/officeart/2005/8/layout/equation1"/>
    <dgm:cxn modelId="{EB3E96B6-6031-457A-BCD6-5533B41762E7}" type="presOf" srcId="{E596FC50-B359-4639-9F83-62FEFD73241C}" destId="{42321116-A05B-4B30-9BC0-E2EFB2D967F7}" srcOrd="0" destOrd="0" presId="urn:microsoft.com/office/officeart/2005/8/layout/equation1"/>
    <dgm:cxn modelId="{F4128AC5-F931-4EB4-A133-946A9F77A5CE}" type="presOf" srcId="{DCD29CF2-BB92-4727-87CA-92F8C29A5AA4}" destId="{BC00110C-BEF6-4EA9-A49D-2546798A9D05}" srcOrd="0" destOrd="0" presId="urn:microsoft.com/office/officeart/2005/8/layout/equation1"/>
    <dgm:cxn modelId="{7F8D0DC7-F804-4B7A-9B80-54D208374F97}" type="presOf" srcId="{27F961A6-8417-485A-B483-407EA57BADB6}" destId="{4E32F4F5-F0D3-4001-824A-3A2E5BCD3084}" srcOrd="0" destOrd="0" presId="urn:microsoft.com/office/officeart/2005/8/layout/equation1"/>
    <dgm:cxn modelId="{EB814DFF-D1F2-4C62-8DCB-2B154543D010}" type="presOf" srcId="{277C08F6-7477-4797-BD89-EA81C25B34E4}" destId="{6615E5F6-6878-4781-BC20-A0D8AA35B3CC}" srcOrd="0" destOrd="0" presId="urn:microsoft.com/office/officeart/2005/8/layout/equation1"/>
    <dgm:cxn modelId="{0280E7AF-138C-4AF3-8B64-B0F8A40355AB}" srcId="{277C08F6-7477-4797-BD89-EA81C25B34E4}" destId="{41F25CCF-EB4D-4AA3-9162-C50CDA54E4CE}" srcOrd="1" destOrd="0" parTransId="{B5E39570-5804-450D-A233-7E3997F7ED4A}" sibTransId="{DCD29CF2-BB92-4727-87CA-92F8C29A5AA4}"/>
    <dgm:cxn modelId="{91EFB153-2B29-4111-84DE-ABB7A1EE04C2}" type="presOf" srcId="{FE50D01C-B554-4B65-80EF-B654705241A9}" destId="{69EDACAA-CD40-41FF-B555-44356BA6E421}" srcOrd="0" destOrd="0" presId="urn:microsoft.com/office/officeart/2005/8/layout/equation1"/>
    <dgm:cxn modelId="{D7F366D9-AA0F-4AD1-9F78-BB8B2895152A}" type="presParOf" srcId="{6615E5F6-6878-4781-BC20-A0D8AA35B3CC}" destId="{4E32F4F5-F0D3-4001-824A-3A2E5BCD3084}" srcOrd="0" destOrd="0" presId="urn:microsoft.com/office/officeart/2005/8/layout/equation1"/>
    <dgm:cxn modelId="{3729323F-069E-4F48-81C9-79183ED7EE5B}" type="presParOf" srcId="{6615E5F6-6878-4781-BC20-A0D8AA35B3CC}" destId="{6503142C-DC15-450F-B593-17280A7D4D42}" srcOrd="1" destOrd="0" presId="urn:microsoft.com/office/officeart/2005/8/layout/equation1"/>
    <dgm:cxn modelId="{82419791-BEFE-46EF-97F7-F3C06A7E7127}" type="presParOf" srcId="{6615E5F6-6878-4781-BC20-A0D8AA35B3CC}" destId="{42321116-A05B-4B30-9BC0-E2EFB2D967F7}" srcOrd="2" destOrd="0" presId="urn:microsoft.com/office/officeart/2005/8/layout/equation1"/>
    <dgm:cxn modelId="{9F117AD0-3E5A-4591-B36C-E1FCD334B713}" type="presParOf" srcId="{6615E5F6-6878-4781-BC20-A0D8AA35B3CC}" destId="{EBDC5F5D-6DD1-410E-AEFE-DBB7D949ADC2}" srcOrd="3" destOrd="0" presId="urn:microsoft.com/office/officeart/2005/8/layout/equation1"/>
    <dgm:cxn modelId="{FAE804B7-95C6-4CA4-8723-D684704C75CD}" type="presParOf" srcId="{6615E5F6-6878-4781-BC20-A0D8AA35B3CC}" destId="{1DF89394-35A6-4EDA-91A8-5A5988FB07DC}" srcOrd="4" destOrd="0" presId="urn:microsoft.com/office/officeart/2005/8/layout/equation1"/>
    <dgm:cxn modelId="{CC53AEB6-2503-438C-8079-5BF89A49AB0C}" type="presParOf" srcId="{6615E5F6-6878-4781-BC20-A0D8AA35B3CC}" destId="{77034C70-F06E-41EC-9963-B0FCBC9FFE07}" srcOrd="5" destOrd="0" presId="urn:microsoft.com/office/officeart/2005/8/layout/equation1"/>
    <dgm:cxn modelId="{A3F5FE64-429A-4389-86F7-5B1A51E6A2A0}" type="presParOf" srcId="{6615E5F6-6878-4781-BC20-A0D8AA35B3CC}" destId="{BC00110C-BEF6-4EA9-A49D-2546798A9D05}" srcOrd="6" destOrd="0" presId="urn:microsoft.com/office/officeart/2005/8/layout/equation1"/>
    <dgm:cxn modelId="{58A92F70-A224-4BE4-941E-97DE2552B826}" type="presParOf" srcId="{6615E5F6-6878-4781-BC20-A0D8AA35B3CC}" destId="{0F92E307-184C-4CC8-A2FC-95170685C490}" srcOrd="7" destOrd="0" presId="urn:microsoft.com/office/officeart/2005/8/layout/equation1"/>
    <dgm:cxn modelId="{836632E6-B4BF-4E80-85CD-55EF6689C168}" type="presParOf" srcId="{6615E5F6-6878-4781-BC20-A0D8AA35B3CC}" destId="{69EDACAA-CD40-41FF-B555-44356BA6E421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AA8F195-5367-43D9-8109-498015E29790}" type="doc">
      <dgm:prSet loTypeId="urn:microsoft.com/office/officeart/2005/8/layout/balance1" loCatId="relationship" qsTypeId="urn:microsoft.com/office/officeart/2005/8/quickstyle/simple1" qsCatId="simple" csTypeId="urn:microsoft.com/office/officeart/2005/8/colors/colorful1" csCatId="colorful" phldr="1"/>
      <dgm:spPr>
        <a:scene3d>
          <a:camera prst="orthographicFront">
            <a:rot lat="0" lon="0" rev="0"/>
          </a:camera>
          <a:lightRig rig="threePt" dir="t"/>
        </a:scene3d>
      </dgm:spPr>
      <dgm:t>
        <a:bodyPr/>
        <a:lstStyle/>
        <a:p>
          <a:endParaRPr lang="en-US"/>
        </a:p>
      </dgm:t>
    </dgm:pt>
    <dgm:pt modelId="{D123F2D3-F218-4399-88BF-0C2D5B5DAA43}">
      <dgm:prSet phldrT="[Text]"/>
      <dgm:spPr/>
      <dgm:t>
        <a:bodyPr/>
        <a:lstStyle/>
        <a:p>
          <a:r>
            <a:rPr lang="en-US" dirty="0" smtClean="0"/>
            <a:t>Cost Price</a:t>
          </a:r>
          <a:endParaRPr lang="en-US" dirty="0"/>
        </a:p>
      </dgm:t>
    </dgm:pt>
    <dgm:pt modelId="{B71BFBB4-77C8-437D-B37E-A8B64B13A15B}" type="parTrans" cxnId="{1C329188-E031-4D94-A09B-99B9EF8B74BD}">
      <dgm:prSet/>
      <dgm:spPr/>
      <dgm:t>
        <a:bodyPr/>
        <a:lstStyle/>
        <a:p>
          <a:endParaRPr lang="en-US"/>
        </a:p>
      </dgm:t>
    </dgm:pt>
    <dgm:pt modelId="{1EE26C43-3559-43C4-8464-3DF9817464BC}" type="sibTrans" cxnId="{1C329188-E031-4D94-A09B-99B9EF8B74BD}">
      <dgm:prSet/>
      <dgm:spPr/>
      <dgm:t>
        <a:bodyPr/>
        <a:lstStyle/>
        <a:p>
          <a:endParaRPr lang="en-US"/>
        </a:p>
      </dgm:t>
    </dgm:pt>
    <dgm:pt modelId="{2A5798B3-DA16-4304-A02C-60C40BA1C83F}">
      <dgm:prSet phldrT="[Text]"/>
      <dgm:spPr/>
      <dgm:t>
        <a:bodyPr/>
        <a:lstStyle/>
        <a:p>
          <a:r>
            <a:rPr lang="en-US" dirty="0" smtClean="0"/>
            <a:t>$</a:t>
          </a:r>
          <a:endParaRPr lang="en-US" dirty="0"/>
        </a:p>
      </dgm:t>
    </dgm:pt>
    <dgm:pt modelId="{F696FC6D-41E6-4B80-97D2-1136C3F4F335}" type="parTrans" cxnId="{DD6E8AEC-6A61-4B44-BB3E-5FCD262A58AB}">
      <dgm:prSet/>
      <dgm:spPr/>
      <dgm:t>
        <a:bodyPr/>
        <a:lstStyle/>
        <a:p>
          <a:endParaRPr lang="en-US"/>
        </a:p>
      </dgm:t>
    </dgm:pt>
    <dgm:pt modelId="{6E5FE796-8E98-49ED-91DB-D7F9B8300B73}" type="sibTrans" cxnId="{DD6E8AEC-6A61-4B44-BB3E-5FCD262A58AB}">
      <dgm:prSet/>
      <dgm:spPr/>
      <dgm:t>
        <a:bodyPr/>
        <a:lstStyle/>
        <a:p>
          <a:endParaRPr lang="en-US"/>
        </a:p>
      </dgm:t>
    </dgm:pt>
    <dgm:pt modelId="{7FD8211B-9976-41D3-B44A-81F13E252EC5}">
      <dgm:prSet phldrT="[Text]"/>
      <dgm:spPr/>
      <dgm:t>
        <a:bodyPr/>
        <a:lstStyle/>
        <a:p>
          <a:r>
            <a:rPr lang="en-US" dirty="0" smtClean="0"/>
            <a:t>Selling Price</a:t>
          </a:r>
          <a:endParaRPr lang="en-US" dirty="0"/>
        </a:p>
      </dgm:t>
    </dgm:pt>
    <dgm:pt modelId="{1BF52E48-620C-4FE3-A7C0-C5934D5A568B}" type="parTrans" cxnId="{F6019A55-7B42-40D4-A31D-22B345FF716B}">
      <dgm:prSet/>
      <dgm:spPr/>
      <dgm:t>
        <a:bodyPr/>
        <a:lstStyle/>
        <a:p>
          <a:endParaRPr lang="en-US"/>
        </a:p>
      </dgm:t>
    </dgm:pt>
    <dgm:pt modelId="{4D39F78A-A084-4F3A-A293-2F66C30BB286}" type="sibTrans" cxnId="{F6019A55-7B42-40D4-A31D-22B345FF716B}">
      <dgm:prSet/>
      <dgm:spPr/>
      <dgm:t>
        <a:bodyPr/>
        <a:lstStyle/>
        <a:p>
          <a:endParaRPr lang="en-US"/>
        </a:p>
      </dgm:t>
    </dgm:pt>
    <dgm:pt modelId="{FB38E680-EAAA-483A-8C2B-48107B0ED224}">
      <dgm:prSet phldrT="[Text]"/>
      <dgm:spPr/>
      <dgm:t>
        <a:bodyPr/>
        <a:lstStyle/>
        <a:p>
          <a:r>
            <a:rPr lang="en-US" dirty="0" smtClean="0"/>
            <a:t>$</a:t>
          </a:r>
          <a:endParaRPr lang="en-US" dirty="0"/>
        </a:p>
      </dgm:t>
    </dgm:pt>
    <dgm:pt modelId="{26DECB34-C5D3-4A75-AA9A-1EEDCD05901A}" type="parTrans" cxnId="{1540846E-1BC7-45F3-8FC8-A5A09C0CA3F9}">
      <dgm:prSet/>
      <dgm:spPr/>
      <dgm:t>
        <a:bodyPr/>
        <a:lstStyle/>
        <a:p>
          <a:endParaRPr lang="en-US"/>
        </a:p>
      </dgm:t>
    </dgm:pt>
    <dgm:pt modelId="{864DD26F-3958-4584-8996-0D334BD71F74}" type="sibTrans" cxnId="{1540846E-1BC7-45F3-8FC8-A5A09C0CA3F9}">
      <dgm:prSet/>
      <dgm:spPr/>
      <dgm:t>
        <a:bodyPr/>
        <a:lstStyle/>
        <a:p>
          <a:endParaRPr lang="en-US"/>
        </a:p>
      </dgm:t>
    </dgm:pt>
    <dgm:pt modelId="{E162C51C-CB29-409A-A1DA-A6C2931CAD59}">
      <dgm:prSet phldrT="[Text]"/>
      <dgm:spPr/>
      <dgm:t>
        <a:bodyPr/>
        <a:lstStyle/>
        <a:p>
          <a:r>
            <a:rPr lang="en-US" dirty="0" smtClean="0"/>
            <a:t>$</a:t>
          </a:r>
          <a:endParaRPr lang="en-US" dirty="0"/>
        </a:p>
      </dgm:t>
    </dgm:pt>
    <dgm:pt modelId="{254CEBE5-4BE4-4073-BA7C-43213802A214}" type="parTrans" cxnId="{D9EE9605-9483-4F3F-96A7-ECD48DEA8E56}">
      <dgm:prSet/>
      <dgm:spPr/>
      <dgm:t>
        <a:bodyPr/>
        <a:lstStyle/>
        <a:p>
          <a:endParaRPr lang="en-US"/>
        </a:p>
      </dgm:t>
    </dgm:pt>
    <dgm:pt modelId="{E678ABFB-C7C0-4162-9277-F2E4778C30BE}" type="sibTrans" cxnId="{D9EE9605-9483-4F3F-96A7-ECD48DEA8E56}">
      <dgm:prSet/>
      <dgm:spPr/>
      <dgm:t>
        <a:bodyPr/>
        <a:lstStyle/>
        <a:p>
          <a:endParaRPr lang="en-US"/>
        </a:p>
      </dgm:t>
    </dgm:pt>
    <dgm:pt modelId="{EFC96767-DA74-475E-A3A2-28C775BED1BF}">
      <dgm:prSet phldrT="[Text]"/>
      <dgm:spPr/>
      <dgm:t>
        <a:bodyPr/>
        <a:lstStyle/>
        <a:p>
          <a:r>
            <a:rPr lang="en-US" dirty="0" smtClean="0"/>
            <a:t>$</a:t>
          </a:r>
          <a:endParaRPr lang="en-US" dirty="0"/>
        </a:p>
      </dgm:t>
    </dgm:pt>
    <dgm:pt modelId="{A1D2A254-004B-40F8-B5B7-464BE8DB72AA}" type="parTrans" cxnId="{9FBD25F7-C49D-4C7B-A910-054CA852C876}">
      <dgm:prSet/>
      <dgm:spPr/>
      <dgm:t>
        <a:bodyPr/>
        <a:lstStyle/>
        <a:p>
          <a:endParaRPr lang="en-US"/>
        </a:p>
      </dgm:t>
    </dgm:pt>
    <dgm:pt modelId="{D8B4107D-D670-4933-B663-F7F5A641C483}" type="sibTrans" cxnId="{9FBD25F7-C49D-4C7B-A910-054CA852C876}">
      <dgm:prSet/>
      <dgm:spPr/>
      <dgm:t>
        <a:bodyPr/>
        <a:lstStyle/>
        <a:p>
          <a:endParaRPr lang="en-US"/>
        </a:p>
      </dgm:t>
    </dgm:pt>
    <dgm:pt modelId="{B12712DC-C9DC-4C7A-AE9B-D27378B890BA}">
      <dgm:prSet phldrT="[Text]"/>
      <dgm:spPr/>
      <dgm:t>
        <a:bodyPr/>
        <a:lstStyle/>
        <a:p>
          <a:r>
            <a:rPr lang="en-US" dirty="0" smtClean="0"/>
            <a:t>$</a:t>
          </a:r>
          <a:endParaRPr lang="en-US" dirty="0"/>
        </a:p>
      </dgm:t>
    </dgm:pt>
    <dgm:pt modelId="{E7CF6ED2-1714-4B5E-8CFA-7D84D03B369E}" type="parTrans" cxnId="{61A3964B-9E30-4157-B73A-6F93B780380E}">
      <dgm:prSet/>
      <dgm:spPr/>
      <dgm:t>
        <a:bodyPr/>
        <a:lstStyle/>
        <a:p>
          <a:endParaRPr lang="en-US"/>
        </a:p>
      </dgm:t>
    </dgm:pt>
    <dgm:pt modelId="{E68A1F90-61EA-4B6A-8770-74EA99B308E0}" type="sibTrans" cxnId="{61A3964B-9E30-4157-B73A-6F93B780380E}">
      <dgm:prSet/>
      <dgm:spPr/>
      <dgm:t>
        <a:bodyPr/>
        <a:lstStyle/>
        <a:p>
          <a:endParaRPr lang="en-US"/>
        </a:p>
      </dgm:t>
    </dgm:pt>
    <dgm:pt modelId="{3FA73BE3-621B-4B50-8E23-CE4568A4FF6D}" type="pres">
      <dgm:prSet presAssocID="{4AA8F195-5367-43D9-8109-498015E29790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4A41BBD-472E-4F1B-829E-3EE00937D333}" type="pres">
      <dgm:prSet presAssocID="{4AA8F195-5367-43D9-8109-498015E29790}" presName="dummyMaxCanvas" presStyleCnt="0"/>
      <dgm:spPr/>
    </dgm:pt>
    <dgm:pt modelId="{A9346D4D-3CC1-4876-95C2-5730EB1F87EB}" type="pres">
      <dgm:prSet presAssocID="{4AA8F195-5367-43D9-8109-498015E29790}" presName="parentComposite" presStyleCnt="0"/>
      <dgm:spPr/>
    </dgm:pt>
    <dgm:pt modelId="{93F8DD8C-E4D4-41FC-92BA-D00EE17FBB73}" type="pres">
      <dgm:prSet presAssocID="{4AA8F195-5367-43D9-8109-498015E29790}" presName="parent1" presStyleLbl="alignAccFollowNode1" presStyleIdx="0" presStyleCnt="4">
        <dgm:presLayoutVars>
          <dgm:chMax val="4"/>
        </dgm:presLayoutVars>
      </dgm:prSet>
      <dgm:spPr/>
      <dgm:t>
        <a:bodyPr/>
        <a:lstStyle/>
        <a:p>
          <a:endParaRPr lang="en-US"/>
        </a:p>
      </dgm:t>
    </dgm:pt>
    <dgm:pt modelId="{1DDC8515-6493-42B6-96DD-AE204159DA69}" type="pres">
      <dgm:prSet presAssocID="{4AA8F195-5367-43D9-8109-498015E29790}" presName="parent2" presStyleLbl="alignAccFollowNode1" presStyleIdx="1" presStyleCnt="4">
        <dgm:presLayoutVars>
          <dgm:chMax val="4"/>
        </dgm:presLayoutVars>
      </dgm:prSet>
      <dgm:spPr/>
      <dgm:t>
        <a:bodyPr/>
        <a:lstStyle/>
        <a:p>
          <a:endParaRPr lang="en-US"/>
        </a:p>
      </dgm:t>
    </dgm:pt>
    <dgm:pt modelId="{927C5D4F-0FD0-4E75-A2E9-19D2C4907B46}" type="pres">
      <dgm:prSet presAssocID="{4AA8F195-5367-43D9-8109-498015E29790}" presName="childrenComposite" presStyleCnt="0"/>
      <dgm:spPr/>
    </dgm:pt>
    <dgm:pt modelId="{E1939C76-711C-4AAA-A7A0-51FFB1384250}" type="pres">
      <dgm:prSet presAssocID="{4AA8F195-5367-43D9-8109-498015E29790}" presName="dummyMaxCanvas_ChildArea" presStyleCnt="0"/>
      <dgm:spPr/>
    </dgm:pt>
    <dgm:pt modelId="{9FAF93F9-9258-4343-BE1A-3856FA13629E}" type="pres">
      <dgm:prSet presAssocID="{4AA8F195-5367-43D9-8109-498015E29790}" presName="fulcrum" presStyleLbl="alignAccFollowNode1" presStyleIdx="2" presStyleCnt="4"/>
      <dgm:spPr/>
    </dgm:pt>
    <dgm:pt modelId="{38C9419D-4E85-4942-8096-ED99D9C172E3}" type="pres">
      <dgm:prSet presAssocID="{4AA8F195-5367-43D9-8109-498015E29790}" presName="balance_32" presStyleLbl="alignAccFollowNode1" presStyleIdx="3" presStyleCnt="4">
        <dgm:presLayoutVars>
          <dgm:bulletEnabled val="1"/>
        </dgm:presLayoutVars>
      </dgm:prSet>
      <dgm:spPr/>
    </dgm:pt>
    <dgm:pt modelId="{4150ADD2-8BF7-481B-8A11-3B47D5C15DCD}" type="pres">
      <dgm:prSet presAssocID="{4AA8F195-5367-43D9-8109-498015E29790}" presName="left_32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ADC014-239C-4566-8B2B-4E0B434A7C55}" type="pres">
      <dgm:prSet presAssocID="{4AA8F195-5367-43D9-8109-498015E29790}" presName="left_32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C86E0E-64B3-47AC-B73A-E2033D998D84}" type="pres">
      <dgm:prSet presAssocID="{4AA8F195-5367-43D9-8109-498015E29790}" presName="left_32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8C839E-6193-4718-B239-A6C1BBE36CA7}" type="pres">
      <dgm:prSet presAssocID="{4AA8F195-5367-43D9-8109-498015E29790}" presName="right_32_1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FF0157-98B1-46DC-A72F-D631DA414060}" type="pres">
      <dgm:prSet presAssocID="{4AA8F195-5367-43D9-8109-498015E29790}" presName="right_32_2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FBD25F7-C49D-4C7B-A910-054CA852C876}" srcId="{D123F2D3-F218-4399-88BF-0C2D5B5DAA43}" destId="{EFC96767-DA74-475E-A3A2-28C775BED1BF}" srcOrd="2" destOrd="0" parTransId="{A1D2A254-004B-40F8-B5B7-464BE8DB72AA}" sibTransId="{D8B4107D-D670-4933-B663-F7F5A641C483}"/>
    <dgm:cxn modelId="{808BC07E-CA80-4BCB-9FE4-234BF5BD128C}" type="presOf" srcId="{EFC96767-DA74-475E-A3A2-28C775BED1BF}" destId="{E9C86E0E-64B3-47AC-B73A-E2033D998D84}" srcOrd="0" destOrd="0" presId="urn:microsoft.com/office/officeart/2005/8/layout/balance1"/>
    <dgm:cxn modelId="{F6019A55-7B42-40D4-A31D-22B345FF716B}" srcId="{4AA8F195-5367-43D9-8109-498015E29790}" destId="{7FD8211B-9976-41D3-B44A-81F13E252EC5}" srcOrd="1" destOrd="0" parTransId="{1BF52E48-620C-4FE3-A7C0-C5934D5A568B}" sibTransId="{4D39F78A-A084-4F3A-A293-2F66C30BB286}"/>
    <dgm:cxn modelId="{DD6E8AEC-6A61-4B44-BB3E-5FCD262A58AB}" srcId="{D123F2D3-F218-4399-88BF-0C2D5B5DAA43}" destId="{2A5798B3-DA16-4304-A02C-60C40BA1C83F}" srcOrd="0" destOrd="0" parTransId="{F696FC6D-41E6-4B80-97D2-1136C3F4F335}" sibTransId="{6E5FE796-8E98-49ED-91DB-D7F9B8300B73}"/>
    <dgm:cxn modelId="{35C425CC-C317-4DE8-983C-4D68F4DBF8D8}" type="presOf" srcId="{2A5798B3-DA16-4304-A02C-60C40BA1C83F}" destId="{4150ADD2-8BF7-481B-8A11-3B47D5C15DCD}" srcOrd="0" destOrd="0" presId="urn:microsoft.com/office/officeart/2005/8/layout/balance1"/>
    <dgm:cxn modelId="{0960ABDD-7BBF-46B3-9A09-75D64951A599}" type="presOf" srcId="{FB38E680-EAAA-483A-8C2B-48107B0ED224}" destId="{AE8C839E-6193-4718-B239-A6C1BBE36CA7}" srcOrd="0" destOrd="0" presId="urn:microsoft.com/office/officeart/2005/8/layout/balance1"/>
    <dgm:cxn modelId="{1540846E-1BC7-45F3-8FC8-A5A09C0CA3F9}" srcId="{7FD8211B-9976-41D3-B44A-81F13E252EC5}" destId="{FB38E680-EAAA-483A-8C2B-48107B0ED224}" srcOrd="0" destOrd="0" parTransId="{26DECB34-C5D3-4A75-AA9A-1EEDCD05901A}" sibTransId="{864DD26F-3958-4584-8996-0D334BD71F74}"/>
    <dgm:cxn modelId="{DB4B9384-3335-40E6-9484-52E37496B4F2}" type="presOf" srcId="{B12712DC-C9DC-4C7A-AE9B-D27378B890BA}" destId="{2BFF0157-98B1-46DC-A72F-D631DA414060}" srcOrd="0" destOrd="0" presId="urn:microsoft.com/office/officeart/2005/8/layout/balance1"/>
    <dgm:cxn modelId="{3159FA05-DF69-438E-A38B-F185ECD64FB5}" type="presOf" srcId="{4AA8F195-5367-43D9-8109-498015E29790}" destId="{3FA73BE3-621B-4B50-8E23-CE4568A4FF6D}" srcOrd="0" destOrd="0" presId="urn:microsoft.com/office/officeart/2005/8/layout/balance1"/>
    <dgm:cxn modelId="{6B6989E3-C610-4FF6-8FB1-363932D4942C}" type="presOf" srcId="{D123F2D3-F218-4399-88BF-0C2D5B5DAA43}" destId="{93F8DD8C-E4D4-41FC-92BA-D00EE17FBB73}" srcOrd="0" destOrd="0" presId="urn:microsoft.com/office/officeart/2005/8/layout/balance1"/>
    <dgm:cxn modelId="{6BF7A38F-01CC-40BF-AD93-E09D48FB8BE2}" type="presOf" srcId="{E162C51C-CB29-409A-A1DA-A6C2931CAD59}" destId="{28ADC014-239C-4566-8B2B-4E0B434A7C55}" srcOrd="0" destOrd="0" presId="urn:microsoft.com/office/officeart/2005/8/layout/balance1"/>
    <dgm:cxn modelId="{1C329188-E031-4D94-A09B-99B9EF8B74BD}" srcId="{4AA8F195-5367-43D9-8109-498015E29790}" destId="{D123F2D3-F218-4399-88BF-0C2D5B5DAA43}" srcOrd="0" destOrd="0" parTransId="{B71BFBB4-77C8-437D-B37E-A8B64B13A15B}" sibTransId="{1EE26C43-3559-43C4-8464-3DF9817464BC}"/>
    <dgm:cxn modelId="{61A3964B-9E30-4157-B73A-6F93B780380E}" srcId="{7FD8211B-9976-41D3-B44A-81F13E252EC5}" destId="{B12712DC-C9DC-4C7A-AE9B-D27378B890BA}" srcOrd="1" destOrd="0" parTransId="{E7CF6ED2-1714-4B5E-8CFA-7D84D03B369E}" sibTransId="{E68A1F90-61EA-4B6A-8770-74EA99B308E0}"/>
    <dgm:cxn modelId="{D9EE9605-9483-4F3F-96A7-ECD48DEA8E56}" srcId="{D123F2D3-F218-4399-88BF-0C2D5B5DAA43}" destId="{E162C51C-CB29-409A-A1DA-A6C2931CAD59}" srcOrd="1" destOrd="0" parTransId="{254CEBE5-4BE4-4073-BA7C-43213802A214}" sibTransId="{E678ABFB-C7C0-4162-9277-F2E4778C30BE}"/>
    <dgm:cxn modelId="{FB559AA7-D1DC-425C-A4E5-5BC6360118AF}" type="presOf" srcId="{7FD8211B-9976-41D3-B44A-81F13E252EC5}" destId="{1DDC8515-6493-42B6-96DD-AE204159DA69}" srcOrd="0" destOrd="0" presId="urn:microsoft.com/office/officeart/2005/8/layout/balance1"/>
    <dgm:cxn modelId="{6D378E90-CF0C-4099-BCB3-59962DBEE4E1}" type="presParOf" srcId="{3FA73BE3-621B-4B50-8E23-CE4568A4FF6D}" destId="{64A41BBD-472E-4F1B-829E-3EE00937D333}" srcOrd="0" destOrd="0" presId="urn:microsoft.com/office/officeart/2005/8/layout/balance1"/>
    <dgm:cxn modelId="{37D51749-F1F5-4D1F-A9E8-4135C17EEA71}" type="presParOf" srcId="{3FA73BE3-621B-4B50-8E23-CE4568A4FF6D}" destId="{A9346D4D-3CC1-4876-95C2-5730EB1F87EB}" srcOrd="1" destOrd="0" presId="urn:microsoft.com/office/officeart/2005/8/layout/balance1"/>
    <dgm:cxn modelId="{D8166E00-865C-418C-AE28-472E94E2D2D0}" type="presParOf" srcId="{A9346D4D-3CC1-4876-95C2-5730EB1F87EB}" destId="{93F8DD8C-E4D4-41FC-92BA-D00EE17FBB73}" srcOrd="0" destOrd="0" presId="urn:microsoft.com/office/officeart/2005/8/layout/balance1"/>
    <dgm:cxn modelId="{49B31FE9-C908-4B27-93DD-80C5F815CD42}" type="presParOf" srcId="{A9346D4D-3CC1-4876-95C2-5730EB1F87EB}" destId="{1DDC8515-6493-42B6-96DD-AE204159DA69}" srcOrd="1" destOrd="0" presId="urn:microsoft.com/office/officeart/2005/8/layout/balance1"/>
    <dgm:cxn modelId="{656DB8E9-31FE-4C2A-A1D5-5DEB87154C00}" type="presParOf" srcId="{3FA73BE3-621B-4B50-8E23-CE4568A4FF6D}" destId="{927C5D4F-0FD0-4E75-A2E9-19D2C4907B46}" srcOrd="2" destOrd="0" presId="urn:microsoft.com/office/officeart/2005/8/layout/balance1"/>
    <dgm:cxn modelId="{CC31B9C7-137A-49D9-AF13-BB0F9197C93E}" type="presParOf" srcId="{927C5D4F-0FD0-4E75-A2E9-19D2C4907B46}" destId="{E1939C76-711C-4AAA-A7A0-51FFB1384250}" srcOrd="0" destOrd="0" presId="urn:microsoft.com/office/officeart/2005/8/layout/balance1"/>
    <dgm:cxn modelId="{C0A060DD-6235-47B5-AB69-C11DF5543773}" type="presParOf" srcId="{927C5D4F-0FD0-4E75-A2E9-19D2C4907B46}" destId="{9FAF93F9-9258-4343-BE1A-3856FA13629E}" srcOrd="1" destOrd="0" presId="urn:microsoft.com/office/officeart/2005/8/layout/balance1"/>
    <dgm:cxn modelId="{4C25FA65-04F1-48DB-AFFE-092DC312EEB6}" type="presParOf" srcId="{927C5D4F-0FD0-4E75-A2E9-19D2C4907B46}" destId="{38C9419D-4E85-4942-8096-ED99D9C172E3}" srcOrd="2" destOrd="0" presId="urn:microsoft.com/office/officeart/2005/8/layout/balance1"/>
    <dgm:cxn modelId="{000CE81C-30A2-475C-A26C-47943AE89662}" type="presParOf" srcId="{927C5D4F-0FD0-4E75-A2E9-19D2C4907B46}" destId="{4150ADD2-8BF7-481B-8A11-3B47D5C15DCD}" srcOrd="3" destOrd="0" presId="urn:microsoft.com/office/officeart/2005/8/layout/balance1"/>
    <dgm:cxn modelId="{89902DD0-77DE-4515-BE08-F79CEEEE5870}" type="presParOf" srcId="{927C5D4F-0FD0-4E75-A2E9-19D2C4907B46}" destId="{28ADC014-239C-4566-8B2B-4E0B434A7C55}" srcOrd="4" destOrd="0" presId="urn:microsoft.com/office/officeart/2005/8/layout/balance1"/>
    <dgm:cxn modelId="{29F5852C-E86A-4F0E-9B6D-9EC0618DF82C}" type="presParOf" srcId="{927C5D4F-0FD0-4E75-A2E9-19D2C4907B46}" destId="{E9C86E0E-64B3-47AC-B73A-E2033D998D84}" srcOrd="5" destOrd="0" presId="urn:microsoft.com/office/officeart/2005/8/layout/balance1"/>
    <dgm:cxn modelId="{CFFD300F-CB3C-4E4D-9DE8-39F1FFC454C7}" type="presParOf" srcId="{927C5D4F-0FD0-4E75-A2E9-19D2C4907B46}" destId="{AE8C839E-6193-4718-B239-A6C1BBE36CA7}" srcOrd="6" destOrd="0" presId="urn:microsoft.com/office/officeart/2005/8/layout/balance1"/>
    <dgm:cxn modelId="{143D10D1-B7DB-4359-B2FD-CF7B0323F2B8}" type="presParOf" srcId="{927C5D4F-0FD0-4E75-A2E9-19D2C4907B46}" destId="{2BFF0157-98B1-46DC-A72F-D631DA414060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0A2CFA3-33A3-4223-8F37-11CB084522E6}" type="doc">
      <dgm:prSet loTypeId="urn:microsoft.com/office/officeart/2005/8/layout/equation1" loCatId="process" qsTypeId="urn:microsoft.com/office/officeart/2005/8/quickstyle/simple1" qsCatId="simple" csTypeId="urn:microsoft.com/office/officeart/2005/8/colors/accent2_1" csCatId="accent2" phldr="1"/>
      <dgm:spPr/>
    </dgm:pt>
    <dgm:pt modelId="{282EFF6B-F78B-4E4C-A46A-9CBA32F384E8}">
      <dgm:prSet phldrT="[Text]"/>
      <dgm:spPr/>
      <dgm:t>
        <a:bodyPr/>
        <a:lstStyle/>
        <a:p>
          <a:r>
            <a:rPr lang="en-US" dirty="0" smtClean="0"/>
            <a:t>SP</a:t>
          </a:r>
          <a:endParaRPr lang="en-US" dirty="0"/>
        </a:p>
      </dgm:t>
    </dgm:pt>
    <dgm:pt modelId="{FDD7B3E5-F086-4916-967D-094369FED61B}" type="parTrans" cxnId="{BA009466-0F00-4024-AA5E-649E57894553}">
      <dgm:prSet/>
      <dgm:spPr/>
      <dgm:t>
        <a:bodyPr/>
        <a:lstStyle/>
        <a:p>
          <a:endParaRPr lang="en-US"/>
        </a:p>
      </dgm:t>
    </dgm:pt>
    <dgm:pt modelId="{16598721-B198-4E98-A1A0-CBBF0A8CDE1A}" type="sibTrans" cxnId="{BA009466-0F00-4024-AA5E-649E57894553}">
      <dgm:prSet/>
      <dgm:spPr/>
      <dgm:t>
        <a:bodyPr/>
        <a:lstStyle/>
        <a:p>
          <a:endParaRPr lang="en-US"/>
        </a:p>
      </dgm:t>
    </dgm:pt>
    <dgm:pt modelId="{986E7625-6BE9-4A85-8803-C8CD9F21743F}">
      <dgm:prSet phldrT="[Text]"/>
      <dgm:spPr/>
      <dgm:t>
        <a:bodyPr/>
        <a:lstStyle/>
        <a:p>
          <a:r>
            <a:rPr lang="en-US" dirty="0" smtClean="0"/>
            <a:t>CP</a:t>
          </a:r>
          <a:endParaRPr lang="en-US" dirty="0"/>
        </a:p>
      </dgm:t>
    </dgm:pt>
    <dgm:pt modelId="{FA3E82C1-83AF-4870-A2A8-8B8B3AE4BB30}" type="parTrans" cxnId="{50412DD0-B4CF-44E5-981D-D13E8CBA537D}">
      <dgm:prSet/>
      <dgm:spPr/>
      <dgm:t>
        <a:bodyPr/>
        <a:lstStyle/>
        <a:p>
          <a:endParaRPr lang="en-US"/>
        </a:p>
      </dgm:t>
    </dgm:pt>
    <dgm:pt modelId="{D0576CFF-F9BC-48A6-BC83-B4B84D3773EA}" type="sibTrans" cxnId="{50412DD0-B4CF-44E5-981D-D13E8CBA537D}">
      <dgm:prSet/>
      <dgm:spPr/>
      <dgm:t>
        <a:bodyPr/>
        <a:lstStyle/>
        <a:p>
          <a:endParaRPr lang="en-US"/>
        </a:p>
      </dgm:t>
    </dgm:pt>
    <dgm:pt modelId="{7961797B-E2BC-4480-A74C-87F27AB73795}">
      <dgm:prSet phldrT="[Text]"/>
      <dgm:spPr/>
      <dgm:t>
        <a:bodyPr/>
        <a:lstStyle/>
        <a:p>
          <a:r>
            <a:rPr lang="en-US" dirty="0" smtClean="0"/>
            <a:t>Negative number</a:t>
          </a:r>
          <a:endParaRPr lang="en-US" dirty="0"/>
        </a:p>
      </dgm:t>
    </dgm:pt>
    <dgm:pt modelId="{FA0827CC-4500-4001-8F78-E4F8E922181E}" type="parTrans" cxnId="{89257F03-4110-4853-B17A-4402821E0C24}">
      <dgm:prSet/>
      <dgm:spPr/>
      <dgm:t>
        <a:bodyPr/>
        <a:lstStyle/>
        <a:p>
          <a:endParaRPr lang="en-US"/>
        </a:p>
      </dgm:t>
    </dgm:pt>
    <dgm:pt modelId="{CF763115-7848-4A7A-8EC2-18B918D2AEFB}" type="sibTrans" cxnId="{89257F03-4110-4853-B17A-4402821E0C24}">
      <dgm:prSet/>
      <dgm:spPr/>
      <dgm:t>
        <a:bodyPr/>
        <a:lstStyle/>
        <a:p>
          <a:endParaRPr lang="en-US"/>
        </a:p>
      </dgm:t>
    </dgm:pt>
    <dgm:pt modelId="{9568B0BA-85B1-4ED7-A1CE-6CD192551B77}" type="pres">
      <dgm:prSet presAssocID="{10A2CFA3-33A3-4223-8F37-11CB084522E6}" presName="linearFlow" presStyleCnt="0">
        <dgm:presLayoutVars>
          <dgm:dir/>
          <dgm:resizeHandles val="exact"/>
        </dgm:presLayoutVars>
      </dgm:prSet>
      <dgm:spPr/>
    </dgm:pt>
    <dgm:pt modelId="{1F139EE3-4E7E-4371-9F09-6DD88CEE8D62}" type="pres">
      <dgm:prSet presAssocID="{282EFF6B-F78B-4E4C-A46A-9CBA32F384E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B97CA9-807A-4D57-8544-85D7035C92FE}" type="pres">
      <dgm:prSet presAssocID="{16598721-B198-4E98-A1A0-CBBF0A8CDE1A}" presName="spacerL" presStyleCnt="0"/>
      <dgm:spPr/>
    </dgm:pt>
    <dgm:pt modelId="{1C6C6222-DA5A-4650-A078-6322E2BF7234}" type="pres">
      <dgm:prSet presAssocID="{16598721-B198-4E98-A1A0-CBBF0A8CDE1A}" presName="sibTrans" presStyleLbl="sibTrans2D1" presStyleIdx="0" presStyleCnt="2"/>
      <dgm:spPr>
        <a:prstGeom prst="mathMinus">
          <a:avLst/>
        </a:prstGeom>
      </dgm:spPr>
      <dgm:t>
        <a:bodyPr/>
        <a:lstStyle/>
        <a:p>
          <a:endParaRPr lang="en-US"/>
        </a:p>
      </dgm:t>
    </dgm:pt>
    <dgm:pt modelId="{1BCF5A58-C502-4F50-A25A-7B2982DF5824}" type="pres">
      <dgm:prSet presAssocID="{16598721-B198-4E98-A1A0-CBBF0A8CDE1A}" presName="spacerR" presStyleCnt="0"/>
      <dgm:spPr/>
    </dgm:pt>
    <dgm:pt modelId="{627E2A7C-72BA-48C0-9CCD-98FAEECD2E0C}" type="pres">
      <dgm:prSet presAssocID="{986E7625-6BE9-4A85-8803-C8CD9F21743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6139E7-1358-41D2-BC1F-211970D0959E}" type="pres">
      <dgm:prSet presAssocID="{D0576CFF-F9BC-48A6-BC83-B4B84D3773EA}" presName="spacerL" presStyleCnt="0"/>
      <dgm:spPr/>
    </dgm:pt>
    <dgm:pt modelId="{1439308A-CDB1-43E0-88B0-0A455D7E37D8}" type="pres">
      <dgm:prSet presAssocID="{D0576CFF-F9BC-48A6-BC83-B4B84D3773EA}" presName="sibTrans" presStyleLbl="sibTrans2D1" presStyleIdx="1" presStyleCnt="2"/>
      <dgm:spPr/>
      <dgm:t>
        <a:bodyPr/>
        <a:lstStyle/>
        <a:p>
          <a:endParaRPr lang="en-US"/>
        </a:p>
      </dgm:t>
    </dgm:pt>
    <dgm:pt modelId="{C902947A-A7FA-42D1-9E95-186B5E8A7495}" type="pres">
      <dgm:prSet presAssocID="{D0576CFF-F9BC-48A6-BC83-B4B84D3773EA}" presName="spacerR" presStyleCnt="0"/>
      <dgm:spPr/>
    </dgm:pt>
    <dgm:pt modelId="{A8B406FB-B57B-4931-ACE1-18FE125D6253}" type="pres">
      <dgm:prSet presAssocID="{7961797B-E2BC-4480-A74C-87F27AB7379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6D14E8B-44B7-4560-93E8-40FB8F8A565A}" type="presOf" srcId="{7961797B-E2BC-4480-A74C-87F27AB73795}" destId="{A8B406FB-B57B-4931-ACE1-18FE125D6253}" srcOrd="0" destOrd="0" presId="urn:microsoft.com/office/officeart/2005/8/layout/equation1"/>
    <dgm:cxn modelId="{89257F03-4110-4853-B17A-4402821E0C24}" srcId="{10A2CFA3-33A3-4223-8F37-11CB084522E6}" destId="{7961797B-E2BC-4480-A74C-87F27AB73795}" srcOrd="2" destOrd="0" parTransId="{FA0827CC-4500-4001-8F78-E4F8E922181E}" sibTransId="{CF763115-7848-4A7A-8EC2-18B918D2AEFB}"/>
    <dgm:cxn modelId="{0321A696-3AAC-495E-9DBA-B89C3B0D583F}" type="presOf" srcId="{986E7625-6BE9-4A85-8803-C8CD9F21743F}" destId="{627E2A7C-72BA-48C0-9CCD-98FAEECD2E0C}" srcOrd="0" destOrd="0" presId="urn:microsoft.com/office/officeart/2005/8/layout/equation1"/>
    <dgm:cxn modelId="{A7E7572B-321A-419D-A30D-D89B74202C36}" type="presOf" srcId="{D0576CFF-F9BC-48A6-BC83-B4B84D3773EA}" destId="{1439308A-CDB1-43E0-88B0-0A455D7E37D8}" srcOrd="0" destOrd="0" presId="urn:microsoft.com/office/officeart/2005/8/layout/equation1"/>
    <dgm:cxn modelId="{A581F7F9-8641-42CD-96E4-17BB41FD4E20}" type="presOf" srcId="{10A2CFA3-33A3-4223-8F37-11CB084522E6}" destId="{9568B0BA-85B1-4ED7-A1CE-6CD192551B77}" srcOrd="0" destOrd="0" presId="urn:microsoft.com/office/officeart/2005/8/layout/equation1"/>
    <dgm:cxn modelId="{FCA93DA5-E2FE-4EF9-88A9-368098E9B8B7}" type="presOf" srcId="{282EFF6B-F78B-4E4C-A46A-9CBA32F384E8}" destId="{1F139EE3-4E7E-4371-9F09-6DD88CEE8D62}" srcOrd="0" destOrd="0" presId="urn:microsoft.com/office/officeart/2005/8/layout/equation1"/>
    <dgm:cxn modelId="{BA009466-0F00-4024-AA5E-649E57894553}" srcId="{10A2CFA3-33A3-4223-8F37-11CB084522E6}" destId="{282EFF6B-F78B-4E4C-A46A-9CBA32F384E8}" srcOrd="0" destOrd="0" parTransId="{FDD7B3E5-F086-4916-967D-094369FED61B}" sibTransId="{16598721-B198-4E98-A1A0-CBBF0A8CDE1A}"/>
    <dgm:cxn modelId="{009F9D93-2EB4-408E-B139-8F6F0D177F5D}" type="presOf" srcId="{16598721-B198-4E98-A1A0-CBBF0A8CDE1A}" destId="{1C6C6222-DA5A-4650-A078-6322E2BF7234}" srcOrd="0" destOrd="0" presId="urn:microsoft.com/office/officeart/2005/8/layout/equation1"/>
    <dgm:cxn modelId="{50412DD0-B4CF-44E5-981D-D13E8CBA537D}" srcId="{10A2CFA3-33A3-4223-8F37-11CB084522E6}" destId="{986E7625-6BE9-4A85-8803-C8CD9F21743F}" srcOrd="1" destOrd="0" parTransId="{FA3E82C1-83AF-4870-A2A8-8B8B3AE4BB30}" sibTransId="{D0576CFF-F9BC-48A6-BC83-B4B84D3773EA}"/>
    <dgm:cxn modelId="{9A500228-A855-4533-8E8C-39B426E8F090}" type="presParOf" srcId="{9568B0BA-85B1-4ED7-A1CE-6CD192551B77}" destId="{1F139EE3-4E7E-4371-9F09-6DD88CEE8D62}" srcOrd="0" destOrd="0" presId="urn:microsoft.com/office/officeart/2005/8/layout/equation1"/>
    <dgm:cxn modelId="{92109AB9-53E7-4256-AD86-CC443319F6FA}" type="presParOf" srcId="{9568B0BA-85B1-4ED7-A1CE-6CD192551B77}" destId="{36B97CA9-807A-4D57-8544-85D7035C92FE}" srcOrd="1" destOrd="0" presId="urn:microsoft.com/office/officeart/2005/8/layout/equation1"/>
    <dgm:cxn modelId="{1E32DCB0-AA3C-4243-AC21-2CF8A97C04A4}" type="presParOf" srcId="{9568B0BA-85B1-4ED7-A1CE-6CD192551B77}" destId="{1C6C6222-DA5A-4650-A078-6322E2BF7234}" srcOrd="2" destOrd="0" presId="urn:microsoft.com/office/officeart/2005/8/layout/equation1"/>
    <dgm:cxn modelId="{89CBC514-5A5E-4391-AC3D-1B7335E41ADC}" type="presParOf" srcId="{9568B0BA-85B1-4ED7-A1CE-6CD192551B77}" destId="{1BCF5A58-C502-4F50-A25A-7B2982DF5824}" srcOrd="3" destOrd="0" presId="urn:microsoft.com/office/officeart/2005/8/layout/equation1"/>
    <dgm:cxn modelId="{0F444C2A-A974-42C0-8280-000E7080929B}" type="presParOf" srcId="{9568B0BA-85B1-4ED7-A1CE-6CD192551B77}" destId="{627E2A7C-72BA-48C0-9CCD-98FAEECD2E0C}" srcOrd="4" destOrd="0" presId="urn:microsoft.com/office/officeart/2005/8/layout/equation1"/>
    <dgm:cxn modelId="{776C61CE-E363-4095-82A8-4D97971A311E}" type="presParOf" srcId="{9568B0BA-85B1-4ED7-A1CE-6CD192551B77}" destId="{3F6139E7-1358-41D2-BC1F-211970D0959E}" srcOrd="5" destOrd="0" presId="urn:microsoft.com/office/officeart/2005/8/layout/equation1"/>
    <dgm:cxn modelId="{C072FA34-98DF-45A2-A213-28B903D38ACE}" type="presParOf" srcId="{9568B0BA-85B1-4ED7-A1CE-6CD192551B77}" destId="{1439308A-CDB1-43E0-88B0-0A455D7E37D8}" srcOrd="6" destOrd="0" presId="urn:microsoft.com/office/officeart/2005/8/layout/equation1"/>
    <dgm:cxn modelId="{1AB92B8E-4F5A-4EA0-8A67-F559860DD051}" type="presParOf" srcId="{9568B0BA-85B1-4ED7-A1CE-6CD192551B77}" destId="{C902947A-A7FA-42D1-9E95-186B5E8A7495}" srcOrd="7" destOrd="0" presId="urn:microsoft.com/office/officeart/2005/8/layout/equation1"/>
    <dgm:cxn modelId="{1AE569FC-BDDE-4F66-AFB6-E730910C3EC4}" type="presParOf" srcId="{9568B0BA-85B1-4ED7-A1CE-6CD192551B77}" destId="{A8B406FB-B57B-4931-ACE1-18FE125D6253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E1B275-DD36-475C-BB6D-1319F435941B}">
      <dsp:nvSpPr>
        <dsp:cNvPr id="0" name=""/>
        <dsp:cNvSpPr/>
      </dsp:nvSpPr>
      <dsp:spPr>
        <a:xfrm>
          <a:off x="3429001" y="1577182"/>
          <a:ext cx="1371597" cy="137159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bg1"/>
              </a:solidFill>
            </a:rPr>
            <a:t>Costing of food products</a:t>
          </a:r>
          <a:endParaRPr lang="en-US" sz="1900" strike="sngStrike" kern="1200" dirty="0">
            <a:solidFill>
              <a:srgbClr val="FF00FF"/>
            </a:solidFill>
          </a:endParaRPr>
        </a:p>
      </dsp:txBody>
      <dsp:txXfrm>
        <a:off x="3629867" y="1778048"/>
        <a:ext cx="969865" cy="969865"/>
      </dsp:txXfrm>
    </dsp:sp>
    <dsp:sp modelId="{26B0ACC8-54A3-42F9-B71C-FA24CDCE6B60}">
      <dsp:nvSpPr>
        <dsp:cNvPr id="0" name=""/>
        <dsp:cNvSpPr/>
      </dsp:nvSpPr>
      <dsp:spPr>
        <a:xfrm rot="16200000">
          <a:off x="4046825" y="1498045"/>
          <a:ext cx="135949" cy="22324"/>
        </a:xfrm>
        <a:custGeom>
          <a:avLst/>
          <a:gdLst/>
          <a:ahLst/>
          <a:cxnLst/>
          <a:rect l="0" t="0" r="0" b="0"/>
          <a:pathLst>
            <a:path>
              <a:moveTo>
                <a:pt x="0" y="11162"/>
              </a:moveTo>
              <a:lnTo>
                <a:pt x="135949" y="1116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11401" y="1505809"/>
        <a:ext cx="6797" cy="6797"/>
      </dsp:txXfrm>
    </dsp:sp>
    <dsp:sp modelId="{38D843A0-8E4C-4332-A111-78FEE0BDF5F5}">
      <dsp:nvSpPr>
        <dsp:cNvPr id="0" name=""/>
        <dsp:cNvSpPr/>
      </dsp:nvSpPr>
      <dsp:spPr>
        <a:xfrm>
          <a:off x="3200397" y="-387570"/>
          <a:ext cx="1828804" cy="182880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Raw materials</a:t>
          </a:r>
          <a:endParaRPr lang="en-US" sz="1600" kern="1200" dirty="0"/>
        </a:p>
      </dsp:txBody>
      <dsp:txXfrm>
        <a:off x="3468219" y="-119748"/>
        <a:ext cx="1293160" cy="1293160"/>
      </dsp:txXfrm>
    </dsp:sp>
    <dsp:sp modelId="{8EE65A52-9695-4742-B456-A63DAA4E3CA0}">
      <dsp:nvSpPr>
        <dsp:cNvPr id="0" name=""/>
        <dsp:cNvSpPr/>
      </dsp:nvSpPr>
      <dsp:spPr>
        <a:xfrm rot="19435012">
          <a:off x="4602895" y="1644848"/>
          <a:ext cx="689569" cy="22324"/>
        </a:xfrm>
        <a:custGeom>
          <a:avLst/>
          <a:gdLst/>
          <a:ahLst/>
          <a:cxnLst/>
          <a:rect l="0" t="0" r="0" b="0"/>
          <a:pathLst>
            <a:path>
              <a:moveTo>
                <a:pt x="0" y="11162"/>
              </a:moveTo>
              <a:lnTo>
                <a:pt x="689569" y="1116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930440" y="1638771"/>
        <a:ext cx="34478" cy="34478"/>
      </dsp:txXfrm>
    </dsp:sp>
    <dsp:sp modelId="{1F56648B-5009-4FCE-B487-AF17440CDD65}">
      <dsp:nvSpPr>
        <dsp:cNvPr id="0" name=""/>
        <dsp:cNvSpPr/>
      </dsp:nvSpPr>
      <dsp:spPr>
        <a:xfrm>
          <a:off x="5050906" y="0"/>
          <a:ext cx="1828804" cy="182880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>
              <a:solidFill>
                <a:schemeClr val="bg1"/>
              </a:solidFill>
            </a:rPr>
            <a:t>Specialised</a:t>
          </a:r>
          <a:r>
            <a:rPr lang="en-US" sz="1600" kern="1200" dirty="0" smtClean="0">
              <a:solidFill>
                <a:schemeClr val="bg1"/>
              </a:solidFill>
            </a:rPr>
            <a:t> machinery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5318728" y="267822"/>
        <a:ext cx="1293160" cy="1293160"/>
      </dsp:txXfrm>
    </dsp:sp>
    <dsp:sp modelId="{ECBB97E5-E1D8-49B6-9118-3C7EB98BD2A9}">
      <dsp:nvSpPr>
        <dsp:cNvPr id="0" name=""/>
        <dsp:cNvSpPr/>
      </dsp:nvSpPr>
      <dsp:spPr>
        <a:xfrm>
          <a:off x="4800598" y="2251819"/>
          <a:ext cx="1600196" cy="22324"/>
        </a:xfrm>
        <a:custGeom>
          <a:avLst/>
          <a:gdLst/>
          <a:ahLst/>
          <a:cxnLst/>
          <a:rect l="0" t="0" r="0" b="0"/>
          <a:pathLst>
            <a:path>
              <a:moveTo>
                <a:pt x="0" y="11162"/>
              </a:moveTo>
              <a:lnTo>
                <a:pt x="1600196" y="1116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560692" y="2222976"/>
        <a:ext cx="80009" cy="80009"/>
      </dsp:txXfrm>
    </dsp:sp>
    <dsp:sp modelId="{73CCBA69-AAFE-4D95-BC7E-E96C3FB8A16B}">
      <dsp:nvSpPr>
        <dsp:cNvPr id="0" name=""/>
        <dsp:cNvSpPr/>
      </dsp:nvSpPr>
      <dsp:spPr>
        <a:xfrm>
          <a:off x="6400795" y="1348579"/>
          <a:ext cx="1828804" cy="1828804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Overheads (fuel, lighting, heating, cooling, equipment depreciation, salaries)</a:t>
          </a:r>
          <a:endParaRPr lang="en-US" sz="1600" kern="1200" dirty="0"/>
        </a:p>
      </dsp:txBody>
      <dsp:txXfrm>
        <a:off x="6668617" y="1616401"/>
        <a:ext cx="1293160" cy="1293160"/>
      </dsp:txXfrm>
    </dsp:sp>
    <dsp:sp modelId="{3E5CEEA9-17CD-45B4-8875-1F12C9486861}">
      <dsp:nvSpPr>
        <dsp:cNvPr id="0" name=""/>
        <dsp:cNvSpPr/>
      </dsp:nvSpPr>
      <dsp:spPr>
        <a:xfrm rot="2164988">
          <a:off x="4602895" y="2858790"/>
          <a:ext cx="689569" cy="22324"/>
        </a:xfrm>
        <a:custGeom>
          <a:avLst/>
          <a:gdLst/>
          <a:ahLst/>
          <a:cxnLst/>
          <a:rect l="0" t="0" r="0" b="0"/>
          <a:pathLst>
            <a:path>
              <a:moveTo>
                <a:pt x="0" y="11162"/>
              </a:moveTo>
              <a:lnTo>
                <a:pt x="689569" y="1116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930440" y="2852713"/>
        <a:ext cx="34478" cy="34478"/>
      </dsp:txXfrm>
    </dsp:sp>
    <dsp:sp modelId="{70CB8A9B-10A3-4B95-8C1E-21FD5C43159E}">
      <dsp:nvSpPr>
        <dsp:cNvPr id="0" name=""/>
        <dsp:cNvSpPr/>
      </dsp:nvSpPr>
      <dsp:spPr>
        <a:xfrm>
          <a:off x="5050906" y="2697158"/>
          <a:ext cx="1828804" cy="1828804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Advertising and marketing</a:t>
          </a:r>
          <a:endParaRPr lang="en-US" sz="1600" kern="1200" dirty="0"/>
        </a:p>
      </dsp:txBody>
      <dsp:txXfrm>
        <a:off x="5318728" y="2964980"/>
        <a:ext cx="1293160" cy="1293160"/>
      </dsp:txXfrm>
    </dsp:sp>
    <dsp:sp modelId="{DD2360D6-A00B-40BF-BF18-7F80FF1E6A63}">
      <dsp:nvSpPr>
        <dsp:cNvPr id="0" name=""/>
        <dsp:cNvSpPr/>
      </dsp:nvSpPr>
      <dsp:spPr>
        <a:xfrm rot="5368707">
          <a:off x="4053652" y="3005596"/>
          <a:ext cx="136018" cy="22324"/>
        </a:xfrm>
        <a:custGeom>
          <a:avLst/>
          <a:gdLst/>
          <a:ahLst/>
          <a:cxnLst/>
          <a:rect l="0" t="0" r="0" b="0"/>
          <a:pathLst>
            <a:path>
              <a:moveTo>
                <a:pt x="0" y="11162"/>
              </a:moveTo>
              <a:lnTo>
                <a:pt x="136018" y="1116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18261" y="3013358"/>
        <a:ext cx="6800" cy="6800"/>
      </dsp:txXfrm>
    </dsp:sp>
    <dsp:sp modelId="{D7CDCD95-DEF1-4F07-BFD3-AEFCF775227E}">
      <dsp:nvSpPr>
        <dsp:cNvPr id="0" name=""/>
        <dsp:cNvSpPr/>
      </dsp:nvSpPr>
      <dsp:spPr>
        <a:xfrm>
          <a:off x="3216202" y="3084727"/>
          <a:ext cx="1828804" cy="1828804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Profit</a:t>
          </a:r>
          <a:endParaRPr lang="en-US" sz="1600" kern="1200" dirty="0"/>
        </a:p>
      </dsp:txBody>
      <dsp:txXfrm>
        <a:off x="3484024" y="3352549"/>
        <a:ext cx="1293160" cy="1293160"/>
      </dsp:txXfrm>
    </dsp:sp>
    <dsp:sp modelId="{04BD646B-59AD-441D-AC20-DE73AA6CF918}">
      <dsp:nvSpPr>
        <dsp:cNvPr id="0" name=""/>
        <dsp:cNvSpPr/>
      </dsp:nvSpPr>
      <dsp:spPr>
        <a:xfrm rot="8635018">
          <a:off x="2937147" y="2858784"/>
          <a:ext cx="689555" cy="22324"/>
        </a:xfrm>
        <a:custGeom>
          <a:avLst/>
          <a:gdLst/>
          <a:ahLst/>
          <a:cxnLst/>
          <a:rect l="0" t="0" r="0" b="0"/>
          <a:pathLst>
            <a:path>
              <a:moveTo>
                <a:pt x="0" y="11162"/>
              </a:moveTo>
              <a:lnTo>
                <a:pt x="689555" y="1116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264685" y="2852707"/>
        <a:ext cx="34477" cy="34477"/>
      </dsp:txXfrm>
    </dsp:sp>
    <dsp:sp modelId="{1EC820FD-10D4-47C5-911B-EB1B07BB3EA7}">
      <dsp:nvSpPr>
        <dsp:cNvPr id="0" name=""/>
        <dsp:cNvSpPr/>
      </dsp:nvSpPr>
      <dsp:spPr>
        <a:xfrm>
          <a:off x="1349898" y="2697147"/>
          <a:ext cx="1828804" cy="182880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Transp</a:t>
          </a:r>
          <a:r>
            <a:rPr lang="en-US" sz="1600" kern="1200" dirty="0" smtClean="0">
              <a:solidFill>
                <a:schemeClr val="bg1"/>
              </a:solidFill>
            </a:rPr>
            <a:t>ortation </a:t>
          </a:r>
          <a:r>
            <a:rPr lang="en-US" sz="1600" kern="1200" dirty="0" smtClean="0"/>
            <a:t>and distribution</a:t>
          </a:r>
          <a:endParaRPr lang="en-US" sz="1600" kern="1200" dirty="0"/>
        </a:p>
      </dsp:txBody>
      <dsp:txXfrm>
        <a:off x="1617720" y="2964969"/>
        <a:ext cx="1293160" cy="1293160"/>
      </dsp:txXfrm>
    </dsp:sp>
    <dsp:sp modelId="{FBF67FD3-81F8-4D00-8D5C-2B79E676DD82}">
      <dsp:nvSpPr>
        <dsp:cNvPr id="0" name=""/>
        <dsp:cNvSpPr/>
      </dsp:nvSpPr>
      <dsp:spPr>
        <a:xfrm rot="10800000">
          <a:off x="1828804" y="2251819"/>
          <a:ext cx="1600196" cy="22324"/>
        </a:xfrm>
        <a:custGeom>
          <a:avLst/>
          <a:gdLst/>
          <a:ahLst/>
          <a:cxnLst/>
          <a:rect l="0" t="0" r="0" b="0"/>
          <a:pathLst>
            <a:path>
              <a:moveTo>
                <a:pt x="0" y="11162"/>
              </a:moveTo>
              <a:lnTo>
                <a:pt x="1600196" y="1116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588897" y="2222976"/>
        <a:ext cx="80009" cy="80009"/>
      </dsp:txXfrm>
    </dsp:sp>
    <dsp:sp modelId="{77738493-1F0E-472F-BE78-F8E7BC10526D}">
      <dsp:nvSpPr>
        <dsp:cNvPr id="0" name=""/>
        <dsp:cNvSpPr/>
      </dsp:nvSpPr>
      <dsp:spPr>
        <a:xfrm>
          <a:off x="0" y="1348579"/>
          <a:ext cx="1828804" cy="182880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Inner and outer packaging</a:t>
          </a:r>
          <a:endParaRPr lang="en-US" sz="1600" kern="1200" dirty="0"/>
        </a:p>
      </dsp:txBody>
      <dsp:txXfrm>
        <a:off x="267822" y="1616401"/>
        <a:ext cx="1293160" cy="1293160"/>
      </dsp:txXfrm>
    </dsp:sp>
    <dsp:sp modelId="{B37D7E53-9C89-48A5-8D4C-9D8E4824AD47}">
      <dsp:nvSpPr>
        <dsp:cNvPr id="0" name=""/>
        <dsp:cNvSpPr/>
      </dsp:nvSpPr>
      <dsp:spPr>
        <a:xfrm rot="12964988">
          <a:off x="2937135" y="1644848"/>
          <a:ext cx="689569" cy="22324"/>
        </a:xfrm>
        <a:custGeom>
          <a:avLst/>
          <a:gdLst/>
          <a:ahLst/>
          <a:cxnLst/>
          <a:rect l="0" t="0" r="0" b="0"/>
          <a:pathLst>
            <a:path>
              <a:moveTo>
                <a:pt x="0" y="11162"/>
              </a:moveTo>
              <a:lnTo>
                <a:pt x="689569" y="1116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264680" y="1638771"/>
        <a:ext cx="34478" cy="34478"/>
      </dsp:txXfrm>
    </dsp:sp>
    <dsp:sp modelId="{808AB4C2-6441-49CC-A855-D4544DB8739C}">
      <dsp:nvSpPr>
        <dsp:cNvPr id="0" name=""/>
        <dsp:cNvSpPr/>
      </dsp:nvSpPr>
      <dsp:spPr>
        <a:xfrm>
          <a:off x="1349889" y="0"/>
          <a:ext cx="1828804" cy="1828804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Testing, research and development</a:t>
          </a:r>
          <a:endParaRPr lang="en-US" sz="1600" kern="1200" dirty="0"/>
        </a:p>
      </dsp:txBody>
      <dsp:txXfrm>
        <a:off x="1617711" y="267822"/>
        <a:ext cx="1293160" cy="12931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F8DD8C-E4D4-41FC-92BA-D00EE17FBB73}">
      <dsp:nvSpPr>
        <dsp:cNvPr id="0" name=""/>
        <dsp:cNvSpPr/>
      </dsp:nvSpPr>
      <dsp:spPr>
        <a:xfrm>
          <a:off x="242316" y="243681"/>
          <a:ext cx="1453896" cy="80772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Cost Price</a:t>
          </a:r>
          <a:endParaRPr lang="en-US" sz="2100" kern="1200" dirty="0"/>
        </a:p>
      </dsp:txBody>
      <dsp:txXfrm>
        <a:off x="265973" y="267338"/>
        <a:ext cx="1406582" cy="760406"/>
      </dsp:txXfrm>
    </dsp:sp>
    <dsp:sp modelId="{1DDC8515-6493-42B6-96DD-AE204159DA69}">
      <dsp:nvSpPr>
        <dsp:cNvPr id="0" name=""/>
        <dsp:cNvSpPr/>
      </dsp:nvSpPr>
      <dsp:spPr>
        <a:xfrm>
          <a:off x="2342388" y="243681"/>
          <a:ext cx="1453896" cy="807720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Selling Price</a:t>
          </a:r>
          <a:endParaRPr lang="en-US" sz="2100" kern="1200" dirty="0"/>
        </a:p>
      </dsp:txBody>
      <dsp:txXfrm>
        <a:off x="2366045" y="267338"/>
        <a:ext cx="1406582" cy="760406"/>
      </dsp:txXfrm>
    </dsp:sp>
    <dsp:sp modelId="{9FAF93F9-9258-4343-BE1A-3856FA13629E}">
      <dsp:nvSpPr>
        <dsp:cNvPr id="0" name=""/>
        <dsp:cNvSpPr/>
      </dsp:nvSpPr>
      <dsp:spPr>
        <a:xfrm>
          <a:off x="1716405" y="3676491"/>
          <a:ext cx="605790" cy="605790"/>
        </a:xfrm>
        <a:prstGeom prst="triangle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87BD29-8027-4E67-85E6-EBF517E30A2D}">
      <dsp:nvSpPr>
        <dsp:cNvPr id="0" name=""/>
        <dsp:cNvSpPr/>
      </dsp:nvSpPr>
      <dsp:spPr>
        <a:xfrm rot="240000">
          <a:off x="201374" y="3416903"/>
          <a:ext cx="3635850" cy="254243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CFF63E-CA70-4039-ADB0-5ED99103AAC4}">
      <dsp:nvSpPr>
        <dsp:cNvPr id="0" name=""/>
        <dsp:cNvSpPr/>
      </dsp:nvSpPr>
      <dsp:spPr>
        <a:xfrm rot="240000">
          <a:off x="2384387" y="2781232"/>
          <a:ext cx="1450669" cy="67586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$</a:t>
          </a:r>
          <a:endParaRPr lang="en-US" sz="2800" kern="1200" dirty="0"/>
        </a:p>
      </dsp:txBody>
      <dsp:txXfrm>
        <a:off x="2417380" y="2814225"/>
        <a:ext cx="1384683" cy="609877"/>
      </dsp:txXfrm>
    </dsp:sp>
    <dsp:sp modelId="{BA58BD63-A03A-4910-A0CC-1BED484A0FE6}">
      <dsp:nvSpPr>
        <dsp:cNvPr id="0" name=""/>
        <dsp:cNvSpPr/>
      </dsp:nvSpPr>
      <dsp:spPr>
        <a:xfrm rot="240000">
          <a:off x="2436888" y="2054284"/>
          <a:ext cx="1450669" cy="67586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$</a:t>
          </a:r>
          <a:endParaRPr lang="en-US" sz="2800" kern="1200" dirty="0"/>
        </a:p>
      </dsp:txBody>
      <dsp:txXfrm>
        <a:off x="2469881" y="2087277"/>
        <a:ext cx="1384683" cy="609877"/>
      </dsp:txXfrm>
    </dsp:sp>
    <dsp:sp modelId="{433718DD-CCF1-4920-9F9E-1EA4CB1453B4}">
      <dsp:nvSpPr>
        <dsp:cNvPr id="0" name=""/>
        <dsp:cNvSpPr/>
      </dsp:nvSpPr>
      <dsp:spPr>
        <a:xfrm rot="240000">
          <a:off x="2489390" y="1343491"/>
          <a:ext cx="1450669" cy="67586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$</a:t>
          </a:r>
          <a:endParaRPr lang="en-US" sz="2800" kern="1200" dirty="0"/>
        </a:p>
      </dsp:txBody>
      <dsp:txXfrm>
        <a:off x="2522383" y="1376484"/>
        <a:ext cx="1384683" cy="609877"/>
      </dsp:txXfrm>
    </dsp:sp>
    <dsp:sp modelId="{4083D68A-2D81-42C9-8892-A499D4E80412}">
      <dsp:nvSpPr>
        <dsp:cNvPr id="0" name=""/>
        <dsp:cNvSpPr/>
      </dsp:nvSpPr>
      <dsp:spPr>
        <a:xfrm rot="240000">
          <a:off x="304508" y="2635843"/>
          <a:ext cx="1450669" cy="67586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$</a:t>
          </a:r>
          <a:endParaRPr lang="en-US" sz="2800" kern="1200" dirty="0"/>
        </a:p>
      </dsp:txBody>
      <dsp:txXfrm>
        <a:off x="337501" y="2668836"/>
        <a:ext cx="1384683" cy="609877"/>
      </dsp:txXfrm>
    </dsp:sp>
    <dsp:sp modelId="{CB6DB9C3-751B-482D-A27E-C84620E58515}">
      <dsp:nvSpPr>
        <dsp:cNvPr id="0" name=""/>
        <dsp:cNvSpPr/>
      </dsp:nvSpPr>
      <dsp:spPr>
        <a:xfrm rot="240000">
          <a:off x="357009" y="1908895"/>
          <a:ext cx="1450669" cy="675863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$</a:t>
          </a:r>
          <a:endParaRPr lang="en-US" sz="2800" kern="1200" dirty="0"/>
        </a:p>
      </dsp:txBody>
      <dsp:txXfrm>
        <a:off x="390002" y="1941888"/>
        <a:ext cx="1384683" cy="6098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32F4F5-F0D3-4001-824A-3A2E5BCD3084}">
      <dsp:nvSpPr>
        <dsp:cNvPr id="0" name=""/>
        <dsp:cNvSpPr/>
      </dsp:nvSpPr>
      <dsp:spPr>
        <a:xfrm>
          <a:off x="679" y="680321"/>
          <a:ext cx="900205" cy="9002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SP</a:t>
          </a:r>
          <a:endParaRPr lang="en-US" sz="1400" kern="1200" dirty="0"/>
        </a:p>
      </dsp:txBody>
      <dsp:txXfrm>
        <a:off x="132511" y="812153"/>
        <a:ext cx="636541" cy="636541"/>
      </dsp:txXfrm>
    </dsp:sp>
    <dsp:sp modelId="{42321116-A05B-4B30-9BC0-E2EFB2D967F7}">
      <dsp:nvSpPr>
        <dsp:cNvPr id="0" name=""/>
        <dsp:cNvSpPr/>
      </dsp:nvSpPr>
      <dsp:spPr>
        <a:xfrm>
          <a:off x="973981" y="869364"/>
          <a:ext cx="522119" cy="522119"/>
        </a:xfrm>
        <a:prstGeom prst="mathMinus">
          <a:avLst/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043188" y="1069022"/>
        <a:ext cx="383705" cy="122803"/>
      </dsp:txXfrm>
    </dsp:sp>
    <dsp:sp modelId="{1DF89394-35A6-4EDA-91A8-5A5988FB07DC}">
      <dsp:nvSpPr>
        <dsp:cNvPr id="0" name=""/>
        <dsp:cNvSpPr/>
      </dsp:nvSpPr>
      <dsp:spPr>
        <a:xfrm>
          <a:off x="1569197" y="680321"/>
          <a:ext cx="900205" cy="9002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CP</a:t>
          </a:r>
          <a:endParaRPr lang="en-US" sz="1400" kern="1200" dirty="0"/>
        </a:p>
      </dsp:txBody>
      <dsp:txXfrm>
        <a:off x="1701029" y="812153"/>
        <a:ext cx="636541" cy="636541"/>
      </dsp:txXfrm>
    </dsp:sp>
    <dsp:sp modelId="{BC00110C-BEF6-4EA9-A49D-2546798A9D05}">
      <dsp:nvSpPr>
        <dsp:cNvPr id="0" name=""/>
        <dsp:cNvSpPr/>
      </dsp:nvSpPr>
      <dsp:spPr>
        <a:xfrm>
          <a:off x="2542499" y="869364"/>
          <a:ext cx="522119" cy="522119"/>
        </a:xfrm>
        <a:prstGeom prst="mathEqual">
          <a:avLst/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>
        <a:off x="2611706" y="976921"/>
        <a:ext cx="383705" cy="307005"/>
      </dsp:txXfrm>
    </dsp:sp>
    <dsp:sp modelId="{69EDACAA-CD40-41FF-B555-44356BA6E421}">
      <dsp:nvSpPr>
        <dsp:cNvPr id="0" name=""/>
        <dsp:cNvSpPr/>
      </dsp:nvSpPr>
      <dsp:spPr>
        <a:xfrm>
          <a:off x="3137715" y="680321"/>
          <a:ext cx="900205" cy="9002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Positive number</a:t>
          </a:r>
          <a:endParaRPr lang="en-US" sz="1400" kern="1200" dirty="0"/>
        </a:p>
      </dsp:txBody>
      <dsp:txXfrm>
        <a:off x="3269547" y="812153"/>
        <a:ext cx="636541" cy="63654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F8DD8C-E4D4-41FC-92BA-D00EE17FBB73}">
      <dsp:nvSpPr>
        <dsp:cNvPr id="0" name=""/>
        <dsp:cNvSpPr/>
      </dsp:nvSpPr>
      <dsp:spPr>
        <a:xfrm>
          <a:off x="242316" y="243681"/>
          <a:ext cx="1453896" cy="80772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Cost Price</a:t>
          </a:r>
          <a:endParaRPr lang="en-US" sz="2100" kern="1200" dirty="0"/>
        </a:p>
      </dsp:txBody>
      <dsp:txXfrm>
        <a:off x="265973" y="267338"/>
        <a:ext cx="1406582" cy="760406"/>
      </dsp:txXfrm>
    </dsp:sp>
    <dsp:sp modelId="{1DDC8515-6493-42B6-96DD-AE204159DA69}">
      <dsp:nvSpPr>
        <dsp:cNvPr id="0" name=""/>
        <dsp:cNvSpPr/>
      </dsp:nvSpPr>
      <dsp:spPr>
        <a:xfrm>
          <a:off x="2342388" y="243681"/>
          <a:ext cx="1453896" cy="807720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Selling Price</a:t>
          </a:r>
          <a:endParaRPr lang="en-US" sz="2100" kern="1200" dirty="0"/>
        </a:p>
      </dsp:txBody>
      <dsp:txXfrm>
        <a:off x="2366045" y="267338"/>
        <a:ext cx="1406582" cy="760406"/>
      </dsp:txXfrm>
    </dsp:sp>
    <dsp:sp modelId="{9FAF93F9-9258-4343-BE1A-3856FA13629E}">
      <dsp:nvSpPr>
        <dsp:cNvPr id="0" name=""/>
        <dsp:cNvSpPr/>
      </dsp:nvSpPr>
      <dsp:spPr>
        <a:xfrm>
          <a:off x="1716405" y="3676491"/>
          <a:ext cx="605790" cy="605790"/>
        </a:xfrm>
        <a:prstGeom prst="triangle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C9419D-4E85-4942-8096-ED99D9C172E3}">
      <dsp:nvSpPr>
        <dsp:cNvPr id="0" name=""/>
        <dsp:cNvSpPr/>
      </dsp:nvSpPr>
      <dsp:spPr>
        <a:xfrm rot="21360000">
          <a:off x="201374" y="3416903"/>
          <a:ext cx="3635850" cy="254243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50ADD2-8BF7-481B-8A11-3B47D5C15DCD}">
      <dsp:nvSpPr>
        <dsp:cNvPr id="0" name=""/>
        <dsp:cNvSpPr/>
      </dsp:nvSpPr>
      <dsp:spPr>
        <a:xfrm rot="21360000">
          <a:off x="203543" y="2781232"/>
          <a:ext cx="1450669" cy="67586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$</a:t>
          </a:r>
          <a:endParaRPr lang="en-US" sz="2800" kern="1200" dirty="0"/>
        </a:p>
      </dsp:txBody>
      <dsp:txXfrm>
        <a:off x="236536" y="2814225"/>
        <a:ext cx="1384683" cy="609877"/>
      </dsp:txXfrm>
    </dsp:sp>
    <dsp:sp modelId="{28ADC014-239C-4566-8B2B-4E0B434A7C55}">
      <dsp:nvSpPr>
        <dsp:cNvPr id="0" name=""/>
        <dsp:cNvSpPr/>
      </dsp:nvSpPr>
      <dsp:spPr>
        <a:xfrm rot="21360000">
          <a:off x="151041" y="2054284"/>
          <a:ext cx="1450669" cy="67586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$</a:t>
          </a:r>
          <a:endParaRPr lang="en-US" sz="2800" kern="1200" dirty="0"/>
        </a:p>
      </dsp:txBody>
      <dsp:txXfrm>
        <a:off x="184034" y="2087277"/>
        <a:ext cx="1384683" cy="609877"/>
      </dsp:txXfrm>
    </dsp:sp>
    <dsp:sp modelId="{E9C86E0E-64B3-47AC-B73A-E2033D998D84}">
      <dsp:nvSpPr>
        <dsp:cNvPr id="0" name=""/>
        <dsp:cNvSpPr/>
      </dsp:nvSpPr>
      <dsp:spPr>
        <a:xfrm rot="21360000">
          <a:off x="98539" y="1343491"/>
          <a:ext cx="1450669" cy="67586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$</a:t>
          </a:r>
          <a:endParaRPr lang="en-US" sz="2800" kern="1200" dirty="0"/>
        </a:p>
      </dsp:txBody>
      <dsp:txXfrm>
        <a:off x="131532" y="1376484"/>
        <a:ext cx="1384683" cy="609877"/>
      </dsp:txXfrm>
    </dsp:sp>
    <dsp:sp modelId="{AE8C839E-6193-4718-B239-A6C1BBE36CA7}">
      <dsp:nvSpPr>
        <dsp:cNvPr id="0" name=""/>
        <dsp:cNvSpPr/>
      </dsp:nvSpPr>
      <dsp:spPr>
        <a:xfrm rot="21360000">
          <a:off x="2283422" y="2635843"/>
          <a:ext cx="1450669" cy="67586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$</a:t>
          </a:r>
          <a:endParaRPr lang="en-US" sz="2800" kern="1200" dirty="0"/>
        </a:p>
      </dsp:txBody>
      <dsp:txXfrm>
        <a:off x="2316415" y="2668836"/>
        <a:ext cx="1384683" cy="609877"/>
      </dsp:txXfrm>
    </dsp:sp>
    <dsp:sp modelId="{2BFF0157-98B1-46DC-A72F-D631DA414060}">
      <dsp:nvSpPr>
        <dsp:cNvPr id="0" name=""/>
        <dsp:cNvSpPr/>
      </dsp:nvSpPr>
      <dsp:spPr>
        <a:xfrm rot="21360000">
          <a:off x="2230920" y="1908895"/>
          <a:ext cx="1450669" cy="675863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$</a:t>
          </a:r>
          <a:endParaRPr lang="en-US" sz="2800" kern="1200" dirty="0"/>
        </a:p>
      </dsp:txBody>
      <dsp:txXfrm>
        <a:off x="2263913" y="1941888"/>
        <a:ext cx="1384683" cy="60987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139EE3-4E7E-4371-9F09-6DD88CEE8D62}">
      <dsp:nvSpPr>
        <dsp:cNvPr id="0" name=""/>
        <dsp:cNvSpPr/>
      </dsp:nvSpPr>
      <dsp:spPr>
        <a:xfrm>
          <a:off x="679" y="680321"/>
          <a:ext cx="900205" cy="9002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SP</a:t>
          </a:r>
          <a:endParaRPr lang="en-US" sz="1300" kern="1200" dirty="0"/>
        </a:p>
      </dsp:txBody>
      <dsp:txXfrm>
        <a:off x="132511" y="812153"/>
        <a:ext cx="636541" cy="636541"/>
      </dsp:txXfrm>
    </dsp:sp>
    <dsp:sp modelId="{1C6C6222-DA5A-4650-A078-6322E2BF7234}">
      <dsp:nvSpPr>
        <dsp:cNvPr id="0" name=""/>
        <dsp:cNvSpPr/>
      </dsp:nvSpPr>
      <dsp:spPr>
        <a:xfrm>
          <a:off x="973981" y="869364"/>
          <a:ext cx="522119" cy="522119"/>
        </a:xfrm>
        <a:prstGeom prst="mathMinus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043188" y="1069022"/>
        <a:ext cx="383705" cy="122803"/>
      </dsp:txXfrm>
    </dsp:sp>
    <dsp:sp modelId="{627E2A7C-72BA-48C0-9CCD-98FAEECD2E0C}">
      <dsp:nvSpPr>
        <dsp:cNvPr id="0" name=""/>
        <dsp:cNvSpPr/>
      </dsp:nvSpPr>
      <dsp:spPr>
        <a:xfrm>
          <a:off x="1569197" y="680321"/>
          <a:ext cx="900205" cy="9002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CP</a:t>
          </a:r>
          <a:endParaRPr lang="en-US" sz="1300" kern="1200" dirty="0"/>
        </a:p>
      </dsp:txBody>
      <dsp:txXfrm>
        <a:off x="1701029" y="812153"/>
        <a:ext cx="636541" cy="636541"/>
      </dsp:txXfrm>
    </dsp:sp>
    <dsp:sp modelId="{1439308A-CDB1-43E0-88B0-0A455D7E37D8}">
      <dsp:nvSpPr>
        <dsp:cNvPr id="0" name=""/>
        <dsp:cNvSpPr/>
      </dsp:nvSpPr>
      <dsp:spPr>
        <a:xfrm>
          <a:off x="2542499" y="869364"/>
          <a:ext cx="522119" cy="522119"/>
        </a:xfrm>
        <a:prstGeom prst="mathEqual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>
        <a:off x="2611706" y="976921"/>
        <a:ext cx="383705" cy="307005"/>
      </dsp:txXfrm>
    </dsp:sp>
    <dsp:sp modelId="{A8B406FB-B57B-4931-ACE1-18FE125D6253}">
      <dsp:nvSpPr>
        <dsp:cNvPr id="0" name=""/>
        <dsp:cNvSpPr/>
      </dsp:nvSpPr>
      <dsp:spPr>
        <a:xfrm>
          <a:off x="3137715" y="680321"/>
          <a:ext cx="900205" cy="9002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Negative number</a:t>
          </a:r>
          <a:endParaRPr lang="en-US" sz="1300" kern="1200" dirty="0"/>
        </a:p>
      </dsp:txBody>
      <dsp:txXfrm>
        <a:off x="3269547" y="812153"/>
        <a:ext cx="636541" cy="6365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06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5006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1369CD-B095-431E-89B9-39139FC76952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1247775"/>
            <a:ext cx="4489450" cy="3367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802406"/>
            <a:ext cx="5486400" cy="39292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78342"/>
            <a:ext cx="2971800" cy="5006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78342"/>
            <a:ext cx="2971800" cy="5006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B7DCFD-6E23-48D5-947E-B262FDA0C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66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7DCFD-6E23-48D5-947E-B262FDA0C70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41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7DCFD-6E23-48D5-947E-B262FDA0C70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933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A62E7-3088-4EAD-9661-DA6C13A12758}" type="datetime1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980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8A5A-B11F-4232-818B-9503C08F81C2}" type="datetime1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944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BD052-1E67-4C17-A73C-989662C51447}" type="datetime1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90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7FBE2-FC04-422C-8C84-FA61D905BC63}" type="datetime1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5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EC13-4B3F-4142-9043-C72AF7A663F8}" type="datetime1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93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ECA5-52D1-486B-9B89-314814321A17}" type="datetime1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249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7AEEB-70C1-4E43-B80E-A95193DA47F1}" type="datetime1">
              <a:rPr lang="en-US" smtClean="0"/>
              <a:t>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77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80EE-0256-43C2-8719-F2F7CD0D91FE}" type="datetime1">
              <a:rPr lang="en-US" smtClean="0"/>
              <a:t>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979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B3701-15D5-4B62-8813-83C1B1F232B2}" type="datetime1">
              <a:rPr lang="en-US" smtClean="0"/>
              <a:t>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93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F6E01-06A1-4B89-AA15-CEE16DD50853}" type="datetime1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057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F700E-5E85-4937-A8B9-961D263B106D}" type="datetime1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123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41CBE-C332-4CFF-9D56-BBC42B9A6B6C}" type="datetime1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678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Food Product Development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Consumer Costing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2946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Effects of Reducing Cost Price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Portion size</a:t>
            </a:r>
          </a:p>
          <a:p>
            <a:pPr lvl="1"/>
            <a:r>
              <a:rPr lang="en-US" dirty="0" smtClean="0"/>
              <a:t>Smaller portion size will induce more number of products, hence production planning should be done carefully to prevent overproduction</a:t>
            </a:r>
          </a:p>
          <a:p>
            <a:r>
              <a:rPr lang="en-US" dirty="0" smtClean="0"/>
              <a:t>Nutritional content</a:t>
            </a:r>
          </a:p>
          <a:p>
            <a:pPr lvl="1"/>
            <a:r>
              <a:rPr lang="en-US" dirty="0" smtClean="0"/>
              <a:t>Altering ingredients, using food additives, and reducing  portion size will all affect nutritional content, therefore nutrient analysis should be performed each time after modification of formula</a:t>
            </a:r>
          </a:p>
          <a:p>
            <a:r>
              <a:rPr lang="en-US" dirty="0" smtClean="0"/>
              <a:t>Customer satisfaction</a:t>
            </a:r>
          </a:p>
          <a:p>
            <a:pPr lvl="1"/>
            <a:r>
              <a:rPr lang="en-US" dirty="0" smtClean="0"/>
              <a:t>Sensory evaluation should be conduct</a:t>
            </a:r>
            <a:r>
              <a:rPr lang="en-US" altLang="zh-HK" dirty="0"/>
              <a:t>ed</a:t>
            </a:r>
            <a:r>
              <a:rPr lang="en-US" dirty="0" smtClean="0"/>
              <a:t> again to strike a balance between customer satisfaction and modifying the product to save food cost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569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Ways to Manage Cost Price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Track food prices</a:t>
            </a:r>
          </a:p>
          <a:p>
            <a:pPr lvl="1"/>
            <a:r>
              <a:rPr lang="en-US" dirty="0" smtClean="0"/>
              <a:t>select suppliers who offer a bigger discount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ulk purchase to increase bargaining power</a:t>
            </a:r>
          </a:p>
          <a:p>
            <a:r>
              <a:rPr lang="en-US" dirty="0" smtClean="0"/>
              <a:t>Inventory control</a:t>
            </a:r>
          </a:p>
          <a:p>
            <a:pPr lvl="1"/>
            <a:r>
              <a:rPr lang="en-US" dirty="0"/>
              <a:t>k</a:t>
            </a:r>
            <a:r>
              <a:rPr lang="en-US" dirty="0" smtClean="0"/>
              <a:t>eep the stock in good order to prevent loss from spoilage and pest infestation</a:t>
            </a:r>
          </a:p>
          <a:p>
            <a:r>
              <a:rPr lang="en-US" dirty="0" smtClean="0"/>
              <a:t>Production planning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lan ahead, avoid overproduction and underproduction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ollow pre-determined recipes</a:t>
            </a:r>
          </a:p>
          <a:p>
            <a:r>
              <a:rPr lang="en-US" dirty="0" smtClean="0"/>
              <a:t>Manage wastage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rim food properly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ecycle materials, if possible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678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Fehners</a:t>
            </a:r>
            <a:r>
              <a:rPr lang="en-US" dirty="0"/>
              <a:t>, V., Simpson, M., &amp; Monks, B. (2011). Food technology. London: </a:t>
            </a:r>
            <a:r>
              <a:rPr lang="en-US" dirty="0" err="1"/>
              <a:t>Hodder</a:t>
            </a:r>
            <a:r>
              <a:rPr lang="en-US" dirty="0"/>
              <a:t> Education.</a:t>
            </a:r>
          </a:p>
          <a:p>
            <a:r>
              <a:rPr lang="en-US" dirty="0" err="1"/>
              <a:t>Winson</a:t>
            </a:r>
            <a:r>
              <a:rPr lang="en-US" dirty="0"/>
              <a:t>, A. (2003). </a:t>
            </a:r>
            <a:r>
              <a:rPr lang="en-US" i="1" dirty="0"/>
              <a:t>Revise for OCR GCSE food technology</a:t>
            </a:r>
            <a:r>
              <a:rPr lang="en-US" dirty="0"/>
              <a:t>. Oxford: Heinemann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A74638-45D0-40BC-9411-BC029C68E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23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Costing of food products</a:t>
            </a:r>
            <a:endParaRPr lang="en-US" strike="sngStrike" dirty="0">
              <a:solidFill>
                <a:srgbClr val="FF00FF"/>
              </a:solidFill>
            </a:endParaRPr>
          </a:p>
          <a:p>
            <a:r>
              <a:rPr lang="en-US" dirty="0"/>
              <a:t>Profit or </a:t>
            </a:r>
            <a:r>
              <a:rPr lang="en-US" dirty="0" smtClean="0"/>
              <a:t>gain</a:t>
            </a:r>
            <a:r>
              <a:rPr lang="en-US" dirty="0"/>
              <a:t>?</a:t>
            </a:r>
          </a:p>
          <a:p>
            <a:r>
              <a:rPr lang="en-US" dirty="0" smtClean="0"/>
              <a:t>Reducing cost price</a:t>
            </a:r>
          </a:p>
          <a:p>
            <a:r>
              <a:rPr lang="en-US" altLang="zh-TW" dirty="0" smtClean="0"/>
              <a:t>E</a:t>
            </a:r>
            <a:r>
              <a:rPr lang="en-US" dirty="0" smtClean="0"/>
              <a:t>ffects </a:t>
            </a:r>
            <a:r>
              <a:rPr lang="en-US" dirty="0"/>
              <a:t>of </a:t>
            </a:r>
            <a:r>
              <a:rPr lang="en-US" dirty="0" smtClean="0"/>
              <a:t>reducing cost price</a:t>
            </a:r>
          </a:p>
          <a:p>
            <a:r>
              <a:rPr lang="en-US" dirty="0" smtClean="0"/>
              <a:t>Ways </a:t>
            </a:r>
            <a:r>
              <a:rPr lang="en-US" dirty="0"/>
              <a:t>to </a:t>
            </a:r>
            <a:r>
              <a:rPr lang="en-US" dirty="0" smtClean="0"/>
              <a:t>manage </a:t>
            </a:r>
            <a:r>
              <a:rPr lang="en-US" altLang="zh-TW" dirty="0" smtClean="0"/>
              <a:t>cost price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24693E-3A8D-4AA0-9129-660A9D46F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642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HK" dirty="0" smtClean="0"/>
              <a:t>Costing of </a:t>
            </a:r>
            <a:r>
              <a:rPr lang="en-US" altLang="zh-HK" dirty="0" smtClean="0"/>
              <a:t>Food Products</a:t>
            </a:r>
            <a:endParaRPr lang="en-US" strike="sngStrike" dirty="0">
              <a:solidFill>
                <a:srgbClr val="FF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Costing is an important part of the development process. </a:t>
            </a:r>
          </a:p>
          <a:p>
            <a:r>
              <a:rPr lang="en-US" dirty="0" smtClean="0"/>
              <a:t>During development, the product is refined through </a:t>
            </a:r>
            <a:r>
              <a:rPr lang="en-US" dirty="0" err="1" smtClean="0"/>
              <a:t>trialling</a:t>
            </a:r>
            <a:r>
              <a:rPr lang="en-US" dirty="0" smtClean="0"/>
              <a:t> and testing, and sensory evaluation, until a desired outcome is achieved. </a:t>
            </a:r>
          </a:p>
          <a:p>
            <a:r>
              <a:rPr lang="en-US" dirty="0" smtClean="0"/>
              <a:t>As the product is modified or changed, its cost is changed due to alteration in type and amount of ingredients used.</a:t>
            </a:r>
          </a:p>
          <a:p>
            <a:r>
              <a:rPr lang="en-US" dirty="0" smtClean="0"/>
              <a:t>Costings can be calculated using spreadsheets.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504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Costing of Food Products</a:t>
            </a:r>
            <a:endParaRPr lang="en-US" strike="sngStrike" dirty="0">
              <a:solidFill>
                <a:srgbClr val="FF00FF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391280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34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Profit or </a:t>
            </a:r>
            <a:r>
              <a:rPr lang="en-US" dirty="0" smtClean="0"/>
              <a:t>Gain?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Cost </a:t>
            </a:r>
            <a:r>
              <a:rPr lang="en-US" dirty="0" smtClean="0"/>
              <a:t>Price (CP): </a:t>
            </a:r>
            <a:r>
              <a:rPr lang="en-US" dirty="0"/>
              <a:t>The price at which an article is </a:t>
            </a:r>
            <a:r>
              <a:rPr lang="en-US" dirty="0" smtClean="0"/>
              <a:t>produced, </a:t>
            </a:r>
            <a:r>
              <a:rPr lang="en-US" dirty="0"/>
              <a:t>is called its cost </a:t>
            </a:r>
            <a:r>
              <a:rPr lang="en-US" dirty="0" smtClean="0"/>
              <a:t>price.</a:t>
            </a:r>
          </a:p>
          <a:p>
            <a:endParaRPr lang="en-US" dirty="0" smtClean="0"/>
          </a:p>
          <a:p>
            <a:r>
              <a:rPr lang="en-US" dirty="0" smtClean="0"/>
              <a:t>Selling Price (SP): </a:t>
            </a:r>
            <a:r>
              <a:rPr lang="en-US" dirty="0"/>
              <a:t>Price at which an article is purchased is known as i</a:t>
            </a:r>
            <a:r>
              <a:rPr lang="en-US" dirty="0" smtClean="0"/>
              <a:t>ts </a:t>
            </a:r>
            <a:r>
              <a:rPr lang="en-US" dirty="0"/>
              <a:t>selling </a:t>
            </a:r>
            <a:r>
              <a:rPr lang="en-US" dirty="0" smtClean="0"/>
              <a:t>price.</a:t>
            </a:r>
          </a:p>
          <a:p>
            <a:endParaRPr lang="en-US" dirty="0"/>
          </a:p>
          <a:p>
            <a:r>
              <a:rPr lang="en-US" dirty="0"/>
              <a:t>Food cost: The price at which food ingredients are purchased, is called food cost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177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Profit or </a:t>
            </a:r>
            <a:r>
              <a:rPr lang="en-US" dirty="0" smtClean="0"/>
              <a:t>Loss?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37671177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64929957"/>
              </p:ext>
            </p:extLst>
          </p:nvPr>
        </p:nvGraphicFramePr>
        <p:xfrm>
          <a:off x="4648200" y="1600201"/>
          <a:ext cx="4038600" cy="2260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6</a:t>
            </a:fld>
            <a:endParaRPr lang="en-US"/>
          </a:p>
        </p:txBody>
      </p:sp>
      <p:sp>
        <p:nvSpPr>
          <p:cNvPr id="10" name="Explosion 1 9"/>
          <p:cNvSpPr/>
          <p:nvPr/>
        </p:nvSpPr>
        <p:spPr>
          <a:xfrm>
            <a:off x="4831296" y="3527387"/>
            <a:ext cx="3672408" cy="2860427"/>
          </a:xfrm>
          <a:prstGeom prst="irregularSeal1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Gain a profit</a:t>
            </a:r>
            <a:endParaRPr lang="en-US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85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Profit or Loss?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9427013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Content Placeholder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78437766"/>
              </p:ext>
            </p:extLst>
          </p:nvPr>
        </p:nvGraphicFramePr>
        <p:xfrm>
          <a:off x="4648200" y="1600201"/>
          <a:ext cx="4038600" cy="2260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7</a:t>
            </a:fld>
            <a:endParaRPr lang="en-US"/>
          </a:p>
        </p:txBody>
      </p:sp>
      <p:sp>
        <p:nvSpPr>
          <p:cNvPr id="7" name="&quot;No&quot; Symbol 6"/>
          <p:cNvSpPr/>
          <p:nvPr/>
        </p:nvSpPr>
        <p:spPr>
          <a:xfrm>
            <a:off x="5551376" y="3582664"/>
            <a:ext cx="2232248" cy="2749872"/>
          </a:xfrm>
          <a:prstGeom prst="noSmoking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Lose money</a:t>
            </a:r>
            <a:endParaRPr lang="en-US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78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Reducing </a:t>
            </a:r>
            <a:r>
              <a:rPr lang="en-US" dirty="0" smtClean="0"/>
              <a:t>Cost Price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altLang="zh-TW" dirty="0" smtClean="0"/>
              <a:t>Examples</a:t>
            </a:r>
            <a:r>
              <a:rPr lang="en-US" dirty="0" smtClean="0"/>
              <a:t> of reducing food cost by:</a:t>
            </a:r>
          </a:p>
          <a:p>
            <a:r>
              <a:rPr lang="en-US" dirty="0" smtClean="0"/>
              <a:t>making slightly smaller portions, e.g.</a:t>
            </a:r>
          </a:p>
          <a:p>
            <a:pPr lvl="1"/>
            <a:r>
              <a:rPr lang="en-US" dirty="0" smtClean="0"/>
              <a:t>reduce the thickness of beef patties in hamburgers</a:t>
            </a:r>
          </a:p>
          <a:p>
            <a:pPr lvl="1"/>
            <a:r>
              <a:rPr lang="en-US" sz="2900" dirty="0" smtClean="0"/>
              <a:t>reduce the a</a:t>
            </a:r>
            <a:r>
              <a:rPr lang="en-US" dirty="0" smtClean="0"/>
              <a:t>mount of cheese in cheese buns</a:t>
            </a:r>
          </a:p>
          <a:p>
            <a:r>
              <a:rPr lang="en-US" dirty="0"/>
              <a:t>c</a:t>
            </a:r>
            <a:r>
              <a:rPr lang="en-US" dirty="0" smtClean="0"/>
              <a:t>hanging an expensive ingredient to a cheaper one</a:t>
            </a:r>
            <a:r>
              <a:rPr lang="en-US" altLang="zh-TW" dirty="0"/>
              <a:t>, e.g</a:t>
            </a:r>
            <a:r>
              <a:rPr lang="en-US" altLang="zh-TW" dirty="0" smtClean="0"/>
              <a:t>.</a:t>
            </a:r>
            <a:endParaRPr lang="en-US" dirty="0" smtClean="0"/>
          </a:p>
          <a:p>
            <a:pPr lvl="1"/>
            <a:r>
              <a:rPr lang="en-US" sz="2900" dirty="0" smtClean="0"/>
              <a:t>s</a:t>
            </a:r>
            <a:r>
              <a:rPr lang="en-US" dirty="0" smtClean="0"/>
              <a:t>ubstitute meat with vegetables</a:t>
            </a:r>
          </a:p>
          <a:p>
            <a:pPr lvl="1"/>
            <a:r>
              <a:rPr lang="en-US" sz="2900" dirty="0" smtClean="0"/>
              <a:t>i</a:t>
            </a:r>
            <a:r>
              <a:rPr lang="en-US" dirty="0" smtClean="0"/>
              <a:t>ncrease </a:t>
            </a:r>
            <a:r>
              <a:rPr lang="en-US" dirty="0"/>
              <a:t>the carbohydrate content </a:t>
            </a:r>
            <a:r>
              <a:rPr lang="en-US" dirty="0" smtClean="0"/>
              <a:t>(e.g. rice) and reduc</a:t>
            </a:r>
            <a:r>
              <a:rPr lang="en-US" dirty="0"/>
              <a:t>e</a:t>
            </a:r>
            <a:r>
              <a:rPr lang="en-US" dirty="0" smtClean="0"/>
              <a:t> </a:t>
            </a:r>
            <a:r>
              <a:rPr lang="en-US" dirty="0"/>
              <a:t>the protein content </a:t>
            </a:r>
            <a:r>
              <a:rPr lang="en-US" dirty="0" smtClean="0"/>
              <a:t>(e.g. meat) of </a:t>
            </a:r>
            <a:r>
              <a:rPr lang="en-US" dirty="0"/>
              <a:t>the </a:t>
            </a:r>
            <a:r>
              <a:rPr lang="en-US" dirty="0" smtClean="0"/>
              <a:t>product</a:t>
            </a:r>
          </a:p>
          <a:p>
            <a:r>
              <a:rPr lang="en-US" dirty="0" smtClean="0"/>
              <a:t>mixing meat with an alternative protein food</a:t>
            </a:r>
            <a:r>
              <a:rPr lang="en-US" altLang="zh-TW" dirty="0"/>
              <a:t>, e.g</a:t>
            </a:r>
            <a:r>
              <a:rPr lang="en-US" altLang="zh-TW" dirty="0" smtClean="0"/>
              <a:t>.</a:t>
            </a:r>
            <a:endParaRPr lang="en-US" dirty="0" smtClean="0"/>
          </a:p>
          <a:p>
            <a:pPr lvl="1"/>
            <a:r>
              <a:rPr lang="en-US" sz="2900" dirty="0" smtClean="0"/>
              <a:t>a</a:t>
            </a:r>
            <a:r>
              <a:rPr lang="en-US" dirty="0" smtClean="0"/>
              <a:t>dd textured vegetable protein (TVP) in meat balls</a:t>
            </a:r>
          </a:p>
          <a:p>
            <a:r>
              <a:rPr lang="en-US" dirty="0" smtClean="0"/>
              <a:t>using </a:t>
            </a:r>
            <a:r>
              <a:rPr lang="en-US" dirty="0" err="1" smtClean="0"/>
              <a:t>flavourings</a:t>
            </a:r>
            <a:r>
              <a:rPr lang="en-US" dirty="0" smtClean="0"/>
              <a:t> and </a:t>
            </a:r>
            <a:r>
              <a:rPr lang="en-US" dirty="0" err="1" smtClean="0"/>
              <a:t>colourings</a:t>
            </a:r>
            <a:r>
              <a:rPr lang="en-US" dirty="0" smtClean="0"/>
              <a:t> instead of fresh ingredients </a:t>
            </a:r>
            <a:r>
              <a:rPr lang="en-US" altLang="zh-TW" dirty="0"/>
              <a:t>, e.g</a:t>
            </a:r>
            <a:r>
              <a:rPr lang="en-US" altLang="zh-TW" dirty="0" smtClean="0"/>
              <a:t>.</a:t>
            </a:r>
            <a:endParaRPr lang="en-US" dirty="0" smtClean="0"/>
          </a:p>
          <a:p>
            <a:pPr lvl="1"/>
            <a:r>
              <a:rPr lang="en-US" sz="2900" dirty="0" smtClean="0"/>
              <a:t>use f</a:t>
            </a:r>
            <a:r>
              <a:rPr lang="en-US" dirty="0" smtClean="0"/>
              <a:t>ruit-</a:t>
            </a:r>
            <a:r>
              <a:rPr lang="en-US" dirty="0" err="1" smtClean="0"/>
              <a:t>flavoured</a:t>
            </a:r>
            <a:r>
              <a:rPr lang="en-US" dirty="0" smtClean="0"/>
              <a:t> drink instead of drink made from fresh fruits</a:t>
            </a:r>
          </a:p>
          <a:p>
            <a:r>
              <a:rPr lang="en-US" dirty="0" smtClean="0"/>
              <a:t>using bulking agent</a:t>
            </a:r>
            <a:r>
              <a:rPr lang="en-US" altLang="zh-TW" dirty="0"/>
              <a:t>, e.g</a:t>
            </a:r>
            <a:r>
              <a:rPr lang="en-US" altLang="zh-TW" dirty="0" smtClean="0"/>
              <a:t>.</a:t>
            </a:r>
            <a:endParaRPr lang="en-US" dirty="0" smtClean="0"/>
          </a:p>
          <a:p>
            <a:pPr lvl="1"/>
            <a:r>
              <a:rPr lang="en-US" sz="2900" dirty="0" smtClean="0"/>
              <a:t>a</a:t>
            </a:r>
            <a:r>
              <a:rPr lang="en-US" dirty="0" smtClean="0"/>
              <a:t>dd extra water in soup</a:t>
            </a:r>
          </a:p>
          <a:p>
            <a:pPr lvl="1"/>
            <a:r>
              <a:rPr lang="en-US" sz="2900" dirty="0" smtClean="0"/>
              <a:t>a</a:t>
            </a:r>
            <a:r>
              <a:rPr lang="en-US" dirty="0" smtClean="0"/>
              <a:t>dd starch into meat loaf (at the same time, using egg as binding agent to bind starch and meat)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82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Reducing </a:t>
            </a:r>
            <a:r>
              <a:rPr lang="en-US" dirty="0" smtClean="0"/>
              <a:t>Cost Price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altLang="zh-HK" dirty="0" smtClean="0"/>
              <a:t>Examples</a:t>
            </a:r>
            <a:r>
              <a:rPr lang="en-US" dirty="0" smtClean="0"/>
              <a:t> </a:t>
            </a:r>
            <a:r>
              <a:rPr lang="en-US" altLang="zh-HK" dirty="0" smtClean="0"/>
              <a:t>of reducing</a:t>
            </a:r>
            <a:r>
              <a:rPr lang="en-US" dirty="0" smtClean="0"/>
              <a:t> packaging cost by:</a:t>
            </a:r>
          </a:p>
          <a:p>
            <a:r>
              <a:rPr lang="en-US" dirty="0" smtClean="0"/>
              <a:t>using cheaper packaging materials</a:t>
            </a:r>
            <a:r>
              <a:rPr lang="en-US" altLang="zh-TW" dirty="0" smtClean="0"/>
              <a:t>, </a:t>
            </a:r>
            <a:r>
              <a:rPr lang="en-US" altLang="zh-TW" dirty="0"/>
              <a:t>e.g.</a:t>
            </a:r>
            <a:endParaRPr lang="en-US" dirty="0" smtClean="0"/>
          </a:p>
          <a:p>
            <a:pPr lvl="1"/>
            <a:r>
              <a:rPr lang="en-US" dirty="0" smtClean="0"/>
              <a:t>use a paper box for cookies instead of a tin</a:t>
            </a:r>
          </a:p>
          <a:p>
            <a:pPr lvl="1"/>
            <a:r>
              <a:rPr lang="en-US" sz="2900" dirty="0" smtClean="0"/>
              <a:t>use p</a:t>
            </a:r>
            <a:r>
              <a:rPr lang="en-US" dirty="0" smtClean="0"/>
              <a:t>ractical meal box packaging instead of a fancy one</a:t>
            </a:r>
          </a:p>
          <a:p>
            <a:r>
              <a:rPr lang="en-US" dirty="0" smtClean="0"/>
              <a:t>using less packaging</a:t>
            </a:r>
            <a:r>
              <a:rPr lang="en-US" altLang="zh-TW" dirty="0" smtClean="0"/>
              <a:t>, </a:t>
            </a:r>
            <a:r>
              <a:rPr lang="en-US" altLang="zh-TW" dirty="0"/>
              <a:t>e.g.</a:t>
            </a:r>
            <a:endParaRPr lang="en-US" dirty="0" smtClean="0"/>
          </a:p>
          <a:p>
            <a:pPr lvl="1"/>
            <a:r>
              <a:rPr lang="en-US" sz="2900" dirty="0"/>
              <a:t>a</a:t>
            </a:r>
            <a:r>
              <a:rPr lang="en-US" dirty="0" smtClean="0"/>
              <a:t>void using outer packaging if inner packaging is available</a:t>
            </a:r>
          </a:p>
          <a:p>
            <a:pPr lvl="1"/>
            <a:r>
              <a:rPr lang="en-US" sz="2900" dirty="0"/>
              <a:t>a</a:t>
            </a:r>
            <a:r>
              <a:rPr lang="en-US" dirty="0" smtClean="0"/>
              <a:t>void using extra paper girdle if product information can be printed on packaging</a:t>
            </a:r>
          </a:p>
          <a:p>
            <a:endParaRPr lang="en-US" sz="2900" dirty="0"/>
          </a:p>
          <a:p>
            <a:pPr marL="0" indent="0">
              <a:buNone/>
            </a:pPr>
            <a:r>
              <a:rPr lang="en-US" altLang="zh-HK" dirty="0" smtClean="0"/>
              <a:t>Examples</a:t>
            </a:r>
            <a:r>
              <a:rPr lang="en-US" dirty="0" smtClean="0"/>
              <a:t> </a:t>
            </a:r>
            <a:r>
              <a:rPr lang="en-US" altLang="zh-HK" dirty="0" smtClean="0"/>
              <a:t>of reducing</a:t>
            </a:r>
            <a:r>
              <a:rPr lang="en-US" dirty="0" smtClean="0"/>
              <a:t> transportation cost</a:t>
            </a:r>
            <a:r>
              <a:rPr lang="en-US" altLang="zh-HK" dirty="0"/>
              <a:t> </a:t>
            </a:r>
            <a:r>
              <a:rPr lang="en-US" altLang="zh-HK" dirty="0" smtClean="0"/>
              <a:t>by:</a:t>
            </a:r>
            <a:endParaRPr lang="en-US" dirty="0"/>
          </a:p>
          <a:p>
            <a:r>
              <a:rPr lang="en-US" dirty="0" smtClean="0"/>
              <a:t>producing concentrated liquid food</a:t>
            </a:r>
            <a:r>
              <a:rPr lang="en-US" altLang="zh-TW" dirty="0" smtClean="0"/>
              <a:t>, </a:t>
            </a:r>
            <a:r>
              <a:rPr lang="en-US" altLang="zh-TW" dirty="0"/>
              <a:t>e.g.</a:t>
            </a:r>
            <a:endParaRPr lang="en-US" dirty="0" smtClean="0"/>
          </a:p>
          <a:p>
            <a:pPr lvl="1"/>
            <a:r>
              <a:rPr lang="en-US" dirty="0" smtClean="0"/>
              <a:t>add water to reconstitute the juice concentrate at consumers’ end to avoid transporting of water</a:t>
            </a:r>
          </a:p>
          <a:p>
            <a:r>
              <a:rPr lang="en-US" dirty="0" smtClean="0"/>
              <a:t>using Tetra Pak food packaging</a:t>
            </a:r>
            <a:r>
              <a:rPr lang="en-US" altLang="zh-TW" dirty="0" smtClean="0"/>
              <a:t>, </a:t>
            </a:r>
            <a:r>
              <a:rPr lang="en-US" altLang="zh-TW" dirty="0"/>
              <a:t>e.g.</a:t>
            </a:r>
            <a:endParaRPr lang="en-US" dirty="0"/>
          </a:p>
          <a:p>
            <a:pPr lvl="1"/>
            <a:r>
              <a:rPr lang="en-US" sz="2900" dirty="0" smtClean="0"/>
              <a:t>use r</a:t>
            </a:r>
            <a:r>
              <a:rPr lang="en-US" dirty="0" smtClean="0"/>
              <a:t>ectangular packaging for liquid food such as evaporated milk, instead of a cylindrical can, will save space in transportation vehicle, hence reducing the transportation cost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634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3990</TotalTime>
  <Words>682</Words>
  <Application>Microsoft Office PowerPoint</Application>
  <PresentationFormat>如螢幕大小 (4:3)</PresentationFormat>
  <Paragraphs>117</Paragraphs>
  <Slides>12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6" baseType="lpstr">
      <vt:lpstr>新細明體</vt:lpstr>
      <vt:lpstr>Arial</vt:lpstr>
      <vt:lpstr>Calibri</vt:lpstr>
      <vt:lpstr>Office Theme</vt:lpstr>
      <vt:lpstr>Food Product Development</vt:lpstr>
      <vt:lpstr>Topics</vt:lpstr>
      <vt:lpstr>Costing of Food Products</vt:lpstr>
      <vt:lpstr>Costing of Food Products</vt:lpstr>
      <vt:lpstr>Profit or Gain?</vt:lpstr>
      <vt:lpstr>Profit or Loss?</vt:lpstr>
      <vt:lpstr>Profit or Loss?</vt:lpstr>
      <vt:lpstr>Reducing Cost Price</vt:lpstr>
      <vt:lpstr>Reducing Cost Price</vt:lpstr>
      <vt:lpstr>Effects of Reducing Cost Price</vt:lpstr>
      <vt:lpstr>Ways to Manage Cost Price</vt:lpstr>
      <vt:lpstr>References</vt:lpstr>
    </vt:vector>
  </TitlesOfParts>
  <Company>HKU SPACE Po Leung Kuk Stanley Ho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</dc:title>
  <dc:creator>Ng Yu Ching Ivy</dc:creator>
  <cp:lastModifiedBy>POON, Suk-mei Cindy</cp:lastModifiedBy>
  <cp:revision>399</cp:revision>
  <cp:lastPrinted>2018-11-09T04:21:52Z</cp:lastPrinted>
  <dcterms:created xsi:type="dcterms:W3CDTF">2018-10-08T07:48:39Z</dcterms:created>
  <dcterms:modified xsi:type="dcterms:W3CDTF">2020-01-10T06:33:43Z</dcterms:modified>
</cp:coreProperties>
</file>