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7" r:id="rId3"/>
    <p:sldId id="258" r:id="rId4"/>
    <p:sldId id="269" r:id="rId5"/>
    <p:sldId id="272" r:id="rId6"/>
    <p:sldId id="270" r:id="rId7"/>
    <p:sldId id="273" r:id="rId8"/>
    <p:sldId id="27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5" autoAdjust="0"/>
    <p:restoredTop sz="96590"/>
  </p:normalViewPr>
  <p:slideViewPr>
    <p:cSldViewPr snapToGrid="0">
      <p:cViewPr varScale="1">
        <p:scale>
          <a:sx n="58" d="100"/>
          <a:sy n="58" d="100"/>
        </p:scale>
        <p:origin x="10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via Lai" userId="a5089820-96cb-4caa-8bce-d20d73a3bd3d" providerId="ADAL" clId="{6D70F404-F5BF-234C-B85F-825B49637A09}"/>
    <pc:docChg chg="undo custSel addSld delSld modSld">
      <pc:chgData name="Jovia Lai" userId="a5089820-96cb-4caa-8bce-d20d73a3bd3d" providerId="ADAL" clId="{6D70F404-F5BF-234C-B85F-825B49637A09}" dt="2021-08-05T07:50:09.200" v="461" actId="1076"/>
      <pc:docMkLst>
        <pc:docMk/>
      </pc:docMkLst>
      <pc:sldChg chg="modSp">
        <pc:chgData name="Jovia Lai" userId="a5089820-96cb-4caa-8bce-d20d73a3bd3d" providerId="ADAL" clId="{6D70F404-F5BF-234C-B85F-825B49637A09}" dt="2021-08-05T06:43:04.985" v="396" actId="113"/>
        <pc:sldMkLst>
          <pc:docMk/>
          <pc:sldMk cId="2659794738" sldId="258"/>
        </pc:sldMkLst>
        <pc:spChg chg="mod">
          <ac:chgData name="Jovia Lai" userId="a5089820-96cb-4caa-8bce-d20d73a3bd3d" providerId="ADAL" clId="{6D70F404-F5BF-234C-B85F-825B49637A09}" dt="2021-08-05T06:43:04.985" v="396" actId="113"/>
          <ac:spMkLst>
            <pc:docMk/>
            <pc:sldMk cId="2659794738" sldId="258"/>
            <ac:spMk id="3" creationId="{00000000-0000-0000-0000-000000000000}"/>
          </ac:spMkLst>
        </pc:spChg>
      </pc:sldChg>
      <pc:sldChg chg="modSp">
        <pc:chgData name="Jovia Lai" userId="a5089820-96cb-4caa-8bce-d20d73a3bd3d" providerId="ADAL" clId="{6D70F404-F5BF-234C-B85F-825B49637A09}" dt="2021-08-05T06:38:15.679" v="93" actId="27636"/>
        <pc:sldMkLst>
          <pc:docMk/>
          <pc:sldMk cId="2674516492" sldId="269"/>
        </pc:sldMkLst>
        <pc:spChg chg="mod">
          <ac:chgData name="Jovia Lai" userId="a5089820-96cb-4caa-8bce-d20d73a3bd3d" providerId="ADAL" clId="{6D70F404-F5BF-234C-B85F-825B49637A09}" dt="2021-08-05T06:38:15.679" v="93" actId="27636"/>
          <ac:spMkLst>
            <pc:docMk/>
            <pc:sldMk cId="2674516492" sldId="269"/>
            <ac:spMk id="2" creationId="{B5D0866D-7C3A-0C4D-A039-218379715E52}"/>
          </ac:spMkLst>
        </pc:spChg>
      </pc:sldChg>
      <pc:sldChg chg="modSp del">
        <pc:chgData name="Jovia Lai" userId="a5089820-96cb-4caa-8bce-d20d73a3bd3d" providerId="ADAL" clId="{6D70F404-F5BF-234C-B85F-825B49637A09}" dt="2021-08-05T06:42:09.894" v="375" actId="2696"/>
        <pc:sldMkLst>
          <pc:docMk/>
          <pc:sldMk cId="2206810220" sldId="271"/>
        </pc:sldMkLst>
        <pc:spChg chg="mod">
          <ac:chgData name="Jovia Lai" userId="a5089820-96cb-4caa-8bce-d20d73a3bd3d" providerId="ADAL" clId="{6D70F404-F5BF-234C-B85F-825B49637A09}" dt="2021-08-05T06:35:58.507" v="9" actId="108"/>
          <ac:spMkLst>
            <pc:docMk/>
            <pc:sldMk cId="2206810220" sldId="271"/>
            <ac:spMk id="2" creationId="{CAEA378D-9873-FE49-8C02-40B09CA6B27A}"/>
          </ac:spMkLst>
        </pc:spChg>
        <pc:spChg chg="mod">
          <ac:chgData name="Jovia Lai" userId="a5089820-96cb-4caa-8bce-d20d73a3bd3d" providerId="ADAL" clId="{6D70F404-F5BF-234C-B85F-825B49637A09}" dt="2021-08-05T06:40:55.894" v="340"/>
          <ac:spMkLst>
            <pc:docMk/>
            <pc:sldMk cId="2206810220" sldId="271"/>
            <ac:spMk id="3" creationId="{F852A129-80A6-1042-8009-F5F904CA90B4}"/>
          </ac:spMkLst>
        </pc:spChg>
      </pc:sldChg>
      <pc:sldChg chg="modSp">
        <pc:chgData name="Jovia Lai" userId="a5089820-96cb-4caa-8bce-d20d73a3bd3d" providerId="ADAL" clId="{6D70F404-F5BF-234C-B85F-825B49637A09}" dt="2021-08-05T06:43:14.975" v="398" actId="113"/>
        <pc:sldMkLst>
          <pc:docMk/>
          <pc:sldMk cId="114529209" sldId="272"/>
        </pc:sldMkLst>
        <pc:spChg chg="mod">
          <ac:chgData name="Jovia Lai" userId="a5089820-96cb-4caa-8bce-d20d73a3bd3d" providerId="ADAL" clId="{6D70F404-F5BF-234C-B85F-825B49637A09}" dt="2021-08-05T06:43:14.975" v="398" actId="113"/>
          <ac:spMkLst>
            <pc:docMk/>
            <pc:sldMk cId="114529209" sldId="272"/>
            <ac:spMk id="3" creationId="{00000000-0000-0000-0000-000000000000}"/>
          </ac:spMkLst>
        </pc:spChg>
      </pc:sldChg>
      <pc:sldChg chg="addSp delSp modSp add">
        <pc:chgData name="Jovia Lai" userId="a5089820-96cb-4caa-8bce-d20d73a3bd3d" providerId="ADAL" clId="{6D70F404-F5BF-234C-B85F-825B49637A09}" dt="2021-08-05T06:57:48.625" v="434" actId="1076"/>
        <pc:sldMkLst>
          <pc:docMk/>
          <pc:sldMk cId="66300266" sldId="273"/>
        </pc:sldMkLst>
        <pc:spChg chg="mod">
          <ac:chgData name="Jovia Lai" userId="a5089820-96cb-4caa-8bce-d20d73a3bd3d" providerId="ADAL" clId="{6D70F404-F5BF-234C-B85F-825B49637A09}" dt="2021-08-05T06:43:23.073" v="400" actId="113"/>
          <ac:spMkLst>
            <pc:docMk/>
            <pc:sldMk cId="66300266" sldId="273"/>
            <ac:spMk id="3" creationId="{00000000-0000-0000-0000-000000000000}"/>
          </ac:spMkLst>
        </pc:spChg>
        <pc:spChg chg="del">
          <ac:chgData name="Jovia Lai" userId="a5089820-96cb-4caa-8bce-d20d73a3bd3d" providerId="ADAL" clId="{6D70F404-F5BF-234C-B85F-825B49637A09}" dt="2021-08-05T06:40:41.784" v="338" actId="478"/>
          <ac:spMkLst>
            <pc:docMk/>
            <pc:sldMk cId="66300266" sldId="273"/>
            <ac:spMk id="9" creationId="{BDD3FA89-97CE-364A-A93B-2A993CBA7384}"/>
          </ac:spMkLst>
        </pc:spChg>
        <pc:spChg chg="add mod">
          <ac:chgData name="Jovia Lai" userId="a5089820-96cb-4caa-8bce-d20d73a3bd3d" providerId="ADAL" clId="{6D70F404-F5BF-234C-B85F-825B49637A09}" dt="2021-08-05T06:55:30.496" v="431" actId="1076"/>
          <ac:spMkLst>
            <pc:docMk/>
            <pc:sldMk cId="66300266" sldId="273"/>
            <ac:spMk id="10" creationId="{CB160C7F-65EB-2F4E-A1CD-2EE708F408DF}"/>
          </ac:spMkLst>
        </pc:spChg>
        <pc:spChg chg="add del mod">
          <ac:chgData name="Jovia Lai" userId="a5089820-96cb-4caa-8bce-d20d73a3bd3d" providerId="ADAL" clId="{6D70F404-F5BF-234C-B85F-825B49637A09}" dt="2021-08-05T06:54:54.225" v="421"/>
          <ac:spMkLst>
            <pc:docMk/>
            <pc:sldMk cId="66300266" sldId="273"/>
            <ac:spMk id="11" creationId="{11344036-86B8-BD4F-8D55-4716FF84BC10}"/>
          </ac:spMkLst>
        </pc:spChg>
        <pc:picChg chg="del">
          <ac:chgData name="Jovia Lai" userId="a5089820-96cb-4caa-8bce-d20d73a3bd3d" providerId="ADAL" clId="{6D70F404-F5BF-234C-B85F-825B49637A09}" dt="2021-08-05T06:40:38.816" v="337" actId="478"/>
          <ac:picMkLst>
            <pc:docMk/>
            <pc:sldMk cId="66300266" sldId="273"/>
            <ac:picMk id="6" creationId="{B24CC83D-57A3-D34A-B356-06F70B8C7983}"/>
          </ac:picMkLst>
        </pc:picChg>
        <pc:picChg chg="add del mod">
          <ac:chgData name="Jovia Lai" userId="a5089820-96cb-4caa-8bce-d20d73a3bd3d" providerId="ADAL" clId="{6D70F404-F5BF-234C-B85F-825B49637A09}" dt="2021-08-05T06:46:36.849" v="402"/>
          <ac:picMkLst>
            <pc:docMk/>
            <pc:sldMk cId="66300266" sldId="273"/>
            <ac:picMk id="7" creationId="{09048D4F-140D-9D41-A8F6-54E8D331FD2B}"/>
          </ac:picMkLst>
        </pc:picChg>
        <pc:picChg chg="add mod">
          <ac:chgData name="Jovia Lai" userId="a5089820-96cb-4caa-8bce-d20d73a3bd3d" providerId="ADAL" clId="{6D70F404-F5BF-234C-B85F-825B49637A09}" dt="2021-08-05T06:57:48.625" v="434" actId="1076"/>
          <ac:picMkLst>
            <pc:docMk/>
            <pc:sldMk cId="66300266" sldId="273"/>
            <ac:picMk id="8" creationId="{E23378D1-2327-C14B-8D7D-60D99456AB64}"/>
          </ac:picMkLst>
        </pc:picChg>
      </pc:sldChg>
      <pc:sldChg chg="addSp delSp modSp add">
        <pc:chgData name="Jovia Lai" userId="a5089820-96cb-4caa-8bce-d20d73a3bd3d" providerId="ADAL" clId="{6D70F404-F5BF-234C-B85F-825B49637A09}" dt="2021-08-05T07:50:09.200" v="461" actId="1076"/>
        <pc:sldMkLst>
          <pc:docMk/>
          <pc:sldMk cId="3640546006" sldId="274"/>
        </pc:sldMkLst>
        <pc:spChg chg="mod">
          <ac:chgData name="Jovia Lai" userId="a5089820-96cb-4caa-8bce-d20d73a3bd3d" providerId="ADAL" clId="{6D70F404-F5BF-234C-B85F-825B49637A09}" dt="2021-08-05T06:42:42.563" v="389"/>
          <ac:spMkLst>
            <pc:docMk/>
            <pc:sldMk cId="3640546006" sldId="274"/>
            <ac:spMk id="2" creationId="{0336622B-75F4-9F4D-9B73-420F7AA58C79}"/>
          </ac:spMkLst>
        </pc:spChg>
        <pc:spChg chg="add mod">
          <ac:chgData name="Jovia Lai" userId="a5089820-96cb-4caa-8bce-d20d73a3bd3d" providerId="ADAL" clId="{6D70F404-F5BF-234C-B85F-825B49637A09}" dt="2021-08-05T07:50:09.200" v="461" actId="1076"/>
          <ac:spMkLst>
            <pc:docMk/>
            <pc:sldMk cId="3640546006" sldId="274"/>
            <ac:spMk id="3" creationId="{9169665A-C9B1-4845-B604-E16976BB7FA9}"/>
          </ac:spMkLst>
        </pc:spChg>
        <pc:spChg chg="del">
          <ac:chgData name="Jovia Lai" userId="a5089820-96cb-4caa-8bce-d20d73a3bd3d" providerId="ADAL" clId="{6D70F404-F5BF-234C-B85F-825B49637A09}" dt="2021-08-05T06:42:32.924" v="387" actId="478"/>
          <ac:spMkLst>
            <pc:docMk/>
            <pc:sldMk cId="3640546006" sldId="274"/>
            <ac:spMk id="4" creationId="{1E216496-22F7-2948-BCA5-2E57B954F136}"/>
          </ac:spMkLst>
        </pc:spChg>
        <pc:spChg chg="mod">
          <ac:chgData name="Jovia Lai" userId="a5089820-96cb-4caa-8bce-d20d73a3bd3d" providerId="ADAL" clId="{6D70F404-F5BF-234C-B85F-825B49637A09}" dt="2021-08-05T06:42:25.486" v="383" actId="20577"/>
          <ac:spMkLst>
            <pc:docMk/>
            <pc:sldMk cId="3640546006" sldId="274"/>
            <ac:spMk id="5" creationId="{AAC34B28-DA5F-D24D-AF5F-7B18DDF8F9A6}"/>
          </ac:spMkLst>
        </pc:spChg>
        <pc:spChg chg="del">
          <ac:chgData name="Jovia Lai" userId="a5089820-96cb-4caa-8bce-d20d73a3bd3d" providerId="ADAL" clId="{6D70F404-F5BF-234C-B85F-825B49637A09}" dt="2021-08-05T06:42:34.525" v="388" actId="478"/>
          <ac:spMkLst>
            <pc:docMk/>
            <pc:sldMk cId="3640546006" sldId="274"/>
            <ac:spMk id="8" creationId="{1CF1EF89-1F9C-D442-A07E-D34B99F49AF7}"/>
          </ac:spMkLst>
        </pc:spChg>
        <pc:spChg chg="del">
          <ac:chgData name="Jovia Lai" userId="a5089820-96cb-4caa-8bce-d20d73a3bd3d" providerId="ADAL" clId="{6D70F404-F5BF-234C-B85F-825B49637A09}" dt="2021-08-05T06:42:30.461" v="385" actId="478"/>
          <ac:spMkLst>
            <pc:docMk/>
            <pc:sldMk cId="3640546006" sldId="274"/>
            <ac:spMk id="11" creationId="{0C3D8DB0-13AD-4D45-AC63-3BAEB9B9D3E9}"/>
          </ac:spMkLst>
        </pc:spChg>
        <pc:picChg chg="del">
          <ac:chgData name="Jovia Lai" userId="a5089820-96cb-4caa-8bce-d20d73a3bd3d" providerId="ADAL" clId="{6D70F404-F5BF-234C-B85F-825B49637A09}" dt="2021-08-05T06:42:28.565" v="384" actId="478"/>
          <ac:picMkLst>
            <pc:docMk/>
            <pc:sldMk cId="3640546006" sldId="274"/>
            <ac:picMk id="7" creationId="{F932B85D-23D4-0F4C-9AF6-66B4A9FF8844}"/>
          </ac:picMkLst>
        </pc:picChg>
        <pc:picChg chg="add mod">
          <ac:chgData name="Jovia Lai" userId="a5089820-96cb-4caa-8bce-d20d73a3bd3d" providerId="ADAL" clId="{6D70F404-F5BF-234C-B85F-825B49637A09}" dt="2021-08-05T07:49:08.810" v="444" actId="1076"/>
          <ac:picMkLst>
            <pc:docMk/>
            <pc:sldMk cId="3640546006" sldId="274"/>
            <ac:picMk id="9" creationId="{7B5EDA0E-F2EB-FA40-9636-CDBC4F3DBE1B}"/>
          </ac:picMkLst>
        </pc:picChg>
        <pc:picChg chg="del">
          <ac:chgData name="Jovia Lai" userId="a5089820-96cb-4caa-8bce-d20d73a3bd3d" providerId="ADAL" clId="{6D70F404-F5BF-234C-B85F-825B49637A09}" dt="2021-08-05T06:42:31.213" v="386" actId="478"/>
          <ac:picMkLst>
            <pc:docMk/>
            <pc:sldMk cId="3640546006" sldId="274"/>
            <ac:picMk id="10" creationId="{922B4F53-8FB9-6943-8E22-F3C537832CB0}"/>
          </ac:picMkLst>
        </pc:picChg>
        <pc:picChg chg="add mod modCrop">
          <ac:chgData name="Jovia Lai" userId="a5089820-96cb-4caa-8bce-d20d73a3bd3d" providerId="ADAL" clId="{6D70F404-F5BF-234C-B85F-825B49637A09}" dt="2021-08-05T07:50:05.533" v="460" actId="1076"/>
          <ac:picMkLst>
            <pc:docMk/>
            <pc:sldMk cId="3640546006" sldId="274"/>
            <ac:picMk id="12" creationId="{D6DDBFCD-4D5E-BD4C-AA36-2D13C032906F}"/>
          </ac:picMkLst>
        </pc:picChg>
      </pc:sldChg>
    </pc:docChg>
  </pc:docChgLst>
  <pc:docChgLst>
    <pc:chgData name="Jovia Lai" userId="a5089820-96cb-4caa-8bce-d20d73a3bd3d" providerId="ADAL" clId="{730490E0-99DC-BB48-8723-C2E029E40ED3}"/>
    <pc:docChg chg="undo custSel addSld delSld modSld sldOrd">
      <pc:chgData name="Jovia Lai" userId="a5089820-96cb-4caa-8bce-d20d73a3bd3d" providerId="ADAL" clId="{730490E0-99DC-BB48-8723-C2E029E40ED3}" dt="2021-07-26T08:05:06.551" v="2575" actId="20577"/>
      <pc:docMkLst>
        <pc:docMk/>
      </pc:docMkLst>
      <pc:sldChg chg="modSp">
        <pc:chgData name="Jovia Lai" userId="a5089820-96cb-4caa-8bce-d20d73a3bd3d" providerId="ADAL" clId="{730490E0-99DC-BB48-8723-C2E029E40ED3}" dt="2021-07-26T06:07:13.574" v="89" actId="20577"/>
        <pc:sldMkLst>
          <pc:docMk/>
          <pc:sldMk cId="105619475" sldId="257"/>
        </pc:sldMkLst>
        <pc:spChg chg="mod">
          <ac:chgData name="Jovia Lai" userId="a5089820-96cb-4caa-8bce-d20d73a3bd3d" providerId="ADAL" clId="{730490E0-99DC-BB48-8723-C2E029E40ED3}" dt="2021-07-26T06:07:13.574" v="89" actId="20577"/>
          <ac:spMkLst>
            <pc:docMk/>
            <pc:sldMk cId="105619475" sldId="257"/>
            <ac:spMk id="3" creationId="{00000000-0000-0000-0000-000000000000}"/>
          </ac:spMkLst>
        </pc:spChg>
      </pc:sldChg>
      <pc:sldChg chg="addSp delSp modSp ord">
        <pc:chgData name="Jovia Lai" userId="a5089820-96cb-4caa-8bce-d20d73a3bd3d" providerId="ADAL" clId="{730490E0-99DC-BB48-8723-C2E029E40ED3}" dt="2021-07-26T07:58:26.919" v="2312"/>
        <pc:sldMkLst>
          <pc:docMk/>
          <pc:sldMk cId="2659794738" sldId="258"/>
        </pc:sldMkLst>
        <pc:spChg chg="mod">
          <ac:chgData name="Jovia Lai" userId="a5089820-96cb-4caa-8bce-d20d73a3bd3d" providerId="ADAL" clId="{730490E0-99DC-BB48-8723-C2E029E40ED3}" dt="2021-07-26T06:29:41.880" v="1036"/>
          <ac:spMkLst>
            <pc:docMk/>
            <pc:sldMk cId="2659794738" sldId="258"/>
            <ac:spMk id="3" creationId="{00000000-0000-0000-0000-000000000000}"/>
          </ac:spMkLst>
        </pc:spChg>
        <pc:spChg chg="mod">
          <ac:chgData name="Jovia Lai" userId="a5089820-96cb-4caa-8bce-d20d73a3bd3d" providerId="ADAL" clId="{730490E0-99DC-BB48-8723-C2E029E40ED3}" dt="2021-07-26T06:07:38.798" v="92" actId="20577"/>
          <ac:spMkLst>
            <pc:docMk/>
            <pc:sldMk cId="2659794738" sldId="258"/>
            <ac:spMk id="4" creationId="{00000000-0000-0000-0000-000000000000}"/>
          </ac:spMkLst>
        </pc:spChg>
        <pc:spChg chg="add mod">
          <ac:chgData name="Jovia Lai" userId="a5089820-96cb-4caa-8bce-d20d73a3bd3d" providerId="ADAL" clId="{730490E0-99DC-BB48-8723-C2E029E40ED3}" dt="2021-07-26T07:24:43.621" v="1708" actId="1076"/>
          <ac:spMkLst>
            <pc:docMk/>
            <pc:sldMk cId="2659794738" sldId="258"/>
            <ac:spMk id="8" creationId="{060AC788-E09F-3049-8C26-B8D4396373F0}"/>
          </ac:spMkLst>
        </pc:spChg>
        <pc:spChg chg="del mod">
          <ac:chgData name="Jovia Lai" userId="a5089820-96cb-4caa-8bce-d20d73a3bd3d" providerId="ADAL" clId="{730490E0-99DC-BB48-8723-C2E029E40ED3}" dt="2021-07-26T06:07:55.757" v="96" actId="478"/>
          <ac:spMkLst>
            <pc:docMk/>
            <pc:sldMk cId="2659794738" sldId="258"/>
            <ac:spMk id="12" creationId="{ECB145AC-34D1-294F-8D9C-BFDADA8103CD}"/>
          </ac:spMkLst>
        </pc:spChg>
        <pc:graphicFrameChg chg="add mod modGraphic">
          <ac:chgData name="Jovia Lai" userId="a5089820-96cb-4caa-8bce-d20d73a3bd3d" providerId="ADAL" clId="{730490E0-99DC-BB48-8723-C2E029E40ED3}" dt="2021-07-26T07:23:33.515" v="1667" actId="14734"/>
          <ac:graphicFrameMkLst>
            <pc:docMk/>
            <pc:sldMk cId="2659794738" sldId="258"/>
            <ac:graphicFrameMk id="5" creationId="{9D5594D8-5EE1-894B-928A-47E18D9EA713}"/>
          </ac:graphicFrameMkLst>
        </pc:graphicFrameChg>
        <pc:picChg chg="add mod modCrop">
          <ac:chgData name="Jovia Lai" userId="a5089820-96cb-4caa-8bce-d20d73a3bd3d" providerId="ADAL" clId="{730490E0-99DC-BB48-8723-C2E029E40ED3}" dt="2021-07-26T07:18:42.912" v="1509" actId="1076"/>
          <ac:picMkLst>
            <pc:docMk/>
            <pc:sldMk cId="2659794738" sldId="258"/>
            <ac:picMk id="7" creationId="{569BD510-AF48-C941-AFF2-3BD9477518D3}"/>
          </ac:picMkLst>
        </pc:picChg>
        <pc:picChg chg="del">
          <ac:chgData name="Jovia Lai" userId="a5089820-96cb-4caa-8bce-d20d73a3bd3d" providerId="ADAL" clId="{730490E0-99DC-BB48-8723-C2E029E40ED3}" dt="2021-07-26T06:07:46.415" v="93" actId="478"/>
          <ac:picMkLst>
            <pc:docMk/>
            <pc:sldMk cId="2659794738" sldId="258"/>
            <ac:picMk id="11" creationId="{00000000-0000-0000-0000-000000000000}"/>
          </ac:picMkLst>
        </pc:picChg>
      </pc:sldChg>
      <pc:sldChg chg="del">
        <pc:chgData name="Jovia Lai" userId="a5089820-96cb-4caa-8bce-d20d73a3bd3d" providerId="ADAL" clId="{730490E0-99DC-BB48-8723-C2E029E40ED3}" dt="2021-07-26T06:34:02.794" v="1145" actId="2696"/>
        <pc:sldMkLst>
          <pc:docMk/>
          <pc:sldMk cId="2264615175" sldId="259"/>
        </pc:sldMkLst>
      </pc:sldChg>
      <pc:sldChg chg="del">
        <pc:chgData name="Jovia Lai" userId="a5089820-96cb-4caa-8bce-d20d73a3bd3d" providerId="ADAL" clId="{730490E0-99DC-BB48-8723-C2E029E40ED3}" dt="2021-07-26T06:34:03.620" v="1146" actId="2696"/>
        <pc:sldMkLst>
          <pc:docMk/>
          <pc:sldMk cId="1036590792" sldId="260"/>
        </pc:sldMkLst>
      </pc:sldChg>
      <pc:sldChg chg="del">
        <pc:chgData name="Jovia Lai" userId="a5089820-96cb-4caa-8bce-d20d73a3bd3d" providerId="ADAL" clId="{730490E0-99DC-BB48-8723-C2E029E40ED3}" dt="2021-07-26T06:34:03.805" v="1148" actId="2696"/>
        <pc:sldMkLst>
          <pc:docMk/>
          <pc:sldMk cId="3339098139" sldId="261"/>
        </pc:sldMkLst>
      </pc:sldChg>
      <pc:sldChg chg="del">
        <pc:chgData name="Jovia Lai" userId="a5089820-96cb-4caa-8bce-d20d73a3bd3d" providerId="ADAL" clId="{730490E0-99DC-BB48-8723-C2E029E40ED3}" dt="2021-07-26T06:34:03.636" v="1147" actId="2696"/>
        <pc:sldMkLst>
          <pc:docMk/>
          <pc:sldMk cId="1808550357" sldId="262"/>
        </pc:sldMkLst>
      </pc:sldChg>
      <pc:sldChg chg="add del">
        <pc:chgData name="Jovia Lai" userId="a5089820-96cb-4caa-8bce-d20d73a3bd3d" providerId="ADAL" clId="{730490E0-99DC-BB48-8723-C2E029E40ED3}" dt="2021-07-26T06:34:00.698" v="1143" actId="2696"/>
        <pc:sldMkLst>
          <pc:docMk/>
          <pc:sldMk cId="3022689591" sldId="263"/>
        </pc:sldMkLst>
      </pc:sldChg>
      <pc:sldChg chg="add del">
        <pc:chgData name="Jovia Lai" userId="a5089820-96cb-4caa-8bce-d20d73a3bd3d" providerId="ADAL" clId="{730490E0-99DC-BB48-8723-C2E029E40ED3}" dt="2021-07-26T06:34:01.213" v="1144" actId="2696"/>
        <pc:sldMkLst>
          <pc:docMk/>
          <pc:sldMk cId="2618280702" sldId="264"/>
        </pc:sldMkLst>
      </pc:sldChg>
      <pc:sldChg chg="addSp modSp add">
        <pc:chgData name="Jovia Lai" userId="a5089820-96cb-4caa-8bce-d20d73a3bd3d" providerId="ADAL" clId="{730490E0-99DC-BB48-8723-C2E029E40ED3}" dt="2021-07-26T07:24:32.810" v="1700" actId="1076"/>
        <pc:sldMkLst>
          <pc:docMk/>
          <pc:sldMk cId="3783317614" sldId="265"/>
        </pc:sldMkLst>
        <pc:spChg chg="mod">
          <ac:chgData name="Jovia Lai" userId="a5089820-96cb-4caa-8bce-d20d73a3bd3d" providerId="ADAL" clId="{730490E0-99DC-BB48-8723-C2E029E40ED3}" dt="2021-07-26T06:29:44.449" v="1037"/>
          <ac:spMkLst>
            <pc:docMk/>
            <pc:sldMk cId="3783317614" sldId="265"/>
            <ac:spMk id="3" creationId="{00000000-0000-0000-0000-000000000000}"/>
          </ac:spMkLst>
        </pc:spChg>
        <pc:spChg chg="add mod">
          <ac:chgData name="Jovia Lai" userId="a5089820-96cb-4caa-8bce-d20d73a3bd3d" providerId="ADAL" clId="{730490E0-99DC-BB48-8723-C2E029E40ED3}" dt="2021-07-26T07:24:32.810" v="1700" actId="1076"/>
          <ac:spMkLst>
            <pc:docMk/>
            <pc:sldMk cId="3783317614" sldId="265"/>
            <ac:spMk id="10" creationId="{DB1A752F-2661-DB43-BC82-1C639A27A52A}"/>
          </ac:spMkLst>
        </pc:spChg>
        <pc:graphicFrameChg chg="mod modGraphic">
          <ac:chgData name="Jovia Lai" userId="a5089820-96cb-4caa-8bce-d20d73a3bd3d" providerId="ADAL" clId="{730490E0-99DC-BB48-8723-C2E029E40ED3}" dt="2021-07-26T07:21:21.179" v="1574" actId="14100"/>
          <ac:graphicFrameMkLst>
            <pc:docMk/>
            <pc:sldMk cId="3783317614" sldId="265"/>
            <ac:graphicFrameMk id="5" creationId="{9D5594D8-5EE1-894B-928A-47E18D9EA713}"/>
          </ac:graphicFrameMkLst>
        </pc:graphicFrameChg>
        <pc:picChg chg="add mod modCrop">
          <ac:chgData name="Jovia Lai" userId="a5089820-96cb-4caa-8bce-d20d73a3bd3d" providerId="ADAL" clId="{730490E0-99DC-BB48-8723-C2E029E40ED3}" dt="2021-07-26T07:21:17.262" v="1573" actId="1076"/>
          <ac:picMkLst>
            <pc:docMk/>
            <pc:sldMk cId="3783317614" sldId="265"/>
            <ac:picMk id="7" creationId="{C2829A9C-716F-1E45-A601-7B59DEA71FD3}"/>
          </ac:picMkLst>
        </pc:picChg>
        <pc:picChg chg="add mod modCrop">
          <ac:chgData name="Jovia Lai" userId="a5089820-96cb-4caa-8bce-d20d73a3bd3d" providerId="ADAL" clId="{730490E0-99DC-BB48-8723-C2E029E40ED3}" dt="2021-07-26T07:21:07.009" v="1570" actId="14100"/>
          <ac:picMkLst>
            <pc:docMk/>
            <pc:sldMk cId="3783317614" sldId="265"/>
            <ac:picMk id="9" creationId="{2BD3A725-E44F-744B-91B7-CCBB599F825D}"/>
          </ac:picMkLst>
        </pc:picChg>
      </pc:sldChg>
      <pc:sldChg chg="addSp delSp modSp add">
        <pc:chgData name="Jovia Lai" userId="a5089820-96cb-4caa-8bce-d20d73a3bd3d" providerId="ADAL" clId="{730490E0-99DC-BB48-8723-C2E029E40ED3}" dt="2021-07-26T07:25:00.811" v="1710" actId="14100"/>
        <pc:sldMkLst>
          <pc:docMk/>
          <pc:sldMk cId="1619790241" sldId="266"/>
        </pc:sldMkLst>
        <pc:spChg chg="mod">
          <ac:chgData name="Jovia Lai" userId="a5089820-96cb-4caa-8bce-d20d73a3bd3d" providerId="ADAL" clId="{730490E0-99DC-BB48-8723-C2E029E40ED3}" dt="2021-07-26T06:29:47.035" v="1038"/>
          <ac:spMkLst>
            <pc:docMk/>
            <pc:sldMk cId="1619790241" sldId="266"/>
            <ac:spMk id="3" creationId="{00000000-0000-0000-0000-000000000000}"/>
          </ac:spMkLst>
        </pc:spChg>
        <pc:graphicFrameChg chg="mod modGraphic">
          <ac:chgData name="Jovia Lai" userId="a5089820-96cb-4caa-8bce-d20d73a3bd3d" providerId="ADAL" clId="{730490E0-99DC-BB48-8723-C2E029E40ED3}" dt="2021-07-26T07:23:37.763" v="1668" actId="14100"/>
          <ac:graphicFrameMkLst>
            <pc:docMk/>
            <pc:sldMk cId="1619790241" sldId="266"/>
            <ac:graphicFrameMk id="5" creationId="{9D5594D8-5EE1-894B-928A-47E18D9EA713}"/>
          </ac:graphicFrameMkLst>
        </pc:graphicFrameChg>
        <pc:picChg chg="add del mod">
          <ac:chgData name="Jovia Lai" userId="a5089820-96cb-4caa-8bce-d20d73a3bd3d" providerId="ADAL" clId="{730490E0-99DC-BB48-8723-C2E029E40ED3}" dt="2021-07-26T07:23:18.221" v="1665" actId="478"/>
          <ac:picMkLst>
            <pc:docMk/>
            <pc:sldMk cId="1619790241" sldId="266"/>
            <ac:picMk id="6" creationId="{1D914083-E6A2-3546-9AD5-3C273D3F8468}"/>
          </ac:picMkLst>
        </pc:picChg>
        <pc:picChg chg="add mod modCrop">
          <ac:chgData name="Jovia Lai" userId="a5089820-96cb-4caa-8bce-d20d73a3bd3d" providerId="ADAL" clId="{730490E0-99DC-BB48-8723-C2E029E40ED3}" dt="2021-07-26T07:25:00.811" v="1710" actId="14100"/>
          <ac:picMkLst>
            <pc:docMk/>
            <pc:sldMk cId="1619790241" sldId="266"/>
            <ac:picMk id="8" creationId="{BC86DC0C-B83F-7E47-AE0E-739C532B5E2B}"/>
          </ac:picMkLst>
        </pc:picChg>
      </pc:sldChg>
      <pc:sldChg chg="addSp modSp add ord">
        <pc:chgData name="Jovia Lai" userId="a5089820-96cb-4caa-8bce-d20d73a3bd3d" providerId="ADAL" clId="{730490E0-99DC-BB48-8723-C2E029E40ED3}" dt="2021-07-26T06:31:45.813" v="1041" actId="20577"/>
        <pc:sldMkLst>
          <pc:docMk/>
          <pc:sldMk cId="506787050" sldId="267"/>
        </pc:sldMkLst>
        <pc:spChg chg="mod">
          <ac:chgData name="Jovia Lai" userId="a5089820-96cb-4caa-8bce-d20d73a3bd3d" providerId="ADAL" clId="{730490E0-99DC-BB48-8723-C2E029E40ED3}" dt="2021-07-26T06:28:05.565" v="986" actId="166"/>
          <ac:spMkLst>
            <pc:docMk/>
            <pc:sldMk cId="506787050" sldId="267"/>
            <ac:spMk id="2" creationId="{812ED8EA-B713-0D4B-B507-A7196E4E603B}"/>
          </ac:spMkLst>
        </pc:spChg>
        <pc:spChg chg="mod">
          <ac:chgData name="Jovia Lai" userId="a5089820-96cb-4caa-8bce-d20d73a3bd3d" providerId="ADAL" clId="{730490E0-99DC-BB48-8723-C2E029E40ED3}" dt="2021-07-26T06:31:45.813" v="1041" actId="20577"/>
          <ac:spMkLst>
            <pc:docMk/>
            <pc:sldMk cId="506787050" sldId="267"/>
            <ac:spMk id="3" creationId="{FA426811-104A-8740-9F7A-2B1CB2154EBE}"/>
          </ac:spMkLst>
        </pc:spChg>
        <pc:spChg chg="add mod">
          <ac:chgData name="Jovia Lai" userId="a5089820-96cb-4caa-8bce-d20d73a3bd3d" providerId="ADAL" clId="{730490E0-99DC-BB48-8723-C2E029E40ED3}" dt="2021-07-26T06:27:44.689" v="982" actId="166"/>
          <ac:spMkLst>
            <pc:docMk/>
            <pc:sldMk cId="506787050" sldId="267"/>
            <ac:spMk id="4" creationId="{BEE62A10-B585-0840-9D9C-A17AF80B4CA8}"/>
          </ac:spMkLst>
        </pc:spChg>
        <pc:picChg chg="add mod">
          <ac:chgData name="Jovia Lai" userId="a5089820-96cb-4caa-8bce-d20d73a3bd3d" providerId="ADAL" clId="{730490E0-99DC-BB48-8723-C2E029E40ED3}" dt="2021-07-26T06:27:50.361" v="984" actId="14100"/>
          <ac:picMkLst>
            <pc:docMk/>
            <pc:sldMk cId="506787050" sldId="267"/>
            <ac:picMk id="6" creationId="{1AA45324-F3EF-8741-8CDB-BD879A4A8894}"/>
          </ac:picMkLst>
        </pc:picChg>
      </pc:sldChg>
      <pc:sldChg chg="add del">
        <pc:chgData name="Jovia Lai" userId="a5089820-96cb-4caa-8bce-d20d73a3bd3d" providerId="ADAL" clId="{730490E0-99DC-BB48-8723-C2E029E40ED3}" dt="2021-07-26T06:28:40.402" v="989" actId="2696"/>
        <pc:sldMkLst>
          <pc:docMk/>
          <pc:sldMk cId="1975341458" sldId="268"/>
        </pc:sldMkLst>
      </pc:sldChg>
      <pc:sldChg chg="addSp delSp modSp add ord">
        <pc:chgData name="Jovia Lai" userId="a5089820-96cb-4caa-8bce-d20d73a3bd3d" providerId="ADAL" clId="{730490E0-99DC-BB48-8723-C2E029E40ED3}" dt="2021-07-26T07:44:58.133" v="1881" actId="1076"/>
        <pc:sldMkLst>
          <pc:docMk/>
          <pc:sldMk cId="3779423710" sldId="268"/>
        </pc:sldMkLst>
        <pc:spChg chg="mod">
          <ac:chgData name="Jovia Lai" userId="a5089820-96cb-4caa-8bce-d20d73a3bd3d" providerId="ADAL" clId="{730490E0-99DC-BB48-8723-C2E029E40ED3}" dt="2021-07-26T07:36:45.695" v="1766" actId="1076"/>
          <ac:spMkLst>
            <pc:docMk/>
            <pc:sldMk cId="3779423710" sldId="268"/>
            <ac:spMk id="2" creationId="{812ED8EA-B713-0D4B-B507-A7196E4E603B}"/>
          </ac:spMkLst>
        </pc:spChg>
        <pc:spChg chg="mod">
          <ac:chgData name="Jovia Lai" userId="a5089820-96cb-4caa-8bce-d20d73a3bd3d" providerId="ADAL" clId="{730490E0-99DC-BB48-8723-C2E029E40ED3}" dt="2021-07-26T07:41:33.821" v="1806" actId="14100"/>
          <ac:spMkLst>
            <pc:docMk/>
            <pc:sldMk cId="3779423710" sldId="268"/>
            <ac:spMk id="3" creationId="{FA426811-104A-8740-9F7A-2B1CB2154EBE}"/>
          </ac:spMkLst>
        </pc:spChg>
        <pc:spChg chg="del">
          <ac:chgData name="Jovia Lai" userId="a5089820-96cb-4caa-8bce-d20d73a3bd3d" providerId="ADAL" clId="{730490E0-99DC-BB48-8723-C2E029E40ED3}" dt="2021-07-26T06:29:15.239" v="1017" actId="478"/>
          <ac:spMkLst>
            <pc:docMk/>
            <pc:sldMk cId="3779423710" sldId="268"/>
            <ac:spMk id="4" creationId="{BEE62A10-B585-0840-9D9C-A17AF80B4CA8}"/>
          </ac:spMkLst>
        </pc:spChg>
        <pc:spChg chg="add del mod">
          <ac:chgData name="Jovia Lai" userId="a5089820-96cb-4caa-8bce-d20d73a3bd3d" providerId="ADAL" clId="{730490E0-99DC-BB48-8723-C2E029E40ED3}" dt="2021-07-26T07:41:50.757" v="1811"/>
          <ac:spMkLst>
            <pc:docMk/>
            <pc:sldMk cId="3779423710" sldId="268"/>
            <ac:spMk id="20" creationId="{719A3386-2FCE-3B41-8F7B-0CB965E1EE19}"/>
          </ac:spMkLst>
        </pc:spChg>
        <pc:spChg chg="add mod">
          <ac:chgData name="Jovia Lai" userId="a5089820-96cb-4caa-8bce-d20d73a3bd3d" providerId="ADAL" clId="{730490E0-99DC-BB48-8723-C2E029E40ED3}" dt="2021-07-26T07:44:53.378" v="1880" actId="164"/>
          <ac:spMkLst>
            <pc:docMk/>
            <pc:sldMk cId="3779423710" sldId="268"/>
            <ac:spMk id="21" creationId="{9F0BA04D-5A8F-DB46-AD5C-FD1194477D6D}"/>
          </ac:spMkLst>
        </pc:spChg>
        <pc:spChg chg="add mod">
          <ac:chgData name="Jovia Lai" userId="a5089820-96cb-4caa-8bce-d20d73a3bd3d" providerId="ADAL" clId="{730490E0-99DC-BB48-8723-C2E029E40ED3}" dt="2021-07-26T07:44:53.378" v="1880" actId="164"/>
          <ac:spMkLst>
            <pc:docMk/>
            <pc:sldMk cId="3779423710" sldId="268"/>
            <ac:spMk id="22" creationId="{3F877275-82C8-5843-A08E-5139C3C8AB47}"/>
          </ac:spMkLst>
        </pc:spChg>
        <pc:spChg chg="add mod">
          <ac:chgData name="Jovia Lai" userId="a5089820-96cb-4caa-8bce-d20d73a3bd3d" providerId="ADAL" clId="{730490E0-99DC-BB48-8723-C2E029E40ED3}" dt="2021-07-26T07:44:53.378" v="1880" actId="164"/>
          <ac:spMkLst>
            <pc:docMk/>
            <pc:sldMk cId="3779423710" sldId="268"/>
            <ac:spMk id="23" creationId="{0590A446-749E-2746-86D2-B6D564DE3509}"/>
          </ac:spMkLst>
        </pc:spChg>
        <pc:grpChg chg="add mod">
          <ac:chgData name="Jovia Lai" userId="a5089820-96cb-4caa-8bce-d20d73a3bd3d" providerId="ADAL" clId="{730490E0-99DC-BB48-8723-C2E029E40ED3}" dt="2021-07-26T07:44:58.133" v="1881" actId="1076"/>
          <ac:grpSpMkLst>
            <pc:docMk/>
            <pc:sldMk cId="3779423710" sldId="268"/>
            <ac:grpSpMk id="24" creationId="{B9122381-AFFF-4749-8800-B6DEE4E86441}"/>
          </ac:grpSpMkLst>
        </pc:grpChg>
        <pc:graphicFrameChg chg="add del mod">
          <ac:chgData name="Jovia Lai" userId="a5089820-96cb-4caa-8bce-d20d73a3bd3d" providerId="ADAL" clId="{730490E0-99DC-BB48-8723-C2E029E40ED3}" dt="2021-07-26T07:40:41.810" v="1789" actId="478"/>
          <ac:graphicFrameMkLst>
            <pc:docMk/>
            <pc:sldMk cId="3779423710" sldId="268"/>
            <ac:graphicFrameMk id="14" creationId="{9D5140C2-07F4-6E45-836B-CD221B37200D}"/>
          </ac:graphicFrameMkLst>
        </pc:graphicFrameChg>
        <pc:graphicFrameChg chg="add del mod">
          <ac:chgData name="Jovia Lai" userId="a5089820-96cb-4caa-8bce-d20d73a3bd3d" providerId="ADAL" clId="{730490E0-99DC-BB48-8723-C2E029E40ED3}" dt="2021-07-26T07:41:18.966" v="1799" actId="478"/>
          <ac:graphicFrameMkLst>
            <pc:docMk/>
            <pc:sldMk cId="3779423710" sldId="268"/>
            <ac:graphicFrameMk id="15" creationId="{C7BBA579-4325-EF49-8883-E19773B289E0}"/>
          </ac:graphicFrameMkLst>
        </pc:graphicFrameChg>
        <pc:picChg chg="del">
          <ac:chgData name="Jovia Lai" userId="a5089820-96cb-4caa-8bce-d20d73a3bd3d" providerId="ADAL" clId="{730490E0-99DC-BB48-8723-C2E029E40ED3}" dt="2021-07-26T06:29:12.343" v="1016" actId="478"/>
          <ac:picMkLst>
            <pc:docMk/>
            <pc:sldMk cId="3779423710" sldId="268"/>
            <ac:picMk id="6" creationId="{1AA45324-F3EF-8741-8CDB-BD879A4A8894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7" creationId="{309C5B5D-D5BE-4F4C-8804-CA413632BEF3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9" creationId="{C482783D-1262-B54D-910D-3678B77F8B11}"/>
          </ac:picMkLst>
        </pc:picChg>
        <pc:picChg chg="add del mod">
          <ac:chgData name="Jovia Lai" userId="a5089820-96cb-4caa-8bce-d20d73a3bd3d" providerId="ADAL" clId="{730490E0-99DC-BB48-8723-C2E029E40ED3}" dt="2021-07-26T07:41:08.213" v="1794"/>
          <ac:picMkLst>
            <pc:docMk/>
            <pc:sldMk cId="3779423710" sldId="268"/>
            <ac:picMk id="11" creationId="{0F768E23-16BE-5742-AF5D-F80054525284}"/>
          </ac:picMkLst>
        </pc:picChg>
        <pc:picChg chg="add del mod">
          <ac:chgData name="Jovia Lai" userId="a5089820-96cb-4caa-8bce-d20d73a3bd3d" providerId="ADAL" clId="{730490E0-99DC-BB48-8723-C2E029E40ED3}" dt="2021-07-26T07:41:08.213" v="1794"/>
          <ac:picMkLst>
            <pc:docMk/>
            <pc:sldMk cId="3779423710" sldId="268"/>
            <ac:picMk id="13" creationId="{6E808B7F-B90C-9C47-B07F-88E16947C3AF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16" creationId="{3559BFA8-DCDE-7F45-9A85-BC745E4C0E23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17" creationId="{C52B0773-FF91-0F4F-86DC-F13E5B83FF81}"/>
          </ac:picMkLst>
        </pc:picChg>
        <pc:picChg chg="add del">
          <ac:chgData name="Jovia Lai" userId="a5089820-96cb-4caa-8bce-d20d73a3bd3d" providerId="ADAL" clId="{730490E0-99DC-BB48-8723-C2E029E40ED3}" dt="2021-07-26T07:41:23.191" v="1801"/>
          <ac:picMkLst>
            <pc:docMk/>
            <pc:sldMk cId="3779423710" sldId="268"/>
            <ac:picMk id="18" creationId="{04837B2F-090E-DA4F-845A-0492B3250A96}"/>
          </ac:picMkLst>
        </pc:picChg>
        <pc:picChg chg="add del">
          <ac:chgData name="Jovia Lai" userId="a5089820-96cb-4caa-8bce-d20d73a3bd3d" providerId="ADAL" clId="{730490E0-99DC-BB48-8723-C2E029E40ED3}" dt="2021-07-26T07:41:23.191" v="1801"/>
          <ac:picMkLst>
            <pc:docMk/>
            <pc:sldMk cId="3779423710" sldId="268"/>
            <ac:picMk id="19" creationId="{A72E0F18-D417-0342-AFB9-40A463117E1B}"/>
          </ac:picMkLst>
        </pc:picChg>
      </pc:sldChg>
      <pc:sldChg chg="addSp delSp modSp add">
        <pc:chgData name="Jovia Lai" userId="a5089820-96cb-4caa-8bce-d20d73a3bd3d" providerId="ADAL" clId="{730490E0-99DC-BB48-8723-C2E029E40ED3}" dt="2021-07-26T08:00:04.577" v="2339" actId="1076"/>
        <pc:sldMkLst>
          <pc:docMk/>
          <pc:sldMk cId="2554117896" sldId="269"/>
        </pc:sldMkLst>
        <pc:spChg chg="mod">
          <ac:chgData name="Jovia Lai" userId="a5089820-96cb-4caa-8bce-d20d73a3bd3d" providerId="ADAL" clId="{730490E0-99DC-BB48-8723-C2E029E40ED3}" dt="2021-07-26T07:58:37.296" v="2315" actId="403"/>
          <ac:spMkLst>
            <pc:docMk/>
            <pc:sldMk cId="2554117896" sldId="269"/>
            <ac:spMk id="3" creationId="{00000000-0000-0000-0000-000000000000}"/>
          </ac:spMkLst>
        </pc:spChg>
        <pc:spChg chg="mod">
          <ac:chgData name="Jovia Lai" userId="a5089820-96cb-4caa-8bce-d20d73a3bd3d" providerId="ADAL" clId="{730490E0-99DC-BB48-8723-C2E029E40ED3}" dt="2021-07-26T08:00:04.577" v="2339" actId="1076"/>
          <ac:spMkLst>
            <pc:docMk/>
            <pc:sldMk cId="2554117896" sldId="269"/>
            <ac:spMk id="8" creationId="{060AC788-E09F-3049-8C26-B8D4396373F0}"/>
          </ac:spMkLst>
        </pc:spChg>
        <pc:graphicFrameChg chg="add del mod modGraphic">
          <ac:chgData name="Jovia Lai" userId="a5089820-96cb-4caa-8bce-d20d73a3bd3d" providerId="ADAL" clId="{730490E0-99DC-BB48-8723-C2E029E40ED3}" dt="2021-07-26T07:58:40.466" v="2316" actId="1076"/>
          <ac:graphicFrameMkLst>
            <pc:docMk/>
            <pc:sldMk cId="2554117896" sldId="269"/>
            <ac:graphicFrameMk id="5" creationId="{9D5594D8-5EE1-894B-928A-47E18D9EA713}"/>
          </ac:graphicFrameMkLst>
        </pc:graphicFrameChg>
        <pc:picChg chg="del">
          <ac:chgData name="Jovia Lai" userId="a5089820-96cb-4caa-8bce-d20d73a3bd3d" providerId="ADAL" clId="{730490E0-99DC-BB48-8723-C2E029E40ED3}" dt="2021-07-26T07:24:04.152" v="1675" actId="478"/>
          <ac:picMkLst>
            <pc:docMk/>
            <pc:sldMk cId="2554117896" sldId="269"/>
            <ac:picMk id="7" creationId="{569BD510-AF48-C941-AFF2-3BD9477518D3}"/>
          </ac:picMkLst>
        </pc:picChg>
        <pc:picChg chg="add mod modCrop">
          <ac:chgData name="Jovia Lai" userId="a5089820-96cb-4caa-8bce-d20d73a3bd3d" providerId="ADAL" clId="{730490E0-99DC-BB48-8723-C2E029E40ED3}" dt="2021-07-26T08:00:01.316" v="2338" actId="14100"/>
          <ac:picMkLst>
            <pc:docMk/>
            <pc:sldMk cId="2554117896" sldId="269"/>
            <ac:picMk id="9" creationId="{1C8351FE-2906-5243-8AF1-09C8137079D0}"/>
          </ac:picMkLst>
        </pc:picChg>
      </pc:sldChg>
      <pc:sldChg chg="modSp add ord">
        <pc:chgData name="Jovia Lai" userId="a5089820-96cb-4caa-8bce-d20d73a3bd3d" providerId="ADAL" clId="{730490E0-99DC-BB48-8723-C2E029E40ED3}" dt="2021-07-26T08:05:06.551" v="2575" actId="20577"/>
        <pc:sldMkLst>
          <pc:docMk/>
          <pc:sldMk cId="3341806960" sldId="270"/>
        </pc:sldMkLst>
        <pc:spChg chg="mod">
          <ac:chgData name="Jovia Lai" userId="a5089820-96cb-4caa-8bce-d20d73a3bd3d" providerId="ADAL" clId="{730490E0-99DC-BB48-8723-C2E029E40ED3}" dt="2021-07-26T07:58:58.120" v="2325" actId="20577"/>
          <ac:spMkLst>
            <pc:docMk/>
            <pc:sldMk cId="3341806960" sldId="270"/>
            <ac:spMk id="3" creationId="{FA426811-104A-8740-9F7A-2B1CB2154EBE}"/>
          </ac:spMkLst>
        </pc:spChg>
        <pc:spChg chg="mod">
          <ac:chgData name="Jovia Lai" userId="a5089820-96cb-4caa-8bce-d20d73a3bd3d" providerId="ADAL" clId="{730490E0-99DC-BB48-8723-C2E029E40ED3}" dt="2021-07-26T08:04:39.433" v="2534" actId="20577"/>
          <ac:spMkLst>
            <pc:docMk/>
            <pc:sldMk cId="3341806960" sldId="270"/>
            <ac:spMk id="21" creationId="{9F0BA04D-5A8F-DB46-AD5C-FD1194477D6D}"/>
          </ac:spMkLst>
        </pc:spChg>
        <pc:spChg chg="mod">
          <ac:chgData name="Jovia Lai" userId="a5089820-96cb-4caa-8bce-d20d73a3bd3d" providerId="ADAL" clId="{730490E0-99DC-BB48-8723-C2E029E40ED3}" dt="2021-07-26T08:05:06.551" v="2575" actId="20577"/>
          <ac:spMkLst>
            <pc:docMk/>
            <pc:sldMk cId="3341806960" sldId="270"/>
            <ac:spMk id="23" creationId="{0590A446-749E-2746-86D2-B6D564DE3509}"/>
          </ac:spMkLst>
        </pc:spChg>
      </pc:sldChg>
    </pc:docChg>
  </pc:docChgLst>
  <pc:docChgLst>
    <pc:chgData name="Jovia Lai" userId="a5089820-96cb-4caa-8bce-d20d73a3bd3d" providerId="ADAL" clId="{B1D6C262-75DA-924E-96BC-678A8C403639}"/>
    <pc:docChg chg="undo custSel addSld delSld modSld sldOrd">
      <pc:chgData name="Jovia Lai" userId="a5089820-96cb-4caa-8bce-d20d73a3bd3d" providerId="ADAL" clId="{B1D6C262-75DA-924E-96BC-678A8C403639}" dt="2021-07-26T09:08:08.071" v="637" actId="478"/>
      <pc:docMkLst>
        <pc:docMk/>
      </pc:docMkLst>
      <pc:sldChg chg="modSp">
        <pc:chgData name="Jovia Lai" userId="a5089820-96cb-4caa-8bce-d20d73a3bd3d" providerId="ADAL" clId="{B1D6C262-75DA-924E-96BC-678A8C403639}" dt="2021-07-26T08:34:49.201" v="65" actId="27636"/>
        <pc:sldMkLst>
          <pc:docMk/>
          <pc:sldMk cId="105619475" sldId="257"/>
        </pc:sldMkLst>
        <pc:spChg chg="mod">
          <ac:chgData name="Jovia Lai" userId="a5089820-96cb-4caa-8bce-d20d73a3bd3d" providerId="ADAL" clId="{B1D6C262-75DA-924E-96BC-678A8C403639}" dt="2021-07-26T08:34:49.201" v="65" actId="27636"/>
          <ac:spMkLst>
            <pc:docMk/>
            <pc:sldMk cId="105619475" sldId="257"/>
            <ac:spMk id="3" creationId="{00000000-0000-0000-0000-000000000000}"/>
          </ac:spMkLst>
        </pc:spChg>
      </pc:sldChg>
      <pc:sldChg chg="addSp delSp modSp modAnim">
        <pc:chgData name="Jovia Lai" userId="a5089820-96cb-4caa-8bce-d20d73a3bd3d" providerId="ADAL" clId="{B1D6C262-75DA-924E-96BC-678A8C403639}" dt="2021-07-26T08:44:11.578" v="298"/>
        <pc:sldMkLst>
          <pc:docMk/>
          <pc:sldMk cId="2659794738" sldId="258"/>
        </pc:sldMkLst>
        <pc:spChg chg="mod">
          <ac:chgData name="Jovia Lai" userId="a5089820-96cb-4caa-8bce-d20d73a3bd3d" providerId="ADAL" clId="{B1D6C262-75DA-924E-96BC-678A8C403639}" dt="2021-07-26T08:40:28.130" v="294" actId="404"/>
          <ac:spMkLst>
            <pc:docMk/>
            <pc:sldMk cId="2659794738" sldId="258"/>
            <ac:spMk id="3" creationId="{00000000-0000-0000-0000-000000000000}"/>
          </ac:spMkLst>
        </pc:spChg>
        <pc:spChg chg="mod">
          <ac:chgData name="Jovia Lai" userId="a5089820-96cb-4caa-8bce-d20d73a3bd3d" providerId="ADAL" clId="{B1D6C262-75DA-924E-96BC-678A8C403639}" dt="2021-07-26T08:34:55.113" v="66"/>
          <ac:spMkLst>
            <pc:docMk/>
            <pc:sldMk cId="2659794738" sldId="258"/>
            <ac:spMk id="4" creationId="{00000000-0000-0000-0000-000000000000}"/>
          </ac:spMkLst>
        </pc:spChg>
        <pc:spChg chg="del">
          <ac:chgData name="Jovia Lai" userId="a5089820-96cb-4caa-8bce-d20d73a3bd3d" providerId="ADAL" clId="{B1D6C262-75DA-924E-96BC-678A8C403639}" dt="2021-07-26T08:35:23.308" v="82" actId="478"/>
          <ac:spMkLst>
            <pc:docMk/>
            <pc:sldMk cId="2659794738" sldId="258"/>
            <ac:spMk id="8" creationId="{060AC788-E09F-3049-8C26-B8D4396373F0}"/>
          </ac:spMkLst>
        </pc:spChg>
        <pc:spChg chg="add mod">
          <ac:chgData name="Jovia Lai" userId="a5089820-96cb-4caa-8bce-d20d73a3bd3d" providerId="ADAL" clId="{B1D6C262-75DA-924E-96BC-678A8C403639}" dt="2021-07-26T08:38:38.418" v="122" actId="1076"/>
          <ac:spMkLst>
            <pc:docMk/>
            <pc:sldMk cId="2659794738" sldId="258"/>
            <ac:spMk id="9" creationId="{BDD3FA89-97CE-364A-A93B-2A993CBA7384}"/>
          </ac:spMkLst>
        </pc:spChg>
        <pc:graphicFrameChg chg="del">
          <ac:chgData name="Jovia Lai" userId="a5089820-96cb-4caa-8bce-d20d73a3bd3d" providerId="ADAL" clId="{B1D6C262-75DA-924E-96BC-678A8C403639}" dt="2021-07-26T08:35:11.677" v="79" actId="478"/>
          <ac:graphicFrameMkLst>
            <pc:docMk/>
            <pc:sldMk cId="2659794738" sldId="258"/>
            <ac:graphicFrameMk id="5" creationId="{9D5594D8-5EE1-894B-928A-47E18D9EA713}"/>
          </ac:graphicFrameMkLst>
        </pc:graphicFrameChg>
        <pc:picChg chg="del">
          <ac:chgData name="Jovia Lai" userId="a5089820-96cb-4caa-8bce-d20d73a3bd3d" providerId="ADAL" clId="{B1D6C262-75DA-924E-96BC-678A8C403639}" dt="2021-07-26T08:35:12.693" v="80" actId="478"/>
          <ac:picMkLst>
            <pc:docMk/>
            <pc:sldMk cId="2659794738" sldId="258"/>
            <ac:picMk id="7" creationId="{569BD510-AF48-C941-AFF2-3BD9477518D3}"/>
          </ac:picMkLst>
        </pc:picChg>
        <pc:picChg chg="add mod">
          <ac:chgData name="Jovia Lai" userId="a5089820-96cb-4caa-8bce-d20d73a3bd3d" providerId="ADAL" clId="{B1D6C262-75DA-924E-96BC-678A8C403639}" dt="2021-07-26T08:38:38.418" v="122" actId="1076"/>
          <ac:picMkLst>
            <pc:docMk/>
            <pc:sldMk cId="2659794738" sldId="258"/>
            <ac:picMk id="10" creationId="{5724B680-878F-6649-8C7E-1E3AB829CF40}"/>
          </ac:picMkLst>
        </pc:picChg>
        <pc:picChg chg="add del mod">
          <ac:chgData name="Jovia Lai" userId="a5089820-96cb-4caa-8bce-d20d73a3bd3d" providerId="ADAL" clId="{B1D6C262-75DA-924E-96BC-678A8C403639}" dt="2021-07-26T08:44:11.578" v="298"/>
          <ac:picMkLst>
            <pc:docMk/>
            <pc:sldMk cId="2659794738" sldId="258"/>
            <ac:picMk id="11" creationId="{4A995D58-75AA-FF4D-8BBE-D0D4A8C08F0F}"/>
          </ac:picMkLst>
        </pc:picChg>
      </pc:sldChg>
      <pc:sldChg chg="del">
        <pc:chgData name="Jovia Lai" userId="a5089820-96cb-4caa-8bce-d20d73a3bd3d" providerId="ADAL" clId="{B1D6C262-75DA-924E-96BC-678A8C403639}" dt="2021-07-26T08:34:57.363" v="67" actId="2696"/>
        <pc:sldMkLst>
          <pc:docMk/>
          <pc:sldMk cId="3783317614" sldId="265"/>
        </pc:sldMkLst>
      </pc:sldChg>
      <pc:sldChg chg="del">
        <pc:chgData name="Jovia Lai" userId="a5089820-96cb-4caa-8bce-d20d73a3bd3d" providerId="ADAL" clId="{B1D6C262-75DA-924E-96BC-678A8C403639}" dt="2021-07-26T08:34:57.833" v="68" actId="2696"/>
        <pc:sldMkLst>
          <pc:docMk/>
          <pc:sldMk cId="1619790241" sldId="266"/>
        </pc:sldMkLst>
      </pc:sldChg>
      <pc:sldChg chg="delSp modSp">
        <pc:chgData name="Jovia Lai" userId="a5089820-96cb-4caa-8bce-d20d73a3bd3d" providerId="ADAL" clId="{B1D6C262-75DA-924E-96BC-678A8C403639}" dt="2021-07-26T09:08:08.071" v="637" actId="478"/>
        <pc:sldMkLst>
          <pc:docMk/>
          <pc:sldMk cId="506787050" sldId="267"/>
        </pc:sldMkLst>
        <pc:spChg chg="mod">
          <ac:chgData name="Jovia Lai" userId="a5089820-96cb-4caa-8bce-d20d73a3bd3d" providerId="ADAL" clId="{B1D6C262-75DA-924E-96BC-678A8C403639}" dt="2021-07-26T08:31:04.878" v="8" actId="27636"/>
          <ac:spMkLst>
            <pc:docMk/>
            <pc:sldMk cId="506787050" sldId="267"/>
            <ac:spMk id="2" creationId="{812ED8EA-B713-0D4B-B507-A7196E4E603B}"/>
          </ac:spMkLst>
        </pc:spChg>
        <pc:spChg chg="mod">
          <ac:chgData name="Jovia Lai" userId="a5089820-96cb-4caa-8bce-d20d73a3bd3d" providerId="ADAL" clId="{B1D6C262-75DA-924E-96BC-678A8C403639}" dt="2021-07-26T08:34:14.797" v="63" actId="12"/>
          <ac:spMkLst>
            <pc:docMk/>
            <pc:sldMk cId="506787050" sldId="267"/>
            <ac:spMk id="3" creationId="{FA426811-104A-8740-9F7A-2B1CB2154EBE}"/>
          </ac:spMkLst>
        </pc:spChg>
        <pc:spChg chg="del mod">
          <ac:chgData name="Jovia Lai" userId="a5089820-96cb-4caa-8bce-d20d73a3bd3d" providerId="ADAL" clId="{B1D6C262-75DA-924E-96BC-678A8C403639}" dt="2021-07-26T09:08:08.071" v="637" actId="478"/>
          <ac:spMkLst>
            <pc:docMk/>
            <pc:sldMk cId="506787050" sldId="267"/>
            <ac:spMk id="4" creationId="{BEE62A10-B585-0840-9D9C-A17AF80B4CA8}"/>
          </ac:spMkLst>
        </pc:spChg>
        <pc:picChg chg="del">
          <ac:chgData name="Jovia Lai" userId="a5089820-96cb-4caa-8bce-d20d73a3bd3d" providerId="ADAL" clId="{B1D6C262-75DA-924E-96BC-678A8C403639}" dt="2021-07-26T08:30:49.848" v="2" actId="478"/>
          <ac:picMkLst>
            <pc:docMk/>
            <pc:sldMk cId="506787050" sldId="267"/>
            <ac:picMk id="6" creationId="{1AA45324-F3EF-8741-8CDB-BD879A4A8894}"/>
          </ac:picMkLst>
        </pc:picChg>
      </pc:sldChg>
      <pc:sldChg chg="addSp add del modAnim">
        <pc:chgData name="Jovia Lai" userId="a5089820-96cb-4caa-8bce-d20d73a3bd3d" providerId="ADAL" clId="{B1D6C262-75DA-924E-96BC-678A8C403639}" dt="2021-07-26T08:44:23.179" v="300" actId="2696"/>
        <pc:sldMkLst>
          <pc:docMk/>
          <pc:sldMk cId="1970732601" sldId="268"/>
        </pc:sldMkLst>
        <pc:picChg chg="add">
          <ac:chgData name="Jovia Lai" userId="a5089820-96cb-4caa-8bce-d20d73a3bd3d" providerId="ADAL" clId="{B1D6C262-75DA-924E-96BC-678A8C403639}" dt="2021-07-26T08:44:13.474" v="299"/>
          <ac:picMkLst>
            <pc:docMk/>
            <pc:sldMk cId="1970732601" sldId="268"/>
            <ac:picMk id="4" creationId="{0704D10E-5229-6545-98E9-A50B9FFF2E3B}"/>
          </ac:picMkLst>
        </pc:picChg>
      </pc:sldChg>
      <pc:sldChg chg="del">
        <pc:chgData name="Jovia Lai" userId="a5089820-96cb-4caa-8bce-d20d73a3bd3d" providerId="ADAL" clId="{B1D6C262-75DA-924E-96BC-678A8C403639}" dt="2021-07-26T08:34:58.191" v="69" actId="2696"/>
        <pc:sldMkLst>
          <pc:docMk/>
          <pc:sldMk cId="3779423710" sldId="268"/>
        </pc:sldMkLst>
      </pc:sldChg>
      <pc:sldChg chg="del">
        <pc:chgData name="Jovia Lai" userId="a5089820-96cb-4caa-8bce-d20d73a3bd3d" providerId="ADAL" clId="{B1D6C262-75DA-924E-96BC-678A8C403639}" dt="2021-07-26T08:34:58.505" v="70" actId="2696"/>
        <pc:sldMkLst>
          <pc:docMk/>
          <pc:sldMk cId="2554117896" sldId="269"/>
        </pc:sldMkLst>
      </pc:sldChg>
      <pc:sldChg chg="addSp delSp modSp add delAnim modAnim">
        <pc:chgData name="Jovia Lai" userId="a5089820-96cb-4caa-8bce-d20d73a3bd3d" providerId="ADAL" clId="{B1D6C262-75DA-924E-96BC-678A8C403639}" dt="2021-07-26T08:57:20.949" v="430" actId="20577"/>
        <pc:sldMkLst>
          <pc:docMk/>
          <pc:sldMk cId="2674516492" sldId="269"/>
        </pc:sldMkLst>
        <pc:spChg chg="mod">
          <ac:chgData name="Jovia Lai" userId="a5089820-96cb-4caa-8bce-d20d73a3bd3d" providerId="ADAL" clId="{B1D6C262-75DA-924E-96BC-678A8C403639}" dt="2021-07-26T08:50:55.571" v="359" actId="20577"/>
          <ac:spMkLst>
            <pc:docMk/>
            <pc:sldMk cId="2674516492" sldId="269"/>
            <ac:spMk id="2" creationId="{B5D0866D-7C3A-0C4D-A039-218379715E52}"/>
          </ac:spMkLst>
        </pc:spChg>
        <pc:spChg chg="del">
          <ac:chgData name="Jovia Lai" userId="a5089820-96cb-4caa-8bce-d20d73a3bd3d" providerId="ADAL" clId="{B1D6C262-75DA-924E-96BC-678A8C403639}" dt="2021-07-26T08:50:29.265" v="301"/>
          <ac:spMkLst>
            <pc:docMk/>
            <pc:sldMk cId="2674516492" sldId="269"/>
            <ac:spMk id="3" creationId="{6B4FD1FB-DD7D-C348-8604-4D8F997BCC4B}"/>
          </ac:spMkLst>
        </pc:spChg>
        <pc:spChg chg="add del mod">
          <ac:chgData name="Jovia Lai" userId="a5089820-96cb-4caa-8bce-d20d73a3bd3d" providerId="ADAL" clId="{B1D6C262-75DA-924E-96BC-678A8C403639}" dt="2021-07-26T08:52:06.252" v="361"/>
          <ac:spMkLst>
            <pc:docMk/>
            <pc:sldMk cId="2674516492" sldId="269"/>
            <ac:spMk id="6" creationId="{1EEECDC9-D3B1-D24B-BD5F-D4B13F6D0D86}"/>
          </ac:spMkLst>
        </pc:spChg>
        <pc:spChg chg="add del mod">
          <ac:chgData name="Jovia Lai" userId="a5089820-96cb-4caa-8bce-d20d73a3bd3d" providerId="ADAL" clId="{B1D6C262-75DA-924E-96BC-678A8C403639}" dt="2021-07-26T08:54:52.583" v="364"/>
          <ac:spMkLst>
            <pc:docMk/>
            <pc:sldMk cId="2674516492" sldId="269"/>
            <ac:spMk id="10" creationId="{9E31E3A8-996E-8643-A8E4-060FE51AC761}"/>
          </ac:spMkLst>
        </pc:spChg>
        <pc:spChg chg="add mod">
          <ac:chgData name="Jovia Lai" userId="a5089820-96cb-4caa-8bce-d20d73a3bd3d" providerId="ADAL" clId="{B1D6C262-75DA-924E-96BC-678A8C403639}" dt="2021-07-26T08:57:20.949" v="430" actId="20577"/>
          <ac:spMkLst>
            <pc:docMk/>
            <pc:sldMk cId="2674516492" sldId="269"/>
            <ac:spMk id="13" creationId="{95D95283-D32E-2941-A85F-457AF578668D}"/>
          </ac:spMkLst>
        </pc:spChg>
        <pc:spChg chg="add mod">
          <ac:chgData name="Jovia Lai" userId="a5089820-96cb-4caa-8bce-d20d73a3bd3d" providerId="ADAL" clId="{B1D6C262-75DA-924E-96BC-678A8C403639}" dt="2021-07-26T08:57:03.134" v="422" actId="1076"/>
          <ac:spMkLst>
            <pc:docMk/>
            <pc:sldMk cId="2674516492" sldId="269"/>
            <ac:spMk id="18" creationId="{B56028BF-CF47-294E-92D2-F4E0B6AC8480}"/>
          </ac:spMkLst>
        </pc:spChg>
        <pc:picChg chg="add del mod">
          <ac:chgData name="Jovia Lai" userId="a5089820-96cb-4caa-8bce-d20d73a3bd3d" providerId="ADAL" clId="{B1D6C262-75DA-924E-96BC-678A8C403639}" dt="2021-07-26T08:50:57.858" v="360" actId="478"/>
          <ac:picMkLst>
            <pc:docMk/>
            <pc:sldMk cId="2674516492" sldId="269"/>
            <ac:picMk id="4" creationId="{4F624E69-1528-E945-A971-52CF8A7ACD75}"/>
          </ac:picMkLst>
        </pc:picChg>
        <pc:picChg chg="add del mod">
          <ac:chgData name="Jovia Lai" userId="a5089820-96cb-4caa-8bce-d20d73a3bd3d" providerId="ADAL" clId="{B1D6C262-75DA-924E-96BC-678A8C403639}" dt="2021-07-26T08:52:11.582" v="363" actId="478"/>
          <ac:picMkLst>
            <pc:docMk/>
            <pc:sldMk cId="2674516492" sldId="269"/>
            <ac:picMk id="8" creationId="{D1B4FEA3-1B83-1A48-9784-CF0A4B79F2E2}"/>
          </ac:picMkLst>
        </pc:picChg>
        <pc:picChg chg="add mod">
          <ac:chgData name="Jovia Lai" userId="a5089820-96cb-4caa-8bce-d20d73a3bd3d" providerId="ADAL" clId="{B1D6C262-75DA-924E-96BC-678A8C403639}" dt="2021-07-26T08:56:48.655" v="418" actId="14100"/>
          <ac:picMkLst>
            <pc:docMk/>
            <pc:sldMk cId="2674516492" sldId="269"/>
            <ac:picMk id="12" creationId="{A84AF256-B28F-2143-863D-5F15789FC492}"/>
          </ac:picMkLst>
        </pc:picChg>
        <pc:picChg chg="add del mod">
          <ac:chgData name="Jovia Lai" userId="a5089820-96cb-4caa-8bce-d20d73a3bd3d" providerId="ADAL" clId="{B1D6C262-75DA-924E-96BC-678A8C403639}" dt="2021-07-26T08:55:50.677" v="403" actId="478"/>
          <ac:picMkLst>
            <pc:docMk/>
            <pc:sldMk cId="2674516492" sldId="269"/>
            <ac:picMk id="15" creationId="{43E381CC-873F-EF43-A100-C8A75BA1C1E1}"/>
          </ac:picMkLst>
        </pc:picChg>
        <pc:picChg chg="add mod modCrop">
          <ac:chgData name="Jovia Lai" userId="a5089820-96cb-4caa-8bce-d20d73a3bd3d" providerId="ADAL" clId="{B1D6C262-75DA-924E-96BC-678A8C403639}" dt="2021-07-26T08:56:52.751" v="420" actId="14100"/>
          <ac:picMkLst>
            <pc:docMk/>
            <pc:sldMk cId="2674516492" sldId="269"/>
            <ac:picMk id="17" creationId="{192761E2-4A4B-CA43-AA05-A6F78BD15DDB}"/>
          </ac:picMkLst>
        </pc:picChg>
      </pc:sldChg>
      <pc:sldChg chg="addSp delSp modSp add">
        <pc:chgData name="Jovia Lai" userId="a5089820-96cb-4caa-8bce-d20d73a3bd3d" providerId="ADAL" clId="{B1D6C262-75DA-924E-96BC-678A8C403639}" dt="2021-07-26T09:07:24.526" v="636" actId="20577"/>
        <pc:sldMkLst>
          <pc:docMk/>
          <pc:sldMk cId="2437257228" sldId="270"/>
        </pc:sldMkLst>
        <pc:spChg chg="mod">
          <ac:chgData name="Jovia Lai" userId="a5089820-96cb-4caa-8bce-d20d73a3bd3d" providerId="ADAL" clId="{B1D6C262-75DA-924E-96BC-678A8C403639}" dt="2021-07-26T09:03:41.581" v="597" actId="20577"/>
          <ac:spMkLst>
            <pc:docMk/>
            <pc:sldMk cId="2437257228" sldId="270"/>
            <ac:spMk id="2" creationId="{0336622B-75F4-9F4D-9B73-420F7AA58C79}"/>
          </ac:spMkLst>
        </pc:spChg>
        <pc:spChg chg="del">
          <ac:chgData name="Jovia Lai" userId="a5089820-96cb-4caa-8bce-d20d73a3bd3d" providerId="ADAL" clId="{B1D6C262-75DA-924E-96BC-678A8C403639}" dt="2021-07-26T09:03:54.803" v="598" actId="478"/>
          <ac:spMkLst>
            <pc:docMk/>
            <pc:sldMk cId="2437257228" sldId="270"/>
            <ac:spMk id="3" creationId="{A41CFAF3-CFDC-984B-896A-F67ADF564FCE}"/>
          </ac:spMkLst>
        </pc:spChg>
        <pc:spChg chg="add mod">
          <ac:chgData name="Jovia Lai" userId="a5089820-96cb-4caa-8bce-d20d73a3bd3d" providerId="ADAL" clId="{B1D6C262-75DA-924E-96BC-678A8C403639}" dt="2021-07-26T09:06:17.078" v="619" actId="20577"/>
          <ac:spMkLst>
            <pc:docMk/>
            <pc:sldMk cId="2437257228" sldId="270"/>
            <ac:spMk id="4" creationId="{1E216496-22F7-2948-BCA5-2E57B954F136}"/>
          </ac:spMkLst>
        </pc:spChg>
        <pc:spChg chg="add mod">
          <ac:chgData name="Jovia Lai" userId="a5089820-96cb-4caa-8bce-d20d73a3bd3d" providerId="ADAL" clId="{B1D6C262-75DA-924E-96BC-678A8C403639}" dt="2021-07-26T09:07:24.526" v="636" actId="20577"/>
          <ac:spMkLst>
            <pc:docMk/>
            <pc:sldMk cId="2437257228" sldId="270"/>
            <ac:spMk id="5" creationId="{AAC34B28-DA5F-D24D-AF5F-7B18DDF8F9A6}"/>
          </ac:spMkLst>
        </pc:spChg>
        <pc:spChg chg="add mod">
          <ac:chgData name="Jovia Lai" userId="a5089820-96cb-4caa-8bce-d20d73a3bd3d" providerId="ADAL" clId="{B1D6C262-75DA-924E-96BC-678A8C403639}" dt="2021-07-26T09:07:07.655" v="628" actId="1076"/>
          <ac:spMkLst>
            <pc:docMk/>
            <pc:sldMk cId="2437257228" sldId="270"/>
            <ac:spMk id="8" creationId="{1CF1EF89-1F9C-D442-A07E-D34B99F49AF7}"/>
          </ac:spMkLst>
        </pc:spChg>
        <pc:spChg chg="add mod">
          <ac:chgData name="Jovia Lai" userId="a5089820-96cb-4caa-8bce-d20d73a3bd3d" providerId="ADAL" clId="{B1D6C262-75DA-924E-96BC-678A8C403639}" dt="2021-07-26T09:07:21.134" v="634" actId="20577"/>
          <ac:spMkLst>
            <pc:docMk/>
            <pc:sldMk cId="2437257228" sldId="270"/>
            <ac:spMk id="11" creationId="{0C3D8DB0-13AD-4D45-AC63-3BAEB9B9D3E9}"/>
          </ac:spMkLst>
        </pc:spChg>
        <pc:picChg chg="add mod modCrop">
          <ac:chgData name="Jovia Lai" userId="a5089820-96cb-4caa-8bce-d20d73a3bd3d" providerId="ADAL" clId="{B1D6C262-75DA-924E-96BC-678A8C403639}" dt="2021-07-26T09:04:45.907" v="607" actId="1076"/>
          <ac:picMkLst>
            <pc:docMk/>
            <pc:sldMk cId="2437257228" sldId="270"/>
            <ac:picMk id="7" creationId="{F932B85D-23D4-0F4C-9AF6-66B4A9FF8844}"/>
          </ac:picMkLst>
        </pc:picChg>
        <pc:picChg chg="add mod modCrop">
          <ac:chgData name="Jovia Lai" userId="a5089820-96cb-4caa-8bce-d20d73a3bd3d" providerId="ADAL" clId="{B1D6C262-75DA-924E-96BC-678A8C403639}" dt="2021-07-26T09:07:01.975" v="627" actId="1076"/>
          <ac:picMkLst>
            <pc:docMk/>
            <pc:sldMk cId="2437257228" sldId="270"/>
            <ac:picMk id="10" creationId="{922B4F53-8FB9-6943-8E22-F3C537832CB0}"/>
          </ac:picMkLst>
        </pc:picChg>
      </pc:sldChg>
      <pc:sldChg chg="del">
        <pc:chgData name="Jovia Lai" userId="a5089820-96cb-4caa-8bce-d20d73a3bd3d" providerId="ADAL" clId="{B1D6C262-75DA-924E-96BC-678A8C403639}" dt="2021-07-26T08:34:58.795" v="71" actId="2696"/>
        <pc:sldMkLst>
          <pc:docMk/>
          <pc:sldMk cId="3341806960" sldId="270"/>
        </pc:sldMkLst>
      </pc:sldChg>
      <pc:sldChg chg="add">
        <pc:chgData name="Jovia Lai" userId="a5089820-96cb-4caa-8bce-d20d73a3bd3d" providerId="ADAL" clId="{B1D6C262-75DA-924E-96BC-678A8C403639}" dt="2021-07-26T08:57:33.178" v="432"/>
        <pc:sldMkLst>
          <pc:docMk/>
          <pc:sldMk cId="2206810220" sldId="271"/>
        </pc:sldMkLst>
      </pc:sldChg>
      <pc:sldChg chg="addSp delSp modSp add ord">
        <pc:chgData name="Jovia Lai" userId="a5089820-96cb-4caa-8bce-d20d73a3bd3d" providerId="ADAL" clId="{B1D6C262-75DA-924E-96BC-678A8C403639}" dt="2021-07-26T09:02:06.834" v="576" actId="14100"/>
        <pc:sldMkLst>
          <pc:docMk/>
          <pc:sldMk cId="114529209" sldId="272"/>
        </pc:sldMkLst>
        <pc:spChg chg="mod">
          <ac:chgData name="Jovia Lai" userId="a5089820-96cb-4caa-8bce-d20d73a3bd3d" providerId="ADAL" clId="{B1D6C262-75DA-924E-96BC-678A8C403639}" dt="2021-07-26T09:00:06.199" v="568" actId="20577"/>
          <ac:spMkLst>
            <pc:docMk/>
            <pc:sldMk cId="114529209" sldId="272"/>
            <ac:spMk id="3" creationId="{00000000-0000-0000-0000-000000000000}"/>
          </ac:spMkLst>
        </pc:spChg>
        <pc:spChg chg="mod">
          <ac:chgData name="Jovia Lai" userId="a5089820-96cb-4caa-8bce-d20d73a3bd3d" providerId="ADAL" clId="{B1D6C262-75DA-924E-96BC-678A8C403639}" dt="2021-07-26T09:01:47.820" v="571"/>
          <ac:spMkLst>
            <pc:docMk/>
            <pc:sldMk cId="114529209" sldId="272"/>
            <ac:spMk id="9" creationId="{BDD3FA89-97CE-364A-A93B-2A993CBA7384}"/>
          </ac:spMkLst>
        </pc:spChg>
        <pc:picChg chg="add mod">
          <ac:chgData name="Jovia Lai" userId="a5089820-96cb-4caa-8bce-d20d73a3bd3d" providerId="ADAL" clId="{B1D6C262-75DA-924E-96BC-678A8C403639}" dt="2021-07-26T09:02:06.834" v="576" actId="14100"/>
          <ac:picMkLst>
            <pc:docMk/>
            <pc:sldMk cId="114529209" sldId="272"/>
            <ac:picMk id="6" creationId="{B24CC83D-57A3-D34A-B356-06F70B8C7983}"/>
          </ac:picMkLst>
        </pc:picChg>
        <pc:picChg chg="del">
          <ac:chgData name="Jovia Lai" userId="a5089820-96cb-4caa-8bce-d20d73a3bd3d" providerId="ADAL" clId="{B1D6C262-75DA-924E-96BC-678A8C403639}" dt="2021-07-26T09:00:15.696" v="569" actId="478"/>
          <ac:picMkLst>
            <pc:docMk/>
            <pc:sldMk cId="114529209" sldId="272"/>
            <ac:picMk id="10" creationId="{5724B680-878F-6649-8C7E-1E3AB829CF4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/>
              <a:t>Technology &amp; living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HK" dirty="0"/>
              <a:t>Textile Technology</a:t>
            </a:r>
          </a:p>
          <a:p>
            <a:r>
              <a:rPr lang="en-US" altLang="zh-HK" dirty="0"/>
              <a:t>S1.3.1 Fundamental </a:t>
            </a:r>
            <a:r>
              <a:rPr lang="en-US" altLang="zh-HK" dirty="0" smtClean="0"/>
              <a:t>Knowledge </a:t>
            </a:r>
            <a:r>
              <a:rPr lang="en-US" altLang="zh-HK" dirty="0"/>
              <a:t>of </a:t>
            </a:r>
            <a:r>
              <a:rPr lang="en-US" altLang="zh-HK" dirty="0" smtClean="0"/>
              <a:t>Fabrics</a:t>
            </a:r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105619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26811-104A-8740-9F7A-2B1CB2154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105" y="911693"/>
            <a:ext cx="6134986" cy="3581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altLang="zh-HK" sz="4000" b="1" dirty="0" smtClean="0"/>
              <a:t>Types </a:t>
            </a:r>
            <a:r>
              <a:rPr lang="en-GB" altLang="zh-HK" sz="4000" b="1" dirty="0"/>
              <a:t>of </a:t>
            </a:r>
            <a:r>
              <a:rPr lang="en-GB" altLang="zh-HK" sz="4000" b="1" dirty="0" smtClean="0"/>
              <a:t>Fabrics</a:t>
            </a:r>
          </a:p>
          <a:p>
            <a:pPr marL="0" indent="0">
              <a:buNone/>
            </a:pPr>
            <a:endParaRPr lang="en-GB" altLang="zh-HK" sz="4000" b="1" dirty="0"/>
          </a:p>
          <a:p>
            <a:pPr marL="1430338" indent="-989013">
              <a:buFont typeface="+mj-lt"/>
              <a:buAutoNum type="arabicPeriod"/>
            </a:pPr>
            <a:r>
              <a:rPr lang="en-GB" altLang="zh-HK" sz="4000" b="1" dirty="0" smtClean="0"/>
              <a:t>Woven</a:t>
            </a:r>
            <a:endParaRPr lang="en-GB" altLang="zh-HK" sz="4000" b="1" dirty="0"/>
          </a:p>
          <a:p>
            <a:pPr marL="1430338" indent="-989013">
              <a:buFont typeface="+mj-lt"/>
              <a:buAutoNum type="arabicPeriod"/>
            </a:pPr>
            <a:r>
              <a:rPr lang="en-GB" altLang="zh-HK" sz="4000" b="1" dirty="0" smtClean="0"/>
              <a:t>Knitted </a:t>
            </a:r>
            <a:endParaRPr lang="en-GB" altLang="zh-HK" sz="4000" b="1" dirty="0"/>
          </a:p>
          <a:p>
            <a:pPr marL="1430338" indent="-989013">
              <a:buFont typeface="+mj-lt"/>
              <a:buAutoNum type="arabicPeriod"/>
            </a:pPr>
            <a:r>
              <a:rPr lang="en-GB" altLang="zh-HK" sz="4000" b="1" dirty="0"/>
              <a:t>Non-woven</a:t>
            </a:r>
          </a:p>
          <a:p>
            <a:pPr marL="0" indent="0">
              <a:buNone/>
            </a:pPr>
            <a:endParaRPr lang="en-GB" altLang="zh-HK" dirty="0"/>
          </a:p>
          <a:p>
            <a:pPr marL="0" indent="0">
              <a:buNone/>
            </a:pPr>
            <a:endParaRPr lang="en-GB" altLang="zh-HK" dirty="0"/>
          </a:p>
          <a:p>
            <a:pPr marL="0" indent="0">
              <a:buNone/>
            </a:pPr>
            <a:endParaRPr lang="en-GB" altLang="zh-HK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8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9136" y="925826"/>
            <a:ext cx="9320414" cy="5308720"/>
          </a:xfrm>
        </p:spPr>
        <p:txBody>
          <a:bodyPr>
            <a:normAutofit lnSpcReduction="10000"/>
          </a:bodyPr>
          <a:lstStyle/>
          <a:p>
            <a:r>
              <a:rPr lang="en-GB" altLang="zh-HK" sz="3600" b="1" dirty="0"/>
              <a:t>Weaving</a:t>
            </a:r>
          </a:p>
          <a:p>
            <a:pPr marL="981075" indent="-382588">
              <a:buFont typeface="Arial" panose="020B0604020202020204" pitchFamily="34" charset="0"/>
              <a:buChar char="•"/>
            </a:pPr>
            <a:r>
              <a:rPr lang="en-GB" altLang="zh-HK" sz="2800" dirty="0"/>
              <a:t>The technology used to form the fabric by interlacing two or more </a:t>
            </a:r>
            <a:r>
              <a:rPr lang="en-GB" altLang="zh-HK" sz="2800" dirty="0" smtClean="0"/>
              <a:t>sets </a:t>
            </a:r>
            <a:r>
              <a:rPr lang="en-GB" altLang="zh-HK" sz="2800" dirty="0"/>
              <a:t>of yarns at the right angles to each </a:t>
            </a:r>
            <a:r>
              <a:rPr lang="en-GB" altLang="zh-HK" sz="2800" dirty="0" smtClean="0"/>
              <a:t>other.</a:t>
            </a:r>
          </a:p>
          <a:p>
            <a:pPr marL="981075" indent="-382588">
              <a:buFont typeface="Arial" panose="020B0604020202020204" pitchFamily="34" charset="0"/>
              <a:buChar char="•"/>
            </a:pPr>
            <a:endParaRPr lang="en-GB" altLang="zh-HK" sz="2800" dirty="0"/>
          </a:p>
          <a:p>
            <a:r>
              <a:rPr lang="en-GB" altLang="zh-HK" sz="3600" b="1" dirty="0" smtClean="0"/>
              <a:t>Properties of woven fabrics:</a:t>
            </a:r>
            <a:endParaRPr lang="en-GB" altLang="zh-HK" sz="3600" b="1" dirty="0"/>
          </a:p>
          <a:p>
            <a:pPr marL="981075" indent="-382588">
              <a:buFont typeface="Arial" panose="020B0604020202020204" pitchFamily="34" charset="0"/>
              <a:buChar char="•"/>
            </a:pPr>
            <a:r>
              <a:rPr lang="en-GB" altLang="zh-HK" sz="2800" dirty="0"/>
              <a:t>Firm, durable, easy to clean, inexpensive production </a:t>
            </a:r>
            <a:r>
              <a:rPr lang="en-GB" altLang="zh-HK" sz="2800" dirty="0" smtClean="0"/>
              <a:t>cost.</a:t>
            </a:r>
            <a:endParaRPr lang="en-GB" altLang="zh-HK" sz="2800" dirty="0"/>
          </a:p>
          <a:p>
            <a:pPr marL="981075" indent="-382588">
              <a:buFont typeface="Arial" panose="020B0604020202020204" pitchFamily="34" charset="0"/>
              <a:buChar char="•"/>
            </a:pPr>
            <a:r>
              <a:rPr lang="en-GB" altLang="zh-HK" sz="2800" dirty="0"/>
              <a:t>Different weaving construction can be applied for different </a:t>
            </a:r>
            <a:r>
              <a:rPr lang="en-GB" altLang="zh-HK" sz="2800" dirty="0" smtClean="0"/>
              <a:t>effects.</a:t>
            </a:r>
            <a:endParaRPr lang="en-GB" altLang="zh-HK" sz="2800" dirty="0"/>
          </a:p>
          <a:p>
            <a:pPr marL="0" indent="0">
              <a:buNone/>
            </a:pPr>
            <a:r>
              <a:rPr lang="en-GB" altLang="zh-HK" dirty="0"/>
              <a:t> </a:t>
            </a:r>
          </a:p>
          <a:p>
            <a:pPr marL="0" indent="0">
              <a:buNone/>
            </a:pPr>
            <a:endParaRPr lang="en-GB" altLang="zh-HK" dirty="0"/>
          </a:p>
        </p:txBody>
      </p:sp>
      <p:sp>
        <p:nvSpPr>
          <p:cNvPr id="2" name="AutoShape 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59794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0866D-7C3A-0C4D-A039-21837971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Woven Fabric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4AF256-B28F-2143-863D-5F15789FC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9" y="2171699"/>
            <a:ext cx="4178595" cy="4178595"/>
          </a:xfrm>
        </p:spPr>
      </p:pic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95D95283-D32E-2941-A85F-457AF578668D}"/>
              </a:ext>
            </a:extLst>
          </p:cNvPr>
          <p:cNvSpPr txBox="1">
            <a:spLocks/>
          </p:cNvSpPr>
          <p:nvPr/>
        </p:nvSpPr>
        <p:spPr>
          <a:xfrm>
            <a:off x="1270000" y="1598177"/>
            <a:ext cx="3759200" cy="425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HK" sz="2400" b="1" dirty="0" smtClean="0"/>
              <a:t>Closed </a:t>
            </a:r>
            <a:r>
              <a:rPr lang="en-GB" altLang="zh-HK" sz="2400" b="1" dirty="0"/>
              <a:t>structure</a:t>
            </a:r>
          </a:p>
          <a:p>
            <a:pPr marL="0" indent="0">
              <a:buNone/>
            </a:pPr>
            <a:endParaRPr lang="en-GB" altLang="zh-HK" b="1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GB" altLang="zh-HK" dirty="0"/>
              <a:t>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GB" altLang="zh-HK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2761E2-4A4B-CA43-AA05-A6F78BD15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26" t="35769" r="17328" b="17829"/>
          <a:stretch/>
        </p:blipFill>
        <p:spPr>
          <a:xfrm>
            <a:off x="6368901" y="2171698"/>
            <a:ext cx="4200536" cy="4178595"/>
          </a:xfrm>
          <a:prstGeom prst="rect">
            <a:avLst/>
          </a:prstGeom>
        </p:spPr>
      </p:pic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B56028BF-CF47-294E-92D2-F4E0B6AC8480}"/>
              </a:ext>
            </a:extLst>
          </p:cNvPr>
          <p:cNvSpPr txBox="1">
            <a:spLocks/>
          </p:cNvSpPr>
          <p:nvPr/>
        </p:nvSpPr>
        <p:spPr>
          <a:xfrm>
            <a:off x="6368901" y="1598177"/>
            <a:ext cx="3759200" cy="425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HK" sz="2400" b="1" dirty="0"/>
              <a:t>Interlacing structure</a:t>
            </a:r>
          </a:p>
          <a:p>
            <a:pPr marL="0" indent="0">
              <a:buNone/>
            </a:pPr>
            <a:endParaRPr lang="en-GB" altLang="zh-HK" b="1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GB" altLang="zh-HK" dirty="0"/>
              <a:t>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GB" altLang="zh-HK" dirty="0"/>
          </a:p>
        </p:txBody>
      </p:sp>
      <p:sp>
        <p:nvSpPr>
          <p:cNvPr id="4" name="TextBox 3"/>
          <p:cNvSpPr txBox="1"/>
          <p:nvPr/>
        </p:nvSpPr>
        <p:spPr>
          <a:xfrm>
            <a:off x="6368901" y="6352699"/>
            <a:ext cx="4800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Photo(s) is / are owned and provided by HKDI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451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85883" y="766903"/>
            <a:ext cx="8439265" cy="5800151"/>
          </a:xfrm>
        </p:spPr>
        <p:txBody>
          <a:bodyPr>
            <a:normAutofit/>
          </a:bodyPr>
          <a:lstStyle/>
          <a:p>
            <a:r>
              <a:rPr lang="en-GB" altLang="zh-HK" sz="3600" b="1" dirty="0"/>
              <a:t>Knitting</a:t>
            </a:r>
            <a:r>
              <a:rPr lang="en-GB" altLang="zh-HK" sz="3600" dirty="0"/>
              <a:t> </a:t>
            </a:r>
          </a:p>
          <a:p>
            <a:pPr marL="1081088" indent="-382588">
              <a:buFont typeface="Arial" panose="020B0604020202020204" pitchFamily="34" charset="0"/>
              <a:buChar char="•"/>
            </a:pPr>
            <a:r>
              <a:rPr lang="en-GB" altLang="zh-HK" sz="2800" dirty="0" smtClean="0"/>
              <a:t>The technology used to form the fabric by intermeshing the yarn into loops.</a:t>
            </a:r>
          </a:p>
          <a:p>
            <a:pPr marL="698500" indent="0">
              <a:buNone/>
            </a:pPr>
            <a:endParaRPr lang="en-GB" altLang="zh-HK" sz="2800" dirty="0" smtClean="0"/>
          </a:p>
          <a:p>
            <a:r>
              <a:rPr lang="en-GB" altLang="zh-HK" sz="3600" b="1" dirty="0" smtClean="0"/>
              <a:t>Properties of knitted fabrics:</a:t>
            </a:r>
          </a:p>
          <a:p>
            <a:pPr marL="1081088" indent="-382588">
              <a:buFont typeface="Arial" panose="020B0604020202020204" pitchFamily="34" charset="0"/>
              <a:buChar char="•"/>
            </a:pPr>
            <a:r>
              <a:rPr lang="en-GB" altLang="zh-HK" sz="2800" dirty="0" smtClean="0"/>
              <a:t>Soft</a:t>
            </a:r>
            <a:r>
              <a:rPr lang="en-GB" altLang="zh-HK" sz="2800" dirty="0"/>
              <a:t>, extensible, some has reversible </a:t>
            </a:r>
            <a:r>
              <a:rPr lang="en-GB" altLang="zh-HK" sz="2800" dirty="0" smtClean="0"/>
              <a:t>structure.</a:t>
            </a:r>
            <a:endParaRPr lang="en-GB" altLang="zh-HK" sz="2800" dirty="0"/>
          </a:p>
          <a:p>
            <a:pPr marL="1081088" indent="-382588">
              <a:buFont typeface="Arial" panose="020B0604020202020204" pitchFamily="34" charset="0"/>
              <a:buChar char="•"/>
            </a:pPr>
            <a:r>
              <a:rPr lang="en-GB" altLang="zh-HK" sz="2800" dirty="0"/>
              <a:t>Different knitting construction can be applied for different effects, e.g. thickness, </a:t>
            </a:r>
            <a:r>
              <a:rPr lang="en-GB" altLang="zh-HK" sz="2800" dirty="0" smtClean="0"/>
              <a:t>extensibility.</a:t>
            </a:r>
            <a:endParaRPr lang="en-GB" altLang="zh-HK" sz="2800" dirty="0"/>
          </a:p>
          <a:p>
            <a:pPr marL="0" indent="0">
              <a:buNone/>
            </a:pPr>
            <a:r>
              <a:rPr lang="en-GB" altLang="zh-HK" sz="2800" dirty="0"/>
              <a:t> </a:t>
            </a:r>
          </a:p>
          <a:p>
            <a:pPr marL="0" indent="0">
              <a:buNone/>
            </a:pPr>
            <a:endParaRPr lang="en-GB" altLang="zh-HK" dirty="0"/>
          </a:p>
        </p:txBody>
      </p:sp>
      <p:sp>
        <p:nvSpPr>
          <p:cNvPr id="2" name="AutoShape 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4529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622B-75F4-9F4D-9B73-420F7AA5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Knitted Fabric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AAC34B28-DA5F-D24D-AF5F-7B18DDF8F9A6}"/>
              </a:ext>
            </a:extLst>
          </p:cNvPr>
          <p:cNvSpPr txBox="1">
            <a:spLocks/>
          </p:cNvSpPr>
          <p:nvPr/>
        </p:nvSpPr>
        <p:spPr>
          <a:xfrm>
            <a:off x="1270000" y="1598177"/>
            <a:ext cx="3759200" cy="425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HK" sz="2400" b="1" dirty="0"/>
              <a:t>Reversible structure</a:t>
            </a:r>
          </a:p>
          <a:p>
            <a:pPr marL="0" indent="0">
              <a:buNone/>
            </a:pPr>
            <a:endParaRPr lang="en-GB" altLang="zh-HK" b="1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GB" altLang="zh-HK" dirty="0"/>
              <a:t>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GB" altLang="zh-HK" dirty="0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0C3D8DB0-13AD-4D45-AC63-3BAEB9B9D3E9}"/>
              </a:ext>
            </a:extLst>
          </p:cNvPr>
          <p:cNvSpPr txBox="1">
            <a:spLocks/>
          </p:cNvSpPr>
          <p:nvPr/>
        </p:nvSpPr>
        <p:spPr>
          <a:xfrm>
            <a:off x="6121400" y="1598177"/>
            <a:ext cx="3759200" cy="425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HK" sz="2400" b="1" dirty="0"/>
              <a:t>Loop structure</a:t>
            </a:r>
          </a:p>
          <a:p>
            <a:pPr marL="0" indent="0">
              <a:buNone/>
            </a:pPr>
            <a:endParaRPr lang="en-GB" altLang="zh-HK" b="1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GB" altLang="zh-HK" dirty="0"/>
              <a:t>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GB" altLang="zh-HK" dirty="0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4" t="35446" r="29496" b="18303"/>
          <a:stretch/>
        </p:blipFill>
        <p:spPr>
          <a:xfrm>
            <a:off x="6211887" y="2171698"/>
            <a:ext cx="4214813" cy="4214813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7" t="23050"/>
          <a:stretch/>
        </p:blipFill>
        <p:spPr>
          <a:xfrm>
            <a:off x="1371599" y="2171699"/>
            <a:ext cx="4214813" cy="4214813"/>
          </a:xfrm>
          <a:prstGeom prst="rect">
            <a:avLst/>
          </a:prstGeom>
        </p:spPr>
      </p:pic>
      <p:sp>
        <p:nvSpPr>
          <p:cNvPr id="12" name="TextBox 3"/>
          <p:cNvSpPr txBox="1"/>
          <p:nvPr/>
        </p:nvSpPr>
        <p:spPr>
          <a:xfrm>
            <a:off x="6211887" y="6460421"/>
            <a:ext cx="4800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Photo(s) is / are owned and provided by HKDI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725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70000" y="1598177"/>
            <a:ext cx="9477717" cy="5018754"/>
          </a:xfrm>
        </p:spPr>
        <p:txBody>
          <a:bodyPr>
            <a:normAutofit/>
          </a:bodyPr>
          <a:lstStyle/>
          <a:p>
            <a:r>
              <a:rPr lang="en-GB" altLang="zh-HK" sz="3600" b="1" dirty="0"/>
              <a:t>Non-woven </a:t>
            </a:r>
          </a:p>
          <a:p>
            <a:pPr marL="981075" indent="-382588">
              <a:buFont typeface="Arial" panose="020B0604020202020204" pitchFamily="34" charset="0"/>
              <a:buChar char="•"/>
            </a:pPr>
            <a:r>
              <a:rPr lang="en-US" sz="2800" dirty="0"/>
              <a:t>The technology used to form the fabrics by </a:t>
            </a:r>
            <a:r>
              <a:rPr lang="en-US" sz="2800" dirty="0" err="1" smtClean="0"/>
              <a:t>fibre</a:t>
            </a:r>
            <a:r>
              <a:rPr lang="en-US" sz="2800" dirty="0" smtClean="0"/>
              <a:t> </a:t>
            </a:r>
            <a:r>
              <a:rPr lang="en-US" sz="2800" dirty="0"/>
              <a:t>or filament webs</a:t>
            </a:r>
            <a:r>
              <a:rPr lang="en-US" sz="2800" dirty="0" smtClean="0"/>
              <a:t>.</a:t>
            </a:r>
          </a:p>
          <a:p>
            <a:pPr marL="598487" indent="0">
              <a:buNone/>
            </a:pPr>
            <a:endParaRPr lang="en-US" sz="2800" dirty="0"/>
          </a:p>
          <a:p>
            <a:r>
              <a:rPr lang="en-GB" altLang="zh-HK" sz="3600" b="1" dirty="0"/>
              <a:t>Non-woven properties:</a:t>
            </a:r>
          </a:p>
          <a:p>
            <a:pPr marL="898525" indent="-382588">
              <a:buFont typeface="Arial" panose="020B0604020202020204" pitchFamily="34" charset="0"/>
              <a:buChar char="•"/>
            </a:pPr>
            <a:r>
              <a:rPr lang="en-GB" altLang="zh-HK" sz="2800" dirty="0"/>
              <a:t>Low mechanical properties</a:t>
            </a:r>
          </a:p>
          <a:p>
            <a:pPr marL="0" indent="0">
              <a:buNone/>
            </a:pPr>
            <a:r>
              <a:rPr lang="en-GB" altLang="zh-HK" dirty="0"/>
              <a:t> </a:t>
            </a:r>
          </a:p>
          <a:p>
            <a:pPr marL="0" indent="0">
              <a:buNone/>
            </a:pPr>
            <a:endParaRPr lang="en-GB" altLang="zh-HK" dirty="0"/>
          </a:p>
        </p:txBody>
      </p:sp>
      <p:sp>
        <p:nvSpPr>
          <p:cNvPr id="2" name="AutoShape 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630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622B-75F4-9F4D-9B73-420F7AA5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Non-woven</a:t>
            </a:r>
            <a:r>
              <a:rPr lang="en-US" dirty="0"/>
              <a:t> Fabric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AAC34B28-DA5F-D24D-AF5F-7B18DDF8F9A6}"/>
              </a:ext>
            </a:extLst>
          </p:cNvPr>
          <p:cNvSpPr txBox="1">
            <a:spLocks/>
          </p:cNvSpPr>
          <p:nvPr/>
        </p:nvSpPr>
        <p:spPr>
          <a:xfrm>
            <a:off x="1270000" y="1598177"/>
            <a:ext cx="3759200" cy="425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HK" sz="2400" b="1" dirty="0" smtClean="0"/>
              <a:t>Web </a:t>
            </a:r>
            <a:r>
              <a:rPr lang="en-GB" altLang="zh-HK" sz="2400" b="1" dirty="0"/>
              <a:t>structure</a:t>
            </a:r>
          </a:p>
          <a:p>
            <a:pPr marL="0" indent="0">
              <a:buNone/>
            </a:pPr>
            <a:endParaRPr lang="en-GB" altLang="zh-HK" b="1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GB" altLang="zh-HK" dirty="0"/>
              <a:t>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GB" altLang="zh-H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7" y="2000250"/>
            <a:ext cx="7391401" cy="4157663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5400675" y="6406097"/>
            <a:ext cx="4800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Photo(s) is / are owned and provided by HKDI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054600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411</TotalTime>
  <Words>187</Words>
  <Application>Microsoft Office PowerPoint</Application>
  <PresentationFormat>寬螢幕</PresentationFormat>
  <Paragraphs>51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2" baseType="lpstr">
      <vt:lpstr>微軟正黑體</vt:lpstr>
      <vt:lpstr>Arial</vt:lpstr>
      <vt:lpstr>Franklin Gothic Book</vt:lpstr>
      <vt:lpstr>Crop</vt:lpstr>
      <vt:lpstr>Technology &amp; living</vt:lpstr>
      <vt:lpstr>PowerPoint 簡報</vt:lpstr>
      <vt:lpstr>PowerPoint 簡報</vt:lpstr>
      <vt:lpstr>Woven Fabric </vt:lpstr>
      <vt:lpstr>PowerPoint 簡報</vt:lpstr>
      <vt:lpstr>Knitted Fabric</vt:lpstr>
      <vt:lpstr>PowerPoint 簡報</vt:lpstr>
      <vt:lpstr>Non-woven Fabric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37</cp:revision>
  <dcterms:created xsi:type="dcterms:W3CDTF">2021-07-14T07:04:25Z</dcterms:created>
  <dcterms:modified xsi:type="dcterms:W3CDTF">2022-01-05T02:32:29Z</dcterms:modified>
</cp:coreProperties>
</file>