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2"/>
  </p:notesMasterIdLst>
  <p:sldIdLst>
    <p:sldId id="294" r:id="rId2"/>
    <p:sldId id="302" r:id="rId3"/>
    <p:sldId id="257" r:id="rId4"/>
    <p:sldId id="295" r:id="rId5"/>
    <p:sldId id="296" r:id="rId6"/>
    <p:sldId id="297" r:id="rId7"/>
    <p:sldId id="298" r:id="rId8"/>
    <p:sldId id="299" r:id="rId9"/>
    <p:sldId id="300" r:id="rId10"/>
    <p:sldId id="3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0" autoAdjust="0"/>
    <p:restoredTop sz="94490"/>
  </p:normalViewPr>
  <p:slideViewPr>
    <p:cSldViewPr snapToGrid="0" snapToObjects="1">
      <p:cViewPr varScale="1">
        <p:scale>
          <a:sx n="116" d="100"/>
          <a:sy n="116" d="100"/>
        </p:scale>
        <p:origin x="7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02D277-0BC4-4243-BEA5-0509040ABC3A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38E5351-EA6B-493E-AF19-CF727AB54321}">
      <dgm:prSet/>
      <dgm:spPr/>
      <dgm:t>
        <a:bodyPr/>
        <a:lstStyle/>
        <a:p>
          <a:r>
            <a:rPr lang="en-US"/>
            <a:t>Sizing &amp; measurement</a:t>
          </a:r>
        </a:p>
      </dgm:t>
    </dgm:pt>
    <dgm:pt modelId="{59426CF7-56B1-44AD-81B5-B93B2C0DEA47}" type="parTrans" cxnId="{B51E727B-017F-4578-B329-EC57C24BA56C}">
      <dgm:prSet/>
      <dgm:spPr/>
      <dgm:t>
        <a:bodyPr/>
        <a:lstStyle/>
        <a:p>
          <a:endParaRPr lang="en-US"/>
        </a:p>
      </dgm:t>
    </dgm:pt>
    <dgm:pt modelId="{718EBC48-E6CD-4D54-B43F-E2896E976E26}" type="sibTrans" cxnId="{B51E727B-017F-4578-B329-EC57C24BA56C}">
      <dgm:prSet/>
      <dgm:spPr/>
      <dgm:t>
        <a:bodyPr/>
        <a:lstStyle/>
        <a:p>
          <a:endParaRPr lang="en-US"/>
        </a:p>
      </dgm:t>
    </dgm:pt>
    <dgm:pt modelId="{4184C774-F44A-4A3D-8A33-8F91299354E1}">
      <dgm:prSet/>
      <dgm:spPr/>
      <dgm:t>
        <a:bodyPr/>
        <a:lstStyle/>
        <a:p>
          <a:r>
            <a:rPr lang="en-US"/>
            <a:t>Pattern making</a:t>
          </a:r>
        </a:p>
      </dgm:t>
    </dgm:pt>
    <dgm:pt modelId="{5D33E3A3-584E-4BAD-9089-8B2A143B47A2}" type="parTrans" cxnId="{D71E4736-7FA9-41B1-9733-E3E3644C02A6}">
      <dgm:prSet/>
      <dgm:spPr/>
      <dgm:t>
        <a:bodyPr/>
        <a:lstStyle/>
        <a:p>
          <a:endParaRPr lang="en-US"/>
        </a:p>
      </dgm:t>
    </dgm:pt>
    <dgm:pt modelId="{4B71C9B7-9DEE-4923-BB82-2D1C11884EE6}" type="sibTrans" cxnId="{D71E4736-7FA9-41B1-9733-E3E3644C02A6}">
      <dgm:prSet/>
      <dgm:spPr/>
      <dgm:t>
        <a:bodyPr/>
        <a:lstStyle/>
        <a:p>
          <a:endParaRPr lang="en-US"/>
        </a:p>
      </dgm:t>
    </dgm:pt>
    <dgm:pt modelId="{A7850CE3-59F6-4FA2-964A-3E1E3EB27F64}">
      <dgm:prSet/>
      <dgm:spPr/>
      <dgm:t>
        <a:bodyPr/>
        <a:lstStyle/>
        <a:p>
          <a:r>
            <a:rPr lang="en-US"/>
            <a:t>Draping</a:t>
          </a:r>
        </a:p>
      </dgm:t>
    </dgm:pt>
    <dgm:pt modelId="{BE2A7D83-B6DA-45D5-ACB5-8225E5F1A143}" type="parTrans" cxnId="{36EB636F-9F0B-4D15-82E6-9055E6323A28}">
      <dgm:prSet/>
      <dgm:spPr/>
      <dgm:t>
        <a:bodyPr/>
        <a:lstStyle/>
        <a:p>
          <a:endParaRPr lang="en-US"/>
        </a:p>
      </dgm:t>
    </dgm:pt>
    <dgm:pt modelId="{9935ED84-7A01-4F14-8462-3BF1CBFDFA7A}" type="sibTrans" cxnId="{36EB636F-9F0B-4D15-82E6-9055E6323A28}">
      <dgm:prSet/>
      <dgm:spPr/>
      <dgm:t>
        <a:bodyPr/>
        <a:lstStyle/>
        <a:p>
          <a:endParaRPr lang="en-US"/>
        </a:p>
      </dgm:t>
    </dgm:pt>
    <dgm:pt modelId="{A18E19BE-098B-4BF2-A902-775B74B85DC6}">
      <dgm:prSet/>
      <dgm:spPr/>
      <dgm:t>
        <a:bodyPr/>
        <a:lstStyle/>
        <a:p>
          <a:r>
            <a:rPr lang="en-US"/>
            <a:t>Sewing</a:t>
          </a:r>
        </a:p>
      </dgm:t>
    </dgm:pt>
    <dgm:pt modelId="{388206D8-5EDD-42DF-8ED3-7AD9314A2DFF}" type="parTrans" cxnId="{C3C7DAEE-AB47-4EBB-BF5C-B846E885B5FB}">
      <dgm:prSet/>
      <dgm:spPr/>
      <dgm:t>
        <a:bodyPr/>
        <a:lstStyle/>
        <a:p>
          <a:endParaRPr lang="en-US"/>
        </a:p>
      </dgm:t>
    </dgm:pt>
    <dgm:pt modelId="{466F62A0-3B17-46AF-A1EA-9D55181D1DCF}" type="sibTrans" cxnId="{C3C7DAEE-AB47-4EBB-BF5C-B846E885B5FB}">
      <dgm:prSet/>
      <dgm:spPr/>
      <dgm:t>
        <a:bodyPr/>
        <a:lstStyle/>
        <a:p>
          <a:endParaRPr lang="en-US"/>
        </a:p>
      </dgm:t>
    </dgm:pt>
    <dgm:pt modelId="{EFC139CF-F7A1-4A67-B02F-C61E3A4EAF8E}">
      <dgm:prSet/>
      <dgm:spPr/>
      <dgm:t>
        <a:bodyPr/>
        <a:lstStyle/>
        <a:p>
          <a:r>
            <a:rPr lang="en-US"/>
            <a:t>The toile</a:t>
          </a:r>
        </a:p>
      </dgm:t>
    </dgm:pt>
    <dgm:pt modelId="{64135C8E-B2DF-44DC-8F6E-A7D4AC6B5692}" type="parTrans" cxnId="{598396EC-4A6D-4495-8F46-5B41FC1BAE40}">
      <dgm:prSet/>
      <dgm:spPr/>
      <dgm:t>
        <a:bodyPr/>
        <a:lstStyle/>
        <a:p>
          <a:endParaRPr lang="en-US"/>
        </a:p>
      </dgm:t>
    </dgm:pt>
    <dgm:pt modelId="{E2F3A35B-30A3-4C16-9A01-0AC83A6518E7}" type="sibTrans" cxnId="{598396EC-4A6D-4495-8F46-5B41FC1BAE40}">
      <dgm:prSet/>
      <dgm:spPr/>
      <dgm:t>
        <a:bodyPr/>
        <a:lstStyle/>
        <a:p>
          <a:endParaRPr lang="en-US"/>
        </a:p>
      </dgm:t>
    </dgm:pt>
    <dgm:pt modelId="{CBF8070D-E784-41A0-A6A6-833482667F8A}">
      <dgm:prSet/>
      <dgm:spPr/>
      <dgm:t>
        <a:bodyPr/>
        <a:lstStyle/>
        <a:p>
          <a:r>
            <a:rPr lang="en-US"/>
            <a:t>Fitting &amp; finishing</a:t>
          </a:r>
        </a:p>
      </dgm:t>
    </dgm:pt>
    <dgm:pt modelId="{CC24BDE4-6810-4BC4-AB9B-ADD4F3EB26BE}" type="parTrans" cxnId="{EAA456E9-BD3E-44A8-A2B0-43D391F517C9}">
      <dgm:prSet/>
      <dgm:spPr/>
      <dgm:t>
        <a:bodyPr/>
        <a:lstStyle/>
        <a:p>
          <a:endParaRPr lang="en-US"/>
        </a:p>
      </dgm:t>
    </dgm:pt>
    <dgm:pt modelId="{4928A9AE-BAEE-47A2-8ABC-03DDE01B7293}" type="sibTrans" cxnId="{EAA456E9-BD3E-44A8-A2B0-43D391F517C9}">
      <dgm:prSet/>
      <dgm:spPr/>
      <dgm:t>
        <a:bodyPr/>
        <a:lstStyle/>
        <a:p>
          <a:endParaRPr lang="en-US"/>
        </a:p>
      </dgm:t>
    </dgm:pt>
    <dgm:pt modelId="{2E8010DB-C9BA-4584-B2E4-A7DDFA3A46F2}">
      <dgm:prSet/>
      <dgm:spPr/>
      <dgm:t>
        <a:bodyPr/>
        <a:lstStyle/>
        <a:p>
          <a:r>
            <a:rPr lang="en-US" dirty="0"/>
            <a:t>The prototype sample</a:t>
          </a:r>
        </a:p>
      </dgm:t>
    </dgm:pt>
    <dgm:pt modelId="{4487B33A-59FD-4078-8AB3-BB11A0A92A47}" type="parTrans" cxnId="{5112500F-D3BF-4CBB-8CEC-DDD319AEC9B6}">
      <dgm:prSet/>
      <dgm:spPr/>
      <dgm:t>
        <a:bodyPr/>
        <a:lstStyle/>
        <a:p>
          <a:endParaRPr lang="en-US"/>
        </a:p>
      </dgm:t>
    </dgm:pt>
    <dgm:pt modelId="{9D0AB842-2D30-434C-8836-DE03D78E1596}" type="sibTrans" cxnId="{5112500F-D3BF-4CBB-8CEC-DDD319AEC9B6}">
      <dgm:prSet/>
      <dgm:spPr/>
      <dgm:t>
        <a:bodyPr/>
        <a:lstStyle/>
        <a:p>
          <a:endParaRPr lang="en-US"/>
        </a:p>
      </dgm:t>
    </dgm:pt>
    <dgm:pt modelId="{5F2CCFAF-5CFA-EA45-9568-9EBA68A9494D}" type="pres">
      <dgm:prSet presAssocID="{6002D277-0BC4-4243-BEA5-0509040ABC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00BB143-2D1D-D949-86F1-D6593F674AD7}" type="pres">
      <dgm:prSet presAssocID="{138E5351-EA6B-493E-AF19-CF727AB54321}" presName="parentLin" presStyleCnt="0"/>
      <dgm:spPr/>
    </dgm:pt>
    <dgm:pt modelId="{463DE17E-E366-7B4E-A3AD-B00E297D5B7A}" type="pres">
      <dgm:prSet presAssocID="{138E5351-EA6B-493E-AF19-CF727AB54321}" presName="parentLeftMargin" presStyleLbl="node1" presStyleIdx="0" presStyleCnt="7"/>
      <dgm:spPr/>
      <dgm:t>
        <a:bodyPr/>
        <a:lstStyle/>
        <a:p>
          <a:endParaRPr lang="zh-TW" altLang="en-US"/>
        </a:p>
      </dgm:t>
    </dgm:pt>
    <dgm:pt modelId="{A18136A3-E241-B342-A445-2DE42288BC75}" type="pres">
      <dgm:prSet presAssocID="{138E5351-EA6B-493E-AF19-CF727AB5432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4CB0A5-6745-8F44-8FC0-FA66AE25115E}" type="pres">
      <dgm:prSet presAssocID="{138E5351-EA6B-493E-AF19-CF727AB54321}" presName="negativeSpace" presStyleCnt="0"/>
      <dgm:spPr/>
    </dgm:pt>
    <dgm:pt modelId="{20E5D919-FCC2-F44B-82BE-DE06E7995F6C}" type="pres">
      <dgm:prSet presAssocID="{138E5351-EA6B-493E-AF19-CF727AB54321}" presName="childText" presStyleLbl="conFgAcc1" presStyleIdx="0" presStyleCnt="7">
        <dgm:presLayoutVars>
          <dgm:bulletEnabled val="1"/>
        </dgm:presLayoutVars>
      </dgm:prSet>
      <dgm:spPr/>
    </dgm:pt>
    <dgm:pt modelId="{1ECA9943-61FF-734D-B20E-4DA0F7C2EF8C}" type="pres">
      <dgm:prSet presAssocID="{718EBC48-E6CD-4D54-B43F-E2896E976E26}" presName="spaceBetweenRectangles" presStyleCnt="0"/>
      <dgm:spPr/>
    </dgm:pt>
    <dgm:pt modelId="{BA6AC1CF-181E-2D4C-81E3-44150E46E5C2}" type="pres">
      <dgm:prSet presAssocID="{4184C774-F44A-4A3D-8A33-8F91299354E1}" presName="parentLin" presStyleCnt="0"/>
      <dgm:spPr/>
    </dgm:pt>
    <dgm:pt modelId="{FCB46385-48E2-524E-87AB-C33D4D56D9EC}" type="pres">
      <dgm:prSet presAssocID="{4184C774-F44A-4A3D-8A33-8F91299354E1}" presName="parentLeftMargin" presStyleLbl="node1" presStyleIdx="0" presStyleCnt="7"/>
      <dgm:spPr/>
      <dgm:t>
        <a:bodyPr/>
        <a:lstStyle/>
        <a:p>
          <a:endParaRPr lang="zh-TW" altLang="en-US"/>
        </a:p>
      </dgm:t>
    </dgm:pt>
    <dgm:pt modelId="{4BE1BE1E-05C4-9D4C-9711-5EB733BC9BEA}" type="pres">
      <dgm:prSet presAssocID="{4184C774-F44A-4A3D-8A33-8F91299354E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6F81D8-0503-8C4B-BD6E-FD139FCC4368}" type="pres">
      <dgm:prSet presAssocID="{4184C774-F44A-4A3D-8A33-8F91299354E1}" presName="negativeSpace" presStyleCnt="0"/>
      <dgm:spPr/>
    </dgm:pt>
    <dgm:pt modelId="{B368A94C-F42C-EA49-A7A7-882B51149F46}" type="pres">
      <dgm:prSet presAssocID="{4184C774-F44A-4A3D-8A33-8F91299354E1}" presName="childText" presStyleLbl="conFgAcc1" presStyleIdx="1" presStyleCnt="7">
        <dgm:presLayoutVars>
          <dgm:bulletEnabled val="1"/>
        </dgm:presLayoutVars>
      </dgm:prSet>
      <dgm:spPr/>
    </dgm:pt>
    <dgm:pt modelId="{02FB189D-82AD-6147-A21D-B0D02E97E52E}" type="pres">
      <dgm:prSet presAssocID="{4B71C9B7-9DEE-4923-BB82-2D1C11884EE6}" presName="spaceBetweenRectangles" presStyleCnt="0"/>
      <dgm:spPr/>
    </dgm:pt>
    <dgm:pt modelId="{4200C73A-B450-584C-9E8D-13184A824AA2}" type="pres">
      <dgm:prSet presAssocID="{A7850CE3-59F6-4FA2-964A-3E1E3EB27F64}" presName="parentLin" presStyleCnt="0"/>
      <dgm:spPr/>
    </dgm:pt>
    <dgm:pt modelId="{9B8EF4BB-029A-694C-8FD9-21C6F8436B98}" type="pres">
      <dgm:prSet presAssocID="{A7850CE3-59F6-4FA2-964A-3E1E3EB27F64}" presName="parentLeftMargin" presStyleLbl="node1" presStyleIdx="1" presStyleCnt="7"/>
      <dgm:spPr/>
      <dgm:t>
        <a:bodyPr/>
        <a:lstStyle/>
        <a:p>
          <a:endParaRPr lang="zh-TW" altLang="en-US"/>
        </a:p>
      </dgm:t>
    </dgm:pt>
    <dgm:pt modelId="{6A59BB5B-A596-8D4E-BBE5-5BF191098D19}" type="pres">
      <dgm:prSet presAssocID="{A7850CE3-59F6-4FA2-964A-3E1E3EB27F6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709A93-AA53-C44C-B82E-D0B6E904C633}" type="pres">
      <dgm:prSet presAssocID="{A7850CE3-59F6-4FA2-964A-3E1E3EB27F64}" presName="negativeSpace" presStyleCnt="0"/>
      <dgm:spPr/>
    </dgm:pt>
    <dgm:pt modelId="{38E53307-03DD-A545-919F-107705106CD4}" type="pres">
      <dgm:prSet presAssocID="{A7850CE3-59F6-4FA2-964A-3E1E3EB27F64}" presName="childText" presStyleLbl="conFgAcc1" presStyleIdx="2" presStyleCnt="7">
        <dgm:presLayoutVars>
          <dgm:bulletEnabled val="1"/>
        </dgm:presLayoutVars>
      </dgm:prSet>
      <dgm:spPr/>
    </dgm:pt>
    <dgm:pt modelId="{A78C292F-BC73-2D4F-8E1C-264992A2DCE0}" type="pres">
      <dgm:prSet presAssocID="{9935ED84-7A01-4F14-8462-3BF1CBFDFA7A}" presName="spaceBetweenRectangles" presStyleCnt="0"/>
      <dgm:spPr/>
    </dgm:pt>
    <dgm:pt modelId="{E9F55C47-5E45-7147-8236-80AD278A9EC3}" type="pres">
      <dgm:prSet presAssocID="{A18E19BE-098B-4BF2-A902-775B74B85DC6}" presName="parentLin" presStyleCnt="0"/>
      <dgm:spPr/>
    </dgm:pt>
    <dgm:pt modelId="{B5143D70-7936-6A4E-9576-88320E8106FF}" type="pres">
      <dgm:prSet presAssocID="{A18E19BE-098B-4BF2-A902-775B74B85DC6}" presName="parentLeftMargin" presStyleLbl="node1" presStyleIdx="2" presStyleCnt="7"/>
      <dgm:spPr/>
      <dgm:t>
        <a:bodyPr/>
        <a:lstStyle/>
        <a:p>
          <a:endParaRPr lang="zh-TW" altLang="en-US"/>
        </a:p>
      </dgm:t>
    </dgm:pt>
    <dgm:pt modelId="{19FA3F32-78CF-8045-AFA0-CFA1DEDCB69C}" type="pres">
      <dgm:prSet presAssocID="{A18E19BE-098B-4BF2-A902-775B74B85DC6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8592C9-FF40-2045-BC6E-39BA89F835DC}" type="pres">
      <dgm:prSet presAssocID="{A18E19BE-098B-4BF2-A902-775B74B85DC6}" presName="negativeSpace" presStyleCnt="0"/>
      <dgm:spPr/>
    </dgm:pt>
    <dgm:pt modelId="{0BDF022F-752D-6945-AE07-7701461822E9}" type="pres">
      <dgm:prSet presAssocID="{A18E19BE-098B-4BF2-A902-775B74B85DC6}" presName="childText" presStyleLbl="conFgAcc1" presStyleIdx="3" presStyleCnt="7">
        <dgm:presLayoutVars>
          <dgm:bulletEnabled val="1"/>
        </dgm:presLayoutVars>
      </dgm:prSet>
      <dgm:spPr/>
    </dgm:pt>
    <dgm:pt modelId="{B1DD38FB-BD70-4641-B18A-2758FB4F063C}" type="pres">
      <dgm:prSet presAssocID="{466F62A0-3B17-46AF-A1EA-9D55181D1DCF}" presName="spaceBetweenRectangles" presStyleCnt="0"/>
      <dgm:spPr/>
    </dgm:pt>
    <dgm:pt modelId="{81C1F0AC-94FC-B546-9683-F2A6D614CAF5}" type="pres">
      <dgm:prSet presAssocID="{EFC139CF-F7A1-4A67-B02F-C61E3A4EAF8E}" presName="parentLin" presStyleCnt="0"/>
      <dgm:spPr/>
    </dgm:pt>
    <dgm:pt modelId="{754D9F4F-F655-7C4A-A202-2D5CB0B8ED5B}" type="pres">
      <dgm:prSet presAssocID="{EFC139CF-F7A1-4A67-B02F-C61E3A4EAF8E}" presName="parentLeftMargin" presStyleLbl="node1" presStyleIdx="3" presStyleCnt="7"/>
      <dgm:spPr/>
      <dgm:t>
        <a:bodyPr/>
        <a:lstStyle/>
        <a:p>
          <a:endParaRPr lang="zh-TW" altLang="en-US"/>
        </a:p>
      </dgm:t>
    </dgm:pt>
    <dgm:pt modelId="{C2372711-4A2E-1745-A8C1-70B93E80AD3A}" type="pres">
      <dgm:prSet presAssocID="{EFC139CF-F7A1-4A67-B02F-C61E3A4EAF8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7787A9-4A27-9743-884A-2A63C9300A25}" type="pres">
      <dgm:prSet presAssocID="{EFC139CF-F7A1-4A67-B02F-C61E3A4EAF8E}" presName="negativeSpace" presStyleCnt="0"/>
      <dgm:spPr/>
    </dgm:pt>
    <dgm:pt modelId="{88C6BD5E-A39C-884B-8BBD-D2E85AA93A6A}" type="pres">
      <dgm:prSet presAssocID="{EFC139CF-F7A1-4A67-B02F-C61E3A4EAF8E}" presName="childText" presStyleLbl="conFgAcc1" presStyleIdx="4" presStyleCnt="7">
        <dgm:presLayoutVars>
          <dgm:bulletEnabled val="1"/>
        </dgm:presLayoutVars>
      </dgm:prSet>
      <dgm:spPr/>
    </dgm:pt>
    <dgm:pt modelId="{F1258F17-CD62-694E-AA4E-2B164042FB21}" type="pres">
      <dgm:prSet presAssocID="{E2F3A35B-30A3-4C16-9A01-0AC83A6518E7}" presName="spaceBetweenRectangles" presStyleCnt="0"/>
      <dgm:spPr/>
    </dgm:pt>
    <dgm:pt modelId="{EB920A43-80F5-F44A-BDC0-D2B30D0052E0}" type="pres">
      <dgm:prSet presAssocID="{CBF8070D-E784-41A0-A6A6-833482667F8A}" presName="parentLin" presStyleCnt="0"/>
      <dgm:spPr/>
    </dgm:pt>
    <dgm:pt modelId="{DBB0ECFC-F263-7C47-8A8B-58BA7B998B4B}" type="pres">
      <dgm:prSet presAssocID="{CBF8070D-E784-41A0-A6A6-833482667F8A}" presName="parentLeftMargin" presStyleLbl="node1" presStyleIdx="4" presStyleCnt="7"/>
      <dgm:spPr/>
      <dgm:t>
        <a:bodyPr/>
        <a:lstStyle/>
        <a:p>
          <a:endParaRPr lang="zh-TW" altLang="en-US"/>
        </a:p>
      </dgm:t>
    </dgm:pt>
    <dgm:pt modelId="{1A09BAB1-3DD3-DA4D-A673-FAE92C2244A9}" type="pres">
      <dgm:prSet presAssocID="{CBF8070D-E784-41A0-A6A6-833482667F8A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EA72B49-3204-6D4F-A36B-E9EBE60C7E1E}" type="pres">
      <dgm:prSet presAssocID="{CBF8070D-E784-41A0-A6A6-833482667F8A}" presName="negativeSpace" presStyleCnt="0"/>
      <dgm:spPr/>
    </dgm:pt>
    <dgm:pt modelId="{97A353E1-3A3C-EB42-B37E-3337C86A3338}" type="pres">
      <dgm:prSet presAssocID="{CBF8070D-E784-41A0-A6A6-833482667F8A}" presName="childText" presStyleLbl="conFgAcc1" presStyleIdx="5" presStyleCnt="7">
        <dgm:presLayoutVars>
          <dgm:bulletEnabled val="1"/>
        </dgm:presLayoutVars>
      </dgm:prSet>
      <dgm:spPr/>
    </dgm:pt>
    <dgm:pt modelId="{8C5E38ED-3A0B-BD4F-8B4C-05F0C5D38C97}" type="pres">
      <dgm:prSet presAssocID="{4928A9AE-BAEE-47A2-8ABC-03DDE01B7293}" presName="spaceBetweenRectangles" presStyleCnt="0"/>
      <dgm:spPr/>
    </dgm:pt>
    <dgm:pt modelId="{4F3CBE77-8AEF-4B43-A4CF-FB0D868DE39F}" type="pres">
      <dgm:prSet presAssocID="{2E8010DB-C9BA-4584-B2E4-A7DDFA3A46F2}" presName="parentLin" presStyleCnt="0"/>
      <dgm:spPr/>
    </dgm:pt>
    <dgm:pt modelId="{59BF4CE8-9655-B440-BF3B-C75FDA746B48}" type="pres">
      <dgm:prSet presAssocID="{2E8010DB-C9BA-4584-B2E4-A7DDFA3A46F2}" presName="parentLeftMargin" presStyleLbl="node1" presStyleIdx="5" presStyleCnt="7"/>
      <dgm:spPr/>
      <dgm:t>
        <a:bodyPr/>
        <a:lstStyle/>
        <a:p>
          <a:endParaRPr lang="zh-TW" altLang="en-US"/>
        </a:p>
      </dgm:t>
    </dgm:pt>
    <dgm:pt modelId="{49CB05C6-AF32-B447-9A93-D3EB8F39FEB8}" type="pres">
      <dgm:prSet presAssocID="{2E8010DB-C9BA-4584-B2E4-A7DDFA3A46F2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C6659A-2EDC-C74B-AB30-AD079C7E05CF}" type="pres">
      <dgm:prSet presAssocID="{2E8010DB-C9BA-4584-B2E4-A7DDFA3A46F2}" presName="negativeSpace" presStyleCnt="0"/>
      <dgm:spPr/>
    </dgm:pt>
    <dgm:pt modelId="{9C2D7E9E-2C7C-BF4D-B844-7FC459BCEBD3}" type="pres">
      <dgm:prSet presAssocID="{2E8010DB-C9BA-4584-B2E4-A7DDFA3A46F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F9AC02D6-8CDA-4842-B7DC-94D1789CD5BA}" type="presOf" srcId="{4184C774-F44A-4A3D-8A33-8F91299354E1}" destId="{4BE1BE1E-05C4-9D4C-9711-5EB733BC9BEA}" srcOrd="1" destOrd="0" presId="urn:microsoft.com/office/officeart/2005/8/layout/list1"/>
    <dgm:cxn modelId="{1A7CAB4A-3D42-2148-A67F-C58681A3A948}" type="presOf" srcId="{2E8010DB-C9BA-4584-B2E4-A7DDFA3A46F2}" destId="{49CB05C6-AF32-B447-9A93-D3EB8F39FEB8}" srcOrd="1" destOrd="0" presId="urn:microsoft.com/office/officeart/2005/8/layout/list1"/>
    <dgm:cxn modelId="{67EA85AA-91A9-1448-AA74-A2F1A4A66F9B}" type="presOf" srcId="{4184C774-F44A-4A3D-8A33-8F91299354E1}" destId="{FCB46385-48E2-524E-87AB-C33D4D56D9EC}" srcOrd="0" destOrd="0" presId="urn:microsoft.com/office/officeart/2005/8/layout/list1"/>
    <dgm:cxn modelId="{E23C915D-8B12-D54A-98A5-31270EBD3C2B}" type="presOf" srcId="{6002D277-0BC4-4243-BEA5-0509040ABC3A}" destId="{5F2CCFAF-5CFA-EA45-9568-9EBA68A9494D}" srcOrd="0" destOrd="0" presId="urn:microsoft.com/office/officeart/2005/8/layout/list1"/>
    <dgm:cxn modelId="{7757F592-6FBB-714A-BDAD-87D95D000094}" type="presOf" srcId="{A7850CE3-59F6-4FA2-964A-3E1E3EB27F64}" destId="{6A59BB5B-A596-8D4E-BBE5-5BF191098D19}" srcOrd="1" destOrd="0" presId="urn:microsoft.com/office/officeart/2005/8/layout/list1"/>
    <dgm:cxn modelId="{C3C7DAEE-AB47-4EBB-BF5C-B846E885B5FB}" srcId="{6002D277-0BC4-4243-BEA5-0509040ABC3A}" destId="{A18E19BE-098B-4BF2-A902-775B74B85DC6}" srcOrd="3" destOrd="0" parTransId="{388206D8-5EDD-42DF-8ED3-7AD9314A2DFF}" sibTransId="{466F62A0-3B17-46AF-A1EA-9D55181D1DCF}"/>
    <dgm:cxn modelId="{5112500F-D3BF-4CBB-8CEC-DDD319AEC9B6}" srcId="{6002D277-0BC4-4243-BEA5-0509040ABC3A}" destId="{2E8010DB-C9BA-4584-B2E4-A7DDFA3A46F2}" srcOrd="6" destOrd="0" parTransId="{4487B33A-59FD-4078-8AB3-BB11A0A92A47}" sibTransId="{9D0AB842-2D30-434C-8836-DE03D78E1596}"/>
    <dgm:cxn modelId="{36EB636F-9F0B-4D15-82E6-9055E6323A28}" srcId="{6002D277-0BC4-4243-BEA5-0509040ABC3A}" destId="{A7850CE3-59F6-4FA2-964A-3E1E3EB27F64}" srcOrd="2" destOrd="0" parTransId="{BE2A7D83-B6DA-45D5-ACB5-8225E5F1A143}" sibTransId="{9935ED84-7A01-4F14-8462-3BF1CBFDFA7A}"/>
    <dgm:cxn modelId="{6D32EAA7-478C-8F4B-840E-617C1455F23C}" type="presOf" srcId="{EFC139CF-F7A1-4A67-B02F-C61E3A4EAF8E}" destId="{C2372711-4A2E-1745-A8C1-70B93E80AD3A}" srcOrd="1" destOrd="0" presId="urn:microsoft.com/office/officeart/2005/8/layout/list1"/>
    <dgm:cxn modelId="{EAA456E9-BD3E-44A8-A2B0-43D391F517C9}" srcId="{6002D277-0BC4-4243-BEA5-0509040ABC3A}" destId="{CBF8070D-E784-41A0-A6A6-833482667F8A}" srcOrd="5" destOrd="0" parTransId="{CC24BDE4-6810-4BC4-AB9B-ADD4F3EB26BE}" sibTransId="{4928A9AE-BAEE-47A2-8ABC-03DDE01B7293}"/>
    <dgm:cxn modelId="{B58D1116-7579-A04E-A0A7-05707D8296F6}" type="presOf" srcId="{A18E19BE-098B-4BF2-A902-775B74B85DC6}" destId="{B5143D70-7936-6A4E-9576-88320E8106FF}" srcOrd="0" destOrd="0" presId="urn:microsoft.com/office/officeart/2005/8/layout/list1"/>
    <dgm:cxn modelId="{F7102F9B-4529-E641-B1C5-278A1F8879CD}" type="presOf" srcId="{A18E19BE-098B-4BF2-A902-775B74B85DC6}" destId="{19FA3F32-78CF-8045-AFA0-CFA1DEDCB69C}" srcOrd="1" destOrd="0" presId="urn:microsoft.com/office/officeart/2005/8/layout/list1"/>
    <dgm:cxn modelId="{1F3A6766-43F0-F748-B162-4CBDF63756B9}" type="presOf" srcId="{CBF8070D-E784-41A0-A6A6-833482667F8A}" destId="{DBB0ECFC-F263-7C47-8A8B-58BA7B998B4B}" srcOrd="0" destOrd="0" presId="urn:microsoft.com/office/officeart/2005/8/layout/list1"/>
    <dgm:cxn modelId="{355DEB2A-7103-3648-B852-6A776CC7DD85}" type="presOf" srcId="{138E5351-EA6B-493E-AF19-CF727AB54321}" destId="{463DE17E-E366-7B4E-A3AD-B00E297D5B7A}" srcOrd="0" destOrd="0" presId="urn:microsoft.com/office/officeart/2005/8/layout/list1"/>
    <dgm:cxn modelId="{1255E47F-0AC2-F045-9396-9B42DCD76257}" type="presOf" srcId="{EFC139CF-F7A1-4A67-B02F-C61E3A4EAF8E}" destId="{754D9F4F-F655-7C4A-A202-2D5CB0B8ED5B}" srcOrd="0" destOrd="0" presId="urn:microsoft.com/office/officeart/2005/8/layout/list1"/>
    <dgm:cxn modelId="{532AE07D-9F9C-6841-8B1E-E4FEE11106B4}" type="presOf" srcId="{CBF8070D-E784-41A0-A6A6-833482667F8A}" destId="{1A09BAB1-3DD3-DA4D-A673-FAE92C2244A9}" srcOrd="1" destOrd="0" presId="urn:microsoft.com/office/officeart/2005/8/layout/list1"/>
    <dgm:cxn modelId="{D71E4736-7FA9-41B1-9733-E3E3644C02A6}" srcId="{6002D277-0BC4-4243-BEA5-0509040ABC3A}" destId="{4184C774-F44A-4A3D-8A33-8F91299354E1}" srcOrd="1" destOrd="0" parTransId="{5D33E3A3-584E-4BAD-9089-8B2A143B47A2}" sibTransId="{4B71C9B7-9DEE-4923-BB82-2D1C11884EE6}"/>
    <dgm:cxn modelId="{12CEEAB9-DAFF-E842-9430-9935D40001B8}" type="presOf" srcId="{138E5351-EA6B-493E-AF19-CF727AB54321}" destId="{A18136A3-E241-B342-A445-2DE42288BC75}" srcOrd="1" destOrd="0" presId="urn:microsoft.com/office/officeart/2005/8/layout/list1"/>
    <dgm:cxn modelId="{B13408D2-EF09-BF49-8333-562C2CCEE5A6}" type="presOf" srcId="{2E8010DB-C9BA-4584-B2E4-A7DDFA3A46F2}" destId="{59BF4CE8-9655-B440-BF3B-C75FDA746B48}" srcOrd="0" destOrd="0" presId="urn:microsoft.com/office/officeart/2005/8/layout/list1"/>
    <dgm:cxn modelId="{598396EC-4A6D-4495-8F46-5B41FC1BAE40}" srcId="{6002D277-0BC4-4243-BEA5-0509040ABC3A}" destId="{EFC139CF-F7A1-4A67-B02F-C61E3A4EAF8E}" srcOrd="4" destOrd="0" parTransId="{64135C8E-B2DF-44DC-8F6E-A7D4AC6B5692}" sibTransId="{E2F3A35B-30A3-4C16-9A01-0AC83A6518E7}"/>
    <dgm:cxn modelId="{8BDA1C35-17AF-A44B-B4E7-34B182E6066A}" type="presOf" srcId="{A7850CE3-59F6-4FA2-964A-3E1E3EB27F64}" destId="{9B8EF4BB-029A-694C-8FD9-21C6F8436B98}" srcOrd="0" destOrd="0" presId="urn:microsoft.com/office/officeart/2005/8/layout/list1"/>
    <dgm:cxn modelId="{B51E727B-017F-4578-B329-EC57C24BA56C}" srcId="{6002D277-0BC4-4243-BEA5-0509040ABC3A}" destId="{138E5351-EA6B-493E-AF19-CF727AB54321}" srcOrd="0" destOrd="0" parTransId="{59426CF7-56B1-44AD-81B5-B93B2C0DEA47}" sibTransId="{718EBC48-E6CD-4D54-B43F-E2896E976E26}"/>
    <dgm:cxn modelId="{BBE699C6-87BE-DF49-B093-49BED0F1198E}" type="presParOf" srcId="{5F2CCFAF-5CFA-EA45-9568-9EBA68A9494D}" destId="{C00BB143-2D1D-D949-86F1-D6593F674AD7}" srcOrd="0" destOrd="0" presId="urn:microsoft.com/office/officeart/2005/8/layout/list1"/>
    <dgm:cxn modelId="{B7B86E63-A9B0-E448-A985-4927D3D5C84F}" type="presParOf" srcId="{C00BB143-2D1D-D949-86F1-D6593F674AD7}" destId="{463DE17E-E366-7B4E-A3AD-B00E297D5B7A}" srcOrd="0" destOrd="0" presId="urn:microsoft.com/office/officeart/2005/8/layout/list1"/>
    <dgm:cxn modelId="{D00990EE-5CDF-E545-AD41-26D6501AEF17}" type="presParOf" srcId="{C00BB143-2D1D-D949-86F1-D6593F674AD7}" destId="{A18136A3-E241-B342-A445-2DE42288BC75}" srcOrd="1" destOrd="0" presId="urn:microsoft.com/office/officeart/2005/8/layout/list1"/>
    <dgm:cxn modelId="{85273E10-65BA-4C41-B067-C7AC400A9A3B}" type="presParOf" srcId="{5F2CCFAF-5CFA-EA45-9568-9EBA68A9494D}" destId="{DC4CB0A5-6745-8F44-8FC0-FA66AE25115E}" srcOrd="1" destOrd="0" presId="urn:microsoft.com/office/officeart/2005/8/layout/list1"/>
    <dgm:cxn modelId="{18A6CF56-BB8A-F649-9D08-D62E42ADCAFD}" type="presParOf" srcId="{5F2CCFAF-5CFA-EA45-9568-9EBA68A9494D}" destId="{20E5D919-FCC2-F44B-82BE-DE06E7995F6C}" srcOrd="2" destOrd="0" presId="urn:microsoft.com/office/officeart/2005/8/layout/list1"/>
    <dgm:cxn modelId="{AAFAA6EA-E48D-F047-9871-8B73BBFAB648}" type="presParOf" srcId="{5F2CCFAF-5CFA-EA45-9568-9EBA68A9494D}" destId="{1ECA9943-61FF-734D-B20E-4DA0F7C2EF8C}" srcOrd="3" destOrd="0" presId="urn:microsoft.com/office/officeart/2005/8/layout/list1"/>
    <dgm:cxn modelId="{6DCBC515-61E1-154B-A007-D6A5717E129B}" type="presParOf" srcId="{5F2CCFAF-5CFA-EA45-9568-9EBA68A9494D}" destId="{BA6AC1CF-181E-2D4C-81E3-44150E46E5C2}" srcOrd="4" destOrd="0" presId="urn:microsoft.com/office/officeart/2005/8/layout/list1"/>
    <dgm:cxn modelId="{8E8C8F8B-E8DE-E141-8CA4-F08BEC91EB5E}" type="presParOf" srcId="{BA6AC1CF-181E-2D4C-81E3-44150E46E5C2}" destId="{FCB46385-48E2-524E-87AB-C33D4D56D9EC}" srcOrd="0" destOrd="0" presId="urn:microsoft.com/office/officeart/2005/8/layout/list1"/>
    <dgm:cxn modelId="{AB1B2BF9-4C83-914F-A37B-FD1C6EBB3B3E}" type="presParOf" srcId="{BA6AC1CF-181E-2D4C-81E3-44150E46E5C2}" destId="{4BE1BE1E-05C4-9D4C-9711-5EB733BC9BEA}" srcOrd="1" destOrd="0" presId="urn:microsoft.com/office/officeart/2005/8/layout/list1"/>
    <dgm:cxn modelId="{59C5659D-107A-B64E-8B6F-8043469B6360}" type="presParOf" srcId="{5F2CCFAF-5CFA-EA45-9568-9EBA68A9494D}" destId="{316F81D8-0503-8C4B-BD6E-FD139FCC4368}" srcOrd="5" destOrd="0" presId="urn:microsoft.com/office/officeart/2005/8/layout/list1"/>
    <dgm:cxn modelId="{99228DCA-A82B-6049-96BA-86E0C29717D6}" type="presParOf" srcId="{5F2CCFAF-5CFA-EA45-9568-9EBA68A9494D}" destId="{B368A94C-F42C-EA49-A7A7-882B51149F46}" srcOrd="6" destOrd="0" presId="urn:microsoft.com/office/officeart/2005/8/layout/list1"/>
    <dgm:cxn modelId="{E973A0DA-E3D0-7443-98E6-D7372B51E69F}" type="presParOf" srcId="{5F2CCFAF-5CFA-EA45-9568-9EBA68A9494D}" destId="{02FB189D-82AD-6147-A21D-B0D02E97E52E}" srcOrd="7" destOrd="0" presId="urn:microsoft.com/office/officeart/2005/8/layout/list1"/>
    <dgm:cxn modelId="{1FAB162C-695A-EA49-AD0C-CC48FCE4E03C}" type="presParOf" srcId="{5F2CCFAF-5CFA-EA45-9568-9EBA68A9494D}" destId="{4200C73A-B450-584C-9E8D-13184A824AA2}" srcOrd="8" destOrd="0" presId="urn:microsoft.com/office/officeart/2005/8/layout/list1"/>
    <dgm:cxn modelId="{E2C51985-5CAD-7A4A-A54D-ED8D37BCC15A}" type="presParOf" srcId="{4200C73A-B450-584C-9E8D-13184A824AA2}" destId="{9B8EF4BB-029A-694C-8FD9-21C6F8436B98}" srcOrd="0" destOrd="0" presId="urn:microsoft.com/office/officeart/2005/8/layout/list1"/>
    <dgm:cxn modelId="{631E933C-50FC-694A-8CBD-C3192DB16715}" type="presParOf" srcId="{4200C73A-B450-584C-9E8D-13184A824AA2}" destId="{6A59BB5B-A596-8D4E-BBE5-5BF191098D19}" srcOrd="1" destOrd="0" presId="urn:microsoft.com/office/officeart/2005/8/layout/list1"/>
    <dgm:cxn modelId="{C15D3369-723E-EB42-8F03-C87FA97B096A}" type="presParOf" srcId="{5F2CCFAF-5CFA-EA45-9568-9EBA68A9494D}" destId="{BB709A93-AA53-C44C-B82E-D0B6E904C633}" srcOrd="9" destOrd="0" presId="urn:microsoft.com/office/officeart/2005/8/layout/list1"/>
    <dgm:cxn modelId="{D78BDE48-FF58-AF4D-864D-CBC7666D637F}" type="presParOf" srcId="{5F2CCFAF-5CFA-EA45-9568-9EBA68A9494D}" destId="{38E53307-03DD-A545-919F-107705106CD4}" srcOrd="10" destOrd="0" presId="urn:microsoft.com/office/officeart/2005/8/layout/list1"/>
    <dgm:cxn modelId="{13AC1126-627A-644F-A61F-759A6081B81B}" type="presParOf" srcId="{5F2CCFAF-5CFA-EA45-9568-9EBA68A9494D}" destId="{A78C292F-BC73-2D4F-8E1C-264992A2DCE0}" srcOrd="11" destOrd="0" presId="urn:microsoft.com/office/officeart/2005/8/layout/list1"/>
    <dgm:cxn modelId="{C6CED6DA-FACB-FF45-A1F9-3CB1308D0A11}" type="presParOf" srcId="{5F2CCFAF-5CFA-EA45-9568-9EBA68A9494D}" destId="{E9F55C47-5E45-7147-8236-80AD278A9EC3}" srcOrd="12" destOrd="0" presId="urn:microsoft.com/office/officeart/2005/8/layout/list1"/>
    <dgm:cxn modelId="{AFA2677A-3602-924B-8096-AFC032575FA7}" type="presParOf" srcId="{E9F55C47-5E45-7147-8236-80AD278A9EC3}" destId="{B5143D70-7936-6A4E-9576-88320E8106FF}" srcOrd="0" destOrd="0" presId="urn:microsoft.com/office/officeart/2005/8/layout/list1"/>
    <dgm:cxn modelId="{3E163945-D62C-414F-9AA0-A0AA3FF0A058}" type="presParOf" srcId="{E9F55C47-5E45-7147-8236-80AD278A9EC3}" destId="{19FA3F32-78CF-8045-AFA0-CFA1DEDCB69C}" srcOrd="1" destOrd="0" presId="urn:microsoft.com/office/officeart/2005/8/layout/list1"/>
    <dgm:cxn modelId="{2226C8DB-EF59-B148-9EFB-4D3E6D7CEEF9}" type="presParOf" srcId="{5F2CCFAF-5CFA-EA45-9568-9EBA68A9494D}" destId="{268592C9-FF40-2045-BC6E-39BA89F835DC}" srcOrd="13" destOrd="0" presId="urn:microsoft.com/office/officeart/2005/8/layout/list1"/>
    <dgm:cxn modelId="{6DA4DBB8-5685-C548-84B2-40AFEADDB324}" type="presParOf" srcId="{5F2CCFAF-5CFA-EA45-9568-9EBA68A9494D}" destId="{0BDF022F-752D-6945-AE07-7701461822E9}" srcOrd="14" destOrd="0" presId="urn:microsoft.com/office/officeart/2005/8/layout/list1"/>
    <dgm:cxn modelId="{7158D9EA-B3ED-804B-A264-7C5B495C1B8F}" type="presParOf" srcId="{5F2CCFAF-5CFA-EA45-9568-9EBA68A9494D}" destId="{B1DD38FB-BD70-4641-B18A-2758FB4F063C}" srcOrd="15" destOrd="0" presId="urn:microsoft.com/office/officeart/2005/8/layout/list1"/>
    <dgm:cxn modelId="{B35BC62E-29F1-D84A-B2D7-BAC2BED3CEE8}" type="presParOf" srcId="{5F2CCFAF-5CFA-EA45-9568-9EBA68A9494D}" destId="{81C1F0AC-94FC-B546-9683-F2A6D614CAF5}" srcOrd="16" destOrd="0" presId="urn:microsoft.com/office/officeart/2005/8/layout/list1"/>
    <dgm:cxn modelId="{2A411D68-C130-C046-9361-C3ABFAAAD59D}" type="presParOf" srcId="{81C1F0AC-94FC-B546-9683-F2A6D614CAF5}" destId="{754D9F4F-F655-7C4A-A202-2D5CB0B8ED5B}" srcOrd="0" destOrd="0" presId="urn:microsoft.com/office/officeart/2005/8/layout/list1"/>
    <dgm:cxn modelId="{450A652D-ECA2-4A47-B86A-C74EBD2BE597}" type="presParOf" srcId="{81C1F0AC-94FC-B546-9683-F2A6D614CAF5}" destId="{C2372711-4A2E-1745-A8C1-70B93E80AD3A}" srcOrd="1" destOrd="0" presId="urn:microsoft.com/office/officeart/2005/8/layout/list1"/>
    <dgm:cxn modelId="{44580C2C-28A6-4944-8008-B10EBCA2D96C}" type="presParOf" srcId="{5F2CCFAF-5CFA-EA45-9568-9EBA68A9494D}" destId="{357787A9-4A27-9743-884A-2A63C9300A25}" srcOrd="17" destOrd="0" presId="urn:microsoft.com/office/officeart/2005/8/layout/list1"/>
    <dgm:cxn modelId="{FDF05A62-AC8B-434F-A65A-648901AC6A29}" type="presParOf" srcId="{5F2CCFAF-5CFA-EA45-9568-9EBA68A9494D}" destId="{88C6BD5E-A39C-884B-8BBD-D2E85AA93A6A}" srcOrd="18" destOrd="0" presId="urn:microsoft.com/office/officeart/2005/8/layout/list1"/>
    <dgm:cxn modelId="{E25F6313-1B43-5F4F-B97F-7B09143E4291}" type="presParOf" srcId="{5F2CCFAF-5CFA-EA45-9568-9EBA68A9494D}" destId="{F1258F17-CD62-694E-AA4E-2B164042FB21}" srcOrd="19" destOrd="0" presId="urn:microsoft.com/office/officeart/2005/8/layout/list1"/>
    <dgm:cxn modelId="{3DCC4026-9B97-5040-9EF3-507C7C2BA560}" type="presParOf" srcId="{5F2CCFAF-5CFA-EA45-9568-9EBA68A9494D}" destId="{EB920A43-80F5-F44A-BDC0-D2B30D0052E0}" srcOrd="20" destOrd="0" presId="urn:microsoft.com/office/officeart/2005/8/layout/list1"/>
    <dgm:cxn modelId="{480743AA-6A99-0143-BFD2-E40F973D98DB}" type="presParOf" srcId="{EB920A43-80F5-F44A-BDC0-D2B30D0052E0}" destId="{DBB0ECFC-F263-7C47-8A8B-58BA7B998B4B}" srcOrd="0" destOrd="0" presId="urn:microsoft.com/office/officeart/2005/8/layout/list1"/>
    <dgm:cxn modelId="{2ED25EDC-DDE4-CB40-897D-4CEABF05E57C}" type="presParOf" srcId="{EB920A43-80F5-F44A-BDC0-D2B30D0052E0}" destId="{1A09BAB1-3DD3-DA4D-A673-FAE92C2244A9}" srcOrd="1" destOrd="0" presId="urn:microsoft.com/office/officeart/2005/8/layout/list1"/>
    <dgm:cxn modelId="{3912EA68-76EE-6540-AA3E-881B4A41AFFE}" type="presParOf" srcId="{5F2CCFAF-5CFA-EA45-9568-9EBA68A9494D}" destId="{BEA72B49-3204-6D4F-A36B-E9EBE60C7E1E}" srcOrd="21" destOrd="0" presId="urn:microsoft.com/office/officeart/2005/8/layout/list1"/>
    <dgm:cxn modelId="{0824A303-C0B4-8448-8ADF-46254E5368E9}" type="presParOf" srcId="{5F2CCFAF-5CFA-EA45-9568-9EBA68A9494D}" destId="{97A353E1-3A3C-EB42-B37E-3337C86A3338}" srcOrd="22" destOrd="0" presId="urn:microsoft.com/office/officeart/2005/8/layout/list1"/>
    <dgm:cxn modelId="{BBF1C99A-1C8C-D149-9A62-B98F77E83DD5}" type="presParOf" srcId="{5F2CCFAF-5CFA-EA45-9568-9EBA68A9494D}" destId="{8C5E38ED-3A0B-BD4F-8B4C-05F0C5D38C97}" srcOrd="23" destOrd="0" presId="urn:microsoft.com/office/officeart/2005/8/layout/list1"/>
    <dgm:cxn modelId="{940E9CE2-2F7A-BB46-8014-9F4E38804125}" type="presParOf" srcId="{5F2CCFAF-5CFA-EA45-9568-9EBA68A9494D}" destId="{4F3CBE77-8AEF-4B43-A4CF-FB0D868DE39F}" srcOrd="24" destOrd="0" presId="urn:microsoft.com/office/officeart/2005/8/layout/list1"/>
    <dgm:cxn modelId="{34D7A2DD-DA74-A142-9275-DCF632E7CD0D}" type="presParOf" srcId="{4F3CBE77-8AEF-4B43-A4CF-FB0D868DE39F}" destId="{59BF4CE8-9655-B440-BF3B-C75FDA746B48}" srcOrd="0" destOrd="0" presId="urn:microsoft.com/office/officeart/2005/8/layout/list1"/>
    <dgm:cxn modelId="{054D1E8C-C005-C54F-A1DA-9268DAC43CAB}" type="presParOf" srcId="{4F3CBE77-8AEF-4B43-A4CF-FB0D868DE39F}" destId="{49CB05C6-AF32-B447-9A93-D3EB8F39FEB8}" srcOrd="1" destOrd="0" presId="urn:microsoft.com/office/officeart/2005/8/layout/list1"/>
    <dgm:cxn modelId="{4F2F0CDE-24DC-EC4B-9257-5C82E059DAAF}" type="presParOf" srcId="{5F2CCFAF-5CFA-EA45-9568-9EBA68A9494D}" destId="{7AC6659A-2EDC-C74B-AB30-AD079C7E05CF}" srcOrd="25" destOrd="0" presId="urn:microsoft.com/office/officeart/2005/8/layout/list1"/>
    <dgm:cxn modelId="{0CBD9970-934A-9648-B4E9-D15638C47954}" type="presParOf" srcId="{5F2CCFAF-5CFA-EA45-9568-9EBA68A9494D}" destId="{9C2D7E9E-2C7C-BF4D-B844-7FC459BCEBD3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E5D919-FCC2-F44B-82BE-DE06E7995F6C}">
      <dsp:nvSpPr>
        <dsp:cNvPr id="0" name=""/>
        <dsp:cNvSpPr/>
      </dsp:nvSpPr>
      <dsp:spPr>
        <a:xfrm>
          <a:off x="0" y="287099"/>
          <a:ext cx="724014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136A3-E241-B342-A445-2DE42288BC75}">
      <dsp:nvSpPr>
        <dsp:cNvPr id="0" name=""/>
        <dsp:cNvSpPr/>
      </dsp:nvSpPr>
      <dsp:spPr>
        <a:xfrm>
          <a:off x="362007" y="6659"/>
          <a:ext cx="5068102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62" tIns="0" rIns="19156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Sizing &amp; measurement</a:t>
          </a:r>
        </a:p>
      </dsp:txBody>
      <dsp:txXfrm>
        <a:off x="389387" y="34039"/>
        <a:ext cx="5013342" cy="506120"/>
      </dsp:txXfrm>
    </dsp:sp>
    <dsp:sp modelId="{B368A94C-F42C-EA49-A7A7-882B51149F46}">
      <dsp:nvSpPr>
        <dsp:cNvPr id="0" name=""/>
        <dsp:cNvSpPr/>
      </dsp:nvSpPr>
      <dsp:spPr>
        <a:xfrm>
          <a:off x="0" y="1148940"/>
          <a:ext cx="724014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E1BE1E-05C4-9D4C-9711-5EB733BC9BEA}">
      <dsp:nvSpPr>
        <dsp:cNvPr id="0" name=""/>
        <dsp:cNvSpPr/>
      </dsp:nvSpPr>
      <dsp:spPr>
        <a:xfrm>
          <a:off x="362007" y="868499"/>
          <a:ext cx="5068102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62" tIns="0" rIns="19156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Pattern making</a:t>
          </a:r>
        </a:p>
      </dsp:txBody>
      <dsp:txXfrm>
        <a:off x="389387" y="895879"/>
        <a:ext cx="5013342" cy="506120"/>
      </dsp:txXfrm>
    </dsp:sp>
    <dsp:sp modelId="{38E53307-03DD-A545-919F-107705106CD4}">
      <dsp:nvSpPr>
        <dsp:cNvPr id="0" name=""/>
        <dsp:cNvSpPr/>
      </dsp:nvSpPr>
      <dsp:spPr>
        <a:xfrm>
          <a:off x="0" y="2010780"/>
          <a:ext cx="724014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9BB5B-A596-8D4E-BBE5-5BF191098D19}">
      <dsp:nvSpPr>
        <dsp:cNvPr id="0" name=""/>
        <dsp:cNvSpPr/>
      </dsp:nvSpPr>
      <dsp:spPr>
        <a:xfrm>
          <a:off x="362007" y="1730340"/>
          <a:ext cx="5068102" cy="56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62" tIns="0" rIns="19156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Draping</a:t>
          </a:r>
        </a:p>
      </dsp:txBody>
      <dsp:txXfrm>
        <a:off x="389387" y="1757720"/>
        <a:ext cx="5013342" cy="506120"/>
      </dsp:txXfrm>
    </dsp:sp>
    <dsp:sp modelId="{0BDF022F-752D-6945-AE07-7701461822E9}">
      <dsp:nvSpPr>
        <dsp:cNvPr id="0" name=""/>
        <dsp:cNvSpPr/>
      </dsp:nvSpPr>
      <dsp:spPr>
        <a:xfrm>
          <a:off x="0" y="2872620"/>
          <a:ext cx="724014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FA3F32-78CF-8045-AFA0-CFA1DEDCB69C}">
      <dsp:nvSpPr>
        <dsp:cNvPr id="0" name=""/>
        <dsp:cNvSpPr/>
      </dsp:nvSpPr>
      <dsp:spPr>
        <a:xfrm>
          <a:off x="362007" y="2592180"/>
          <a:ext cx="5068102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62" tIns="0" rIns="19156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Sewing</a:t>
          </a:r>
        </a:p>
      </dsp:txBody>
      <dsp:txXfrm>
        <a:off x="389387" y="2619560"/>
        <a:ext cx="5013342" cy="506120"/>
      </dsp:txXfrm>
    </dsp:sp>
    <dsp:sp modelId="{88C6BD5E-A39C-884B-8BBD-D2E85AA93A6A}">
      <dsp:nvSpPr>
        <dsp:cNvPr id="0" name=""/>
        <dsp:cNvSpPr/>
      </dsp:nvSpPr>
      <dsp:spPr>
        <a:xfrm>
          <a:off x="0" y="3734459"/>
          <a:ext cx="724014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72711-4A2E-1745-A8C1-70B93E80AD3A}">
      <dsp:nvSpPr>
        <dsp:cNvPr id="0" name=""/>
        <dsp:cNvSpPr/>
      </dsp:nvSpPr>
      <dsp:spPr>
        <a:xfrm>
          <a:off x="362007" y="3454020"/>
          <a:ext cx="5068102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62" tIns="0" rIns="19156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The toile</a:t>
          </a:r>
        </a:p>
      </dsp:txBody>
      <dsp:txXfrm>
        <a:off x="389387" y="3481400"/>
        <a:ext cx="5013342" cy="506120"/>
      </dsp:txXfrm>
    </dsp:sp>
    <dsp:sp modelId="{97A353E1-3A3C-EB42-B37E-3337C86A3338}">
      <dsp:nvSpPr>
        <dsp:cNvPr id="0" name=""/>
        <dsp:cNvSpPr/>
      </dsp:nvSpPr>
      <dsp:spPr>
        <a:xfrm>
          <a:off x="0" y="4596299"/>
          <a:ext cx="724014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9BAB1-3DD3-DA4D-A673-FAE92C2244A9}">
      <dsp:nvSpPr>
        <dsp:cNvPr id="0" name=""/>
        <dsp:cNvSpPr/>
      </dsp:nvSpPr>
      <dsp:spPr>
        <a:xfrm>
          <a:off x="362007" y="4315859"/>
          <a:ext cx="5068102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62" tIns="0" rIns="19156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Fitting &amp; finishing</a:t>
          </a:r>
        </a:p>
      </dsp:txBody>
      <dsp:txXfrm>
        <a:off x="389387" y="4343239"/>
        <a:ext cx="5013342" cy="506120"/>
      </dsp:txXfrm>
    </dsp:sp>
    <dsp:sp modelId="{9C2D7E9E-2C7C-BF4D-B844-7FC459BCEBD3}">
      <dsp:nvSpPr>
        <dsp:cNvPr id="0" name=""/>
        <dsp:cNvSpPr/>
      </dsp:nvSpPr>
      <dsp:spPr>
        <a:xfrm>
          <a:off x="0" y="5458140"/>
          <a:ext cx="724014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CB05C6-AF32-B447-9A93-D3EB8F39FEB8}">
      <dsp:nvSpPr>
        <dsp:cNvPr id="0" name=""/>
        <dsp:cNvSpPr/>
      </dsp:nvSpPr>
      <dsp:spPr>
        <a:xfrm>
          <a:off x="362007" y="5177699"/>
          <a:ext cx="5068102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62" tIns="0" rIns="19156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The prototype sample</a:t>
          </a:r>
        </a:p>
      </dsp:txBody>
      <dsp:txXfrm>
        <a:off x="389387" y="5205079"/>
        <a:ext cx="5013342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50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47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Tuesday, September 21,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7CE0ED-670A-44ED-9267-236A77A513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55566-9B78-4577-BB88-C1E139BA11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" y="1"/>
            <a:ext cx="12192003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100000">
                <a:schemeClr val="accent5">
                  <a:alpha val="83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456B12-3135-4942-BC5C-B111CAEFE6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2"/>
            <a:ext cx="11733692" cy="686906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48000"/>
                </a:schemeClr>
              </a:gs>
              <a:gs pos="99000">
                <a:schemeClr val="accent2">
                  <a:alpha val="57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EA8068-5C49-4225-8B62-3E3C30BF7C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0886" cy="68806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19000"/>
                </a:schemeClr>
              </a:gs>
              <a:gs pos="99000">
                <a:schemeClr val="accent2">
                  <a:alpha val="21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EE5648-70CA-4800-81EE-40F5CD1A3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895039" y="-2895044"/>
            <a:ext cx="6400799" cy="12190885"/>
          </a:xfrm>
          <a:prstGeom prst="rect">
            <a:avLst/>
          </a:prstGeom>
          <a:gradFill>
            <a:gsLst>
              <a:gs pos="8000">
                <a:schemeClr val="accent5">
                  <a:alpha val="38000"/>
                </a:schemeClr>
              </a:gs>
              <a:gs pos="100000">
                <a:schemeClr val="accent6">
                  <a:lumMod val="75000"/>
                  <a:alpha val="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0F04E-4AF8-EA43-81B4-6A5E2598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341" y="2224846"/>
            <a:ext cx="6498525" cy="3102528"/>
          </a:xfrm>
        </p:spPr>
        <p:txBody>
          <a:bodyPr vert="horz" lIns="0" tIns="0" rIns="0" bIns="0" rtlCol="0" anchor="b"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Prototype development</a:t>
            </a:r>
            <a:endParaRPr lang="en-US" sz="4400" spc="75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D0A625-5B0E-5D4F-8C52-09B81AA5A587}"/>
              </a:ext>
            </a:extLst>
          </p:cNvPr>
          <p:cNvSpPr txBox="1">
            <a:spLocks/>
          </p:cNvSpPr>
          <p:nvPr/>
        </p:nvSpPr>
        <p:spPr>
          <a:xfrm>
            <a:off x="4538337" y="1028699"/>
            <a:ext cx="6498525" cy="10796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Chapter 3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5C865637-A524-441B-A1B6-6D38BF9B17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708" y="1420764"/>
            <a:ext cx="6857999" cy="4038605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9000">
                <a:schemeClr val="accent4">
                  <a:lumMod val="60000"/>
                  <a:lumOff val="40000"/>
                  <a:alpha val="60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23">
            <a:extLst>
              <a:ext uri="{FF2B5EF4-FFF2-40B4-BE49-F238E27FC236}">
                <a16:creationId xmlns:a16="http://schemas.microsoft.com/office/drawing/2014/main" id="{7559A662-54F5-47C0-8F66-AEA2B861C0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168948">
            <a:off x="1535724" y="1053996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1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23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4605347-2613-41EB-8B87-A779120652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E4A116-6AAF-3849-A581-C3BCC02F3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140" y="457201"/>
            <a:ext cx="5274860" cy="168575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The </a:t>
            </a:r>
            <a:br>
              <a:rPr lang="en-US" sz="3200" dirty="0"/>
            </a:br>
            <a:r>
              <a:rPr lang="en-US" sz="3200" dirty="0"/>
              <a:t>prototype sample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9117A2E-C190-FC47-B7F6-365B4149D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161" y="2600152"/>
            <a:ext cx="5155660" cy="3145555"/>
          </a:xfrm>
        </p:spPr>
        <p:txBody>
          <a:bodyPr anchor="t">
            <a:normAutofit/>
          </a:bodyPr>
          <a:lstStyle/>
          <a:p>
            <a:r>
              <a:rPr lang="en-US" sz="1800" dirty="0"/>
              <a:t>The prototype sample is the </a:t>
            </a:r>
            <a:r>
              <a:rPr lang="en-US" sz="1800" dirty="0" smtClean="0"/>
              <a:t>design </a:t>
            </a:r>
            <a:r>
              <a:rPr lang="en-US" sz="1800" dirty="0"/>
              <a:t>process presented in </a:t>
            </a:r>
            <a:r>
              <a:rPr lang="en-US" sz="1800" b="1" dirty="0"/>
              <a:t>garment form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pic>
        <p:nvPicPr>
          <p:cNvPr id="8" name="Picture 7" descr="A person standing in a room&#10;&#10;Description automatically generated">
            <a:extLst>
              <a:ext uri="{FF2B5EF4-FFF2-40B4-BE49-F238E27FC236}">
                <a16:creationId xmlns:a16="http://schemas.microsoft.com/office/drawing/2014/main" id="{6BA20AFA-B750-514B-B2B0-B9B7675E7A3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82335" y="262759"/>
            <a:ext cx="4631140" cy="574570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5B03C481-2433-4417-965E-BECB9D12A1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4786A78-84CD-4AC4-B2E4-2BFDC38D7A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0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E6B1B5-FFAE-A948-8034-87EEC3681C80}"/>
              </a:ext>
            </a:extLst>
          </p:cNvPr>
          <p:cNvSpPr/>
          <p:nvPr/>
        </p:nvSpPr>
        <p:spPr>
          <a:xfrm>
            <a:off x="5920692" y="6506074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HK" sz="1000" dirty="0">
                <a:solidFill>
                  <a:schemeClr val="bg1"/>
                </a:solidFill>
              </a:rPr>
              <a:t>Collection by CHEN </a:t>
            </a:r>
            <a:r>
              <a:rPr lang="en-HK" sz="1000" dirty="0" err="1">
                <a:solidFill>
                  <a:schemeClr val="bg1"/>
                </a:solidFill>
              </a:rPr>
              <a:t>Jaihao</a:t>
            </a:r>
            <a:r>
              <a:rPr lang="en-HK" sz="1000" dirty="0">
                <a:solidFill>
                  <a:schemeClr val="bg1"/>
                </a:solidFill>
              </a:rPr>
              <a:t>, year 2 student of HD in Fashion Design in Hong Kong Design Institute</a:t>
            </a:r>
            <a:endParaRPr lang="en-HK" sz="10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038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ED9D89B5-CCAB-4617-B70E-501DBE3C8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BC767-613E-8F4A-831B-AA15A690E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75" y="4583953"/>
            <a:ext cx="4685857" cy="1465973"/>
          </a:xfrm>
        </p:spPr>
        <p:txBody>
          <a:bodyPr anchor="t">
            <a:normAutofit/>
          </a:bodyPr>
          <a:lstStyle/>
          <a:p>
            <a:r>
              <a:rPr lang="en-US" sz="2800"/>
              <a:t>What is a prototype?</a:t>
            </a:r>
          </a:p>
        </p:txBody>
      </p:sp>
      <p:pic>
        <p:nvPicPr>
          <p:cNvPr id="1026" name="Picture 2" descr="Assorted apparel and accessories for dress sewing in tailor atelier">
            <a:extLst>
              <a:ext uri="{FF2B5EF4-FFF2-40B4-BE49-F238E27FC236}">
                <a16:creationId xmlns:a16="http://schemas.microsoft.com/office/drawing/2014/main" id="{3907F30A-ADCC-FE46-8C80-A618A70CFB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" y="432"/>
            <a:ext cx="12191980" cy="424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4E2CD-F71A-EF42-AD3A-FFC20E41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988" y="4583953"/>
            <a:ext cx="6333565" cy="1465973"/>
          </a:xfrm>
        </p:spPr>
        <p:txBody>
          <a:bodyPr>
            <a:normAutofit/>
          </a:bodyPr>
          <a:lstStyle/>
          <a:p>
            <a:r>
              <a:rPr lang="en-HK" sz="1400" dirty="0"/>
              <a:t>A prototype is an </a:t>
            </a:r>
            <a:r>
              <a:rPr lang="en-HK" sz="1400" b="1" dirty="0"/>
              <a:t>example of a design </a:t>
            </a:r>
            <a:r>
              <a:rPr lang="en-HK" sz="1400" b="1" dirty="0" smtClean="0"/>
              <a:t>style</a:t>
            </a:r>
            <a:r>
              <a:rPr lang="en-US" altLang="zh-TW" sz="1400" b="1" dirty="0" smtClean="0"/>
              <a:t>.</a:t>
            </a:r>
            <a:r>
              <a:rPr lang="en-HK" sz="1400" dirty="0" smtClean="0"/>
              <a:t>. </a:t>
            </a:r>
            <a:endParaRPr lang="en-HK" sz="1400" dirty="0"/>
          </a:p>
          <a:p>
            <a:r>
              <a:rPr lang="en-HK" sz="1400" dirty="0"/>
              <a:t>The construction should </a:t>
            </a:r>
            <a:r>
              <a:rPr lang="en-HK" sz="1400" dirty="0" smtClean="0"/>
              <a:t>be </a:t>
            </a:r>
            <a:r>
              <a:rPr lang="en-HK" sz="1400" b="1" dirty="0"/>
              <a:t>identical </a:t>
            </a:r>
            <a:r>
              <a:rPr lang="en-HK" sz="1400" b="1" dirty="0" smtClean="0"/>
              <a:t>to the </a:t>
            </a:r>
            <a:r>
              <a:rPr lang="en-HK" sz="1400" b="1" dirty="0"/>
              <a:t>specifications intended for the final product.</a:t>
            </a:r>
            <a:endParaRPr lang="en-US" sz="1400" b="1" dirty="0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74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ACAB8D-17BE-8947-8951-5ADF2C0EF20C}"/>
              </a:ext>
            </a:extLst>
          </p:cNvPr>
          <p:cNvSpPr/>
          <p:nvPr/>
        </p:nvSpPr>
        <p:spPr>
          <a:xfrm>
            <a:off x="6904414" y="4017636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 smtClean="0">
                <a:solidFill>
                  <a:schemeClr val="bg1"/>
                </a:solidFill>
              </a:rPr>
              <a:t>Pexels</a:t>
            </a:r>
            <a:endParaRPr lang="en-HK" sz="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6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188ED-6FC0-2D46-89FC-583C8CA5D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>
            <a:normAutofit/>
          </a:bodyPr>
          <a:lstStyle/>
          <a:p>
            <a:pPr algn="r"/>
            <a:r>
              <a:rPr lang="en-US" sz="2400" b="0" dirty="0">
                <a:solidFill>
                  <a:schemeClr val="bg1"/>
                </a:solidFill>
              </a:rPr>
              <a:t>From</a:t>
            </a:r>
            <a:r>
              <a:rPr lang="en-US" sz="2400" dirty="0">
                <a:solidFill>
                  <a:schemeClr val="bg1"/>
                </a:solidFill>
              </a:rPr>
              <a:t> Concept(2D) </a:t>
            </a:r>
            <a:r>
              <a:rPr lang="en-US" sz="2400" b="0" dirty="0">
                <a:solidFill>
                  <a:schemeClr val="bg1"/>
                </a:solidFill>
              </a:rPr>
              <a:t>to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prototype (3D)</a:t>
            </a:r>
          </a:p>
        </p:txBody>
      </p:sp>
      <p:graphicFrame>
        <p:nvGraphicFramePr>
          <p:cNvPr id="1032" name="Content Placeholder 2">
            <a:extLst>
              <a:ext uri="{FF2B5EF4-FFF2-40B4-BE49-F238E27FC236}">
                <a16:creationId xmlns:a16="http://schemas.microsoft.com/office/drawing/2014/main" id="{BE2F45EC-8C14-4E43-894E-3F78CA1E9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848797"/>
              </p:ext>
            </p:extLst>
          </p:nvPr>
        </p:nvGraphicFramePr>
        <p:xfrm>
          <a:off x="4494654" y="457200"/>
          <a:ext cx="72401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177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4605347-2613-41EB-8B87-A779120652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EB2B7F-0C0E-7A4C-9FF8-A89DB2C3B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13" y="-248602"/>
            <a:ext cx="5274860" cy="1685750"/>
          </a:xfrm>
        </p:spPr>
        <p:txBody>
          <a:bodyPr anchor="b">
            <a:normAutofit/>
          </a:bodyPr>
          <a:lstStyle/>
          <a:p>
            <a:r>
              <a:rPr lang="en-US" sz="3200" dirty="0"/>
              <a:t>Sizing and measurement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50C92490-BB15-7845-A39C-61FF308E2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293" y="1696202"/>
            <a:ext cx="5155660" cy="3145555"/>
          </a:xfrm>
        </p:spPr>
        <p:txBody>
          <a:bodyPr anchor="t"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Listed below are the </a:t>
            </a:r>
            <a:r>
              <a:rPr lang="en-US" sz="1400" b="1" dirty="0"/>
              <a:t>main body measurements </a:t>
            </a:r>
            <a:r>
              <a:rPr lang="en-US" sz="1400" dirty="0"/>
              <a:t>that are applied to fashion design: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400" dirty="0"/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Bust size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Waist size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Hip size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Nape of neck to waist or hip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Waist to hip or knee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Shoulder from the neck point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Neck to wrist length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 smtClean="0"/>
              <a:t>Wrist</a:t>
            </a:r>
            <a:endParaRPr lang="en-US" sz="1400" dirty="0"/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Front and back rise (for trousers/ pants)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1400" dirty="0"/>
              <a:t>Inside leg measurement</a:t>
            </a:r>
          </a:p>
        </p:txBody>
      </p:sp>
      <p:pic>
        <p:nvPicPr>
          <p:cNvPr id="6148" name="Picture 4" descr="Photo Of Woman Wearing Black Tank Top">
            <a:extLst>
              <a:ext uri="{FF2B5EF4-FFF2-40B4-BE49-F238E27FC236}">
                <a16:creationId xmlns:a16="http://schemas.microsoft.com/office/drawing/2014/main" id="{0170F34A-703B-E44E-AD70-D8BDD78449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 bwMode="auto">
          <a:xfrm>
            <a:off x="7103660" y="1"/>
            <a:ext cx="4631140" cy="5745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5B03C481-2433-4417-965E-BECB9D12A1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4786A78-84CD-4AC4-B2E4-2BFDC38D7A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0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222AB9-9CBC-6141-A641-D41F41B30A73}"/>
              </a:ext>
            </a:extLst>
          </p:cNvPr>
          <p:cNvSpPr/>
          <p:nvPr/>
        </p:nvSpPr>
        <p:spPr>
          <a:xfrm>
            <a:off x="7217959" y="4847660"/>
            <a:ext cx="3049185" cy="788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schemeClr val="bg1"/>
                </a:solidFill>
              </a:rPr>
              <a:t>Taking measurement is an important step for creating a prototype sample.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4786AC-EAA0-C346-B3A7-948B45EFB0AF}"/>
              </a:ext>
            </a:extLst>
          </p:cNvPr>
          <p:cNvSpPr/>
          <p:nvPr/>
        </p:nvSpPr>
        <p:spPr>
          <a:xfrm>
            <a:off x="6719083" y="0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>
                <a:solidFill>
                  <a:schemeClr val="bg1"/>
                </a:solidFill>
              </a:rPr>
              <a:t>www.pexels.com</a:t>
            </a:r>
            <a:r>
              <a:rPr lang="en-HK" sz="8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ACAB8D-17BE-8947-8951-5ADF2C0EF20C}"/>
              </a:ext>
            </a:extLst>
          </p:cNvPr>
          <p:cNvSpPr/>
          <p:nvPr/>
        </p:nvSpPr>
        <p:spPr>
          <a:xfrm>
            <a:off x="6911371" y="6521463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 smtClean="0">
                <a:solidFill>
                  <a:schemeClr val="bg1"/>
                </a:solidFill>
              </a:rPr>
              <a:t>Pexels</a:t>
            </a:r>
            <a:r>
              <a:rPr lang="en-HK" sz="800" i="1" dirty="0" smtClean="0">
                <a:solidFill>
                  <a:schemeClr val="bg1"/>
                </a:solidFill>
              </a:rPr>
              <a:t>.</a:t>
            </a:r>
            <a:endParaRPr lang="en-HK" sz="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83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068B6E98-EA18-4701-8926-8CC1E48A11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1D3B11-7471-FC47-9E65-B4F0DB1B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122" y="4429060"/>
            <a:ext cx="3184352" cy="1319646"/>
          </a:xfrm>
        </p:spPr>
        <p:txBody>
          <a:bodyPr anchor="t">
            <a:normAutofit/>
          </a:bodyPr>
          <a:lstStyle/>
          <a:p>
            <a:pPr algn="r"/>
            <a:r>
              <a:rPr lang="en-US" sz="3200" dirty="0"/>
              <a:t>Pattern </a:t>
            </a:r>
            <a:br>
              <a:rPr lang="en-US" sz="3200" dirty="0"/>
            </a:br>
            <a:r>
              <a:rPr lang="en-US" sz="3200" dirty="0"/>
              <a:t>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DA17A-D7C7-844E-BC4D-B84FC9B32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1" y="4272520"/>
            <a:ext cx="8012738" cy="1841197"/>
          </a:xfrm>
        </p:spPr>
        <p:txBody>
          <a:bodyPr anchor="b">
            <a:normAutofit/>
          </a:bodyPr>
          <a:lstStyle/>
          <a:p>
            <a:r>
              <a:rPr lang="en-US" sz="1600" dirty="0"/>
              <a:t>Pattern making </a:t>
            </a:r>
            <a:r>
              <a:rPr lang="en-US" sz="1600" dirty="0" smtClean="0"/>
              <a:t>is the process</a:t>
            </a:r>
            <a:r>
              <a:rPr lang="en-US" sz="1600" b="1" dirty="0" smtClean="0"/>
              <a:t> </a:t>
            </a:r>
            <a:r>
              <a:rPr lang="en-US" sz="1600" dirty="0" smtClean="0"/>
              <a:t>to </a:t>
            </a:r>
            <a:r>
              <a:rPr lang="en-US" sz="1600" dirty="0"/>
              <a:t>translate a </a:t>
            </a:r>
            <a:r>
              <a:rPr lang="en-US" sz="1600" b="1" dirty="0"/>
              <a:t>2-dimensional design </a:t>
            </a:r>
            <a:r>
              <a:rPr lang="en-US" sz="1600" dirty="0"/>
              <a:t>into a </a:t>
            </a:r>
            <a:r>
              <a:rPr lang="en-US" sz="1600" b="1" dirty="0"/>
              <a:t>3-dimensional form</a:t>
            </a:r>
            <a:r>
              <a:rPr lang="en-US" sz="1600" dirty="0"/>
              <a:t>.</a:t>
            </a:r>
          </a:p>
          <a:p>
            <a:r>
              <a:rPr lang="en-US" sz="1600" b="1" dirty="0" smtClean="0"/>
              <a:t>“Basic Block” </a:t>
            </a:r>
            <a:r>
              <a:rPr lang="en-US" sz="1600" dirty="0" smtClean="0"/>
              <a:t>is </a:t>
            </a:r>
            <a:r>
              <a:rPr lang="en-US" sz="1600" b="1" dirty="0"/>
              <a:t>a set of generic flat patterns based on a standard measuring system.</a:t>
            </a:r>
          </a:p>
          <a:p>
            <a:r>
              <a:rPr lang="en-US" sz="1600" dirty="0"/>
              <a:t>Styled design can be drafted and developed </a:t>
            </a:r>
            <a:r>
              <a:rPr lang="en-US" sz="1600" b="1" dirty="0"/>
              <a:t>from the basic blocks into a prototype sample.</a:t>
            </a:r>
          </a:p>
        </p:txBody>
      </p:sp>
      <p:pic>
        <p:nvPicPr>
          <p:cNvPr id="5" name="Picture 6" descr="Person in Gray Jacket Writing on White Paper">
            <a:extLst>
              <a:ext uri="{FF2B5EF4-FFF2-40B4-BE49-F238E27FC236}">
                <a16:creationId xmlns:a16="http://schemas.microsoft.com/office/drawing/2014/main" id="{B9A6E7CD-F4D7-8742-96E3-602CA787A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" y="0"/>
            <a:ext cx="2655546" cy="397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Woman in Black Long Sleeve Shirt Sitting Beside Man in Black Long Sleeve Shirt">
            <a:extLst>
              <a:ext uri="{FF2B5EF4-FFF2-40B4-BE49-F238E27FC236}">
                <a16:creationId xmlns:a16="http://schemas.microsoft.com/office/drawing/2014/main" id="{DBE191BA-53DF-8748-810B-774F3DD4A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655547" y="-2"/>
            <a:ext cx="2655547" cy="397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id="{9139AE24-DCD2-42CC-962B-17382C5B60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551B483-F739-4F53-9118-4135704649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hite and Brown Tank Top">
            <a:extLst>
              <a:ext uri="{FF2B5EF4-FFF2-40B4-BE49-F238E27FC236}">
                <a16:creationId xmlns:a16="http://schemas.microsoft.com/office/drawing/2014/main" id="{4AC28F1D-EEEB-3D4C-9D6B-CD2D5B10D8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11093" y="0"/>
            <a:ext cx="6881920" cy="397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B46823E-B37D-884D-9C89-5E3FFE5A925C}"/>
              </a:ext>
            </a:extLst>
          </p:cNvPr>
          <p:cNvSpPr/>
          <p:nvPr/>
        </p:nvSpPr>
        <p:spPr>
          <a:xfrm>
            <a:off x="6970335" y="3762477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 smtClean="0">
                <a:solidFill>
                  <a:schemeClr val="bg1"/>
                </a:solidFill>
              </a:rPr>
              <a:t>Pexels</a:t>
            </a:r>
            <a:endParaRPr lang="en-HK" sz="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92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770416-F794-264B-A1B5-B981CAF30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57201"/>
            <a:ext cx="3091607" cy="1727643"/>
          </a:xfrm>
        </p:spPr>
        <p:txBody>
          <a:bodyPr anchor="b">
            <a:normAutofit/>
          </a:bodyPr>
          <a:lstStyle/>
          <a:p>
            <a:r>
              <a:rPr lang="en-US" sz="2800" dirty="0"/>
              <a:t>draping</a:t>
            </a:r>
          </a:p>
        </p:txBody>
      </p:sp>
      <p:pic>
        <p:nvPicPr>
          <p:cNvPr id="1026" name="Picture 2" descr="DSC_0075">
            <a:extLst>
              <a:ext uri="{FF2B5EF4-FFF2-40B4-BE49-F238E27FC236}">
                <a16:creationId xmlns:a16="http://schemas.microsoft.com/office/drawing/2014/main" id="{CBD638D4-3169-704D-ADCB-17651A74B0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16E9C-6256-8F44-9231-36FBD7484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530549"/>
            <a:ext cx="2942813" cy="3428124"/>
          </a:xfrm>
        </p:spPr>
        <p:txBody>
          <a:bodyPr>
            <a:normAutofit/>
          </a:bodyPr>
          <a:lstStyle/>
          <a:p>
            <a:r>
              <a:rPr lang="en-US" sz="1400" dirty="0"/>
              <a:t>Draping offers an alternative method of </a:t>
            </a:r>
            <a:r>
              <a:rPr lang="en-US" sz="1400" b="1" dirty="0"/>
              <a:t>creating a pattern by working directly on the dummy with fabric.</a:t>
            </a:r>
          </a:p>
          <a:p>
            <a:r>
              <a:rPr lang="en-US" sz="1400" dirty="0"/>
              <a:t>It offers a designer the creative experience of exploring the </a:t>
            </a:r>
            <a:r>
              <a:rPr lang="en-US" sz="1400" b="1" dirty="0"/>
              <a:t>relationship between shape and fit.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ACAB8D-17BE-8947-8951-5ADF2C0EF20C}"/>
              </a:ext>
            </a:extLst>
          </p:cNvPr>
          <p:cNvSpPr/>
          <p:nvPr/>
        </p:nvSpPr>
        <p:spPr>
          <a:xfrm>
            <a:off x="-4" y="6525435"/>
            <a:ext cx="27889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 smtClean="0">
                <a:solidFill>
                  <a:schemeClr val="bg1"/>
                </a:solidFill>
              </a:rPr>
              <a:t>Pexels</a:t>
            </a:r>
            <a:r>
              <a:rPr lang="en-HK" sz="800" i="1" dirty="0" smtClean="0">
                <a:solidFill>
                  <a:schemeClr val="bg1"/>
                </a:solidFill>
              </a:rPr>
              <a:t>.</a:t>
            </a:r>
            <a:endParaRPr lang="en-HK" sz="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D4A4DA-ED65-164D-91CC-0B38B1E84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539" y="612479"/>
            <a:ext cx="3091607" cy="1727643"/>
          </a:xfrm>
        </p:spPr>
        <p:txBody>
          <a:bodyPr anchor="b">
            <a:normAutofit/>
          </a:bodyPr>
          <a:lstStyle/>
          <a:p>
            <a:r>
              <a:rPr lang="en-US" sz="2800" dirty="0"/>
              <a:t>sewing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7F36-1D50-5C44-9E6D-950D547DD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39" y="2634910"/>
            <a:ext cx="3210690" cy="3428124"/>
          </a:xfrm>
        </p:spPr>
        <p:txBody>
          <a:bodyPr>
            <a:normAutofit/>
          </a:bodyPr>
          <a:lstStyle/>
          <a:p>
            <a:r>
              <a:rPr lang="en-US" sz="1600" dirty="0"/>
              <a:t>Sewing involves </a:t>
            </a:r>
            <a:r>
              <a:rPr lang="en-US" sz="1600" b="1" dirty="0"/>
              <a:t>joining</a:t>
            </a:r>
            <a:r>
              <a:rPr lang="en-US" sz="1600" dirty="0"/>
              <a:t>, </a:t>
            </a:r>
            <a:r>
              <a:rPr lang="en-US" sz="1600" b="1" dirty="0"/>
              <a:t>assembling</a:t>
            </a:r>
            <a:r>
              <a:rPr lang="en-US" sz="1600" dirty="0"/>
              <a:t> and </a:t>
            </a:r>
            <a:r>
              <a:rPr lang="en-US" sz="1600" b="1" dirty="0"/>
              <a:t>stitching</a:t>
            </a:r>
            <a:r>
              <a:rPr lang="en-US" sz="1600" dirty="0"/>
              <a:t> fabrics.</a:t>
            </a:r>
          </a:p>
          <a:p>
            <a:r>
              <a:rPr lang="en-US" sz="1600" b="1" dirty="0"/>
              <a:t>Hand sewing </a:t>
            </a:r>
            <a:r>
              <a:rPr lang="en-US" sz="1600" dirty="0" smtClean="0"/>
              <a:t>covers </a:t>
            </a:r>
            <a:r>
              <a:rPr lang="en-US" sz="1600" dirty="0"/>
              <a:t>basting, tacking, hemming and decorative stitch work such as embroidery.</a:t>
            </a:r>
          </a:p>
          <a:p>
            <a:r>
              <a:rPr lang="en-US" sz="1600" b="1" dirty="0"/>
              <a:t>Machine sewing </a:t>
            </a:r>
            <a:r>
              <a:rPr lang="en-US" sz="1600" dirty="0"/>
              <a:t>involves operating an industrial or domestic sewing machine.</a:t>
            </a:r>
          </a:p>
        </p:txBody>
      </p:sp>
      <p:sp>
        <p:nvSpPr>
          <p:cNvPr id="3077" name="Rectangle 7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Rectangle 7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Woman in Green Shirt Sewing">
            <a:extLst>
              <a:ext uri="{FF2B5EF4-FFF2-40B4-BE49-F238E27FC236}">
                <a16:creationId xmlns:a16="http://schemas.microsoft.com/office/drawing/2014/main" id="{4E839822-85C1-CE4F-A03F-87DC86166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6684" y="366339"/>
            <a:ext cx="3727939" cy="559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erson Holding Silver and Black Ring">
            <a:extLst>
              <a:ext uri="{FF2B5EF4-FFF2-40B4-BE49-F238E27FC236}">
                <a16:creationId xmlns:a16="http://schemas.microsoft.com/office/drawing/2014/main" id="{40D3C0CC-FB50-A14C-B429-CBA61BB3B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5300" y="366339"/>
            <a:ext cx="3727939" cy="5591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A0712B8-9F04-664E-9690-8C7B443F791F}"/>
              </a:ext>
            </a:extLst>
          </p:cNvPr>
          <p:cNvSpPr/>
          <p:nvPr/>
        </p:nvSpPr>
        <p:spPr>
          <a:xfrm>
            <a:off x="4246684" y="5742803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 smtClean="0">
                <a:solidFill>
                  <a:schemeClr val="bg1"/>
                </a:solidFill>
              </a:rPr>
              <a:t>Pexels</a:t>
            </a:r>
            <a:endParaRPr lang="en-HK" sz="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8" name="Rectangle 74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4F154-FCF1-F74F-A452-54A51146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57201"/>
            <a:ext cx="3091607" cy="1727643"/>
          </a:xfrm>
        </p:spPr>
        <p:txBody>
          <a:bodyPr anchor="b">
            <a:normAutofit/>
          </a:bodyPr>
          <a:lstStyle/>
          <a:p>
            <a:r>
              <a:rPr lang="en-US" sz="2800"/>
              <a:t>The toile</a:t>
            </a:r>
          </a:p>
        </p:txBody>
      </p:sp>
      <p:pic>
        <p:nvPicPr>
          <p:cNvPr id="5122" name="Picture 2" descr="Person in White Dress Shirt and Black Necktie Holding White Suit Jacket">
            <a:extLst>
              <a:ext uri="{FF2B5EF4-FFF2-40B4-BE49-F238E27FC236}">
                <a16:creationId xmlns:a16="http://schemas.microsoft.com/office/drawing/2014/main" id="{361FB970-9303-1D4A-90F4-E72DE0192D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0171-B7A5-2F40-9BE1-A33030949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530549"/>
            <a:ext cx="2942813" cy="3428124"/>
          </a:xfrm>
        </p:spPr>
        <p:txBody>
          <a:bodyPr>
            <a:normAutofit/>
          </a:bodyPr>
          <a:lstStyle/>
          <a:p>
            <a:r>
              <a:rPr lang="en-US" sz="1600" dirty="0"/>
              <a:t>A toile represents the </a:t>
            </a:r>
            <a:r>
              <a:rPr lang="en-US" sz="1600" b="1" dirty="0"/>
              <a:t>first version of a design </a:t>
            </a:r>
            <a:r>
              <a:rPr lang="en-US" sz="1600" dirty="0"/>
              <a:t>transferred into a </a:t>
            </a:r>
            <a:r>
              <a:rPr lang="en-US" sz="1600" dirty="0" smtClean="0"/>
              <a:t>fabric.</a:t>
            </a:r>
            <a:endParaRPr lang="en-US" sz="1600" dirty="0"/>
          </a:p>
          <a:p>
            <a:r>
              <a:rPr lang="en-US" sz="1600" dirty="0"/>
              <a:t>It helps designer to </a:t>
            </a:r>
            <a:r>
              <a:rPr lang="en-US" sz="1600" b="1" dirty="0"/>
              <a:t>evaluate </a:t>
            </a:r>
            <a:r>
              <a:rPr lang="en-US" sz="1600" b="1" dirty="0" smtClean="0"/>
              <a:t>the design</a:t>
            </a:r>
            <a:r>
              <a:rPr lang="en-US" sz="1600" dirty="0" smtClean="0"/>
              <a:t> </a:t>
            </a:r>
            <a:r>
              <a:rPr lang="en-US" sz="1600" dirty="0"/>
              <a:t>and to </a:t>
            </a:r>
            <a:r>
              <a:rPr lang="en-US" sz="1600" b="1" dirty="0"/>
              <a:t>make alterations</a:t>
            </a:r>
            <a:r>
              <a:rPr lang="en-US" sz="1600" dirty="0"/>
              <a:t> or </a:t>
            </a:r>
            <a:r>
              <a:rPr lang="en-US" sz="1600" b="1" dirty="0"/>
              <a:t>modifications</a:t>
            </a:r>
            <a:r>
              <a:rPr lang="en-US" sz="1600" dirty="0"/>
              <a:t> before the first sample.</a:t>
            </a:r>
          </a:p>
          <a:p>
            <a:r>
              <a:rPr lang="en-US" sz="1600" b="1" dirty="0"/>
              <a:t>Calico</a:t>
            </a:r>
            <a:r>
              <a:rPr lang="en-US" sz="1600" dirty="0"/>
              <a:t> and </a:t>
            </a:r>
            <a:r>
              <a:rPr lang="en-US" sz="1600" b="1" dirty="0"/>
              <a:t>cotton muslin </a:t>
            </a:r>
            <a:r>
              <a:rPr lang="en-US" sz="1600" dirty="0"/>
              <a:t>are the most common materials used for producing toile.</a:t>
            </a:r>
          </a:p>
        </p:txBody>
      </p:sp>
      <p:sp>
        <p:nvSpPr>
          <p:cNvPr id="5129" name="Rectangle 76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0" name="Rectangle 78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1488DC-041C-214B-BF4A-CC478474FF59}"/>
              </a:ext>
            </a:extLst>
          </p:cNvPr>
          <p:cNvSpPr/>
          <p:nvPr/>
        </p:nvSpPr>
        <p:spPr>
          <a:xfrm>
            <a:off x="0" y="6192444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 smtClean="0">
                <a:solidFill>
                  <a:schemeClr val="bg1"/>
                </a:solidFill>
              </a:rPr>
              <a:t>Pexels</a:t>
            </a:r>
            <a:endParaRPr lang="en-HK" sz="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8DAC5EB-CB66-4144-944F-FCA082908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1399B0-D66A-DC4E-840E-1F5DDCC31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882" y="1587857"/>
            <a:ext cx="2911943" cy="1035982"/>
          </a:xfrm>
        </p:spPr>
        <p:txBody>
          <a:bodyPr anchor="t">
            <a:normAutofit/>
          </a:bodyPr>
          <a:lstStyle/>
          <a:p>
            <a:pPr algn="r"/>
            <a:r>
              <a:rPr lang="en-US" dirty="0"/>
              <a:t>Fitting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A3438-3E94-064C-886C-5BD684819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081" y="1940598"/>
            <a:ext cx="2594439" cy="1366482"/>
          </a:xfrm>
        </p:spPr>
        <p:txBody>
          <a:bodyPr anchor="b">
            <a:normAutofit/>
          </a:bodyPr>
          <a:lstStyle/>
          <a:p>
            <a:r>
              <a:rPr lang="en-US" sz="1600" dirty="0"/>
              <a:t>Fit refers to how a garment </a:t>
            </a:r>
            <a:r>
              <a:rPr lang="en-US" sz="1600" b="1" dirty="0"/>
              <a:t>looks</a:t>
            </a:r>
            <a:r>
              <a:rPr lang="en-US" sz="1600" dirty="0"/>
              <a:t> and </a:t>
            </a:r>
            <a:r>
              <a:rPr lang="en-US" sz="1600" b="1" dirty="0" smtClean="0"/>
              <a:t>feels</a:t>
            </a:r>
            <a:r>
              <a:rPr lang="en-US" sz="1600" dirty="0" smtClean="0"/>
              <a:t>..</a:t>
            </a:r>
            <a:endParaRPr lang="en-US" sz="1600" dirty="0"/>
          </a:p>
        </p:txBody>
      </p:sp>
      <p:pic>
        <p:nvPicPr>
          <p:cNvPr id="7" name="Picture 6" descr="A group of people in a room&#10;&#10;Description automatically generated">
            <a:extLst>
              <a:ext uri="{FF2B5EF4-FFF2-40B4-BE49-F238E27FC236}">
                <a16:creationId xmlns:a16="http://schemas.microsoft.com/office/drawing/2014/main" id="{C43FF911-8BF0-6A4F-9C1B-F8325C25A1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8600" y="-431"/>
            <a:ext cx="7696201" cy="459036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86B7A620-47FC-4678-9F07-D291E9CD57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1999" cy="457198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61000"/>
                </a:schemeClr>
              </a:gs>
              <a:gs pos="30000">
                <a:schemeClr val="accent5">
                  <a:alpha val="85000"/>
                </a:scheme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CE6113-16AE-4250-8027-F864DE5BC3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742"/>
            <a:ext cx="8153398" cy="448830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73000">
                <a:schemeClr val="accent2">
                  <a:alpha val="74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3EBB82-C710-3F49-A20A-CBE086386D11}"/>
              </a:ext>
            </a:extLst>
          </p:cNvPr>
          <p:cNvSpPr/>
          <p:nvPr/>
        </p:nvSpPr>
        <p:spPr>
          <a:xfrm>
            <a:off x="9501497" y="4374485"/>
            <a:ext cx="223330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>
                <a:solidFill>
                  <a:schemeClr val="bg1"/>
                </a:solidFill>
              </a:rPr>
              <a:t>Photo(s) is/are owned and provided by HKDI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9725694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392</Words>
  <Application>Microsoft Office PowerPoint</Application>
  <PresentationFormat>寬螢幕</PresentationFormat>
  <Paragraphs>57</Paragraphs>
  <Slides>10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Avenir Next LT Pro</vt:lpstr>
      <vt:lpstr>Avenir Next LT Pro Light</vt:lpstr>
      <vt:lpstr>Arial</vt:lpstr>
      <vt:lpstr>Calibri</vt:lpstr>
      <vt:lpstr>Wingdings</vt:lpstr>
      <vt:lpstr>GradientRiseVTI</vt:lpstr>
      <vt:lpstr>Prototype development</vt:lpstr>
      <vt:lpstr>What is a prototype?</vt:lpstr>
      <vt:lpstr>From Concept(2D) to  prototype (3D)</vt:lpstr>
      <vt:lpstr>Sizing and measurement</vt:lpstr>
      <vt:lpstr>Pattern  making</vt:lpstr>
      <vt:lpstr>draping</vt:lpstr>
      <vt:lpstr>sewing</vt:lpstr>
      <vt:lpstr>The toile</vt:lpstr>
      <vt:lpstr>Fitting </vt:lpstr>
      <vt:lpstr>The  prototype sample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Prototype development</dc:title>
  <dc:creator>HO HO TAK</dc:creator>
  <cp:lastModifiedBy>POON, Suk-mei Cindy</cp:lastModifiedBy>
  <cp:revision>19</cp:revision>
  <dcterms:created xsi:type="dcterms:W3CDTF">2020-10-22T06:34:29Z</dcterms:created>
  <dcterms:modified xsi:type="dcterms:W3CDTF">2021-09-21T02:55:35Z</dcterms:modified>
</cp:coreProperties>
</file>