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66" r:id="rId2"/>
    <p:sldId id="273" r:id="rId3"/>
    <p:sldId id="282" r:id="rId4"/>
    <p:sldId id="269" r:id="rId5"/>
    <p:sldId id="270" r:id="rId6"/>
    <p:sldId id="284" r:id="rId7"/>
    <p:sldId id="285" r:id="rId8"/>
    <p:sldId id="287" r:id="rId9"/>
    <p:sldId id="289" r:id="rId10"/>
    <p:sldId id="29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9B0"/>
    <a:srgbClr val="18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3" autoAdjust="0"/>
    <p:restoredTop sz="94762"/>
  </p:normalViewPr>
  <p:slideViewPr>
    <p:cSldViewPr snapToGrid="0" snapToObjects="1">
      <p:cViewPr>
        <p:scale>
          <a:sx n="90" d="100"/>
          <a:sy n="90" d="100"/>
        </p:scale>
        <p:origin x="1674" y="7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1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7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D1B583C-33DC-46C1-A487-3C0F156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C50B02-DBC0-4880-9D31-B2C1F8B0B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  <a:alpha val="6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D22C47-B3C2-4143-A892-F353BBA9C1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8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431D84-09BF-4CFE-BAD5-B403FAD899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57000"/>
                </a:schemeClr>
              </a:gs>
              <a:gs pos="64000">
                <a:schemeClr val="accent4">
                  <a:alpha val="5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5730765" y="2127973"/>
            <a:ext cx="6096000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 Wardrobe planning for interviews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8778765" y="415977"/>
            <a:ext cx="2937753" cy="16002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1200" b="1" cap="all" spc="600" dirty="0">
                <a:solidFill>
                  <a:schemeClr val="bg1"/>
                </a:solidFill>
              </a:rPr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254477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</a:t>
            </a:r>
            <a:r>
              <a:rPr lang="en-US" sz="1200" i="1" dirty="0" smtClean="0">
                <a:solidFill>
                  <a:schemeClr val="bg1"/>
                </a:solidFill>
              </a:rPr>
              <a:t>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r>
              <a:rPr lang="en-US" sz="1200" i="1" dirty="0" smtClean="0">
                <a:solidFill>
                  <a:schemeClr val="bg1"/>
                </a:solidFill>
              </a:rPr>
              <a:t>.</a:t>
            </a:r>
            <a:endParaRPr lang="en-US" sz="12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19A96B-3D0E-4049-8BB6-0FFF5476EA83}"/>
              </a:ext>
            </a:extLst>
          </p:cNvPr>
          <p:cNvSpPr txBox="1">
            <a:spLocks/>
          </p:cNvSpPr>
          <p:nvPr/>
        </p:nvSpPr>
        <p:spPr>
          <a:xfrm>
            <a:off x="785621" y="1108991"/>
            <a:ext cx="11651125" cy="722811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dirty="0"/>
              <a:t>WHAT </a:t>
            </a:r>
            <a:r>
              <a:rPr lang="en-HK" dirty="0">
                <a:solidFill>
                  <a:srgbClr val="C00000"/>
                </a:solidFill>
              </a:rPr>
              <a:t>NOT TO </a:t>
            </a:r>
            <a:r>
              <a:rPr lang="en-HK" dirty="0"/>
              <a:t>WEAR TO AN INTERVIEW?</a:t>
            </a:r>
          </a:p>
          <a:p>
            <a:pPr>
              <a:spcAft>
                <a:spcPts val="600"/>
              </a:spcAft>
            </a:pP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EDFCDC-1FCE-9A4E-BE28-875BDA62CB88}"/>
              </a:ext>
            </a:extLst>
          </p:cNvPr>
          <p:cNvSpPr/>
          <p:nvPr/>
        </p:nvSpPr>
        <p:spPr>
          <a:xfrm>
            <a:off x="785621" y="2235010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Open-toed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Shorts or low-cut 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Hats or athletic-style attire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Hooded sweatshirts and jackets</a:t>
            </a:r>
          </a:p>
          <a:p>
            <a:endParaRPr lang="en-H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dirty="0"/>
              <a:t>Mismatched or bright colours</a:t>
            </a:r>
          </a:p>
          <a:p>
            <a:r>
              <a:rPr lang="en-HK" sz="2000" dirty="0"/>
              <a:t/>
            </a:r>
            <a:br>
              <a:rPr lang="en-HK" sz="2000" dirty="0"/>
            </a:br>
            <a:endParaRPr lang="en-HK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AF25E-E8FC-494E-B9A3-9C73D0F83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845" y="2260505"/>
            <a:ext cx="1961275" cy="2938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32BE3-D1BC-C548-9AA8-5490722A09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870" y="2260505"/>
            <a:ext cx="1961275" cy="2941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251DA2-2E31-2246-9BE8-55B795832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819" y="2260505"/>
            <a:ext cx="1865870" cy="2914062"/>
          </a:xfrm>
          <a:prstGeom prst="rect">
            <a:avLst/>
          </a:prstGeom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84293566-A556-0D43-A2BB-748C85A7555D}"/>
              </a:ext>
            </a:extLst>
          </p:cNvPr>
          <p:cNvSpPr/>
          <p:nvPr/>
        </p:nvSpPr>
        <p:spPr>
          <a:xfrm>
            <a:off x="6780660" y="1702189"/>
            <a:ext cx="4695567" cy="4151871"/>
          </a:xfrm>
          <a:prstGeom prst="mathMultiply">
            <a:avLst/>
          </a:prstGeom>
          <a:solidFill>
            <a:schemeClr val="dk1">
              <a:alpha val="4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1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757D61-0854-E24E-90CD-159F2B1B91F7}"/>
              </a:ext>
            </a:extLst>
          </p:cNvPr>
          <p:cNvSpPr txBox="1">
            <a:spLocks/>
          </p:cNvSpPr>
          <p:nvPr/>
        </p:nvSpPr>
        <p:spPr>
          <a:xfrm>
            <a:off x="897288" y="3429000"/>
            <a:ext cx="10817525" cy="14659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200" spc="700" dirty="0"/>
              <a:t>TIPS to Consider when dressing for </a:t>
            </a:r>
            <a:r>
              <a:rPr lang="en-US" sz="3200" spc="700" dirty="0" smtClean="0"/>
              <a:t>an </a:t>
            </a:r>
            <a:r>
              <a:rPr lang="en-US" sz="3200" spc="700" dirty="0"/>
              <a:t>interview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3200" spc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53D38-DCA7-C340-872E-773E5FEE1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148746"/>
            <a:ext cx="12191980" cy="42447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5F365-3152-6A47-A0DB-5B08339C2891}"/>
              </a:ext>
            </a:extLst>
          </p:cNvPr>
          <p:cNvSpPr/>
          <p:nvPr/>
        </p:nvSpPr>
        <p:spPr>
          <a:xfrm>
            <a:off x="897287" y="4577746"/>
            <a:ext cx="10817525" cy="146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Research the company's dress code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Avoid revealing clothing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Choose clothes you're confident in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52737-1C9F-EC4A-A6FF-0B01BCA1B98E}"/>
              </a:ext>
            </a:extLst>
          </p:cNvPr>
          <p:cNvSpPr/>
          <p:nvPr/>
        </p:nvSpPr>
        <p:spPr>
          <a:xfrm>
            <a:off x="8547428" y="6469230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023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33DF1-ADC8-054B-BEE4-D57A9531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1383807" y="4611271"/>
            <a:ext cx="9436593" cy="11715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>
                <a:solidFill>
                  <a:schemeClr val="bg1"/>
                </a:solidFill>
              </a:rPr>
              <a:t>Appropriate dressing for formal occasions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79FDD-C9F8-9941-AE92-95F2416EBDB1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52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oup of People Sitting Indoors">
            <a:extLst>
              <a:ext uri="{FF2B5EF4-FFF2-40B4-BE49-F238E27FC236}">
                <a16:creationId xmlns:a16="http://schemas.microsoft.com/office/drawing/2014/main" id="{BF2D72DE-CFA8-B140-B154-14EE769B4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1"/>
            <a:ext cx="12191980" cy="6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1619533" y="1128702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how to be presentable and SMART in interview?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79FDD-C9F8-9941-AE92-95F2416EBDB1}"/>
              </a:ext>
            </a:extLst>
          </p:cNvPr>
          <p:cNvSpPr/>
          <p:nvPr/>
        </p:nvSpPr>
        <p:spPr>
          <a:xfrm>
            <a:off x="20" y="6171813"/>
            <a:ext cx="12191980" cy="68575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i="1" dirty="0">
                <a:solidFill>
                  <a:srgbClr val="FFFFFF"/>
                </a:solidFill>
              </a:rPr>
              <a:t>Royalty-free photo sourced from </a:t>
            </a:r>
            <a:r>
              <a:rPr lang="en-US" sz="1300" i="1" dirty="0" err="1" smtClean="0">
                <a:solidFill>
                  <a:srgbClr val="FFFFFF"/>
                </a:solidFill>
              </a:rPr>
              <a:t>Pexels</a:t>
            </a:r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989093" y="905034"/>
            <a:ext cx="5711510" cy="29472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dirty="0"/>
              <a:t>Why is wearing the right outfit to </a:t>
            </a:r>
            <a:r>
              <a:rPr lang="en-US" sz="2800" dirty="0" smtClean="0"/>
              <a:t>an  interview </a:t>
            </a:r>
            <a:r>
              <a:rPr lang="en-US" sz="2800" dirty="0"/>
              <a:t>important?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087D3-47A6-E341-AC30-43D6F4CBDF7F}"/>
              </a:ext>
            </a:extLst>
          </p:cNvPr>
          <p:cNvSpPr/>
          <p:nvPr/>
        </p:nvSpPr>
        <p:spPr>
          <a:xfrm>
            <a:off x="869554" y="2575560"/>
            <a:ext cx="5216918" cy="31931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2857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Wearing the right outfit to an interview shows that you're prepared for the interview helps to present a sense of </a:t>
            </a:r>
            <a:r>
              <a:rPr lang="en-US" sz="2000" dirty="0" smtClean="0">
                <a:cs typeface="Calibri" panose="020F0502020204030204" pitchFamily="34" charset="0"/>
              </a:rPr>
              <a:t>maturity</a:t>
            </a:r>
            <a:endParaRPr lang="en-US" sz="2000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A neat and appropriate look and image </a:t>
            </a:r>
            <a:r>
              <a:rPr lang="en-US" sz="2000" dirty="0" smtClean="0">
                <a:cs typeface="Calibri" panose="020F0502020204030204" pitchFamily="34" charset="0"/>
              </a:rPr>
              <a:t>also </a:t>
            </a:r>
            <a:r>
              <a:rPr lang="en-US" sz="2000" dirty="0">
                <a:cs typeface="Calibri" panose="020F0502020204030204" pitchFamily="34" charset="0"/>
              </a:rPr>
              <a:t>implies responsibility and </a:t>
            </a:r>
            <a:r>
              <a:rPr lang="en-US" sz="2000" dirty="0" smtClean="0">
                <a:cs typeface="Calibri" panose="020F0502020204030204" pitchFamily="34" charset="0"/>
              </a:rPr>
              <a:t>enthusiasm </a:t>
            </a:r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5" name="Rectangle 7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6" name="Rectangle 77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an in Gray Sweater Wearing Black Framed Eyeglasses Holding White Paper Document">
            <a:extLst>
              <a:ext uri="{FF2B5EF4-FFF2-40B4-BE49-F238E27FC236}">
                <a16:creationId xmlns:a16="http://schemas.microsoft.com/office/drawing/2014/main" id="{6ADE5256-C2C2-744F-94C6-A10CAC465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224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1A9E2-7EFC-A247-9D2B-BB145768E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4192" y="-345989"/>
            <a:ext cx="14432689" cy="81183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751110" y="2249589"/>
            <a:ext cx="8294035" cy="406254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INSTEAD OF TOO FORMAL LIKE </a:t>
            </a:r>
            <a:r>
              <a:rPr lang="en-US" dirty="0" smtClean="0">
                <a:solidFill>
                  <a:schemeClr val="bg1"/>
                </a:solidFill>
              </a:rPr>
              <a:t>THIS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>
                <a:solidFill>
                  <a:schemeClr val="bg1"/>
                </a:solidFill>
              </a:rPr>
              <a:t>could wear ……</a:t>
            </a: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9121587" y="735690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39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ABFEF24-B6D9-4ECA-970E-F65869908F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19A96B-3D0E-4049-8BB6-0FFF5476EA83}"/>
              </a:ext>
            </a:extLst>
          </p:cNvPr>
          <p:cNvSpPr txBox="1">
            <a:spLocks/>
          </p:cNvSpPr>
          <p:nvPr/>
        </p:nvSpPr>
        <p:spPr>
          <a:xfrm>
            <a:off x="892264" y="73596"/>
            <a:ext cx="11439780" cy="15577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spc="700" dirty="0"/>
              <a:t>WHAT TO WEAR TO AN INTERVIEW?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3600" spc="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1138258" y="4613742"/>
            <a:ext cx="9561495" cy="15786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 smtClean="0"/>
              <a:t>the interview </a:t>
            </a:r>
            <a:r>
              <a:rPr lang="en-US" dirty="0"/>
              <a:t>requires a more formal style such as works in office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button-down shirt combined with slacks </a:t>
            </a:r>
            <a:r>
              <a:rPr lang="en-US" dirty="0" smtClean="0"/>
              <a:t>is </a:t>
            </a:r>
            <a:r>
              <a:rPr lang="en-US" dirty="0"/>
              <a:t>a good option for male and </a:t>
            </a:r>
            <a:r>
              <a:rPr lang="en-US" dirty="0" smtClean="0"/>
              <a:t>female</a:t>
            </a:r>
            <a:endParaRPr lang="en-US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It's a step up from a polo for males, but it's not as dressy as a suit and a </a:t>
            </a:r>
            <a:r>
              <a:rPr lang="en-US" dirty="0" smtClean="0"/>
              <a:t>tie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9C793-E704-2A41-BC67-78848E3F99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258" y="1695475"/>
            <a:ext cx="2121078" cy="3141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0EC65-4377-4444-94C2-12B28AFC41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729" y="1680681"/>
            <a:ext cx="2099422" cy="3145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80011-3573-A248-844C-D8BB757B94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860" y="1648237"/>
            <a:ext cx="2121078" cy="3177645"/>
          </a:xfrm>
          <a:prstGeom prst="rect">
            <a:avLst/>
          </a:prstGeom>
        </p:spPr>
      </p:pic>
      <p:pic>
        <p:nvPicPr>
          <p:cNvPr id="13" name="Picture 2" descr="Woman Wearing White Dress Shirt and Blue Pants">
            <a:extLst>
              <a:ext uri="{FF2B5EF4-FFF2-40B4-BE49-F238E27FC236}">
                <a16:creationId xmlns:a16="http://schemas.microsoft.com/office/drawing/2014/main" id="{64295E13-AEB6-E448-841A-7E23C7D2C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7744" y="1648238"/>
            <a:ext cx="2121078" cy="31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0ECB586-0094-4564-A677-F1EDA6150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C388D3-CAEA-40E7-B511-037358264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902009" y="1226542"/>
            <a:ext cx="7573342" cy="20030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HK" sz="1600" dirty="0">
                <a:solidFill>
                  <a:schemeClr val="accent4">
                    <a:lumMod val="75000"/>
                  </a:schemeClr>
                </a:solidFill>
              </a:rPr>
              <a:t>Button-down shirt with slacks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HK" sz="1600" dirty="0"/>
              <a:t/>
            </a:r>
            <a:br>
              <a:rPr lang="en-HK" sz="1600" dirty="0"/>
            </a:br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182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589489" y="1277574"/>
            <a:ext cx="11293111" cy="200300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dirty="0"/>
              <a:t>Polo shirt Or sweater with skirt or slacks</a:t>
            </a:r>
          </a:p>
          <a:p>
            <a:pPr algn="l"/>
            <a:r>
              <a:rPr lang="en-HK" dirty="0"/>
              <a:t/>
            </a:r>
            <a:br>
              <a:rPr lang="en-HK" dirty="0"/>
            </a:br>
            <a:endParaRPr lang="en-US" sz="3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r>
              <a:rPr lang="en-US" sz="1200" i="1" dirty="0" smtClean="0">
                <a:solidFill>
                  <a:schemeClr val="bg1"/>
                </a:solidFill>
              </a:rPr>
              <a:t>.</a:t>
            </a:r>
            <a:endParaRPr lang="en-US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559333" y="2685699"/>
            <a:ext cx="53966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/>
              <a:t>For summer, a polo shirt or sweater with a skirt or slacks is a great choice </a:t>
            </a:r>
          </a:p>
          <a:p>
            <a:endParaRPr lang="en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/>
              <a:t>Not too casual, but not too </a:t>
            </a:r>
            <a:r>
              <a:rPr lang="en-HK" dirty="0" smtClean="0"/>
              <a:t>formal </a:t>
            </a:r>
            <a:endParaRPr lang="en-H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/>
              <a:t>Since a polo shirt is more casual, </a:t>
            </a:r>
            <a:r>
              <a:rPr lang="en-HK" dirty="0" smtClean="0"/>
              <a:t>should wear with a stylish </a:t>
            </a:r>
            <a:r>
              <a:rPr lang="en-HK" dirty="0"/>
              <a:t>skirt or </a:t>
            </a:r>
            <a:r>
              <a:rPr lang="en-HK" dirty="0" smtClean="0"/>
              <a:t>a pair of slacks </a:t>
            </a:r>
            <a:r>
              <a:rPr lang="en-HK" dirty="0"/>
              <a:t>and that </a:t>
            </a:r>
            <a:r>
              <a:rPr lang="en-HK" dirty="0" smtClean="0"/>
              <a:t>the </a:t>
            </a:r>
            <a:r>
              <a:rPr lang="en-HK" dirty="0"/>
              <a:t>polo shirt is tucked in to demonstrate </a:t>
            </a:r>
            <a:r>
              <a:rPr lang="en-HK" dirty="0" smtClean="0"/>
              <a:t>professionalism</a:t>
            </a:r>
          </a:p>
          <a:p>
            <a:endParaRPr lang="en-H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 smtClean="0"/>
              <a:t>Polo </a:t>
            </a:r>
            <a:r>
              <a:rPr lang="en-HK" dirty="0"/>
              <a:t>is more suitable in summer while sweater is perfect in the rest of seasons</a:t>
            </a:r>
          </a:p>
          <a:p>
            <a:endParaRPr lang="en-HK" sz="1600" dirty="0"/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96B1F-A9EA-E540-A744-D45DD6423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428" y="2685699"/>
            <a:ext cx="2186296" cy="3416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74F470-F5B9-A84B-B3A2-C6EE70BBABDF}"/>
              </a:ext>
            </a:extLst>
          </p:cNvPr>
          <p:cNvSpPr txBox="1">
            <a:spLocks/>
          </p:cNvSpPr>
          <p:nvPr/>
        </p:nvSpPr>
        <p:spPr>
          <a:xfrm>
            <a:off x="711828" y="360599"/>
            <a:ext cx="10310399" cy="20030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sz="2000" dirty="0">
                <a:solidFill>
                  <a:srgbClr val="EA99B0"/>
                </a:solidFill>
              </a:rPr>
              <a:t>Other than shirt, you could wear…… </a:t>
            </a:r>
          </a:p>
          <a:p>
            <a:pPr algn="l"/>
            <a:r>
              <a:rPr lang="en-HK" dirty="0"/>
              <a:t/>
            </a:r>
            <a:br>
              <a:rPr lang="en-HK" dirty="0"/>
            </a:br>
            <a:endParaRPr lang="en-US" sz="3600" dirty="0"/>
          </a:p>
        </p:txBody>
      </p:sp>
      <p:pic>
        <p:nvPicPr>
          <p:cNvPr id="8" name="Picture 2" descr="Photo Of People Walking On Hallway">
            <a:extLst>
              <a:ext uri="{FF2B5EF4-FFF2-40B4-BE49-F238E27FC236}">
                <a16:creationId xmlns:a16="http://schemas.microsoft.com/office/drawing/2014/main" id="{B480EC7F-74EE-4648-BB59-9A64425F3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724" y="2685699"/>
            <a:ext cx="1647170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97EFC-7981-AE4F-8258-D8C0BF8500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5894" y="2685699"/>
            <a:ext cx="1851595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7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7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2" name="Rectangle 78">
            <a:extLst>
              <a:ext uri="{FF2B5EF4-FFF2-40B4-BE49-F238E27FC236}">
                <a16:creationId xmlns:a16="http://schemas.microsoft.com/office/drawing/2014/main" id="{4C3B6929-6451-4950-B112-1C7D8D41D1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19A96B-3D0E-4049-8BB6-0FFF5476EA83}"/>
              </a:ext>
            </a:extLst>
          </p:cNvPr>
          <p:cNvSpPr txBox="1">
            <a:spLocks/>
          </p:cNvSpPr>
          <p:nvPr/>
        </p:nvSpPr>
        <p:spPr>
          <a:xfrm>
            <a:off x="1025827" y="4204474"/>
            <a:ext cx="9448800" cy="743064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spc="700" dirty="0" err="1"/>
              <a:t>JaCKETs</a:t>
            </a:r>
            <a:r>
              <a:rPr lang="en-US" sz="2800" spc="700" dirty="0"/>
              <a:t> or CARDIGANS with </a:t>
            </a:r>
          </a:p>
          <a:p>
            <a:pPr algn="l">
              <a:lnSpc>
                <a:spcPct val="90000"/>
              </a:lnSpc>
            </a:pPr>
            <a:r>
              <a:rPr lang="en-US" sz="2800" spc="700" dirty="0"/>
              <a:t>T-shirt or basic tops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800" spc="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CE6F1-6722-9847-8D5C-3BAA3AB3FE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-13959" y="-17968"/>
            <a:ext cx="3282871" cy="3761849"/>
          </a:xfrm>
          <a:prstGeom prst="rect">
            <a:avLst/>
          </a:prstGeom>
        </p:spPr>
      </p:pic>
      <p:pic>
        <p:nvPicPr>
          <p:cNvPr id="3078" name="Picture 6" descr="man in gray vest standing near tree during daytime">
            <a:extLst>
              <a:ext uri="{FF2B5EF4-FFF2-40B4-BE49-F238E27FC236}">
                <a16:creationId xmlns:a16="http://schemas.microsoft.com/office/drawing/2014/main" id="{502FB54E-DB8F-6946-B6E7-DD53AD24F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0164" y="-15774"/>
            <a:ext cx="3459827" cy="37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to of Woman Sitting on Chair and Typing on Silver Macbook">
            <a:extLst>
              <a:ext uri="{FF2B5EF4-FFF2-40B4-BE49-F238E27FC236}">
                <a16:creationId xmlns:a16="http://schemas.microsoft.com/office/drawing/2014/main" id="{BBD9246D-0DCE-EC4C-A23B-AB5F95AD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9284399" y="-21775"/>
            <a:ext cx="3279519" cy="37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1025827" y="5185915"/>
            <a:ext cx="9448800" cy="10265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600" dirty="0" err="1"/>
              <a:t>S</a:t>
            </a:r>
            <a:r>
              <a:rPr lang="en-US" sz="1600" dirty="0" err="1" smtClean="0"/>
              <a:t>style</a:t>
            </a:r>
            <a:r>
              <a:rPr lang="en-US" sz="1600" dirty="0" smtClean="0"/>
              <a:t> </a:t>
            </a:r>
            <a:r>
              <a:rPr lang="en-US" sz="1600" dirty="0"/>
              <a:t>with crew neck tops, basic blouse for girls, button-down shirt or even T-shirt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Grey, khaki, beige, navy are great choices for mix and match</a:t>
            </a:r>
            <a:r>
              <a:rPr lang="en-HK" sz="1600" dirty="0"/>
              <a:t/>
            </a:r>
            <a:br>
              <a:rPr lang="en-HK" sz="1600" dirty="0"/>
            </a:br>
            <a:endParaRPr lang="en-US" sz="1600" dirty="0"/>
          </a:p>
        </p:txBody>
      </p:sp>
      <p:sp>
        <p:nvSpPr>
          <p:cNvPr id="3083" name="Rectangle 80">
            <a:extLst>
              <a:ext uri="{FF2B5EF4-FFF2-40B4-BE49-F238E27FC236}">
                <a16:creationId xmlns:a16="http://schemas.microsoft.com/office/drawing/2014/main" id="{F842B20E-25C0-4D14-9039-1F9666FF0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82">
            <a:extLst>
              <a:ext uri="{FF2B5EF4-FFF2-40B4-BE49-F238E27FC236}">
                <a16:creationId xmlns:a16="http://schemas.microsoft.com/office/drawing/2014/main" id="{0015CC24-42EA-4F09-BCCB-75CE4841C7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89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  <p:pic>
        <p:nvPicPr>
          <p:cNvPr id="9" name="Picture 4" descr="smiling woman standing near house">
            <a:extLst>
              <a:ext uri="{FF2B5EF4-FFF2-40B4-BE49-F238E27FC236}">
                <a16:creationId xmlns:a16="http://schemas.microsoft.com/office/drawing/2014/main" id="{58C55CE5-9E8C-7549-98E8-7DBE6DF37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-14259"/>
            <a:ext cx="3193702" cy="37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4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ECBF6F-0423-4B0D-A4AF-7E2DFDC869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4FCB5-0A85-CA4C-A94B-D3FE5C450A00}"/>
              </a:ext>
            </a:extLst>
          </p:cNvPr>
          <p:cNvSpPr/>
          <p:nvPr/>
        </p:nvSpPr>
        <p:spPr>
          <a:xfrm>
            <a:off x="601668" y="1855833"/>
            <a:ext cx="4539958" cy="4058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0363" indent="-3603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/>
              <a:t>In </a:t>
            </a:r>
            <a:r>
              <a:rPr lang="en-US" sz="2000" dirty="0" smtClean="0"/>
              <a:t>summer</a:t>
            </a:r>
            <a:r>
              <a:rPr lang="en-US" sz="2000" dirty="0"/>
              <a:t>, one-piece dress with pattern print could </a:t>
            </a:r>
            <a:r>
              <a:rPr lang="en-US" sz="2000" dirty="0" smtClean="0"/>
              <a:t>help to show </a:t>
            </a:r>
            <a:r>
              <a:rPr lang="en-US" sz="2000" dirty="0"/>
              <a:t>a strong </a:t>
            </a:r>
            <a:r>
              <a:rPr lang="en-US" sz="2000" dirty="0" smtClean="0"/>
              <a:t>image</a:t>
            </a:r>
          </a:p>
          <a:p>
            <a:pPr marL="360363" indent="-3603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US" sz="2000" dirty="0" smtClean="0"/>
          </a:p>
          <a:p>
            <a:pPr marL="360363" indent="-3603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pair of jeans that complement the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</a:t>
            </a:r>
            <a:r>
              <a:rPr lang="en-US" sz="2000" dirty="0"/>
              <a:t>and style </a:t>
            </a:r>
            <a:r>
              <a:rPr lang="en-US" sz="2000" dirty="0" smtClean="0"/>
              <a:t>of the dress shirt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360363" algn="l"/>
              </a:tabLst>
            </a:pPr>
            <a:endParaRPr lang="en-US" sz="2000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1E711-B683-D349-9F8C-55B51C3F3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765" y="1655830"/>
            <a:ext cx="2672233" cy="4003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1A85DF-AD91-6C43-B7F7-5ADF86E0C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7"/>
          <a:stretch/>
        </p:blipFill>
        <p:spPr>
          <a:xfrm>
            <a:off x="7673112" y="1659419"/>
            <a:ext cx="2318630" cy="405836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FDF3ABB-A6A5-42CC-BC47-1824E91CB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7D1F39-5908-4C23-ACF2-90EA66111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6DFA6-20F3-E54A-A679-A8CBC2D794A8}"/>
              </a:ext>
            </a:extLst>
          </p:cNvPr>
          <p:cNvSpPr txBox="1">
            <a:spLocks/>
          </p:cNvSpPr>
          <p:nvPr/>
        </p:nvSpPr>
        <p:spPr>
          <a:xfrm>
            <a:off x="505571" y="689827"/>
            <a:ext cx="10235790" cy="20030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HK" sz="2800" dirty="0"/>
              <a:t>ONE PIECE DRESs/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HK" sz="2800" dirty="0" smtClean="0"/>
              <a:t>dress shirt</a:t>
            </a:r>
            <a:endParaRPr lang="en-US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449E6-B602-D549-A0EC-D6B8E7758A34}"/>
              </a:ext>
            </a:extLst>
          </p:cNvPr>
          <p:cNvSpPr/>
          <p:nvPr/>
        </p:nvSpPr>
        <p:spPr>
          <a:xfrm>
            <a:off x="8547428" y="6508643"/>
            <a:ext cx="2845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1200" i="1" dirty="0" err="1" smtClean="0">
                <a:solidFill>
                  <a:schemeClr val="bg1"/>
                </a:solidFill>
              </a:rPr>
              <a:t>Pexels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DB522-C47E-6E43-A9A5-D70EA4D52A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515" y="1656273"/>
            <a:ext cx="2587427" cy="40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660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409</Words>
  <Application>Microsoft Office PowerPoint</Application>
  <PresentationFormat>寬螢幕</PresentationFormat>
  <Paragraphs>73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27</cp:revision>
  <dcterms:created xsi:type="dcterms:W3CDTF">2020-11-23T17:47:18Z</dcterms:created>
  <dcterms:modified xsi:type="dcterms:W3CDTF">2021-09-21T03:18:13Z</dcterms:modified>
</cp:coreProperties>
</file>