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372" r:id="rId4"/>
    <p:sldId id="360" r:id="rId5"/>
    <p:sldId id="370" r:id="rId6"/>
    <p:sldId id="371" r:id="rId7"/>
    <p:sldId id="280" r:id="rId8"/>
    <p:sldId id="365" r:id="rId9"/>
    <p:sldId id="366" r:id="rId10"/>
    <p:sldId id="367" r:id="rId11"/>
    <p:sldId id="404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78" r:id="rId26"/>
    <p:sldId id="362" r:id="rId27"/>
    <p:sldId id="397" r:id="rId28"/>
    <p:sldId id="357" r:id="rId29"/>
    <p:sldId id="393" r:id="rId30"/>
    <p:sldId id="394" r:id="rId31"/>
    <p:sldId id="401" r:id="rId32"/>
    <p:sldId id="402" r:id="rId33"/>
    <p:sldId id="403" r:id="rId34"/>
    <p:sldId id="400" r:id="rId35"/>
    <p:sldId id="260" r:id="rId36"/>
  </p:sldIdLst>
  <p:sldSz cx="9144000" cy="6858000" type="screen4x3"/>
  <p:notesSz cx="6858000" cy="9979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FF"/>
    <a:srgbClr val="FF9933"/>
    <a:srgbClr val="FF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22" autoAdjust="0"/>
  </p:normalViewPr>
  <p:slideViewPr>
    <p:cSldViewPr>
      <p:cViewPr varScale="1">
        <p:scale>
          <a:sx n="102" d="100"/>
          <a:sy n="102" d="100"/>
        </p:scale>
        <p:origin x="69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7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AD490C-AFAC-4C9B-B609-648DEE6DE092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BE1C70B-8B27-4E44-86A3-EEE80D44009F}">
      <dgm:prSet phldrT="[Text]"/>
      <dgm:spPr/>
      <dgm:t>
        <a:bodyPr/>
        <a:lstStyle/>
        <a:p>
          <a:r>
            <a:rPr lang="en-US" altLang="zh-TW" dirty="0" smtClean="0"/>
            <a:t>Discrimination</a:t>
          </a:r>
          <a:endParaRPr lang="en-US" dirty="0"/>
        </a:p>
      </dgm:t>
    </dgm:pt>
    <dgm:pt modelId="{61BE845A-86D9-4A4B-8036-8F17830A8417}" type="parTrans" cxnId="{7A490BFA-138C-4636-B6D8-25DAF984A957}">
      <dgm:prSet/>
      <dgm:spPr/>
      <dgm:t>
        <a:bodyPr/>
        <a:lstStyle/>
        <a:p>
          <a:endParaRPr lang="en-US"/>
        </a:p>
      </dgm:t>
    </dgm:pt>
    <dgm:pt modelId="{6FCE325D-DF7D-4AC7-8A77-73449740D8B4}" type="sibTrans" cxnId="{7A490BFA-138C-4636-B6D8-25DAF984A957}">
      <dgm:prSet/>
      <dgm:spPr/>
      <dgm:t>
        <a:bodyPr/>
        <a:lstStyle/>
        <a:p>
          <a:endParaRPr lang="en-US"/>
        </a:p>
      </dgm:t>
    </dgm:pt>
    <dgm:pt modelId="{39CA6A64-09AD-4862-871A-767B82662124}">
      <dgm:prSet phldrT="[Text]"/>
      <dgm:spPr/>
      <dgm:t>
        <a:bodyPr/>
        <a:lstStyle/>
        <a:p>
          <a:r>
            <a:rPr lang="en-US" altLang="zh-TW" dirty="0" smtClean="0"/>
            <a:t>Is the product different or similar to a competitor’s product or low-fat product?</a:t>
          </a:r>
          <a:endParaRPr lang="en-US" dirty="0"/>
        </a:p>
      </dgm:t>
    </dgm:pt>
    <dgm:pt modelId="{01472075-7FFC-4552-B127-8842B1F3451A}" type="parTrans" cxnId="{6FAD8B2F-7C6C-4B8F-95BC-F24FEC18D50A}">
      <dgm:prSet/>
      <dgm:spPr/>
      <dgm:t>
        <a:bodyPr/>
        <a:lstStyle/>
        <a:p>
          <a:endParaRPr lang="en-US"/>
        </a:p>
      </dgm:t>
    </dgm:pt>
    <dgm:pt modelId="{D5D99CCD-193F-4F6C-B300-9EB7AAC7871E}" type="sibTrans" cxnId="{6FAD8B2F-7C6C-4B8F-95BC-F24FEC18D50A}">
      <dgm:prSet/>
      <dgm:spPr/>
      <dgm:t>
        <a:bodyPr/>
        <a:lstStyle/>
        <a:p>
          <a:endParaRPr lang="en-US"/>
        </a:p>
      </dgm:t>
    </dgm:pt>
    <dgm:pt modelId="{41D669C0-3897-44F7-BC40-1775A0ADB700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dirty="0" smtClean="0">
              <a:solidFill>
                <a:schemeClr val="bg1"/>
              </a:solidFill>
            </a:rPr>
            <a:t>Descriptive</a:t>
          </a:r>
        </a:p>
      </dgm:t>
    </dgm:pt>
    <dgm:pt modelId="{F5E17E9C-B524-4A7E-B602-62557016B874}" type="parTrans" cxnId="{B92FD254-CA1A-4A64-8286-916D2FE9A7C7}">
      <dgm:prSet/>
      <dgm:spPr/>
      <dgm:t>
        <a:bodyPr/>
        <a:lstStyle/>
        <a:p>
          <a:endParaRPr lang="en-US"/>
        </a:p>
      </dgm:t>
    </dgm:pt>
    <dgm:pt modelId="{B7FD3F33-C18D-4D2F-B132-73026F942975}" type="sibTrans" cxnId="{B92FD254-CA1A-4A64-8286-916D2FE9A7C7}">
      <dgm:prSet/>
      <dgm:spPr/>
      <dgm:t>
        <a:bodyPr/>
        <a:lstStyle/>
        <a:p>
          <a:endParaRPr lang="en-US"/>
        </a:p>
      </dgm:t>
    </dgm:pt>
    <dgm:pt modelId="{A7684CE0-E497-418C-8B9C-38605BEC5E59}">
      <dgm:prSet phldrT="[Text]"/>
      <dgm:spPr/>
      <dgm:t>
        <a:bodyPr/>
        <a:lstStyle/>
        <a:p>
          <a:r>
            <a:rPr lang="en-US" altLang="zh-TW" dirty="0" smtClean="0"/>
            <a:t>What does the product taste like?</a:t>
          </a:r>
        </a:p>
        <a:p>
          <a:r>
            <a:rPr lang="en-US" altLang="zh-TW" dirty="0" smtClean="0"/>
            <a:t>How does a change in production, storage and packaging affect its taste?</a:t>
          </a:r>
          <a:endParaRPr lang="en-US" dirty="0"/>
        </a:p>
      </dgm:t>
    </dgm:pt>
    <dgm:pt modelId="{BE6F1AF1-FF99-4BE6-9D71-905316594DD7}" type="parTrans" cxnId="{3569F60B-1327-4DB4-ACAB-5609C9E4E533}">
      <dgm:prSet/>
      <dgm:spPr/>
      <dgm:t>
        <a:bodyPr/>
        <a:lstStyle/>
        <a:p>
          <a:endParaRPr lang="en-US"/>
        </a:p>
      </dgm:t>
    </dgm:pt>
    <dgm:pt modelId="{AEA4DD8D-B170-4BA6-9508-777B096C6B7A}" type="sibTrans" cxnId="{3569F60B-1327-4DB4-ACAB-5609C9E4E533}">
      <dgm:prSet/>
      <dgm:spPr/>
      <dgm:t>
        <a:bodyPr/>
        <a:lstStyle/>
        <a:p>
          <a:endParaRPr lang="en-US"/>
        </a:p>
      </dgm:t>
    </dgm:pt>
    <dgm:pt modelId="{EF8F6A32-7FBC-4AF9-AC53-A1F9A5EF68E1}">
      <dgm:prSet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Affective / Hedonic</a:t>
          </a:r>
          <a:endParaRPr lang="en-US" dirty="0">
            <a:solidFill>
              <a:schemeClr val="bg1"/>
            </a:solidFill>
          </a:endParaRPr>
        </a:p>
      </dgm:t>
    </dgm:pt>
    <dgm:pt modelId="{F66743E8-67C6-4882-B2E5-DF90AA4B1F2C}" type="parTrans" cxnId="{E0F44F6A-8731-4044-A57A-49C2D81F1D35}">
      <dgm:prSet/>
      <dgm:spPr/>
      <dgm:t>
        <a:bodyPr/>
        <a:lstStyle/>
        <a:p>
          <a:endParaRPr lang="en-US"/>
        </a:p>
      </dgm:t>
    </dgm:pt>
    <dgm:pt modelId="{E86E8A8E-2459-4E0D-90BF-C15DD4C7B4E3}" type="sibTrans" cxnId="{E0F44F6A-8731-4044-A57A-49C2D81F1D35}">
      <dgm:prSet/>
      <dgm:spPr/>
      <dgm:t>
        <a:bodyPr/>
        <a:lstStyle/>
        <a:p>
          <a:endParaRPr lang="en-US"/>
        </a:p>
      </dgm:t>
    </dgm:pt>
    <dgm:pt modelId="{98131984-0F9F-4F3D-96E4-414FA027BDAE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How much do people like the product?</a:t>
          </a:r>
        </a:p>
      </dgm:t>
    </dgm:pt>
    <dgm:pt modelId="{C5642F4C-2336-4636-A37C-68014FA82E04}" type="parTrans" cxnId="{E78F4AF6-1DF4-4A78-B049-5BAA5C5C3284}">
      <dgm:prSet/>
      <dgm:spPr/>
      <dgm:t>
        <a:bodyPr/>
        <a:lstStyle/>
        <a:p>
          <a:endParaRPr lang="en-US"/>
        </a:p>
      </dgm:t>
    </dgm:pt>
    <dgm:pt modelId="{27DCCB5F-4BAD-4B8B-B082-6574537DA913}" type="sibTrans" cxnId="{E78F4AF6-1DF4-4A78-B049-5BAA5C5C3284}">
      <dgm:prSet/>
      <dgm:spPr/>
      <dgm:t>
        <a:bodyPr/>
        <a:lstStyle/>
        <a:p>
          <a:endParaRPr lang="en-US"/>
        </a:p>
      </dgm:t>
    </dgm:pt>
    <dgm:pt modelId="{354A8043-D4D1-430A-A1F7-A004FE75E15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Which parts </a:t>
          </a:r>
          <a:r>
            <a:rPr lang="en-US" dirty="0">
              <a:solidFill>
                <a:schemeClr val="tx1"/>
              </a:solidFill>
            </a:rPr>
            <a:t>do they like?</a:t>
          </a:r>
        </a:p>
      </dgm:t>
    </dgm:pt>
    <dgm:pt modelId="{B7AD053F-102E-4706-910D-9C8BD5623F21}" type="parTrans" cxnId="{259B08DF-7926-4C46-B4BC-60C3B9744DBE}">
      <dgm:prSet/>
      <dgm:spPr/>
      <dgm:t>
        <a:bodyPr/>
        <a:lstStyle/>
        <a:p>
          <a:endParaRPr lang="en-US"/>
        </a:p>
      </dgm:t>
    </dgm:pt>
    <dgm:pt modelId="{12E0118C-25B2-402A-BDEC-99D2B0B654BD}" type="sibTrans" cxnId="{259B08DF-7926-4C46-B4BC-60C3B9744DBE}">
      <dgm:prSet/>
      <dgm:spPr/>
      <dgm:t>
        <a:bodyPr/>
        <a:lstStyle/>
        <a:p>
          <a:endParaRPr lang="en-US"/>
        </a:p>
      </dgm:t>
    </dgm:pt>
    <dgm:pt modelId="{377AAEE8-5331-489E-A71D-5096AA36ECC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Is the product an improvement to </a:t>
          </a:r>
          <a:r>
            <a:rPr lang="en-US" dirty="0" smtClean="0">
              <a:solidFill>
                <a:schemeClr val="tx1"/>
              </a:solidFill>
            </a:rPr>
            <a:t>the previous </a:t>
          </a:r>
          <a:r>
            <a:rPr lang="en-US" dirty="0">
              <a:solidFill>
                <a:schemeClr val="tx1"/>
              </a:solidFill>
            </a:rPr>
            <a:t>one?</a:t>
          </a:r>
        </a:p>
      </dgm:t>
    </dgm:pt>
    <dgm:pt modelId="{DA3F0F61-CDC8-49A6-8745-92EF3CF8B1F1}" type="parTrans" cxnId="{8E3DDF4F-410F-4E64-94FA-791557528BCA}">
      <dgm:prSet/>
      <dgm:spPr/>
      <dgm:t>
        <a:bodyPr/>
        <a:lstStyle/>
        <a:p>
          <a:endParaRPr lang="en-US"/>
        </a:p>
      </dgm:t>
    </dgm:pt>
    <dgm:pt modelId="{592A9428-43D8-48F4-8D35-618EBF250250}" type="sibTrans" cxnId="{8E3DDF4F-410F-4E64-94FA-791557528BCA}">
      <dgm:prSet/>
      <dgm:spPr/>
      <dgm:t>
        <a:bodyPr/>
        <a:lstStyle/>
        <a:p>
          <a:endParaRPr lang="en-US"/>
        </a:p>
      </dgm:t>
    </dgm:pt>
    <dgm:pt modelId="{95C0C1B7-1923-43B8-9532-9826077DBA4D}">
      <dgm:prSet phldrT="[Text]"/>
      <dgm:spPr/>
      <dgm:t>
        <a:bodyPr/>
        <a:lstStyle/>
        <a:p>
          <a:r>
            <a:rPr lang="en-US" altLang="zh-TW" dirty="0" smtClean="0"/>
            <a:t>Would people notice the difference? </a:t>
          </a:r>
          <a:endParaRPr lang="en-US" dirty="0"/>
        </a:p>
      </dgm:t>
    </dgm:pt>
    <dgm:pt modelId="{CF078597-B09C-4A71-8261-2BF0ECA2B0EA}" type="parTrans" cxnId="{1831D8F0-C45D-467D-95F9-090B90502EC1}">
      <dgm:prSet/>
      <dgm:spPr/>
      <dgm:t>
        <a:bodyPr/>
        <a:lstStyle/>
        <a:p>
          <a:endParaRPr lang="zh-TW" altLang="en-US"/>
        </a:p>
      </dgm:t>
    </dgm:pt>
    <dgm:pt modelId="{A87A3DE3-B34A-46D9-8627-5CF162AE90CB}" type="sibTrans" cxnId="{1831D8F0-C45D-467D-95F9-090B90502EC1}">
      <dgm:prSet/>
      <dgm:spPr/>
      <dgm:t>
        <a:bodyPr/>
        <a:lstStyle/>
        <a:p>
          <a:endParaRPr lang="zh-TW" altLang="en-US"/>
        </a:p>
      </dgm:t>
    </dgm:pt>
    <dgm:pt modelId="{14EA927E-617E-49A6-9617-A0A1044DEAAC}" type="pres">
      <dgm:prSet presAssocID="{83AD490C-AFAC-4C9B-B609-648DEE6DE0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0EA69F7-6B37-4F6D-8374-8F380E273AA3}" type="pres">
      <dgm:prSet presAssocID="{EBE1C70B-8B27-4E44-86A3-EEE80D44009F}" presName="linNode" presStyleCnt="0"/>
      <dgm:spPr/>
    </dgm:pt>
    <dgm:pt modelId="{94DA6443-04F4-403F-8EFF-7DEAB6B21CE1}" type="pres">
      <dgm:prSet presAssocID="{EBE1C70B-8B27-4E44-86A3-EEE80D44009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A70BB6-CD2C-4306-AFFF-280D4DAD7FF4}" type="pres">
      <dgm:prSet presAssocID="{EBE1C70B-8B27-4E44-86A3-EEE80D44009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3F9FF1-3914-495E-9498-508E181AA29D}" type="pres">
      <dgm:prSet presAssocID="{6FCE325D-DF7D-4AC7-8A77-73449740D8B4}" presName="sp" presStyleCnt="0"/>
      <dgm:spPr/>
    </dgm:pt>
    <dgm:pt modelId="{1345EBE6-8714-4D15-9AF2-DB13D8BEA858}" type="pres">
      <dgm:prSet presAssocID="{41D669C0-3897-44F7-BC40-1775A0ADB700}" presName="linNode" presStyleCnt="0"/>
      <dgm:spPr/>
    </dgm:pt>
    <dgm:pt modelId="{671F5C0E-37FC-45EF-9EF1-650946D3A2D9}" type="pres">
      <dgm:prSet presAssocID="{41D669C0-3897-44F7-BC40-1775A0ADB70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3B4F01-1A04-4858-98C9-3179865B01F6}" type="pres">
      <dgm:prSet presAssocID="{41D669C0-3897-44F7-BC40-1775A0ADB70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1FA2E2-5568-4B34-8E1F-CF75D388BB03}" type="pres">
      <dgm:prSet presAssocID="{B7FD3F33-C18D-4D2F-B132-73026F942975}" presName="sp" presStyleCnt="0"/>
      <dgm:spPr/>
    </dgm:pt>
    <dgm:pt modelId="{0E46F50D-8DDF-43C7-97D6-53D48C3B518C}" type="pres">
      <dgm:prSet presAssocID="{EF8F6A32-7FBC-4AF9-AC53-A1F9A5EF68E1}" presName="linNode" presStyleCnt="0"/>
      <dgm:spPr/>
    </dgm:pt>
    <dgm:pt modelId="{47918336-009B-4ED5-97DE-F9D75372C783}" type="pres">
      <dgm:prSet presAssocID="{EF8F6A32-7FBC-4AF9-AC53-A1F9A5EF68E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881D16-3DCE-46EC-A265-6C707B15A541}" type="pres">
      <dgm:prSet presAssocID="{EF8F6A32-7FBC-4AF9-AC53-A1F9A5EF68E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FAD8B2F-7C6C-4B8F-95BC-F24FEC18D50A}" srcId="{EBE1C70B-8B27-4E44-86A3-EEE80D44009F}" destId="{39CA6A64-09AD-4862-871A-767B82662124}" srcOrd="0" destOrd="0" parTransId="{01472075-7FFC-4552-B127-8842B1F3451A}" sibTransId="{D5D99CCD-193F-4F6C-B300-9EB7AAC7871E}"/>
    <dgm:cxn modelId="{2CC02BEA-F6EA-4F5E-A76C-9ACAA5442A32}" type="presOf" srcId="{EF8F6A32-7FBC-4AF9-AC53-A1F9A5EF68E1}" destId="{47918336-009B-4ED5-97DE-F9D75372C783}" srcOrd="0" destOrd="0" presId="urn:microsoft.com/office/officeart/2005/8/layout/vList5"/>
    <dgm:cxn modelId="{1BC612C5-CEB2-4085-8A35-5F5407E96416}" type="presOf" srcId="{98131984-0F9F-4F3D-96E4-414FA027BDAE}" destId="{83881D16-3DCE-46EC-A265-6C707B15A541}" srcOrd="0" destOrd="0" presId="urn:microsoft.com/office/officeart/2005/8/layout/vList5"/>
    <dgm:cxn modelId="{B92FD254-CA1A-4A64-8286-916D2FE9A7C7}" srcId="{83AD490C-AFAC-4C9B-B609-648DEE6DE092}" destId="{41D669C0-3897-44F7-BC40-1775A0ADB700}" srcOrd="1" destOrd="0" parTransId="{F5E17E9C-B524-4A7E-B602-62557016B874}" sibTransId="{B7FD3F33-C18D-4D2F-B132-73026F942975}"/>
    <dgm:cxn modelId="{259B08DF-7926-4C46-B4BC-60C3B9744DBE}" srcId="{EF8F6A32-7FBC-4AF9-AC53-A1F9A5EF68E1}" destId="{354A8043-D4D1-430A-A1F7-A004FE75E150}" srcOrd="1" destOrd="0" parTransId="{B7AD053F-102E-4706-910D-9C8BD5623F21}" sibTransId="{12E0118C-25B2-402A-BDEC-99D2B0B654BD}"/>
    <dgm:cxn modelId="{B778F241-2E69-4443-81B8-E3BA5CC73267}" type="presOf" srcId="{354A8043-D4D1-430A-A1F7-A004FE75E150}" destId="{83881D16-3DCE-46EC-A265-6C707B15A541}" srcOrd="0" destOrd="1" presId="urn:microsoft.com/office/officeart/2005/8/layout/vList5"/>
    <dgm:cxn modelId="{7A490BFA-138C-4636-B6D8-25DAF984A957}" srcId="{83AD490C-AFAC-4C9B-B609-648DEE6DE092}" destId="{EBE1C70B-8B27-4E44-86A3-EEE80D44009F}" srcOrd="0" destOrd="0" parTransId="{61BE845A-86D9-4A4B-8036-8F17830A8417}" sibTransId="{6FCE325D-DF7D-4AC7-8A77-73449740D8B4}"/>
    <dgm:cxn modelId="{B7B4DC2A-8DE5-40E6-AFF2-54C7FFC1A9DE}" type="presOf" srcId="{377AAEE8-5331-489E-A71D-5096AA36ECC0}" destId="{83881D16-3DCE-46EC-A265-6C707B15A541}" srcOrd="0" destOrd="2" presId="urn:microsoft.com/office/officeart/2005/8/layout/vList5"/>
    <dgm:cxn modelId="{327B583D-20BC-40A8-8E99-792315709C17}" type="presOf" srcId="{41D669C0-3897-44F7-BC40-1775A0ADB700}" destId="{671F5C0E-37FC-45EF-9EF1-650946D3A2D9}" srcOrd="0" destOrd="0" presId="urn:microsoft.com/office/officeart/2005/8/layout/vList5"/>
    <dgm:cxn modelId="{D1532365-893B-4799-AEC0-449763E14923}" type="presOf" srcId="{95C0C1B7-1923-43B8-9532-9826077DBA4D}" destId="{F3A70BB6-CD2C-4306-AFFF-280D4DAD7FF4}" srcOrd="0" destOrd="1" presId="urn:microsoft.com/office/officeart/2005/8/layout/vList5"/>
    <dgm:cxn modelId="{79E2F595-7B73-439D-A443-5BFA75D1344E}" type="presOf" srcId="{A7684CE0-E497-418C-8B9C-38605BEC5E59}" destId="{E33B4F01-1A04-4858-98C9-3179865B01F6}" srcOrd="0" destOrd="0" presId="urn:microsoft.com/office/officeart/2005/8/layout/vList5"/>
    <dgm:cxn modelId="{E78F4AF6-1DF4-4A78-B049-5BAA5C5C3284}" srcId="{EF8F6A32-7FBC-4AF9-AC53-A1F9A5EF68E1}" destId="{98131984-0F9F-4F3D-96E4-414FA027BDAE}" srcOrd="0" destOrd="0" parTransId="{C5642F4C-2336-4636-A37C-68014FA82E04}" sibTransId="{27DCCB5F-4BAD-4B8B-B082-6574537DA913}"/>
    <dgm:cxn modelId="{1831D8F0-C45D-467D-95F9-090B90502EC1}" srcId="{EBE1C70B-8B27-4E44-86A3-EEE80D44009F}" destId="{95C0C1B7-1923-43B8-9532-9826077DBA4D}" srcOrd="1" destOrd="0" parTransId="{CF078597-B09C-4A71-8261-2BF0ECA2B0EA}" sibTransId="{A87A3DE3-B34A-46D9-8627-5CF162AE90CB}"/>
    <dgm:cxn modelId="{3569F60B-1327-4DB4-ACAB-5609C9E4E533}" srcId="{41D669C0-3897-44F7-BC40-1775A0ADB700}" destId="{A7684CE0-E497-418C-8B9C-38605BEC5E59}" srcOrd="0" destOrd="0" parTransId="{BE6F1AF1-FF99-4BE6-9D71-905316594DD7}" sibTransId="{AEA4DD8D-B170-4BA6-9508-777B096C6B7A}"/>
    <dgm:cxn modelId="{8E3DDF4F-410F-4E64-94FA-791557528BCA}" srcId="{EF8F6A32-7FBC-4AF9-AC53-A1F9A5EF68E1}" destId="{377AAEE8-5331-489E-A71D-5096AA36ECC0}" srcOrd="2" destOrd="0" parTransId="{DA3F0F61-CDC8-49A6-8745-92EF3CF8B1F1}" sibTransId="{592A9428-43D8-48F4-8D35-618EBF250250}"/>
    <dgm:cxn modelId="{5827C951-C480-47CA-85B4-1A03B4A6C11B}" type="presOf" srcId="{EBE1C70B-8B27-4E44-86A3-EEE80D44009F}" destId="{94DA6443-04F4-403F-8EFF-7DEAB6B21CE1}" srcOrd="0" destOrd="0" presId="urn:microsoft.com/office/officeart/2005/8/layout/vList5"/>
    <dgm:cxn modelId="{E0F44F6A-8731-4044-A57A-49C2D81F1D35}" srcId="{83AD490C-AFAC-4C9B-B609-648DEE6DE092}" destId="{EF8F6A32-7FBC-4AF9-AC53-A1F9A5EF68E1}" srcOrd="2" destOrd="0" parTransId="{F66743E8-67C6-4882-B2E5-DF90AA4B1F2C}" sibTransId="{E86E8A8E-2459-4E0D-90BF-C15DD4C7B4E3}"/>
    <dgm:cxn modelId="{12D658C0-E676-43D7-97BB-F445A7F46EF0}" type="presOf" srcId="{39CA6A64-09AD-4862-871A-767B82662124}" destId="{F3A70BB6-CD2C-4306-AFFF-280D4DAD7FF4}" srcOrd="0" destOrd="0" presId="urn:microsoft.com/office/officeart/2005/8/layout/vList5"/>
    <dgm:cxn modelId="{8DB36408-F5E6-4F79-BD06-A3581CC3FC79}" type="presOf" srcId="{83AD490C-AFAC-4C9B-B609-648DEE6DE092}" destId="{14EA927E-617E-49A6-9617-A0A1044DEAAC}" srcOrd="0" destOrd="0" presId="urn:microsoft.com/office/officeart/2005/8/layout/vList5"/>
    <dgm:cxn modelId="{D4777227-54A0-42F3-BF73-71758D28367F}" type="presParOf" srcId="{14EA927E-617E-49A6-9617-A0A1044DEAAC}" destId="{30EA69F7-6B37-4F6D-8374-8F380E273AA3}" srcOrd="0" destOrd="0" presId="urn:microsoft.com/office/officeart/2005/8/layout/vList5"/>
    <dgm:cxn modelId="{1534D568-29F3-435C-B054-B23842E19118}" type="presParOf" srcId="{30EA69F7-6B37-4F6D-8374-8F380E273AA3}" destId="{94DA6443-04F4-403F-8EFF-7DEAB6B21CE1}" srcOrd="0" destOrd="0" presId="urn:microsoft.com/office/officeart/2005/8/layout/vList5"/>
    <dgm:cxn modelId="{611CBE18-9E9E-4CC7-91C9-EF92F2DB36DD}" type="presParOf" srcId="{30EA69F7-6B37-4F6D-8374-8F380E273AA3}" destId="{F3A70BB6-CD2C-4306-AFFF-280D4DAD7FF4}" srcOrd="1" destOrd="0" presId="urn:microsoft.com/office/officeart/2005/8/layout/vList5"/>
    <dgm:cxn modelId="{0FD0BB89-3DFA-478F-8403-B81FB3132998}" type="presParOf" srcId="{14EA927E-617E-49A6-9617-A0A1044DEAAC}" destId="{293F9FF1-3914-495E-9498-508E181AA29D}" srcOrd="1" destOrd="0" presId="urn:microsoft.com/office/officeart/2005/8/layout/vList5"/>
    <dgm:cxn modelId="{A627C954-6E5B-4A24-A370-53BCF47011E4}" type="presParOf" srcId="{14EA927E-617E-49A6-9617-A0A1044DEAAC}" destId="{1345EBE6-8714-4D15-9AF2-DB13D8BEA858}" srcOrd="2" destOrd="0" presId="urn:microsoft.com/office/officeart/2005/8/layout/vList5"/>
    <dgm:cxn modelId="{A0735D6A-EAAA-4BE3-85A4-444B78D5008E}" type="presParOf" srcId="{1345EBE6-8714-4D15-9AF2-DB13D8BEA858}" destId="{671F5C0E-37FC-45EF-9EF1-650946D3A2D9}" srcOrd="0" destOrd="0" presId="urn:microsoft.com/office/officeart/2005/8/layout/vList5"/>
    <dgm:cxn modelId="{1978D539-F2ED-486C-BEEC-3ACD80AD1239}" type="presParOf" srcId="{1345EBE6-8714-4D15-9AF2-DB13D8BEA858}" destId="{E33B4F01-1A04-4858-98C9-3179865B01F6}" srcOrd="1" destOrd="0" presId="urn:microsoft.com/office/officeart/2005/8/layout/vList5"/>
    <dgm:cxn modelId="{F9F6310C-A1C6-4EBB-8A06-B306F37EE516}" type="presParOf" srcId="{14EA927E-617E-49A6-9617-A0A1044DEAAC}" destId="{761FA2E2-5568-4B34-8E1F-CF75D388BB03}" srcOrd="3" destOrd="0" presId="urn:microsoft.com/office/officeart/2005/8/layout/vList5"/>
    <dgm:cxn modelId="{166617C8-28B8-4C10-9E75-705C84DF268E}" type="presParOf" srcId="{14EA927E-617E-49A6-9617-A0A1044DEAAC}" destId="{0E46F50D-8DDF-43C7-97D6-53D48C3B518C}" srcOrd="4" destOrd="0" presId="urn:microsoft.com/office/officeart/2005/8/layout/vList5"/>
    <dgm:cxn modelId="{253E3930-1C31-4FD7-ADBB-1120295EAE30}" type="presParOf" srcId="{0E46F50D-8DDF-43C7-97D6-53D48C3B518C}" destId="{47918336-009B-4ED5-97DE-F9D75372C783}" srcOrd="0" destOrd="0" presId="urn:microsoft.com/office/officeart/2005/8/layout/vList5"/>
    <dgm:cxn modelId="{354A3D65-5BB1-4530-ABF0-AAADA1E4301F}" type="presParOf" srcId="{0E46F50D-8DDF-43C7-97D6-53D48C3B518C}" destId="{83881D16-3DCE-46EC-A265-6C707B15A54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DD8157-C600-4F4E-8CBD-EA139FE15D1C}" type="doc">
      <dgm:prSet loTypeId="urn:microsoft.com/office/officeart/2005/8/layout/lProcess2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HK"/>
        </a:p>
      </dgm:t>
    </dgm:pt>
    <dgm:pt modelId="{4F2BCA5D-268F-40CF-A752-697FDD998653}">
      <dgm:prSet phldrT="[Text]"/>
      <dgm:spPr/>
      <dgm:t>
        <a:bodyPr/>
        <a:lstStyle/>
        <a:p>
          <a:r>
            <a:rPr lang="en-HK" dirty="0"/>
            <a:t>Hearing</a:t>
          </a:r>
        </a:p>
      </dgm:t>
    </dgm:pt>
    <dgm:pt modelId="{4FD7CB8A-4F68-42C7-ABEA-7CD29E2AF2A6}" type="parTrans" cxnId="{EFDB25B3-4395-463D-AE6C-64F6181E24E3}">
      <dgm:prSet/>
      <dgm:spPr/>
      <dgm:t>
        <a:bodyPr/>
        <a:lstStyle/>
        <a:p>
          <a:endParaRPr lang="en-HK"/>
        </a:p>
      </dgm:t>
    </dgm:pt>
    <dgm:pt modelId="{5B2073B7-1819-4F83-B4C4-BE8817431967}" type="sibTrans" cxnId="{EFDB25B3-4395-463D-AE6C-64F6181E24E3}">
      <dgm:prSet/>
      <dgm:spPr/>
      <dgm:t>
        <a:bodyPr/>
        <a:lstStyle/>
        <a:p>
          <a:endParaRPr lang="en-HK"/>
        </a:p>
      </dgm:t>
    </dgm:pt>
    <dgm:pt modelId="{820DA411-A54F-42C2-AF3C-F6E0783D7B43}">
      <dgm:prSet phldrT="[Text]"/>
      <dgm:spPr/>
      <dgm:t>
        <a:bodyPr/>
        <a:lstStyle/>
        <a:p>
          <a:r>
            <a:rPr lang="en-HK" dirty="0"/>
            <a:t>Fizzy drink</a:t>
          </a:r>
        </a:p>
      </dgm:t>
    </dgm:pt>
    <dgm:pt modelId="{81B4BC10-972F-4A71-B1FC-4D0439A4F5AA}" type="parTrans" cxnId="{6E96A6DA-106D-44F4-9DC8-1A6890440654}">
      <dgm:prSet/>
      <dgm:spPr/>
      <dgm:t>
        <a:bodyPr/>
        <a:lstStyle/>
        <a:p>
          <a:endParaRPr lang="en-HK"/>
        </a:p>
      </dgm:t>
    </dgm:pt>
    <dgm:pt modelId="{DA8374C6-7B43-414F-B1CD-7E934414609D}" type="sibTrans" cxnId="{6E96A6DA-106D-44F4-9DC8-1A6890440654}">
      <dgm:prSet/>
      <dgm:spPr/>
      <dgm:t>
        <a:bodyPr/>
        <a:lstStyle/>
        <a:p>
          <a:endParaRPr lang="en-HK"/>
        </a:p>
      </dgm:t>
    </dgm:pt>
    <dgm:pt modelId="{3B4477A0-4830-4C37-AEA4-BE2529F6BB14}">
      <dgm:prSet phldrT="[Text]"/>
      <dgm:spPr/>
      <dgm:t>
        <a:bodyPr/>
        <a:lstStyle/>
        <a:p>
          <a:r>
            <a:rPr lang="en-HK" dirty="0"/>
            <a:t>Smelling</a:t>
          </a:r>
        </a:p>
      </dgm:t>
    </dgm:pt>
    <dgm:pt modelId="{0618C32C-D53B-47A2-8706-6BFF8D925B21}" type="parTrans" cxnId="{173A49A3-B270-492E-9354-E3B7A7FD9ED9}">
      <dgm:prSet/>
      <dgm:spPr/>
      <dgm:t>
        <a:bodyPr/>
        <a:lstStyle/>
        <a:p>
          <a:endParaRPr lang="en-HK"/>
        </a:p>
      </dgm:t>
    </dgm:pt>
    <dgm:pt modelId="{C75FA242-4158-431A-9840-16CD3A120996}" type="sibTrans" cxnId="{173A49A3-B270-492E-9354-E3B7A7FD9ED9}">
      <dgm:prSet/>
      <dgm:spPr/>
      <dgm:t>
        <a:bodyPr/>
        <a:lstStyle/>
        <a:p>
          <a:endParaRPr lang="en-HK"/>
        </a:p>
      </dgm:t>
    </dgm:pt>
    <dgm:pt modelId="{0EC503D0-A344-46FC-B40B-DCFFD6EF2E83}">
      <dgm:prSet phldrT="[Text]"/>
      <dgm:spPr/>
      <dgm:t>
        <a:bodyPr/>
        <a:lstStyle/>
        <a:p>
          <a:r>
            <a:rPr lang="en-HK" dirty="0"/>
            <a:t>Fresh coffee</a:t>
          </a:r>
        </a:p>
      </dgm:t>
    </dgm:pt>
    <dgm:pt modelId="{7B227D4C-87E0-47CB-862D-707C81FCAC84}" type="parTrans" cxnId="{B68D8E77-14AA-4C52-B37A-E9EAF88F98FB}">
      <dgm:prSet/>
      <dgm:spPr/>
      <dgm:t>
        <a:bodyPr/>
        <a:lstStyle/>
        <a:p>
          <a:endParaRPr lang="en-HK"/>
        </a:p>
      </dgm:t>
    </dgm:pt>
    <dgm:pt modelId="{1409D972-5276-4F3F-9BC6-773219612309}" type="sibTrans" cxnId="{B68D8E77-14AA-4C52-B37A-E9EAF88F98FB}">
      <dgm:prSet/>
      <dgm:spPr/>
      <dgm:t>
        <a:bodyPr/>
        <a:lstStyle/>
        <a:p>
          <a:endParaRPr lang="en-HK"/>
        </a:p>
      </dgm:t>
    </dgm:pt>
    <dgm:pt modelId="{AEC2D5C8-216E-4CC9-AFE6-EF0CB1E15DDE}">
      <dgm:prSet phldrT="[Text]"/>
      <dgm:spPr/>
      <dgm:t>
        <a:bodyPr/>
        <a:lstStyle/>
        <a:p>
          <a:r>
            <a:rPr lang="en-HK" dirty="0"/>
            <a:t>Stinky tofu</a:t>
          </a:r>
        </a:p>
      </dgm:t>
    </dgm:pt>
    <dgm:pt modelId="{3DD70940-8DB9-405A-9372-A5E45671DB53}" type="parTrans" cxnId="{74EE4364-4048-4CDA-9EF4-ACAA7133A836}">
      <dgm:prSet/>
      <dgm:spPr/>
      <dgm:t>
        <a:bodyPr/>
        <a:lstStyle/>
        <a:p>
          <a:endParaRPr lang="en-HK"/>
        </a:p>
      </dgm:t>
    </dgm:pt>
    <dgm:pt modelId="{09EFAABB-5D38-45EC-8CCE-FE98EC580E0E}" type="sibTrans" cxnId="{74EE4364-4048-4CDA-9EF4-ACAA7133A836}">
      <dgm:prSet/>
      <dgm:spPr/>
      <dgm:t>
        <a:bodyPr/>
        <a:lstStyle/>
        <a:p>
          <a:endParaRPr lang="en-HK"/>
        </a:p>
      </dgm:t>
    </dgm:pt>
    <dgm:pt modelId="{9425EC52-A160-47D4-BF4D-FB02F477D407}">
      <dgm:prSet phldrT="[Text]"/>
      <dgm:spPr/>
      <dgm:t>
        <a:bodyPr/>
        <a:lstStyle/>
        <a:p>
          <a:r>
            <a:rPr lang="en-HK" dirty="0"/>
            <a:t>Seeing</a:t>
          </a:r>
        </a:p>
      </dgm:t>
    </dgm:pt>
    <dgm:pt modelId="{9508B4FE-2C3C-4ECF-81F3-779438EFEF4E}" type="parTrans" cxnId="{1293F1A2-2927-4D22-BABD-6AA22EA498B2}">
      <dgm:prSet/>
      <dgm:spPr/>
      <dgm:t>
        <a:bodyPr/>
        <a:lstStyle/>
        <a:p>
          <a:endParaRPr lang="en-HK"/>
        </a:p>
      </dgm:t>
    </dgm:pt>
    <dgm:pt modelId="{0551F6BA-E4EC-4CBA-B7AB-9531784FD578}" type="sibTrans" cxnId="{1293F1A2-2927-4D22-BABD-6AA22EA498B2}">
      <dgm:prSet/>
      <dgm:spPr/>
      <dgm:t>
        <a:bodyPr/>
        <a:lstStyle/>
        <a:p>
          <a:endParaRPr lang="en-HK"/>
        </a:p>
      </dgm:t>
    </dgm:pt>
    <dgm:pt modelId="{A9009653-1037-4490-A9F8-04C329E15473}">
      <dgm:prSet phldrT="[Text]"/>
      <dgm:spPr/>
      <dgm:t>
        <a:bodyPr/>
        <a:lstStyle/>
        <a:p>
          <a:r>
            <a:rPr lang="en-HK" dirty="0"/>
            <a:t>Decorated cake</a:t>
          </a:r>
        </a:p>
      </dgm:t>
    </dgm:pt>
    <dgm:pt modelId="{07648888-69B8-4BB0-90B7-BEDB2D549C57}" type="parTrans" cxnId="{8983C024-1D9E-4147-98F6-7E7773FA362B}">
      <dgm:prSet/>
      <dgm:spPr/>
      <dgm:t>
        <a:bodyPr/>
        <a:lstStyle/>
        <a:p>
          <a:endParaRPr lang="en-HK"/>
        </a:p>
      </dgm:t>
    </dgm:pt>
    <dgm:pt modelId="{B335754D-9766-4A53-A93A-E359E04E7F2B}" type="sibTrans" cxnId="{8983C024-1D9E-4147-98F6-7E7773FA362B}">
      <dgm:prSet/>
      <dgm:spPr/>
      <dgm:t>
        <a:bodyPr/>
        <a:lstStyle/>
        <a:p>
          <a:endParaRPr lang="en-HK"/>
        </a:p>
      </dgm:t>
    </dgm:pt>
    <dgm:pt modelId="{80474D20-F3FF-40AA-B48C-9730835B7EB5}">
      <dgm:prSet phldrT="[Text]"/>
      <dgm:spPr/>
      <dgm:t>
        <a:bodyPr/>
        <a:lstStyle/>
        <a:p>
          <a:r>
            <a:rPr lang="en-HK" dirty="0"/>
            <a:t>Blue ketchup</a:t>
          </a:r>
        </a:p>
      </dgm:t>
    </dgm:pt>
    <dgm:pt modelId="{EC842DB6-5F0B-40C0-9471-CC489BC4BC15}" type="parTrans" cxnId="{3B741158-FBA9-4732-92F2-92411337D1B2}">
      <dgm:prSet/>
      <dgm:spPr/>
      <dgm:t>
        <a:bodyPr/>
        <a:lstStyle/>
        <a:p>
          <a:endParaRPr lang="en-HK"/>
        </a:p>
      </dgm:t>
    </dgm:pt>
    <dgm:pt modelId="{DF5763CD-9DFB-48EE-97FD-3EFF34D66D9A}" type="sibTrans" cxnId="{3B741158-FBA9-4732-92F2-92411337D1B2}">
      <dgm:prSet/>
      <dgm:spPr/>
      <dgm:t>
        <a:bodyPr/>
        <a:lstStyle/>
        <a:p>
          <a:endParaRPr lang="en-HK"/>
        </a:p>
      </dgm:t>
    </dgm:pt>
    <dgm:pt modelId="{AA994479-2A6A-45E9-B8DB-B46082FB3E17}">
      <dgm:prSet phldrT="[Text]"/>
      <dgm:spPr/>
      <dgm:t>
        <a:bodyPr/>
        <a:lstStyle/>
        <a:p>
          <a:r>
            <a:rPr lang="en-HK" dirty="0"/>
            <a:t>Tasting</a:t>
          </a:r>
        </a:p>
      </dgm:t>
    </dgm:pt>
    <dgm:pt modelId="{C9549A1E-CEE1-483C-BD95-F61F7072A96D}" type="parTrans" cxnId="{CE29CDB1-1565-400A-B734-44B69D117384}">
      <dgm:prSet/>
      <dgm:spPr/>
      <dgm:t>
        <a:bodyPr/>
        <a:lstStyle/>
        <a:p>
          <a:endParaRPr lang="en-HK"/>
        </a:p>
      </dgm:t>
    </dgm:pt>
    <dgm:pt modelId="{C06DAE01-C75C-428A-AD07-558EFA236D4E}" type="sibTrans" cxnId="{CE29CDB1-1565-400A-B734-44B69D117384}">
      <dgm:prSet/>
      <dgm:spPr/>
      <dgm:t>
        <a:bodyPr/>
        <a:lstStyle/>
        <a:p>
          <a:endParaRPr lang="en-HK"/>
        </a:p>
      </dgm:t>
    </dgm:pt>
    <dgm:pt modelId="{17CB0DBE-DBD4-40E0-9685-9D93037273E5}">
      <dgm:prSet phldrT="[Text]"/>
      <dgm:spPr/>
      <dgm:t>
        <a:bodyPr/>
        <a:lstStyle/>
        <a:p>
          <a:r>
            <a:rPr lang="en-HK" dirty="0"/>
            <a:t>Touching</a:t>
          </a:r>
        </a:p>
      </dgm:t>
    </dgm:pt>
    <dgm:pt modelId="{49F1165B-0305-45D1-9FED-29AE6B8A3649}" type="parTrans" cxnId="{D741BE57-D820-4E4D-BCDB-1C381008C412}">
      <dgm:prSet/>
      <dgm:spPr/>
      <dgm:t>
        <a:bodyPr/>
        <a:lstStyle/>
        <a:p>
          <a:endParaRPr lang="en-HK"/>
        </a:p>
      </dgm:t>
    </dgm:pt>
    <dgm:pt modelId="{DD6D47B8-C944-46AE-9C7E-7F907F3B3570}" type="sibTrans" cxnId="{D741BE57-D820-4E4D-BCDB-1C381008C412}">
      <dgm:prSet/>
      <dgm:spPr/>
      <dgm:t>
        <a:bodyPr/>
        <a:lstStyle/>
        <a:p>
          <a:endParaRPr lang="en-HK"/>
        </a:p>
      </dgm:t>
    </dgm:pt>
    <dgm:pt modelId="{541B1C3B-85AA-4E0A-8802-3B686E2AFF43}">
      <dgm:prSet phldrT="[Text]"/>
      <dgm:spPr/>
      <dgm:t>
        <a:bodyPr/>
        <a:lstStyle/>
        <a:p>
          <a:r>
            <a:rPr lang="en-HK" dirty="0"/>
            <a:t>Sweetness in sugar cane</a:t>
          </a:r>
        </a:p>
      </dgm:t>
    </dgm:pt>
    <dgm:pt modelId="{EC6CAAF7-9273-4B09-A4E2-0095E8073950}" type="parTrans" cxnId="{F92ECD75-B472-4F6D-B111-F099FE1F12D6}">
      <dgm:prSet/>
      <dgm:spPr/>
      <dgm:t>
        <a:bodyPr/>
        <a:lstStyle/>
        <a:p>
          <a:endParaRPr lang="en-HK"/>
        </a:p>
      </dgm:t>
    </dgm:pt>
    <dgm:pt modelId="{955332A0-3E21-4A9B-A79F-496840AF9E2F}" type="sibTrans" cxnId="{F92ECD75-B472-4F6D-B111-F099FE1F12D6}">
      <dgm:prSet/>
      <dgm:spPr/>
      <dgm:t>
        <a:bodyPr/>
        <a:lstStyle/>
        <a:p>
          <a:endParaRPr lang="en-HK"/>
        </a:p>
      </dgm:t>
    </dgm:pt>
    <dgm:pt modelId="{F54108EC-99D5-4847-91B4-4F341F84524F}">
      <dgm:prSet phldrT="[Text]"/>
      <dgm:spPr/>
      <dgm:t>
        <a:bodyPr/>
        <a:lstStyle/>
        <a:p>
          <a:r>
            <a:rPr lang="en-HK" dirty="0"/>
            <a:t>Sour gherkins</a:t>
          </a:r>
        </a:p>
      </dgm:t>
    </dgm:pt>
    <dgm:pt modelId="{6A1B2E15-FB85-4E8E-9D0F-0DA21B76D07B}" type="parTrans" cxnId="{8F1450D6-DFA9-45E1-859A-B3F3D04F3849}">
      <dgm:prSet/>
      <dgm:spPr/>
      <dgm:t>
        <a:bodyPr/>
        <a:lstStyle/>
        <a:p>
          <a:endParaRPr lang="en-HK"/>
        </a:p>
      </dgm:t>
    </dgm:pt>
    <dgm:pt modelId="{961320EE-9CBE-4C71-B679-1478A085FFE0}" type="sibTrans" cxnId="{8F1450D6-DFA9-45E1-859A-B3F3D04F3849}">
      <dgm:prSet/>
      <dgm:spPr/>
      <dgm:t>
        <a:bodyPr/>
        <a:lstStyle/>
        <a:p>
          <a:endParaRPr lang="en-HK"/>
        </a:p>
      </dgm:t>
    </dgm:pt>
    <dgm:pt modelId="{BA7E4B96-212E-4504-8321-0F84057CF2B5}">
      <dgm:prSet phldrT="[Text]"/>
      <dgm:spPr/>
      <dgm:t>
        <a:bodyPr/>
        <a:lstStyle/>
        <a:p>
          <a:r>
            <a:rPr lang="en-HK" dirty="0"/>
            <a:t>Soft overripe peach</a:t>
          </a:r>
        </a:p>
      </dgm:t>
    </dgm:pt>
    <dgm:pt modelId="{3F07CAB9-EBB4-4086-9823-5BE2D778EF9F}" type="parTrans" cxnId="{9B0430C4-8071-490B-9980-A3D15A5174A3}">
      <dgm:prSet/>
      <dgm:spPr/>
      <dgm:t>
        <a:bodyPr/>
        <a:lstStyle/>
        <a:p>
          <a:endParaRPr lang="en-HK"/>
        </a:p>
      </dgm:t>
    </dgm:pt>
    <dgm:pt modelId="{B91149C7-BB37-46F8-896F-20210FB96DF4}" type="sibTrans" cxnId="{9B0430C4-8071-490B-9980-A3D15A5174A3}">
      <dgm:prSet/>
      <dgm:spPr/>
      <dgm:t>
        <a:bodyPr/>
        <a:lstStyle/>
        <a:p>
          <a:endParaRPr lang="en-HK"/>
        </a:p>
      </dgm:t>
    </dgm:pt>
    <dgm:pt modelId="{6713AE73-E68C-498E-9811-7520C2130FD5}">
      <dgm:prSet phldrT="[Text]"/>
      <dgm:spPr/>
      <dgm:t>
        <a:bodyPr/>
        <a:lstStyle/>
        <a:p>
          <a:r>
            <a:rPr lang="en-HK" dirty="0"/>
            <a:t>Mealy mashed potato</a:t>
          </a:r>
        </a:p>
      </dgm:t>
    </dgm:pt>
    <dgm:pt modelId="{45B1CAE8-A6C0-491B-B6A0-3D743EC410B4}" type="parTrans" cxnId="{72B60B70-A557-4DD7-81FB-3C8EE71EADE1}">
      <dgm:prSet/>
      <dgm:spPr/>
      <dgm:t>
        <a:bodyPr/>
        <a:lstStyle/>
        <a:p>
          <a:endParaRPr lang="en-HK"/>
        </a:p>
      </dgm:t>
    </dgm:pt>
    <dgm:pt modelId="{7EFD51C9-CF10-4139-A27B-B65546766C35}" type="sibTrans" cxnId="{72B60B70-A557-4DD7-81FB-3C8EE71EADE1}">
      <dgm:prSet/>
      <dgm:spPr/>
      <dgm:t>
        <a:bodyPr/>
        <a:lstStyle/>
        <a:p>
          <a:endParaRPr lang="en-HK"/>
        </a:p>
      </dgm:t>
    </dgm:pt>
    <dgm:pt modelId="{55FB221F-5578-49A4-BE94-B75E31DD556F}">
      <dgm:prSet phldrT="[Text]"/>
      <dgm:spPr/>
      <dgm:t>
        <a:bodyPr/>
        <a:lstStyle/>
        <a:p>
          <a:r>
            <a:rPr lang="en-HK" dirty="0"/>
            <a:t>Crunchy cucumber</a:t>
          </a:r>
        </a:p>
      </dgm:t>
    </dgm:pt>
    <dgm:pt modelId="{308F79F0-7D8A-4904-A396-6DB265A9A806}" type="parTrans" cxnId="{2ECDB3EB-A245-4C5C-87DD-EB63D04B38B1}">
      <dgm:prSet/>
      <dgm:spPr/>
      <dgm:t>
        <a:bodyPr/>
        <a:lstStyle/>
        <a:p>
          <a:endParaRPr lang="en-HK"/>
        </a:p>
      </dgm:t>
    </dgm:pt>
    <dgm:pt modelId="{942C5946-8228-433D-B022-56F39F8141AC}" type="sibTrans" cxnId="{2ECDB3EB-A245-4C5C-87DD-EB63D04B38B1}">
      <dgm:prSet/>
      <dgm:spPr/>
      <dgm:t>
        <a:bodyPr/>
        <a:lstStyle/>
        <a:p>
          <a:endParaRPr lang="en-HK"/>
        </a:p>
      </dgm:t>
    </dgm:pt>
    <dgm:pt modelId="{3A82059A-03DD-434E-A5A1-CD4A9849E926}" type="pres">
      <dgm:prSet presAssocID="{71DD8157-C600-4F4E-8CBD-EA139FE15D1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B7ADB38-33CE-4CD1-9E4F-B57494B94966}" type="pres">
      <dgm:prSet presAssocID="{4F2BCA5D-268F-40CF-A752-697FDD998653}" presName="compNode" presStyleCnt="0"/>
      <dgm:spPr/>
    </dgm:pt>
    <dgm:pt modelId="{D1BD23A5-343C-4418-B65C-DD03891F4D49}" type="pres">
      <dgm:prSet presAssocID="{4F2BCA5D-268F-40CF-A752-697FDD998653}" presName="aNode" presStyleLbl="bgShp" presStyleIdx="0" presStyleCnt="5"/>
      <dgm:spPr/>
      <dgm:t>
        <a:bodyPr/>
        <a:lstStyle/>
        <a:p>
          <a:endParaRPr lang="zh-TW" altLang="en-US"/>
        </a:p>
      </dgm:t>
    </dgm:pt>
    <dgm:pt modelId="{4D13F8B2-AFFC-44D2-825D-9970E35E23D4}" type="pres">
      <dgm:prSet presAssocID="{4F2BCA5D-268F-40CF-A752-697FDD998653}" presName="textNode" presStyleLbl="bgShp" presStyleIdx="0" presStyleCnt="5"/>
      <dgm:spPr/>
      <dgm:t>
        <a:bodyPr/>
        <a:lstStyle/>
        <a:p>
          <a:endParaRPr lang="zh-TW" altLang="en-US"/>
        </a:p>
      </dgm:t>
    </dgm:pt>
    <dgm:pt modelId="{1A198346-D30B-4F7A-9DA4-AA70045EE98F}" type="pres">
      <dgm:prSet presAssocID="{4F2BCA5D-268F-40CF-A752-697FDD998653}" presName="compChildNode" presStyleCnt="0"/>
      <dgm:spPr/>
    </dgm:pt>
    <dgm:pt modelId="{1930DD43-7343-46DA-9E17-42B25E69D959}" type="pres">
      <dgm:prSet presAssocID="{4F2BCA5D-268F-40CF-A752-697FDD998653}" presName="theInnerList" presStyleCnt="0"/>
      <dgm:spPr/>
    </dgm:pt>
    <dgm:pt modelId="{0CC52F93-A475-4128-8714-98510AB30145}" type="pres">
      <dgm:prSet presAssocID="{55FB221F-5578-49A4-BE94-B75E31DD556F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3D41C4-0226-42AE-8342-4A2900AB9468}" type="pres">
      <dgm:prSet presAssocID="{55FB221F-5578-49A4-BE94-B75E31DD556F}" presName="aSpace2" presStyleCnt="0"/>
      <dgm:spPr/>
    </dgm:pt>
    <dgm:pt modelId="{A94276D5-0097-4871-910D-88B8A95A098E}" type="pres">
      <dgm:prSet presAssocID="{820DA411-A54F-42C2-AF3C-F6E0783D7B43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C0411F-70B5-410E-8608-137639E05257}" type="pres">
      <dgm:prSet presAssocID="{4F2BCA5D-268F-40CF-A752-697FDD998653}" presName="aSpace" presStyleCnt="0"/>
      <dgm:spPr/>
    </dgm:pt>
    <dgm:pt modelId="{01309792-9DC0-485B-9233-A6E1090BE772}" type="pres">
      <dgm:prSet presAssocID="{3B4477A0-4830-4C37-AEA4-BE2529F6BB14}" presName="compNode" presStyleCnt="0"/>
      <dgm:spPr/>
    </dgm:pt>
    <dgm:pt modelId="{1F8415D6-19B4-4E2F-9613-D692E3FD74A9}" type="pres">
      <dgm:prSet presAssocID="{3B4477A0-4830-4C37-AEA4-BE2529F6BB14}" presName="aNode" presStyleLbl="bgShp" presStyleIdx="1" presStyleCnt="5"/>
      <dgm:spPr/>
      <dgm:t>
        <a:bodyPr/>
        <a:lstStyle/>
        <a:p>
          <a:endParaRPr lang="zh-TW" altLang="en-US"/>
        </a:p>
      </dgm:t>
    </dgm:pt>
    <dgm:pt modelId="{402CB20B-B1FB-4724-A7B5-B2AD29760E4C}" type="pres">
      <dgm:prSet presAssocID="{3B4477A0-4830-4C37-AEA4-BE2529F6BB14}" presName="textNode" presStyleLbl="bgShp" presStyleIdx="1" presStyleCnt="5"/>
      <dgm:spPr/>
      <dgm:t>
        <a:bodyPr/>
        <a:lstStyle/>
        <a:p>
          <a:endParaRPr lang="zh-TW" altLang="en-US"/>
        </a:p>
      </dgm:t>
    </dgm:pt>
    <dgm:pt modelId="{D8CBB975-A894-45E3-990B-21C1CAD582E4}" type="pres">
      <dgm:prSet presAssocID="{3B4477A0-4830-4C37-AEA4-BE2529F6BB14}" presName="compChildNode" presStyleCnt="0"/>
      <dgm:spPr/>
    </dgm:pt>
    <dgm:pt modelId="{3B2AB3AA-D378-4F7D-80E7-4D279C611438}" type="pres">
      <dgm:prSet presAssocID="{3B4477A0-4830-4C37-AEA4-BE2529F6BB14}" presName="theInnerList" presStyleCnt="0"/>
      <dgm:spPr/>
    </dgm:pt>
    <dgm:pt modelId="{35C988F9-89AD-405F-8D40-90AF7C0503CF}" type="pres">
      <dgm:prSet presAssocID="{0EC503D0-A344-46FC-B40B-DCFFD6EF2E83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1DDF2F-62F9-4EB3-8DBE-7255930818AF}" type="pres">
      <dgm:prSet presAssocID="{0EC503D0-A344-46FC-B40B-DCFFD6EF2E83}" presName="aSpace2" presStyleCnt="0"/>
      <dgm:spPr/>
    </dgm:pt>
    <dgm:pt modelId="{0E518FF6-C7C1-4CBD-9440-878B4F816A76}" type="pres">
      <dgm:prSet presAssocID="{AEC2D5C8-216E-4CC9-AFE6-EF0CB1E15DDE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F4C9B9-DBDC-46CE-8423-A4427B89105D}" type="pres">
      <dgm:prSet presAssocID="{3B4477A0-4830-4C37-AEA4-BE2529F6BB14}" presName="aSpace" presStyleCnt="0"/>
      <dgm:spPr/>
    </dgm:pt>
    <dgm:pt modelId="{8D0767EC-293F-497A-AD6D-B26B40978005}" type="pres">
      <dgm:prSet presAssocID="{9425EC52-A160-47D4-BF4D-FB02F477D407}" presName="compNode" presStyleCnt="0"/>
      <dgm:spPr/>
    </dgm:pt>
    <dgm:pt modelId="{52D68E0F-B498-4575-ADEB-8C6EC35F7CAF}" type="pres">
      <dgm:prSet presAssocID="{9425EC52-A160-47D4-BF4D-FB02F477D407}" presName="aNode" presStyleLbl="bgShp" presStyleIdx="2" presStyleCnt="5"/>
      <dgm:spPr/>
      <dgm:t>
        <a:bodyPr/>
        <a:lstStyle/>
        <a:p>
          <a:endParaRPr lang="zh-TW" altLang="en-US"/>
        </a:p>
      </dgm:t>
    </dgm:pt>
    <dgm:pt modelId="{202EBD25-14CA-4939-92D1-D3DC9C66D6FC}" type="pres">
      <dgm:prSet presAssocID="{9425EC52-A160-47D4-BF4D-FB02F477D407}" presName="textNode" presStyleLbl="bgShp" presStyleIdx="2" presStyleCnt="5"/>
      <dgm:spPr/>
      <dgm:t>
        <a:bodyPr/>
        <a:lstStyle/>
        <a:p>
          <a:endParaRPr lang="zh-TW" altLang="en-US"/>
        </a:p>
      </dgm:t>
    </dgm:pt>
    <dgm:pt modelId="{E97EC61D-575A-4C41-9F42-A13F346856FB}" type="pres">
      <dgm:prSet presAssocID="{9425EC52-A160-47D4-BF4D-FB02F477D407}" presName="compChildNode" presStyleCnt="0"/>
      <dgm:spPr/>
    </dgm:pt>
    <dgm:pt modelId="{BF964897-AF24-4A97-BAFD-F09E0FA25CFF}" type="pres">
      <dgm:prSet presAssocID="{9425EC52-A160-47D4-BF4D-FB02F477D407}" presName="theInnerList" presStyleCnt="0"/>
      <dgm:spPr/>
    </dgm:pt>
    <dgm:pt modelId="{45564D0E-CEA8-436A-8E60-480DF3C9EC96}" type="pres">
      <dgm:prSet presAssocID="{A9009653-1037-4490-A9F8-04C329E15473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B4501B-C442-4486-8BEC-3018510095DA}" type="pres">
      <dgm:prSet presAssocID="{A9009653-1037-4490-A9F8-04C329E15473}" presName="aSpace2" presStyleCnt="0"/>
      <dgm:spPr/>
    </dgm:pt>
    <dgm:pt modelId="{106EF754-73E8-4612-BE2A-1520C1B247D4}" type="pres">
      <dgm:prSet presAssocID="{80474D20-F3FF-40AA-B48C-9730835B7EB5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4A2BFD-A158-4818-B0D8-7A29BE56C08B}" type="pres">
      <dgm:prSet presAssocID="{9425EC52-A160-47D4-BF4D-FB02F477D407}" presName="aSpace" presStyleCnt="0"/>
      <dgm:spPr/>
    </dgm:pt>
    <dgm:pt modelId="{B59ECA54-E663-40D1-B62C-98F41DB939CB}" type="pres">
      <dgm:prSet presAssocID="{AA994479-2A6A-45E9-B8DB-B46082FB3E17}" presName="compNode" presStyleCnt="0"/>
      <dgm:spPr/>
    </dgm:pt>
    <dgm:pt modelId="{D8566071-8995-4D7D-BE74-C453013FC07C}" type="pres">
      <dgm:prSet presAssocID="{AA994479-2A6A-45E9-B8DB-B46082FB3E17}" presName="aNode" presStyleLbl="bgShp" presStyleIdx="3" presStyleCnt="5"/>
      <dgm:spPr/>
      <dgm:t>
        <a:bodyPr/>
        <a:lstStyle/>
        <a:p>
          <a:endParaRPr lang="zh-TW" altLang="en-US"/>
        </a:p>
      </dgm:t>
    </dgm:pt>
    <dgm:pt modelId="{493F30DA-F3DE-4F83-80BB-16FDDCB38A88}" type="pres">
      <dgm:prSet presAssocID="{AA994479-2A6A-45E9-B8DB-B46082FB3E17}" presName="textNode" presStyleLbl="bgShp" presStyleIdx="3" presStyleCnt="5"/>
      <dgm:spPr/>
      <dgm:t>
        <a:bodyPr/>
        <a:lstStyle/>
        <a:p>
          <a:endParaRPr lang="zh-TW" altLang="en-US"/>
        </a:p>
      </dgm:t>
    </dgm:pt>
    <dgm:pt modelId="{65CFEBF5-4013-4A1C-BF06-EDCE86199B95}" type="pres">
      <dgm:prSet presAssocID="{AA994479-2A6A-45E9-B8DB-B46082FB3E17}" presName="compChildNode" presStyleCnt="0"/>
      <dgm:spPr/>
    </dgm:pt>
    <dgm:pt modelId="{1C8EBA61-FD15-476E-B632-C41A4C0C6B29}" type="pres">
      <dgm:prSet presAssocID="{AA994479-2A6A-45E9-B8DB-B46082FB3E17}" presName="theInnerList" presStyleCnt="0"/>
      <dgm:spPr/>
    </dgm:pt>
    <dgm:pt modelId="{78ECACF9-078C-4584-833D-1170515882E0}" type="pres">
      <dgm:prSet presAssocID="{541B1C3B-85AA-4E0A-8802-3B686E2AFF43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37E349-5BE9-4551-9880-8ED25C8FBE64}" type="pres">
      <dgm:prSet presAssocID="{541B1C3B-85AA-4E0A-8802-3B686E2AFF43}" presName="aSpace2" presStyleCnt="0"/>
      <dgm:spPr/>
    </dgm:pt>
    <dgm:pt modelId="{A569A2F2-21DE-4F97-BFEB-088D0EB012E3}" type="pres">
      <dgm:prSet presAssocID="{F54108EC-99D5-4847-91B4-4F341F84524F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B68E4B-545D-44EE-ABA5-302A13AD2AAB}" type="pres">
      <dgm:prSet presAssocID="{AA994479-2A6A-45E9-B8DB-B46082FB3E17}" presName="aSpace" presStyleCnt="0"/>
      <dgm:spPr/>
    </dgm:pt>
    <dgm:pt modelId="{AFEF8630-D807-483A-8717-6443D49E89E5}" type="pres">
      <dgm:prSet presAssocID="{17CB0DBE-DBD4-40E0-9685-9D93037273E5}" presName="compNode" presStyleCnt="0"/>
      <dgm:spPr/>
    </dgm:pt>
    <dgm:pt modelId="{701ACAD9-AD74-4087-978D-3C4A5AEF229A}" type="pres">
      <dgm:prSet presAssocID="{17CB0DBE-DBD4-40E0-9685-9D93037273E5}" presName="aNode" presStyleLbl="bgShp" presStyleIdx="4" presStyleCnt="5"/>
      <dgm:spPr/>
      <dgm:t>
        <a:bodyPr/>
        <a:lstStyle/>
        <a:p>
          <a:endParaRPr lang="zh-TW" altLang="en-US"/>
        </a:p>
      </dgm:t>
    </dgm:pt>
    <dgm:pt modelId="{039D79A9-5F8D-4978-9F62-BBCA0D905706}" type="pres">
      <dgm:prSet presAssocID="{17CB0DBE-DBD4-40E0-9685-9D93037273E5}" presName="textNode" presStyleLbl="bgShp" presStyleIdx="4" presStyleCnt="5"/>
      <dgm:spPr/>
      <dgm:t>
        <a:bodyPr/>
        <a:lstStyle/>
        <a:p>
          <a:endParaRPr lang="zh-TW" altLang="en-US"/>
        </a:p>
      </dgm:t>
    </dgm:pt>
    <dgm:pt modelId="{E678E84E-8204-4BC8-907B-8235E380BC31}" type="pres">
      <dgm:prSet presAssocID="{17CB0DBE-DBD4-40E0-9685-9D93037273E5}" presName="compChildNode" presStyleCnt="0"/>
      <dgm:spPr/>
    </dgm:pt>
    <dgm:pt modelId="{429686D1-5978-4F5E-BDEA-E98400AE12EB}" type="pres">
      <dgm:prSet presAssocID="{17CB0DBE-DBD4-40E0-9685-9D93037273E5}" presName="theInnerList" presStyleCnt="0"/>
      <dgm:spPr/>
    </dgm:pt>
    <dgm:pt modelId="{6F35D2AF-1C0F-4F67-B8B4-A4C01CFDF056}" type="pres">
      <dgm:prSet presAssocID="{6713AE73-E68C-498E-9811-7520C2130FD5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A8228A-CC8D-490A-A373-FDC1E52897B0}" type="pres">
      <dgm:prSet presAssocID="{6713AE73-E68C-498E-9811-7520C2130FD5}" presName="aSpace2" presStyleCnt="0"/>
      <dgm:spPr/>
    </dgm:pt>
    <dgm:pt modelId="{5D34C1F4-20C8-4C78-B8A5-8949DC5EF0D8}" type="pres">
      <dgm:prSet presAssocID="{BA7E4B96-212E-4504-8321-0F84057CF2B5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E340A97-7CED-44F6-80C5-A94FD2F35037}" type="presOf" srcId="{820DA411-A54F-42C2-AF3C-F6E0783D7B43}" destId="{A94276D5-0097-4871-910D-88B8A95A098E}" srcOrd="0" destOrd="0" presId="urn:microsoft.com/office/officeart/2005/8/layout/lProcess2"/>
    <dgm:cxn modelId="{2ECDB3EB-A245-4C5C-87DD-EB63D04B38B1}" srcId="{4F2BCA5D-268F-40CF-A752-697FDD998653}" destId="{55FB221F-5578-49A4-BE94-B75E31DD556F}" srcOrd="0" destOrd="0" parTransId="{308F79F0-7D8A-4904-A396-6DB265A9A806}" sibTransId="{942C5946-8228-433D-B022-56F39F8141AC}"/>
    <dgm:cxn modelId="{E66FD5C8-0328-4197-9E22-6FF71C700FA6}" type="presOf" srcId="{AA994479-2A6A-45E9-B8DB-B46082FB3E17}" destId="{D8566071-8995-4D7D-BE74-C453013FC07C}" srcOrd="0" destOrd="0" presId="urn:microsoft.com/office/officeart/2005/8/layout/lProcess2"/>
    <dgm:cxn modelId="{3C383B67-9D67-46BD-901E-A10F90505262}" type="presOf" srcId="{6713AE73-E68C-498E-9811-7520C2130FD5}" destId="{6F35D2AF-1C0F-4F67-B8B4-A4C01CFDF056}" srcOrd="0" destOrd="0" presId="urn:microsoft.com/office/officeart/2005/8/layout/lProcess2"/>
    <dgm:cxn modelId="{2CDDE0AE-400E-4992-9BF3-5946E4B59A31}" type="presOf" srcId="{17CB0DBE-DBD4-40E0-9685-9D93037273E5}" destId="{701ACAD9-AD74-4087-978D-3C4A5AEF229A}" srcOrd="0" destOrd="0" presId="urn:microsoft.com/office/officeart/2005/8/layout/lProcess2"/>
    <dgm:cxn modelId="{12FEC70E-DDFD-4F14-9D5F-97F6BED074AA}" type="presOf" srcId="{9425EC52-A160-47D4-BF4D-FB02F477D407}" destId="{202EBD25-14CA-4939-92D1-D3DC9C66D6FC}" srcOrd="1" destOrd="0" presId="urn:microsoft.com/office/officeart/2005/8/layout/lProcess2"/>
    <dgm:cxn modelId="{3B741158-FBA9-4732-92F2-92411337D1B2}" srcId="{9425EC52-A160-47D4-BF4D-FB02F477D407}" destId="{80474D20-F3FF-40AA-B48C-9730835B7EB5}" srcOrd="1" destOrd="0" parTransId="{EC842DB6-5F0B-40C0-9471-CC489BC4BC15}" sibTransId="{DF5763CD-9DFB-48EE-97FD-3EFF34D66D9A}"/>
    <dgm:cxn modelId="{B394D2E9-9B78-4A60-83BE-B5064263D413}" type="presOf" srcId="{4F2BCA5D-268F-40CF-A752-697FDD998653}" destId="{D1BD23A5-343C-4418-B65C-DD03891F4D49}" srcOrd="0" destOrd="0" presId="urn:microsoft.com/office/officeart/2005/8/layout/lProcess2"/>
    <dgm:cxn modelId="{8F2ADCAB-E976-42CF-868E-C3628C489DEB}" type="presOf" srcId="{AEC2D5C8-216E-4CC9-AFE6-EF0CB1E15DDE}" destId="{0E518FF6-C7C1-4CBD-9440-878B4F816A76}" srcOrd="0" destOrd="0" presId="urn:microsoft.com/office/officeart/2005/8/layout/lProcess2"/>
    <dgm:cxn modelId="{C19B0AA6-9134-45F4-BA2B-B8338F404506}" type="presOf" srcId="{541B1C3B-85AA-4E0A-8802-3B686E2AFF43}" destId="{78ECACF9-078C-4584-833D-1170515882E0}" srcOrd="0" destOrd="0" presId="urn:microsoft.com/office/officeart/2005/8/layout/lProcess2"/>
    <dgm:cxn modelId="{B68D8E77-14AA-4C52-B37A-E9EAF88F98FB}" srcId="{3B4477A0-4830-4C37-AEA4-BE2529F6BB14}" destId="{0EC503D0-A344-46FC-B40B-DCFFD6EF2E83}" srcOrd="0" destOrd="0" parTransId="{7B227D4C-87E0-47CB-862D-707C81FCAC84}" sibTransId="{1409D972-5276-4F3F-9BC6-773219612309}"/>
    <dgm:cxn modelId="{92E5DBCE-9FDD-4EE2-BBE8-B96FCF9737C1}" type="presOf" srcId="{0EC503D0-A344-46FC-B40B-DCFFD6EF2E83}" destId="{35C988F9-89AD-405F-8D40-90AF7C0503CF}" srcOrd="0" destOrd="0" presId="urn:microsoft.com/office/officeart/2005/8/layout/lProcess2"/>
    <dgm:cxn modelId="{F92ECD75-B472-4F6D-B111-F099FE1F12D6}" srcId="{AA994479-2A6A-45E9-B8DB-B46082FB3E17}" destId="{541B1C3B-85AA-4E0A-8802-3B686E2AFF43}" srcOrd="0" destOrd="0" parTransId="{EC6CAAF7-9273-4B09-A4E2-0095E8073950}" sibTransId="{955332A0-3E21-4A9B-A79F-496840AF9E2F}"/>
    <dgm:cxn modelId="{6E96A6DA-106D-44F4-9DC8-1A6890440654}" srcId="{4F2BCA5D-268F-40CF-A752-697FDD998653}" destId="{820DA411-A54F-42C2-AF3C-F6E0783D7B43}" srcOrd="1" destOrd="0" parTransId="{81B4BC10-972F-4A71-B1FC-4D0439A4F5AA}" sibTransId="{DA8374C6-7B43-414F-B1CD-7E934414609D}"/>
    <dgm:cxn modelId="{9B0430C4-8071-490B-9980-A3D15A5174A3}" srcId="{17CB0DBE-DBD4-40E0-9685-9D93037273E5}" destId="{BA7E4B96-212E-4504-8321-0F84057CF2B5}" srcOrd="1" destOrd="0" parTransId="{3F07CAB9-EBB4-4086-9823-5BE2D778EF9F}" sibTransId="{B91149C7-BB37-46F8-896F-20210FB96DF4}"/>
    <dgm:cxn modelId="{99AA545C-F554-4CF7-B15C-FE0AD89C61F4}" type="presOf" srcId="{AA994479-2A6A-45E9-B8DB-B46082FB3E17}" destId="{493F30DA-F3DE-4F83-80BB-16FDDCB38A88}" srcOrd="1" destOrd="0" presId="urn:microsoft.com/office/officeart/2005/8/layout/lProcess2"/>
    <dgm:cxn modelId="{D741BE57-D820-4E4D-BCDB-1C381008C412}" srcId="{71DD8157-C600-4F4E-8CBD-EA139FE15D1C}" destId="{17CB0DBE-DBD4-40E0-9685-9D93037273E5}" srcOrd="4" destOrd="0" parTransId="{49F1165B-0305-45D1-9FED-29AE6B8A3649}" sibTransId="{DD6D47B8-C944-46AE-9C7E-7F907F3B3570}"/>
    <dgm:cxn modelId="{A469057C-05FB-48F1-B180-678EDB4630F1}" type="presOf" srcId="{4F2BCA5D-268F-40CF-A752-697FDD998653}" destId="{4D13F8B2-AFFC-44D2-825D-9970E35E23D4}" srcOrd="1" destOrd="0" presId="urn:microsoft.com/office/officeart/2005/8/layout/lProcess2"/>
    <dgm:cxn modelId="{74EE4364-4048-4CDA-9EF4-ACAA7133A836}" srcId="{3B4477A0-4830-4C37-AEA4-BE2529F6BB14}" destId="{AEC2D5C8-216E-4CC9-AFE6-EF0CB1E15DDE}" srcOrd="1" destOrd="0" parTransId="{3DD70940-8DB9-405A-9372-A5E45671DB53}" sibTransId="{09EFAABB-5D38-45EC-8CCE-FE98EC580E0E}"/>
    <dgm:cxn modelId="{9420486B-EE50-4AEF-B151-C7699FFA8BC4}" type="presOf" srcId="{A9009653-1037-4490-A9F8-04C329E15473}" destId="{45564D0E-CEA8-436A-8E60-480DF3C9EC96}" srcOrd="0" destOrd="0" presId="urn:microsoft.com/office/officeart/2005/8/layout/lProcess2"/>
    <dgm:cxn modelId="{6C29C8C4-4E54-42F2-8B6F-D89C7FFB17B3}" type="presOf" srcId="{80474D20-F3FF-40AA-B48C-9730835B7EB5}" destId="{106EF754-73E8-4612-BE2A-1520C1B247D4}" srcOrd="0" destOrd="0" presId="urn:microsoft.com/office/officeart/2005/8/layout/lProcess2"/>
    <dgm:cxn modelId="{3ED8F2ED-FF06-4A6A-9E4E-7A34C55EC7B7}" type="presOf" srcId="{F54108EC-99D5-4847-91B4-4F341F84524F}" destId="{A569A2F2-21DE-4F97-BFEB-088D0EB012E3}" srcOrd="0" destOrd="0" presId="urn:microsoft.com/office/officeart/2005/8/layout/lProcess2"/>
    <dgm:cxn modelId="{72B60B70-A557-4DD7-81FB-3C8EE71EADE1}" srcId="{17CB0DBE-DBD4-40E0-9685-9D93037273E5}" destId="{6713AE73-E68C-498E-9811-7520C2130FD5}" srcOrd="0" destOrd="0" parTransId="{45B1CAE8-A6C0-491B-B6A0-3D743EC410B4}" sibTransId="{7EFD51C9-CF10-4139-A27B-B65546766C35}"/>
    <dgm:cxn modelId="{8983C024-1D9E-4147-98F6-7E7773FA362B}" srcId="{9425EC52-A160-47D4-BF4D-FB02F477D407}" destId="{A9009653-1037-4490-A9F8-04C329E15473}" srcOrd="0" destOrd="0" parTransId="{07648888-69B8-4BB0-90B7-BEDB2D549C57}" sibTransId="{B335754D-9766-4A53-A93A-E359E04E7F2B}"/>
    <dgm:cxn modelId="{139B0908-0C23-4473-8F50-654E380C06EA}" type="presOf" srcId="{55FB221F-5578-49A4-BE94-B75E31DD556F}" destId="{0CC52F93-A475-4128-8714-98510AB30145}" srcOrd="0" destOrd="0" presId="urn:microsoft.com/office/officeart/2005/8/layout/lProcess2"/>
    <dgm:cxn modelId="{CE29CDB1-1565-400A-B734-44B69D117384}" srcId="{71DD8157-C600-4F4E-8CBD-EA139FE15D1C}" destId="{AA994479-2A6A-45E9-B8DB-B46082FB3E17}" srcOrd="3" destOrd="0" parTransId="{C9549A1E-CEE1-483C-BD95-F61F7072A96D}" sibTransId="{C06DAE01-C75C-428A-AD07-558EFA236D4E}"/>
    <dgm:cxn modelId="{046E43FD-F7AD-4B3F-9F2F-D1578FC02764}" type="presOf" srcId="{3B4477A0-4830-4C37-AEA4-BE2529F6BB14}" destId="{402CB20B-B1FB-4724-A7B5-B2AD29760E4C}" srcOrd="1" destOrd="0" presId="urn:microsoft.com/office/officeart/2005/8/layout/lProcess2"/>
    <dgm:cxn modelId="{CAB3A8BD-FEA2-4130-90DE-00B746133F07}" type="presOf" srcId="{BA7E4B96-212E-4504-8321-0F84057CF2B5}" destId="{5D34C1F4-20C8-4C78-B8A5-8949DC5EF0D8}" srcOrd="0" destOrd="0" presId="urn:microsoft.com/office/officeart/2005/8/layout/lProcess2"/>
    <dgm:cxn modelId="{098177B7-8657-4F1D-A6D9-3E22F825DEF6}" type="presOf" srcId="{9425EC52-A160-47D4-BF4D-FB02F477D407}" destId="{52D68E0F-B498-4575-ADEB-8C6EC35F7CAF}" srcOrd="0" destOrd="0" presId="urn:microsoft.com/office/officeart/2005/8/layout/lProcess2"/>
    <dgm:cxn modelId="{173A49A3-B270-492E-9354-E3B7A7FD9ED9}" srcId="{71DD8157-C600-4F4E-8CBD-EA139FE15D1C}" destId="{3B4477A0-4830-4C37-AEA4-BE2529F6BB14}" srcOrd="1" destOrd="0" parTransId="{0618C32C-D53B-47A2-8706-6BFF8D925B21}" sibTransId="{C75FA242-4158-431A-9840-16CD3A120996}"/>
    <dgm:cxn modelId="{A2887C31-7E4C-4239-BE6C-A78CC2525D95}" type="presOf" srcId="{71DD8157-C600-4F4E-8CBD-EA139FE15D1C}" destId="{3A82059A-03DD-434E-A5A1-CD4A9849E926}" srcOrd="0" destOrd="0" presId="urn:microsoft.com/office/officeart/2005/8/layout/lProcess2"/>
    <dgm:cxn modelId="{4F54FF9B-10BB-4F7B-8F80-A26D2C0AF2B6}" type="presOf" srcId="{17CB0DBE-DBD4-40E0-9685-9D93037273E5}" destId="{039D79A9-5F8D-4978-9F62-BBCA0D905706}" srcOrd="1" destOrd="0" presId="urn:microsoft.com/office/officeart/2005/8/layout/lProcess2"/>
    <dgm:cxn modelId="{EFDB25B3-4395-463D-AE6C-64F6181E24E3}" srcId="{71DD8157-C600-4F4E-8CBD-EA139FE15D1C}" destId="{4F2BCA5D-268F-40CF-A752-697FDD998653}" srcOrd="0" destOrd="0" parTransId="{4FD7CB8A-4F68-42C7-ABEA-7CD29E2AF2A6}" sibTransId="{5B2073B7-1819-4F83-B4C4-BE8817431967}"/>
    <dgm:cxn modelId="{957A2558-5D0C-4E18-8FBE-B383163B8056}" type="presOf" srcId="{3B4477A0-4830-4C37-AEA4-BE2529F6BB14}" destId="{1F8415D6-19B4-4E2F-9613-D692E3FD74A9}" srcOrd="0" destOrd="0" presId="urn:microsoft.com/office/officeart/2005/8/layout/lProcess2"/>
    <dgm:cxn modelId="{8F1450D6-DFA9-45E1-859A-B3F3D04F3849}" srcId="{AA994479-2A6A-45E9-B8DB-B46082FB3E17}" destId="{F54108EC-99D5-4847-91B4-4F341F84524F}" srcOrd="1" destOrd="0" parTransId="{6A1B2E15-FB85-4E8E-9D0F-0DA21B76D07B}" sibTransId="{961320EE-9CBE-4C71-B679-1478A085FFE0}"/>
    <dgm:cxn modelId="{1293F1A2-2927-4D22-BABD-6AA22EA498B2}" srcId="{71DD8157-C600-4F4E-8CBD-EA139FE15D1C}" destId="{9425EC52-A160-47D4-BF4D-FB02F477D407}" srcOrd="2" destOrd="0" parTransId="{9508B4FE-2C3C-4ECF-81F3-779438EFEF4E}" sibTransId="{0551F6BA-E4EC-4CBA-B7AB-9531784FD578}"/>
    <dgm:cxn modelId="{CE2A88A6-9B0D-4C4B-967C-2D1A7C2A3969}" type="presParOf" srcId="{3A82059A-03DD-434E-A5A1-CD4A9849E926}" destId="{DB7ADB38-33CE-4CD1-9E4F-B57494B94966}" srcOrd="0" destOrd="0" presId="urn:microsoft.com/office/officeart/2005/8/layout/lProcess2"/>
    <dgm:cxn modelId="{6D1FEF32-0370-43F8-B47B-EF87205F688D}" type="presParOf" srcId="{DB7ADB38-33CE-4CD1-9E4F-B57494B94966}" destId="{D1BD23A5-343C-4418-B65C-DD03891F4D49}" srcOrd="0" destOrd="0" presId="urn:microsoft.com/office/officeart/2005/8/layout/lProcess2"/>
    <dgm:cxn modelId="{9B099484-0A06-4139-8060-991AF0C7A7F5}" type="presParOf" srcId="{DB7ADB38-33CE-4CD1-9E4F-B57494B94966}" destId="{4D13F8B2-AFFC-44D2-825D-9970E35E23D4}" srcOrd="1" destOrd="0" presId="urn:microsoft.com/office/officeart/2005/8/layout/lProcess2"/>
    <dgm:cxn modelId="{DB192E43-F0C2-4D04-85C7-3791D2F92B9D}" type="presParOf" srcId="{DB7ADB38-33CE-4CD1-9E4F-B57494B94966}" destId="{1A198346-D30B-4F7A-9DA4-AA70045EE98F}" srcOrd="2" destOrd="0" presId="urn:microsoft.com/office/officeart/2005/8/layout/lProcess2"/>
    <dgm:cxn modelId="{390FA3BF-42F5-41F8-BE36-F935808EA646}" type="presParOf" srcId="{1A198346-D30B-4F7A-9DA4-AA70045EE98F}" destId="{1930DD43-7343-46DA-9E17-42B25E69D959}" srcOrd="0" destOrd="0" presId="urn:microsoft.com/office/officeart/2005/8/layout/lProcess2"/>
    <dgm:cxn modelId="{F1D54E9F-1553-405B-9C00-713753F65B91}" type="presParOf" srcId="{1930DD43-7343-46DA-9E17-42B25E69D959}" destId="{0CC52F93-A475-4128-8714-98510AB30145}" srcOrd="0" destOrd="0" presId="urn:microsoft.com/office/officeart/2005/8/layout/lProcess2"/>
    <dgm:cxn modelId="{857BC743-79AC-4A1A-96CE-10EF80E7FC08}" type="presParOf" srcId="{1930DD43-7343-46DA-9E17-42B25E69D959}" destId="{6E3D41C4-0226-42AE-8342-4A2900AB9468}" srcOrd="1" destOrd="0" presId="urn:microsoft.com/office/officeart/2005/8/layout/lProcess2"/>
    <dgm:cxn modelId="{86BCDA72-46BB-4C51-9362-B697E5FA437E}" type="presParOf" srcId="{1930DD43-7343-46DA-9E17-42B25E69D959}" destId="{A94276D5-0097-4871-910D-88B8A95A098E}" srcOrd="2" destOrd="0" presId="urn:microsoft.com/office/officeart/2005/8/layout/lProcess2"/>
    <dgm:cxn modelId="{45999E3C-501A-42ED-8278-90007483346C}" type="presParOf" srcId="{3A82059A-03DD-434E-A5A1-CD4A9849E926}" destId="{CEC0411F-70B5-410E-8608-137639E05257}" srcOrd="1" destOrd="0" presId="urn:microsoft.com/office/officeart/2005/8/layout/lProcess2"/>
    <dgm:cxn modelId="{B6DC237B-364F-400D-81BD-164F9D8C2148}" type="presParOf" srcId="{3A82059A-03DD-434E-A5A1-CD4A9849E926}" destId="{01309792-9DC0-485B-9233-A6E1090BE772}" srcOrd="2" destOrd="0" presId="urn:microsoft.com/office/officeart/2005/8/layout/lProcess2"/>
    <dgm:cxn modelId="{2A33B4D6-5CBA-46E3-8AEE-9FAC44D0AD45}" type="presParOf" srcId="{01309792-9DC0-485B-9233-A6E1090BE772}" destId="{1F8415D6-19B4-4E2F-9613-D692E3FD74A9}" srcOrd="0" destOrd="0" presId="urn:microsoft.com/office/officeart/2005/8/layout/lProcess2"/>
    <dgm:cxn modelId="{E38616E7-7CA8-4B2D-AB62-A4B7A14410B8}" type="presParOf" srcId="{01309792-9DC0-485B-9233-A6E1090BE772}" destId="{402CB20B-B1FB-4724-A7B5-B2AD29760E4C}" srcOrd="1" destOrd="0" presId="urn:microsoft.com/office/officeart/2005/8/layout/lProcess2"/>
    <dgm:cxn modelId="{A35BBB81-6A56-408A-8095-F6AB3A724BCE}" type="presParOf" srcId="{01309792-9DC0-485B-9233-A6E1090BE772}" destId="{D8CBB975-A894-45E3-990B-21C1CAD582E4}" srcOrd="2" destOrd="0" presId="urn:microsoft.com/office/officeart/2005/8/layout/lProcess2"/>
    <dgm:cxn modelId="{76112AA3-C5CD-4DB2-986C-5F1EFE551705}" type="presParOf" srcId="{D8CBB975-A894-45E3-990B-21C1CAD582E4}" destId="{3B2AB3AA-D378-4F7D-80E7-4D279C611438}" srcOrd="0" destOrd="0" presId="urn:microsoft.com/office/officeart/2005/8/layout/lProcess2"/>
    <dgm:cxn modelId="{26EA8659-C202-45CD-BA34-8568C22942E5}" type="presParOf" srcId="{3B2AB3AA-D378-4F7D-80E7-4D279C611438}" destId="{35C988F9-89AD-405F-8D40-90AF7C0503CF}" srcOrd="0" destOrd="0" presId="urn:microsoft.com/office/officeart/2005/8/layout/lProcess2"/>
    <dgm:cxn modelId="{66AE38A5-C938-4F81-82BB-379D2357891F}" type="presParOf" srcId="{3B2AB3AA-D378-4F7D-80E7-4D279C611438}" destId="{071DDF2F-62F9-4EB3-8DBE-7255930818AF}" srcOrd="1" destOrd="0" presId="urn:microsoft.com/office/officeart/2005/8/layout/lProcess2"/>
    <dgm:cxn modelId="{E713BDD2-12D9-4320-BCD6-91FDD174DC0E}" type="presParOf" srcId="{3B2AB3AA-D378-4F7D-80E7-4D279C611438}" destId="{0E518FF6-C7C1-4CBD-9440-878B4F816A76}" srcOrd="2" destOrd="0" presId="urn:microsoft.com/office/officeart/2005/8/layout/lProcess2"/>
    <dgm:cxn modelId="{F27AE18D-AC5C-4424-810F-20BD07B85905}" type="presParOf" srcId="{3A82059A-03DD-434E-A5A1-CD4A9849E926}" destId="{63F4C9B9-DBDC-46CE-8423-A4427B89105D}" srcOrd="3" destOrd="0" presId="urn:microsoft.com/office/officeart/2005/8/layout/lProcess2"/>
    <dgm:cxn modelId="{D1952239-8D57-4016-A471-4B0BB17B9E35}" type="presParOf" srcId="{3A82059A-03DD-434E-A5A1-CD4A9849E926}" destId="{8D0767EC-293F-497A-AD6D-B26B40978005}" srcOrd="4" destOrd="0" presId="urn:microsoft.com/office/officeart/2005/8/layout/lProcess2"/>
    <dgm:cxn modelId="{B9959CB3-E2C0-450F-8AD7-0E8AE2177F9B}" type="presParOf" srcId="{8D0767EC-293F-497A-AD6D-B26B40978005}" destId="{52D68E0F-B498-4575-ADEB-8C6EC35F7CAF}" srcOrd="0" destOrd="0" presId="urn:microsoft.com/office/officeart/2005/8/layout/lProcess2"/>
    <dgm:cxn modelId="{4E476E0A-96CC-4D06-B1BA-99A3C5A28D4F}" type="presParOf" srcId="{8D0767EC-293F-497A-AD6D-B26B40978005}" destId="{202EBD25-14CA-4939-92D1-D3DC9C66D6FC}" srcOrd="1" destOrd="0" presId="urn:microsoft.com/office/officeart/2005/8/layout/lProcess2"/>
    <dgm:cxn modelId="{98AACE53-EA46-4D9C-82A1-5085A5B242AE}" type="presParOf" srcId="{8D0767EC-293F-497A-AD6D-B26B40978005}" destId="{E97EC61D-575A-4C41-9F42-A13F346856FB}" srcOrd="2" destOrd="0" presId="urn:microsoft.com/office/officeart/2005/8/layout/lProcess2"/>
    <dgm:cxn modelId="{BF5B89F0-0E25-47DA-A594-1C5CC7EF4017}" type="presParOf" srcId="{E97EC61D-575A-4C41-9F42-A13F346856FB}" destId="{BF964897-AF24-4A97-BAFD-F09E0FA25CFF}" srcOrd="0" destOrd="0" presId="urn:microsoft.com/office/officeart/2005/8/layout/lProcess2"/>
    <dgm:cxn modelId="{1649D63C-A9F9-4B63-9203-03E20450DCCE}" type="presParOf" srcId="{BF964897-AF24-4A97-BAFD-F09E0FA25CFF}" destId="{45564D0E-CEA8-436A-8E60-480DF3C9EC96}" srcOrd="0" destOrd="0" presId="urn:microsoft.com/office/officeart/2005/8/layout/lProcess2"/>
    <dgm:cxn modelId="{CD07DB4A-1AAD-4ED2-96F5-D45FB3DF2898}" type="presParOf" srcId="{BF964897-AF24-4A97-BAFD-F09E0FA25CFF}" destId="{B4B4501B-C442-4486-8BEC-3018510095DA}" srcOrd="1" destOrd="0" presId="urn:microsoft.com/office/officeart/2005/8/layout/lProcess2"/>
    <dgm:cxn modelId="{CAB15765-3BF2-4ABE-B012-E3DF69126831}" type="presParOf" srcId="{BF964897-AF24-4A97-BAFD-F09E0FA25CFF}" destId="{106EF754-73E8-4612-BE2A-1520C1B247D4}" srcOrd="2" destOrd="0" presId="urn:microsoft.com/office/officeart/2005/8/layout/lProcess2"/>
    <dgm:cxn modelId="{0CF31C08-ACC3-4B24-B099-8E9CCAFB35E3}" type="presParOf" srcId="{3A82059A-03DD-434E-A5A1-CD4A9849E926}" destId="{194A2BFD-A158-4818-B0D8-7A29BE56C08B}" srcOrd="5" destOrd="0" presId="urn:microsoft.com/office/officeart/2005/8/layout/lProcess2"/>
    <dgm:cxn modelId="{2BCA5416-A3B0-476A-B4EA-B90F220667F0}" type="presParOf" srcId="{3A82059A-03DD-434E-A5A1-CD4A9849E926}" destId="{B59ECA54-E663-40D1-B62C-98F41DB939CB}" srcOrd="6" destOrd="0" presId="urn:microsoft.com/office/officeart/2005/8/layout/lProcess2"/>
    <dgm:cxn modelId="{29571BA8-FC0F-4CD2-9467-A8FA782DCC21}" type="presParOf" srcId="{B59ECA54-E663-40D1-B62C-98F41DB939CB}" destId="{D8566071-8995-4D7D-BE74-C453013FC07C}" srcOrd="0" destOrd="0" presId="urn:microsoft.com/office/officeart/2005/8/layout/lProcess2"/>
    <dgm:cxn modelId="{DE6E2678-B153-423B-89DC-86239464B81E}" type="presParOf" srcId="{B59ECA54-E663-40D1-B62C-98F41DB939CB}" destId="{493F30DA-F3DE-4F83-80BB-16FDDCB38A88}" srcOrd="1" destOrd="0" presId="urn:microsoft.com/office/officeart/2005/8/layout/lProcess2"/>
    <dgm:cxn modelId="{05804067-A2CE-43F9-9E33-2E20F780860B}" type="presParOf" srcId="{B59ECA54-E663-40D1-B62C-98F41DB939CB}" destId="{65CFEBF5-4013-4A1C-BF06-EDCE86199B95}" srcOrd="2" destOrd="0" presId="urn:microsoft.com/office/officeart/2005/8/layout/lProcess2"/>
    <dgm:cxn modelId="{192FEDE0-FD13-48A9-9469-D6421D31C448}" type="presParOf" srcId="{65CFEBF5-4013-4A1C-BF06-EDCE86199B95}" destId="{1C8EBA61-FD15-476E-B632-C41A4C0C6B29}" srcOrd="0" destOrd="0" presId="urn:microsoft.com/office/officeart/2005/8/layout/lProcess2"/>
    <dgm:cxn modelId="{EFACA230-C772-411F-9473-A53A855D9CD9}" type="presParOf" srcId="{1C8EBA61-FD15-476E-B632-C41A4C0C6B29}" destId="{78ECACF9-078C-4584-833D-1170515882E0}" srcOrd="0" destOrd="0" presId="urn:microsoft.com/office/officeart/2005/8/layout/lProcess2"/>
    <dgm:cxn modelId="{71E03407-63F0-4B2C-B5A3-22A200FC96EE}" type="presParOf" srcId="{1C8EBA61-FD15-476E-B632-C41A4C0C6B29}" destId="{5D37E349-5BE9-4551-9880-8ED25C8FBE64}" srcOrd="1" destOrd="0" presId="urn:microsoft.com/office/officeart/2005/8/layout/lProcess2"/>
    <dgm:cxn modelId="{347A9148-ACBC-4E22-BECB-BD0205AE08E2}" type="presParOf" srcId="{1C8EBA61-FD15-476E-B632-C41A4C0C6B29}" destId="{A569A2F2-21DE-4F97-BFEB-088D0EB012E3}" srcOrd="2" destOrd="0" presId="urn:microsoft.com/office/officeart/2005/8/layout/lProcess2"/>
    <dgm:cxn modelId="{0B83DEEA-34C8-44C9-A1B7-8B1F8594E10B}" type="presParOf" srcId="{3A82059A-03DD-434E-A5A1-CD4A9849E926}" destId="{B9B68E4B-545D-44EE-ABA5-302A13AD2AAB}" srcOrd="7" destOrd="0" presId="urn:microsoft.com/office/officeart/2005/8/layout/lProcess2"/>
    <dgm:cxn modelId="{D9779F01-58B4-451B-9D66-573B9B34BC25}" type="presParOf" srcId="{3A82059A-03DD-434E-A5A1-CD4A9849E926}" destId="{AFEF8630-D807-483A-8717-6443D49E89E5}" srcOrd="8" destOrd="0" presId="urn:microsoft.com/office/officeart/2005/8/layout/lProcess2"/>
    <dgm:cxn modelId="{C982AEA9-09B8-49FA-8D3A-286D00472160}" type="presParOf" srcId="{AFEF8630-D807-483A-8717-6443D49E89E5}" destId="{701ACAD9-AD74-4087-978D-3C4A5AEF229A}" srcOrd="0" destOrd="0" presId="urn:microsoft.com/office/officeart/2005/8/layout/lProcess2"/>
    <dgm:cxn modelId="{D424C9DB-D611-4EFA-9D0D-1B54231ED2A2}" type="presParOf" srcId="{AFEF8630-D807-483A-8717-6443D49E89E5}" destId="{039D79A9-5F8D-4978-9F62-BBCA0D905706}" srcOrd="1" destOrd="0" presId="urn:microsoft.com/office/officeart/2005/8/layout/lProcess2"/>
    <dgm:cxn modelId="{AA1562AA-D4F4-4160-B4A0-E1425D7D7A0C}" type="presParOf" srcId="{AFEF8630-D807-483A-8717-6443D49E89E5}" destId="{E678E84E-8204-4BC8-907B-8235E380BC31}" srcOrd="2" destOrd="0" presId="urn:microsoft.com/office/officeart/2005/8/layout/lProcess2"/>
    <dgm:cxn modelId="{65411101-9A0A-4F30-B634-82CB761FD10E}" type="presParOf" srcId="{E678E84E-8204-4BC8-907B-8235E380BC31}" destId="{429686D1-5978-4F5E-BDEA-E98400AE12EB}" srcOrd="0" destOrd="0" presId="urn:microsoft.com/office/officeart/2005/8/layout/lProcess2"/>
    <dgm:cxn modelId="{27866949-2771-4B1D-A1B0-D33A9C29DDF7}" type="presParOf" srcId="{429686D1-5978-4F5E-BDEA-E98400AE12EB}" destId="{6F35D2AF-1C0F-4F67-B8B4-A4C01CFDF056}" srcOrd="0" destOrd="0" presId="urn:microsoft.com/office/officeart/2005/8/layout/lProcess2"/>
    <dgm:cxn modelId="{2ABF8CF3-D5D1-4994-AD5E-331EAA30555D}" type="presParOf" srcId="{429686D1-5978-4F5E-BDEA-E98400AE12EB}" destId="{F8A8228A-CC8D-490A-A373-FDC1E52897B0}" srcOrd="1" destOrd="0" presId="urn:microsoft.com/office/officeart/2005/8/layout/lProcess2"/>
    <dgm:cxn modelId="{741FC97C-4D11-4262-B9AB-541ACB31F077}" type="presParOf" srcId="{429686D1-5978-4F5E-BDEA-E98400AE12EB}" destId="{5D34C1F4-20C8-4C78-B8A5-8949DC5EF0D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8D4079-E60F-40C8-BE2D-D8327213C7F2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8775D94-537A-40A5-B4CF-DAB2113079A6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Determine the purpose of sensory </a:t>
          </a:r>
          <a:r>
            <a:rPr lang="en-US" dirty="0" smtClean="0">
              <a:solidFill>
                <a:schemeClr val="tx1"/>
              </a:solidFill>
            </a:rPr>
            <a:t>evaluation, </a:t>
          </a:r>
          <a:r>
            <a:rPr lang="en-US" dirty="0">
              <a:solidFill>
                <a:schemeClr val="tx1"/>
              </a:solidFill>
            </a:rPr>
            <a:t>and select the appropriate test.</a:t>
          </a:r>
        </a:p>
      </dgm:t>
    </dgm:pt>
    <dgm:pt modelId="{4B032703-9D6C-4F45-9A75-4BE5A8421896}" type="parTrans" cxnId="{262D997C-A5E5-4A9B-9D44-E614343809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EBD1555-1590-42B0-A61C-ED881423C23A}" type="sibTrans" cxnId="{262D997C-A5E5-4A9B-9D44-E614343809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AB4DF6A-4299-4D1E-B8C4-6BF49EDEC34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Assign three-digit random code numbers for each sample.</a:t>
          </a:r>
        </a:p>
      </dgm:t>
    </dgm:pt>
    <dgm:pt modelId="{B5698C65-7C76-4F4D-9A9B-FA6C84CA4256}" type="parTrans" cxnId="{9D0A7CB8-E41F-449F-971F-CB8EBC7C87D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7C8396C-1D8D-4292-8956-1AEC9D55C687}" type="sibTrans" cxnId="{9D0A7CB8-E41F-449F-971F-CB8EBC7C87D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658532-A0B0-49B2-8B83-9F5CF60502C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Prepare an evaluation ballot </a:t>
          </a:r>
          <a:r>
            <a:rPr lang="en-US" dirty="0" smtClean="0">
              <a:solidFill>
                <a:schemeClr val="tx1"/>
              </a:solidFill>
            </a:rPr>
            <a:t>for the </a:t>
          </a:r>
          <a:r>
            <a:rPr lang="en-US" dirty="0" err="1" smtClean="0">
              <a:solidFill>
                <a:schemeClr val="tx1"/>
              </a:solidFill>
            </a:rPr>
            <a:t>panellist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>
              <a:solidFill>
                <a:schemeClr val="tx1"/>
              </a:solidFill>
            </a:rPr>
            <a:t>to fill </a:t>
          </a:r>
          <a:r>
            <a:rPr lang="en-US" dirty="0" smtClean="0">
              <a:solidFill>
                <a:schemeClr val="tx1"/>
              </a:solidFill>
            </a:rPr>
            <a:t>in.</a:t>
          </a:r>
          <a:endParaRPr lang="en-US" dirty="0">
            <a:solidFill>
              <a:schemeClr val="tx1"/>
            </a:solidFill>
          </a:endParaRPr>
        </a:p>
      </dgm:t>
    </dgm:pt>
    <dgm:pt modelId="{50514C9C-DF48-418C-ABE5-6CF3E8BF5770}" type="parTrans" cxnId="{8E003A55-CF1B-4D6B-83D4-23AEE9082B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C34CCEB-BFA4-43A3-BE97-049A2D414BAB}" type="sibTrans" cxnId="{8E003A55-CF1B-4D6B-83D4-23AEE9082B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318A0FD-4B46-4198-B0D7-120A9489F756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Prepare samples.</a:t>
          </a:r>
          <a:endParaRPr lang="en-US" dirty="0">
            <a:solidFill>
              <a:schemeClr val="tx1"/>
            </a:solidFill>
          </a:endParaRPr>
        </a:p>
      </dgm:t>
    </dgm:pt>
    <dgm:pt modelId="{D5C559A8-D244-48A5-938B-9DBE8277D292}" type="parTrans" cxnId="{7D1EA7A5-251D-4135-B449-BEF5D11F849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053BA2A-10CC-4141-A7BD-5E858440BD07}" type="sibTrans" cxnId="{7D1EA7A5-251D-4135-B449-BEF5D11F849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C5D921F-ECAE-4249-9933-24609E90268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Serve samples to </a:t>
          </a:r>
          <a:r>
            <a:rPr lang="en-US" dirty="0" err="1" smtClean="0">
              <a:solidFill>
                <a:schemeClr val="tx1"/>
              </a:solidFill>
            </a:rPr>
            <a:t>panellists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>
              <a:solidFill>
                <a:schemeClr val="tx1"/>
              </a:solidFill>
            </a:rPr>
            <a:t>for evaluation.</a:t>
          </a:r>
        </a:p>
      </dgm:t>
    </dgm:pt>
    <dgm:pt modelId="{DF5B4BF5-D6DD-4D3B-951B-F00A0F588223}" type="parTrans" cxnId="{3BD3A837-F7B0-4798-A8AD-766D2A1BB06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5D13F7B-DFF7-46B7-87CB-553FCDE3C669}" type="sibTrans" cxnId="{3BD3A837-F7B0-4798-A8AD-766D2A1BB06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04EBEB2-2660-43DF-86B7-035861096B62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Analyse the data.</a:t>
          </a:r>
          <a:endParaRPr lang="en-US" dirty="0">
            <a:solidFill>
              <a:schemeClr val="tx1"/>
            </a:solidFill>
          </a:endParaRPr>
        </a:p>
      </dgm:t>
    </dgm:pt>
    <dgm:pt modelId="{EF44E7D0-E6BD-4C16-BD0B-20AEA43B1516}" type="parTrans" cxnId="{73D694C8-1F87-4E79-87DC-6E6726DE07A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56E16E1-68EA-4EA8-A04F-4484450D74E6}" type="sibTrans" cxnId="{73D694C8-1F87-4E79-87DC-6E6726DE07A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83DF6D7-4A79-43A4-B37D-A20BFDB98FEA}" type="pres">
      <dgm:prSet presAssocID="{248D4079-E60F-40C8-BE2D-D8327213C7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A56B7B1-445D-4B7F-8DA9-8BE7934222F6}" type="pres">
      <dgm:prSet presAssocID="{104EBEB2-2660-43DF-86B7-035861096B62}" presName="boxAndChildren" presStyleCnt="0"/>
      <dgm:spPr/>
    </dgm:pt>
    <dgm:pt modelId="{233E7C44-6F2C-4C78-B25E-BAA524F0AFC5}" type="pres">
      <dgm:prSet presAssocID="{104EBEB2-2660-43DF-86B7-035861096B62}" presName="parentTextBox" presStyleLbl="node1" presStyleIdx="0" presStyleCnt="6"/>
      <dgm:spPr/>
      <dgm:t>
        <a:bodyPr/>
        <a:lstStyle/>
        <a:p>
          <a:endParaRPr lang="zh-TW" altLang="en-US"/>
        </a:p>
      </dgm:t>
    </dgm:pt>
    <dgm:pt modelId="{962B27A9-7420-4653-B3FB-76D4706CF7DA}" type="pres">
      <dgm:prSet presAssocID="{65D13F7B-DFF7-46B7-87CB-553FCDE3C669}" presName="sp" presStyleCnt="0"/>
      <dgm:spPr/>
    </dgm:pt>
    <dgm:pt modelId="{2FF300CD-3FB9-4E23-BF41-EFACFDDA048D}" type="pres">
      <dgm:prSet presAssocID="{7C5D921F-ECAE-4249-9933-24609E902689}" presName="arrowAndChildren" presStyleCnt="0"/>
      <dgm:spPr/>
    </dgm:pt>
    <dgm:pt modelId="{FE736187-F7AA-4B4B-B162-4A703492C3E9}" type="pres">
      <dgm:prSet presAssocID="{7C5D921F-ECAE-4249-9933-24609E902689}" presName="parentTextArrow" presStyleLbl="node1" presStyleIdx="1" presStyleCnt="6"/>
      <dgm:spPr/>
      <dgm:t>
        <a:bodyPr/>
        <a:lstStyle/>
        <a:p>
          <a:endParaRPr lang="zh-TW" altLang="en-US"/>
        </a:p>
      </dgm:t>
    </dgm:pt>
    <dgm:pt modelId="{E95A89C1-ED9E-4BEB-8711-C9E3D371CCE4}" type="pres">
      <dgm:prSet presAssocID="{2053BA2A-10CC-4141-A7BD-5E858440BD07}" presName="sp" presStyleCnt="0"/>
      <dgm:spPr/>
    </dgm:pt>
    <dgm:pt modelId="{76A4226F-7354-4DE6-BD93-D6D28760D039}" type="pres">
      <dgm:prSet presAssocID="{9318A0FD-4B46-4198-B0D7-120A9489F756}" presName="arrowAndChildren" presStyleCnt="0"/>
      <dgm:spPr/>
    </dgm:pt>
    <dgm:pt modelId="{C12B16ED-8E6B-4CD2-9392-025932A8FB3D}" type="pres">
      <dgm:prSet presAssocID="{9318A0FD-4B46-4198-B0D7-120A9489F756}" presName="parentTextArrow" presStyleLbl="node1" presStyleIdx="2" presStyleCnt="6"/>
      <dgm:spPr/>
      <dgm:t>
        <a:bodyPr/>
        <a:lstStyle/>
        <a:p>
          <a:endParaRPr lang="zh-TW" altLang="en-US"/>
        </a:p>
      </dgm:t>
    </dgm:pt>
    <dgm:pt modelId="{201CB9E6-2A9B-498F-BFFB-47636B38A368}" type="pres">
      <dgm:prSet presAssocID="{AC34CCEB-BFA4-43A3-BE97-049A2D414BAB}" presName="sp" presStyleCnt="0"/>
      <dgm:spPr/>
    </dgm:pt>
    <dgm:pt modelId="{7371FD06-2857-4396-A68C-A6843E19882D}" type="pres">
      <dgm:prSet presAssocID="{19658532-A0B0-49B2-8B83-9F5CF60502CA}" presName="arrowAndChildren" presStyleCnt="0"/>
      <dgm:spPr/>
    </dgm:pt>
    <dgm:pt modelId="{E4108470-554E-4DA3-9EE9-1B9AA6DCF7A9}" type="pres">
      <dgm:prSet presAssocID="{19658532-A0B0-49B2-8B83-9F5CF60502CA}" presName="parentTextArrow" presStyleLbl="node1" presStyleIdx="3" presStyleCnt="6" custLinFactNeighborY="-15028"/>
      <dgm:spPr/>
      <dgm:t>
        <a:bodyPr/>
        <a:lstStyle/>
        <a:p>
          <a:endParaRPr lang="zh-TW" altLang="en-US"/>
        </a:p>
      </dgm:t>
    </dgm:pt>
    <dgm:pt modelId="{289829E2-F4EE-4F63-BEE3-129F8686455B}" type="pres">
      <dgm:prSet presAssocID="{57C8396C-1D8D-4292-8956-1AEC9D55C687}" presName="sp" presStyleCnt="0"/>
      <dgm:spPr/>
    </dgm:pt>
    <dgm:pt modelId="{668B23D9-09C4-4AB4-A9F9-B9CA6A4D6919}" type="pres">
      <dgm:prSet presAssocID="{4AB4DF6A-4299-4D1E-B8C4-6BF49EDEC349}" presName="arrowAndChildren" presStyleCnt="0"/>
      <dgm:spPr/>
    </dgm:pt>
    <dgm:pt modelId="{906EFF8E-1399-4686-8857-9E2A23E32E65}" type="pres">
      <dgm:prSet presAssocID="{4AB4DF6A-4299-4D1E-B8C4-6BF49EDEC349}" presName="parentTextArrow" presStyleLbl="node1" presStyleIdx="4" presStyleCnt="6"/>
      <dgm:spPr/>
      <dgm:t>
        <a:bodyPr/>
        <a:lstStyle/>
        <a:p>
          <a:endParaRPr lang="zh-TW" altLang="en-US"/>
        </a:p>
      </dgm:t>
    </dgm:pt>
    <dgm:pt modelId="{EF77F375-B8CA-4198-B548-9731561F4355}" type="pres">
      <dgm:prSet presAssocID="{1EBD1555-1590-42B0-A61C-ED881423C23A}" presName="sp" presStyleCnt="0"/>
      <dgm:spPr/>
    </dgm:pt>
    <dgm:pt modelId="{33046554-A0BF-44EE-894E-E7EDE1CC0EB2}" type="pres">
      <dgm:prSet presAssocID="{68775D94-537A-40A5-B4CF-DAB2113079A6}" presName="arrowAndChildren" presStyleCnt="0"/>
      <dgm:spPr/>
    </dgm:pt>
    <dgm:pt modelId="{B3C6F487-520E-400D-9E0A-7FC55747EA48}" type="pres">
      <dgm:prSet presAssocID="{68775D94-537A-40A5-B4CF-DAB2113079A6}" presName="parentTextArrow" presStyleLbl="node1" presStyleIdx="5" presStyleCnt="6"/>
      <dgm:spPr/>
      <dgm:t>
        <a:bodyPr/>
        <a:lstStyle/>
        <a:p>
          <a:endParaRPr lang="zh-TW" altLang="en-US"/>
        </a:p>
      </dgm:t>
    </dgm:pt>
  </dgm:ptLst>
  <dgm:cxnLst>
    <dgm:cxn modelId="{F34F74E2-321F-47D1-8870-D2D1997506C5}" type="presOf" srcId="{9318A0FD-4B46-4198-B0D7-120A9489F756}" destId="{C12B16ED-8E6B-4CD2-9392-025932A8FB3D}" srcOrd="0" destOrd="0" presId="urn:microsoft.com/office/officeart/2005/8/layout/process4"/>
    <dgm:cxn modelId="{50492D0A-D00C-40AC-AA74-4B20BEC5D55F}" type="presOf" srcId="{7C5D921F-ECAE-4249-9933-24609E902689}" destId="{FE736187-F7AA-4B4B-B162-4A703492C3E9}" srcOrd="0" destOrd="0" presId="urn:microsoft.com/office/officeart/2005/8/layout/process4"/>
    <dgm:cxn modelId="{3BD3A837-F7B0-4798-A8AD-766D2A1BB06A}" srcId="{248D4079-E60F-40C8-BE2D-D8327213C7F2}" destId="{7C5D921F-ECAE-4249-9933-24609E902689}" srcOrd="4" destOrd="0" parTransId="{DF5B4BF5-D6DD-4D3B-951B-F00A0F588223}" sibTransId="{65D13F7B-DFF7-46B7-87CB-553FCDE3C669}"/>
    <dgm:cxn modelId="{D53777B6-DE38-423F-8CFB-7FB1FE416CEF}" type="presOf" srcId="{248D4079-E60F-40C8-BE2D-D8327213C7F2}" destId="{B83DF6D7-4A79-43A4-B37D-A20BFDB98FEA}" srcOrd="0" destOrd="0" presId="urn:microsoft.com/office/officeart/2005/8/layout/process4"/>
    <dgm:cxn modelId="{1208A290-74EB-4F37-80E6-A972E77EF0CA}" type="presOf" srcId="{4AB4DF6A-4299-4D1E-B8C4-6BF49EDEC349}" destId="{906EFF8E-1399-4686-8857-9E2A23E32E65}" srcOrd="0" destOrd="0" presId="urn:microsoft.com/office/officeart/2005/8/layout/process4"/>
    <dgm:cxn modelId="{9D0A7CB8-E41F-449F-971F-CB8EBC7C87DD}" srcId="{248D4079-E60F-40C8-BE2D-D8327213C7F2}" destId="{4AB4DF6A-4299-4D1E-B8C4-6BF49EDEC349}" srcOrd="1" destOrd="0" parTransId="{B5698C65-7C76-4F4D-9A9B-FA6C84CA4256}" sibTransId="{57C8396C-1D8D-4292-8956-1AEC9D55C687}"/>
    <dgm:cxn modelId="{73D694C8-1F87-4E79-87DC-6E6726DE07AF}" srcId="{248D4079-E60F-40C8-BE2D-D8327213C7F2}" destId="{104EBEB2-2660-43DF-86B7-035861096B62}" srcOrd="5" destOrd="0" parTransId="{EF44E7D0-E6BD-4C16-BD0B-20AEA43B1516}" sibTransId="{A56E16E1-68EA-4EA8-A04F-4484450D74E6}"/>
    <dgm:cxn modelId="{F369EEFE-2EBD-421A-BE08-BA18270BA591}" type="presOf" srcId="{104EBEB2-2660-43DF-86B7-035861096B62}" destId="{233E7C44-6F2C-4C78-B25E-BAA524F0AFC5}" srcOrd="0" destOrd="0" presId="urn:microsoft.com/office/officeart/2005/8/layout/process4"/>
    <dgm:cxn modelId="{A4E43943-9802-42A6-8268-09060B0CAD0F}" type="presOf" srcId="{68775D94-537A-40A5-B4CF-DAB2113079A6}" destId="{B3C6F487-520E-400D-9E0A-7FC55747EA48}" srcOrd="0" destOrd="0" presId="urn:microsoft.com/office/officeart/2005/8/layout/process4"/>
    <dgm:cxn modelId="{7D1EA7A5-251D-4135-B449-BEF5D11F8499}" srcId="{248D4079-E60F-40C8-BE2D-D8327213C7F2}" destId="{9318A0FD-4B46-4198-B0D7-120A9489F756}" srcOrd="3" destOrd="0" parTransId="{D5C559A8-D244-48A5-938B-9DBE8277D292}" sibTransId="{2053BA2A-10CC-4141-A7BD-5E858440BD07}"/>
    <dgm:cxn modelId="{E54D86EA-3CEF-4D44-8147-C0217C90C5B4}" type="presOf" srcId="{19658532-A0B0-49B2-8B83-9F5CF60502CA}" destId="{E4108470-554E-4DA3-9EE9-1B9AA6DCF7A9}" srcOrd="0" destOrd="0" presId="urn:microsoft.com/office/officeart/2005/8/layout/process4"/>
    <dgm:cxn modelId="{8E003A55-CF1B-4D6B-83D4-23AEE9082BC1}" srcId="{248D4079-E60F-40C8-BE2D-D8327213C7F2}" destId="{19658532-A0B0-49B2-8B83-9F5CF60502CA}" srcOrd="2" destOrd="0" parTransId="{50514C9C-DF48-418C-ABE5-6CF3E8BF5770}" sibTransId="{AC34CCEB-BFA4-43A3-BE97-049A2D414BAB}"/>
    <dgm:cxn modelId="{262D997C-A5E5-4A9B-9D44-E6143438099C}" srcId="{248D4079-E60F-40C8-BE2D-D8327213C7F2}" destId="{68775D94-537A-40A5-B4CF-DAB2113079A6}" srcOrd="0" destOrd="0" parTransId="{4B032703-9D6C-4F45-9A75-4BE5A8421896}" sibTransId="{1EBD1555-1590-42B0-A61C-ED881423C23A}"/>
    <dgm:cxn modelId="{3802459F-023A-4855-BC21-4197E498896D}" type="presParOf" srcId="{B83DF6D7-4A79-43A4-B37D-A20BFDB98FEA}" destId="{FA56B7B1-445D-4B7F-8DA9-8BE7934222F6}" srcOrd="0" destOrd="0" presId="urn:microsoft.com/office/officeart/2005/8/layout/process4"/>
    <dgm:cxn modelId="{D4ED1EC8-5606-4907-9174-1CFD45B5D431}" type="presParOf" srcId="{FA56B7B1-445D-4B7F-8DA9-8BE7934222F6}" destId="{233E7C44-6F2C-4C78-B25E-BAA524F0AFC5}" srcOrd="0" destOrd="0" presId="urn:microsoft.com/office/officeart/2005/8/layout/process4"/>
    <dgm:cxn modelId="{AF6EE0EC-5E9E-4C72-9FAE-034E0FA3F0C6}" type="presParOf" srcId="{B83DF6D7-4A79-43A4-B37D-A20BFDB98FEA}" destId="{962B27A9-7420-4653-B3FB-76D4706CF7DA}" srcOrd="1" destOrd="0" presId="urn:microsoft.com/office/officeart/2005/8/layout/process4"/>
    <dgm:cxn modelId="{FC27FB87-5288-4AD3-8DEB-151CDDEA2DF9}" type="presParOf" srcId="{B83DF6D7-4A79-43A4-B37D-A20BFDB98FEA}" destId="{2FF300CD-3FB9-4E23-BF41-EFACFDDA048D}" srcOrd="2" destOrd="0" presId="urn:microsoft.com/office/officeart/2005/8/layout/process4"/>
    <dgm:cxn modelId="{09EFB370-AE04-4395-BCF2-15C13EB5369D}" type="presParOf" srcId="{2FF300CD-3FB9-4E23-BF41-EFACFDDA048D}" destId="{FE736187-F7AA-4B4B-B162-4A703492C3E9}" srcOrd="0" destOrd="0" presId="urn:microsoft.com/office/officeart/2005/8/layout/process4"/>
    <dgm:cxn modelId="{425E11EF-967F-4A5D-8662-99A027011C1E}" type="presParOf" srcId="{B83DF6D7-4A79-43A4-B37D-A20BFDB98FEA}" destId="{E95A89C1-ED9E-4BEB-8711-C9E3D371CCE4}" srcOrd="3" destOrd="0" presId="urn:microsoft.com/office/officeart/2005/8/layout/process4"/>
    <dgm:cxn modelId="{7575ABE0-B9C0-4D7F-9012-57BED606D807}" type="presParOf" srcId="{B83DF6D7-4A79-43A4-B37D-A20BFDB98FEA}" destId="{76A4226F-7354-4DE6-BD93-D6D28760D039}" srcOrd="4" destOrd="0" presId="urn:microsoft.com/office/officeart/2005/8/layout/process4"/>
    <dgm:cxn modelId="{3C43C602-AD08-4952-A347-D73265627107}" type="presParOf" srcId="{76A4226F-7354-4DE6-BD93-D6D28760D039}" destId="{C12B16ED-8E6B-4CD2-9392-025932A8FB3D}" srcOrd="0" destOrd="0" presId="urn:microsoft.com/office/officeart/2005/8/layout/process4"/>
    <dgm:cxn modelId="{862FB564-05C2-4CEB-8305-57597C841498}" type="presParOf" srcId="{B83DF6D7-4A79-43A4-B37D-A20BFDB98FEA}" destId="{201CB9E6-2A9B-498F-BFFB-47636B38A368}" srcOrd="5" destOrd="0" presId="urn:microsoft.com/office/officeart/2005/8/layout/process4"/>
    <dgm:cxn modelId="{41AD8D8E-AD21-4426-8397-1A33C63CBBCE}" type="presParOf" srcId="{B83DF6D7-4A79-43A4-B37D-A20BFDB98FEA}" destId="{7371FD06-2857-4396-A68C-A6843E19882D}" srcOrd="6" destOrd="0" presId="urn:microsoft.com/office/officeart/2005/8/layout/process4"/>
    <dgm:cxn modelId="{DA4FC050-2C0F-4E28-9359-B2FC22C9AB1F}" type="presParOf" srcId="{7371FD06-2857-4396-A68C-A6843E19882D}" destId="{E4108470-554E-4DA3-9EE9-1B9AA6DCF7A9}" srcOrd="0" destOrd="0" presId="urn:microsoft.com/office/officeart/2005/8/layout/process4"/>
    <dgm:cxn modelId="{6050FDBA-F605-4BDB-982C-8D7F08DE2294}" type="presParOf" srcId="{B83DF6D7-4A79-43A4-B37D-A20BFDB98FEA}" destId="{289829E2-F4EE-4F63-BEE3-129F8686455B}" srcOrd="7" destOrd="0" presId="urn:microsoft.com/office/officeart/2005/8/layout/process4"/>
    <dgm:cxn modelId="{8C6C2911-4780-4D2B-8E39-FC559D5906C5}" type="presParOf" srcId="{B83DF6D7-4A79-43A4-B37D-A20BFDB98FEA}" destId="{668B23D9-09C4-4AB4-A9F9-B9CA6A4D6919}" srcOrd="8" destOrd="0" presId="urn:microsoft.com/office/officeart/2005/8/layout/process4"/>
    <dgm:cxn modelId="{677F4995-FD86-4001-B20C-1F5AB9CE329F}" type="presParOf" srcId="{668B23D9-09C4-4AB4-A9F9-B9CA6A4D6919}" destId="{906EFF8E-1399-4686-8857-9E2A23E32E65}" srcOrd="0" destOrd="0" presId="urn:microsoft.com/office/officeart/2005/8/layout/process4"/>
    <dgm:cxn modelId="{22670A0B-ECE4-4C1C-A542-1F76427F8D3B}" type="presParOf" srcId="{B83DF6D7-4A79-43A4-B37D-A20BFDB98FEA}" destId="{EF77F375-B8CA-4198-B548-9731561F4355}" srcOrd="9" destOrd="0" presId="urn:microsoft.com/office/officeart/2005/8/layout/process4"/>
    <dgm:cxn modelId="{53C9B531-4AE1-4D6A-8C84-67052CD687B4}" type="presParOf" srcId="{B83DF6D7-4A79-43A4-B37D-A20BFDB98FEA}" destId="{33046554-A0BF-44EE-894E-E7EDE1CC0EB2}" srcOrd="10" destOrd="0" presId="urn:microsoft.com/office/officeart/2005/8/layout/process4"/>
    <dgm:cxn modelId="{3BA56D63-3522-4E43-9FAA-CF10F071F45E}" type="presParOf" srcId="{33046554-A0BF-44EE-894E-E7EDE1CC0EB2}" destId="{B3C6F487-520E-400D-9E0A-7FC55747EA4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70BB6-CD2C-4306-AFFF-280D4DAD7FF4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/>
            <a:t>Is the product different or similar to a competitor’s product or low-fat product?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/>
            <a:t>Would people notice the difference? </a:t>
          </a:r>
          <a:endParaRPr lang="en-US" sz="1800" kern="1200" dirty="0"/>
        </a:p>
      </dsp:txBody>
      <dsp:txXfrm rot="-5400000">
        <a:off x="2962656" y="205028"/>
        <a:ext cx="5209983" cy="1052927"/>
      </dsp:txXfrm>
    </dsp:sp>
    <dsp:sp modelId="{94DA6443-04F4-403F-8EFF-7DEAB6B21CE1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/>
            <a:t>Discrimination</a:t>
          </a:r>
          <a:endParaRPr lang="en-US" sz="3200" kern="1200" dirty="0"/>
        </a:p>
      </dsp:txBody>
      <dsp:txXfrm>
        <a:off x="71201" y="73410"/>
        <a:ext cx="2820254" cy="1316160"/>
      </dsp:txXfrm>
    </dsp:sp>
    <dsp:sp modelId="{E33B4F01-1A04-4858-98C9-3179865B01F6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/>
            <a:t>What does the product taste like?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/>
            <a:t>How does a change in production, storage and packaging affect its taste?</a:t>
          </a:r>
          <a:endParaRPr lang="en-US" sz="1800" kern="1200" dirty="0"/>
        </a:p>
      </dsp:txBody>
      <dsp:txXfrm rot="-5400000">
        <a:off x="2962656" y="1736518"/>
        <a:ext cx="5209983" cy="1052927"/>
      </dsp:txXfrm>
    </dsp:sp>
    <dsp:sp modelId="{671F5C0E-37FC-45EF-9EF1-650946D3A2D9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3200" kern="1200" dirty="0" smtClean="0">
              <a:solidFill>
                <a:schemeClr val="bg1"/>
              </a:solidFill>
            </a:rPr>
            <a:t>Descriptive</a:t>
          </a:r>
        </a:p>
      </dsp:txBody>
      <dsp:txXfrm>
        <a:off x="71201" y="1604901"/>
        <a:ext cx="2820254" cy="1316160"/>
      </dsp:txXfrm>
    </dsp:sp>
    <dsp:sp modelId="{83881D16-3DCE-46EC-A265-6C707B15A541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solidFill>
                <a:schemeClr val="tx1"/>
              </a:solidFill>
            </a:rPr>
            <a:t>How much do people like the product?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Which parts </a:t>
          </a:r>
          <a:r>
            <a:rPr lang="en-US" sz="1800" kern="1200" dirty="0">
              <a:solidFill>
                <a:schemeClr val="tx1"/>
              </a:solidFill>
            </a:rPr>
            <a:t>do they like?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solidFill>
                <a:schemeClr val="tx1"/>
              </a:solidFill>
            </a:rPr>
            <a:t>Is the product an improvement to </a:t>
          </a:r>
          <a:r>
            <a:rPr lang="en-US" sz="1800" kern="1200" dirty="0" smtClean="0">
              <a:solidFill>
                <a:schemeClr val="tx1"/>
              </a:solidFill>
            </a:rPr>
            <a:t>the previous </a:t>
          </a:r>
          <a:r>
            <a:rPr lang="en-US" sz="1800" kern="1200" dirty="0">
              <a:solidFill>
                <a:schemeClr val="tx1"/>
              </a:solidFill>
            </a:rPr>
            <a:t>one?</a:t>
          </a:r>
        </a:p>
      </dsp:txBody>
      <dsp:txXfrm rot="-5400000">
        <a:off x="2962656" y="3268008"/>
        <a:ext cx="5209983" cy="1052927"/>
      </dsp:txXfrm>
    </dsp:sp>
    <dsp:sp modelId="{47918336-009B-4ED5-97DE-F9D75372C783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solidFill>
                <a:schemeClr val="bg1"/>
              </a:solidFill>
            </a:rPr>
            <a:t>Affective / Hedonic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71201" y="3136391"/>
        <a:ext cx="2820254" cy="1316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D23A5-343C-4418-B65C-DD03891F4D49}">
      <dsp:nvSpPr>
        <dsp:cNvPr id="0" name=""/>
        <dsp:cNvSpPr/>
      </dsp:nvSpPr>
      <dsp:spPr>
        <a:xfrm>
          <a:off x="4420" y="0"/>
          <a:ext cx="1551086" cy="45259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2800" kern="1200" dirty="0"/>
            <a:t>Hearing</a:t>
          </a:r>
        </a:p>
      </dsp:txBody>
      <dsp:txXfrm>
        <a:off x="4420" y="0"/>
        <a:ext cx="1551086" cy="1357788"/>
      </dsp:txXfrm>
    </dsp:sp>
    <dsp:sp modelId="{0CC52F93-A475-4128-8714-98510AB30145}">
      <dsp:nvSpPr>
        <dsp:cNvPr id="0" name=""/>
        <dsp:cNvSpPr/>
      </dsp:nvSpPr>
      <dsp:spPr>
        <a:xfrm>
          <a:off x="159528" y="1359114"/>
          <a:ext cx="1240869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1900" kern="1200" dirty="0"/>
            <a:t>Crunchy cucumber</a:t>
          </a:r>
        </a:p>
      </dsp:txBody>
      <dsp:txXfrm>
        <a:off x="195872" y="1395458"/>
        <a:ext cx="1168181" cy="1291951"/>
      </dsp:txXfrm>
    </dsp:sp>
    <dsp:sp modelId="{A94276D5-0097-4871-910D-88B8A95A098E}">
      <dsp:nvSpPr>
        <dsp:cNvPr id="0" name=""/>
        <dsp:cNvSpPr/>
      </dsp:nvSpPr>
      <dsp:spPr>
        <a:xfrm>
          <a:off x="159528" y="2933699"/>
          <a:ext cx="1240869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1900" kern="1200" dirty="0"/>
            <a:t>Fizzy drink</a:t>
          </a:r>
        </a:p>
      </dsp:txBody>
      <dsp:txXfrm>
        <a:off x="195872" y="2970043"/>
        <a:ext cx="1168181" cy="1291951"/>
      </dsp:txXfrm>
    </dsp:sp>
    <dsp:sp modelId="{1F8415D6-19B4-4E2F-9613-D692E3FD74A9}">
      <dsp:nvSpPr>
        <dsp:cNvPr id="0" name=""/>
        <dsp:cNvSpPr/>
      </dsp:nvSpPr>
      <dsp:spPr>
        <a:xfrm>
          <a:off x="1671838" y="0"/>
          <a:ext cx="1551086" cy="45259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2800" kern="1200" dirty="0"/>
            <a:t>Smelling</a:t>
          </a:r>
        </a:p>
      </dsp:txBody>
      <dsp:txXfrm>
        <a:off x="1671838" y="0"/>
        <a:ext cx="1551086" cy="1357788"/>
      </dsp:txXfrm>
    </dsp:sp>
    <dsp:sp modelId="{35C988F9-89AD-405F-8D40-90AF7C0503CF}">
      <dsp:nvSpPr>
        <dsp:cNvPr id="0" name=""/>
        <dsp:cNvSpPr/>
      </dsp:nvSpPr>
      <dsp:spPr>
        <a:xfrm>
          <a:off x="1826947" y="1359114"/>
          <a:ext cx="1240869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1900" kern="1200" dirty="0"/>
            <a:t>Fresh coffee</a:t>
          </a:r>
        </a:p>
      </dsp:txBody>
      <dsp:txXfrm>
        <a:off x="1863291" y="1395458"/>
        <a:ext cx="1168181" cy="1291951"/>
      </dsp:txXfrm>
    </dsp:sp>
    <dsp:sp modelId="{0E518FF6-C7C1-4CBD-9440-878B4F816A76}">
      <dsp:nvSpPr>
        <dsp:cNvPr id="0" name=""/>
        <dsp:cNvSpPr/>
      </dsp:nvSpPr>
      <dsp:spPr>
        <a:xfrm>
          <a:off x="1826947" y="2933699"/>
          <a:ext cx="1240869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1900" kern="1200" dirty="0"/>
            <a:t>Stinky tofu</a:t>
          </a:r>
        </a:p>
      </dsp:txBody>
      <dsp:txXfrm>
        <a:off x="1863291" y="2970043"/>
        <a:ext cx="1168181" cy="1291951"/>
      </dsp:txXfrm>
    </dsp:sp>
    <dsp:sp modelId="{52D68E0F-B498-4575-ADEB-8C6EC35F7CAF}">
      <dsp:nvSpPr>
        <dsp:cNvPr id="0" name=""/>
        <dsp:cNvSpPr/>
      </dsp:nvSpPr>
      <dsp:spPr>
        <a:xfrm>
          <a:off x="3339256" y="0"/>
          <a:ext cx="1551086" cy="45259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2800" kern="1200" dirty="0"/>
            <a:t>Seeing</a:t>
          </a:r>
        </a:p>
      </dsp:txBody>
      <dsp:txXfrm>
        <a:off x="3339256" y="0"/>
        <a:ext cx="1551086" cy="1357788"/>
      </dsp:txXfrm>
    </dsp:sp>
    <dsp:sp modelId="{45564D0E-CEA8-436A-8E60-480DF3C9EC96}">
      <dsp:nvSpPr>
        <dsp:cNvPr id="0" name=""/>
        <dsp:cNvSpPr/>
      </dsp:nvSpPr>
      <dsp:spPr>
        <a:xfrm>
          <a:off x="3494365" y="1359114"/>
          <a:ext cx="1240869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1900" kern="1200" dirty="0"/>
            <a:t>Decorated cake</a:t>
          </a:r>
        </a:p>
      </dsp:txBody>
      <dsp:txXfrm>
        <a:off x="3530709" y="1395458"/>
        <a:ext cx="1168181" cy="1291951"/>
      </dsp:txXfrm>
    </dsp:sp>
    <dsp:sp modelId="{106EF754-73E8-4612-BE2A-1520C1B247D4}">
      <dsp:nvSpPr>
        <dsp:cNvPr id="0" name=""/>
        <dsp:cNvSpPr/>
      </dsp:nvSpPr>
      <dsp:spPr>
        <a:xfrm>
          <a:off x="3494365" y="2933699"/>
          <a:ext cx="1240869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1900" kern="1200" dirty="0"/>
            <a:t>Blue ketchup</a:t>
          </a:r>
        </a:p>
      </dsp:txBody>
      <dsp:txXfrm>
        <a:off x="3530709" y="2970043"/>
        <a:ext cx="1168181" cy="1291951"/>
      </dsp:txXfrm>
    </dsp:sp>
    <dsp:sp modelId="{D8566071-8995-4D7D-BE74-C453013FC07C}">
      <dsp:nvSpPr>
        <dsp:cNvPr id="0" name=""/>
        <dsp:cNvSpPr/>
      </dsp:nvSpPr>
      <dsp:spPr>
        <a:xfrm>
          <a:off x="5006674" y="0"/>
          <a:ext cx="1551086" cy="45259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2800" kern="1200" dirty="0"/>
            <a:t>Tasting</a:t>
          </a:r>
        </a:p>
      </dsp:txBody>
      <dsp:txXfrm>
        <a:off x="5006674" y="0"/>
        <a:ext cx="1551086" cy="1357788"/>
      </dsp:txXfrm>
    </dsp:sp>
    <dsp:sp modelId="{78ECACF9-078C-4584-833D-1170515882E0}">
      <dsp:nvSpPr>
        <dsp:cNvPr id="0" name=""/>
        <dsp:cNvSpPr/>
      </dsp:nvSpPr>
      <dsp:spPr>
        <a:xfrm>
          <a:off x="5161783" y="1359114"/>
          <a:ext cx="1240869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1900" kern="1200" dirty="0"/>
            <a:t>Sweetness in sugar cane</a:t>
          </a:r>
        </a:p>
      </dsp:txBody>
      <dsp:txXfrm>
        <a:off x="5198127" y="1395458"/>
        <a:ext cx="1168181" cy="1291951"/>
      </dsp:txXfrm>
    </dsp:sp>
    <dsp:sp modelId="{A569A2F2-21DE-4F97-BFEB-088D0EB012E3}">
      <dsp:nvSpPr>
        <dsp:cNvPr id="0" name=""/>
        <dsp:cNvSpPr/>
      </dsp:nvSpPr>
      <dsp:spPr>
        <a:xfrm>
          <a:off x="5161783" y="2933699"/>
          <a:ext cx="1240869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1900" kern="1200" dirty="0"/>
            <a:t>Sour gherkins</a:t>
          </a:r>
        </a:p>
      </dsp:txBody>
      <dsp:txXfrm>
        <a:off x="5198127" y="2970043"/>
        <a:ext cx="1168181" cy="1291951"/>
      </dsp:txXfrm>
    </dsp:sp>
    <dsp:sp modelId="{701ACAD9-AD74-4087-978D-3C4A5AEF229A}">
      <dsp:nvSpPr>
        <dsp:cNvPr id="0" name=""/>
        <dsp:cNvSpPr/>
      </dsp:nvSpPr>
      <dsp:spPr>
        <a:xfrm>
          <a:off x="6674093" y="0"/>
          <a:ext cx="1551086" cy="45259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2800" kern="1200" dirty="0"/>
            <a:t>Touching</a:t>
          </a:r>
        </a:p>
      </dsp:txBody>
      <dsp:txXfrm>
        <a:off x="6674093" y="0"/>
        <a:ext cx="1551086" cy="1357788"/>
      </dsp:txXfrm>
    </dsp:sp>
    <dsp:sp modelId="{6F35D2AF-1C0F-4F67-B8B4-A4C01CFDF056}">
      <dsp:nvSpPr>
        <dsp:cNvPr id="0" name=""/>
        <dsp:cNvSpPr/>
      </dsp:nvSpPr>
      <dsp:spPr>
        <a:xfrm>
          <a:off x="6829201" y="1359114"/>
          <a:ext cx="1240869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1900" kern="1200" dirty="0"/>
            <a:t>Mealy mashed potato</a:t>
          </a:r>
        </a:p>
      </dsp:txBody>
      <dsp:txXfrm>
        <a:off x="6865545" y="1395458"/>
        <a:ext cx="1168181" cy="1291951"/>
      </dsp:txXfrm>
    </dsp:sp>
    <dsp:sp modelId="{5D34C1F4-20C8-4C78-B8A5-8949DC5EF0D8}">
      <dsp:nvSpPr>
        <dsp:cNvPr id="0" name=""/>
        <dsp:cNvSpPr/>
      </dsp:nvSpPr>
      <dsp:spPr>
        <a:xfrm>
          <a:off x="6829201" y="2933699"/>
          <a:ext cx="1240869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1900" kern="1200" dirty="0"/>
            <a:t>Soft overripe peach</a:t>
          </a:r>
        </a:p>
      </dsp:txBody>
      <dsp:txXfrm>
        <a:off x="6865545" y="2970043"/>
        <a:ext cx="1168181" cy="12919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E7C44-6F2C-4C78-B25E-BAA524F0AFC5}">
      <dsp:nvSpPr>
        <dsp:cNvPr id="0" name=""/>
        <dsp:cNvSpPr/>
      </dsp:nvSpPr>
      <dsp:spPr>
        <a:xfrm>
          <a:off x="0" y="3998960"/>
          <a:ext cx="8229600" cy="5248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olidFill>
                <a:schemeClr val="tx1"/>
              </a:solidFill>
            </a:rPr>
            <a:t>Analyse the data.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0" y="3998960"/>
        <a:ext cx="8229600" cy="524861"/>
      </dsp:txXfrm>
    </dsp:sp>
    <dsp:sp modelId="{FE736187-F7AA-4B4B-B162-4A703492C3E9}">
      <dsp:nvSpPr>
        <dsp:cNvPr id="0" name=""/>
        <dsp:cNvSpPr/>
      </dsp:nvSpPr>
      <dsp:spPr>
        <a:xfrm rot="10800000">
          <a:off x="0" y="3199596"/>
          <a:ext cx="8229600" cy="807236"/>
        </a:xfrm>
        <a:prstGeom prst="upArrowCallou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Serve samples to </a:t>
          </a:r>
          <a:r>
            <a:rPr lang="en-US" sz="1800" kern="1200" dirty="0" err="1" smtClean="0">
              <a:solidFill>
                <a:schemeClr val="tx1"/>
              </a:solidFill>
            </a:rPr>
            <a:t>panellists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>
              <a:solidFill>
                <a:schemeClr val="tx1"/>
              </a:solidFill>
            </a:rPr>
            <a:t>for evaluation.</a:t>
          </a:r>
        </a:p>
      </dsp:txBody>
      <dsp:txXfrm rot="10800000">
        <a:off x="0" y="3199596"/>
        <a:ext cx="8229600" cy="524518"/>
      </dsp:txXfrm>
    </dsp:sp>
    <dsp:sp modelId="{C12B16ED-8E6B-4CD2-9392-025932A8FB3D}">
      <dsp:nvSpPr>
        <dsp:cNvPr id="0" name=""/>
        <dsp:cNvSpPr/>
      </dsp:nvSpPr>
      <dsp:spPr>
        <a:xfrm rot="10800000">
          <a:off x="0" y="2400232"/>
          <a:ext cx="8229600" cy="807236"/>
        </a:xfrm>
        <a:prstGeom prst="upArrowCallou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olidFill>
                <a:schemeClr val="tx1"/>
              </a:solidFill>
            </a:rPr>
            <a:t>Prepare samples.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0" y="2400232"/>
        <a:ext cx="8229600" cy="524518"/>
      </dsp:txXfrm>
    </dsp:sp>
    <dsp:sp modelId="{E4108470-554E-4DA3-9EE9-1B9AA6DCF7A9}">
      <dsp:nvSpPr>
        <dsp:cNvPr id="0" name=""/>
        <dsp:cNvSpPr/>
      </dsp:nvSpPr>
      <dsp:spPr>
        <a:xfrm rot="10800000">
          <a:off x="0" y="1479557"/>
          <a:ext cx="8229600" cy="807236"/>
        </a:xfrm>
        <a:prstGeom prst="upArrowCallou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Prepare an evaluation ballot </a:t>
          </a:r>
          <a:r>
            <a:rPr lang="en-US" sz="1800" kern="1200" dirty="0" smtClean="0">
              <a:solidFill>
                <a:schemeClr val="tx1"/>
              </a:solidFill>
            </a:rPr>
            <a:t>for the </a:t>
          </a:r>
          <a:r>
            <a:rPr lang="en-US" sz="1800" kern="1200" dirty="0" err="1" smtClean="0">
              <a:solidFill>
                <a:schemeClr val="tx1"/>
              </a:solidFill>
            </a:rPr>
            <a:t>panellist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>
              <a:solidFill>
                <a:schemeClr val="tx1"/>
              </a:solidFill>
            </a:rPr>
            <a:t>to fill </a:t>
          </a:r>
          <a:r>
            <a:rPr lang="en-US" sz="1800" kern="1200" dirty="0" smtClean="0">
              <a:solidFill>
                <a:schemeClr val="tx1"/>
              </a:solidFill>
            </a:rPr>
            <a:t>in.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0" y="1479557"/>
        <a:ext cx="8229600" cy="524518"/>
      </dsp:txXfrm>
    </dsp:sp>
    <dsp:sp modelId="{906EFF8E-1399-4686-8857-9E2A23E32E65}">
      <dsp:nvSpPr>
        <dsp:cNvPr id="0" name=""/>
        <dsp:cNvSpPr/>
      </dsp:nvSpPr>
      <dsp:spPr>
        <a:xfrm rot="10800000">
          <a:off x="0" y="801504"/>
          <a:ext cx="8229600" cy="807236"/>
        </a:xfrm>
        <a:prstGeom prst="upArrowCallou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Assign three-digit random code numbers for each sample.</a:t>
          </a:r>
        </a:p>
      </dsp:txBody>
      <dsp:txXfrm rot="10800000">
        <a:off x="0" y="801504"/>
        <a:ext cx="8229600" cy="524518"/>
      </dsp:txXfrm>
    </dsp:sp>
    <dsp:sp modelId="{B3C6F487-520E-400D-9E0A-7FC55747EA48}">
      <dsp:nvSpPr>
        <dsp:cNvPr id="0" name=""/>
        <dsp:cNvSpPr/>
      </dsp:nvSpPr>
      <dsp:spPr>
        <a:xfrm rot="10800000">
          <a:off x="0" y="2140"/>
          <a:ext cx="8229600" cy="807236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Determine the purpose of sensory </a:t>
          </a:r>
          <a:r>
            <a:rPr lang="en-US" sz="1800" kern="1200" dirty="0" smtClean="0">
              <a:solidFill>
                <a:schemeClr val="tx1"/>
              </a:solidFill>
            </a:rPr>
            <a:t>evaluation, </a:t>
          </a:r>
          <a:r>
            <a:rPr lang="en-US" sz="1800" kern="1200" dirty="0">
              <a:solidFill>
                <a:schemeClr val="tx1"/>
              </a:solidFill>
            </a:rPr>
            <a:t>and select the appropriate test.</a:t>
          </a:r>
        </a:p>
      </dsp:txBody>
      <dsp:txXfrm rot="10800000">
        <a:off x="0" y="2140"/>
        <a:ext cx="8229600" cy="524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0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369CD-B095-431E-89B9-39139FC7695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1247775"/>
            <a:ext cx="4489450" cy="3367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802406"/>
            <a:ext cx="5486400" cy="39292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71800" cy="500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78342"/>
            <a:ext cx="2971800" cy="500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7DCFD-6E23-48D5-947E-B262FDA0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66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62E7-3088-4EAD-9661-DA6C13A12758}" type="datetime1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8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8A5A-B11F-4232-818B-9503C08F81C2}" type="datetime1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4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D052-1E67-4C17-A73C-989662C51447}" type="datetime1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45513" cy="576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1520" y="980728"/>
            <a:ext cx="8528050" cy="23590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3573016"/>
            <a:ext cx="8528050" cy="2360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1560" y="6381328"/>
            <a:ext cx="1905000" cy="227012"/>
          </a:xfrm>
        </p:spPr>
        <p:txBody>
          <a:bodyPr/>
          <a:lstStyle>
            <a:lvl1pPr>
              <a:defRPr/>
            </a:lvl1pPr>
          </a:lstStyle>
          <a:p>
            <a:fld id="{0028525E-B8B9-4F81-ADC1-AA26D0D35953}" type="datetime1">
              <a:rPr lang="en-US" altLang="en-US" smtClean="0"/>
              <a:t>1/17/2020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9832" y="6381328"/>
            <a:ext cx="2895600" cy="239712"/>
          </a:xfrm>
        </p:spPr>
        <p:txBody>
          <a:bodyPr/>
          <a:lstStyle>
            <a:lvl1pPr algn="ctr"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20272" y="6381328"/>
            <a:ext cx="1905000" cy="249237"/>
          </a:xfrm>
        </p:spPr>
        <p:txBody>
          <a:bodyPr/>
          <a:lstStyle>
            <a:lvl1pPr>
              <a:defRPr/>
            </a:lvl1pPr>
          </a:lstStyle>
          <a:p>
            <a:fld id="{95916DF7-241B-494A-8051-AF6ABC27E8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75074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FBE2-FC04-422C-8C84-FA61D905BC63}" type="datetime1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EC13-4B3F-4142-9043-C72AF7A663F8}" type="datetime1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3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ECA5-52D1-486B-9B89-314814321A17}" type="datetime1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4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AEEB-70C1-4E43-B80E-A95193DA47F1}" type="datetime1">
              <a:rPr lang="en-US" smtClean="0"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7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80EE-0256-43C2-8719-F2F7CD0D91FE}" type="datetime1">
              <a:rPr lang="en-US" smtClean="0"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7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3701-15D5-4B62-8813-83C1B1F232B2}" type="datetime1">
              <a:rPr lang="en-US" smtClean="0"/>
              <a:t>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6E01-06A1-4B89-AA15-CEE16DD50853}" type="datetime1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5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700E-5E85-4937-A8B9-961D263B106D}" type="datetime1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2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41CBE-C332-4CFF-9D56-BBC42B9A6B6C}" type="datetime1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C1CA1-0FFD-4F67-9024-3E02CBF5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7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Product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Sensory Evaluation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9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957" y="31714"/>
            <a:ext cx="8229600" cy="1143000"/>
          </a:xfrm>
        </p:spPr>
        <p:txBody>
          <a:bodyPr/>
          <a:lstStyle/>
          <a:p>
            <a:r>
              <a:rPr lang="en-US" dirty="0"/>
              <a:t>Sensory Descriptors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33029"/>
              </p:ext>
            </p:extLst>
          </p:nvPr>
        </p:nvGraphicFramePr>
        <p:xfrm>
          <a:off x="303329" y="1056127"/>
          <a:ext cx="8514856" cy="5314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4109">
                  <a:extLst>
                    <a:ext uri="{9D8B030D-6E8A-4147-A177-3AD203B41FA5}">
                      <a16:colId xmlns:a16="http://schemas.microsoft.com/office/drawing/2014/main" val="1157062217"/>
                    </a:ext>
                  </a:extLst>
                </a:gridCol>
                <a:gridCol w="2748815">
                  <a:extLst>
                    <a:ext uri="{9D8B030D-6E8A-4147-A177-3AD203B41FA5}">
                      <a16:colId xmlns:a16="http://schemas.microsoft.com/office/drawing/2014/main" val="2575306679"/>
                    </a:ext>
                  </a:extLst>
                </a:gridCol>
                <a:gridCol w="4331932">
                  <a:extLst>
                    <a:ext uri="{9D8B030D-6E8A-4147-A177-3AD203B41FA5}">
                      <a16:colId xmlns:a16="http://schemas.microsoft.com/office/drawing/2014/main" val="4264952238"/>
                    </a:ext>
                  </a:extLst>
                </a:gridCol>
              </a:tblGrid>
              <a:tr h="327318">
                <a:tc>
                  <a:txBody>
                    <a:bodyPr/>
                    <a:lstStyle/>
                    <a:p>
                      <a:r>
                        <a:rPr lang="en-US" dirty="0"/>
                        <a:t>Sense organ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Characteristics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>
                          <a:solidFill>
                            <a:schemeClr val="bg1"/>
                          </a:solidFill>
                        </a:rPr>
                        <a:t>Descriptors</a:t>
                      </a:r>
                      <a:endParaRPr lang="en-US" strike="sngStrik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3709761"/>
                  </a:ext>
                </a:extLst>
              </a:tr>
              <a:tr h="782977">
                <a:tc>
                  <a:txBody>
                    <a:bodyPr/>
                    <a:lstStyle/>
                    <a:p>
                      <a:r>
                        <a:rPr lang="en-US" dirty="0"/>
                        <a:t>Eye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Appearance (</a:t>
                      </a:r>
                      <a:r>
                        <a:rPr lang="en-US" altLang="zh-HK" dirty="0" err="1" smtClean="0">
                          <a:solidFill>
                            <a:schemeClr val="tx1"/>
                          </a:solidFill>
                        </a:rPr>
                        <a:t>colour</a:t>
                      </a:r>
                      <a:r>
                        <a:rPr lang="en-US" altLang="zh-HK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altLang="zh-HK" baseline="0" dirty="0" smtClean="0">
                          <a:solidFill>
                            <a:schemeClr val="tx1"/>
                          </a:solidFill>
                        </a:rPr>
                        <a:t> t</a:t>
                      </a:r>
                      <a:r>
                        <a:rPr lang="en-US" altLang="zh-HK" dirty="0" smtClean="0">
                          <a:solidFill>
                            <a:schemeClr val="tx1"/>
                          </a:solidFill>
                        </a:rPr>
                        <a:t>exture/pattern)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Golden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brown, dull red, bright orange, light,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dark, shiny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, glowing, smooth</a:t>
                      </a:r>
                      <a:r>
                        <a:rPr lang="en-US" altLang="zh-TW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dull</a:t>
                      </a:r>
                      <a:endParaRPr lang="zh-TW" altLang="en-US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01837"/>
                  </a:ext>
                </a:extLst>
              </a:tr>
              <a:tr h="444641">
                <a:tc>
                  <a:txBody>
                    <a:bodyPr/>
                    <a:lstStyle/>
                    <a:p>
                      <a:r>
                        <a:rPr lang="en-US" dirty="0"/>
                        <a:t>Nose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Smell (</a:t>
                      </a:r>
                      <a:r>
                        <a:rPr lang="en-US" altLang="zh-HK" dirty="0" smtClean="0">
                          <a:solidFill>
                            <a:schemeClr val="tx1"/>
                          </a:solidFill>
                        </a:rPr>
                        <a:t>aroma/</a:t>
                      </a:r>
                      <a:r>
                        <a:rPr lang="en-US" altLang="zh-HK" dirty="0" err="1" smtClean="0">
                          <a:solidFill>
                            <a:schemeClr val="tx1"/>
                          </a:solidFill>
                        </a:rPr>
                        <a:t>odour</a:t>
                      </a:r>
                      <a:r>
                        <a:rPr lang="en-US" altLang="zh-HK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altLang="zh-H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Burnt, acid,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fishy, fruity, herby, spicy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9272375"/>
                  </a:ext>
                </a:extLst>
              </a:tr>
              <a:tr h="1067527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Skin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Touch 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(texture/mouthfeel)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Airy, brittle,</a:t>
                      </a:r>
                      <a:r>
                        <a:rPr lang="en-US" altLang="zh-TW" baseline="0" dirty="0" smtClean="0">
                          <a:solidFill>
                            <a:schemeClr val="tx1"/>
                          </a:solidFill>
                        </a:rPr>
                        <a:t> chewy, crispy, crumbly, crunchy, dry, firm, fizzy, flaky, foamy, gritty, hard, lumpy, mushy, soggy, springy, tender, tough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438687"/>
                  </a:ext>
                </a:extLst>
              </a:tr>
              <a:tr h="70286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Temperature (hot/cold)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Hot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 warm, cold, sizzling hot, blazing, smoking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376931"/>
                  </a:ext>
                </a:extLst>
              </a:tr>
              <a:tr h="669476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Tongue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Taste (</a:t>
                      </a:r>
                      <a:r>
                        <a:rPr lang="en-US" altLang="zh-TW" dirty="0" err="1" smtClean="0">
                          <a:solidFill>
                            <a:schemeClr val="tx1"/>
                          </a:solidFill>
                        </a:rPr>
                        <a:t>flavour</a:t>
                      </a:r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Sweet, salty, bitter,</a:t>
                      </a:r>
                      <a:r>
                        <a:rPr lang="en-US" altLang="zh-TW" baseline="0" dirty="0" smtClean="0">
                          <a:solidFill>
                            <a:schemeClr val="tx1"/>
                          </a:solidFill>
                        </a:rPr>
                        <a:t> bland, hot (spicy), sharp, stale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1547988"/>
                  </a:ext>
                </a:extLst>
              </a:tr>
              <a:tr h="7158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Food type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Onion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, lemon, coconut, chocolate, aniseed, peppermint, garlic, meat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9654763"/>
                  </a:ext>
                </a:extLst>
              </a:tr>
              <a:tr h="564960">
                <a:tc>
                  <a:txBody>
                    <a:bodyPr/>
                    <a:lstStyle/>
                    <a:p>
                      <a:r>
                        <a:rPr lang="en-US" dirty="0"/>
                        <a:t>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Crackling, fizzing, popping, crunchy, rustling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78457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2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Sensory </a:t>
            </a:r>
            <a:r>
              <a:rPr lang="en-US" dirty="0" smtClean="0"/>
              <a:t>Evaluation Methods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3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Sensory Evaluation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12</a:t>
            </a:fld>
            <a:endParaRPr lang="en-US"/>
          </a:p>
        </p:txBody>
      </p:sp>
      <p:grpSp>
        <p:nvGrpSpPr>
          <p:cNvPr id="3" name="群組 2"/>
          <p:cNvGrpSpPr/>
          <p:nvPr/>
        </p:nvGrpSpPr>
        <p:grpSpPr>
          <a:xfrm>
            <a:off x="457200" y="1600200"/>
            <a:ext cx="8229599" cy="4525963"/>
            <a:chOff x="457200" y="1600200"/>
            <a:chExt cx="8229599" cy="4525963"/>
          </a:xfrm>
        </p:grpSpPr>
        <p:sp>
          <p:nvSpPr>
            <p:cNvPr id="6" name="圓形圖 5"/>
            <p:cNvSpPr/>
            <p:nvPr/>
          </p:nvSpPr>
          <p:spPr>
            <a:xfrm>
              <a:off x="457200" y="1600200"/>
              <a:ext cx="4525963" cy="4525963"/>
            </a:xfrm>
            <a:prstGeom prst="pie">
              <a:avLst>
                <a:gd name="adj1" fmla="val 5400000"/>
                <a:gd name="adj2" fmla="val 1620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手繪多邊形 6"/>
            <p:cNvSpPr/>
            <p:nvPr/>
          </p:nvSpPr>
          <p:spPr>
            <a:xfrm>
              <a:off x="2720181" y="1600200"/>
              <a:ext cx="5966618" cy="4525963"/>
            </a:xfrm>
            <a:custGeom>
              <a:avLst/>
              <a:gdLst>
                <a:gd name="connsiteX0" fmla="*/ 0 w 5966618"/>
                <a:gd name="connsiteY0" fmla="*/ 0 h 4525963"/>
                <a:gd name="connsiteX1" fmla="*/ 5966618 w 5966618"/>
                <a:gd name="connsiteY1" fmla="*/ 0 h 4525963"/>
                <a:gd name="connsiteX2" fmla="*/ 5966618 w 5966618"/>
                <a:gd name="connsiteY2" fmla="*/ 4525963 h 4525963"/>
                <a:gd name="connsiteX3" fmla="*/ 0 w 5966618"/>
                <a:gd name="connsiteY3" fmla="*/ 4525963 h 4525963"/>
                <a:gd name="connsiteX4" fmla="*/ 0 w 5966618"/>
                <a:gd name="connsiteY4" fmla="*/ 0 h 452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6618" h="4525963">
                  <a:moveTo>
                    <a:pt x="0" y="0"/>
                  </a:moveTo>
                  <a:lnTo>
                    <a:pt x="5966618" y="0"/>
                  </a:lnTo>
                  <a:lnTo>
                    <a:pt x="5966618" y="4525963"/>
                  </a:lnTo>
                  <a:lnTo>
                    <a:pt x="0" y="45259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90000"/>
              </a:schemeClr>
            </a:solidFill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3070939" bIns="3255802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kern="1200" dirty="0">
                  <a:solidFill>
                    <a:schemeClr val="tx1"/>
                  </a:solidFill>
                </a:rPr>
                <a:t>Are the products different?</a:t>
              </a:r>
              <a:endParaRPr lang="en-US" sz="2300" kern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圓形圖 7"/>
            <p:cNvSpPr/>
            <p:nvPr/>
          </p:nvSpPr>
          <p:spPr>
            <a:xfrm>
              <a:off x="1249244" y="2957991"/>
              <a:ext cx="2941873" cy="2941873"/>
            </a:xfrm>
            <a:prstGeom prst="pie">
              <a:avLst>
                <a:gd name="adj1" fmla="val 5400000"/>
                <a:gd name="adj2" fmla="val 1620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手繪多邊形 8"/>
            <p:cNvSpPr/>
            <p:nvPr/>
          </p:nvSpPr>
          <p:spPr>
            <a:xfrm>
              <a:off x="2720181" y="2957991"/>
              <a:ext cx="5966618" cy="2941873"/>
            </a:xfrm>
            <a:custGeom>
              <a:avLst/>
              <a:gdLst>
                <a:gd name="connsiteX0" fmla="*/ 0 w 5966618"/>
                <a:gd name="connsiteY0" fmla="*/ 0 h 2941873"/>
                <a:gd name="connsiteX1" fmla="*/ 5966618 w 5966618"/>
                <a:gd name="connsiteY1" fmla="*/ 0 h 2941873"/>
                <a:gd name="connsiteX2" fmla="*/ 5966618 w 5966618"/>
                <a:gd name="connsiteY2" fmla="*/ 2941873 h 2941873"/>
                <a:gd name="connsiteX3" fmla="*/ 0 w 5966618"/>
                <a:gd name="connsiteY3" fmla="*/ 2941873 h 2941873"/>
                <a:gd name="connsiteX4" fmla="*/ 0 w 5966618"/>
                <a:gd name="connsiteY4" fmla="*/ 0 h 294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6618" h="2941873">
                  <a:moveTo>
                    <a:pt x="0" y="0"/>
                  </a:moveTo>
                  <a:lnTo>
                    <a:pt x="5966618" y="0"/>
                  </a:lnTo>
                  <a:lnTo>
                    <a:pt x="5966618" y="2941873"/>
                  </a:lnTo>
                  <a:lnTo>
                    <a:pt x="0" y="2941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3070939" bIns="1671716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kern="1200" dirty="0">
                  <a:solidFill>
                    <a:schemeClr val="tx1"/>
                  </a:solidFill>
                </a:rPr>
                <a:t>How are they different?</a:t>
              </a:r>
              <a:endParaRPr lang="en-US" sz="23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圓形圖 9"/>
            <p:cNvSpPr/>
            <p:nvPr/>
          </p:nvSpPr>
          <p:spPr>
            <a:xfrm>
              <a:off x="2041287" y="4315779"/>
              <a:ext cx="1357787" cy="1357787"/>
            </a:xfrm>
            <a:prstGeom prst="pie">
              <a:avLst>
                <a:gd name="adj1" fmla="val 5400000"/>
                <a:gd name="adj2" fmla="val 1620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手繪多邊形 10"/>
            <p:cNvSpPr/>
            <p:nvPr/>
          </p:nvSpPr>
          <p:spPr>
            <a:xfrm>
              <a:off x="2720181" y="4315779"/>
              <a:ext cx="5966618" cy="1357787"/>
            </a:xfrm>
            <a:custGeom>
              <a:avLst/>
              <a:gdLst>
                <a:gd name="connsiteX0" fmla="*/ 0 w 5966618"/>
                <a:gd name="connsiteY0" fmla="*/ 0 h 1357787"/>
                <a:gd name="connsiteX1" fmla="*/ 5966618 w 5966618"/>
                <a:gd name="connsiteY1" fmla="*/ 0 h 1357787"/>
                <a:gd name="connsiteX2" fmla="*/ 5966618 w 5966618"/>
                <a:gd name="connsiteY2" fmla="*/ 1357787 h 1357787"/>
                <a:gd name="connsiteX3" fmla="*/ 0 w 5966618"/>
                <a:gd name="connsiteY3" fmla="*/ 1357787 h 1357787"/>
                <a:gd name="connsiteX4" fmla="*/ 0 w 5966618"/>
                <a:gd name="connsiteY4" fmla="*/ 0 h 135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6618" h="1357787">
                  <a:moveTo>
                    <a:pt x="0" y="0"/>
                  </a:moveTo>
                  <a:lnTo>
                    <a:pt x="5966618" y="0"/>
                  </a:lnTo>
                  <a:lnTo>
                    <a:pt x="5966618" y="1357787"/>
                  </a:lnTo>
                  <a:lnTo>
                    <a:pt x="0" y="13577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3070939" bIns="87630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kern="1200" dirty="0">
                  <a:solidFill>
                    <a:schemeClr val="tx1"/>
                  </a:solidFill>
                </a:rPr>
                <a:t>What is the acceptability of one product over another?</a:t>
              </a:r>
              <a:endParaRPr lang="en-US" sz="23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手繪多邊形 11"/>
            <p:cNvSpPr/>
            <p:nvPr/>
          </p:nvSpPr>
          <p:spPr>
            <a:xfrm>
              <a:off x="5703490" y="1600200"/>
              <a:ext cx="2983309" cy="1357791"/>
            </a:xfrm>
            <a:custGeom>
              <a:avLst/>
              <a:gdLst>
                <a:gd name="connsiteX0" fmla="*/ 0 w 2983309"/>
                <a:gd name="connsiteY0" fmla="*/ 0 h 1357791"/>
                <a:gd name="connsiteX1" fmla="*/ 2983309 w 2983309"/>
                <a:gd name="connsiteY1" fmla="*/ 0 h 1357791"/>
                <a:gd name="connsiteX2" fmla="*/ 2983309 w 2983309"/>
                <a:gd name="connsiteY2" fmla="*/ 1357791 h 1357791"/>
                <a:gd name="connsiteX3" fmla="*/ 0 w 2983309"/>
                <a:gd name="connsiteY3" fmla="*/ 1357791 h 1357791"/>
                <a:gd name="connsiteX4" fmla="*/ 0 w 2983309"/>
                <a:gd name="connsiteY4" fmla="*/ 0 h 135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309" h="1357791">
                  <a:moveTo>
                    <a:pt x="0" y="0"/>
                  </a:moveTo>
                  <a:lnTo>
                    <a:pt x="2983309" y="0"/>
                  </a:lnTo>
                  <a:lnTo>
                    <a:pt x="2983309" y="1357791"/>
                  </a:lnTo>
                  <a:lnTo>
                    <a:pt x="0" y="135779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900" b="1" u="sng" kern="1200" dirty="0">
                  <a:solidFill>
                    <a:schemeClr val="tx1"/>
                  </a:solidFill>
                </a:rPr>
                <a:t>Discrimination Tests </a:t>
              </a:r>
              <a:endParaRPr lang="en-US" sz="1900" b="1" u="sng" kern="1200" dirty="0">
                <a:solidFill>
                  <a:schemeClr val="tx1"/>
                </a:solidFill>
              </a:endParaRPr>
            </a:p>
            <a:p>
              <a:pPr marL="360363" lvl="1" indent="-161925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-"/>
              </a:pPr>
              <a:r>
                <a:rPr lang="en-GB" sz="1900" b="1" kern="1200" dirty="0">
                  <a:solidFill>
                    <a:schemeClr val="tx1"/>
                  </a:solidFill>
                </a:rPr>
                <a:t>Triangle Test</a:t>
              </a:r>
              <a:endParaRPr lang="en-US" sz="1900" b="1" dirty="0">
                <a:solidFill>
                  <a:schemeClr val="tx1"/>
                </a:solidFill>
              </a:endParaRPr>
            </a:p>
            <a:p>
              <a:pPr marL="360363" lvl="1" indent="-161925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-"/>
              </a:pPr>
              <a:r>
                <a:rPr lang="en-GB" sz="1900" b="1" kern="1200" dirty="0">
                  <a:solidFill>
                    <a:schemeClr val="tx1"/>
                  </a:solidFill>
                </a:rPr>
                <a:t>Duo-Trio Test </a:t>
              </a:r>
              <a:endParaRPr lang="en-US" sz="1900" b="1" dirty="0">
                <a:solidFill>
                  <a:schemeClr val="tx1"/>
                </a:solidFill>
              </a:endParaRPr>
            </a:p>
            <a:p>
              <a:pPr marL="360363" lvl="1" indent="-161925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-"/>
              </a:pPr>
              <a:r>
                <a:rPr lang="en-GB" sz="1900" b="1" kern="1200" dirty="0">
                  <a:solidFill>
                    <a:schemeClr val="tx1"/>
                  </a:solidFill>
                </a:rPr>
                <a:t>Paired </a:t>
              </a:r>
              <a:r>
                <a:rPr lang="en-GB" sz="1900" b="1" kern="1200" dirty="0" smtClean="0">
                  <a:solidFill>
                    <a:schemeClr val="tx1"/>
                  </a:solidFill>
                </a:rPr>
                <a:t>Comparison Test</a:t>
              </a:r>
              <a:endParaRPr lang="en-US" sz="19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手繪多邊形 12"/>
            <p:cNvSpPr/>
            <p:nvPr/>
          </p:nvSpPr>
          <p:spPr>
            <a:xfrm>
              <a:off x="5703490" y="2957991"/>
              <a:ext cx="2983309" cy="1357787"/>
            </a:xfrm>
            <a:custGeom>
              <a:avLst/>
              <a:gdLst>
                <a:gd name="connsiteX0" fmla="*/ 0 w 2983309"/>
                <a:gd name="connsiteY0" fmla="*/ 0 h 1357787"/>
                <a:gd name="connsiteX1" fmla="*/ 2983309 w 2983309"/>
                <a:gd name="connsiteY1" fmla="*/ 0 h 1357787"/>
                <a:gd name="connsiteX2" fmla="*/ 2983309 w 2983309"/>
                <a:gd name="connsiteY2" fmla="*/ 1357787 h 1357787"/>
                <a:gd name="connsiteX3" fmla="*/ 0 w 2983309"/>
                <a:gd name="connsiteY3" fmla="*/ 1357787 h 1357787"/>
                <a:gd name="connsiteX4" fmla="*/ 0 w 2983309"/>
                <a:gd name="connsiteY4" fmla="*/ 0 h 135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309" h="1357787">
                  <a:moveTo>
                    <a:pt x="0" y="0"/>
                  </a:moveTo>
                  <a:lnTo>
                    <a:pt x="2983309" y="0"/>
                  </a:lnTo>
                  <a:lnTo>
                    <a:pt x="2983309" y="1357787"/>
                  </a:lnTo>
                  <a:lnTo>
                    <a:pt x="0" y="13577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900" b="1" u="sng" kern="1200" dirty="0">
                  <a:solidFill>
                    <a:schemeClr val="tx1"/>
                  </a:solidFill>
                </a:rPr>
                <a:t>Descriptive Tests</a:t>
              </a:r>
              <a:endParaRPr lang="en-US" sz="1900" b="1" u="sng" kern="1200" dirty="0">
                <a:solidFill>
                  <a:schemeClr val="tx1"/>
                </a:solidFill>
              </a:endParaRPr>
            </a:p>
            <a:p>
              <a:pPr marL="514350" lvl="2" indent="-34290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-"/>
              </a:pPr>
              <a:r>
                <a:rPr lang="en-US" altLang="zh-HK" sz="1900" b="1" dirty="0">
                  <a:solidFill>
                    <a:schemeClr val="tx1"/>
                  </a:solidFill>
                </a:rPr>
                <a:t>Quantitative</a:t>
              </a:r>
              <a:r>
                <a:rPr lang="en-US" altLang="zh-HK" sz="2000" dirty="0">
                  <a:solidFill>
                    <a:schemeClr val="tx1"/>
                  </a:solidFill>
                </a:rPr>
                <a:t> </a:t>
              </a:r>
              <a:r>
                <a:rPr lang="en-US" altLang="zh-HK" sz="1900" b="1" dirty="0">
                  <a:solidFill>
                    <a:schemeClr val="tx1"/>
                  </a:solidFill>
                </a:rPr>
                <a:t>Descriptive</a:t>
              </a:r>
              <a:r>
                <a:rPr lang="en-US" altLang="zh-HK" sz="2000" dirty="0">
                  <a:solidFill>
                    <a:schemeClr val="tx1"/>
                  </a:solidFill>
                </a:rPr>
                <a:t> </a:t>
              </a:r>
              <a:r>
                <a:rPr lang="en-US" altLang="zh-HK" sz="1900" b="1" dirty="0">
                  <a:solidFill>
                    <a:schemeClr val="tx1"/>
                  </a:solidFill>
                </a:rPr>
                <a:t>Analysis</a:t>
              </a:r>
              <a:r>
                <a:rPr lang="en-GB" sz="1900" b="1" kern="1200" dirty="0">
                  <a:solidFill>
                    <a:schemeClr val="tx1"/>
                  </a:solidFill>
                </a:rPr>
                <a:t> </a:t>
              </a:r>
            </a:p>
            <a:p>
              <a:pPr marL="514350" lvl="2" indent="-34290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-"/>
              </a:pPr>
              <a:endParaRPr lang="en-US" sz="19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手繪多邊形 13"/>
            <p:cNvSpPr/>
            <p:nvPr/>
          </p:nvSpPr>
          <p:spPr>
            <a:xfrm>
              <a:off x="5703490" y="4315779"/>
              <a:ext cx="2983309" cy="1357787"/>
            </a:xfrm>
            <a:custGeom>
              <a:avLst/>
              <a:gdLst>
                <a:gd name="connsiteX0" fmla="*/ 0 w 2983309"/>
                <a:gd name="connsiteY0" fmla="*/ 0 h 1357787"/>
                <a:gd name="connsiteX1" fmla="*/ 2983309 w 2983309"/>
                <a:gd name="connsiteY1" fmla="*/ 0 h 1357787"/>
                <a:gd name="connsiteX2" fmla="*/ 2983309 w 2983309"/>
                <a:gd name="connsiteY2" fmla="*/ 1357787 h 1357787"/>
                <a:gd name="connsiteX3" fmla="*/ 0 w 2983309"/>
                <a:gd name="connsiteY3" fmla="*/ 1357787 h 1357787"/>
                <a:gd name="connsiteX4" fmla="*/ 0 w 2983309"/>
                <a:gd name="connsiteY4" fmla="*/ 0 h 135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309" h="1357787">
                  <a:moveTo>
                    <a:pt x="0" y="0"/>
                  </a:moveTo>
                  <a:lnTo>
                    <a:pt x="2983309" y="0"/>
                  </a:lnTo>
                  <a:lnTo>
                    <a:pt x="2983309" y="1357787"/>
                  </a:lnTo>
                  <a:lnTo>
                    <a:pt x="0" y="13577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900" b="1" u="sng" kern="1200" dirty="0">
                  <a:solidFill>
                    <a:schemeClr val="tx1"/>
                  </a:solidFill>
                </a:rPr>
                <a:t>Affective/Hedonic Tests</a:t>
              </a:r>
              <a:endParaRPr lang="en-US" sz="1900" b="1" u="sng" kern="1200" dirty="0">
                <a:solidFill>
                  <a:schemeClr val="tx1"/>
                </a:solidFill>
              </a:endParaRPr>
            </a:p>
            <a:p>
              <a:pPr marL="360363" lvl="2" indent="-188913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900" b="1" kern="1200" dirty="0">
                  <a:solidFill>
                    <a:schemeClr val="tx1"/>
                  </a:solidFill>
                </a:rPr>
                <a:t>-	Consumer Acceptance  Tests</a:t>
              </a:r>
              <a:endParaRPr lang="en-US" sz="19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69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Discrimination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dirty="0"/>
              <a:t>Basic Question:  Are two products different from one another?</a:t>
            </a:r>
          </a:p>
          <a:p>
            <a:r>
              <a:rPr lang="en-US" dirty="0"/>
              <a:t>Basic Setup</a:t>
            </a:r>
          </a:p>
          <a:p>
            <a:pPr lvl="1">
              <a:buFontTx/>
              <a:buChar char="-"/>
            </a:pPr>
            <a:r>
              <a:rPr lang="en-US" dirty="0"/>
              <a:t>25-50 </a:t>
            </a:r>
            <a:r>
              <a:rPr lang="en-US" dirty="0" err="1" smtClean="0"/>
              <a:t>panellists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Screened for acuity </a:t>
            </a:r>
          </a:p>
          <a:p>
            <a:pPr marL="715963" lvl="1" indent="0" algn="just">
              <a:buNone/>
            </a:pPr>
            <a:r>
              <a:rPr lang="en-US" dirty="0"/>
              <a:t>(keenness or sharpness of perception, i.e. can they smell and taste well?)</a:t>
            </a:r>
          </a:p>
          <a:p>
            <a:pPr lvl="1" algn="just">
              <a:buFontTx/>
              <a:buChar char="-"/>
            </a:pPr>
            <a:r>
              <a:rPr lang="en-US" dirty="0"/>
              <a:t>Given triangle, duo-trio or paired comparison tests</a:t>
            </a:r>
          </a:p>
          <a:p>
            <a:pPr algn="just"/>
            <a:r>
              <a:rPr lang="en-US" dirty="0"/>
              <a:t>Analysis is done using tables which compare </a:t>
            </a:r>
            <a:r>
              <a:rPr lang="en-US" sz="3100" dirty="0"/>
              <a:t>results to chance</a:t>
            </a:r>
          </a:p>
          <a:p>
            <a:pPr marL="722313" indent="-361950" algn="just">
              <a:buNone/>
            </a:pPr>
            <a:r>
              <a:rPr lang="en-US" dirty="0"/>
              <a:t>- 	</a:t>
            </a:r>
            <a:r>
              <a:rPr lang="en-US" sz="2900" dirty="0"/>
              <a:t>Ensures that the difference was real and not because people chose the correct sample by luck/chance</a:t>
            </a:r>
          </a:p>
          <a:p>
            <a:pPr algn="just"/>
            <a:r>
              <a:rPr lang="en-US" dirty="0"/>
              <a:t>Advantage</a:t>
            </a:r>
          </a:p>
          <a:p>
            <a:pPr marL="722313" lvl="1" indent="-265113" algn="just">
              <a:buNone/>
            </a:pPr>
            <a:r>
              <a:rPr lang="en-US" dirty="0"/>
              <a:t>- 	Quick and simple</a:t>
            </a:r>
          </a:p>
          <a:p>
            <a:pPr algn="just"/>
            <a:r>
              <a:rPr lang="en-US" dirty="0"/>
              <a:t>Limitations</a:t>
            </a:r>
          </a:p>
          <a:p>
            <a:pPr marL="722313" lvl="1" indent="-265113" algn="just">
              <a:buNone/>
            </a:pPr>
            <a:r>
              <a:rPr lang="en-US" dirty="0"/>
              <a:t>-	Limited results, i.e.  only yes if they are different or no if they are not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3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5876-B72C-42B7-BEC7-1126DEE6D502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7127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21204" y="1643936"/>
            <a:ext cx="8964488" cy="5112568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Question: Are two products different from one another?</a:t>
            </a:r>
          </a:p>
          <a:p>
            <a:r>
              <a:rPr lang="en-US" altLang="en-US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Triangle Test:  </a:t>
            </a:r>
            <a:r>
              <a:rPr lang="en-US" altLang="en-US" sz="2400" dirty="0"/>
              <a:t>Choose the sample that is most different</a:t>
            </a:r>
          </a:p>
          <a:p>
            <a:endParaRPr lang="en-US" altLang="en-US" sz="2400" dirty="0"/>
          </a:p>
          <a:p>
            <a:endParaRPr lang="en-GB" altLang="en-US" sz="2400" dirty="0"/>
          </a:p>
          <a:p>
            <a:endParaRPr lang="en-GB" altLang="en-US" sz="2400" dirty="0"/>
          </a:p>
          <a:p>
            <a:endParaRPr lang="en-US" altLang="en-US" sz="2400" dirty="0"/>
          </a:p>
        </p:txBody>
      </p:sp>
      <p:grpSp>
        <p:nvGrpSpPr>
          <p:cNvPr id="712734" name="Group 30"/>
          <p:cNvGrpSpPr>
            <a:grpSpLocks/>
          </p:cNvGrpSpPr>
          <p:nvPr/>
        </p:nvGrpSpPr>
        <p:grpSpPr bwMode="auto">
          <a:xfrm>
            <a:off x="4711571" y="3726955"/>
            <a:ext cx="4003735" cy="1733487"/>
            <a:chOff x="3348" y="1133"/>
            <a:chExt cx="2076" cy="775"/>
          </a:xfrm>
        </p:grpSpPr>
        <p:sp>
          <p:nvSpPr>
            <p:cNvPr id="712709" name="Oval 5"/>
            <p:cNvSpPr>
              <a:spLocks noChangeArrowheads="1"/>
            </p:cNvSpPr>
            <p:nvPr/>
          </p:nvSpPr>
          <p:spPr bwMode="ltGray">
            <a:xfrm>
              <a:off x="3348" y="1434"/>
              <a:ext cx="522" cy="462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dirty="0"/>
                <a:t>498</a:t>
              </a:r>
              <a:endParaRPr lang="en-US" altLang="en-US" dirty="0"/>
            </a:p>
          </p:txBody>
        </p:sp>
        <p:sp>
          <p:nvSpPr>
            <p:cNvPr id="712710" name="Oval 6"/>
            <p:cNvSpPr>
              <a:spLocks noChangeArrowheads="1"/>
            </p:cNvSpPr>
            <p:nvPr/>
          </p:nvSpPr>
          <p:spPr bwMode="ltGray">
            <a:xfrm>
              <a:off x="4140" y="1446"/>
              <a:ext cx="522" cy="462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/>
                <a:t>221</a:t>
              </a:r>
            </a:p>
          </p:txBody>
        </p:sp>
        <p:sp>
          <p:nvSpPr>
            <p:cNvPr id="712711" name="Oval 7"/>
            <p:cNvSpPr>
              <a:spLocks noChangeArrowheads="1"/>
            </p:cNvSpPr>
            <p:nvPr/>
          </p:nvSpPr>
          <p:spPr bwMode="ltGray">
            <a:xfrm>
              <a:off x="4902" y="1440"/>
              <a:ext cx="522" cy="462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/>
                <a:t>746</a:t>
              </a:r>
            </a:p>
          </p:txBody>
        </p:sp>
        <p:sp>
          <p:nvSpPr>
            <p:cNvPr id="712716" name="Text Box 12"/>
            <p:cNvSpPr txBox="1">
              <a:spLocks noChangeArrowheads="1"/>
            </p:cNvSpPr>
            <p:nvPr/>
          </p:nvSpPr>
          <p:spPr bwMode="ltGray">
            <a:xfrm>
              <a:off x="3487" y="1157"/>
              <a:ext cx="238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ABB8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007229"/>
                  </a:solidFill>
                </a:rPr>
                <a:t>A</a:t>
              </a:r>
            </a:p>
          </p:txBody>
        </p:sp>
        <p:sp>
          <p:nvSpPr>
            <p:cNvPr id="712717" name="Text Box 13"/>
            <p:cNvSpPr txBox="1">
              <a:spLocks noChangeArrowheads="1"/>
            </p:cNvSpPr>
            <p:nvPr/>
          </p:nvSpPr>
          <p:spPr bwMode="ltGray">
            <a:xfrm>
              <a:off x="4279" y="1145"/>
              <a:ext cx="238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ABB8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rgbClr val="007229"/>
                  </a:solidFill>
                </a:rPr>
                <a:t>A</a:t>
              </a:r>
            </a:p>
          </p:txBody>
        </p:sp>
        <p:sp>
          <p:nvSpPr>
            <p:cNvPr id="712718" name="Text Box 14"/>
            <p:cNvSpPr txBox="1">
              <a:spLocks noChangeArrowheads="1"/>
            </p:cNvSpPr>
            <p:nvPr/>
          </p:nvSpPr>
          <p:spPr bwMode="ltGray">
            <a:xfrm>
              <a:off x="5072" y="1133"/>
              <a:ext cx="163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ABB8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007229"/>
                  </a:solidFill>
                </a:rPr>
                <a:t>B</a:t>
              </a:r>
            </a:p>
          </p:txBody>
        </p:sp>
      </p:grpSp>
      <p:sp>
        <p:nvSpPr>
          <p:cNvPr id="712736" name="Oval 32"/>
          <p:cNvSpPr>
            <a:spLocks noChangeArrowheads="1"/>
          </p:cNvSpPr>
          <p:nvPr/>
        </p:nvSpPr>
        <p:spPr bwMode="ltGray">
          <a:xfrm>
            <a:off x="7375643" y="3745674"/>
            <a:ext cx="1637892" cy="1835458"/>
          </a:xfrm>
          <a:prstGeom prst="ellipse">
            <a:avLst/>
          </a:prstGeom>
          <a:noFill/>
          <a:ln w="57150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40848"/>
            <a:ext cx="4088746" cy="3415501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Discrimination </a:t>
            </a:r>
            <a:r>
              <a:rPr lang="en-US" dirty="0" smtClean="0"/>
              <a:t>Tests: Triangle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3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12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36" grpId="0" animBg="1"/>
      <p:bldP spid="71273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98578" y="6324779"/>
            <a:ext cx="2133600" cy="365125"/>
          </a:xfrm>
        </p:spPr>
        <p:txBody>
          <a:bodyPr/>
          <a:lstStyle/>
          <a:p>
            <a:fld id="{FC985876-B72C-42B7-BEC7-1126DEE6D502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7127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722473"/>
            <a:ext cx="9144000" cy="4254463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Question: Are two products different from one another?</a:t>
            </a:r>
          </a:p>
          <a:p>
            <a:endParaRPr lang="en-US" altLang="en-US" sz="2000" dirty="0"/>
          </a:p>
          <a:p>
            <a:r>
              <a:rPr lang="en-US" altLang="en-US" sz="2000" b="1" dirty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Duo-trio Test</a:t>
            </a:r>
            <a:r>
              <a:rPr lang="en-US" altLang="en-US" sz="2000" dirty="0"/>
              <a:t>:  Choose the sample that matches the reference sample</a:t>
            </a:r>
          </a:p>
          <a:p>
            <a:endParaRPr lang="en-US" altLang="en-US" sz="2000" dirty="0"/>
          </a:p>
          <a:p>
            <a:endParaRPr lang="en-GB" altLang="en-US" sz="2000" dirty="0"/>
          </a:p>
          <a:p>
            <a:endParaRPr lang="en-GB" altLang="en-US" sz="2000" dirty="0"/>
          </a:p>
          <a:p>
            <a:endParaRPr lang="en-US" alt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56989" y="2982364"/>
            <a:ext cx="3700341" cy="34855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Duo –Trio</a:t>
            </a:r>
          </a:p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In front of you are two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coded samples and a reference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sample B. One of the coded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samples is identical to the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reference B. Evaluate the samples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 and circle the code of the sample that is IDENTICAL to the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reference B. Thank you!</a:t>
            </a:r>
          </a:p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B  221  746</a:t>
            </a:r>
            <a:endParaRPr lang="en-US" sz="1600" strike="sngStrike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134" y="3588039"/>
            <a:ext cx="3798887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Discrimination </a:t>
            </a:r>
            <a:r>
              <a:rPr lang="en-US" dirty="0" smtClean="0"/>
              <a:t>Tests: Duo-Trio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8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5876-B72C-42B7-BEC7-1126DEE6D502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7127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765913"/>
            <a:ext cx="9053848" cy="5112568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Question: Are two products different from one another?</a:t>
            </a:r>
          </a:p>
          <a:p>
            <a:endParaRPr lang="en-US" altLang="en-US" sz="2400" dirty="0"/>
          </a:p>
          <a:p>
            <a:r>
              <a:rPr lang="en-US" altLang="en-US" sz="2400" dirty="0"/>
              <a:t>Paired Comparison Test:  Which sample is sweeter?</a:t>
            </a:r>
          </a:p>
          <a:p>
            <a:endParaRPr lang="en-US" alt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3560964"/>
            <a:ext cx="3187700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Discrimination </a:t>
            </a:r>
            <a:r>
              <a:rPr lang="en-US" dirty="0" smtClean="0"/>
              <a:t>Tests: </a:t>
            </a:r>
            <a:br>
              <a:rPr lang="en-US" dirty="0" smtClean="0"/>
            </a:br>
            <a:r>
              <a:rPr lang="en-US" dirty="0" smtClean="0"/>
              <a:t>Paired Comparison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53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Discrimination Tests</a:t>
            </a:r>
          </a:p>
        </p:txBody>
      </p:sp>
      <p:sp>
        <p:nvSpPr>
          <p:cNvPr id="7127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Triangle Test:  Choose the sample that is most different</a:t>
            </a:r>
          </a:p>
          <a:p>
            <a:endParaRPr lang="en-US" altLang="en-US" dirty="0"/>
          </a:p>
          <a:p>
            <a:endParaRPr lang="en-GB" altLang="en-US" dirty="0"/>
          </a:p>
          <a:p>
            <a:endParaRPr lang="en-GB" altLang="en-US" dirty="0"/>
          </a:p>
          <a:p>
            <a:r>
              <a:rPr lang="en-US" altLang="en-US" dirty="0"/>
              <a:t>Duo-trio Test:  Choose the sample that matches the reference sample</a:t>
            </a:r>
          </a:p>
          <a:p>
            <a:endParaRPr lang="en-US" altLang="en-US" dirty="0"/>
          </a:p>
          <a:p>
            <a:endParaRPr lang="en-GB" altLang="en-US" dirty="0"/>
          </a:p>
          <a:p>
            <a:r>
              <a:rPr lang="en-US" altLang="en-US" dirty="0"/>
              <a:t>Paired Comparison Test:  Which sample is sweeter?</a:t>
            </a:r>
          </a:p>
          <a:p>
            <a:endParaRPr lang="en-US" alt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5876-B72C-42B7-BEC7-1126DEE6D502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98739"/>
            <a:ext cx="2847925" cy="110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467" y="3680619"/>
            <a:ext cx="3240828" cy="131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430852"/>
            <a:ext cx="1753450" cy="102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10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Descriptive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369"/>
            <a:ext cx="8229600" cy="5121275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Basic Question:  How do products differ in all sensory attributes?</a:t>
            </a:r>
          </a:p>
          <a:p>
            <a:r>
              <a:rPr lang="en-US" altLang="en-US" sz="2400" dirty="0"/>
              <a:t>Basic Setup</a:t>
            </a:r>
          </a:p>
          <a:p>
            <a:pPr lvl="1" indent="-387350">
              <a:buFontTx/>
              <a:buChar char="-"/>
            </a:pPr>
            <a:r>
              <a:rPr lang="en-US" altLang="en-US" sz="2000" dirty="0"/>
              <a:t>8-12 </a:t>
            </a:r>
            <a:r>
              <a:rPr lang="en-US" altLang="en-US" sz="2000" dirty="0" err="1" smtClean="0"/>
              <a:t>panellists</a:t>
            </a:r>
            <a:endParaRPr lang="en-US" altLang="en-US" sz="2000" dirty="0"/>
          </a:p>
          <a:p>
            <a:pPr lvl="1" indent="-387350">
              <a:buFontTx/>
              <a:buChar char="-"/>
            </a:pPr>
            <a:r>
              <a:rPr lang="en-US" altLang="en-US" sz="2000" dirty="0"/>
              <a:t>Screened for acuity</a:t>
            </a:r>
          </a:p>
          <a:p>
            <a:pPr lvl="1" indent="-387350">
              <a:buFontTx/>
              <a:buChar char="-"/>
            </a:pPr>
            <a:r>
              <a:rPr lang="en-US" altLang="en-US" sz="2000" dirty="0"/>
              <a:t>Trained</a:t>
            </a:r>
          </a:p>
          <a:p>
            <a:pPr lvl="1" indent="-387350">
              <a:buFontTx/>
              <a:buChar char="-"/>
            </a:pPr>
            <a:r>
              <a:rPr lang="en-US" altLang="en-US" sz="2000" dirty="0"/>
              <a:t>Asked to rate intensity for all sensory attributes</a:t>
            </a:r>
          </a:p>
          <a:p>
            <a:pPr lvl="1" indent="-387350" algn="just">
              <a:buFontTx/>
              <a:buChar char="-"/>
            </a:pPr>
            <a:r>
              <a:rPr lang="en-US" altLang="en-US" sz="2000" dirty="0"/>
              <a:t>Analysis is done using a t-test to determine if means are statistically different</a:t>
            </a:r>
          </a:p>
          <a:p>
            <a:r>
              <a:rPr lang="en-US" altLang="en-US" sz="2400" dirty="0"/>
              <a:t>Advantages</a:t>
            </a:r>
          </a:p>
          <a:p>
            <a:pPr lvl="1" indent="-387350">
              <a:buFontTx/>
              <a:buChar char="-"/>
            </a:pPr>
            <a:r>
              <a:rPr lang="en-US" altLang="en-US" sz="2000" dirty="0"/>
              <a:t>Detailed quantitative information</a:t>
            </a:r>
          </a:p>
          <a:p>
            <a:r>
              <a:rPr lang="en-US" altLang="en-US" sz="2400" dirty="0"/>
              <a:t>Limitations</a:t>
            </a:r>
          </a:p>
          <a:p>
            <a:pPr lvl="1" indent="-387350">
              <a:buFontTx/>
              <a:buChar char="-"/>
            </a:pPr>
            <a:r>
              <a:rPr lang="en-US" altLang="en-US" sz="2000" dirty="0"/>
              <a:t>Time consuming</a:t>
            </a:r>
          </a:p>
          <a:p>
            <a:pPr marL="457200" lvl="1" indent="0">
              <a:buNone/>
            </a:pPr>
            <a:endParaRPr lang="en-US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6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Descriptive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dirty="0"/>
              <a:t>Descriptive tests are used to measure the type and intensity of particular attributes of a food product</a:t>
            </a:r>
          </a:p>
          <a:p>
            <a:pPr algn="just"/>
            <a:r>
              <a:rPr lang="en-US" altLang="zh-HK" dirty="0"/>
              <a:t>The test requires </a:t>
            </a:r>
            <a:r>
              <a:rPr lang="en-US" altLang="zh-HK" dirty="0" err="1" smtClean="0"/>
              <a:t>panellists</a:t>
            </a:r>
            <a:r>
              <a:rPr lang="en-US" altLang="zh-HK" dirty="0" smtClean="0"/>
              <a:t> </a:t>
            </a:r>
            <a:r>
              <a:rPr lang="en-US" altLang="zh-HK" dirty="0"/>
              <a:t>to describe the product in terms of its characteristics and to measure the intensity of those characteristics and to measure the intensity of those characteristics using scaling methods</a:t>
            </a:r>
            <a:endParaRPr lang="en-US" dirty="0"/>
          </a:p>
          <a:p>
            <a:pPr algn="just"/>
            <a:r>
              <a:rPr lang="en-US" dirty="0"/>
              <a:t>Most food companies have a panel that is trained on each of their products</a:t>
            </a:r>
          </a:p>
          <a:p>
            <a:r>
              <a:rPr lang="en-US" dirty="0"/>
              <a:t>Examples of descriptive tests :</a:t>
            </a:r>
          </a:p>
          <a:p>
            <a:pPr marL="804863">
              <a:buFontTx/>
              <a:buChar char="-"/>
            </a:pPr>
            <a:r>
              <a:rPr lang="en-US" altLang="zh-HK" dirty="0" err="1"/>
              <a:t>Flavour</a:t>
            </a:r>
            <a:r>
              <a:rPr lang="en-US" altLang="zh-HK" dirty="0"/>
              <a:t> profile</a:t>
            </a:r>
          </a:p>
          <a:p>
            <a:pPr marL="804863">
              <a:buFontTx/>
              <a:buChar char="-"/>
            </a:pPr>
            <a:r>
              <a:rPr lang="en-US" dirty="0"/>
              <a:t>Texture profile</a:t>
            </a:r>
          </a:p>
          <a:p>
            <a:pPr marL="804863">
              <a:buFontTx/>
              <a:buChar char="-"/>
            </a:pPr>
            <a:r>
              <a:rPr lang="en-US" altLang="zh-HK" dirty="0"/>
              <a:t>Sensory Spectrum</a:t>
            </a:r>
          </a:p>
          <a:p>
            <a:pPr marL="804863">
              <a:buFontTx/>
              <a:buChar char="-"/>
            </a:pPr>
            <a:r>
              <a:rPr lang="en-US" dirty="0"/>
              <a:t>Quantitative Descriptive Analysis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0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Sensory Characteristics of Food</a:t>
            </a:r>
          </a:p>
          <a:p>
            <a:r>
              <a:rPr lang="en-US" dirty="0"/>
              <a:t>Sensory Evaluation Methods</a:t>
            </a:r>
          </a:p>
          <a:p>
            <a:pPr lvl="1"/>
            <a:r>
              <a:rPr lang="en-US" dirty="0"/>
              <a:t>Discrimination tests</a:t>
            </a:r>
          </a:p>
          <a:p>
            <a:pPr lvl="1"/>
            <a:r>
              <a:rPr lang="en-US" dirty="0" smtClean="0"/>
              <a:t>Descriptive </a:t>
            </a:r>
            <a:r>
              <a:rPr lang="en-US" dirty="0"/>
              <a:t>tests</a:t>
            </a:r>
          </a:p>
          <a:p>
            <a:pPr lvl="1"/>
            <a:r>
              <a:rPr lang="en-US" dirty="0" smtClean="0"/>
              <a:t>Affective / Hedonic  tests</a:t>
            </a:r>
            <a:endParaRPr lang="en-US" dirty="0"/>
          </a:p>
          <a:p>
            <a:r>
              <a:rPr lang="en-US" dirty="0"/>
              <a:t>Steps / processes in carrying out sensory </a:t>
            </a:r>
            <a:r>
              <a:rPr lang="en-US" dirty="0" smtClean="0"/>
              <a:t>evaluation</a:t>
            </a:r>
            <a:endParaRPr lang="en-US" dirty="0"/>
          </a:p>
          <a:p>
            <a:pPr lvl="1"/>
            <a:r>
              <a:rPr lang="en-HK" dirty="0"/>
              <a:t>Good practices </a:t>
            </a:r>
            <a:r>
              <a:rPr lang="en-HK" dirty="0" smtClean="0"/>
              <a:t>in sensory evaluation</a:t>
            </a:r>
            <a:endParaRPr lang="en-HK" dirty="0"/>
          </a:p>
          <a:p>
            <a:pPr lvl="1"/>
            <a:r>
              <a:rPr lang="en-US" dirty="0"/>
              <a:t>Steps in </a:t>
            </a:r>
            <a:r>
              <a:rPr lang="en-US" dirty="0" smtClean="0"/>
              <a:t>sensory evaluation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4693E-3A8D-4AA0-9129-660A9D46F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Descriptive Tests: </a:t>
            </a:r>
            <a:br>
              <a:rPr lang="en-US" altLang="en-US" dirty="0"/>
            </a:br>
            <a:r>
              <a:rPr lang="en-US" altLang="en-US" sz="3600" dirty="0"/>
              <a:t>Quantitative </a:t>
            </a:r>
            <a:r>
              <a:rPr lang="en-US" altLang="zh-TW" sz="3600" dirty="0"/>
              <a:t>Descriptive Analysis (examples)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Scale </a:t>
            </a:r>
            <a:r>
              <a:rPr lang="en-US" altLang="zh-TW" dirty="0"/>
              <a:t>Line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err="1" smtClean="0"/>
              <a:t>Panellists</a:t>
            </a:r>
            <a:r>
              <a:rPr lang="en-US" dirty="0" smtClean="0"/>
              <a:t> </a:t>
            </a:r>
            <a:r>
              <a:rPr lang="en-US" dirty="0"/>
              <a:t>develop a list of sensory attributes before testing a product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Panellists</a:t>
            </a:r>
            <a:r>
              <a:rPr lang="en-US" dirty="0" smtClean="0"/>
              <a:t> </a:t>
            </a:r>
            <a:r>
              <a:rPr lang="en-US" dirty="0"/>
              <a:t>evaluate the product and mark the rate on respective lines</a:t>
            </a:r>
          </a:p>
          <a:p>
            <a:pPr>
              <a:lnSpc>
                <a:spcPct val="120000"/>
              </a:lnSpc>
            </a:pPr>
            <a:r>
              <a:rPr lang="en-US" dirty="0"/>
              <a:t>For example, the panel would be given a sample of grape juice and they would rate the level of turbidity, </a:t>
            </a:r>
            <a:r>
              <a:rPr lang="en-US" dirty="0" err="1"/>
              <a:t>colour</a:t>
            </a:r>
            <a:r>
              <a:rPr lang="en-US" dirty="0"/>
              <a:t>, viscosity, etc.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407" y="1600200"/>
            <a:ext cx="3470742" cy="46380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9534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Descriptive Tests:</a:t>
            </a:r>
            <a:br>
              <a:rPr lang="en-US" altLang="en-US" dirty="0"/>
            </a:br>
            <a:r>
              <a:rPr lang="en-US" altLang="en-US" sz="3600" dirty="0"/>
              <a:t>Quantitative </a:t>
            </a:r>
            <a:r>
              <a:rPr lang="en-US" altLang="zh-TW" sz="3600" dirty="0"/>
              <a:t>Descriptive Analysis (examples)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en-US" dirty="0"/>
              <a:t>Star / Attribute Profile</a:t>
            </a:r>
          </a:p>
          <a:p>
            <a:pPr>
              <a:lnSpc>
                <a:spcPct val="120000"/>
              </a:lnSpc>
            </a:pPr>
            <a:r>
              <a:rPr lang="en-US" altLang="zh-HK" dirty="0" err="1" smtClean="0"/>
              <a:t>Panellists</a:t>
            </a:r>
            <a:r>
              <a:rPr lang="en-US" altLang="zh-HK" dirty="0" smtClean="0"/>
              <a:t> </a:t>
            </a:r>
            <a:r>
              <a:rPr lang="en-US" altLang="zh-HK" dirty="0"/>
              <a:t>develop a list of sensory attributes before testing a single product or a range of products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The </a:t>
            </a:r>
            <a:r>
              <a:rPr lang="en-US" altLang="en-US" dirty="0" err="1" smtClean="0"/>
              <a:t>panellists</a:t>
            </a:r>
            <a:r>
              <a:rPr lang="en-US" altLang="en-US" dirty="0" smtClean="0"/>
              <a:t> </a:t>
            </a:r>
            <a:r>
              <a:rPr lang="en-US" altLang="en-US" dirty="0"/>
              <a:t>evaluate the product(s) and record the rating by plotting the data onto graphs – for easy comparison among samples</a:t>
            </a:r>
          </a:p>
          <a:p>
            <a:pPr>
              <a:lnSpc>
                <a:spcPct val="120000"/>
              </a:lnSpc>
            </a:pPr>
            <a:r>
              <a:rPr lang="en-US" altLang="zh-HK" dirty="0"/>
              <a:t>For example, the panel would be given samples of Sponge Cake, Madeira Cake and Genoese Sponge Cake and they would draw a star chart / diagram based on the intensity of each attribute</a:t>
            </a: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2" r="2705"/>
          <a:stretch/>
        </p:blipFill>
        <p:spPr bwMode="auto">
          <a:xfrm>
            <a:off x="4539409" y="2949262"/>
            <a:ext cx="4366482" cy="2915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10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Affective / Hedonic Tests:</a:t>
            </a:r>
            <a:br>
              <a:rPr lang="en-US" altLang="en-US" dirty="0"/>
            </a:br>
            <a:r>
              <a:rPr lang="en-US" altLang="en-US" sz="3600" dirty="0"/>
              <a:t>Consumer Acceptance Tests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Basic Question:  Are the products liked?</a:t>
            </a:r>
          </a:p>
          <a:p>
            <a:pPr>
              <a:lnSpc>
                <a:spcPct val="120000"/>
              </a:lnSpc>
            </a:pPr>
            <a:r>
              <a:rPr lang="en-US" dirty="0"/>
              <a:t>Basic Setup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dirty="0"/>
              <a:t>75-150 consumers per test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dirty="0"/>
              <a:t>Screened for product use </a:t>
            </a:r>
            <a:br>
              <a:rPr lang="en-US" dirty="0"/>
            </a:br>
            <a:r>
              <a:rPr lang="en-US" dirty="0"/>
              <a:t>(Do they buy the product?  And how often?)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dirty="0"/>
              <a:t>Asked degree of liking </a:t>
            </a:r>
            <a:br>
              <a:rPr lang="en-US" dirty="0"/>
            </a:br>
            <a:r>
              <a:rPr lang="en-US" dirty="0"/>
              <a:t>(how much do they like it) and/or preference questions</a:t>
            </a:r>
          </a:p>
          <a:p>
            <a:pPr>
              <a:lnSpc>
                <a:spcPct val="120000"/>
              </a:lnSpc>
            </a:pPr>
            <a:r>
              <a:rPr lang="en-US" dirty="0"/>
              <a:t>Advantages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dirty="0"/>
              <a:t>Provides essential information – Do they like it or not?</a:t>
            </a:r>
          </a:p>
          <a:p>
            <a:pPr>
              <a:lnSpc>
                <a:spcPct val="120000"/>
              </a:lnSpc>
            </a:pPr>
            <a:r>
              <a:rPr lang="en-US" dirty="0"/>
              <a:t>Disadvantages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dirty="0"/>
              <a:t>May be difficult to get a representative sample of consumers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8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364" y="299138"/>
            <a:ext cx="8646116" cy="594444"/>
          </a:xfrm>
        </p:spPr>
        <p:txBody>
          <a:bodyPr>
            <a:normAutofit/>
          </a:bodyPr>
          <a:lstStyle/>
          <a:p>
            <a:pPr algn="l"/>
            <a:r>
              <a:rPr lang="en-US" altLang="en-US" sz="2800" dirty="0"/>
              <a:t>Affective / Hedonic Tests: Consumer Acceptance Tests</a:t>
            </a:r>
          </a:p>
        </p:txBody>
      </p:sp>
      <p:sp>
        <p:nvSpPr>
          <p:cNvPr id="73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6364" y="779453"/>
            <a:ext cx="8784976" cy="3179335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1800" dirty="0"/>
              <a:t>Used to measure how much people like a product  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1800" dirty="0"/>
              <a:t>There are several types of scales that can be used</a:t>
            </a:r>
          </a:p>
        </p:txBody>
      </p:sp>
      <p:sp>
        <p:nvSpPr>
          <p:cNvPr id="3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FC11-E75F-45C5-9CA5-115A50E0C2D2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737324" name="Line 44"/>
          <p:cNvSpPr>
            <a:spLocks noChangeShapeType="1"/>
          </p:cNvSpPr>
          <p:nvPr/>
        </p:nvSpPr>
        <p:spPr bwMode="ltGray">
          <a:xfrm>
            <a:off x="1257300" y="4135438"/>
            <a:ext cx="27971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25" name="Line 45"/>
          <p:cNvSpPr>
            <a:spLocks noChangeShapeType="1"/>
          </p:cNvSpPr>
          <p:nvPr/>
        </p:nvSpPr>
        <p:spPr bwMode="ltGray">
          <a:xfrm>
            <a:off x="1257300" y="6592888"/>
            <a:ext cx="27971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26" name="Line 46"/>
          <p:cNvSpPr>
            <a:spLocks noChangeShapeType="1"/>
          </p:cNvSpPr>
          <p:nvPr/>
        </p:nvSpPr>
        <p:spPr bwMode="ltGray">
          <a:xfrm>
            <a:off x="1257300" y="4135438"/>
            <a:ext cx="0" cy="24574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27" name="Line 47"/>
          <p:cNvSpPr>
            <a:spLocks noChangeShapeType="1"/>
          </p:cNvSpPr>
          <p:nvPr/>
        </p:nvSpPr>
        <p:spPr bwMode="ltGray">
          <a:xfrm>
            <a:off x="4054475" y="4135438"/>
            <a:ext cx="0" cy="24574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46364" y="1609858"/>
            <a:ext cx="8537028" cy="49830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64"/>
          <p:cNvSpPr>
            <a:spLocks noChangeArrowheads="1"/>
          </p:cNvSpPr>
          <p:nvPr/>
        </p:nvSpPr>
        <p:spPr bwMode="ltGray">
          <a:xfrm>
            <a:off x="610345" y="1661570"/>
            <a:ext cx="7920881" cy="94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ABB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/>
              <a:t>Sample Ballot</a:t>
            </a:r>
          </a:p>
          <a:p>
            <a:pPr lvl="1" indent="-457200" eaLnBrk="0" hangingPunct="0">
              <a:lnSpc>
                <a:spcPct val="120000"/>
              </a:lnSpc>
              <a:buClr>
                <a:schemeClr val="tx1"/>
              </a:buClr>
              <a:buSzPct val="95000"/>
              <a:buFont typeface="Symbol" pitchFamily="18" charset="2"/>
              <a:buNone/>
            </a:pPr>
            <a:r>
              <a:rPr lang="en-US" altLang="en-US" sz="1600" b="1" dirty="0"/>
              <a:t>Taste each product in the order listed.  Circle how much you like the product.</a:t>
            </a:r>
          </a:p>
          <a:p>
            <a:endParaRPr lang="en-US" altLang="en-US" b="1" dirty="0"/>
          </a:p>
        </p:txBody>
      </p:sp>
      <p:sp>
        <p:nvSpPr>
          <p:cNvPr id="41" name="Content Placeholder 27"/>
          <p:cNvSpPr>
            <a:spLocks noGrp="1"/>
          </p:cNvSpPr>
          <p:nvPr>
            <p:ph sz="half" idx="1"/>
          </p:nvPr>
        </p:nvSpPr>
        <p:spPr>
          <a:xfrm>
            <a:off x="610345" y="2474990"/>
            <a:ext cx="5216709" cy="3906338"/>
          </a:xfrm>
        </p:spPr>
        <p:txBody>
          <a:bodyPr>
            <a:noAutofit/>
          </a:bodyPr>
          <a:lstStyle/>
          <a:p>
            <a:r>
              <a:rPr lang="en-GB" sz="1600" b="1" dirty="0"/>
              <a:t>Quartermaster Corp. 9-point hedonic (liking) scale</a:t>
            </a:r>
            <a:r>
              <a:rPr lang="en-GB" sz="1600" dirty="0"/>
              <a:t>. [Most commonly used]</a:t>
            </a:r>
          </a:p>
          <a:p>
            <a:endParaRPr lang="en-GB" sz="1600" dirty="0"/>
          </a:p>
          <a:p>
            <a:pPr marL="90488" indent="990600">
              <a:buNone/>
            </a:pPr>
            <a:r>
              <a:rPr lang="en-GB" sz="1800" cap="small" dirty="0"/>
              <a:t>9  Like Extremely</a:t>
            </a:r>
          </a:p>
          <a:p>
            <a:pPr marL="90488" indent="990600">
              <a:buNone/>
            </a:pPr>
            <a:r>
              <a:rPr lang="en-GB" sz="1800" cap="small" dirty="0"/>
              <a:t>8  Like very Much</a:t>
            </a:r>
          </a:p>
          <a:p>
            <a:pPr marL="90488" indent="990600">
              <a:buNone/>
            </a:pPr>
            <a:r>
              <a:rPr lang="en-GB" sz="1800" cap="small" dirty="0"/>
              <a:t>7  Like Moderately</a:t>
            </a:r>
          </a:p>
          <a:p>
            <a:pPr marL="90488" indent="990600">
              <a:buNone/>
            </a:pPr>
            <a:r>
              <a:rPr lang="en-GB" sz="1800" cap="small" dirty="0"/>
              <a:t>6  Like Slightly</a:t>
            </a:r>
          </a:p>
          <a:p>
            <a:pPr marL="90488" indent="990600">
              <a:buNone/>
            </a:pPr>
            <a:r>
              <a:rPr lang="en-GB" sz="1800" cap="small" dirty="0"/>
              <a:t>5  Neither Like nor Dislike</a:t>
            </a:r>
          </a:p>
          <a:p>
            <a:pPr marL="90488" indent="990600">
              <a:buNone/>
            </a:pPr>
            <a:r>
              <a:rPr lang="en-GB" sz="1800" cap="small" dirty="0"/>
              <a:t>4  Dislike Slightly</a:t>
            </a:r>
          </a:p>
          <a:p>
            <a:pPr marL="90488" indent="990600">
              <a:buNone/>
            </a:pPr>
            <a:r>
              <a:rPr lang="en-GB" sz="1800" cap="small" dirty="0"/>
              <a:t>3  Dislike Moderately</a:t>
            </a:r>
          </a:p>
          <a:p>
            <a:pPr marL="90488" indent="990600">
              <a:buNone/>
            </a:pPr>
            <a:r>
              <a:rPr lang="en-GB" sz="1800" cap="small" dirty="0"/>
              <a:t>2  Dislike Very Much</a:t>
            </a:r>
          </a:p>
          <a:p>
            <a:pPr marL="90488" indent="990600">
              <a:buNone/>
            </a:pPr>
            <a:r>
              <a:rPr lang="en-GB" sz="1800" cap="small" dirty="0"/>
              <a:t>1  Dislike Extremely</a:t>
            </a:r>
            <a:endParaRPr lang="en-US" sz="1800" cap="small" dirty="0"/>
          </a:p>
        </p:txBody>
      </p:sp>
      <p:sp>
        <p:nvSpPr>
          <p:cNvPr id="42" name="Content Placeholder 28"/>
          <p:cNvSpPr>
            <a:spLocks noGrp="1"/>
          </p:cNvSpPr>
          <p:nvPr>
            <p:ph sz="half" idx="2"/>
          </p:nvPr>
        </p:nvSpPr>
        <p:spPr>
          <a:xfrm>
            <a:off x="5810712" y="2451066"/>
            <a:ext cx="2820474" cy="3419601"/>
          </a:xfrm>
        </p:spPr>
        <p:txBody>
          <a:bodyPr>
            <a:normAutofit/>
          </a:bodyPr>
          <a:lstStyle/>
          <a:p>
            <a:r>
              <a:rPr lang="en-GB" sz="1800" b="1" dirty="0"/>
              <a:t>The Smiley Scale</a:t>
            </a:r>
            <a:br>
              <a:rPr lang="en-GB" sz="1800" b="1" dirty="0"/>
            </a:br>
            <a:r>
              <a:rPr lang="en-GB" sz="1800" dirty="0"/>
              <a:t>Used with children</a:t>
            </a:r>
            <a:endParaRPr lang="en-US" sz="1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3095203"/>
            <a:ext cx="2640013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173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Affective / Hedonic Tests:</a:t>
            </a:r>
            <a:br>
              <a:rPr lang="en-US" altLang="en-US" dirty="0"/>
            </a:br>
            <a:r>
              <a:rPr lang="en-US" altLang="en-US" sz="3600" dirty="0"/>
              <a:t>Consumer Acceptance Tests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Preference Tests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The “Pepsi Challenge” type of test that is widely used in marketing research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Used to determine which product is preferred, although people have the option to choose “no preference”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3" y="3533775"/>
            <a:ext cx="7986713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/ Processes in Carrying Out Sensory </a:t>
            </a:r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1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16CA7-B9B9-4398-AE43-C8B584BCC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dirty="0"/>
              <a:t>Good Practices in Sensory </a:t>
            </a:r>
            <a:r>
              <a:rPr lang="en-HK" dirty="0" smtClean="0"/>
              <a:t>Evaluation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F45AA-E7DC-4743-8BCF-BB947256B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800" dirty="0"/>
              <a:t>Facilities should be well designed</a:t>
            </a:r>
          </a:p>
          <a:p>
            <a:pPr lvl="1">
              <a:lnSpc>
                <a:spcPct val="110000"/>
              </a:lnSpc>
            </a:pPr>
            <a:r>
              <a:rPr lang="en-US" altLang="en-US" sz="2400" dirty="0"/>
              <a:t>White or off-white </a:t>
            </a:r>
            <a:r>
              <a:rPr lang="en-US" altLang="en-US" sz="2400" dirty="0" err="1"/>
              <a:t>colour</a:t>
            </a:r>
            <a:endParaRPr lang="en-US" altLang="en-US" sz="2400" dirty="0"/>
          </a:p>
          <a:p>
            <a:pPr lvl="1">
              <a:lnSpc>
                <a:spcPct val="110000"/>
              </a:lnSpc>
            </a:pPr>
            <a:r>
              <a:rPr lang="en-US" altLang="en-US" sz="2400" dirty="0"/>
              <a:t>Lighting should be controlled</a:t>
            </a:r>
          </a:p>
          <a:p>
            <a:pPr lvl="1">
              <a:lnSpc>
                <a:spcPct val="110000"/>
              </a:lnSpc>
            </a:pPr>
            <a:r>
              <a:rPr lang="en-US" altLang="en-US" sz="2400" dirty="0"/>
              <a:t>There should be good ventilation</a:t>
            </a:r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0B502-3358-4337-8B7A-F0C3992DE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4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dirty="0"/>
              <a:t>Good Practices in Sensory </a:t>
            </a:r>
            <a:r>
              <a:rPr lang="en-HK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1604"/>
            <a:ext cx="8229600" cy="436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56176" y="5705856"/>
            <a:ext cx="20882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E1489-26E3-477E-BC56-E64D48EEF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dirty="0"/>
              <a:t>Good Practices in Sensory </a:t>
            </a:r>
            <a:r>
              <a:rPr lang="en-HK" dirty="0" smtClean="0"/>
              <a:t>Evaluation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8CA21-29B7-4EB4-A244-AC3DEA4F1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0000"/>
              </a:lnSpc>
              <a:buClr>
                <a:srgbClr val="5B63B7"/>
              </a:buClr>
            </a:pPr>
            <a:r>
              <a:rPr lang="en-US" altLang="en-US" sz="2800" dirty="0">
                <a:solidFill>
                  <a:prstClr val="black"/>
                </a:solidFill>
              </a:rPr>
              <a:t>Samples should be prepared properly</a:t>
            </a:r>
          </a:p>
          <a:p>
            <a:pPr lvl="1">
              <a:lnSpc>
                <a:spcPct val="110000"/>
              </a:lnSpc>
              <a:buClr>
                <a:srgbClr val="5B63B7"/>
              </a:buClr>
            </a:pPr>
            <a:r>
              <a:rPr lang="en-US" altLang="en-US" sz="2400" dirty="0">
                <a:solidFill>
                  <a:prstClr val="black"/>
                </a:solidFill>
              </a:rPr>
              <a:t>Temperature should be controlled and the same for all samples</a:t>
            </a:r>
          </a:p>
          <a:p>
            <a:pPr lvl="1">
              <a:lnSpc>
                <a:spcPct val="110000"/>
              </a:lnSpc>
              <a:buClr>
                <a:srgbClr val="5B63B7"/>
              </a:buClr>
            </a:pPr>
            <a:r>
              <a:rPr lang="en-US" altLang="en-US" sz="2400" dirty="0">
                <a:solidFill>
                  <a:prstClr val="black"/>
                </a:solidFill>
              </a:rPr>
              <a:t>Volume served should be equal for all samples</a:t>
            </a:r>
          </a:p>
          <a:p>
            <a:pPr lvl="1">
              <a:lnSpc>
                <a:spcPct val="110000"/>
              </a:lnSpc>
              <a:buClr>
                <a:srgbClr val="5B63B7"/>
              </a:buClr>
            </a:pPr>
            <a:r>
              <a:rPr lang="en-US" altLang="en-US" sz="2400" dirty="0">
                <a:solidFill>
                  <a:prstClr val="black"/>
                </a:solidFill>
              </a:rPr>
              <a:t>Samples should be served at equivalent shelf-life or time since cooking/preparation</a:t>
            </a:r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7B20C-1C98-4924-B795-324E2A3BE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0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dirty="0"/>
              <a:t>Good Practices in Sensory </a:t>
            </a:r>
            <a:r>
              <a:rPr lang="en-US" altLang="zh-TW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Experimental Design Considerations</a:t>
            </a:r>
          </a:p>
          <a:p>
            <a:pPr lvl="1"/>
            <a:r>
              <a:rPr lang="en-US" altLang="en-US" sz="2400" dirty="0"/>
              <a:t>Samples should be </a:t>
            </a:r>
            <a:r>
              <a:rPr lang="en-US" altLang="en-US" sz="2400" dirty="0" smtClean="0"/>
              <a:t>labelled </a:t>
            </a:r>
            <a:r>
              <a:rPr lang="en-US" altLang="en-US" sz="2400" dirty="0"/>
              <a:t>with random 3-digit codes to avoid bias</a:t>
            </a:r>
          </a:p>
          <a:p>
            <a:pPr lvl="1"/>
            <a:r>
              <a:rPr lang="en-US" altLang="en-US" sz="2400" dirty="0"/>
              <a:t>Samples should be served in random or counterbalanced order</a:t>
            </a:r>
          </a:p>
          <a:p>
            <a:pPr lvl="2"/>
            <a:r>
              <a:rPr lang="en-US" altLang="en-US" dirty="0"/>
              <a:t>Counterbalanced order means that if 2 samples are served, half of the subjects receive one sample first and the other half receive the other sample first</a:t>
            </a:r>
          </a:p>
          <a:p>
            <a:pPr lvl="2"/>
            <a:r>
              <a:rPr lang="en-US" altLang="en-US" dirty="0"/>
              <a:t>Counterbalancing takes into account order effects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856" y="5477680"/>
            <a:ext cx="35179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44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dirty="0"/>
              <a:t>Good Practices in Sensory </a:t>
            </a:r>
            <a:r>
              <a:rPr lang="en-HK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/>
              <a:t>Carrier</a:t>
            </a:r>
          </a:p>
          <a:p>
            <a:r>
              <a:rPr lang="en-US" sz="2600" dirty="0"/>
              <a:t>Usually refer to materials that form a base or vehicle for the food being tested, but may more broadly be considered as any other food that accompanies the one being tested so that they are ingested </a:t>
            </a:r>
            <a:r>
              <a:rPr lang="en-US" sz="2600" dirty="0" smtClean="0"/>
              <a:t>and / tasted </a:t>
            </a:r>
            <a:r>
              <a:rPr lang="en-US" sz="2600" dirty="0"/>
              <a:t>together.</a:t>
            </a:r>
          </a:p>
          <a:p>
            <a:endParaRPr lang="en-US" sz="2600" dirty="0"/>
          </a:p>
          <a:p>
            <a:r>
              <a:rPr lang="en-US" sz="2600" i="1" u="sng" dirty="0"/>
              <a:t>Example of carriers</a:t>
            </a:r>
            <a:r>
              <a:rPr lang="en-US" sz="2600" dirty="0"/>
              <a:t>	</a:t>
            </a:r>
            <a:r>
              <a:rPr lang="en-US" sz="2600" i="1" u="sng" dirty="0"/>
              <a:t>Food being tested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>Rice				Curry sauce</a:t>
            </a:r>
            <a:br>
              <a:rPr lang="en-US" sz="2600" dirty="0"/>
            </a:br>
            <a:r>
              <a:rPr lang="en-US" sz="2600" dirty="0"/>
              <a:t>Bread			Butter</a:t>
            </a:r>
            <a:br>
              <a:rPr lang="en-US" sz="2600" dirty="0"/>
            </a:br>
            <a:r>
              <a:rPr lang="en-US" sz="2600" dirty="0"/>
              <a:t>Cracker			Cheese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4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dirty="0"/>
              <a:t>Good Practices in Sensory </a:t>
            </a:r>
            <a:r>
              <a:rPr lang="en-HK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Palate cleanser</a:t>
            </a:r>
          </a:p>
          <a:p>
            <a:r>
              <a:rPr lang="en-US" dirty="0"/>
              <a:t>The goal of palate cleansers should be to aid in the removal of residual materials from previous </a:t>
            </a:r>
            <a:r>
              <a:rPr lang="en-US" dirty="0" smtClean="0"/>
              <a:t>samples</a:t>
            </a:r>
            <a:endParaRPr lang="en-US" dirty="0"/>
          </a:p>
          <a:p>
            <a:r>
              <a:rPr lang="en-US" dirty="0"/>
              <a:t>Examples of palate cleansers are chocolate, pectin solution, </a:t>
            </a:r>
            <a:r>
              <a:rPr lang="en-US" dirty="0" smtClean="0"/>
              <a:t>water biscuits, </a:t>
            </a:r>
            <a:r>
              <a:rPr lang="en-US" dirty="0"/>
              <a:t>warm water, </a:t>
            </a:r>
            <a:r>
              <a:rPr lang="en-US" dirty="0" smtClean="0"/>
              <a:t>water </a:t>
            </a:r>
            <a:r>
              <a:rPr lang="en-US" dirty="0"/>
              <a:t>and whole </a:t>
            </a:r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1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dirty="0"/>
              <a:t>Good Practices in Sensory </a:t>
            </a:r>
            <a:r>
              <a:rPr lang="en-HK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Swallow or expectorated?</a:t>
            </a:r>
          </a:p>
          <a:p>
            <a:r>
              <a:rPr lang="en-US" dirty="0"/>
              <a:t>In most analytical sensory tests, swallowing is avoided and samples are expectorated. This is assumed to provide less carry-over or unwanted influence of one product to the next. </a:t>
            </a:r>
          </a:p>
          <a:p>
            <a:r>
              <a:rPr lang="en-US" dirty="0"/>
              <a:t>In consumer testing where acceptability is being measured, swallowing and post-ingestion effects can affect consumers’ opinions on the products.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1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091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HK" dirty="0"/>
              <a:t>Good Practices in Sensory </a:t>
            </a:r>
            <a:r>
              <a:rPr lang="en-HK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Items placed on a tray for </a:t>
            </a:r>
            <a:r>
              <a:rPr lang="en-US" dirty="0" err="1" smtClean="0"/>
              <a:t>panellists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/>
              <a:t>Food samples</a:t>
            </a:r>
          </a:p>
          <a:p>
            <a:r>
              <a:rPr lang="en-US" dirty="0"/>
              <a:t>Evaluation ballot</a:t>
            </a:r>
          </a:p>
          <a:p>
            <a:r>
              <a:rPr lang="en-US" dirty="0"/>
              <a:t>Pen / pencil</a:t>
            </a:r>
          </a:p>
          <a:p>
            <a:r>
              <a:rPr lang="en-US" dirty="0"/>
              <a:t>Eating utensils</a:t>
            </a:r>
          </a:p>
          <a:p>
            <a:r>
              <a:rPr lang="en-US" dirty="0"/>
              <a:t>Napkins</a:t>
            </a:r>
          </a:p>
          <a:p>
            <a:r>
              <a:rPr lang="en-US" dirty="0"/>
              <a:t>Carrier</a:t>
            </a:r>
          </a:p>
          <a:p>
            <a:r>
              <a:rPr lang="en-US" dirty="0"/>
              <a:t>Palate cleanser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Steps in Carrying Out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Sensory Evaluation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701451"/>
              </p:ext>
            </p:extLst>
          </p:nvPr>
        </p:nvGraphicFramePr>
        <p:xfrm>
          <a:off x="457200" y="165998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9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Fehners</a:t>
            </a:r>
            <a:r>
              <a:rPr lang="en-US" dirty="0"/>
              <a:t>, V., Simpson, M., &amp; Monks, B. (2011). </a:t>
            </a:r>
            <a:r>
              <a:rPr lang="en-US" i="1" dirty="0"/>
              <a:t>Food technology.</a:t>
            </a:r>
            <a:r>
              <a:rPr lang="en-US" dirty="0"/>
              <a:t> London: </a:t>
            </a:r>
            <a:r>
              <a:rPr lang="en-US" dirty="0" err="1"/>
              <a:t>Hodder</a:t>
            </a:r>
            <a:r>
              <a:rPr lang="en-US" dirty="0"/>
              <a:t> Education.</a:t>
            </a:r>
          </a:p>
          <a:p>
            <a:r>
              <a:rPr lang="en-US" dirty="0"/>
              <a:t>Lawless, H. T., &amp; </a:t>
            </a:r>
            <a:r>
              <a:rPr lang="en-US" dirty="0" err="1"/>
              <a:t>Heymann</a:t>
            </a:r>
            <a:r>
              <a:rPr lang="en-US" dirty="0"/>
              <a:t>, H. (2010). </a:t>
            </a:r>
            <a:r>
              <a:rPr lang="en-US" i="1" dirty="0"/>
              <a:t>Sensory evaluation of food: principles and practices.</a:t>
            </a:r>
            <a:r>
              <a:rPr lang="en-US" dirty="0"/>
              <a:t> New York: Springer.</a:t>
            </a:r>
          </a:p>
          <a:p>
            <a:r>
              <a:rPr lang="en-US" dirty="0" err="1"/>
              <a:t>Rigewell</a:t>
            </a:r>
            <a:r>
              <a:rPr lang="en-US" dirty="0"/>
              <a:t>, J. (2009). </a:t>
            </a:r>
            <a:r>
              <a:rPr lang="en-US" i="1" dirty="0"/>
              <a:t>Examining Food and Nutrition for </a:t>
            </a:r>
            <a:r>
              <a:rPr lang="en-US" i="1" dirty="0" err="1"/>
              <a:t>Gcse</a:t>
            </a:r>
            <a:r>
              <a:rPr lang="en-US" dirty="0"/>
              <a:t>. </a:t>
            </a:r>
            <a:r>
              <a:rPr lang="en-US" dirty="0" err="1"/>
              <a:t>Gardners</a:t>
            </a:r>
            <a:r>
              <a:rPr lang="en-US" dirty="0"/>
              <a:t> Books.</a:t>
            </a:r>
          </a:p>
          <a:p>
            <a:r>
              <a:rPr lang="en-HK" dirty="0"/>
              <a:t>Stone, H., &amp; </a:t>
            </a:r>
            <a:r>
              <a:rPr lang="en-HK" dirty="0" err="1"/>
              <a:t>Sidel</a:t>
            </a:r>
            <a:r>
              <a:rPr lang="en-HK" dirty="0"/>
              <a:t>, J. L. (2004). Introduction to Sensory Evaluation. </a:t>
            </a:r>
            <a:r>
              <a:rPr lang="en-HK" i="1" dirty="0"/>
              <a:t>Sensory Evaluation Practices</a:t>
            </a:r>
            <a:r>
              <a:rPr lang="en-HK" dirty="0"/>
              <a:t>, 1–19. </a:t>
            </a:r>
            <a:r>
              <a:rPr lang="en-HK" dirty="0" err="1"/>
              <a:t>doi</a:t>
            </a:r>
            <a:r>
              <a:rPr lang="en-HK" dirty="0"/>
              <a:t>: 10.1016/b978-012672690-9/50005-6</a:t>
            </a:r>
          </a:p>
          <a:p>
            <a:r>
              <a:rPr lang="en-US" dirty="0" err="1"/>
              <a:t>Tull</a:t>
            </a:r>
            <a:r>
              <a:rPr lang="en-US" dirty="0"/>
              <a:t>, A. (2000). </a:t>
            </a:r>
            <a:r>
              <a:rPr lang="en-US" i="1" dirty="0"/>
              <a:t>Food technology to </a:t>
            </a:r>
            <a:r>
              <a:rPr lang="en-US" i="1" dirty="0" err="1"/>
              <a:t>Gcse</a:t>
            </a:r>
            <a:r>
              <a:rPr lang="en-US" dirty="0"/>
              <a:t>. Oxford: Oxford University Press.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Woods, L. (2005). </a:t>
            </a:r>
            <a:r>
              <a:rPr lang="en-US" i="1" dirty="0"/>
              <a:t>Food Technology: </a:t>
            </a:r>
            <a:r>
              <a:rPr lang="en-US" i="1" dirty="0" err="1"/>
              <a:t>Gcse</a:t>
            </a:r>
            <a:r>
              <a:rPr lang="en-US" i="1" dirty="0"/>
              <a:t> design &amp; technology for </a:t>
            </a:r>
            <a:r>
              <a:rPr lang="en-US" i="1" dirty="0" err="1"/>
              <a:t>Aqa</a:t>
            </a:r>
            <a:r>
              <a:rPr lang="en-US" dirty="0"/>
              <a:t>. Place of publication not identified: Heinemann.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74638-45D0-40BC-9411-BC029C68E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D952C-65F2-4B11-994F-D9EB44073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22DF6-38DC-40D8-9A96-0754995FA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HK" dirty="0"/>
              <a:t>“Sensory evaluation is a scientific discipline that is used to measure, </a:t>
            </a:r>
            <a:r>
              <a:rPr lang="en-HK" dirty="0" err="1"/>
              <a:t>analyze</a:t>
            </a:r>
            <a:r>
              <a:rPr lang="en-HK" dirty="0"/>
              <a:t>, evoke, and interpret the reactions to those characteristics of foods and materials as they are perceived by the senses of sight, smell, taste, touch, and hearing. </a:t>
            </a:r>
          </a:p>
          <a:p>
            <a:pPr marL="0" indent="0">
              <a:buNone/>
            </a:pPr>
            <a:endParaRPr lang="en-HK" dirty="0"/>
          </a:p>
          <a:p>
            <a:pPr marL="0" indent="0">
              <a:buNone/>
            </a:pPr>
            <a:r>
              <a:rPr lang="en-HK" dirty="0"/>
              <a:t>Sensory evaluation involves the measurement and evaluation of the sensory properties of foods and other materials. </a:t>
            </a:r>
          </a:p>
          <a:p>
            <a:pPr marL="0" indent="0">
              <a:buNone/>
            </a:pPr>
            <a:endParaRPr lang="en-HK" dirty="0"/>
          </a:p>
          <a:p>
            <a:pPr marL="0" indent="0">
              <a:buNone/>
            </a:pPr>
            <a:r>
              <a:rPr lang="en-HK" dirty="0"/>
              <a:t>Sensory evaluation also involves the analysis and the interpretation of the responses by the sensory professionals.”</a:t>
            </a:r>
          </a:p>
          <a:p>
            <a:pPr marL="0" indent="0" algn="r">
              <a:buNone/>
            </a:pPr>
            <a:endParaRPr lang="en-HK" dirty="0"/>
          </a:p>
          <a:p>
            <a:pPr marL="0" indent="0" algn="r">
              <a:buNone/>
            </a:pPr>
            <a:r>
              <a:rPr lang="en-HK" sz="2100" dirty="0" smtClean="0"/>
              <a:t>Stone</a:t>
            </a:r>
            <a:r>
              <a:rPr lang="en-HK" sz="2100" dirty="0"/>
              <a:t>, H., &amp; </a:t>
            </a:r>
            <a:r>
              <a:rPr lang="en-HK" sz="2100" dirty="0" err="1"/>
              <a:t>Sidel</a:t>
            </a:r>
            <a:r>
              <a:rPr lang="en-HK" sz="2100" dirty="0"/>
              <a:t>, J. L. (2004). Introduction to Sensory Evaluation. </a:t>
            </a:r>
            <a:r>
              <a:rPr lang="en-HK" sz="2100" i="1" dirty="0"/>
              <a:t>Sensory Evaluation Practices</a:t>
            </a:r>
            <a:r>
              <a:rPr lang="en-HK" sz="2100" dirty="0"/>
              <a:t>, 1–19. </a:t>
            </a:r>
            <a:r>
              <a:rPr lang="en-HK" sz="2100" dirty="0" err="1"/>
              <a:t>doi</a:t>
            </a:r>
            <a:r>
              <a:rPr lang="en-HK" sz="2100" dirty="0"/>
              <a:t>: 10.1016/b978-012672690-9/50005-6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6CEAF-1A55-4B5E-86B5-36F64DCE9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7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Sensory </a:t>
            </a:r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characteristics of food that affect our </a:t>
            </a:r>
            <a:r>
              <a:rPr lang="en-US" dirty="0" smtClean="0"/>
              <a:t>sensory organs are </a:t>
            </a:r>
            <a:r>
              <a:rPr lang="en-US" dirty="0"/>
              <a:t>called organoleptic </a:t>
            </a:r>
            <a:r>
              <a:rPr lang="en-US" dirty="0" smtClean="0"/>
              <a:t>properties</a:t>
            </a:r>
            <a:endParaRPr lang="en-US" dirty="0"/>
          </a:p>
          <a:p>
            <a:r>
              <a:rPr lang="en-US" dirty="0"/>
              <a:t>Sensory </a:t>
            </a:r>
            <a:r>
              <a:rPr lang="en-US" dirty="0" smtClean="0"/>
              <a:t>evaluation </a:t>
            </a:r>
            <a:r>
              <a:rPr lang="en-US" dirty="0"/>
              <a:t>means tasting food to find out what these qualities </a:t>
            </a:r>
            <a:r>
              <a:rPr lang="en-US" dirty="0" smtClean="0"/>
              <a:t>are</a:t>
            </a:r>
            <a:endParaRPr lang="en-US" dirty="0"/>
          </a:p>
          <a:p>
            <a:r>
              <a:rPr lang="en-US" dirty="0"/>
              <a:t>There are three main types of </a:t>
            </a:r>
            <a:r>
              <a:rPr lang="en-US" dirty="0" smtClean="0"/>
              <a:t>tests:</a:t>
            </a:r>
            <a:endParaRPr lang="en-US" dirty="0"/>
          </a:p>
          <a:p>
            <a:pPr lvl="1"/>
            <a:r>
              <a:rPr lang="en-US" altLang="zh-TW" dirty="0" smtClean="0"/>
              <a:t>discrimination</a:t>
            </a:r>
          </a:p>
          <a:p>
            <a:pPr lvl="1"/>
            <a:r>
              <a:rPr lang="en-US" dirty="0" smtClean="0"/>
              <a:t>descriptive</a:t>
            </a:r>
          </a:p>
          <a:p>
            <a:pPr lvl="1"/>
            <a:r>
              <a:rPr lang="en-US" dirty="0" smtClean="0"/>
              <a:t>affective / hedonic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main types of </a:t>
            </a:r>
            <a:r>
              <a:rPr lang="en-US" dirty="0" smtClean="0"/>
              <a:t>sensory tests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574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1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Sensory characteristics of food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B88F2-F3DD-4DC5-98B2-D131804D8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The Senses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9C406-B4C1-4A4B-B310-79A8310B1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dirty="0" smtClean="0"/>
              <a:t>We use our </a:t>
            </a:r>
            <a:r>
              <a:rPr lang="en-HK" dirty="0"/>
              <a:t>five sensory organs </a:t>
            </a:r>
            <a:r>
              <a:rPr lang="en-HK" dirty="0" smtClean="0"/>
              <a:t>(eyes to see, nose to smell, tongue to taste, skin to feel/touch </a:t>
            </a:r>
            <a:r>
              <a:rPr lang="en-HK" dirty="0"/>
              <a:t>and </a:t>
            </a:r>
            <a:r>
              <a:rPr lang="en-HK" dirty="0" smtClean="0"/>
              <a:t>ears to hear) </a:t>
            </a:r>
            <a:r>
              <a:rPr lang="en-HK" dirty="0"/>
              <a:t>when </a:t>
            </a:r>
            <a:r>
              <a:rPr lang="en-US" dirty="0" smtClean="0"/>
              <a:t>we </a:t>
            </a:r>
            <a:r>
              <a:rPr lang="en-HK" dirty="0" smtClean="0"/>
              <a:t>eat</a:t>
            </a:r>
            <a:endParaRPr lang="en-HK" dirty="0"/>
          </a:p>
          <a:p>
            <a:r>
              <a:rPr lang="en-HK" dirty="0"/>
              <a:t>These give information about the food </a:t>
            </a:r>
            <a:r>
              <a:rPr lang="en-US" dirty="0" smtClean="0"/>
              <a:t>we </a:t>
            </a:r>
            <a:r>
              <a:rPr lang="en-HK" dirty="0" smtClean="0"/>
              <a:t>eat</a:t>
            </a:r>
            <a:endParaRPr lang="en-HK" strike="sngStrike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11FDC-C21C-4216-BBA0-F90A0AFF6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7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2AB30-D092-4358-AB4C-0B11ED657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The Senses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5A22299-DCB7-4A3A-9E44-1E8FF33FD1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3817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A4A2D-06CF-43FD-9348-D1122DAF9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9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4370</TotalTime>
  <Words>1549</Words>
  <Application>Microsoft Office PowerPoint</Application>
  <PresentationFormat>如螢幕大小 (4:3)</PresentationFormat>
  <Paragraphs>294</Paragraphs>
  <Slides>35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0" baseType="lpstr">
      <vt:lpstr>新細明體</vt:lpstr>
      <vt:lpstr>Arial</vt:lpstr>
      <vt:lpstr>Calibri</vt:lpstr>
      <vt:lpstr>Symbol</vt:lpstr>
      <vt:lpstr>Office Theme</vt:lpstr>
      <vt:lpstr>Food Product Development</vt:lpstr>
      <vt:lpstr>Topics</vt:lpstr>
      <vt:lpstr>Introduction</vt:lpstr>
      <vt:lpstr>Introduction</vt:lpstr>
      <vt:lpstr>Sensory Evaluation</vt:lpstr>
      <vt:lpstr>Three main types of sensory tests</vt:lpstr>
      <vt:lpstr>Sensory characteristics of food</vt:lpstr>
      <vt:lpstr>The Senses</vt:lpstr>
      <vt:lpstr>The Senses</vt:lpstr>
      <vt:lpstr>Sensory Descriptors</vt:lpstr>
      <vt:lpstr>Sensory Evaluation Methods</vt:lpstr>
      <vt:lpstr>Sensory Evaluation Methods</vt:lpstr>
      <vt:lpstr>Discrimination Tests</vt:lpstr>
      <vt:lpstr>Discrimination Tests: Triangle Test</vt:lpstr>
      <vt:lpstr>Discrimination Tests: Duo-Trio</vt:lpstr>
      <vt:lpstr>Discrimination Tests:  Paired Comparison Test</vt:lpstr>
      <vt:lpstr>Discrimination Tests</vt:lpstr>
      <vt:lpstr>Descriptive Tests</vt:lpstr>
      <vt:lpstr>Descriptive Tests</vt:lpstr>
      <vt:lpstr>Descriptive Tests:  Quantitative Descriptive Analysis (examples)</vt:lpstr>
      <vt:lpstr>Descriptive Tests: Quantitative Descriptive Analysis (examples)</vt:lpstr>
      <vt:lpstr>Affective / Hedonic Tests: Consumer Acceptance Tests</vt:lpstr>
      <vt:lpstr>Affective / Hedonic Tests: Consumer Acceptance Tests</vt:lpstr>
      <vt:lpstr>Affective / Hedonic Tests: Consumer Acceptance Tests</vt:lpstr>
      <vt:lpstr>Steps / Processes in Carrying Out Sensory Evaluation</vt:lpstr>
      <vt:lpstr>Good Practices in Sensory Evaluation</vt:lpstr>
      <vt:lpstr>Good Practices in Sensory Evaluation</vt:lpstr>
      <vt:lpstr>Good Practices in Sensory Evaluation</vt:lpstr>
      <vt:lpstr>Good Practices in Sensory Evaluation</vt:lpstr>
      <vt:lpstr>Good Practices in Sensory Evaluation</vt:lpstr>
      <vt:lpstr>Good Practices in Sensory Evaluation</vt:lpstr>
      <vt:lpstr>Good Practices in Sensory Evaluation</vt:lpstr>
      <vt:lpstr>Good Practices in Sensory Evaluation</vt:lpstr>
      <vt:lpstr>Steps in Carrying Out  Sensory Evaluation</vt:lpstr>
      <vt:lpstr>References</vt:lpstr>
    </vt:vector>
  </TitlesOfParts>
  <Company>HKU SPACE Po Leung Kuk Stanley Ho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</dc:title>
  <dc:creator>Ng Yu Ching Ivy</dc:creator>
  <cp:lastModifiedBy>POON, Suk-mei Cindy</cp:lastModifiedBy>
  <cp:revision>428</cp:revision>
  <cp:lastPrinted>2018-11-09T04:21:52Z</cp:lastPrinted>
  <dcterms:created xsi:type="dcterms:W3CDTF">2018-10-08T07:48:39Z</dcterms:created>
  <dcterms:modified xsi:type="dcterms:W3CDTF">2020-01-17T03:30:16Z</dcterms:modified>
</cp:coreProperties>
</file>