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7" r:id="rId3"/>
    <p:sldId id="258" r:id="rId4"/>
    <p:sldId id="265" r:id="rId5"/>
    <p:sldId id="266" r:id="rId6"/>
    <p:sldId id="268" r:id="rId7"/>
    <p:sldId id="269" r:id="rId8"/>
    <p:sldId id="27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41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via Lai" userId="a5089820-96cb-4caa-8bce-d20d73a3bd3d" providerId="ADAL" clId="{730490E0-99DC-BB48-8723-C2E029E40ED3}"/>
    <pc:docChg chg="undo custSel addSld delSld modSld sldOrd">
      <pc:chgData name="Jovia Lai" userId="a5089820-96cb-4caa-8bce-d20d73a3bd3d" providerId="ADAL" clId="{730490E0-99DC-BB48-8723-C2E029E40ED3}" dt="2021-07-26T08:05:06.551" v="2575" actId="20577"/>
      <pc:docMkLst>
        <pc:docMk/>
      </pc:docMkLst>
      <pc:sldChg chg="modSp">
        <pc:chgData name="Jovia Lai" userId="a5089820-96cb-4caa-8bce-d20d73a3bd3d" providerId="ADAL" clId="{730490E0-99DC-BB48-8723-C2E029E40ED3}" dt="2021-07-26T06:07:13.574" v="89" actId="20577"/>
        <pc:sldMkLst>
          <pc:docMk/>
          <pc:sldMk cId="105619475" sldId="257"/>
        </pc:sldMkLst>
        <pc:spChg chg="mod">
          <ac:chgData name="Jovia Lai" userId="a5089820-96cb-4caa-8bce-d20d73a3bd3d" providerId="ADAL" clId="{730490E0-99DC-BB48-8723-C2E029E40ED3}" dt="2021-07-26T06:07:13.574" v="89" actId="20577"/>
          <ac:spMkLst>
            <pc:docMk/>
            <pc:sldMk cId="105619475" sldId="257"/>
            <ac:spMk id="3" creationId="{00000000-0000-0000-0000-000000000000}"/>
          </ac:spMkLst>
        </pc:spChg>
      </pc:sldChg>
      <pc:sldChg chg="addSp delSp modSp ord">
        <pc:chgData name="Jovia Lai" userId="a5089820-96cb-4caa-8bce-d20d73a3bd3d" providerId="ADAL" clId="{730490E0-99DC-BB48-8723-C2E029E40ED3}" dt="2021-07-26T07:58:26.919" v="2312"/>
        <pc:sldMkLst>
          <pc:docMk/>
          <pc:sldMk cId="2659794738" sldId="258"/>
        </pc:sldMkLst>
        <pc:spChg chg="mod">
          <ac:chgData name="Jovia Lai" userId="a5089820-96cb-4caa-8bce-d20d73a3bd3d" providerId="ADAL" clId="{730490E0-99DC-BB48-8723-C2E029E40ED3}" dt="2021-07-26T06:29:41.880" v="1036"/>
          <ac:spMkLst>
            <pc:docMk/>
            <pc:sldMk cId="2659794738" sldId="258"/>
            <ac:spMk id="3" creationId="{00000000-0000-0000-0000-000000000000}"/>
          </ac:spMkLst>
        </pc:spChg>
        <pc:spChg chg="mod">
          <ac:chgData name="Jovia Lai" userId="a5089820-96cb-4caa-8bce-d20d73a3bd3d" providerId="ADAL" clId="{730490E0-99DC-BB48-8723-C2E029E40ED3}" dt="2021-07-26T06:07:38.798" v="92" actId="20577"/>
          <ac:spMkLst>
            <pc:docMk/>
            <pc:sldMk cId="2659794738" sldId="258"/>
            <ac:spMk id="4" creationId="{00000000-0000-0000-0000-000000000000}"/>
          </ac:spMkLst>
        </pc:spChg>
        <pc:spChg chg="add mod">
          <ac:chgData name="Jovia Lai" userId="a5089820-96cb-4caa-8bce-d20d73a3bd3d" providerId="ADAL" clId="{730490E0-99DC-BB48-8723-C2E029E40ED3}" dt="2021-07-26T07:24:43.621" v="1708" actId="1076"/>
          <ac:spMkLst>
            <pc:docMk/>
            <pc:sldMk cId="2659794738" sldId="258"/>
            <ac:spMk id="8" creationId="{060AC788-E09F-3049-8C26-B8D4396373F0}"/>
          </ac:spMkLst>
        </pc:spChg>
        <pc:spChg chg="del mod">
          <ac:chgData name="Jovia Lai" userId="a5089820-96cb-4caa-8bce-d20d73a3bd3d" providerId="ADAL" clId="{730490E0-99DC-BB48-8723-C2E029E40ED3}" dt="2021-07-26T06:07:55.757" v="96" actId="478"/>
          <ac:spMkLst>
            <pc:docMk/>
            <pc:sldMk cId="2659794738" sldId="258"/>
            <ac:spMk id="12" creationId="{ECB145AC-34D1-294F-8D9C-BFDADA8103CD}"/>
          </ac:spMkLst>
        </pc:spChg>
        <pc:graphicFrameChg chg="add mod modGraphic">
          <ac:chgData name="Jovia Lai" userId="a5089820-96cb-4caa-8bce-d20d73a3bd3d" providerId="ADAL" clId="{730490E0-99DC-BB48-8723-C2E029E40ED3}" dt="2021-07-26T07:23:33.515" v="1667" actId="14734"/>
          <ac:graphicFrameMkLst>
            <pc:docMk/>
            <pc:sldMk cId="2659794738" sldId="258"/>
            <ac:graphicFrameMk id="5" creationId="{9D5594D8-5EE1-894B-928A-47E18D9EA713}"/>
          </ac:graphicFrameMkLst>
        </pc:graphicFrameChg>
        <pc:picChg chg="add mod modCrop">
          <ac:chgData name="Jovia Lai" userId="a5089820-96cb-4caa-8bce-d20d73a3bd3d" providerId="ADAL" clId="{730490E0-99DC-BB48-8723-C2E029E40ED3}" dt="2021-07-26T07:18:42.912" v="1509" actId="1076"/>
          <ac:picMkLst>
            <pc:docMk/>
            <pc:sldMk cId="2659794738" sldId="258"/>
            <ac:picMk id="7" creationId="{569BD510-AF48-C941-AFF2-3BD9477518D3}"/>
          </ac:picMkLst>
        </pc:picChg>
        <pc:picChg chg="del">
          <ac:chgData name="Jovia Lai" userId="a5089820-96cb-4caa-8bce-d20d73a3bd3d" providerId="ADAL" clId="{730490E0-99DC-BB48-8723-C2E029E40ED3}" dt="2021-07-26T06:07:46.415" v="93" actId="478"/>
          <ac:picMkLst>
            <pc:docMk/>
            <pc:sldMk cId="2659794738" sldId="258"/>
            <ac:picMk id="11" creationId="{00000000-0000-0000-0000-000000000000}"/>
          </ac:picMkLst>
        </pc:picChg>
      </pc:sldChg>
      <pc:sldChg chg="del">
        <pc:chgData name="Jovia Lai" userId="a5089820-96cb-4caa-8bce-d20d73a3bd3d" providerId="ADAL" clId="{730490E0-99DC-BB48-8723-C2E029E40ED3}" dt="2021-07-26T06:34:02.794" v="1145" actId="2696"/>
        <pc:sldMkLst>
          <pc:docMk/>
          <pc:sldMk cId="2264615175" sldId="259"/>
        </pc:sldMkLst>
      </pc:sldChg>
      <pc:sldChg chg="del">
        <pc:chgData name="Jovia Lai" userId="a5089820-96cb-4caa-8bce-d20d73a3bd3d" providerId="ADAL" clId="{730490E0-99DC-BB48-8723-C2E029E40ED3}" dt="2021-07-26T06:34:03.620" v="1146" actId="2696"/>
        <pc:sldMkLst>
          <pc:docMk/>
          <pc:sldMk cId="1036590792" sldId="260"/>
        </pc:sldMkLst>
      </pc:sldChg>
      <pc:sldChg chg="del">
        <pc:chgData name="Jovia Lai" userId="a5089820-96cb-4caa-8bce-d20d73a3bd3d" providerId="ADAL" clId="{730490E0-99DC-BB48-8723-C2E029E40ED3}" dt="2021-07-26T06:34:03.805" v="1148" actId="2696"/>
        <pc:sldMkLst>
          <pc:docMk/>
          <pc:sldMk cId="3339098139" sldId="261"/>
        </pc:sldMkLst>
      </pc:sldChg>
      <pc:sldChg chg="del">
        <pc:chgData name="Jovia Lai" userId="a5089820-96cb-4caa-8bce-d20d73a3bd3d" providerId="ADAL" clId="{730490E0-99DC-BB48-8723-C2E029E40ED3}" dt="2021-07-26T06:34:03.636" v="1147" actId="2696"/>
        <pc:sldMkLst>
          <pc:docMk/>
          <pc:sldMk cId="1808550357" sldId="262"/>
        </pc:sldMkLst>
      </pc:sldChg>
      <pc:sldChg chg="add del">
        <pc:chgData name="Jovia Lai" userId="a5089820-96cb-4caa-8bce-d20d73a3bd3d" providerId="ADAL" clId="{730490E0-99DC-BB48-8723-C2E029E40ED3}" dt="2021-07-26T06:34:00.698" v="1143" actId="2696"/>
        <pc:sldMkLst>
          <pc:docMk/>
          <pc:sldMk cId="3022689591" sldId="263"/>
        </pc:sldMkLst>
      </pc:sldChg>
      <pc:sldChg chg="add del">
        <pc:chgData name="Jovia Lai" userId="a5089820-96cb-4caa-8bce-d20d73a3bd3d" providerId="ADAL" clId="{730490E0-99DC-BB48-8723-C2E029E40ED3}" dt="2021-07-26T06:34:01.213" v="1144" actId="2696"/>
        <pc:sldMkLst>
          <pc:docMk/>
          <pc:sldMk cId="2618280702" sldId="264"/>
        </pc:sldMkLst>
      </pc:sldChg>
      <pc:sldChg chg="addSp modSp add">
        <pc:chgData name="Jovia Lai" userId="a5089820-96cb-4caa-8bce-d20d73a3bd3d" providerId="ADAL" clId="{730490E0-99DC-BB48-8723-C2E029E40ED3}" dt="2021-07-26T07:24:32.810" v="1700" actId="1076"/>
        <pc:sldMkLst>
          <pc:docMk/>
          <pc:sldMk cId="3783317614" sldId="265"/>
        </pc:sldMkLst>
        <pc:spChg chg="mod">
          <ac:chgData name="Jovia Lai" userId="a5089820-96cb-4caa-8bce-d20d73a3bd3d" providerId="ADAL" clId="{730490E0-99DC-BB48-8723-C2E029E40ED3}" dt="2021-07-26T06:29:44.449" v="1037"/>
          <ac:spMkLst>
            <pc:docMk/>
            <pc:sldMk cId="3783317614" sldId="265"/>
            <ac:spMk id="3" creationId="{00000000-0000-0000-0000-000000000000}"/>
          </ac:spMkLst>
        </pc:spChg>
        <pc:spChg chg="add mod">
          <ac:chgData name="Jovia Lai" userId="a5089820-96cb-4caa-8bce-d20d73a3bd3d" providerId="ADAL" clId="{730490E0-99DC-BB48-8723-C2E029E40ED3}" dt="2021-07-26T07:24:32.810" v="1700" actId="1076"/>
          <ac:spMkLst>
            <pc:docMk/>
            <pc:sldMk cId="3783317614" sldId="265"/>
            <ac:spMk id="10" creationId="{DB1A752F-2661-DB43-BC82-1C639A27A52A}"/>
          </ac:spMkLst>
        </pc:spChg>
        <pc:graphicFrameChg chg="mod modGraphic">
          <ac:chgData name="Jovia Lai" userId="a5089820-96cb-4caa-8bce-d20d73a3bd3d" providerId="ADAL" clId="{730490E0-99DC-BB48-8723-C2E029E40ED3}" dt="2021-07-26T07:21:21.179" v="1574" actId="14100"/>
          <ac:graphicFrameMkLst>
            <pc:docMk/>
            <pc:sldMk cId="3783317614" sldId="265"/>
            <ac:graphicFrameMk id="5" creationId="{9D5594D8-5EE1-894B-928A-47E18D9EA713}"/>
          </ac:graphicFrameMkLst>
        </pc:graphicFrameChg>
        <pc:picChg chg="add mod modCrop">
          <ac:chgData name="Jovia Lai" userId="a5089820-96cb-4caa-8bce-d20d73a3bd3d" providerId="ADAL" clId="{730490E0-99DC-BB48-8723-C2E029E40ED3}" dt="2021-07-26T07:21:17.262" v="1573" actId="1076"/>
          <ac:picMkLst>
            <pc:docMk/>
            <pc:sldMk cId="3783317614" sldId="265"/>
            <ac:picMk id="7" creationId="{C2829A9C-716F-1E45-A601-7B59DEA71FD3}"/>
          </ac:picMkLst>
        </pc:picChg>
        <pc:picChg chg="add mod modCrop">
          <ac:chgData name="Jovia Lai" userId="a5089820-96cb-4caa-8bce-d20d73a3bd3d" providerId="ADAL" clId="{730490E0-99DC-BB48-8723-C2E029E40ED3}" dt="2021-07-26T07:21:07.009" v="1570" actId="14100"/>
          <ac:picMkLst>
            <pc:docMk/>
            <pc:sldMk cId="3783317614" sldId="265"/>
            <ac:picMk id="9" creationId="{2BD3A725-E44F-744B-91B7-CCBB599F825D}"/>
          </ac:picMkLst>
        </pc:picChg>
      </pc:sldChg>
      <pc:sldChg chg="addSp delSp modSp add">
        <pc:chgData name="Jovia Lai" userId="a5089820-96cb-4caa-8bce-d20d73a3bd3d" providerId="ADAL" clId="{730490E0-99DC-BB48-8723-C2E029E40ED3}" dt="2021-07-26T07:25:00.811" v="1710" actId="14100"/>
        <pc:sldMkLst>
          <pc:docMk/>
          <pc:sldMk cId="1619790241" sldId="266"/>
        </pc:sldMkLst>
        <pc:spChg chg="mod">
          <ac:chgData name="Jovia Lai" userId="a5089820-96cb-4caa-8bce-d20d73a3bd3d" providerId="ADAL" clId="{730490E0-99DC-BB48-8723-C2E029E40ED3}" dt="2021-07-26T06:29:47.035" v="1038"/>
          <ac:spMkLst>
            <pc:docMk/>
            <pc:sldMk cId="1619790241" sldId="266"/>
            <ac:spMk id="3" creationId="{00000000-0000-0000-0000-000000000000}"/>
          </ac:spMkLst>
        </pc:spChg>
        <pc:graphicFrameChg chg="mod modGraphic">
          <ac:chgData name="Jovia Lai" userId="a5089820-96cb-4caa-8bce-d20d73a3bd3d" providerId="ADAL" clId="{730490E0-99DC-BB48-8723-C2E029E40ED3}" dt="2021-07-26T07:23:37.763" v="1668" actId="14100"/>
          <ac:graphicFrameMkLst>
            <pc:docMk/>
            <pc:sldMk cId="1619790241" sldId="266"/>
            <ac:graphicFrameMk id="5" creationId="{9D5594D8-5EE1-894B-928A-47E18D9EA713}"/>
          </ac:graphicFrameMkLst>
        </pc:graphicFrameChg>
        <pc:picChg chg="add del mod">
          <ac:chgData name="Jovia Lai" userId="a5089820-96cb-4caa-8bce-d20d73a3bd3d" providerId="ADAL" clId="{730490E0-99DC-BB48-8723-C2E029E40ED3}" dt="2021-07-26T07:23:18.221" v="1665" actId="478"/>
          <ac:picMkLst>
            <pc:docMk/>
            <pc:sldMk cId="1619790241" sldId="266"/>
            <ac:picMk id="6" creationId="{1D914083-E6A2-3546-9AD5-3C273D3F8468}"/>
          </ac:picMkLst>
        </pc:picChg>
        <pc:picChg chg="add mod modCrop">
          <ac:chgData name="Jovia Lai" userId="a5089820-96cb-4caa-8bce-d20d73a3bd3d" providerId="ADAL" clId="{730490E0-99DC-BB48-8723-C2E029E40ED3}" dt="2021-07-26T07:25:00.811" v="1710" actId="14100"/>
          <ac:picMkLst>
            <pc:docMk/>
            <pc:sldMk cId="1619790241" sldId="266"/>
            <ac:picMk id="8" creationId="{BC86DC0C-B83F-7E47-AE0E-739C532B5E2B}"/>
          </ac:picMkLst>
        </pc:picChg>
      </pc:sldChg>
      <pc:sldChg chg="addSp modSp add ord">
        <pc:chgData name="Jovia Lai" userId="a5089820-96cb-4caa-8bce-d20d73a3bd3d" providerId="ADAL" clId="{730490E0-99DC-BB48-8723-C2E029E40ED3}" dt="2021-07-26T06:31:45.813" v="1041" actId="20577"/>
        <pc:sldMkLst>
          <pc:docMk/>
          <pc:sldMk cId="506787050" sldId="267"/>
        </pc:sldMkLst>
        <pc:spChg chg="mod">
          <ac:chgData name="Jovia Lai" userId="a5089820-96cb-4caa-8bce-d20d73a3bd3d" providerId="ADAL" clId="{730490E0-99DC-BB48-8723-C2E029E40ED3}" dt="2021-07-26T06:28:05.565" v="986" actId="166"/>
          <ac:spMkLst>
            <pc:docMk/>
            <pc:sldMk cId="506787050" sldId="267"/>
            <ac:spMk id="2" creationId="{812ED8EA-B713-0D4B-B507-A7196E4E603B}"/>
          </ac:spMkLst>
        </pc:spChg>
        <pc:spChg chg="mod">
          <ac:chgData name="Jovia Lai" userId="a5089820-96cb-4caa-8bce-d20d73a3bd3d" providerId="ADAL" clId="{730490E0-99DC-BB48-8723-C2E029E40ED3}" dt="2021-07-26T06:31:45.813" v="1041" actId="20577"/>
          <ac:spMkLst>
            <pc:docMk/>
            <pc:sldMk cId="506787050" sldId="267"/>
            <ac:spMk id="3" creationId="{FA426811-104A-8740-9F7A-2B1CB2154EBE}"/>
          </ac:spMkLst>
        </pc:spChg>
        <pc:spChg chg="add mod">
          <ac:chgData name="Jovia Lai" userId="a5089820-96cb-4caa-8bce-d20d73a3bd3d" providerId="ADAL" clId="{730490E0-99DC-BB48-8723-C2E029E40ED3}" dt="2021-07-26T06:27:44.689" v="982" actId="166"/>
          <ac:spMkLst>
            <pc:docMk/>
            <pc:sldMk cId="506787050" sldId="267"/>
            <ac:spMk id="4" creationId="{BEE62A10-B585-0840-9D9C-A17AF80B4CA8}"/>
          </ac:spMkLst>
        </pc:spChg>
        <pc:picChg chg="add mod">
          <ac:chgData name="Jovia Lai" userId="a5089820-96cb-4caa-8bce-d20d73a3bd3d" providerId="ADAL" clId="{730490E0-99DC-BB48-8723-C2E029E40ED3}" dt="2021-07-26T06:27:50.361" v="984" actId="14100"/>
          <ac:picMkLst>
            <pc:docMk/>
            <pc:sldMk cId="506787050" sldId="267"/>
            <ac:picMk id="6" creationId="{1AA45324-F3EF-8741-8CDB-BD879A4A8894}"/>
          </ac:picMkLst>
        </pc:picChg>
      </pc:sldChg>
      <pc:sldChg chg="add del">
        <pc:chgData name="Jovia Lai" userId="a5089820-96cb-4caa-8bce-d20d73a3bd3d" providerId="ADAL" clId="{730490E0-99DC-BB48-8723-C2E029E40ED3}" dt="2021-07-26T06:28:40.402" v="989" actId="2696"/>
        <pc:sldMkLst>
          <pc:docMk/>
          <pc:sldMk cId="1975341458" sldId="268"/>
        </pc:sldMkLst>
      </pc:sldChg>
      <pc:sldChg chg="addSp delSp modSp add ord">
        <pc:chgData name="Jovia Lai" userId="a5089820-96cb-4caa-8bce-d20d73a3bd3d" providerId="ADAL" clId="{730490E0-99DC-BB48-8723-C2E029E40ED3}" dt="2021-07-26T07:44:58.133" v="1881" actId="1076"/>
        <pc:sldMkLst>
          <pc:docMk/>
          <pc:sldMk cId="3779423710" sldId="268"/>
        </pc:sldMkLst>
        <pc:spChg chg="mod">
          <ac:chgData name="Jovia Lai" userId="a5089820-96cb-4caa-8bce-d20d73a3bd3d" providerId="ADAL" clId="{730490E0-99DC-BB48-8723-C2E029E40ED3}" dt="2021-07-26T07:36:45.695" v="1766" actId="1076"/>
          <ac:spMkLst>
            <pc:docMk/>
            <pc:sldMk cId="3779423710" sldId="268"/>
            <ac:spMk id="2" creationId="{812ED8EA-B713-0D4B-B507-A7196E4E603B}"/>
          </ac:spMkLst>
        </pc:spChg>
        <pc:spChg chg="mod">
          <ac:chgData name="Jovia Lai" userId="a5089820-96cb-4caa-8bce-d20d73a3bd3d" providerId="ADAL" clId="{730490E0-99DC-BB48-8723-C2E029E40ED3}" dt="2021-07-26T07:41:33.821" v="1806" actId="14100"/>
          <ac:spMkLst>
            <pc:docMk/>
            <pc:sldMk cId="3779423710" sldId="268"/>
            <ac:spMk id="3" creationId="{FA426811-104A-8740-9F7A-2B1CB2154EBE}"/>
          </ac:spMkLst>
        </pc:spChg>
        <pc:spChg chg="del">
          <ac:chgData name="Jovia Lai" userId="a5089820-96cb-4caa-8bce-d20d73a3bd3d" providerId="ADAL" clId="{730490E0-99DC-BB48-8723-C2E029E40ED3}" dt="2021-07-26T06:29:15.239" v="1017" actId="478"/>
          <ac:spMkLst>
            <pc:docMk/>
            <pc:sldMk cId="3779423710" sldId="268"/>
            <ac:spMk id="4" creationId="{BEE62A10-B585-0840-9D9C-A17AF80B4CA8}"/>
          </ac:spMkLst>
        </pc:spChg>
        <pc:spChg chg="add del mod">
          <ac:chgData name="Jovia Lai" userId="a5089820-96cb-4caa-8bce-d20d73a3bd3d" providerId="ADAL" clId="{730490E0-99DC-BB48-8723-C2E029E40ED3}" dt="2021-07-26T07:41:50.757" v="1811"/>
          <ac:spMkLst>
            <pc:docMk/>
            <pc:sldMk cId="3779423710" sldId="268"/>
            <ac:spMk id="20" creationId="{719A3386-2FCE-3B41-8F7B-0CB965E1EE19}"/>
          </ac:spMkLst>
        </pc:spChg>
        <pc:spChg chg="add mod">
          <ac:chgData name="Jovia Lai" userId="a5089820-96cb-4caa-8bce-d20d73a3bd3d" providerId="ADAL" clId="{730490E0-99DC-BB48-8723-C2E029E40ED3}" dt="2021-07-26T07:44:53.378" v="1880" actId="164"/>
          <ac:spMkLst>
            <pc:docMk/>
            <pc:sldMk cId="3779423710" sldId="268"/>
            <ac:spMk id="21" creationId="{9F0BA04D-5A8F-DB46-AD5C-FD1194477D6D}"/>
          </ac:spMkLst>
        </pc:spChg>
        <pc:spChg chg="add mod">
          <ac:chgData name="Jovia Lai" userId="a5089820-96cb-4caa-8bce-d20d73a3bd3d" providerId="ADAL" clId="{730490E0-99DC-BB48-8723-C2E029E40ED3}" dt="2021-07-26T07:44:53.378" v="1880" actId="164"/>
          <ac:spMkLst>
            <pc:docMk/>
            <pc:sldMk cId="3779423710" sldId="268"/>
            <ac:spMk id="22" creationId="{3F877275-82C8-5843-A08E-5139C3C8AB47}"/>
          </ac:spMkLst>
        </pc:spChg>
        <pc:spChg chg="add mod">
          <ac:chgData name="Jovia Lai" userId="a5089820-96cb-4caa-8bce-d20d73a3bd3d" providerId="ADAL" clId="{730490E0-99DC-BB48-8723-C2E029E40ED3}" dt="2021-07-26T07:44:53.378" v="1880" actId="164"/>
          <ac:spMkLst>
            <pc:docMk/>
            <pc:sldMk cId="3779423710" sldId="268"/>
            <ac:spMk id="23" creationId="{0590A446-749E-2746-86D2-B6D564DE3509}"/>
          </ac:spMkLst>
        </pc:spChg>
        <pc:grpChg chg="add mod">
          <ac:chgData name="Jovia Lai" userId="a5089820-96cb-4caa-8bce-d20d73a3bd3d" providerId="ADAL" clId="{730490E0-99DC-BB48-8723-C2E029E40ED3}" dt="2021-07-26T07:44:58.133" v="1881" actId="1076"/>
          <ac:grpSpMkLst>
            <pc:docMk/>
            <pc:sldMk cId="3779423710" sldId="268"/>
            <ac:grpSpMk id="24" creationId="{B9122381-AFFF-4749-8800-B6DEE4E86441}"/>
          </ac:grpSpMkLst>
        </pc:grpChg>
        <pc:graphicFrameChg chg="add del mod">
          <ac:chgData name="Jovia Lai" userId="a5089820-96cb-4caa-8bce-d20d73a3bd3d" providerId="ADAL" clId="{730490E0-99DC-BB48-8723-C2E029E40ED3}" dt="2021-07-26T07:40:41.810" v="1789" actId="478"/>
          <ac:graphicFrameMkLst>
            <pc:docMk/>
            <pc:sldMk cId="3779423710" sldId="268"/>
            <ac:graphicFrameMk id="14" creationId="{9D5140C2-07F4-6E45-836B-CD221B37200D}"/>
          </ac:graphicFrameMkLst>
        </pc:graphicFrameChg>
        <pc:graphicFrameChg chg="add del mod">
          <ac:chgData name="Jovia Lai" userId="a5089820-96cb-4caa-8bce-d20d73a3bd3d" providerId="ADAL" clId="{730490E0-99DC-BB48-8723-C2E029E40ED3}" dt="2021-07-26T07:41:18.966" v="1799" actId="478"/>
          <ac:graphicFrameMkLst>
            <pc:docMk/>
            <pc:sldMk cId="3779423710" sldId="268"/>
            <ac:graphicFrameMk id="15" creationId="{C7BBA579-4325-EF49-8883-E19773B289E0}"/>
          </ac:graphicFrameMkLst>
        </pc:graphicFrameChg>
        <pc:picChg chg="del">
          <ac:chgData name="Jovia Lai" userId="a5089820-96cb-4caa-8bce-d20d73a3bd3d" providerId="ADAL" clId="{730490E0-99DC-BB48-8723-C2E029E40ED3}" dt="2021-07-26T06:29:12.343" v="1016" actId="478"/>
          <ac:picMkLst>
            <pc:docMk/>
            <pc:sldMk cId="3779423710" sldId="268"/>
            <ac:picMk id="6" creationId="{1AA45324-F3EF-8741-8CDB-BD879A4A8894}"/>
          </ac:picMkLst>
        </pc:picChg>
        <pc:picChg chg="add mod">
          <ac:chgData name="Jovia Lai" userId="a5089820-96cb-4caa-8bce-d20d73a3bd3d" providerId="ADAL" clId="{730490E0-99DC-BB48-8723-C2E029E40ED3}" dt="2021-07-26T07:44:53.378" v="1880" actId="164"/>
          <ac:picMkLst>
            <pc:docMk/>
            <pc:sldMk cId="3779423710" sldId="268"/>
            <ac:picMk id="7" creationId="{309C5B5D-D5BE-4F4C-8804-CA413632BEF3}"/>
          </ac:picMkLst>
        </pc:picChg>
        <pc:picChg chg="add mod">
          <ac:chgData name="Jovia Lai" userId="a5089820-96cb-4caa-8bce-d20d73a3bd3d" providerId="ADAL" clId="{730490E0-99DC-BB48-8723-C2E029E40ED3}" dt="2021-07-26T07:44:53.378" v="1880" actId="164"/>
          <ac:picMkLst>
            <pc:docMk/>
            <pc:sldMk cId="3779423710" sldId="268"/>
            <ac:picMk id="9" creationId="{C482783D-1262-B54D-910D-3678B77F8B11}"/>
          </ac:picMkLst>
        </pc:picChg>
        <pc:picChg chg="add del mod">
          <ac:chgData name="Jovia Lai" userId="a5089820-96cb-4caa-8bce-d20d73a3bd3d" providerId="ADAL" clId="{730490E0-99DC-BB48-8723-C2E029E40ED3}" dt="2021-07-26T07:41:08.213" v="1794"/>
          <ac:picMkLst>
            <pc:docMk/>
            <pc:sldMk cId="3779423710" sldId="268"/>
            <ac:picMk id="11" creationId="{0F768E23-16BE-5742-AF5D-F80054525284}"/>
          </ac:picMkLst>
        </pc:picChg>
        <pc:picChg chg="add del mod">
          <ac:chgData name="Jovia Lai" userId="a5089820-96cb-4caa-8bce-d20d73a3bd3d" providerId="ADAL" clId="{730490E0-99DC-BB48-8723-C2E029E40ED3}" dt="2021-07-26T07:41:08.213" v="1794"/>
          <ac:picMkLst>
            <pc:docMk/>
            <pc:sldMk cId="3779423710" sldId="268"/>
            <ac:picMk id="13" creationId="{6E808B7F-B90C-9C47-B07F-88E16947C3AF}"/>
          </ac:picMkLst>
        </pc:picChg>
        <pc:picChg chg="add mod">
          <ac:chgData name="Jovia Lai" userId="a5089820-96cb-4caa-8bce-d20d73a3bd3d" providerId="ADAL" clId="{730490E0-99DC-BB48-8723-C2E029E40ED3}" dt="2021-07-26T07:44:53.378" v="1880" actId="164"/>
          <ac:picMkLst>
            <pc:docMk/>
            <pc:sldMk cId="3779423710" sldId="268"/>
            <ac:picMk id="16" creationId="{3559BFA8-DCDE-7F45-9A85-BC745E4C0E23}"/>
          </ac:picMkLst>
        </pc:picChg>
        <pc:picChg chg="add mod">
          <ac:chgData name="Jovia Lai" userId="a5089820-96cb-4caa-8bce-d20d73a3bd3d" providerId="ADAL" clId="{730490E0-99DC-BB48-8723-C2E029E40ED3}" dt="2021-07-26T07:44:53.378" v="1880" actId="164"/>
          <ac:picMkLst>
            <pc:docMk/>
            <pc:sldMk cId="3779423710" sldId="268"/>
            <ac:picMk id="17" creationId="{C52B0773-FF91-0F4F-86DC-F13E5B83FF81}"/>
          </ac:picMkLst>
        </pc:picChg>
        <pc:picChg chg="add del">
          <ac:chgData name="Jovia Lai" userId="a5089820-96cb-4caa-8bce-d20d73a3bd3d" providerId="ADAL" clId="{730490E0-99DC-BB48-8723-C2E029E40ED3}" dt="2021-07-26T07:41:23.191" v="1801"/>
          <ac:picMkLst>
            <pc:docMk/>
            <pc:sldMk cId="3779423710" sldId="268"/>
            <ac:picMk id="18" creationId="{04837B2F-090E-DA4F-845A-0492B3250A96}"/>
          </ac:picMkLst>
        </pc:picChg>
        <pc:picChg chg="add del">
          <ac:chgData name="Jovia Lai" userId="a5089820-96cb-4caa-8bce-d20d73a3bd3d" providerId="ADAL" clId="{730490E0-99DC-BB48-8723-C2E029E40ED3}" dt="2021-07-26T07:41:23.191" v="1801"/>
          <ac:picMkLst>
            <pc:docMk/>
            <pc:sldMk cId="3779423710" sldId="268"/>
            <ac:picMk id="19" creationId="{A72E0F18-D417-0342-AFB9-40A463117E1B}"/>
          </ac:picMkLst>
        </pc:picChg>
      </pc:sldChg>
      <pc:sldChg chg="addSp delSp modSp add">
        <pc:chgData name="Jovia Lai" userId="a5089820-96cb-4caa-8bce-d20d73a3bd3d" providerId="ADAL" clId="{730490E0-99DC-BB48-8723-C2E029E40ED3}" dt="2021-07-26T08:00:04.577" v="2339" actId="1076"/>
        <pc:sldMkLst>
          <pc:docMk/>
          <pc:sldMk cId="2554117896" sldId="269"/>
        </pc:sldMkLst>
        <pc:spChg chg="mod">
          <ac:chgData name="Jovia Lai" userId="a5089820-96cb-4caa-8bce-d20d73a3bd3d" providerId="ADAL" clId="{730490E0-99DC-BB48-8723-C2E029E40ED3}" dt="2021-07-26T07:58:37.296" v="2315" actId="403"/>
          <ac:spMkLst>
            <pc:docMk/>
            <pc:sldMk cId="2554117896" sldId="269"/>
            <ac:spMk id="3" creationId="{00000000-0000-0000-0000-000000000000}"/>
          </ac:spMkLst>
        </pc:spChg>
        <pc:spChg chg="mod">
          <ac:chgData name="Jovia Lai" userId="a5089820-96cb-4caa-8bce-d20d73a3bd3d" providerId="ADAL" clId="{730490E0-99DC-BB48-8723-C2E029E40ED3}" dt="2021-07-26T08:00:04.577" v="2339" actId="1076"/>
          <ac:spMkLst>
            <pc:docMk/>
            <pc:sldMk cId="2554117896" sldId="269"/>
            <ac:spMk id="8" creationId="{060AC788-E09F-3049-8C26-B8D4396373F0}"/>
          </ac:spMkLst>
        </pc:spChg>
        <pc:graphicFrameChg chg="add del mod modGraphic">
          <ac:chgData name="Jovia Lai" userId="a5089820-96cb-4caa-8bce-d20d73a3bd3d" providerId="ADAL" clId="{730490E0-99DC-BB48-8723-C2E029E40ED3}" dt="2021-07-26T07:58:40.466" v="2316" actId="1076"/>
          <ac:graphicFrameMkLst>
            <pc:docMk/>
            <pc:sldMk cId="2554117896" sldId="269"/>
            <ac:graphicFrameMk id="5" creationId="{9D5594D8-5EE1-894B-928A-47E18D9EA713}"/>
          </ac:graphicFrameMkLst>
        </pc:graphicFrameChg>
        <pc:picChg chg="del">
          <ac:chgData name="Jovia Lai" userId="a5089820-96cb-4caa-8bce-d20d73a3bd3d" providerId="ADAL" clId="{730490E0-99DC-BB48-8723-C2E029E40ED3}" dt="2021-07-26T07:24:04.152" v="1675" actId="478"/>
          <ac:picMkLst>
            <pc:docMk/>
            <pc:sldMk cId="2554117896" sldId="269"/>
            <ac:picMk id="7" creationId="{569BD510-AF48-C941-AFF2-3BD9477518D3}"/>
          </ac:picMkLst>
        </pc:picChg>
        <pc:picChg chg="add mod modCrop">
          <ac:chgData name="Jovia Lai" userId="a5089820-96cb-4caa-8bce-d20d73a3bd3d" providerId="ADAL" clId="{730490E0-99DC-BB48-8723-C2E029E40ED3}" dt="2021-07-26T08:00:01.316" v="2338" actId="14100"/>
          <ac:picMkLst>
            <pc:docMk/>
            <pc:sldMk cId="2554117896" sldId="269"/>
            <ac:picMk id="9" creationId="{1C8351FE-2906-5243-8AF1-09C8137079D0}"/>
          </ac:picMkLst>
        </pc:picChg>
      </pc:sldChg>
      <pc:sldChg chg="modSp add ord">
        <pc:chgData name="Jovia Lai" userId="a5089820-96cb-4caa-8bce-d20d73a3bd3d" providerId="ADAL" clId="{730490E0-99DC-BB48-8723-C2E029E40ED3}" dt="2021-07-26T08:05:06.551" v="2575" actId="20577"/>
        <pc:sldMkLst>
          <pc:docMk/>
          <pc:sldMk cId="3341806960" sldId="270"/>
        </pc:sldMkLst>
        <pc:spChg chg="mod">
          <ac:chgData name="Jovia Lai" userId="a5089820-96cb-4caa-8bce-d20d73a3bd3d" providerId="ADAL" clId="{730490E0-99DC-BB48-8723-C2E029E40ED3}" dt="2021-07-26T07:58:58.120" v="2325" actId="20577"/>
          <ac:spMkLst>
            <pc:docMk/>
            <pc:sldMk cId="3341806960" sldId="270"/>
            <ac:spMk id="3" creationId="{FA426811-104A-8740-9F7A-2B1CB2154EBE}"/>
          </ac:spMkLst>
        </pc:spChg>
        <pc:spChg chg="mod">
          <ac:chgData name="Jovia Lai" userId="a5089820-96cb-4caa-8bce-d20d73a3bd3d" providerId="ADAL" clId="{730490E0-99DC-BB48-8723-C2E029E40ED3}" dt="2021-07-26T08:04:39.433" v="2534" actId="20577"/>
          <ac:spMkLst>
            <pc:docMk/>
            <pc:sldMk cId="3341806960" sldId="270"/>
            <ac:spMk id="21" creationId="{9F0BA04D-5A8F-DB46-AD5C-FD1194477D6D}"/>
          </ac:spMkLst>
        </pc:spChg>
        <pc:spChg chg="mod">
          <ac:chgData name="Jovia Lai" userId="a5089820-96cb-4caa-8bce-d20d73a3bd3d" providerId="ADAL" clId="{730490E0-99DC-BB48-8723-C2E029E40ED3}" dt="2021-07-26T08:05:06.551" v="2575" actId="20577"/>
          <ac:spMkLst>
            <pc:docMk/>
            <pc:sldMk cId="3341806960" sldId="270"/>
            <ac:spMk id="23" creationId="{0590A446-749E-2746-86D2-B6D564DE350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HK"/>
              <a:t>Technology &amp; living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HK" dirty="0"/>
              <a:t>Textile Technology</a:t>
            </a:r>
          </a:p>
          <a:p>
            <a:r>
              <a:rPr lang="en-US" altLang="zh-HK" dirty="0"/>
              <a:t>S1.2.3 Types, </a:t>
            </a:r>
            <a:r>
              <a:rPr lang="en-US" altLang="zh-HK" dirty="0" smtClean="0"/>
              <a:t>Uses </a:t>
            </a:r>
            <a:r>
              <a:rPr lang="en-US" altLang="zh-HK" dirty="0"/>
              <a:t>and </a:t>
            </a:r>
            <a:r>
              <a:rPr lang="en-US" altLang="zh-HK" dirty="0" smtClean="0"/>
              <a:t>Care </a:t>
            </a:r>
            <a:r>
              <a:rPr lang="en-US" altLang="zh-HK" dirty="0"/>
              <a:t>of </a:t>
            </a:r>
            <a:r>
              <a:rPr lang="en-US" altLang="zh-HK" dirty="0" smtClean="0"/>
              <a:t>Fabrics</a:t>
            </a:r>
            <a:endParaRPr lang="en-US" altLang="zh-HK" dirty="0"/>
          </a:p>
          <a:p>
            <a:r>
              <a:rPr lang="en-US" altLang="zh-HK" dirty="0"/>
              <a:t>Cotton and Linen</a:t>
            </a:r>
          </a:p>
        </p:txBody>
      </p:sp>
    </p:spTree>
    <p:extLst>
      <p:ext uri="{BB962C8B-B14F-4D97-AF65-F5344CB8AC3E}">
        <p14:creationId xmlns:p14="http://schemas.microsoft.com/office/powerpoint/2010/main" val="105619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26811-104A-8740-9F7A-2B1CB2154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888" y="1077291"/>
            <a:ext cx="9250326" cy="3581400"/>
          </a:xfrm>
        </p:spPr>
        <p:txBody>
          <a:bodyPr/>
          <a:lstStyle/>
          <a:p>
            <a:pPr marL="0" indent="0">
              <a:buNone/>
            </a:pPr>
            <a:r>
              <a:rPr lang="en-GB" altLang="zh-HK" sz="3600" b="1" dirty="0" smtClean="0"/>
              <a:t>Types </a:t>
            </a:r>
            <a:r>
              <a:rPr lang="en-GB" altLang="zh-HK" sz="3600" b="1" dirty="0"/>
              <a:t>and </a:t>
            </a:r>
            <a:r>
              <a:rPr lang="en-GB" altLang="zh-HK" sz="3600" b="1" dirty="0" smtClean="0"/>
              <a:t>Uses </a:t>
            </a:r>
            <a:r>
              <a:rPr lang="en-GB" altLang="zh-HK" sz="3600" b="1" dirty="0"/>
              <a:t>of Cotton</a:t>
            </a:r>
          </a:p>
          <a:p>
            <a:pPr marL="365125" indent="0">
              <a:buNone/>
              <a:tabLst>
                <a:tab pos="365125" algn="l"/>
              </a:tabLst>
            </a:pPr>
            <a:endParaRPr lang="en-GB" altLang="zh-HK" sz="2800" dirty="0" smtClean="0"/>
          </a:p>
          <a:p>
            <a:pPr marL="822325" indent="-457200">
              <a:buFont typeface="Wingdings" panose="05000000000000000000" pitchFamily="2" charset="2"/>
              <a:buChar char="n"/>
              <a:tabLst>
                <a:tab pos="365125" algn="l"/>
              </a:tabLst>
            </a:pPr>
            <a:r>
              <a:rPr lang="en-GB" altLang="zh-HK" sz="2800" dirty="0" smtClean="0"/>
              <a:t>Cotton </a:t>
            </a:r>
            <a:r>
              <a:rPr lang="en-GB" altLang="zh-HK" sz="2800" dirty="0"/>
              <a:t>fibres are first spun into cotton yarns. The yarn can then be made into cotton fabric.</a:t>
            </a:r>
          </a:p>
          <a:p>
            <a:pPr marL="822325" indent="-457200">
              <a:buFont typeface="Wingdings" panose="05000000000000000000" pitchFamily="2" charset="2"/>
              <a:buChar char="n"/>
            </a:pPr>
            <a:r>
              <a:rPr lang="en-GB" altLang="zh-HK" sz="2800" dirty="0"/>
              <a:t>Instead of classified by woven, knitted and non-woven. Weight and density </a:t>
            </a:r>
            <a:r>
              <a:rPr lang="en-GB" altLang="zh-HK" sz="2800" dirty="0" smtClean="0"/>
              <a:t>are </a:t>
            </a:r>
            <a:r>
              <a:rPr lang="en-GB" altLang="zh-HK" sz="2800" dirty="0"/>
              <a:t>key </a:t>
            </a:r>
            <a:r>
              <a:rPr lang="en-GB" altLang="zh-HK" sz="2800" dirty="0" smtClean="0"/>
              <a:t>factors affecting the uses </a:t>
            </a:r>
            <a:r>
              <a:rPr lang="en-GB" altLang="zh-HK" sz="2800" dirty="0"/>
              <a:t>of fabric. </a:t>
            </a:r>
          </a:p>
          <a:p>
            <a:pPr marL="0" indent="0">
              <a:buNone/>
              <a:tabLst>
                <a:tab pos="365125" algn="l"/>
              </a:tabLst>
            </a:pPr>
            <a:endParaRPr lang="en-GB" altLang="zh-HK" dirty="0"/>
          </a:p>
          <a:p>
            <a:pPr marL="0" indent="0">
              <a:buNone/>
            </a:pPr>
            <a:endParaRPr lang="en-GB" altLang="zh-HK" dirty="0"/>
          </a:p>
          <a:p>
            <a:pPr marL="0" indent="0">
              <a:buNone/>
            </a:pPr>
            <a:endParaRPr lang="en-GB" altLang="zh-HK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8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69999" y="737345"/>
            <a:ext cx="10415181" cy="3581400"/>
          </a:xfrm>
        </p:spPr>
        <p:txBody>
          <a:bodyPr/>
          <a:lstStyle/>
          <a:p>
            <a:pPr marL="0" indent="0">
              <a:buNone/>
            </a:pPr>
            <a:r>
              <a:rPr lang="en-GB" altLang="zh-HK" sz="3600" b="1" dirty="0" smtClean="0"/>
              <a:t>Types </a:t>
            </a:r>
            <a:r>
              <a:rPr lang="en-GB" altLang="zh-HK" sz="3600" b="1" dirty="0"/>
              <a:t>and Uses of </a:t>
            </a:r>
            <a:r>
              <a:rPr lang="en-GB" altLang="zh-HK" sz="3600" b="1" dirty="0" smtClean="0"/>
              <a:t>Cotton</a:t>
            </a:r>
            <a:r>
              <a:rPr lang="en-GB" altLang="zh-HK" sz="3600" dirty="0" smtClean="0"/>
              <a:t> </a:t>
            </a:r>
            <a:endParaRPr lang="en-GB" altLang="zh-HK" sz="3600" dirty="0"/>
          </a:p>
          <a:p>
            <a:pPr marL="0" indent="0">
              <a:buNone/>
            </a:pPr>
            <a:endParaRPr lang="en-GB" altLang="zh-HK" dirty="0"/>
          </a:p>
        </p:txBody>
      </p:sp>
      <p:sp>
        <p:nvSpPr>
          <p:cNvPr id="2" name="AutoShape 2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5594D8-5EE1-894B-928A-47E18D9EA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826884"/>
              </p:ext>
            </p:extLst>
          </p:nvPr>
        </p:nvGraphicFramePr>
        <p:xfrm>
          <a:off x="1247973" y="1938826"/>
          <a:ext cx="3908057" cy="4191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8057">
                  <a:extLst>
                    <a:ext uri="{9D8B030D-6E8A-4147-A177-3AD203B41FA5}">
                      <a16:colId xmlns:a16="http://schemas.microsoft.com/office/drawing/2014/main" val="2070696622"/>
                    </a:ext>
                  </a:extLst>
                </a:gridCol>
              </a:tblGrid>
              <a:tr h="820867">
                <a:tc>
                  <a:txBody>
                    <a:bodyPr/>
                    <a:lstStyle/>
                    <a:p>
                      <a:r>
                        <a:rPr lang="en-US" sz="2200" dirty="0"/>
                        <a:t>Lightweight Cotton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900336"/>
                  </a:ext>
                </a:extLst>
              </a:tr>
              <a:tr h="931756">
                <a:tc>
                  <a:txBody>
                    <a:bodyPr/>
                    <a:lstStyle/>
                    <a:p>
                      <a:r>
                        <a:rPr lang="en-US" sz="2200" dirty="0"/>
                        <a:t>e.g. lawn, muslin, cotton jersey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646497"/>
                  </a:ext>
                </a:extLst>
              </a:tr>
              <a:tr h="20684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Application: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Blouses, </a:t>
                      </a:r>
                      <a:r>
                        <a:rPr lang="en-US" sz="2200" dirty="0" smtClean="0"/>
                        <a:t>shirts</a:t>
                      </a:r>
                      <a:r>
                        <a:rPr lang="en-US" sz="2200" dirty="0"/>
                        <a:t>, </a:t>
                      </a:r>
                      <a:r>
                        <a:rPr lang="en-US" sz="2200" dirty="0" smtClean="0"/>
                        <a:t>tops</a:t>
                      </a:r>
                      <a:r>
                        <a:rPr lang="en-US" sz="2200" dirty="0"/>
                        <a:t>, </a:t>
                      </a:r>
                      <a:r>
                        <a:rPr lang="en-US" sz="2200" dirty="0" smtClean="0"/>
                        <a:t>underwear</a:t>
                      </a:r>
                      <a:r>
                        <a:rPr lang="en-US" sz="2200" dirty="0"/>
                        <a:t>, </a:t>
                      </a:r>
                      <a:r>
                        <a:rPr lang="en-US" sz="2200" dirty="0" smtClean="0"/>
                        <a:t>sportswear</a:t>
                      </a:r>
                      <a:endParaRPr lang="en-US" sz="2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*Medical use: medical muslin, gauze, bandages, robes, etc.</a:t>
                      </a:r>
                    </a:p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95329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69BD510-AF48-C941-AFF2-3BD947751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06" r="7075"/>
          <a:stretch/>
        </p:blipFill>
        <p:spPr>
          <a:xfrm>
            <a:off x="5178056" y="1938826"/>
            <a:ext cx="5313506" cy="41910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0AC788-E09F-3049-8C26-B8D4396373F0}"/>
              </a:ext>
            </a:extLst>
          </p:cNvPr>
          <p:cNvSpPr txBox="1"/>
          <p:nvPr/>
        </p:nvSpPr>
        <p:spPr>
          <a:xfrm>
            <a:off x="7946052" y="6292655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cotton jersey </a:t>
            </a:r>
            <a:r>
              <a:rPr lang="en-US" sz="900" dirty="0" smtClean="0"/>
              <a:t>fabric</a:t>
            </a:r>
          </a:p>
          <a:p>
            <a:r>
              <a:rPr lang="en-US" sz="900" dirty="0" smtClean="0"/>
              <a:t>Photo(s) is / are owned and provided by HKDI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659794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39205" y="866657"/>
            <a:ext cx="10415181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zh-HK" sz="3600" b="1" dirty="0"/>
              <a:t>Types and Uses of Cotton </a:t>
            </a:r>
            <a:endParaRPr lang="en-GB" altLang="zh-HK" sz="3600" dirty="0"/>
          </a:p>
        </p:txBody>
      </p:sp>
      <p:sp>
        <p:nvSpPr>
          <p:cNvPr id="2" name="AutoShape 2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5594D8-5EE1-894B-928A-47E18D9EA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79947"/>
              </p:ext>
            </p:extLst>
          </p:nvPr>
        </p:nvGraphicFramePr>
        <p:xfrm>
          <a:off x="1269999" y="2282651"/>
          <a:ext cx="3276797" cy="3608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797">
                  <a:extLst>
                    <a:ext uri="{9D8B030D-6E8A-4147-A177-3AD203B41FA5}">
                      <a16:colId xmlns:a16="http://schemas.microsoft.com/office/drawing/2014/main" val="2460753466"/>
                    </a:ext>
                  </a:extLst>
                </a:gridCol>
              </a:tblGrid>
              <a:tr h="1096480">
                <a:tc>
                  <a:txBody>
                    <a:bodyPr/>
                    <a:lstStyle/>
                    <a:p>
                      <a:r>
                        <a:rPr lang="en-US" sz="2200" dirty="0"/>
                        <a:t>Mediumweight Cotton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900336"/>
                  </a:ext>
                </a:extLst>
              </a:tr>
              <a:tr h="1255859">
                <a:tc>
                  <a:txBody>
                    <a:bodyPr/>
                    <a:lstStyle/>
                    <a:p>
                      <a:r>
                        <a:rPr lang="en-US" sz="2200" dirty="0"/>
                        <a:t>e.g. cotton drill, corduroy, seersucker, poplin, denim, calico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646497"/>
                  </a:ext>
                </a:extLst>
              </a:tr>
              <a:tr h="12558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Application: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Pants, </a:t>
                      </a:r>
                      <a:r>
                        <a:rPr lang="en-US" sz="2200" dirty="0" smtClean="0"/>
                        <a:t>shirts</a:t>
                      </a:r>
                      <a:r>
                        <a:rPr lang="en-US" sz="2200" dirty="0"/>
                        <a:t>, dresses</a:t>
                      </a:r>
                    </a:p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95329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2829A9C-716F-1E45-A601-7B59DEA71FD3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25124" r="27238" b="9175"/>
          <a:stretch/>
        </p:blipFill>
        <p:spPr>
          <a:xfrm>
            <a:off x="8146796" y="2290848"/>
            <a:ext cx="3600000" cy="36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D3A725-E44F-744B-91B7-CCBB599F825D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13269" r="8738"/>
          <a:stretch/>
        </p:blipFill>
        <p:spPr>
          <a:xfrm>
            <a:off x="4546796" y="2290848"/>
            <a:ext cx="3600000" cy="36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1A752F-2661-DB43-BC82-1C639A27A52A}"/>
              </a:ext>
            </a:extLst>
          </p:cNvPr>
          <p:cNvSpPr txBox="1"/>
          <p:nvPr/>
        </p:nvSpPr>
        <p:spPr>
          <a:xfrm>
            <a:off x="6698619" y="5899045"/>
            <a:ext cx="371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Seersucker (left), poplin (middle), corduroy (right: orange &amp; purple) </a:t>
            </a:r>
            <a:r>
              <a:rPr lang="en-US" sz="900" dirty="0" smtClean="0"/>
              <a:t>fabric</a:t>
            </a:r>
          </a:p>
          <a:p>
            <a:r>
              <a:rPr lang="en-US" sz="900" dirty="0" smtClean="0"/>
              <a:t>Photo(s) is / are owned and provided by HKDI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83317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69999" y="573468"/>
            <a:ext cx="10415181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zh-HK" sz="3600" b="1" dirty="0"/>
              <a:t>Types and Uses of Cotton </a:t>
            </a:r>
            <a:endParaRPr lang="en-GB" altLang="zh-HK" sz="3600" dirty="0"/>
          </a:p>
        </p:txBody>
      </p:sp>
      <p:sp>
        <p:nvSpPr>
          <p:cNvPr id="2" name="AutoShape 2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5594D8-5EE1-894B-928A-47E18D9EA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430896"/>
              </p:ext>
            </p:extLst>
          </p:nvPr>
        </p:nvGraphicFramePr>
        <p:xfrm>
          <a:off x="1269999" y="2208224"/>
          <a:ext cx="4276847" cy="3893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847">
                  <a:extLst>
                    <a:ext uri="{9D8B030D-6E8A-4147-A177-3AD203B41FA5}">
                      <a16:colId xmlns:a16="http://schemas.microsoft.com/office/drawing/2014/main" val="1147296295"/>
                    </a:ext>
                  </a:extLst>
                </a:gridCol>
              </a:tblGrid>
              <a:tr h="1186818">
                <a:tc>
                  <a:txBody>
                    <a:bodyPr/>
                    <a:lstStyle/>
                    <a:p>
                      <a:r>
                        <a:rPr lang="en-US" sz="2200" dirty="0"/>
                        <a:t>Heavyweight Cotton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900336"/>
                  </a:ext>
                </a:extLst>
              </a:tr>
              <a:tr h="1347142">
                <a:tc>
                  <a:txBody>
                    <a:bodyPr/>
                    <a:lstStyle/>
                    <a:p>
                      <a:r>
                        <a:rPr lang="en-US" sz="2200" dirty="0"/>
                        <a:t>e.g. </a:t>
                      </a:r>
                      <a:r>
                        <a:rPr lang="en-US" sz="2200" dirty="0" smtClean="0"/>
                        <a:t>terry </a:t>
                      </a:r>
                      <a:r>
                        <a:rPr lang="en-US" sz="2200" dirty="0"/>
                        <a:t>toweling, flannelette, </a:t>
                      </a:r>
                      <a:r>
                        <a:rPr lang="en-US" sz="2200" dirty="0" smtClean="0"/>
                        <a:t>denim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646497"/>
                  </a:ext>
                </a:extLst>
              </a:tr>
              <a:tr h="1359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Application: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Outerwear, </a:t>
                      </a:r>
                      <a:r>
                        <a:rPr lang="en-US" sz="2200" dirty="0" smtClean="0"/>
                        <a:t>coats</a:t>
                      </a:r>
                      <a:r>
                        <a:rPr lang="en-US" sz="2200" dirty="0"/>
                        <a:t>, </a:t>
                      </a:r>
                      <a:r>
                        <a:rPr lang="en-US" sz="2200" dirty="0" smtClean="0"/>
                        <a:t>bathrobes</a:t>
                      </a:r>
                      <a:endParaRPr lang="en-US" sz="2200" dirty="0"/>
                    </a:p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95329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C86DC0C-B83F-7E47-AE0E-739C532B5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680"/>
          <a:stretch/>
        </p:blipFill>
        <p:spPr>
          <a:xfrm>
            <a:off x="5546846" y="2208224"/>
            <a:ext cx="5101276" cy="3893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1A752F-2661-DB43-BC82-1C639A27A52A}"/>
              </a:ext>
            </a:extLst>
          </p:cNvPr>
          <p:cNvSpPr txBox="1"/>
          <p:nvPr/>
        </p:nvSpPr>
        <p:spPr>
          <a:xfrm>
            <a:off x="7668435" y="6306429"/>
            <a:ext cx="368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Jeans</a:t>
            </a:r>
          </a:p>
          <a:p>
            <a:r>
              <a:rPr lang="en-US" sz="900" dirty="0" smtClean="0"/>
              <a:t>Photo(s) is / are owned and provided by HKDI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619790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26811-104A-8740-9F7A-2B1CB2154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042" y="1059428"/>
            <a:ext cx="9431886" cy="5239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zh-HK" sz="3600" b="1" dirty="0"/>
              <a:t>Care of Cotton </a:t>
            </a:r>
            <a:r>
              <a:rPr lang="en-US" altLang="zh-TW" sz="3600" b="1" dirty="0" smtClean="0"/>
              <a:t>F</a:t>
            </a:r>
            <a:r>
              <a:rPr lang="en-GB" altLang="zh-HK" sz="3600" b="1" dirty="0" err="1" smtClean="0"/>
              <a:t>abric</a:t>
            </a:r>
            <a:endParaRPr lang="en-GB" altLang="zh-HK" sz="3600" b="1" dirty="0"/>
          </a:p>
          <a:p>
            <a:pPr marL="0" indent="0">
              <a:buNone/>
            </a:pPr>
            <a:endParaRPr lang="en-GB" altLang="zh-HK" sz="3600" dirty="0"/>
          </a:p>
          <a:p>
            <a:pPr marL="0" indent="0">
              <a:buNone/>
            </a:pPr>
            <a:endParaRPr lang="en-US" sz="36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122381-AFFF-4749-8800-B6DEE4E86441}"/>
              </a:ext>
            </a:extLst>
          </p:cNvPr>
          <p:cNvGrpSpPr/>
          <p:nvPr/>
        </p:nvGrpSpPr>
        <p:grpSpPr>
          <a:xfrm>
            <a:off x="1392058" y="2677073"/>
            <a:ext cx="9734394" cy="3298954"/>
            <a:chOff x="1415851" y="3229966"/>
            <a:chExt cx="9734394" cy="32989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9C5B5D-D5BE-4F4C-8804-CA413632B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69256" y="3229966"/>
              <a:ext cx="1080000" cy="108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82783D-1262-B54D-910D-3678B77F8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6857" y="3255419"/>
              <a:ext cx="1080000" cy="108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559BFA8-DCDE-7F45-9A85-BC745E4C0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3718" y="3240272"/>
              <a:ext cx="1069694" cy="10696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2B0773-FF91-0F4F-86DC-F13E5B83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709" y="3240272"/>
              <a:ext cx="1067085" cy="1069694"/>
            </a:xfrm>
            <a:prstGeom prst="rect">
              <a:avLst/>
            </a:prstGeom>
          </p:spPr>
        </p:pic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9F0BA04D-5A8F-DB46-AD5C-FD1194477D6D}"/>
                </a:ext>
              </a:extLst>
            </p:cNvPr>
            <p:cNvSpPr txBox="1">
              <a:spLocks/>
            </p:cNvSpPr>
            <p:nvPr/>
          </p:nvSpPr>
          <p:spPr>
            <a:xfrm>
              <a:off x="1415851" y="4519366"/>
              <a:ext cx="2931849" cy="20095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84048" indent="-384048" algn="l" defTabSz="9144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914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20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8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828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8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2860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6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7432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200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657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4114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altLang="zh-HK" sz="1800" b="1" dirty="0" smtClean="0"/>
                <a:t>Hand </a:t>
              </a:r>
              <a:r>
                <a:rPr lang="en-GB" altLang="zh-HK" sz="1800" b="1" dirty="0"/>
                <a:t>or machine wash </a:t>
              </a:r>
            </a:p>
            <a:p>
              <a:r>
                <a:rPr lang="en-GB" altLang="zh-HK" sz="1800" b="1" dirty="0" smtClean="0"/>
                <a:t>In </a:t>
              </a:r>
              <a:r>
                <a:rPr lang="en-GB" altLang="zh-HK" sz="1800" b="1" dirty="0"/>
                <a:t>cold, warm or hot water</a:t>
              </a:r>
            </a:p>
            <a:p>
              <a:r>
                <a:rPr lang="en-GB" altLang="zh-HK" sz="1800" b="1" dirty="0" smtClean="0"/>
                <a:t>Bleach </a:t>
              </a:r>
              <a:r>
                <a:rPr lang="en-GB" altLang="zh-HK" sz="1800" b="1" dirty="0"/>
                <a:t>if necessary</a:t>
              </a:r>
            </a:p>
            <a:p>
              <a:r>
                <a:rPr lang="en-GB" altLang="zh-HK" sz="1800" b="1" dirty="0"/>
                <a:t>Add fabric conditioner to keep its softness</a:t>
              </a:r>
            </a:p>
            <a:p>
              <a:pPr marL="0" indent="0">
                <a:buFont typeface="Franklin Gothic Book" panose="020B0503020102020204" pitchFamily="34" charset="0"/>
                <a:buNone/>
              </a:pPr>
              <a:endParaRPr lang="en-GB" altLang="zh-HK" dirty="0"/>
            </a:p>
            <a:p>
              <a:pPr marL="0" indent="0">
                <a:buFont typeface="Franklin Gothic Book" panose="020B0503020102020204" pitchFamily="34" charset="0"/>
                <a:buNone/>
              </a:pPr>
              <a:endParaRPr lang="en-US" dirty="0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F877275-82C8-5843-A08E-5139C3C8AB47}"/>
                </a:ext>
              </a:extLst>
            </p:cNvPr>
            <p:cNvSpPr txBox="1">
              <a:spLocks/>
            </p:cNvSpPr>
            <p:nvPr/>
          </p:nvSpPr>
          <p:spPr>
            <a:xfrm>
              <a:off x="8561217" y="4519366"/>
              <a:ext cx="2589028" cy="20095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84048" indent="-384048" algn="l" defTabSz="9144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914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20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8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828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8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2860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6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7432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200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657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4114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altLang="zh-HK" b="1" dirty="0"/>
                <a:t>Store in cool and dry place</a:t>
              </a:r>
            </a:p>
            <a:p>
              <a:pPr marL="0" indent="0">
                <a:buFont typeface="Franklin Gothic Book" panose="020B0503020102020204" pitchFamily="34" charset="0"/>
                <a:buNone/>
              </a:pPr>
              <a:endParaRPr lang="en-GB" altLang="zh-HK" dirty="0"/>
            </a:p>
            <a:p>
              <a:pPr marL="0" indent="0">
                <a:buFont typeface="Franklin Gothic Book" panose="020B0503020102020204" pitchFamily="34" charset="0"/>
                <a:buNone/>
              </a:pPr>
              <a:endParaRPr lang="en-US" dirty="0"/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590A446-749E-2746-86D2-B6D564DE3509}"/>
                </a:ext>
              </a:extLst>
            </p:cNvPr>
            <p:cNvSpPr txBox="1">
              <a:spLocks/>
            </p:cNvSpPr>
            <p:nvPr/>
          </p:nvSpPr>
          <p:spPr>
            <a:xfrm>
              <a:off x="5136517" y="4519366"/>
              <a:ext cx="2635883" cy="20095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84048" indent="-384048" algn="l" defTabSz="9144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914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20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8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828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8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2860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6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7432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200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657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4114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altLang="zh-HK" b="1" dirty="0"/>
                <a:t>Iron with a dry iron</a:t>
              </a:r>
            </a:p>
            <a:p>
              <a:r>
                <a:rPr lang="en-GB" altLang="zh-HK" b="1" dirty="0"/>
                <a:t>Use sprinkler to spray water onto the cotton fabric before ironing</a:t>
              </a:r>
            </a:p>
            <a:p>
              <a:pPr marL="0" indent="0">
                <a:buFont typeface="Franklin Gothic Book" panose="020B0503020102020204" pitchFamily="34" charset="0"/>
                <a:buNone/>
              </a:pPr>
              <a:endParaRPr lang="en-GB" altLang="zh-HK" dirty="0"/>
            </a:p>
            <a:p>
              <a:pPr marL="0" indent="0">
                <a:buFont typeface="Franklin Gothic Book" panose="020B0503020102020204" pitchFamily="34" charset="0"/>
                <a:buNone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79423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55060" y="822181"/>
            <a:ext cx="10415181" cy="3581400"/>
          </a:xfrm>
        </p:spPr>
        <p:txBody>
          <a:bodyPr/>
          <a:lstStyle/>
          <a:p>
            <a:pPr marL="0" indent="0">
              <a:buNone/>
            </a:pPr>
            <a:r>
              <a:rPr lang="en-GB" altLang="zh-HK" sz="3600" b="1" dirty="0" smtClean="0"/>
              <a:t>Types </a:t>
            </a:r>
            <a:r>
              <a:rPr lang="en-GB" altLang="zh-HK" sz="3600" b="1" dirty="0"/>
              <a:t>and Uses of Linen </a:t>
            </a:r>
            <a:endParaRPr lang="en-GB" altLang="zh-HK" sz="2800" b="1" dirty="0"/>
          </a:p>
          <a:p>
            <a:pPr marL="0" indent="0">
              <a:buNone/>
            </a:pPr>
            <a:r>
              <a:rPr lang="en-GB" altLang="zh-HK" sz="2800" dirty="0"/>
              <a:t>Linen fibres are first spun into linen yarns. The yarn can then be made into linen fabric</a:t>
            </a:r>
            <a:r>
              <a:rPr lang="en-GB" altLang="zh-HK" dirty="0"/>
              <a:t>.</a:t>
            </a:r>
          </a:p>
          <a:p>
            <a:endParaRPr lang="en-GB" altLang="zh-HK" sz="2400" b="1" dirty="0"/>
          </a:p>
          <a:p>
            <a:pPr marL="0" indent="0">
              <a:buNone/>
            </a:pPr>
            <a:r>
              <a:rPr lang="en-GB" altLang="zh-HK" dirty="0"/>
              <a:t> </a:t>
            </a:r>
          </a:p>
          <a:p>
            <a:pPr marL="0" indent="0">
              <a:buNone/>
            </a:pPr>
            <a:endParaRPr lang="en-GB" altLang="zh-HK" dirty="0"/>
          </a:p>
        </p:txBody>
      </p:sp>
      <p:sp>
        <p:nvSpPr>
          <p:cNvPr id="2" name="AutoShape 2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5594D8-5EE1-894B-928A-47E18D9EA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249171"/>
              </p:ext>
            </p:extLst>
          </p:nvPr>
        </p:nvGraphicFramePr>
        <p:xfrm>
          <a:off x="1355060" y="2650615"/>
          <a:ext cx="4641703" cy="3810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1703">
                  <a:extLst>
                    <a:ext uri="{9D8B030D-6E8A-4147-A177-3AD203B41FA5}">
                      <a16:colId xmlns:a16="http://schemas.microsoft.com/office/drawing/2014/main" val="2070696622"/>
                    </a:ext>
                  </a:extLst>
                </a:gridCol>
              </a:tblGrid>
              <a:tr h="546407">
                <a:tc>
                  <a:txBody>
                    <a:bodyPr/>
                    <a:lstStyle/>
                    <a:p>
                      <a:r>
                        <a:rPr lang="en-US" sz="2200" dirty="0"/>
                        <a:t>Different thickness and fabric construction of Linen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900336"/>
                  </a:ext>
                </a:extLst>
              </a:tr>
              <a:tr h="780581">
                <a:tc>
                  <a:txBody>
                    <a:bodyPr/>
                    <a:lstStyle/>
                    <a:p>
                      <a:r>
                        <a:rPr lang="en-US" sz="2200" dirty="0"/>
                        <a:t>e.g. thick linen, fine linen, Oxford,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Blended fabric to improve properties</a:t>
                      </a:r>
                    </a:p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646497"/>
                  </a:ext>
                </a:extLst>
              </a:tr>
              <a:tr h="1951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Application: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Dresses</a:t>
                      </a:r>
                      <a:r>
                        <a:rPr lang="en-US" sz="2200" dirty="0"/>
                        <a:t>, trousers, shirts, blouses, suit</a:t>
                      </a:r>
                      <a:r>
                        <a:rPr lang="en-US" sz="2200" dirty="0" smtClean="0"/>
                        <a:t>, household items</a:t>
                      </a:r>
                      <a:endParaRPr lang="en-US" sz="2200" dirty="0"/>
                    </a:p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95329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60AC788-E09F-3049-8C26-B8D4396373F0}"/>
              </a:ext>
            </a:extLst>
          </p:cNvPr>
          <p:cNvSpPr txBox="1"/>
          <p:nvPr/>
        </p:nvSpPr>
        <p:spPr>
          <a:xfrm>
            <a:off x="8350039" y="6488668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Linen fabric </a:t>
            </a:r>
            <a:endParaRPr lang="en-US" sz="900" dirty="0" smtClean="0"/>
          </a:p>
          <a:p>
            <a:r>
              <a:rPr lang="en-US" sz="900" dirty="0" smtClean="0"/>
              <a:t>Photo(s) is / are owned and provided by HKDI</a:t>
            </a:r>
            <a:endParaRPr lang="en-US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8351FE-2906-5243-8AF1-09C813707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03" r="17770" b="12403"/>
          <a:stretch/>
        </p:blipFill>
        <p:spPr>
          <a:xfrm>
            <a:off x="5996762" y="2650615"/>
            <a:ext cx="4911909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17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26811-104A-8740-9F7A-2B1CB2154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466" y="931412"/>
            <a:ext cx="9431886" cy="5239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zh-HK" sz="3600" b="1" dirty="0"/>
              <a:t>Care of Linen F</a:t>
            </a:r>
            <a:r>
              <a:rPr lang="en-GB" altLang="zh-HK" sz="3600" b="1" dirty="0" smtClean="0"/>
              <a:t>abric</a:t>
            </a:r>
            <a:endParaRPr lang="en-GB" altLang="zh-HK" sz="3600" b="1" dirty="0"/>
          </a:p>
          <a:p>
            <a:pPr marL="0" indent="0">
              <a:buNone/>
            </a:pPr>
            <a:endParaRPr lang="en-GB" altLang="zh-HK" sz="3600" dirty="0"/>
          </a:p>
          <a:p>
            <a:pPr marL="0" indent="0">
              <a:buNone/>
            </a:pPr>
            <a:endParaRPr lang="en-US" sz="36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122381-AFFF-4749-8800-B6DEE4E86441}"/>
              </a:ext>
            </a:extLst>
          </p:cNvPr>
          <p:cNvGrpSpPr/>
          <p:nvPr/>
        </p:nvGrpSpPr>
        <p:grpSpPr>
          <a:xfrm>
            <a:off x="1392058" y="2677073"/>
            <a:ext cx="9734394" cy="3298954"/>
            <a:chOff x="1415851" y="3229966"/>
            <a:chExt cx="9734394" cy="32989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9C5B5D-D5BE-4F4C-8804-CA413632B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69256" y="3229966"/>
              <a:ext cx="1080000" cy="108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82783D-1262-B54D-910D-3678B77F8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6857" y="3255419"/>
              <a:ext cx="1080000" cy="108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559BFA8-DCDE-7F45-9A85-BC745E4C0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3718" y="3240272"/>
              <a:ext cx="1069694" cy="10696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2B0773-FF91-0F4F-86DC-F13E5B83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709" y="3240272"/>
              <a:ext cx="1067085" cy="1069694"/>
            </a:xfrm>
            <a:prstGeom prst="rect">
              <a:avLst/>
            </a:prstGeom>
          </p:spPr>
        </p:pic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9F0BA04D-5A8F-DB46-AD5C-FD1194477D6D}"/>
                </a:ext>
              </a:extLst>
            </p:cNvPr>
            <p:cNvSpPr txBox="1">
              <a:spLocks/>
            </p:cNvSpPr>
            <p:nvPr/>
          </p:nvSpPr>
          <p:spPr>
            <a:xfrm>
              <a:off x="1415851" y="4519366"/>
              <a:ext cx="2931849" cy="200955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84048" indent="-384048" algn="l" defTabSz="9144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914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20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8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828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8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2860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6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7432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200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657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4114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altLang="zh-HK" b="1" dirty="0" smtClean="0"/>
                <a:t>Hand </a:t>
              </a:r>
              <a:r>
                <a:rPr lang="en-GB" altLang="zh-HK" b="1" dirty="0"/>
                <a:t>or machine wash </a:t>
              </a:r>
            </a:p>
            <a:p>
              <a:r>
                <a:rPr lang="en-GB" altLang="zh-HK" b="1" dirty="0" smtClean="0"/>
                <a:t>In </a:t>
              </a:r>
              <a:r>
                <a:rPr lang="en-GB" altLang="zh-HK" b="1" dirty="0"/>
                <a:t>warm or hot </a:t>
              </a:r>
              <a:r>
                <a:rPr lang="en-GB" altLang="zh-HK" b="1" dirty="0" smtClean="0"/>
                <a:t>water</a:t>
              </a:r>
              <a:endParaRPr lang="en-GB" altLang="zh-HK" b="1" dirty="0"/>
            </a:p>
            <a:p>
              <a:r>
                <a:rPr lang="en-GB" altLang="zh-HK" b="1" dirty="0"/>
                <a:t>Rinse in cold water, to </a:t>
              </a:r>
              <a:r>
                <a:rPr lang="en-GB" altLang="zh-HK" b="1" dirty="0" smtClean="0"/>
                <a:t>minimise </a:t>
              </a:r>
              <a:r>
                <a:rPr lang="en-GB" altLang="zh-HK" b="1" dirty="0"/>
                <a:t>shrinkage</a:t>
              </a:r>
            </a:p>
            <a:p>
              <a:r>
                <a:rPr lang="en-GB" altLang="zh-HK" b="1" dirty="0" smtClean="0"/>
                <a:t>Bleach </a:t>
              </a:r>
              <a:r>
                <a:rPr lang="en-GB" altLang="zh-HK" b="1" dirty="0"/>
                <a:t>if </a:t>
              </a:r>
              <a:r>
                <a:rPr lang="en-GB" altLang="zh-HK" b="1" dirty="0" smtClean="0"/>
                <a:t>necessary</a:t>
              </a:r>
              <a:endParaRPr lang="en-GB" altLang="zh-HK" dirty="0"/>
            </a:p>
            <a:p>
              <a:pPr marL="0" indent="0">
                <a:buFont typeface="Franklin Gothic Book" panose="020B0503020102020204" pitchFamily="34" charset="0"/>
                <a:buNone/>
              </a:pPr>
              <a:endParaRPr lang="en-US" dirty="0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F877275-82C8-5843-A08E-5139C3C8AB47}"/>
                </a:ext>
              </a:extLst>
            </p:cNvPr>
            <p:cNvSpPr txBox="1">
              <a:spLocks/>
            </p:cNvSpPr>
            <p:nvPr/>
          </p:nvSpPr>
          <p:spPr>
            <a:xfrm>
              <a:off x="8561217" y="4519366"/>
              <a:ext cx="2589028" cy="20095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84048" indent="-384048" algn="l" defTabSz="9144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914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20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8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828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8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2860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6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7432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200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657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4114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altLang="zh-HK" b="1" dirty="0"/>
                <a:t>Store in cool and dry place</a:t>
              </a:r>
            </a:p>
            <a:p>
              <a:pPr marL="0" indent="0">
                <a:buFont typeface="Franklin Gothic Book" panose="020B0503020102020204" pitchFamily="34" charset="0"/>
                <a:buNone/>
              </a:pPr>
              <a:endParaRPr lang="en-GB" altLang="zh-HK" dirty="0"/>
            </a:p>
            <a:p>
              <a:pPr marL="0" indent="0">
                <a:buFont typeface="Franklin Gothic Book" panose="020B0503020102020204" pitchFamily="34" charset="0"/>
                <a:buNone/>
              </a:pPr>
              <a:endParaRPr lang="en-US" dirty="0"/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590A446-749E-2746-86D2-B6D564DE3509}"/>
                </a:ext>
              </a:extLst>
            </p:cNvPr>
            <p:cNvSpPr txBox="1">
              <a:spLocks/>
            </p:cNvSpPr>
            <p:nvPr/>
          </p:nvSpPr>
          <p:spPr>
            <a:xfrm>
              <a:off x="5136517" y="4519366"/>
              <a:ext cx="2635883" cy="20095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84048" indent="-384048" algn="l" defTabSz="9144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914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20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8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828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8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2860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6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7432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200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657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4114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altLang="zh-HK" b="1" dirty="0"/>
                <a:t>Iron on the wrong side of garment to retain the lustre of linen</a:t>
              </a:r>
            </a:p>
            <a:p>
              <a:r>
                <a:rPr lang="en-GB" altLang="zh-HK" b="1" dirty="0"/>
                <a:t>Iron the garment when </a:t>
              </a:r>
              <a:r>
                <a:rPr lang="en-GB" altLang="zh-HK" b="1" dirty="0" smtClean="0"/>
                <a:t> nearly </a:t>
              </a:r>
              <a:r>
                <a:rPr lang="en-GB" altLang="zh-HK" b="1" dirty="0"/>
                <a:t>dry</a:t>
              </a:r>
              <a:endParaRPr lang="en-GB" altLang="zh-HK" dirty="0"/>
            </a:p>
            <a:p>
              <a:pPr marL="0" indent="0">
                <a:buFont typeface="Franklin Gothic Book" panose="020B0503020102020204" pitchFamily="34" charset="0"/>
                <a:buNone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180696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317</TotalTime>
  <Words>374</Words>
  <Application>Microsoft Office PowerPoint</Application>
  <PresentationFormat>寬螢幕</PresentationFormat>
  <Paragraphs>60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2" baseType="lpstr">
      <vt:lpstr>微軟正黑體</vt:lpstr>
      <vt:lpstr>Franklin Gothic Book</vt:lpstr>
      <vt:lpstr>Wingdings</vt:lpstr>
      <vt:lpstr>Crop</vt:lpstr>
      <vt:lpstr>Technology &amp; living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&amp; living</dc:title>
  <dc:creator>Jo Lau Yuk Lan</dc:creator>
  <cp:lastModifiedBy>POON, Suk-mei Cindy</cp:lastModifiedBy>
  <cp:revision>37</cp:revision>
  <dcterms:created xsi:type="dcterms:W3CDTF">2021-07-14T07:04:25Z</dcterms:created>
  <dcterms:modified xsi:type="dcterms:W3CDTF">2022-01-05T02:31:37Z</dcterms:modified>
</cp:coreProperties>
</file>