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30"/>
  </p:notesMasterIdLst>
  <p:handoutMasterIdLst>
    <p:handoutMasterId r:id="rId31"/>
  </p:handoutMasterIdLst>
  <p:sldIdLst>
    <p:sldId id="256" r:id="rId5"/>
    <p:sldId id="258" r:id="rId6"/>
    <p:sldId id="272" r:id="rId7"/>
    <p:sldId id="280" r:id="rId8"/>
    <p:sldId id="292" r:id="rId9"/>
    <p:sldId id="293" r:id="rId10"/>
    <p:sldId id="294" r:id="rId11"/>
    <p:sldId id="298" r:id="rId12"/>
    <p:sldId id="297" r:id="rId13"/>
    <p:sldId id="283" r:id="rId14"/>
    <p:sldId id="282" r:id="rId15"/>
    <p:sldId id="284" r:id="rId16"/>
    <p:sldId id="285" r:id="rId17"/>
    <p:sldId id="302" r:id="rId18"/>
    <p:sldId id="295" r:id="rId19"/>
    <p:sldId id="296" r:id="rId20"/>
    <p:sldId id="303" r:id="rId21"/>
    <p:sldId id="286" r:id="rId22"/>
    <p:sldId id="287" r:id="rId23"/>
    <p:sldId id="299" r:id="rId24"/>
    <p:sldId id="300" r:id="rId25"/>
    <p:sldId id="301" r:id="rId26"/>
    <p:sldId id="288" r:id="rId27"/>
    <p:sldId id="289" r:id="rId28"/>
    <p:sldId id="281" r:id="rId29"/>
  </p:sldIdLst>
  <p:sldSz cx="9144000" cy="6858000" type="screen4x3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3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492" autoAdjust="0"/>
  </p:normalViewPr>
  <p:slideViewPr>
    <p:cSldViewPr>
      <p:cViewPr varScale="1">
        <p:scale>
          <a:sx n="64" d="100"/>
          <a:sy n="64" d="100"/>
        </p:scale>
        <p:origin x="114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923A88-30C1-4CAA-9C2F-338DD458B9B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AD4FC9-DBE1-4485-9C52-F6C167D04EBC}">
      <dgm:prSet phldrT="[Text]"/>
      <dgm:spPr/>
      <dgm:t>
        <a:bodyPr/>
        <a:lstStyle/>
        <a:p>
          <a:r>
            <a:rPr lang="en-US" dirty="0"/>
            <a:t>Sea Fish</a:t>
          </a:r>
        </a:p>
        <a:p>
          <a:r>
            <a:rPr lang="en-US" dirty="0"/>
            <a:t>Lives in the sea and ocean</a:t>
          </a:r>
        </a:p>
      </dgm:t>
    </dgm:pt>
    <dgm:pt modelId="{C51DF70B-5C93-4AF0-B8EA-4D0236E17351}" type="parTrans" cxnId="{92CA6E57-9D1B-4AB2-B1D0-9F81C45D6DFF}">
      <dgm:prSet/>
      <dgm:spPr/>
      <dgm:t>
        <a:bodyPr/>
        <a:lstStyle/>
        <a:p>
          <a:endParaRPr lang="en-US"/>
        </a:p>
      </dgm:t>
    </dgm:pt>
    <dgm:pt modelId="{7CC15E7C-194D-468C-A349-677DDB04F0FE}" type="sibTrans" cxnId="{92CA6E57-9D1B-4AB2-B1D0-9F81C45D6DFF}">
      <dgm:prSet/>
      <dgm:spPr/>
      <dgm:t>
        <a:bodyPr/>
        <a:lstStyle/>
        <a:p>
          <a:endParaRPr lang="en-US"/>
        </a:p>
      </dgm:t>
    </dgm:pt>
    <dgm:pt modelId="{8D8ACF5F-D2C0-409D-81AB-2C8B0DDA99FC}">
      <dgm:prSet phldrT="[Text]"/>
      <dgm:spPr/>
      <dgm:t>
        <a:bodyPr/>
        <a:lstStyle/>
        <a:p>
          <a:r>
            <a:rPr lang="en-US" dirty="0"/>
            <a:t>Grouper</a:t>
          </a:r>
        </a:p>
      </dgm:t>
    </dgm:pt>
    <dgm:pt modelId="{8D0408D5-AF6B-4F99-B1A6-8688FA8F20C5}" type="parTrans" cxnId="{DB9E395E-5957-48D2-B22C-7AA532E9FF00}">
      <dgm:prSet/>
      <dgm:spPr/>
      <dgm:t>
        <a:bodyPr/>
        <a:lstStyle/>
        <a:p>
          <a:endParaRPr lang="en-US"/>
        </a:p>
      </dgm:t>
    </dgm:pt>
    <dgm:pt modelId="{7F3F17D0-21AE-414B-A6CE-23407F105C40}" type="sibTrans" cxnId="{DB9E395E-5957-48D2-B22C-7AA532E9FF00}">
      <dgm:prSet/>
      <dgm:spPr/>
      <dgm:t>
        <a:bodyPr/>
        <a:lstStyle/>
        <a:p>
          <a:endParaRPr lang="en-US"/>
        </a:p>
      </dgm:t>
    </dgm:pt>
    <dgm:pt modelId="{4369C1FB-82F8-4517-8441-E11C81865D68}">
      <dgm:prSet phldrT="[Text]"/>
      <dgm:spPr/>
      <dgm:t>
        <a:bodyPr/>
        <a:lstStyle/>
        <a:p>
          <a:r>
            <a:rPr lang="en-US" dirty="0"/>
            <a:t>Freshwater Fish</a:t>
          </a:r>
        </a:p>
        <a:p>
          <a:r>
            <a:rPr lang="en-US" dirty="0"/>
            <a:t>Lives in rivers, lakes and ponds</a:t>
          </a:r>
        </a:p>
      </dgm:t>
    </dgm:pt>
    <dgm:pt modelId="{2567143C-0995-45CF-BD49-C4A1FA834DD0}" type="parTrans" cxnId="{833BA029-CEB9-4F05-BA9C-9551153AB888}">
      <dgm:prSet/>
      <dgm:spPr/>
      <dgm:t>
        <a:bodyPr/>
        <a:lstStyle/>
        <a:p>
          <a:endParaRPr lang="en-US"/>
        </a:p>
      </dgm:t>
    </dgm:pt>
    <dgm:pt modelId="{7B0B2833-4D37-4D86-8EF7-53C42D0659C0}" type="sibTrans" cxnId="{833BA029-CEB9-4F05-BA9C-9551153AB888}">
      <dgm:prSet/>
      <dgm:spPr/>
      <dgm:t>
        <a:bodyPr/>
        <a:lstStyle/>
        <a:p>
          <a:endParaRPr lang="en-US"/>
        </a:p>
      </dgm:t>
    </dgm:pt>
    <dgm:pt modelId="{7ED647CF-6755-4DF7-AEF1-2F9A0DA1A71F}">
      <dgm:prSet phldrT="[Text]"/>
      <dgm:spPr/>
      <dgm:t>
        <a:bodyPr/>
        <a:lstStyle/>
        <a:p>
          <a:r>
            <a:rPr lang="en-US" dirty="0"/>
            <a:t>Carp</a:t>
          </a:r>
        </a:p>
      </dgm:t>
    </dgm:pt>
    <dgm:pt modelId="{B5040B45-B620-49AA-B8E4-28577C1D3412}" type="parTrans" cxnId="{47E45887-E616-484D-91FA-C43E2D63DE0C}">
      <dgm:prSet/>
      <dgm:spPr/>
      <dgm:t>
        <a:bodyPr/>
        <a:lstStyle/>
        <a:p>
          <a:endParaRPr lang="en-US"/>
        </a:p>
      </dgm:t>
    </dgm:pt>
    <dgm:pt modelId="{234D0A2D-D160-42EB-8536-A00C2DBB9155}" type="sibTrans" cxnId="{47E45887-E616-484D-91FA-C43E2D63DE0C}">
      <dgm:prSet/>
      <dgm:spPr/>
      <dgm:t>
        <a:bodyPr/>
        <a:lstStyle/>
        <a:p>
          <a:endParaRPr lang="en-US"/>
        </a:p>
      </dgm:t>
    </dgm:pt>
    <dgm:pt modelId="{80DDDDDA-A0E2-4912-8A0B-BBEEF4C3537B}">
      <dgm:prSet phldrT="[Text]"/>
      <dgm:spPr/>
      <dgm:t>
        <a:bodyPr/>
        <a:lstStyle/>
        <a:p>
          <a:r>
            <a:rPr lang="en-US" dirty="0"/>
            <a:t>Sole</a:t>
          </a:r>
        </a:p>
      </dgm:t>
    </dgm:pt>
    <dgm:pt modelId="{A81023E6-6D94-408E-B4C6-848E634D3F5C}" type="parTrans" cxnId="{87043322-48F5-47BA-9EC2-3662BA66FFC9}">
      <dgm:prSet/>
      <dgm:spPr/>
      <dgm:t>
        <a:bodyPr/>
        <a:lstStyle/>
        <a:p>
          <a:endParaRPr lang="en-US"/>
        </a:p>
      </dgm:t>
    </dgm:pt>
    <dgm:pt modelId="{A165ABF5-7FED-4F76-84BF-FD26FDA045D4}" type="sibTrans" cxnId="{87043322-48F5-47BA-9EC2-3662BA66FFC9}">
      <dgm:prSet/>
      <dgm:spPr/>
      <dgm:t>
        <a:bodyPr/>
        <a:lstStyle/>
        <a:p>
          <a:endParaRPr lang="en-US"/>
        </a:p>
      </dgm:t>
    </dgm:pt>
    <dgm:pt modelId="{46964D46-D404-46C3-9C30-3819B8E580C7}">
      <dgm:prSet phldrT="[Text]"/>
      <dgm:spPr/>
      <dgm:t>
        <a:bodyPr/>
        <a:lstStyle/>
        <a:p>
          <a:r>
            <a:rPr lang="en-US" dirty="0"/>
            <a:t>Mackerel</a:t>
          </a:r>
        </a:p>
      </dgm:t>
    </dgm:pt>
    <dgm:pt modelId="{ABDEF894-8854-430A-9B3F-57CD0331778A}" type="parTrans" cxnId="{173C42C1-BD24-4026-8F7C-7BD192C17336}">
      <dgm:prSet/>
      <dgm:spPr/>
      <dgm:t>
        <a:bodyPr/>
        <a:lstStyle/>
        <a:p>
          <a:endParaRPr lang="en-US"/>
        </a:p>
      </dgm:t>
    </dgm:pt>
    <dgm:pt modelId="{086A6951-EE76-44D8-B8A4-621AB06CD594}" type="sibTrans" cxnId="{173C42C1-BD24-4026-8F7C-7BD192C17336}">
      <dgm:prSet/>
      <dgm:spPr/>
      <dgm:t>
        <a:bodyPr/>
        <a:lstStyle/>
        <a:p>
          <a:endParaRPr lang="en-US"/>
        </a:p>
      </dgm:t>
    </dgm:pt>
    <dgm:pt modelId="{CBEA83B7-AB04-4C37-9DCC-B052D82F8CEC}">
      <dgm:prSet phldrT="[Text]"/>
      <dgm:spPr/>
      <dgm:t>
        <a:bodyPr/>
        <a:lstStyle/>
        <a:p>
          <a:r>
            <a:rPr lang="en-US" dirty="0" err="1"/>
            <a:t>Pomfret</a:t>
          </a:r>
          <a:endParaRPr lang="en-US" dirty="0"/>
        </a:p>
      </dgm:t>
    </dgm:pt>
    <dgm:pt modelId="{BB5AD7A5-F8F1-4D08-B0E2-000FC5E3AF0F}" type="parTrans" cxnId="{F397505E-CE7C-45CE-A04E-7C344E589430}">
      <dgm:prSet/>
      <dgm:spPr/>
      <dgm:t>
        <a:bodyPr/>
        <a:lstStyle/>
        <a:p>
          <a:endParaRPr lang="en-US"/>
        </a:p>
      </dgm:t>
    </dgm:pt>
    <dgm:pt modelId="{38A3D152-C3F5-4B13-9A3A-A9E201EDBE9D}" type="sibTrans" cxnId="{F397505E-CE7C-45CE-A04E-7C344E589430}">
      <dgm:prSet/>
      <dgm:spPr/>
      <dgm:t>
        <a:bodyPr/>
        <a:lstStyle/>
        <a:p>
          <a:endParaRPr lang="en-US"/>
        </a:p>
      </dgm:t>
    </dgm:pt>
    <dgm:pt modelId="{94FEDE6A-1BDC-4F69-86C5-51A6032EA49E}">
      <dgm:prSet phldrT="[Text]"/>
      <dgm:spPr/>
      <dgm:t>
        <a:bodyPr/>
        <a:lstStyle/>
        <a:p>
          <a:r>
            <a:rPr lang="en-US" dirty="0"/>
            <a:t>Golden thread</a:t>
          </a:r>
        </a:p>
      </dgm:t>
    </dgm:pt>
    <dgm:pt modelId="{6DCC6C52-A79F-4C65-A35C-E86ACAAF7C93}" type="parTrans" cxnId="{1B36AE24-F01B-408E-892A-F0C24CCF5C86}">
      <dgm:prSet/>
      <dgm:spPr/>
      <dgm:t>
        <a:bodyPr/>
        <a:lstStyle/>
        <a:p>
          <a:endParaRPr lang="en-US"/>
        </a:p>
      </dgm:t>
    </dgm:pt>
    <dgm:pt modelId="{80600881-AE46-4B70-A78E-B4F844110565}" type="sibTrans" cxnId="{1B36AE24-F01B-408E-892A-F0C24CCF5C86}">
      <dgm:prSet/>
      <dgm:spPr/>
      <dgm:t>
        <a:bodyPr/>
        <a:lstStyle/>
        <a:p>
          <a:endParaRPr lang="en-US"/>
        </a:p>
      </dgm:t>
    </dgm:pt>
    <dgm:pt modelId="{111D466E-BBF1-4D0E-9CAA-2065B3BFBF2B}">
      <dgm:prSet phldrT="[Text]"/>
      <dgm:spPr/>
      <dgm:t>
        <a:bodyPr/>
        <a:lstStyle/>
        <a:p>
          <a:r>
            <a:rPr lang="en-US" dirty="0"/>
            <a:t>Catfish</a:t>
          </a:r>
        </a:p>
      </dgm:t>
    </dgm:pt>
    <dgm:pt modelId="{DAAC22E6-630B-4BD7-B5ED-6DDB734C6779}" type="parTrans" cxnId="{B828D47C-467E-4A75-B9F0-DBDF64FD68FA}">
      <dgm:prSet/>
      <dgm:spPr/>
      <dgm:t>
        <a:bodyPr/>
        <a:lstStyle/>
        <a:p>
          <a:endParaRPr lang="en-US"/>
        </a:p>
      </dgm:t>
    </dgm:pt>
    <dgm:pt modelId="{D0C70222-35A6-446E-BF6F-42B408974E84}" type="sibTrans" cxnId="{B828D47C-467E-4A75-B9F0-DBDF64FD68FA}">
      <dgm:prSet/>
      <dgm:spPr/>
      <dgm:t>
        <a:bodyPr/>
        <a:lstStyle/>
        <a:p>
          <a:endParaRPr lang="en-US"/>
        </a:p>
      </dgm:t>
    </dgm:pt>
    <dgm:pt modelId="{26B4BF75-1AC4-412D-96E9-9309176FF70D}">
      <dgm:prSet phldrT="[Text]"/>
      <dgm:spPr/>
      <dgm:t>
        <a:bodyPr/>
        <a:lstStyle/>
        <a:p>
          <a:r>
            <a:rPr lang="en-US" dirty="0"/>
            <a:t>Grass carp</a:t>
          </a:r>
        </a:p>
      </dgm:t>
    </dgm:pt>
    <dgm:pt modelId="{B487079A-0694-4A9F-9AF4-FDF984B5BE6B}" type="parTrans" cxnId="{54D478CB-2090-49BF-8D52-F390C6E3F9E2}">
      <dgm:prSet/>
      <dgm:spPr/>
      <dgm:t>
        <a:bodyPr/>
        <a:lstStyle/>
        <a:p>
          <a:endParaRPr lang="en-US"/>
        </a:p>
      </dgm:t>
    </dgm:pt>
    <dgm:pt modelId="{C8872B8D-986F-4554-B1B7-6F770CBE5C10}" type="sibTrans" cxnId="{54D478CB-2090-49BF-8D52-F390C6E3F9E2}">
      <dgm:prSet/>
      <dgm:spPr/>
      <dgm:t>
        <a:bodyPr/>
        <a:lstStyle/>
        <a:p>
          <a:endParaRPr lang="en-US"/>
        </a:p>
      </dgm:t>
    </dgm:pt>
    <dgm:pt modelId="{DB5A9B4A-51D7-470F-A791-8D861E04AF33}">
      <dgm:prSet phldrT="[Text]"/>
      <dgm:spPr/>
      <dgm:t>
        <a:bodyPr/>
        <a:lstStyle/>
        <a:p>
          <a:r>
            <a:rPr lang="en-US" dirty="0"/>
            <a:t>Grey mullet</a:t>
          </a:r>
        </a:p>
      </dgm:t>
    </dgm:pt>
    <dgm:pt modelId="{ACC882A0-DA19-46A4-B523-B387954693A4}" type="parTrans" cxnId="{FCC9D2C3-42FA-4BA9-8193-49E15E992260}">
      <dgm:prSet/>
      <dgm:spPr/>
      <dgm:t>
        <a:bodyPr/>
        <a:lstStyle/>
        <a:p>
          <a:endParaRPr lang="en-US"/>
        </a:p>
      </dgm:t>
    </dgm:pt>
    <dgm:pt modelId="{9EB41B9F-B97F-406E-9074-FE18924DC2D2}" type="sibTrans" cxnId="{FCC9D2C3-42FA-4BA9-8193-49E15E992260}">
      <dgm:prSet/>
      <dgm:spPr/>
      <dgm:t>
        <a:bodyPr/>
        <a:lstStyle/>
        <a:p>
          <a:endParaRPr lang="en-US"/>
        </a:p>
      </dgm:t>
    </dgm:pt>
    <dgm:pt modelId="{06B2FC1F-D41C-494E-8546-39EA26C34991}" type="pres">
      <dgm:prSet presAssocID="{D5923A88-30C1-4CAA-9C2F-338DD458B9BB}" presName="Name0" presStyleCnt="0">
        <dgm:presLayoutVars>
          <dgm:dir/>
          <dgm:animLvl val="lvl"/>
          <dgm:resizeHandles val="exact"/>
        </dgm:presLayoutVars>
      </dgm:prSet>
      <dgm:spPr/>
    </dgm:pt>
    <dgm:pt modelId="{47B43549-8646-4046-8F57-5091A7E2852B}" type="pres">
      <dgm:prSet presAssocID="{83AD4FC9-DBE1-4485-9C52-F6C167D04EBC}" presName="composite" presStyleCnt="0"/>
      <dgm:spPr/>
    </dgm:pt>
    <dgm:pt modelId="{43100C0A-B199-4BAC-86D6-85272CA3A54C}" type="pres">
      <dgm:prSet presAssocID="{83AD4FC9-DBE1-4485-9C52-F6C167D04EBC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3BCBFD61-D2D1-4942-8F0B-D15DB0E0CB02}" type="pres">
      <dgm:prSet presAssocID="{83AD4FC9-DBE1-4485-9C52-F6C167D04EBC}" presName="desTx" presStyleLbl="alignAccFollowNode1" presStyleIdx="0" presStyleCnt="2">
        <dgm:presLayoutVars>
          <dgm:bulletEnabled val="1"/>
        </dgm:presLayoutVars>
      </dgm:prSet>
      <dgm:spPr/>
    </dgm:pt>
    <dgm:pt modelId="{F758E7F3-8D74-48C6-91FB-269C8D7B84A8}" type="pres">
      <dgm:prSet presAssocID="{7CC15E7C-194D-468C-A349-677DDB04F0FE}" presName="space" presStyleCnt="0"/>
      <dgm:spPr/>
    </dgm:pt>
    <dgm:pt modelId="{A002DB0C-E8D6-4960-8C15-251989602377}" type="pres">
      <dgm:prSet presAssocID="{4369C1FB-82F8-4517-8441-E11C81865D68}" presName="composite" presStyleCnt="0"/>
      <dgm:spPr/>
    </dgm:pt>
    <dgm:pt modelId="{7FFDF581-BE67-4E89-9C37-1725F043A16C}" type="pres">
      <dgm:prSet presAssocID="{4369C1FB-82F8-4517-8441-E11C81865D6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ECEE50C2-CFE8-49DA-97B2-129861150DAE}" type="pres">
      <dgm:prSet presAssocID="{4369C1FB-82F8-4517-8441-E11C81865D68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E9ABD213-6A93-43C4-A004-CC5D7FF8F19E}" type="presOf" srcId="{CBEA83B7-AB04-4C37-9DCC-B052D82F8CEC}" destId="{3BCBFD61-D2D1-4942-8F0B-D15DB0E0CB02}" srcOrd="0" destOrd="3" presId="urn:microsoft.com/office/officeart/2005/8/layout/hList1"/>
    <dgm:cxn modelId="{87043322-48F5-47BA-9EC2-3662BA66FFC9}" srcId="{83AD4FC9-DBE1-4485-9C52-F6C167D04EBC}" destId="{80DDDDDA-A0E2-4912-8A0B-BBEEF4C3537B}" srcOrd="1" destOrd="0" parTransId="{A81023E6-6D94-408E-B4C6-848E634D3F5C}" sibTransId="{A165ABF5-7FED-4F76-84BF-FD26FDA045D4}"/>
    <dgm:cxn modelId="{1B36AE24-F01B-408E-892A-F0C24CCF5C86}" srcId="{83AD4FC9-DBE1-4485-9C52-F6C167D04EBC}" destId="{94FEDE6A-1BDC-4F69-86C5-51A6032EA49E}" srcOrd="4" destOrd="0" parTransId="{6DCC6C52-A79F-4C65-A35C-E86ACAAF7C93}" sibTransId="{80600881-AE46-4B70-A78E-B4F844110565}"/>
    <dgm:cxn modelId="{833BA029-CEB9-4F05-BA9C-9551153AB888}" srcId="{D5923A88-30C1-4CAA-9C2F-338DD458B9BB}" destId="{4369C1FB-82F8-4517-8441-E11C81865D68}" srcOrd="1" destOrd="0" parTransId="{2567143C-0995-45CF-BD49-C4A1FA834DD0}" sibTransId="{7B0B2833-4D37-4D86-8EF7-53C42D0659C0}"/>
    <dgm:cxn modelId="{E319F934-81F1-4579-BEE7-EE49FBEB6597}" type="presOf" srcId="{111D466E-BBF1-4D0E-9CAA-2065B3BFBF2B}" destId="{ECEE50C2-CFE8-49DA-97B2-129861150DAE}" srcOrd="0" destOrd="1" presId="urn:microsoft.com/office/officeart/2005/8/layout/hList1"/>
    <dgm:cxn modelId="{DB9E395E-5957-48D2-B22C-7AA532E9FF00}" srcId="{83AD4FC9-DBE1-4485-9C52-F6C167D04EBC}" destId="{8D8ACF5F-D2C0-409D-81AB-2C8B0DDA99FC}" srcOrd="0" destOrd="0" parTransId="{8D0408D5-AF6B-4F99-B1A6-8688FA8F20C5}" sibTransId="{7F3F17D0-21AE-414B-A6CE-23407F105C40}"/>
    <dgm:cxn modelId="{F397505E-CE7C-45CE-A04E-7C344E589430}" srcId="{83AD4FC9-DBE1-4485-9C52-F6C167D04EBC}" destId="{CBEA83B7-AB04-4C37-9DCC-B052D82F8CEC}" srcOrd="3" destOrd="0" parTransId="{BB5AD7A5-F8F1-4D08-B0E2-000FC5E3AF0F}" sibTransId="{38A3D152-C3F5-4B13-9A3A-A9E201EDBE9D}"/>
    <dgm:cxn modelId="{8BBBC664-742E-46A8-B3A9-061F54AC39CE}" type="presOf" srcId="{94FEDE6A-1BDC-4F69-86C5-51A6032EA49E}" destId="{3BCBFD61-D2D1-4942-8F0B-D15DB0E0CB02}" srcOrd="0" destOrd="4" presId="urn:microsoft.com/office/officeart/2005/8/layout/hList1"/>
    <dgm:cxn modelId="{84FB566C-B608-4D22-8851-1B479BCAED05}" type="presOf" srcId="{46964D46-D404-46C3-9C30-3819B8E580C7}" destId="{3BCBFD61-D2D1-4942-8F0B-D15DB0E0CB02}" srcOrd="0" destOrd="2" presId="urn:microsoft.com/office/officeart/2005/8/layout/hList1"/>
    <dgm:cxn modelId="{71265B51-804E-4E04-A4AB-DE49515BF32C}" type="presOf" srcId="{26B4BF75-1AC4-412D-96E9-9309176FF70D}" destId="{ECEE50C2-CFE8-49DA-97B2-129861150DAE}" srcOrd="0" destOrd="2" presId="urn:microsoft.com/office/officeart/2005/8/layout/hList1"/>
    <dgm:cxn modelId="{0FF89B51-ABCF-4FE0-B8D0-7350A9B8F0F4}" type="presOf" srcId="{80DDDDDA-A0E2-4912-8A0B-BBEEF4C3537B}" destId="{3BCBFD61-D2D1-4942-8F0B-D15DB0E0CB02}" srcOrd="0" destOrd="1" presId="urn:microsoft.com/office/officeart/2005/8/layout/hList1"/>
    <dgm:cxn modelId="{B0DBAC73-2631-4212-90B1-5E2D0DB18A31}" type="presOf" srcId="{4369C1FB-82F8-4517-8441-E11C81865D68}" destId="{7FFDF581-BE67-4E89-9C37-1725F043A16C}" srcOrd="0" destOrd="0" presId="urn:microsoft.com/office/officeart/2005/8/layout/hList1"/>
    <dgm:cxn modelId="{4E507054-23AD-4910-B980-C1317D87D063}" type="presOf" srcId="{83AD4FC9-DBE1-4485-9C52-F6C167D04EBC}" destId="{43100C0A-B199-4BAC-86D6-85272CA3A54C}" srcOrd="0" destOrd="0" presId="urn:microsoft.com/office/officeart/2005/8/layout/hList1"/>
    <dgm:cxn modelId="{92CA6E57-9D1B-4AB2-B1D0-9F81C45D6DFF}" srcId="{D5923A88-30C1-4CAA-9C2F-338DD458B9BB}" destId="{83AD4FC9-DBE1-4485-9C52-F6C167D04EBC}" srcOrd="0" destOrd="0" parTransId="{C51DF70B-5C93-4AF0-B8EA-4D0236E17351}" sibTransId="{7CC15E7C-194D-468C-A349-677DDB04F0FE}"/>
    <dgm:cxn modelId="{978C9377-E4FA-4CC2-8BB4-525CAC63944D}" type="presOf" srcId="{8D8ACF5F-D2C0-409D-81AB-2C8B0DDA99FC}" destId="{3BCBFD61-D2D1-4942-8F0B-D15DB0E0CB02}" srcOrd="0" destOrd="0" presId="urn:microsoft.com/office/officeart/2005/8/layout/hList1"/>
    <dgm:cxn modelId="{DC97ED5A-CA14-4108-A070-E93ABA797A20}" type="presOf" srcId="{7ED647CF-6755-4DF7-AEF1-2F9A0DA1A71F}" destId="{ECEE50C2-CFE8-49DA-97B2-129861150DAE}" srcOrd="0" destOrd="0" presId="urn:microsoft.com/office/officeart/2005/8/layout/hList1"/>
    <dgm:cxn modelId="{B828D47C-467E-4A75-B9F0-DBDF64FD68FA}" srcId="{4369C1FB-82F8-4517-8441-E11C81865D68}" destId="{111D466E-BBF1-4D0E-9CAA-2065B3BFBF2B}" srcOrd="1" destOrd="0" parTransId="{DAAC22E6-630B-4BD7-B5ED-6DDB734C6779}" sibTransId="{D0C70222-35A6-446E-BF6F-42B408974E84}"/>
    <dgm:cxn modelId="{47E45887-E616-484D-91FA-C43E2D63DE0C}" srcId="{4369C1FB-82F8-4517-8441-E11C81865D68}" destId="{7ED647CF-6755-4DF7-AEF1-2F9A0DA1A71F}" srcOrd="0" destOrd="0" parTransId="{B5040B45-B620-49AA-B8E4-28577C1D3412}" sibTransId="{234D0A2D-D160-42EB-8536-A00C2DBB9155}"/>
    <dgm:cxn modelId="{44016AB0-32D0-4041-966E-22C9D445D25C}" type="presOf" srcId="{D5923A88-30C1-4CAA-9C2F-338DD458B9BB}" destId="{06B2FC1F-D41C-494E-8546-39EA26C34991}" srcOrd="0" destOrd="0" presId="urn:microsoft.com/office/officeart/2005/8/layout/hList1"/>
    <dgm:cxn modelId="{173C42C1-BD24-4026-8F7C-7BD192C17336}" srcId="{83AD4FC9-DBE1-4485-9C52-F6C167D04EBC}" destId="{46964D46-D404-46C3-9C30-3819B8E580C7}" srcOrd="2" destOrd="0" parTransId="{ABDEF894-8854-430A-9B3F-57CD0331778A}" sibTransId="{086A6951-EE76-44D8-B8A4-621AB06CD594}"/>
    <dgm:cxn modelId="{FCC9D2C3-42FA-4BA9-8193-49E15E992260}" srcId="{4369C1FB-82F8-4517-8441-E11C81865D68}" destId="{DB5A9B4A-51D7-470F-A791-8D861E04AF33}" srcOrd="3" destOrd="0" parTransId="{ACC882A0-DA19-46A4-B523-B387954693A4}" sibTransId="{9EB41B9F-B97F-406E-9074-FE18924DC2D2}"/>
    <dgm:cxn modelId="{54D478CB-2090-49BF-8D52-F390C6E3F9E2}" srcId="{4369C1FB-82F8-4517-8441-E11C81865D68}" destId="{26B4BF75-1AC4-412D-96E9-9309176FF70D}" srcOrd="2" destOrd="0" parTransId="{B487079A-0694-4A9F-9AF4-FDF984B5BE6B}" sibTransId="{C8872B8D-986F-4554-B1B7-6F770CBE5C10}"/>
    <dgm:cxn modelId="{10F2CCF7-EAB6-4664-992C-FF88B849E642}" type="presOf" srcId="{DB5A9B4A-51D7-470F-A791-8D861E04AF33}" destId="{ECEE50C2-CFE8-49DA-97B2-129861150DAE}" srcOrd="0" destOrd="3" presId="urn:microsoft.com/office/officeart/2005/8/layout/hList1"/>
    <dgm:cxn modelId="{295B02DF-8DF9-448D-8325-9ACBB7705612}" type="presParOf" srcId="{06B2FC1F-D41C-494E-8546-39EA26C34991}" destId="{47B43549-8646-4046-8F57-5091A7E2852B}" srcOrd="0" destOrd="0" presId="urn:microsoft.com/office/officeart/2005/8/layout/hList1"/>
    <dgm:cxn modelId="{67C1BB8F-EE62-4213-9368-23856996C61C}" type="presParOf" srcId="{47B43549-8646-4046-8F57-5091A7E2852B}" destId="{43100C0A-B199-4BAC-86D6-85272CA3A54C}" srcOrd="0" destOrd="0" presId="urn:microsoft.com/office/officeart/2005/8/layout/hList1"/>
    <dgm:cxn modelId="{15F79FAE-25C5-435C-9A69-53E08434083E}" type="presParOf" srcId="{47B43549-8646-4046-8F57-5091A7E2852B}" destId="{3BCBFD61-D2D1-4942-8F0B-D15DB0E0CB02}" srcOrd="1" destOrd="0" presId="urn:microsoft.com/office/officeart/2005/8/layout/hList1"/>
    <dgm:cxn modelId="{D587F0DC-7C4F-45FB-9BA6-596599D44FC8}" type="presParOf" srcId="{06B2FC1F-D41C-494E-8546-39EA26C34991}" destId="{F758E7F3-8D74-48C6-91FB-269C8D7B84A8}" srcOrd="1" destOrd="0" presId="urn:microsoft.com/office/officeart/2005/8/layout/hList1"/>
    <dgm:cxn modelId="{22FBCE37-8ECA-4521-A2E0-C93E52FDA8F1}" type="presParOf" srcId="{06B2FC1F-D41C-494E-8546-39EA26C34991}" destId="{A002DB0C-E8D6-4960-8C15-251989602377}" srcOrd="2" destOrd="0" presId="urn:microsoft.com/office/officeart/2005/8/layout/hList1"/>
    <dgm:cxn modelId="{AF1068EE-F422-4A11-8493-476933EE286A}" type="presParOf" srcId="{A002DB0C-E8D6-4960-8C15-251989602377}" destId="{7FFDF581-BE67-4E89-9C37-1725F043A16C}" srcOrd="0" destOrd="0" presId="urn:microsoft.com/office/officeart/2005/8/layout/hList1"/>
    <dgm:cxn modelId="{6CEF3EC7-9ADD-4589-96DD-9352DD67AA9E}" type="presParOf" srcId="{A002DB0C-E8D6-4960-8C15-251989602377}" destId="{ECEE50C2-CFE8-49DA-97B2-129861150DA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923A88-30C1-4CAA-9C2F-338DD458B9B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AD4FC9-DBE1-4485-9C52-F6C167D04EBC}">
      <dgm:prSet phldrT="[Text]" custT="1"/>
      <dgm:spPr/>
      <dgm:t>
        <a:bodyPr/>
        <a:lstStyle/>
        <a:p>
          <a:r>
            <a:rPr lang="en-US" sz="2400" dirty="0"/>
            <a:t>White Fish</a:t>
          </a:r>
        </a:p>
        <a:p>
          <a:r>
            <a:rPr lang="en-US" sz="1900" dirty="0"/>
            <a:t>Flesh of white fish is white, it contains very little fat</a:t>
          </a:r>
        </a:p>
      </dgm:t>
    </dgm:pt>
    <dgm:pt modelId="{C51DF70B-5C93-4AF0-B8EA-4D0236E17351}" type="parTrans" cxnId="{92CA6E57-9D1B-4AB2-B1D0-9F81C45D6DFF}">
      <dgm:prSet/>
      <dgm:spPr/>
      <dgm:t>
        <a:bodyPr/>
        <a:lstStyle/>
        <a:p>
          <a:endParaRPr lang="en-US"/>
        </a:p>
      </dgm:t>
    </dgm:pt>
    <dgm:pt modelId="{7CC15E7C-194D-468C-A349-677DDB04F0FE}" type="sibTrans" cxnId="{92CA6E57-9D1B-4AB2-B1D0-9F81C45D6DFF}">
      <dgm:prSet/>
      <dgm:spPr/>
      <dgm:t>
        <a:bodyPr/>
        <a:lstStyle/>
        <a:p>
          <a:endParaRPr lang="en-US"/>
        </a:p>
      </dgm:t>
    </dgm:pt>
    <dgm:pt modelId="{8D8ACF5F-D2C0-409D-81AB-2C8B0DDA99FC}">
      <dgm:prSet phldrT="[Text]" custT="1"/>
      <dgm:spPr/>
      <dgm:t>
        <a:bodyPr/>
        <a:lstStyle/>
        <a:p>
          <a:r>
            <a:rPr lang="en-US" sz="2400" dirty="0"/>
            <a:t>Cod</a:t>
          </a:r>
        </a:p>
      </dgm:t>
    </dgm:pt>
    <dgm:pt modelId="{8D0408D5-AF6B-4F99-B1A6-8688FA8F20C5}" type="parTrans" cxnId="{DB9E395E-5957-48D2-B22C-7AA532E9FF00}">
      <dgm:prSet/>
      <dgm:spPr/>
      <dgm:t>
        <a:bodyPr/>
        <a:lstStyle/>
        <a:p>
          <a:endParaRPr lang="en-US"/>
        </a:p>
      </dgm:t>
    </dgm:pt>
    <dgm:pt modelId="{7F3F17D0-21AE-414B-A6CE-23407F105C40}" type="sibTrans" cxnId="{DB9E395E-5957-48D2-B22C-7AA532E9FF00}">
      <dgm:prSet/>
      <dgm:spPr/>
      <dgm:t>
        <a:bodyPr/>
        <a:lstStyle/>
        <a:p>
          <a:endParaRPr lang="en-US"/>
        </a:p>
      </dgm:t>
    </dgm:pt>
    <dgm:pt modelId="{4369C1FB-82F8-4517-8441-E11C81865D68}">
      <dgm:prSet phldrT="[Text]" custT="1"/>
      <dgm:spPr/>
      <dgm:t>
        <a:bodyPr/>
        <a:lstStyle/>
        <a:p>
          <a:r>
            <a:rPr lang="en-US" sz="2400" dirty="0"/>
            <a:t>Oily Fish</a:t>
          </a:r>
        </a:p>
        <a:p>
          <a:r>
            <a:rPr lang="en-US" sz="1900" dirty="0"/>
            <a:t>Flesh of oily fish is often darker than that of white fish, flesh contains fat</a:t>
          </a:r>
        </a:p>
      </dgm:t>
    </dgm:pt>
    <dgm:pt modelId="{2567143C-0995-45CF-BD49-C4A1FA834DD0}" type="parTrans" cxnId="{833BA029-CEB9-4F05-BA9C-9551153AB888}">
      <dgm:prSet/>
      <dgm:spPr/>
      <dgm:t>
        <a:bodyPr/>
        <a:lstStyle/>
        <a:p>
          <a:endParaRPr lang="en-US"/>
        </a:p>
      </dgm:t>
    </dgm:pt>
    <dgm:pt modelId="{7B0B2833-4D37-4D86-8EF7-53C42D0659C0}" type="sibTrans" cxnId="{833BA029-CEB9-4F05-BA9C-9551153AB888}">
      <dgm:prSet/>
      <dgm:spPr/>
      <dgm:t>
        <a:bodyPr/>
        <a:lstStyle/>
        <a:p>
          <a:endParaRPr lang="en-US"/>
        </a:p>
      </dgm:t>
    </dgm:pt>
    <dgm:pt modelId="{7ED647CF-6755-4DF7-AEF1-2F9A0DA1A71F}">
      <dgm:prSet phldrT="[Text]" custT="1"/>
      <dgm:spPr/>
      <dgm:t>
        <a:bodyPr/>
        <a:lstStyle/>
        <a:p>
          <a:r>
            <a:rPr lang="en-US" sz="2400" dirty="0"/>
            <a:t>Mackerel</a:t>
          </a:r>
        </a:p>
      </dgm:t>
    </dgm:pt>
    <dgm:pt modelId="{B5040B45-B620-49AA-B8E4-28577C1D3412}" type="parTrans" cxnId="{47E45887-E616-484D-91FA-C43E2D63DE0C}">
      <dgm:prSet/>
      <dgm:spPr/>
      <dgm:t>
        <a:bodyPr/>
        <a:lstStyle/>
        <a:p>
          <a:endParaRPr lang="en-US"/>
        </a:p>
      </dgm:t>
    </dgm:pt>
    <dgm:pt modelId="{234D0A2D-D160-42EB-8536-A00C2DBB9155}" type="sibTrans" cxnId="{47E45887-E616-484D-91FA-C43E2D63DE0C}">
      <dgm:prSet/>
      <dgm:spPr/>
      <dgm:t>
        <a:bodyPr/>
        <a:lstStyle/>
        <a:p>
          <a:endParaRPr lang="en-US"/>
        </a:p>
      </dgm:t>
    </dgm:pt>
    <dgm:pt modelId="{94FEDE6A-1BDC-4F69-86C5-51A6032EA49E}">
      <dgm:prSet phldrT="[Text]" custT="1"/>
      <dgm:spPr/>
      <dgm:t>
        <a:bodyPr/>
        <a:lstStyle/>
        <a:p>
          <a:r>
            <a:rPr lang="en-US" sz="2400" dirty="0"/>
            <a:t>Freshwater goby</a:t>
          </a:r>
        </a:p>
      </dgm:t>
    </dgm:pt>
    <dgm:pt modelId="{6DCC6C52-A79F-4C65-A35C-E86ACAAF7C93}" type="parTrans" cxnId="{1B36AE24-F01B-408E-892A-F0C24CCF5C86}">
      <dgm:prSet/>
      <dgm:spPr/>
      <dgm:t>
        <a:bodyPr/>
        <a:lstStyle/>
        <a:p>
          <a:endParaRPr lang="en-US"/>
        </a:p>
      </dgm:t>
    </dgm:pt>
    <dgm:pt modelId="{80600881-AE46-4B70-A78E-B4F844110565}" type="sibTrans" cxnId="{1B36AE24-F01B-408E-892A-F0C24CCF5C86}">
      <dgm:prSet/>
      <dgm:spPr/>
      <dgm:t>
        <a:bodyPr/>
        <a:lstStyle/>
        <a:p>
          <a:endParaRPr lang="en-US"/>
        </a:p>
      </dgm:t>
    </dgm:pt>
    <dgm:pt modelId="{920D1CA3-3132-40BA-A5AC-53D197352A14}">
      <dgm:prSet phldrT="[Text]" custT="1"/>
      <dgm:spPr/>
      <dgm:t>
        <a:bodyPr/>
        <a:lstStyle/>
        <a:p>
          <a:r>
            <a:rPr lang="en-US" sz="2400" dirty="0"/>
            <a:t>Dace</a:t>
          </a:r>
        </a:p>
      </dgm:t>
    </dgm:pt>
    <dgm:pt modelId="{4E69A2FF-2122-4565-8DBF-F5B3CA7CD057}" type="parTrans" cxnId="{928041C2-4405-4883-AA76-0DC3DAC5CBC6}">
      <dgm:prSet/>
      <dgm:spPr/>
      <dgm:t>
        <a:bodyPr/>
        <a:lstStyle/>
        <a:p>
          <a:endParaRPr lang="en-US"/>
        </a:p>
      </dgm:t>
    </dgm:pt>
    <dgm:pt modelId="{453D2379-B944-4E5C-81E7-325213AECC4C}" type="sibTrans" cxnId="{928041C2-4405-4883-AA76-0DC3DAC5CBC6}">
      <dgm:prSet/>
      <dgm:spPr/>
      <dgm:t>
        <a:bodyPr/>
        <a:lstStyle/>
        <a:p>
          <a:endParaRPr lang="en-US"/>
        </a:p>
      </dgm:t>
    </dgm:pt>
    <dgm:pt modelId="{65C908CC-1803-4998-BD13-DE5F84B825FB}">
      <dgm:prSet phldrT="[Text]" custT="1"/>
      <dgm:spPr/>
      <dgm:t>
        <a:bodyPr/>
        <a:lstStyle/>
        <a:p>
          <a:r>
            <a:rPr lang="en-US" sz="2400" dirty="0"/>
            <a:t>Sole</a:t>
          </a:r>
        </a:p>
      </dgm:t>
    </dgm:pt>
    <dgm:pt modelId="{2903BDAC-6089-4376-AF36-6332FB6024CB}" type="parTrans" cxnId="{AF0F74EF-26FF-4A1D-92A3-D9329824489A}">
      <dgm:prSet/>
      <dgm:spPr/>
      <dgm:t>
        <a:bodyPr/>
        <a:lstStyle/>
        <a:p>
          <a:endParaRPr lang="en-US"/>
        </a:p>
      </dgm:t>
    </dgm:pt>
    <dgm:pt modelId="{79EA7BF7-DDEA-4945-89D5-D81D1C6D4100}" type="sibTrans" cxnId="{AF0F74EF-26FF-4A1D-92A3-D9329824489A}">
      <dgm:prSet/>
      <dgm:spPr/>
      <dgm:t>
        <a:bodyPr/>
        <a:lstStyle/>
        <a:p>
          <a:endParaRPr lang="en-US"/>
        </a:p>
      </dgm:t>
    </dgm:pt>
    <dgm:pt modelId="{6B8F8EFA-2BAD-489E-AA6B-A6C34418DE1F}">
      <dgm:prSet phldrT="[Text]" custT="1"/>
      <dgm:spPr/>
      <dgm:t>
        <a:bodyPr/>
        <a:lstStyle/>
        <a:p>
          <a:r>
            <a:rPr lang="en-US" sz="2400" dirty="0"/>
            <a:t>Grouper</a:t>
          </a:r>
        </a:p>
      </dgm:t>
    </dgm:pt>
    <dgm:pt modelId="{D3E154C1-A646-454C-99E6-DD276295EB32}" type="parTrans" cxnId="{6FEE5177-6B3D-4119-8E19-1A0EEDC0B932}">
      <dgm:prSet/>
      <dgm:spPr/>
      <dgm:t>
        <a:bodyPr/>
        <a:lstStyle/>
        <a:p>
          <a:endParaRPr lang="en-US"/>
        </a:p>
      </dgm:t>
    </dgm:pt>
    <dgm:pt modelId="{D5007644-0F63-4DDE-ABBD-C8EC1CC463C4}" type="sibTrans" cxnId="{6FEE5177-6B3D-4119-8E19-1A0EEDC0B932}">
      <dgm:prSet/>
      <dgm:spPr/>
      <dgm:t>
        <a:bodyPr/>
        <a:lstStyle/>
        <a:p>
          <a:endParaRPr lang="en-US"/>
        </a:p>
      </dgm:t>
    </dgm:pt>
    <dgm:pt modelId="{5FFCCE24-7575-489C-A941-38AA2B6C243B}">
      <dgm:prSet phldrT="[Text]" custT="1"/>
      <dgm:spPr/>
      <dgm:t>
        <a:bodyPr/>
        <a:lstStyle/>
        <a:p>
          <a:r>
            <a:rPr lang="en-US" sz="2400" dirty="0"/>
            <a:t>Salmon</a:t>
          </a:r>
        </a:p>
      </dgm:t>
    </dgm:pt>
    <dgm:pt modelId="{4EECF5AB-81CF-4427-BBD0-A7E6D73130C1}" type="parTrans" cxnId="{DB4709F8-A35E-4A8D-8436-2EB474917AD2}">
      <dgm:prSet/>
      <dgm:spPr/>
      <dgm:t>
        <a:bodyPr/>
        <a:lstStyle/>
        <a:p>
          <a:endParaRPr lang="en-US"/>
        </a:p>
      </dgm:t>
    </dgm:pt>
    <dgm:pt modelId="{9E5C5EBB-1C36-420A-B1E6-9476DDE9DE7D}" type="sibTrans" cxnId="{DB4709F8-A35E-4A8D-8436-2EB474917AD2}">
      <dgm:prSet/>
      <dgm:spPr/>
      <dgm:t>
        <a:bodyPr/>
        <a:lstStyle/>
        <a:p>
          <a:endParaRPr lang="en-US"/>
        </a:p>
      </dgm:t>
    </dgm:pt>
    <dgm:pt modelId="{A65D2FA7-A6D9-442F-8F0E-6159FE947C41}">
      <dgm:prSet phldrT="[Text]" custT="1"/>
      <dgm:spPr/>
      <dgm:t>
        <a:bodyPr/>
        <a:lstStyle/>
        <a:p>
          <a:r>
            <a:rPr lang="en-US" sz="2400" dirty="0"/>
            <a:t>Catfish</a:t>
          </a:r>
        </a:p>
      </dgm:t>
    </dgm:pt>
    <dgm:pt modelId="{F8D29EFA-BC20-4742-A791-500036BF396F}" type="parTrans" cxnId="{20FDA4F0-4394-4BF0-92EA-ACD40E66CE01}">
      <dgm:prSet/>
      <dgm:spPr/>
      <dgm:t>
        <a:bodyPr/>
        <a:lstStyle/>
        <a:p>
          <a:endParaRPr lang="en-US"/>
        </a:p>
      </dgm:t>
    </dgm:pt>
    <dgm:pt modelId="{BA3162FD-0D4F-452C-9B30-5179FF343EE9}" type="sibTrans" cxnId="{20FDA4F0-4394-4BF0-92EA-ACD40E66CE01}">
      <dgm:prSet/>
      <dgm:spPr/>
      <dgm:t>
        <a:bodyPr/>
        <a:lstStyle/>
        <a:p>
          <a:endParaRPr lang="en-US"/>
        </a:p>
      </dgm:t>
    </dgm:pt>
    <dgm:pt modelId="{70787E97-4063-4BB3-977A-A33A15A970E6}">
      <dgm:prSet phldrT="[Text]" custT="1"/>
      <dgm:spPr/>
      <dgm:t>
        <a:bodyPr/>
        <a:lstStyle/>
        <a:p>
          <a:r>
            <a:rPr lang="en-US" sz="2400" dirty="0"/>
            <a:t>Grass carp</a:t>
          </a:r>
        </a:p>
      </dgm:t>
    </dgm:pt>
    <dgm:pt modelId="{8542CCE9-F166-4032-A64C-84399362F44C}" type="parTrans" cxnId="{00DBD022-D1F7-4FBC-9899-000D7DC70189}">
      <dgm:prSet/>
      <dgm:spPr/>
      <dgm:t>
        <a:bodyPr/>
        <a:lstStyle/>
        <a:p>
          <a:endParaRPr lang="en-US"/>
        </a:p>
      </dgm:t>
    </dgm:pt>
    <dgm:pt modelId="{81D59FB2-46D0-47B8-96B0-B4FF858D3247}" type="sibTrans" cxnId="{00DBD022-D1F7-4FBC-9899-000D7DC70189}">
      <dgm:prSet/>
      <dgm:spPr/>
      <dgm:t>
        <a:bodyPr/>
        <a:lstStyle/>
        <a:p>
          <a:endParaRPr lang="en-US"/>
        </a:p>
      </dgm:t>
    </dgm:pt>
    <dgm:pt modelId="{80D2AAB8-7BAD-496F-8076-10432CACA865}">
      <dgm:prSet phldrT="[Text]" custT="1"/>
      <dgm:spPr/>
      <dgm:t>
        <a:bodyPr/>
        <a:lstStyle/>
        <a:p>
          <a:r>
            <a:rPr lang="en-US" sz="2400" dirty="0"/>
            <a:t>Carp</a:t>
          </a:r>
        </a:p>
      </dgm:t>
    </dgm:pt>
    <dgm:pt modelId="{52238B17-0A4E-4D46-AFD3-B7C41D938CBE}" type="parTrans" cxnId="{148AF3ED-23DC-4E74-AF91-D9A45026D2F6}">
      <dgm:prSet/>
      <dgm:spPr/>
      <dgm:t>
        <a:bodyPr/>
        <a:lstStyle/>
        <a:p>
          <a:endParaRPr lang="en-US"/>
        </a:p>
      </dgm:t>
    </dgm:pt>
    <dgm:pt modelId="{E5283A42-F649-4489-A6B5-9A8002909EFC}" type="sibTrans" cxnId="{148AF3ED-23DC-4E74-AF91-D9A45026D2F6}">
      <dgm:prSet/>
      <dgm:spPr/>
      <dgm:t>
        <a:bodyPr/>
        <a:lstStyle/>
        <a:p>
          <a:endParaRPr lang="en-US"/>
        </a:p>
      </dgm:t>
    </dgm:pt>
    <dgm:pt modelId="{06B2FC1F-D41C-494E-8546-39EA26C34991}" type="pres">
      <dgm:prSet presAssocID="{D5923A88-30C1-4CAA-9C2F-338DD458B9BB}" presName="Name0" presStyleCnt="0">
        <dgm:presLayoutVars>
          <dgm:dir/>
          <dgm:animLvl val="lvl"/>
          <dgm:resizeHandles val="exact"/>
        </dgm:presLayoutVars>
      </dgm:prSet>
      <dgm:spPr/>
    </dgm:pt>
    <dgm:pt modelId="{47B43549-8646-4046-8F57-5091A7E2852B}" type="pres">
      <dgm:prSet presAssocID="{83AD4FC9-DBE1-4485-9C52-F6C167D04EBC}" presName="composite" presStyleCnt="0"/>
      <dgm:spPr/>
    </dgm:pt>
    <dgm:pt modelId="{43100C0A-B199-4BAC-86D6-85272CA3A54C}" type="pres">
      <dgm:prSet presAssocID="{83AD4FC9-DBE1-4485-9C52-F6C167D04EBC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3BCBFD61-D2D1-4942-8F0B-D15DB0E0CB02}" type="pres">
      <dgm:prSet presAssocID="{83AD4FC9-DBE1-4485-9C52-F6C167D04EBC}" presName="desTx" presStyleLbl="alignAccFollowNode1" presStyleIdx="0" presStyleCnt="2">
        <dgm:presLayoutVars>
          <dgm:bulletEnabled val="1"/>
        </dgm:presLayoutVars>
      </dgm:prSet>
      <dgm:spPr/>
    </dgm:pt>
    <dgm:pt modelId="{F758E7F3-8D74-48C6-91FB-269C8D7B84A8}" type="pres">
      <dgm:prSet presAssocID="{7CC15E7C-194D-468C-A349-677DDB04F0FE}" presName="space" presStyleCnt="0"/>
      <dgm:spPr/>
    </dgm:pt>
    <dgm:pt modelId="{A002DB0C-E8D6-4960-8C15-251989602377}" type="pres">
      <dgm:prSet presAssocID="{4369C1FB-82F8-4517-8441-E11C81865D68}" presName="composite" presStyleCnt="0"/>
      <dgm:spPr/>
    </dgm:pt>
    <dgm:pt modelId="{7FFDF581-BE67-4E89-9C37-1725F043A16C}" type="pres">
      <dgm:prSet presAssocID="{4369C1FB-82F8-4517-8441-E11C81865D6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ECEE50C2-CFE8-49DA-97B2-129861150DAE}" type="pres">
      <dgm:prSet presAssocID="{4369C1FB-82F8-4517-8441-E11C81865D68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7FC82203-D9D9-4219-8391-82406A47393E}" type="presOf" srcId="{6B8F8EFA-2BAD-489E-AA6B-A6C34418DE1F}" destId="{3BCBFD61-D2D1-4942-8F0B-D15DB0E0CB02}" srcOrd="0" destOrd="4" presId="urn:microsoft.com/office/officeart/2005/8/layout/hList1"/>
    <dgm:cxn modelId="{ADDB121B-7A2D-4C6F-A3CE-6D76C911EA91}" type="presOf" srcId="{70787E97-4063-4BB3-977A-A33A15A970E6}" destId="{ECEE50C2-CFE8-49DA-97B2-129861150DAE}" srcOrd="0" destOrd="3" presId="urn:microsoft.com/office/officeart/2005/8/layout/hList1"/>
    <dgm:cxn modelId="{00DBD022-D1F7-4FBC-9899-000D7DC70189}" srcId="{4369C1FB-82F8-4517-8441-E11C81865D68}" destId="{70787E97-4063-4BB3-977A-A33A15A970E6}" srcOrd="3" destOrd="0" parTransId="{8542CCE9-F166-4032-A64C-84399362F44C}" sibTransId="{81D59FB2-46D0-47B8-96B0-B4FF858D3247}"/>
    <dgm:cxn modelId="{1B36AE24-F01B-408E-892A-F0C24CCF5C86}" srcId="{83AD4FC9-DBE1-4485-9C52-F6C167D04EBC}" destId="{94FEDE6A-1BDC-4F69-86C5-51A6032EA49E}" srcOrd="1" destOrd="0" parTransId="{6DCC6C52-A79F-4C65-A35C-E86ACAAF7C93}" sibTransId="{80600881-AE46-4B70-A78E-B4F844110565}"/>
    <dgm:cxn modelId="{833BA029-CEB9-4F05-BA9C-9551153AB888}" srcId="{D5923A88-30C1-4CAA-9C2F-338DD458B9BB}" destId="{4369C1FB-82F8-4517-8441-E11C81865D68}" srcOrd="1" destOrd="0" parTransId="{2567143C-0995-45CF-BD49-C4A1FA834DD0}" sibTransId="{7B0B2833-4D37-4D86-8EF7-53C42D0659C0}"/>
    <dgm:cxn modelId="{F7D2CE30-1DC6-443A-90BB-4B758497B7C3}" type="presOf" srcId="{8D8ACF5F-D2C0-409D-81AB-2C8B0DDA99FC}" destId="{3BCBFD61-D2D1-4942-8F0B-D15DB0E0CB02}" srcOrd="0" destOrd="0" presId="urn:microsoft.com/office/officeart/2005/8/layout/hList1"/>
    <dgm:cxn modelId="{7E33F733-8801-4108-9B66-4923E19A0E17}" type="presOf" srcId="{920D1CA3-3132-40BA-A5AC-53D197352A14}" destId="{3BCBFD61-D2D1-4942-8F0B-D15DB0E0CB02}" srcOrd="0" destOrd="2" presId="urn:microsoft.com/office/officeart/2005/8/layout/hList1"/>
    <dgm:cxn modelId="{DB9E395E-5957-48D2-B22C-7AA532E9FF00}" srcId="{83AD4FC9-DBE1-4485-9C52-F6C167D04EBC}" destId="{8D8ACF5F-D2C0-409D-81AB-2C8B0DDA99FC}" srcOrd="0" destOrd="0" parTransId="{8D0408D5-AF6B-4F99-B1A6-8688FA8F20C5}" sibTransId="{7F3F17D0-21AE-414B-A6CE-23407F105C40}"/>
    <dgm:cxn modelId="{D9330551-6A56-4CAB-BFED-2AC7E537184A}" type="presOf" srcId="{65C908CC-1803-4998-BD13-DE5F84B825FB}" destId="{3BCBFD61-D2D1-4942-8F0B-D15DB0E0CB02}" srcOrd="0" destOrd="3" presId="urn:microsoft.com/office/officeart/2005/8/layout/hList1"/>
    <dgm:cxn modelId="{92CA6E57-9D1B-4AB2-B1D0-9F81C45D6DFF}" srcId="{D5923A88-30C1-4CAA-9C2F-338DD458B9BB}" destId="{83AD4FC9-DBE1-4485-9C52-F6C167D04EBC}" srcOrd="0" destOrd="0" parTransId="{C51DF70B-5C93-4AF0-B8EA-4D0236E17351}" sibTransId="{7CC15E7C-194D-468C-A349-677DDB04F0FE}"/>
    <dgm:cxn modelId="{6FEE5177-6B3D-4119-8E19-1A0EEDC0B932}" srcId="{83AD4FC9-DBE1-4485-9C52-F6C167D04EBC}" destId="{6B8F8EFA-2BAD-489E-AA6B-A6C34418DE1F}" srcOrd="4" destOrd="0" parTransId="{D3E154C1-A646-454C-99E6-DD276295EB32}" sibTransId="{D5007644-0F63-4DDE-ABBD-C8EC1CC463C4}"/>
    <dgm:cxn modelId="{8D770A79-36C1-45AF-89C3-A1769E474847}" type="presOf" srcId="{5FFCCE24-7575-489C-A941-38AA2B6C243B}" destId="{ECEE50C2-CFE8-49DA-97B2-129861150DAE}" srcOrd="0" destOrd="1" presId="urn:microsoft.com/office/officeart/2005/8/layout/hList1"/>
    <dgm:cxn modelId="{CFD63787-27F0-43D3-950D-D9F2C9694DB3}" type="presOf" srcId="{83AD4FC9-DBE1-4485-9C52-F6C167D04EBC}" destId="{43100C0A-B199-4BAC-86D6-85272CA3A54C}" srcOrd="0" destOrd="0" presId="urn:microsoft.com/office/officeart/2005/8/layout/hList1"/>
    <dgm:cxn modelId="{47E45887-E616-484D-91FA-C43E2D63DE0C}" srcId="{4369C1FB-82F8-4517-8441-E11C81865D68}" destId="{7ED647CF-6755-4DF7-AEF1-2F9A0DA1A71F}" srcOrd="0" destOrd="0" parTransId="{B5040B45-B620-49AA-B8E4-28577C1D3412}" sibTransId="{234D0A2D-D160-42EB-8536-A00C2DBB9155}"/>
    <dgm:cxn modelId="{3376B090-D7A3-4BEC-A835-F16C4FB02C34}" type="presOf" srcId="{94FEDE6A-1BDC-4F69-86C5-51A6032EA49E}" destId="{3BCBFD61-D2D1-4942-8F0B-D15DB0E0CB02}" srcOrd="0" destOrd="1" presId="urn:microsoft.com/office/officeart/2005/8/layout/hList1"/>
    <dgm:cxn modelId="{1F38C890-A3E7-4F09-8338-F5755D7F72E5}" type="presOf" srcId="{7ED647CF-6755-4DF7-AEF1-2F9A0DA1A71F}" destId="{ECEE50C2-CFE8-49DA-97B2-129861150DAE}" srcOrd="0" destOrd="0" presId="urn:microsoft.com/office/officeart/2005/8/layout/hList1"/>
    <dgm:cxn modelId="{BB791BBC-212F-428E-88B3-2D11B3C3168B}" type="presOf" srcId="{A65D2FA7-A6D9-442F-8F0E-6159FE947C41}" destId="{ECEE50C2-CFE8-49DA-97B2-129861150DAE}" srcOrd="0" destOrd="2" presId="urn:microsoft.com/office/officeart/2005/8/layout/hList1"/>
    <dgm:cxn modelId="{F80B30C2-06AD-4766-ACDA-6A80B9030B9F}" type="presOf" srcId="{4369C1FB-82F8-4517-8441-E11C81865D68}" destId="{7FFDF581-BE67-4E89-9C37-1725F043A16C}" srcOrd="0" destOrd="0" presId="urn:microsoft.com/office/officeart/2005/8/layout/hList1"/>
    <dgm:cxn modelId="{928041C2-4405-4883-AA76-0DC3DAC5CBC6}" srcId="{83AD4FC9-DBE1-4485-9C52-F6C167D04EBC}" destId="{920D1CA3-3132-40BA-A5AC-53D197352A14}" srcOrd="2" destOrd="0" parTransId="{4E69A2FF-2122-4565-8DBF-F5B3CA7CD057}" sibTransId="{453D2379-B944-4E5C-81E7-325213AECC4C}"/>
    <dgm:cxn modelId="{D7ACD6C4-3C9B-4E70-A43C-F75B324E2277}" type="presOf" srcId="{D5923A88-30C1-4CAA-9C2F-338DD458B9BB}" destId="{06B2FC1F-D41C-494E-8546-39EA26C34991}" srcOrd="0" destOrd="0" presId="urn:microsoft.com/office/officeart/2005/8/layout/hList1"/>
    <dgm:cxn modelId="{78814AC7-6229-4998-9C11-8805BF05C135}" type="presOf" srcId="{80D2AAB8-7BAD-496F-8076-10432CACA865}" destId="{ECEE50C2-CFE8-49DA-97B2-129861150DAE}" srcOrd="0" destOrd="4" presId="urn:microsoft.com/office/officeart/2005/8/layout/hList1"/>
    <dgm:cxn modelId="{148AF3ED-23DC-4E74-AF91-D9A45026D2F6}" srcId="{4369C1FB-82F8-4517-8441-E11C81865D68}" destId="{80D2AAB8-7BAD-496F-8076-10432CACA865}" srcOrd="4" destOrd="0" parTransId="{52238B17-0A4E-4D46-AFD3-B7C41D938CBE}" sibTransId="{E5283A42-F649-4489-A6B5-9A8002909EFC}"/>
    <dgm:cxn modelId="{AF0F74EF-26FF-4A1D-92A3-D9329824489A}" srcId="{83AD4FC9-DBE1-4485-9C52-F6C167D04EBC}" destId="{65C908CC-1803-4998-BD13-DE5F84B825FB}" srcOrd="3" destOrd="0" parTransId="{2903BDAC-6089-4376-AF36-6332FB6024CB}" sibTransId="{79EA7BF7-DDEA-4945-89D5-D81D1C6D4100}"/>
    <dgm:cxn modelId="{20FDA4F0-4394-4BF0-92EA-ACD40E66CE01}" srcId="{4369C1FB-82F8-4517-8441-E11C81865D68}" destId="{A65D2FA7-A6D9-442F-8F0E-6159FE947C41}" srcOrd="2" destOrd="0" parTransId="{F8D29EFA-BC20-4742-A791-500036BF396F}" sibTransId="{BA3162FD-0D4F-452C-9B30-5179FF343EE9}"/>
    <dgm:cxn modelId="{DB4709F8-A35E-4A8D-8436-2EB474917AD2}" srcId="{4369C1FB-82F8-4517-8441-E11C81865D68}" destId="{5FFCCE24-7575-489C-A941-38AA2B6C243B}" srcOrd="1" destOrd="0" parTransId="{4EECF5AB-81CF-4427-BBD0-A7E6D73130C1}" sibTransId="{9E5C5EBB-1C36-420A-B1E6-9476DDE9DE7D}"/>
    <dgm:cxn modelId="{0D55D31A-80A3-4472-ADA5-6364B20EFE80}" type="presParOf" srcId="{06B2FC1F-D41C-494E-8546-39EA26C34991}" destId="{47B43549-8646-4046-8F57-5091A7E2852B}" srcOrd="0" destOrd="0" presId="urn:microsoft.com/office/officeart/2005/8/layout/hList1"/>
    <dgm:cxn modelId="{50F1BDA2-ACBE-4FD0-A6CA-A19B969096DE}" type="presParOf" srcId="{47B43549-8646-4046-8F57-5091A7E2852B}" destId="{43100C0A-B199-4BAC-86D6-85272CA3A54C}" srcOrd="0" destOrd="0" presId="urn:microsoft.com/office/officeart/2005/8/layout/hList1"/>
    <dgm:cxn modelId="{61406952-3E84-433A-A528-5122C9AC5A74}" type="presParOf" srcId="{47B43549-8646-4046-8F57-5091A7E2852B}" destId="{3BCBFD61-D2D1-4942-8F0B-D15DB0E0CB02}" srcOrd="1" destOrd="0" presId="urn:microsoft.com/office/officeart/2005/8/layout/hList1"/>
    <dgm:cxn modelId="{96F9B313-811E-435E-A5B4-888443A81432}" type="presParOf" srcId="{06B2FC1F-D41C-494E-8546-39EA26C34991}" destId="{F758E7F3-8D74-48C6-91FB-269C8D7B84A8}" srcOrd="1" destOrd="0" presId="urn:microsoft.com/office/officeart/2005/8/layout/hList1"/>
    <dgm:cxn modelId="{3B7E1195-4F89-4399-BB18-A7EA82FABC15}" type="presParOf" srcId="{06B2FC1F-D41C-494E-8546-39EA26C34991}" destId="{A002DB0C-E8D6-4960-8C15-251989602377}" srcOrd="2" destOrd="0" presId="urn:microsoft.com/office/officeart/2005/8/layout/hList1"/>
    <dgm:cxn modelId="{A76E2879-6B26-4056-9DB1-AB56F975B3E4}" type="presParOf" srcId="{A002DB0C-E8D6-4960-8C15-251989602377}" destId="{7FFDF581-BE67-4E89-9C37-1725F043A16C}" srcOrd="0" destOrd="0" presId="urn:microsoft.com/office/officeart/2005/8/layout/hList1"/>
    <dgm:cxn modelId="{0591C89C-2E21-4458-A993-8F382C2587D9}" type="presParOf" srcId="{A002DB0C-E8D6-4960-8C15-251989602377}" destId="{ECEE50C2-CFE8-49DA-97B2-129861150DA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5923A88-30C1-4CAA-9C2F-338DD458B9B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AD4FC9-DBE1-4485-9C52-F6C167D04EBC}">
      <dgm:prSet phldrT="[Text]"/>
      <dgm:spPr/>
      <dgm:t>
        <a:bodyPr/>
        <a:lstStyle/>
        <a:p>
          <a:r>
            <a:rPr lang="en-US" dirty="0"/>
            <a:t>Crustaceans</a:t>
          </a:r>
        </a:p>
        <a:p>
          <a:r>
            <a:rPr lang="en-US" dirty="0"/>
            <a:t>With an outer shell and leg</a:t>
          </a:r>
        </a:p>
      </dgm:t>
    </dgm:pt>
    <dgm:pt modelId="{C51DF70B-5C93-4AF0-B8EA-4D0236E17351}" type="parTrans" cxnId="{92CA6E57-9D1B-4AB2-B1D0-9F81C45D6DFF}">
      <dgm:prSet/>
      <dgm:spPr/>
      <dgm:t>
        <a:bodyPr/>
        <a:lstStyle/>
        <a:p>
          <a:endParaRPr lang="en-US"/>
        </a:p>
      </dgm:t>
    </dgm:pt>
    <dgm:pt modelId="{7CC15E7C-194D-468C-A349-677DDB04F0FE}" type="sibTrans" cxnId="{92CA6E57-9D1B-4AB2-B1D0-9F81C45D6DFF}">
      <dgm:prSet/>
      <dgm:spPr/>
      <dgm:t>
        <a:bodyPr/>
        <a:lstStyle/>
        <a:p>
          <a:endParaRPr lang="en-US"/>
        </a:p>
      </dgm:t>
    </dgm:pt>
    <dgm:pt modelId="{8D8ACF5F-D2C0-409D-81AB-2C8B0DDA99FC}">
      <dgm:prSet phldrT="[Text]"/>
      <dgm:spPr/>
      <dgm:t>
        <a:bodyPr/>
        <a:lstStyle/>
        <a:p>
          <a:r>
            <a:rPr lang="en-US" dirty="0"/>
            <a:t>Crab</a:t>
          </a:r>
        </a:p>
      </dgm:t>
    </dgm:pt>
    <dgm:pt modelId="{8D0408D5-AF6B-4F99-B1A6-8688FA8F20C5}" type="parTrans" cxnId="{DB9E395E-5957-48D2-B22C-7AA532E9FF00}">
      <dgm:prSet/>
      <dgm:spPr/>
      <dgm:t>
        <a:bodyPr/>
        <a:lstStyle/>
        <a:p>
          <a:endParaRPr lang="en-US"/>
        </a:p>
      </dgm:t>
    </dgm:pt>
    <dgm:pt modelId="{7F3F17D0-21AE-414B-A6CE-23407F105C40}" type="sibTrans" cxnId="{DB9E395E-5957-48D2-B22C-7AA532E9FF00}">
      <dgm:prSet/>
      <dgm:spPr/>
      <dgm:t>
        <a:bodyPr/>
        <a:lstStyle/>
        <a:p>
          <a:endParaRPr lang="en-US"/>
        </a:p>
      </dgm:t>
    </dgm:pt>
    <dgm:pt modelId="{4369C1FB-82F8-4517-8441-E11C81865D68}">
      <dgm:prSet phldrT="[Text]"/>
      <dgm:spPr/>
      <dgm:t>
        <a:bodyPr/>
        <a:lstStyle/>
        <a:p>
          <a:r>
            <a:rPr lang="en-US" dirty="0"/>
            <a:t>Mollusks</a:t>
          </a:r>
        </a:p>
        <a:p>
          <a:r>
            <a:rPr lang="en-US" dirty="0"/>
            <a:t>With an outer shell(s), without leg</a:t>
          </a:r>
        </a:p>
      </dgm:t>
    </dgm:pt>
    <dgm:pt modelId="{2567143C-0995-45CF-BD49-C4A1FA834DD0}" type="parTrans" cxnId="{833BA029-CEB9-4F05-BA9C-9551153AB888}">
      <dgm:prSet/>
      <dgm:spPr/>
      <dgm:t>
        <a:bodyPr/>
        <a:lstStyle/>
        <a:p>
          <a:endParaRPr lang="en-US"/>
        </a:p>
      </dgm:t>
    </dgm:pt>
    <dgm:pt modelId="{7B0B2833-4D37-4D86-8EF7-53C42D0659C0}" type="sibTrans" cxnId="{833BA029-CEB9-4F05-BA9C-9551153AB888}">
      <dgm:prSet/>
      <dgm:spPr/>
      <dgm:t>
        <a:bodyPr/>
        <a:lstStyle/>
        <a:p>
          <a:endParaRPr lang="en-US"/>
        </a:p>
      </dgm:t>
    </dgm:pt>
    <dgm:pt modelId="{7ED647CF-6755-4DF7-AEF1-2F9A0DA1A71F}">
      <dgm:prSet phldrT="[Text]"/>
      <dgm:spPr/>
      <dgm:t>
        <a:bodyPr/>
        <a:lstStyle/>
        <a:p>
          <a:r>
            <a:rPr lang="en-US" dirty="0"/>
            <a:t>Abalone</a:t>
          </a:r>
        </a:p>
      </dgm:t>
    </dgm:pt>
    <dgm:pt modelId="{B5040B45-B620-49AA-B8E4-28577C1D3412}" type="parTrans" cxnId="{47E45887-E616-484D-91FA-C43E2D63DE0C}">
      <dgm:prSet/>
      <dgm:spPr/>
      <dgm:t>
        <a:bodyPr/>
        <a:lstStyle/>
        <a:p>
          <a:endParaRPr lang="en-US"/>
        </a:p>
      </dgm:t>
    </dgm:pt>
    <dgm:pt modelId="{234D0A2D-D160-42EB-8536-A00C2DBB9155}" type="sibTrans" cxnId="{47E45887-E616-484D-91FA-C43E2D63DE0C}">
      <dgm:prSet/>
      <dgm:spPr/>
      <dgm:t>
        <a:bodyPr/>
        <a:lstStyle/>
        <a:p>
          <a:endParaRPr lang="en-US"/>
        </a:p>
      </dgm:t>
    </dgm:pt>
    <dgm:pt modelId="{7D1ACB53-9092-4587-9E17-40CE69EB8172}">
      <dgm:prSet phldrT="[Text]"/>
      <dgm:spPr/>
      <dgm:t>
        <a:bodyPr/>
        <a:lstStyle/>
        <a:p>
          <a:r>
            <a:rPr lang="en-US" dirty="0"/>
            <a:t>Crayfish</a:t>
          </a:r>
        </a:p>
      </dgm:t>
    </dgm:pt>
    <dgm:pt modelId="{8A302F6A-B954-406E-A10B-DEB0702A42DF}" type="parTrans" cxnId="{ECA94FA2-1623-4561-8441-B31A9156CA0D}">
      <dgm:prSet/>
      <dgm:spPr/>
      <dgm:t>
        <a:bodyPr/>
        <a:lstStyle/>
        <a:p>
          <a:endParaRPr lang="en-US"/>
        </a:p>
      </dgm:t>
    </dgm:pt>
    <dgm:pt modelId="{F8B57C0E-A176-4F11-9876-5CE889DB1E2A}" type="sibTrans" cxnId="{ECA94FA2-1623-4561-8441-B31A9156CA0D}">
      <dgm:prSet/>
      <dgm:spPr/>
      <dgm:t>
        <a:bodyPr/>
        <a:lstStyle/>
        <a:p>
          <a:endParaRPr lang="en-US"/>
        </a:p>
      </dgm:t>
    </dgm:pt>
    <dgm:pt modelId="{3D8037C8-EE4F-4CAC-BB5F-B211CC648F27}">
      <dgm:prSet phldrT="[Text]"/>
      <dgm:spPr/>
      <dgm:t>
        <a:bodyPr/>
        <a:lstStyle/>
        <a:p>
          <a:r>
            <a:rPr lang="en-US" dirty="0"/>
            <a:t>Lobster</a:t>
          </a:r>
        </a:p>
      </dgm:t>
    </dgm:pt>
    <dgm:pt modelId="{9F9A7211-C939-40E5-AE6C-1D33CF05735F}" type="parTrans" cxnId="{E52E8147-3E91-479E-841E-15ACC3EC0B44}">
      <dgm:prSet/>
      <dgm:spPr/>
      <dgm:t>
        <a:bodyPr/>
        <a:lstStyle/>
        <a:p>
          <a:endParaRPr lang="en-US"/>
        </a:p>
      </dgm:t>
    </dgm:pt>
    <dgm:pt modelId="{36A63A69-89DA-48E4-9941-8BC78788D889}" type="sibTrans" cxnId="{E52E8147-3E91-479E-841E-15ACC3EC0B44}">
      <dgm:prSet/>
      <dgm:spPr/>
      <dgm:t>
        <a:bodyPr/>
        <a:lstStyle/>
        <a:p>
          <a:endParaRPr lang="en-US"/>
        </a:p>
      </dgm:t>
    </dgm:pt>
    <dgm:pt modelId="{4448C709-9B7A-434C-B5E7-4A28628B5404}">
      <dgm:prSet phldrT="[Text]"/>
      <dgm:spPr/>
      <dgm:t>
        <a:bodyPr/>
        <a:lstStyle/>
        <a:p>
          <a:r>
            <a:rPr lang="en-US" dirty="0"/>
            <a:t>Shrimp</a:t>
          </a:r>
        </a:p>
      </dgm:t>
    </dgm:pt>
    <dgm:pt modelId="{37D4F840-B10A-4784-9ABA-1ADF4D1F4A37}" type="parTrans" cxnId="{EC0F2509-00C5-4689-9415-A1846B47FFA0}">
      <dgm:prSet/>
      <dgm:spPr/>
      <dgm:t>
        <a:bodyPr/>
        <a:lstStyle/>
        <a:p>
          <a:endParaRPr lang="en-US"/>
        </a:p>
      </dgm:t>
    </dgm:pt>
    <dgm:pt modelId="{D668C8AA-B3AF-4448-A8EF-4C7E4A3684E2}" type="sibTrans" cxnId="{EC0F2509-00C5-4689-9415-A1846B47FFA0}">
      <dgm:prSet/>
      <dgm:spPr/>
      <dgm:t>
        <a:bodyPr/>
        <a:lstStyle/>
        <a:p>
          <a:endParaRPr lang="en-US"/>
        </a:p>
      </dgm:t>
    </dgm:pt>
    <dgm:pt modelId="{6EE2476B-8D77-4707-B08D-3010605826D0}">
      <dgm:prSet phldrT="[Text]"/>
      <dgm:spPr/>
      <dgm:t>
        <a:bodyPr/>
        <a:lstStyle/>
        <a:p>
          <a:r>
            <a:rPr lang="en-US" dirty="0"/>
            <a:t>Clams</a:t>
          </a:r>
        </a:p>
      </dgm:t>
    </dgm:pt>
    <dgm:pt modelId="{81457178-FD59-4187-A6C6-570E42699E2A}" type="parTrans" cxnId="{03B39AFB-065C-470F-9C25-F5305CB2C19F}">
      <dgm:prSet/>
      <dgm:spPr/>
      <dgm:t>
        <a:bodyPr/>
        <a:lstStyle/>
        <a:p>
          <a:endParaRPr lang="en-US"/>
        </a:p>
      </dgm:t>
    </dgm:pt>
    <dgm:pt modelId="{E7C3578F-EA2D-4406-8A0B-EBE14CBEF0FA}" type="sibTrans" cxnId="{03B39AFB-065C-470F-9C25-F5305CB2C19F}">
      <dgm:prSet/>
      <dgm:spPr/>
      <dgm:t>
        <a:bodyPr/>
        <a:lstStyle/>
        <a:p>
          <a:endParaRPr lang="en-US"/>
        </a:p>
      </dgm:t>
    </dgm:pt>
    <dgm:pt modelId="{EB0315C7-E0E8-43D7-B8BD-13BFC52CA0A1}">
      <dgm:prSet phldrT="[Text]"/>
      <dgm:spPr/>
      <dgm:t>
        <a:bodyPr/>
        <a:lstStyle/>
        <a:p>
          <a:r>
            <a:rPr lang="en-US" dirty="0"/>
            <a:t>Mussels</a:t>
          </a:r>
        </a:p>
      </dgm:t>
    </dgm:pt>
    <dgm:pt modelId="{592547ED-6A27-4982-B989-8243001F9AFA}" type="parTrans" cxnId="{653FBE38-3ADA-400C-8E5B-72622F98A180}">
      <dgm:prSet/>
      <dgm:spPr/>
      <dgm:t>
        <a:bodyPr/>
        <a:lstStyle/>
        <a:p>
          <a:endParaRPr lang="en-US"/>
        </a:p>
      </dgm:t>
    </dgm:pt>
    <dgm:pt modelId="{179ACE72-3A02-4CDB-9368-AC661B72DC03}" type="sibTrans" cxnId="{653FBE38-3ADA-400C-8E5B-72622F98A180}">
      <dgm:prSet/>
      <dgm:spPr/>
      <dgm:t>
        <a:bodyPr/>
        <a:lstStyle/>
        <a:p>
          <a:endParaRPr lang="en-US"/>
        </a:p>
      </dgm:t>
    </dgm:pt>
    <dgm:pt modelId="{16D8AB20-77C6-413A-872A-256DDC0F48B3}">
      <dgm:prSet phldrT="[Text]"/>
      <dgm:spPr/>
      <dgm:t>
        <a:bodyPr/>
        <a:lstStyle/>
        <a:p>
          <a:r>
            <a:rPr lang="en-US" dirty="0"/>
            <a:t>Oysters</a:t>
          </a:r>
        </a:p>
      </dgm:t>
    </dgm:pt>
    <dgm:pt modelId="{DCF9D02D-A3EF-4737-89E0-C706CC89F467}" type="parTrans" cxnId="{F731DF91-E28D-4E1C-ACF5-D7270672E590}">
      <dgm:prSet/>
      <dgm:spPr/>
      <dgm:t>
        <a:bodyPr/>
        <a:lstStyle/>
        <a:p>
          <a:endParaRPr lang="en-US"/>
        </a:p>
      </dgm:t>
    </dgm:pt>
    <dgm:pt modelId="{EDEFB9E9-8D71-4A89-B794-3769457A31A1}" type="sibTrans" cxnId="{F731DF91-E28D-4E1C-ACF5-D7270672E590}">
      <dgm:prSet/>
      <dgm:spPr/>
      <dgm:t>
        <a:bodyPr/>
        <a:lstStyle/>
        <a:p>
          <a:endParaRPr lang="en-US"/>
        </a:p>
      </dgm:t>
    </dgm:pt>
    <dgm:pt modelId="{5AE4B0BA-0771-46D4-A85E-7A663B74CBF2}">
      <dgm:prSet phldrT="[Text]"/>
      <dgm:spPr/>
      <dgm:t>
        <a:bodyPr/>
        <a:lstStyle/>
        <a:p>
          <a:r>
            <a:rPr lang="en-US" dirty="0"/>
            <a:t>Scallops</a:t>
          </a:r>
        </a:p>
      </dgm:t>
    </dgm:pt>
    <dgm:pt modelId="{83381768-1A31-4C31-80A4-7340556A1A5A}" type="parTrans" cxnId="{433D6079-F759-461C-A5BE-B39FB35C31B7}">
      <dgm:prSet/>
      <dgm:spPr/>
      <dgm:t>
        <a:bodyPr/>
        <a:lstStyle/>
        <a:p>
          <a:endParaRPr lang="en-US"/>
        </a:p>
      </dgm:t>
    </dgm:pt>
    <dgm:pt modelId="{C19C58F6-7CA9-4C25-A973-D9349FAF05B3}" type="sibTrans" cxnId="{433D6079-F759-461C-A5BE-B39FB35C31B7}">
      <dgm:prSet/>
      <dgm:spPr/>
      <dgm:t>
        <a:bodyPr/>
        <a:lstStyle/>
        <a:p>
          <a:endParaRPr lang="en-US"/>
        </a:p>
      </dgm:t>
    </dgm:pt>
    <dgm:pt modelId="{06B2FC1F-D41C-494E-8546-39EA26C34991}" type="pres">
      <dgm:prSet presAssocID="{D5923A88-30C1-4CAA-9C2F-338DD458B9BB}" presName="Name0" presStyleCnt="0">
        <dgm:presLayoutVars>
          <dgm:dir/>
          <dgm:animLvl val="lvl"/>
          <dgm:resizeHandles val="exact"/>
        </dgm:presLayoutVars>
      </dgm:prSet>
      <dgm:spPr/>
    </dgm:pt>
    <dgm:pt modelId="{47B43549-8646-4046-8F57-5091A7E2852B}" type="pres">
      <dgm:prSet presAssocID="{83AD4FC9-DBE1-4485-9C52-F6C167D04EBC}" presName="composite" presStyleCnt="0"/>
      <dgm:spPr/>
    </dgm:pt>
    <dgm:pt modelId="{43100C0A-B199-4BAC-86D6-85272CA3A54C}" type="pres">
      <dgm:prSet presAssocID="{83AD4FC9-DBE1-4485-9C52-F6C167D04EBC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3BCBFD61-D2D1-4942-8F0B-D15DB0E0CB02}" type="pres">
      <dgm:prSet presAssocID="{83AD4FC9-DBE1-4485-9C52-F6C167D04EBC}" presName="desTx" presStyleLbl="alignAccFollowNode1" presStyleIdx="0" presStyleCnt="2">
        <dgm:presLayoutVars>
          <dgm:bulletEnabled val="1"/>
        </dgm:presLayoutVars>
      </dgm:prSet>
      <dgm:spPr/>
    </dgm:pt>
    <dgm:pt modelId="{F758E7F3-8D74-48C6-91FB-269C8D7B84A8}" type="pres">
      <dgm:prSet presAssocID="{7CC15E7C-194D-468C-A349-677DDB04F0FE}" presName="space" presStyleCnt="0"/>
      <dgm:spPr/>
    </dgm:pt>
    <dgm:pt modelId="{A002DB0C-E8D6-4960-8C15-251989602377}" type="pres">
      <dgm:prSet presAssocID="{4369C1FB-82F8-4517-8441-E11C81865D68}" presName="composite" presStyleCnt="0"/>
      <dgm:spPr/>
    </dgm:pt>
    <dgm:pt modelId="{7FFDF581-BE67-4E89-9C37-1725F043A16C}" type="pres">
      <dgm:prSet presAssocID="{4369C1FB-82F8-4517-8441-E11C81865D6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ECEE50C2-CFE8-49DA-97B2-129861150DAE}" type="pres">
      <dgm:prSet presAssocID="{4369C1FB-82F8-4517-8441-E11C81865D68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EC0F2509-00C5-4689-9415-A1846B47FFA0}" srcId="{83AD4FC9-DBE1-4485-9C52-F6C167D04EBC}" destId="{4448C709-9B7A-434C-B5E7-4A28628B5404}" srcOrd="3" destOrd="0" parTransId="{37D4F840-B10A-4784-9ABA-1ADF4D1F4A37}" sibTransId="{D668C8AA-B3AF-4448-A8EF-4C7E4A3684E2}"/>
    <dgm:cxn modelId="{0C55AB0D-3090-43C1-B884-C2828E97C839}" type="presOf" srcId="{6EE2476B-8D77-4707-B08D-3010605826D0}" destId="{ECEE50C2-CFE8-49DA-97B2-129861150DAE}" srcOrd="0" destOrd="1" presId="urn:microsoft.com/office/officeart/2005/8/layout/hList1"/>
    <dgm:cxn modelId="{F5A91714-2F73-4B34-AF3A-11BDAA663C55}" type="presOf" srcId="{EB0315C7-E0E8-43D7-B8BD-13BFC52CA0A1}" destId="{ECEE50C2-CFE8-49DA-97B2-129861150DAE}" srcOrd="0" destOrd="2" presId="urn:microsoft.com/office/officeart/2005/8/layout/hList1"/>
    <dgm:cxn modelId="{833BA029-CEB9-4F05-BA9C-9551153AB888}" srcId="{D5923A88-30C1-4CAA-9C2F-338DD458B9BB}" destId="{4369C1FB-82F8-4517-8441-E11C81865D68}" srcOrd="1" destOrd="0" parTransId="{2567143C-0995-45CF-BD49-C4A1FA834DD0}" sibTransId="{7B0B2833-4D37-4D86-8EF7-53C42D0659C0}"/>
    <dgm:cxn modelId="{AB0DCC2D-6081-46DC-A759-9A2C592F8F52}" type="presOf" srcId="{8D8ACF5F-D2C0-409D-81AB-2C8B0DDA99FC}" destId="{3BCBFD61-D2D1-4942-8F0B-D15DB0E0CB02}" srcOrd="0" destOrd="0" presId="urn:microsoft.com/office/officeart/2005/8/layout/hList1"/>
    <dgm:cxn modelId="{653FBE38-3ADA-400C-8E5B-72622F98A180}" srcId="{4369C1FB-82F8-4517-8441-E11C81865D68}" destId="{EB0315C7-E0E8-43D7-B8BD-13BFC52CA0A1}" srcOrd="2" destOrd="0" parTransId="{592547ED-6A27-4982-B989-8243001F9AFA}" sibTransId="{179ACE72-3A02-4CDB-9368-AC661B72DC03}"/>
    <dgm:cxn modelId="{DB9E395E-5957-48D2-B22C-7AA532E9FF00}" srcId="{83AD4FC9-DBE1-4485-9C52-F6C167D04EBC}" destId="{8D8ACF5F-D2C0-409D-81AB-2C8B0DDA99FC}" srcOrd="0" destOrd="0" parTransId="{8D0408D5-AF6B-4F99-B1A6-8688FA8F20C5}" sibTransId="{7F3F17D0-21AE-414B-A6CE-23407F105C40}"/>
    <dgm:cxn modelId="{E52E8147-3E91-479E-841E-15ACC3EC0B44}" srcId="{83AD4FC9-DBE1-4485-9C52-F6C167D04EBC}" destId="{3D8037C8-EE4F-4CAC-BB5F-B211CC648F27}" srcOrd="2" destOrd="0" parTransId="{9F9A7211-C939-40E5-AE6C-1D33CF05735F}" sibTransId="{36A63A69-89DA-48E4-9941-8BC78788D889}"/>
    <dgm:cxn modelId="{BB44D268-CEFB-4A3A-A1E0-0571CEBB823C}" type="presOf" srcId="{7D1ACB53-9092-4587-9E17-40CE69EB8172}" destId="{3BCBFD61-D2D1-4942-8F0B-D15DB0E0CB02}" srcOrd="0" destOrd="1" presId="urn:microsoft.com/office/officeart/2005/8/layout/hList1"/>
    <dgm:cxn modelId="{92CA6E57-9D1B-4AB2-B1D0-9F81C45D6DFF}" srcId="{D5923A88-30C1-4CAA-9C2F-338DD458B9BB}" destId="{83AD4FC9-DBE1-4485-9C52-F6C167D04EBC}" srcOrd="0" destOrd="0" parTransId="{C51DF70B-5C93-4AF0-B8EA-4D0236E17351}" sibTransId="{7CC15E7C-194D-468C-A349-677DDB04F0FE}"/>
    <dgm:cxn modelId="{433D6079-F759-461C-A5BE-B39FB35C31B7}" srcId="{4369C1FB-82F8-4517-8441-E11C81865D68}" destId="{5AE4B0BA-0771-46D4-A85E-7A663B74CBF2}" srcOrd="4" destOrd="0" parTransId="{83381768-1A31-4C31-80A4-7340556A1A5A}" sibTransId="{C19C58F6-7CA9-4C25-A973-D9349FAF05B3}"/>
    <dgm:cxn modelId="{47E45887-E616-484D-91FA-C43E2D63DE0C}" srcId="{4369C1FB-82F8-4517-8441-E11C81865D68}" destId="{7ED647CF-6755-4DF7-AEF1-2F9A0DA1A71F}" srcOrd="0" destOrd="0" parTransId="{B5040B45-B620-49AA-B8E4-28577C1D3412}" sibTransId="{234D0A2D-D160-42EB-8536-A00C2DBB9155}"/>
    <dgm:cxn modelId="{8783B68F-81E1-4856-ACEF-EFBDDBFDE257}" type="presOf" srcId="{D5923A88-30C1-4CAA-9C2F-338DD458B9BB}" destId="{06B2FC1F-D41C-494E-8546-39EA26C34991}" srcOrd="0" destOrd="0" presId="urn:microsoft.com/office/officeart/2005/8/layout/hList1"/>
    <dgm:cxn modelId="{F731DF91-E28D-4E1C-ACF5-D7270672E590}" srcId="{4369C1FB-82F8-4517-8441-E11C81865D68}" destId="{16D8AB20-77C6-413A-872A-256DDC0F48B3}" srcOrd="3" destOrd="0" parTransId="{DCF9D02D-A3EF-4737-89E0-C706CC89F467}" sibTransId="{EDEFB9E9-8D71-4A89-B794-3769457A31A1}"/>
    <dgm:cxn modelId="{28E20E94-E1D9-45F8-B696-61C8969D0A71}" type="presOf" srcId="{4369C1FB-82F8-4517-8441-E11C81865D68}" destId="{7FFDF581-BE67-4E89-9C37-1725F043A16C}" srcOrd="0" destOrd="0" presId="urn:microsoft.com/office/officeart/2005/8/layout/hList1"/>
    <dgm:cxn modelId="{ECA94FA2-1623-4561-8441-B31A9156CA0D}" srcId="{83AD4FC9-DBE1-4485-9C52-F6C167D04EBC}" destId="{7D1ACB53-9092-4587-9E17-40CE69EB8172}" srcOrd="1" destOrd="0" parTransId="{8A302F6A-B954-406E-A10B-DEB0702A42DF}" sibTransId="{F8B57C0E-A176-4F11-9876-5CE889DB1E2A}"/>
    <dgm:cxn modelId="{8EB697BF-65A1-4E10-B909-F4BEBA0070BA}" type="presOf" srcId="{4448C709-9B7A-434C-B5E7-4A28628B5404}" destId="{3BCBFD61-D2D1-4942-8F0B-D15DB0E0CB02}" srcOrd="0" destOrd="3" presId="urn:microsoft.com/office/officeart/2005/8/layout/hList1"/>
    <dgm:cxn modelId="{B3CDAFCE-E789-45F0-A30F-5174B8AAE2B1}" type="presOf" srcId="{3D8037C8-EE4F-4CAC-BB5F-B211CC648F27}" destId="{3BCBFD61-D2D1-4942-8F0B-D15DB0E0CB02}" srcOrd="0" destOrd="2" presId="urn:microsoft.com/office/officeart/2005/8/layout/hList1"/>
    <dgm:cxn modelId="{DFB52AD2-1E59-4336-AF17-F6A75F63DFA1}" type="presOf" srcId="{5AE4B0BA-0771-46D4-A85E-7A663B74CBF2}" destId="{ECEE50C2-CFE8-49DA-97B2-129861150DAE}" srcOrd="0" destOrd="4" presId="urn:microsoft.com/office/officeart/2005/8/layout/hList1"/>
    <dgm:cxn modelId="{E20E40E9-99A5-49C7-8C3F-CB0A5052A117}" type="presOf" srcId="{83AD4FC9-DBE1-4485-9C52-F6C167D04EBC}" destId="{43100C0A-B199-4BAC-86D6-85272CA3A54C}" srcOrd="0" destOrd="0" presId="urn:microsoft.com/office/officeart/2005/8/layout/hList1"/>
    <dgm:cxn modelId="{8B4C1CEE-B371-4AAE-BCB5-BF6E08A2496F}" type="presOf" srcId="{7ED647CF-6755-4DF7-AEF1-2F9A0DA1A71F}" destId="{ECEE50C2-CFE8-49DA-97B2-129861150DAE}" srcOrd="0" destOrd="0" presId="urn:microsoft.com/office/officeart/2005/8/layout/hList1"/>
    <dgm:cxn modelId="{9531F3F0-3617-49C1-82F3-1A93B5ECBE74}" type="presOf" srcId="{16D8AB20-77C6-413A-872A-256DDC0F48B3}" destId="{ECEE50C2-CFE8-49DA-97B2-129861150DAE}" srcOrd="0" destOrd="3" presId="urn:microsoft.com/office/officeart/2005/8/layout/hList1"/>
    <dgm:cxn modelId="{03B39AFB-065C-470F-9C25-F5305CB2C19F}" srcId="{4369C1FB-82F8-4517-8441-E11C81865D68}" destId="{6EE2476B-8D77-4707-B08D-3010605826D0}" srcOrd="1" destOrd="0" parTransId="{81457178-FD59-4187-A6C6-570E42699E2A}" sibTransId="{E7C3578F-EA2D-4406-8A0B-EBE14CBEF0FA}"/>
    <dgm:cxn modelId="{458942C8-2790-4804-8399-3B74A1B46E09}" type="presParOf" srcId="{06B2FC1F-D41C-494E-8546-39EA26C34991}" destId="{47B43549-8646-4046-8F57-5091A7E2852B}" srcOrd="0" destOrd="0" presId="urn:microsoft.com/office/officeart/2005/8/layout/hList1"/>
    <dgm:cxn modelId="{47BA39D5-CFEE-413A-8FF8-0FC1CB103FB9}" type="presParOf" srcId="{47B43549-8646-4046-8F57-5091A7E2852B}" destId="{43100C0A-B199-4BAC-86D6-85272CA3A54C}" srcOrd="0" destOrd="0" presId="urn:microsoft.com/office/officeart/2005/8/layout/hList1"/>
    <dgm:cxn modelId="{0AEA8B0B-9FA0-445E-8C35-CD03219E6C8F}" type="presParOf" srcId="{47B43549-8646-4046-8F57-5091A7E2852B}" destId="{3BCBFD61-D2D1-4942-8F0B-D15DB0E0CB02}" srcOrd="1" destOrd="0" presId="urn:microsoft.com/office/officeart/2005/8/layout/hList1"/>
    <dgm:cxn modelId="{C14C15FB-5E2E-4B7B-8B80-0BDCBBA6DCF8}" type="presParOf" srcId="{06B2FC1F-D41C-494E-8546-39EA26C34991}" destId="{F758E7F3-8D74-48C6-91FB-269C8D7B84A8}" srcOrd="1" destOrd="0" presId="urn:microsoft.com/office/officeart/2005/8/layout/hList1"/>
    <dgm:cxn modelId="{1DF879CE-97DC-416E-B6EA-F9FF901273FE}" type="presParOf" srcId="{06B2FC1F-D41C-494E-8546-39EA26C34991}" destId="{A002DB0C-E8D6-4960-8C15-251989602377}" srcOrd="2" destOrd="0" presId="urn:microsoft.com/office/officeart/2005/8/layout/hList1"/>
    <dgm:cxn modelId="{94FC5F53-3F04-4468-BACB-5D60D5A7D424}" type="presParOf" srcId="{A002DB0C-E8D6-4960-8C15-251989602377}" destId="{7FFDF581-BE67-4E89-9C37-1725F043A16C}" srcOrd="0" destOrd="0" presId="urn:microsoft.com/office/officeart/2005/8/layout/hList1"/>
    <dgm:cxn modelId="{A56679DB-80A0-4582-AEE2-CCC2D70FD30E}" type="presParOf" srcId="{A002DB0C-E8D6-4960-8C15-251989602377}" destId="{ECEE50C2-CFE8-49DA-97B2-129861150DA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DFF0BC5-99DA-4501-9164-AF09C83D034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F5B12A5-526B-4883-B4BA-9672F78BB0A3}">
      <dgm:prSet phldrT="[Text]"/>
      <dgm:spPr/>
      <dgm:t>
        <a:bodyPr/>
        <a:lstStyle/>
        <a:p>
          <a:r>
            <a:rPr lang="en-US" dirty="0"/>
            <a:t>Fresh finfish</a:t>
          </a:r>
        </a:p>
      </dgm:t>
    </dgm:pt>
    <dgm:pt modelId="{8FECEA91-BF12-4F97-AEC1-CC97660CCA1A}" type="parTrans" cxnId="{891A9B89-49D3-4219-9E4B-D6EE199F0466}">
      <dgm:prSet/>
      <dgm:spPr/>
      <dgm:t>
        <a:bodyPr/>
        <a:lstStyle/>
        <a:p>
          <a:endParaRPr lang="en-US"/>
        </a:p>
      </dgm:t>
    </dgm:pt>
    <dgm:pt modelId="{ECC15106-6937-4228-9EAD-14D03958AA75}" type="sibTrans" cxnId="{891A9B89-49D3-4219-9E4B-D6EE199F0466}">
      <dgm:prSet/>
      <dgm:spPr/>
      <dgm:t>
        <a:bodyPr/>
        <a:lstStyle/>
        <a:p>
          <a:endParaRPr lang="en-US"/>
        </a:p>
      </dgm:t>
    </dgm:pt>
    <dgm:pt modelId="{C6D3FC45-281C-4B4B-BBD9-1F80292ED6B1}">
      <dgm:prSet phldrT="[Text]"/>
      <dgm:spPr/>
      <dgm:t>
        <a:bodyPr/>
        <a:lstStyle/>
        <a:p>
          <a:r>
            <a:rPr lang="en-US" dirty="0"/>
            <a:t>Cook and eat the fish on the day it is bought</a:t>
          </a:r>
        </a:p>
      </dgm:t>
    </dgm:pt>
    <dgm:pt modelId="{7E23FC59-FD2C-4A5A-A77C-D7D3640B6D86}" type="parTrans" cxnId="{2CA16CDE-02D0-4C6A-9648-C40FBE739B3B}">
      <dgm:prSet/>
      <dgm:spPr/>
      <dgm:t>
        <a:bodyPr/>
        <a:lstStyle/>
        <a:p>
          <a:endParaRPr lang="en-US"/>
        </a:p>
      </dgm:t>
    </dgm:pt>
    <dgm:pt modelId="{DD4732E1-8895-4407-9ABD-B5BE1F030941}" type="sibTrans" cxnId="{2CA16CDE-02D0-4C6A-9648-C40FBE739B3B}">
      <dgm:prSet/>
      <dgm:spPr/>
      <dgm:t>
        <a:bodyPr/>
        <a:lstStyle/>
        <a:p>
          <a:endParaRPr lang="en-US"/>
        </a:p>
      </dgm:t>
    </dgm:pt>
    <dgm:pt modelId="{8683F441-E6DC-4355-AC76-DDCA58546656}">
      <dgm:prSet phldrT="[Text]"/>
      <dgm:spPr/>
      <dgm:t>
        <a:bodyPr/>
        <a:lstStyle/>
        <a:p>
          <a:r>
            <a:rPr lang="en-US" dirty="0"/>
            <a:t>If it is to be kept for 2 to 3 days, remove the internal organs, clean the fish thoroughly, put it in a polythene bag and store it in the refrigerator.</a:t>
          </a:r>
        </a:p>
      </dgm:t>
    </dgm:pt>
    <dgm:pt modelId="{55333FDA-AAEC-4F6C-B2FB-495901C49889}" type="parTrans" cxnId="{6888120E-D911-43C6-95C8-2C4529F652C3}">
      <dgm:prSet/>
      <dgm:spPr/>
      <dgm:t>
        <a:bodyPr/>
        <a:lstStyle/>
        <a:p>
          <a:endParaRPr lang="en-US"/>
        </a:p>
      </dgm:t>
    </dgm:pt>
    <dgm:pt modelId="{048035F1-7E74-4496-83A8-EFB62F0871D8}" type="sibTrans" cxnId="{6888120E-D911-43C6-95C8-2C4529F652C3}">
      <dgm:prSet/>
      <dgm:spPr/>
      <dgm:t>
        <a:bodyPr/>
        <a:lstStyle/>
        <a:p>
          <a:endParaRPr lang="en-US"/>
        </a:p>
      </dgm:t>
    </dgm:pt>
    <dgm:pt modelId="{C59D5FE4-B312-4D3E-A68D-C74160C22144}">
      <dgm:prSet phldrT="[Text]"/>
      <dgm:spPr/>
      <dgm:t>
        <a:bodyPr/>
        <a:lstStyle/>
        <a:p>
          <a:r>
            <a:rPr lang="en-US" dirty="0"/>
            <a:t>Frozen finfish</a:t>
          </a:r>
        </a:p>
      </dgm:t>
    </dgm:pt>
    <dgm:pt modelId="{8FF9F91B-5E3A-40EF-B066-104F3BB4F5E3}" type="parTrans" cxnId="{4A97C413-DAF5-45AA-BFF6-A6FEB942AA07}">
      <dgm:prSet/>
      <dgm:spPr/>
      <dgm:t>
        <a:bodyPr/>
        <a:lstStyle/>
        <a:p>
          <a:endParaRPr lang="en-US"/>
        </a:p>
      </dgm:t>
    </dgm:pt>
    <dgm:pt modelId="{1D098C86-F7EA-426E-BDF4-325A1774F4C6}" type="sibTrans" cxnId="{4A97C413-DAF5-45AA-BFF6-A6FEB942AA07}">
      <dgm:prSet/>
      <dgm:spPr/>
      <dgm:t>
        <a:bodyPr/>
        <a:lstStyle/>
        <a:p>
          <a:endParaRPr lang="en-US"/>
        </a:p>
      </dgm:t>
    </dgm:pt>
    <dgm:pt modelId="{9F9BB62B-3BAB-4891-B969-8657EFA17EA2}">
      <dgm:prSet phldrT="[Text]"/>
      <dgm:spPr/>
      <dgm:t>
        <a:bodyPr/>
        <a:lstStyle/>
        <a:p>
          <a:r>
            <a:rPr lang="en-US" dirty="0"/>
            <a:t>Keep in the freezer</a:t>
          </a:r>
        </a:p>
      </dgm:t>
    </dgm:pt>
    <dgm:pt modelId="{9176355A-DB7A-4351-B73D-48688A4738F7}" type="parTrans" cxnId="{FB2DB58D-B49C-4D02-87B5-6F7F020DC959}">
      <dgm:prSet/>
      <dgm:spPr/>
      <dgm:t>
        <a:bodyPr/>
        <a:lstStyle/>
        <a:p>
          <a:endParaRPr lang="en-US"/>
        </a:p>
      </dgm:t>
    </dgm:pt>
    <dgm:pt modelId="{01641ED6-B95F-4A13-985F-D3CBDEF4D570}" type="sibTrans" cxnId="{FB2DB58D-B49C-4D02-87B5-6F7F020DC959}">
      <dgm:prSet/>
      <dgm:spPr/>
      <dgm:t>
        <a:bodyPr/>
        <a:lstStyle/>
        <a:p>
          <a:endParaRPr lang="en-US"/>
        </a:p>
      </dgm:t>
    </dgm:pt>
    <dgm:pt modelId="{372A6530-CBDD-4C23-A640-86A5E04D55F0}">
      <dgm:prSet phldrT="[Text]"/>
      <dgm:spPr/>
      <dgm:t>
        <a:bodyPr/>
        <a:lstStyle/>
        <a:p>
          <a:r>
            <a:rPr lang="en-US" dirty="0"/>
            <a:t>Never refreeze thawed fish</a:t>
          </a:r>
        </a:p>
      </dgm:t>
    </dgm:pt>
    <dgm:pt modelId="{85DEC3C7-E465-484C-9F08-CB639E6D4F46}" type="parTrans" cxnId="{FA689550-3BEF-49BC-9957-7FE089689C9B}">
      <dgm:prSet/>
      <dgm:spPr/>
      <dgm:t>
        <a:bodyPr/>
        <a:lstStyle/>
        <a:p>
          <a:endParaRPr lang="en-US"/>
        </a:p>
      </dgm:t>
    </dgm:pt>
    <dgm:pt modelId="{2D7F853C-0E71-464B-9419-E708B4FF271A}" type="sibTrans" cxnId="{FA689550-3BEF-49BC-9957-7FE089689C9B}">
      <dgm:prSet/>
      <dgm:spPr/>
      <dgm:t>
        <a:bodyPr/>
        <a:lstStyle/>
        <a:p>
          <a:endParaRPr lang="en-US"/>
        </a:p>
      </dgm:t>
    </dgm:pt>
    <dgm:pt modelId="{A4EF922E-108D-4EB7-9502-7F4E1DAA9641}">
      <dgm:prSet phldrT="[Text]"/>
      <dgm:spPr/>
      <dgm:t>
        <a:bodyPr/>
        <a:lstStyle/>
        <a:p>
          <a:r>
            <a:rPr lang="en-US" dirty="0"/>
            <a:t>Canned fish</a:t>
          </a:r>
        </a:p>
      </dgm:t>
    </dgm:pt>
    <dgm:pt modelId="{0F2CCB5B-01E8-4E43-92EE-F232AE1F57B0}" type="parTrans" cxnId="{0811DEB2-1D41-4097-A0B9-50B76ED98A25}">
      <dgm:prSet/>
      <dgm:spPr/>
      <dgm:t>
        <a:bodyPr/>
        <a:lstStyle/>
        <a:p>
          <a:endParaRPr lang="en-US"/>
        </a:p>
      </dgm:t>
    </dgm:pt>
    <dgm:pt modelId="{00E9D9CE-ACFF-4930-9121-AE87726B4E4A}" type="sibTrans" cxnId="{0811DEB2-1D41-4097-A0B9-50B76ED98A25}">
      <dgm:prSet/>
      <dgm:spPr/>
      <dgm:t>
        <a:bodyPr/>
        <a:lstStyle/>
        <a:p>
          <a:endParaRPr lang="en-US"/>
        </a:p>
      </dgm:t>
    </dgm:pt>
    <dgm:pt modelId="{809A8C0D-84F6-45E6-94A3-E58544100095}">
      <dgm:prSet phldrT="[Text]"/>
      <dgm:spPr/>
      <dgm:t>
        <a:bodyPr/>
        <a:lstStyle/>
        <a:p>
          <a:r>
            <a:rPr lang="en-US" dirty="0"/>
            <a:t>Keep in a dry cupboard</a:t>
          </a:r>
        </a:p>
      </dgm:t>
    </dgm:pt>
    <dgm:pt modelId="{93C5AD1F-8589-4692-8159-2CF4344D1422}" type="parTrans" cxnId="{C11DD7B3-E011-4300-9E33-02A264B520EC}">
      <dgm:prSet/>
      <dgm:spPr/>
      <dgm:t>
        <a:bodyPr/>
        <a:lstStyle/>
        <a:p>
          <a:endParaRPr lang="en-US"/>
        </a:p>
      </dgm:t>
    </dgm:pt>
    <dgm:pt modelId="{D7011464-00F0-4452-BAEB-D823F2C13626}" type="sibTrans" cxnId="{C11DD7B3-E011-4300-9E33-02A264B520EC}">
      <dgm:prSet/>
      <dgm:spPr/>
      <dgm:t>
        <a:bodyPr/>
        <a:lstStyle/>
        <a:p>
          <a:endParaRPr lang="en-US"/>
        </a:p>
      </dgm:t>
    </dgm:pt>
    <dgm:pt modelId="{0B7251A1-DEF2-494A-9E5E-546A2AB38DD7}" type="pres">
      <dgm:prSet presAssocID="{4DFF0BC5-99DA-4501-9164-AF09C83D0348}" presName="Name0" presStyleCnt="0">
        <dgm:presLayoutVars>
          <dgm:dir/>
          <dgm:animLvl val="lvl"/>
          <dgm:resizeHandles val="exact"/>
        </dgm:presLayoutVars>
      </dgm:prSet>
      <dgm:spPr/>
    </dgm:pt>
    <dgm:pt modelId="{84BA1E32-E654-4C2C-B698-07711707B414}" type="pres">
      <dgm:prSet presAssocID="{6F5B12A5-526B-4883-B4BA-9672F78BB0A3}" presName="linNode" presStyleCnt="0"/>
      <dgm:spPr/>
    </dgm:pt>
    <dgm:pt modelId="{92B1D86D-DD89-4E6E-9E44-5AB803533E2E}" type="pres">
      <dgm:prSet presAssocID="{6F5B12A5-526B-4883-B4BA-9672F78BB0A3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124ED6B4-59D5-4A2A-BEEC-DB088E1FAE44}" type="pres">
      <dgm:prSet presAssocID="{6F5B12A5-526B-4883-B4BA-9672F78BB0A3}" presName="descendantText" presStyleLbl="alignAccFollowNode1" presStyleIdx="0" presStyleCnt="3">
        <dgm:presLayoutVars>
          <dgm:bulletEnabled val="1"/>
        </dgm:presLayoutVars>
      </dgm:prSet>
      <dgm:spPr/>
    </dgm:pt>
    <dgm:pt modelId="{1206E9F5-6960-449E-9959-F4453C2CD30C}" type="pres">
      <dgm:prSet presAssocID="{ECC15106-6937-4228-9EAD-14D03958AA75}" presName="sp" presStyleCnt="0"/>
      <dgm:spPr/>
    </dgm:pt>
    <dgm:pt modelId="{C8A74768-82BB-4231-A7E4-128F39926940}" type="pres">
      <dgm:prSet presAssocID="{C59D5FE4-B312-4D3E-A68D-C74160C22144}" presName="linNode" presStyleCnt="0"/>
      <dgm:spPr/>
    </dgm:pt>
    <dgm:pt modelId="{A7A9006D-DDAE-4808-BFC5-B0DF006A2DF6}" type="pres">
      <dgm:prSet presAssocID="{C59D5FE4-B312-4D3E-A68D-C74160C22144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B5C51586-7761-45A9-87B6-00A0CD6AA438}" type="pres">
      <dgm:prSet presAssocID="{C59D5FE4-B312-4D3E-A68D-C74160C22144}" presName="descendantText" presStyleLbl="alignAccFollowNode1" presStyleIdx="1" presStyleCnt="3">
        <dgm:presLayoutVars>
          <dgm:bulletEnabled val="1"/>
        </dgm:presLayoutVars>
      </dgm:prSet>
      <dgm:spPr/>
    </dgm:pt>
    <dgm:pt modelId="{B327D058-5C6D-41B6-9FCE-7BC99EB3D9D7}" type="pres">
      <dgm:prSet presAssocID="{1D098C86-F7EA-426E-BDF4-325A1774F4C6}" presName="sp" presStyleCnt="0"/>
      <dgm:spPr/>
    </dgm:pt>
    <dgm:pt modelId="{5A043050-D666-4B63-A4E7-4F92315A8344}" type="pres">
      <dgm:prSet presAssocID="{A4EF922E-108D-4EB7-9502-7F4E1DAA9641}" presName="linNode" presStyleCnt="0"/>
      <dgm:spPr/>
    </dgm:pt>
    <dgm:pt modelId="{1A5ACBFA-5291-41B1-80CE-6A08D78BF447}" type="pres">
      <dgm:prSet presAssocID="{A4EF922E-108D-4EB7-9502-7F4E1DAA9641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B4982BBF-BE0F-41DB-A035-B6CB41DDF8F3}" type="pres">
      <dgm:prSet presAssocID="{A4EF922E-108D-4EB7-9502-7F4E1DAA9641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6888120E-D911-43C6-95C8-2C4529F652C3}" srcId="{6F5B12A5-526B-4883-B4BA-9672F78BB0A3}" destId="{8683F441-E6DC-4355-AC76-DDCA58546656}" srcOrd="1" destOrd="0" parTransId="{55333FDA-AAEC-4F6C-B2FB-495901C49889}" sibTransId="{048035F1-7E74-4496-83A8-EFB62F0871D8}"/>
    <dgm:cxn modelId="{4A97C413-DAF5-45AA-BFF6-A6FEB942AA07}" srcId="{4DFF0BC5-99DA-4501-9164-AF09C83D0348}" destId="{C59D5FE4-B312-4D3E-A68D-C74160C22144}" srcOrd="1" destOrd="0" parTransId="{8FF9F91B-5E3A-40EF-B066-104F3BB4F5E3}" sibTransId="{1D098C86-F7EA-426E-BDF4-325A1774F4C6}"/>
    <dgm:cxn modelId="{3A8E321A-C2D1-436A-8E12-22A45FCDD372}" type="presOf" srcId="{372A6530-CBDD-4C23-A640-86A5E04D55F0}" destId="{B5C51586-7761-45A9-87B6-00A0CD6AA438}" srcOrd="0" destOrd="1" presId="urn:microsoft.com/office/officeart/2005/8/layout/vList5"/>
    <dgm:cxn modelId="{A59BCF20-CAB3-4F3E-9C48-2031E97FC36E}" type="presOf" srcId="{8683F441-E6DC-4355-AC76-DDCA58546656}" destId="{124ED6B4-59D5-4A2A-BEEC-DB088E1FAE44}" srcOrd="0" destOrd="1" presId="urn:microsoft.com/office/officeart/2005/8/layout/vList5"/>
    <dgm:cxn modelId="{B75E0B63-514F-4F0B-AE21-83A167B62F33}" type="presOf" srcId="{6F5B12A5-526B-4883-B4BA-9672F78BB0A3}" destId="{92B1D86D-DD89-4E6E-9E44-5AB803533E2E}" srcOrd="0" destOrd="0" presId="urn:microsoft.com/office/officeart/2005/8/layout/vList5"/>
    <dgm:cxn modelId="{AC9D8A44-E4D5-4E06-83A8-3792AE9C1F12}" type="presOf" srcId="{809A8C0D-84F6-45E6-94A3-E58544100095}" destId="{B4982BBF-BE0F-41DB-A035-B6CB41DDF8F3}" srcOrd="0" destOrd="0" presId="urn:microsoft.com/office/officeart/2005/8/layout/vList5"/>
    <dgm:cxn modelId="{06E5F46F-42E9-4075-B710-16440E763094}" type="presOf" srcId="{A4EF922E-108D-4EB7-9502-7F4E1DAA9641}" destId="{1A5ACBFA-5291-41B1-80CE-6A08D78BF447}" srcOrd="0" destOrd="0" presId="urn:microsoft.com/office/officeart/2005/8/layout/vList5"/>
    <dgm:cxn modelId="{FA689550-3BEF-49BC-9957-7FE089689C9B}" srcId="{C59D5FE4-B312-4D3E-A68D-C74160C22144}" destId="{372A6530-CBDD-4C23-A640-86A5E04D55F0}" srcOrd="1" destOrd="0" parTransId="{85DEC3C7-E465-484C-9F08-CB639E6D4F46}" sibTransId="{2D7F853C-0E71-464B-9419-E708B4FF271A}"/>
    <dgm:cxn modelId="{AF2DC174-1032-4A53-9E77-D5D95D7E39B7}" type="presOf" srcId="{9F9BB62B-3BAB-4891-B969-8657EFA17EA2}" destId="{B5C51586-7761-45A9-87B6-00A0CD6AA438}" srcOrd="0" destOrd="0" presId="urn:microsoft.com/office/officeart/2005/8/layout/vList5"/>
    <dgm:cxn modelId="{CE040676-6AFA-44A7-8D49-086998BDCDCE}" type="presOf" srcId="{C6D3FC45-281C-4B4B-BBD9-1F80292ED6B1}" destId="{124ED6B4-59D5-4A2A-BEEC-DB088E1FAE44}" srcOrd="0" destOrd="0" presId="urn:microsoft.com/office/officeart/2005/8/layout/vList5"/>
    <dgm:cxn modelId="{A108DE58-1ACB-404F-9C2E-BF945ABF3BAD}" type="presOf" srcId="{C59D5FE4-B312-4D3E-A68D-C74160C22144}" destId="{A7A9006D-DDAE-4808-BFC5-B0DF006A2DF6}" srcOrd="0" destOrd="0" presId="urn:microsoft.com/office/officeart/2005/8/layout/vList5"/>
    <dgm:cxn modelId="{891A9B89-49D3-4219-9E4B-D6EE199F0466}" srcId="{4DFF0BC5-99DA-4501-9164-AF09C83D0348}" destId="{6F5B12A5-526B-4883-B4BA-9672F78BB0A3}" srcOrd="0" destOrd="0" parTransId="{8FECEA91-BF12-4F97-AEC1-CC97660CCA1A}" sibTransId="{ECC15106-6937-4228-9EAD-14D03958AA75}"/>
    <dgm:cxn modelId="{FB2DB58D-B49C-4D02-87B5-6F7F020DC959}" srcId="{C59D5FE4-B312-4D3E-A68D-C74160C22144}" destId="{9F9BB62B-3BAB-4891-B969-8657EFA17EA2}" srcOrd="0" destOrd="0" parTransId="{9176355A-DB7A-4351-B73D-48688A4738F7}" sibTransId="{01641ED6-B95F-4A13-985F-D3CBDEF4D570}"/>
    <dgm:cxn modelId="{0811DEB2-1D41-4097-A0B9-50B76ED98A25}" srcId="{4DFF0BC5-99DA-4501-9164-AF09C83D0348}" destId="{A4EF922E-108D-4EB7-9502-7F4E1DAA9641}" srcOrd="2" destOrd="0" parTransId="{0F2CCB5B-01E8-4E43-92EE-F232AE1F57B0}" sibTransId="{00E9D9CE-ACFF-4930-9121-AE87726B4E4A}"/>
    <dgm:cxn modelId="{C11DD7B3-E011-4300-9E33-02A264B520EC}" srcId="{A4EF922E-108D-4EB7-9502-7F4E1DAA9641}" destId="{809A8C0D-84F6-45E6-94A3-E58544100095}" srcOrd="0" destOrd="0" parTransId="{93C5AD1F-8589-4692-8159-2CF4344D1422}" sibTransId="{D7011464-00F0-4452-BAEB-D823F2C13626}"/>
    <dgm:cxn modelId="{390B54BE-50BF-4932-924D-88037B63B291}" type="presOf" srcId="{4DFF0BC5-99DA-4501-9164-AF09C83D0348}" destId="{0B7251A1-DEF2-494A-9E5E-546A2AB38DD7}" srcOrd="0" destOrd="0" presId="urn:microsoft.com/office/officeart/2005/8/layout/vList5"/>
    <dgm:cxn modelId="{2CA16CDE-02D0-4C6A-9648-C40FBE739B3B}" srcId="{6F5B12A5-526B-4883-B4BA-9672F78BB0A3}" destId="{C6D3FC45-281C-4B4B-BBD9-1F80292ED6B1}" srcOrd="0" destOrd="0" parTransId="{7E23FC59-FD2C-4A5A-A77C-D7D3640B6D86}" sibTransId="{DD4732E1-8895-4407-9ABD-B5BE1F030941}"/>
    <dgm:cxn modelId="{AA7F6A21-A7DA-42E1-8C28-CC8D31749CB1}" type="presParOf" srcId="{0B7251A1-DEF2-494A-9E5E-546A2AB38DD7}" destId="{84BA1E32-E654-4C2C-B698-07711707B414}" srcOrd="0" destOrd="0" presId="urn:microsoft.com/office/officeart/2005/8/layout/vList5"/>
    <dgm:cxn modelId="{B2F2B4CD-707B-4EC5-9262-19E1628163C0}" type="presParOf" srcId="{84BA1E32-E654-4C2C-B698-07711707B414}" destId="{92B1D86D-DD89-4E6E-9E44-5AB803533E2E}" srcOrd="0" destOrd="0" presId="urn:microsoft.com/office/officeart/2005/8/layout/vList5"/>
    <dgm:cxn modelId="{0928CA5C-2BB9-4E1C-A837-9A7ACA3E3480}" type="presParOf" srcId="{84BA1E32-E654-4C2C-B698-07711707B414}" destId="{124ED6B4-59D5-4A2A-BEEC-DB088E1FAE44}" srcOrd="1" destOrd="0" presId="urn:microsoft.com/office/officeart/2005/8/layout/vList5"/>
    <dgm:cxn modelId="{CD1800AD-F6B4-499B-9EB2-65D65BADD61B}" type="presParOf" srcId="{0B7251A1-DEF2-494A-9E5E-546A2AB38DD7}" destId="{1206E9F5-6960-449E-9959-F4453C2CD30C}" srcOrd="1" destOrd="0" presId="urn:microsoft.com/office/officeart/2005/8/layout/vList5"/>
    <dgm:cxn modelId="{9DAFD12B-F9D7-4ADB-9712-5E29235C98C4}" type="presParOf" srcId="{0B7251A1-DEF2-494A-9E5E-546A2AB38DD7}" destId="{C8A74768-82BB-4231-A7E4-128F39926940}" srcOrd="2" destOrd="0" presId="urn:microsoft.com/office/officeart/2005/8/layout/vList5"/>
    <dgm:cxn modelId="{2E07B662-B4D2-40C6-80E4-A2ED5BCCD149}" type="presParOf" srcId="{C8A74768-82BB-4231-A7E4-128F39926940}" destId="{A7A9006D-DDAE-4808-BFC5-B0DF006A2DF6}" srcOrd="0" destOrd="0" presId="urn:microsoft.com/office/officeart/2005/8/layout/vList5"/>
    <dgm:cxn modelId="{CBD4D6CB-B396-4DE9-9A0E-26E1605F531E}" type="presParOf" srcId="{C8A74768-82BB-4231-A7E4-128F39926940}" destId="{B5C51586-7761-45A9-87B6-00A0CD6AA438}" srcOrd="1" destOrd="0" presId="urn:microsoft.com/office/officeart/2005/8/layout/vList5"/>
    <dgm:cxn modelId="{1CA5A8E5-1B4D-424A-9851-E1044280333D}" type="presParOf" srcId="{0B7251A1-DEF2-494A-9E5E-546A2AB38DD7}" destId="{B327D058-5C6D-41B6-9FCE-7BC99EB3D9D7}" srcOrd="3" destOrd="0" presId="urn:microsoft.com/office/officeart/2005/8/layout/vList5"/>
    <dgm:cxn modelId="{50E484E0-581F-4828-A6C0-2DA3F750EB86}" type="presParOf" srcId="{0B7251A1-DEF2-494A-9E5E-546A2AB38DD7}" destId="{5A043050-D666-4B63-A4E7-4F92315A8344}" srcOrd="4" destOrd="0" presId="urn:microsoft.com/office/officeart/2005/8/layout/vList5"/>
    <dgm:cxn modelId="{2A6E11AA-D1B0-4205-895E-72467D894BF7}" type="presParOf" srcId="{5A043050-D666-4B63-A4E7-4F92315A8344}" destId="{1A5ACBFA-5291-41B1-80CE-6A08D78BF447}" srcOrd="0" destOrd="0" presId="urn:microsoft.com/office/officeart/2005/8/layout/vList5"/>
    <dgm:cxn modelId="{842EBE4D-9161-4B17-BCDD-EB66F02271EA}" type="presParOf" srcId="{5A043050-D666-4B63-A4E7-4F92315A8344}" destId="{B4982BBF-BE0F-41DB-A035-B6CB41DDF8F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DFF0BC5-99DA-4501-9164-AF09C83D034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F5B12A5-526B-4883-B4BA-9672F78BB0A3}">
      <dgm:prSet phldrT="[Text]"/>
      <dgm:spPr/>
      <dgm:t>
        <a:bodyPr/>
        <a:lstStyle/>
        <a:p>
          <a:r>
            <a:rPr lang="en-US" dirty="0"/>
            <a:t>Fresh shellfish</a:t>
          </a:r>
        </a:p>
      </dgm:t>
    </dgm:pt>
    <dgm:pt modelId="{8FECEA91-BF12-4F97-AEC1-CC97660CCA1A}" type="parTrans" cxnId="{891A9B89-49D3-4219-9E4B-D6EE199F0466}">
      <dgm:prSet/>
      <dgm:spPr/>
      <dgm:t>
        <a:bodyPr/>
        <a:lstStyle/>
        <a:p>
          <a:endParaRPr lang="en-US"/>
        </a:p>
      </dgm:t>
    </dgm:pt>
    <dgm:pt modelId="{ECC15106-6937-4228-9EAD-14D03958AA75}" type="sibTrans" cxnId="{891A9B89-49D3-4219-9E4B-D6EE199F0466}">
      <dgm:prSet/>
      <dgm:spPr/>
      <dgm:t>
        <a:bodyPr/>
        <a:lstStyle/>
        <a:p>
          <a:endParaRPr lang="en-US"/>
        </a:p>
      </dgm:t>
    </dgm:pt>
    <dgm:pt modelId="{C6D3FC45-281C-4B4B-BBD9-1F80292ED6B1}">
      <dgm:prSet phldrT="[Text]"/>
      <dgm:spPr/>
      <dgm:t>
        <a:bodyPr/>
        <a:lstStyle/>
        <a:p>
          <a:r>
            <a:rPr lang="en-US" dirty="0"/>
            <a:t>Wrap and store in the refrigerator</a:t>
          </a:r>
        </a:p>
      </dgm:t>
    </dgm:pt>
    <dgm:pt modelId="{7E23FC59-FD2C-4A5A-A77C-D7D3640B6D86}" type="parTrans" cxnId="{2CA16CDE-02D0-4C6A-9648-C40FBE739B3B}">
      <dgm:prSet/>
      <dgm:spPr/>
      <dgm:t>
        <a:bodyPr/>
        <a:lstStyle/>
        <a:p>
          <a:endParaRPr lang="en-US"/>
        </a:p>
      </dgm:t>
    </dgm:pt>
    <dgm:pt modelId="{DD4732E1-8895-4407-9ABD-B5BE1F030941}" type="sibTrans" cxnId="{2CA16CDE-02D0-4C6A-9648-C40FBE739B3B}">
      <dgm:prSet/>
      <dgm:spPr/>
      <dgm:t>
        <a:bodyPr/>
        <a:lstStyle/>
        <a:p>
          <a:endParaRPr lang="en-US"/>
        </a:p>
      </dgm:t>
    </dgm:pt>
    <dgm:pt modelId="{C59D5FE4-B312-4D3E-A68D-C74160C22144}">
      <dgm:prSet phldrT="[Text]"/>
      <dgm:spPr/>
      <dgm:t>
        <a:bodyPr/>
        <a:lstStyle/>
        <a:p>
          <a:r>
            <a:rPr lang="en-US" dirty="0"/>
            <a:t>Frozen shellfish</a:t>
          </a:r>
        </a:p>
      </dgm:t>
    </dgm:pt>
    <dgm:pt modelId="{8FF9F91B-5E3A-40EF-B066-104F3BB4F5E3}" type="parTrans" cxnId="{4A97C413-DAF5-45AA-BFF6-A6FEB942AA07}">
      <dgm:prSet/>
      <dgm:spPr/>
      <dgm:t>
        <a:bodyPr/>
        <a:lstStyle/>
        <a:p>
          <a:endParaRPr lang="en-US"/>
        </a:p>
      </dgm:t>
    </dgm:pt>
    <dgm:pt modelId="{1D098C86-F7EA-426E-BDF4-325A1774F4C6}" type="sibTrans" cxnId="{4A97C413-DAF5-45AA-BFF6-A6FEB942AA07}">
      <dgm:prSet/>
      <dgm:spPr/>
      <dgm:t>
        <a:bodyPr/>
        <a:lstStyle/>
        <a:p>
          <a:endParaRPr lang="en-US"/>
        </a:p>
      </dgm:t>
    </dgm:pt>
    <dgm:pt modelId="{9F9BB62B-3BAB-4891-B969-8657EFA17EA2}">
      <dgm:prSet phldrT="[Text]"/>
      <dgm:spPr/>
      <dgm:t>
        <a:bodyPr/>
        <a:lstStyle/>
        <a:p>
          <a:r>
            <a:rPr lang="en-US" dirty="0"/>
            <a:t>Store fresh shrimps and prawns in polythene bag</a:t>
          </a:r>
        </a:p>
      </dgm:t>
    </dgm:pt>
    <dgm:pt modelId="{9176355A-DB7A-4351-B73D-48688A4738F7}" type="parTrans" cxnId="{FB2DB58D-B49C-4D02-87B5-6F7F020DC959}">
      <dgm:prSet/>
      <dgm:spPr/>
      <dgm:t>
        <a:bodyPr/>
        <a:lstStyle/>
        <a:p>
          <a:endParaRPr lang="en-US"/>
        </a:p>
      </dgm:t>
    </dgm:pt>
    <dgm:pt modelId="{01641ED6-B95F-4A13-985F-D3CBDEF4D570}" type="sibTrans" cxnId="{FB2DB58D-B49C-4D02-87B5-6F7F020DC959}">
      <dgm:prSet/>
      <dgm:spPr/>
      <dgm:t>
        <a:bodyPr/>
        <a:lstStyle/>
        <a:p>
          <a:endParaRPr lang="en-US"/>
        </a:p>
      </dgm:t>
    </dgm:pt>
    <dgm:pt modelId="{372A6530-CBDD-4C23-A640-86A5E04D55F0}">
      <dgm:prSet phldrT="[Text]"/>
      <dgm:spPr/>
      <dgm:t>
        <a:bodyPr/>
        <a:lstStyle/>
        <a:p>
          <a:r>
            <a:rPr lang="en-US" dirty="0"/>
            <a:t>Never refreeze thawed shellfish</a:t>
          </a:r>
          <a:endParaRPr lang="en-US" strike="sngStrike" baseline="0" dirty="0">
            <a:solidFill>
              <a:srgbClr val="3333FF"/>
            </a:solidFill>
          </a:endParaRPr>
        </a:p>
      </dgm:t>
    </dgm:pt>
    <dgm:pt modelId="{85DEC3C7-E465-484C-9F08-CB639E6D4F46}" type="parTrans" cxnId="{FA689550-3BEF-49BC-9957-7FE089689C9B}">
      <dgm:prSet/>
      <dgm:spPr/>
      <dgm:t>
        <a:bodyPr/>
        <a:lstStyle/>
        <a:p>
          <a:endParaRPr lang="en-US"/>
        </a:p>
      </dgm:t>
    </dgm:pt>
    <dgm:pt modelId="{2D7F853C-0E71-464B-9419-E708B4FF271A}" type="sibTrans" cxnId="{FA689550-3BEF-49BC-9957-7FE089689C9B}">
      <dgm:prSet/>
      <dgm:spPr/>
      <dgm:t>
        <a:bodyPr/>
        <a:lstStyle/>
        <a:p>
          <a:endParaRPr lang="en-US"/>
        </a:p>
      </dgm:t>
    </dgm:pt>
    <dgm:pt modelId="{C245ECB3-41D4-4F86-809A-26FEA66EAD09}">
      <dgm:prSet phldrT="[Text]"/>
      <dgm:spPr/>
      <dgm:t>
        <a:bodyPr/>
        <a:lstStyle/>
        <a:p>
          <a:r>
            <a:rPr lang="en-US" dirty="0"/>
            <a:t>Cook and eat the fish on the day it is bought</a:t>
          </a:r>
        </a:p>
      </dgm:t>
    </dgm:pt>
    <dgm:pt modelId="{63019791-4A0A-45AA-9680-9154E49DBF65}" type="parTrans" cxnId="{76DC933B-87F4-4BD9-B4D4-429CD976C39B}">
      <dgm:prSet/>
      <dgm:spPr/>
      <dgm:t>
        <a:bodyPr/>
        <a:lstStyle/>
        <a:p>
          <a:endParaRPr lang="en-US"/>
        </a:p>
      </dgm:t>
    </dgm:pt>
    <dgm:pt modelId="{193B9765-1BBB-4D14-8B75-E04AE0BD0389}" type="sibTrans" cxnId="{76DC933B-87F4-4BD9-B4D4-429CD976C39B}">
      <dgm:prSet/>
      <dgm:spPr/>
      <dgm:t>
        <a:bodyPr/>
        <a:lstStyle/>
        <a:p>
          <a:endParaRPr lang="en-US"/>
        </a:p>
      </dgm:t>
    </dgm:pt>
    <dgm:pt modelId="{BE560A4F-FB08-48EA-8C5F-05F4FC99E377}">
      <dgm:prSet phldrT="[Text]"/>
      <dgm:spPr/>
      <dgm:t>
        <a:bodyPr/>
        <a:lstStyle/>
        <a:p>
          <a:r>
            <a:rPr lang="en-US" dirty="0"/>
            <a:t>Keep in the freezer</a:t>
          </a:r>
        </a:p>
      </dgm:t>
    </dgm:pt>
    <dgm:pt modelId="{29017B30-337D-4D3B-96E6-2A5D228BAE34}" type="parTrans" cxnId="{B8492054-4552-444F-8A3B-1DC8437B22F0}">
      <dgm:prSet/>
      <dgm:spPr/>
      <dgm:t>
        <a:bodyPr/>
        <a:lstStyle/>
        <a:p>
          <a:endParaRPr lang="en-US"/>
        </a:p>
      </dgm:t>
    </dgm:pt>
    <dgm:pt modelId="{49E0470B-7D25-4104-9FC5-4F92F1A43F7A}" type="sibTrans" cxnId="{B8492054-4552-444F-8A3B-1DC8437B22F0}">
      <dgm:prSet/>
      <dgm:spPr/>
      <dgm:t>
        <a:bodyPr/>
        <a:lstStyle/>
        <a:p>
          <a:endParaRPr lang="en-US"/>
        </a:p>
      </dgm:t>
    </dgm:pt>
    <dgm:pt modelId="{0B7251A1-DEF2-494A-9E5E-546A2AB38DD7}" type="pres">
      <dgm:prSet presAssocID="{4DFF0BC5-99DA-4501-9164-AF09C83D0348}" presName="Name0" presStyleCnt="0">
        <dgm:presLayoutVars>
          <dgm:dir/>
          <dgm:animLvl val="lvl"/>
          <dgm:resizeHandles val="exact"/>
        </dgm:presLayoutVars>
      </dgm:prSet>
      <dgm:spPr/>
    </dgm:pt>
    <dgm:pt modelId="{84BA1E32-E654-4C2C-B698-07711707B414}" type="pres">
      <dgm:prSet presAssocID="{6F5B12A5-526B-4883-B4BA-9672F78BB0A3}" presName="linNode" presStyleCnt="0"/>
      <dgm:spPr/>
    </dgm:pt>
    <dgm:pt modelId="{92B1D86D-DD89-4E6E-9E44-5AB803533E2E}" type="pres">
      <dgm:prSet presAssocID="{6F5B12A5-526B-4883-B4BA-9672F78BB0A3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124ED6B4-59D5-4A2A-BEEC-DB088E1FAE44}" type="pres">
      <dgm:prSet presAssocID="{6F5B12A5-526B-4883-B4BA-9672F78BB0A3}" presName="descendantText" presStyleLbl="alignAccFollowNode1" presStyleIdx="0" presStyleCnt="2">
        <dgm:presLayoutVars>
          <dgm:bulletEnabled val="1"/>
        </dgm:presLayoutVars>
      </dgm:prSet>
      <dgm:spPr/>
    </dgm:pt>
    <dgm:pt modelId="{1206E9F5-6960-449E-9959-F4453C2CD30C}" type="pres">
      <dgm:prSet presAssocID="{ECC15106-6937-4228-9EAD-14D03958AA75}" presName="sp" presStyleCnt="0"/>
      <dgm:spPr/>
    </dgm:pt>
    <dgm:pt modelId="{C8A74768-82BB-4231-A7E4-128F39926940}" type="pres">
      <dgm:prSet presAssocID="{C59D5FE4-B312-4D3E-A68D-C74160C22144}" presName="linNode" presStyleCnt="0"/>
      <dgm:spPr/>
    </dgm:pt>
    <dgm:pt modelId="{A7A9006D-DDAE-4808-BFC5-B0DF006A2DF6}" type="pres">
      <dgm:prSet presAssocID="{C59D5FE4-B312-4D3E-A68D-C74160C22144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B5C51586-7761-45A9-87B6-00A0CD6AA438}" type="pres">
      <dgm:prSet presAssocID="{C59D5FE4-B312-4D3E-A68D-C74160C22144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F1BF3306-216F-435C-AB7E-37DA068DD065}" type="presOf" srcId="{372A6530-CBDD-4C23-A640-86A5E04D55F0}" destId="{B5C51586-7761-45A9-87B6-00A0CD6AA438}" srcOrd="0" destOrd="2" presId="urn:microsoft.com/office/officeart/2005/8/layout/vList5"/>
    <dgm:cxn modelId="{4A97C413-DAF5-45AA-BFF6-A6FEB942AA07}" srcId="{4DFF0BC5-99DA-4501-9164-AF09C83D0348}" destId="{C59D5FE4-B312-4D3E-A68D-C74160C22144}" srcOrd="1" destOrd="0" parTransId="{8FF9F91B-5E3A-40EF-B066-104F3BB4F5E3}" sibTransId="{1D098C86-F7EA-426E-BDF4-325A1774F4C6}"/>
    <dgm:cxn modelId="{DCB32729-5715-4F49-A127-2A7C56DAD241}" type="presOf" srcId="{BE560A4F-FB08-48EA-8C5F-05F4FC99E377}" destId="{B5C51586-7761-45A9-87B6-00A0CD6AA438}" srcOrd="0" destOrd="1" presId="urn:microsoft.com/office/officeart/2005/8/layout/vList5"/>
    <dgm:cxn modelId="{613B7E31-F3F4-418B-ADF0-E8AC2B06ECA8}" type="presOf" srcId="{9F9BB62B-3BAB-4891-B969-8657EFA17EA2}" destId="{B5C51586-7761-45A9-87B6-00A0CD6AA438}" srcOrd="0" destOrd="0" presId="urn:microsoft.com/office/officeart/2005/8/layout/vList5"/>
    <dgm:cxn modelId="{76DC933B-87F4-4BD9-B4D4-429CD976C39B}" srcId="{6F5B12A5-526B-4883-B4BA-9672F78BB0A3}" destId="{C245ECB3-41D4-4F86-809A-26FEA66EAD09}" srcOrd="1" destOrd="0" parTransId="{63019791-4A0A-45AA-9680-9154E49DBF65}" sibTransId="{193B9765-1BBB-4D14-8B75-E04AE0BD0389}"/>
    <dgm:cxn modelId="{3D4C3F46-1243-4988-944E-E09115347073}" type="presOf" srcId="{C245ECB3-41D4-4F86-809A-26FEA66EAD09}" destId="{124ED6B4-59D5-4A2A-BEEC-DB088E1FAE44}" srcOrd="0" destOrd="1" presId="urn:microsoft.com/office/officeart/2005/8/layout/vList5"/>
    <dgm:cxn modelId="{93C0A546-A361-470B-B293-58CDC067D9B8}" type="presOf" srcId="{6F5B12A5-526B-4883-B4BA-9672F78BB0A3}" destId="{92B1D86D-DD89-4E6E-9E44-5AB803533E2E}" srcOrd="0" destOrd="0" presId="urn:microsoft.com/office/officeart/2005/8/layout/vList5"/>
    <dgm:cxn modelId="{FA689550-3BEF-49BC-9957-7FE089689C9B}" srcId="{C59D5FE4-B312-4D3E-A68D-C74160C22144}" destId="{372A6530-CBDD-4C23-A640-86A5E04D55F0}" srcOrd="2" destOrd="0" parTransId="{85DEC3C7-E465-484C-9F08-CB639E6D4F46}" sibTransId="{2D7F853C-0E71-464B-9419-E708B4FF271A}"/>
    <dgm:cxn modelId="{B8492054-4552-444F-8A3B-1DC8437B22F0}" srcId="{C59D5FE4-B312-4D3E-A68D-C74160C22144}" destId="{BE560A4F-FB08-48EA-8C5F-05F4FC99E377}" srcOrd="1" destOrd="0" parTransId="{29017B30-337D-4D3B-96E6-2A5D228BAE34}" sibTransId="{49E0470B-7D25-4104-9FC5-4F92F1A43F7A}"/>
    <dgm:cxn modelId="{891A9B89-49D3-4219-9E4B-D6EE199F0466}" srcId="{4DFF0BC5-99DA-4501-9164-AF09C83D0348}" destId="{6F5B12A5-526B-4883-B4BA-9672F78BB0A3}" srcOrd="0" destOrd="0" parTransId="{8FECEA91-BF12-4F97-AEC1-CC97660CCA1A}" sibTransId="{ECC15106-6937-4228-9EAD-14D03958AA75}"/>
    <dgm:cxn modelId="{C153188B-1CE9-4B17-9FE8-C83E9D0D7F68}" type="presOf" srcId="{4DFF0BC5-99DA-4501-9164-AF09C83D0348}" destId="{0B7251A1-DEF2-494A-9E5E-546A2AB38DD7}" srcOrd="0" destOrd="0" presId="urn:microsoft.com/office/officeart/2005/8/layout/vList5"/>
    <dgm:cxn modelId="{FB2DB58D-B49C-4D02-87B5-6F7F020DC959}" srcId="{C59D5FE4-B312-4D3E-A68D-C74160C22144}" destId="{9F9BB62B-3BAB-4891-B969-8657EFA17EA2}" srcOrd="0" destOrd="0" parTransId="{9176355A-DB7A-4351-B73D-48688A4738F7}" sibTransId="{01641ED6-B95F-4A13-985F-D3CBDEF4D570}"/>
    <dgm:cxn modelId="{1E0369A5-1469-42FA-A29F-E08D6D0E718F}" type="presOf" srcId="{C6D3FC45-281C-4B4B-BBD9-1F80292ED6B1}" destId="{124ED6B4-59D5-4A2A-BEEC-DB088E1FAE44}" srcOrd="0" destOrd="0" presId="urn:microsoft.com/office/officeart/2005/8/layout/vList5"/>
    <dgm:cxn modelId="{2CA16CDE-02D0-4C6A-9648-C40FBE739B3B}" srcId="{6F5B12A5-526B-4883-B4BA-9672F78BB0A3}" destId="{C6D3FC45-281C-4B4B-BBD9-1F80292ED6B1}" srcOrd="0" destOrd="0" parTransId="{7E23FC59-FD2C-4A5A-A77C-D7D3640B6D86}" sibTransId="{DD4732E1-8895-4407-9ABD-B5BE1F030941}"/>
    <dgm:cxn modelId="{8312ACEB-882C-4A7E-B1EC-78CEFEF4AF18}" type="presOf" srcId="{C59D5FE4-B312-4D3E-A68D-C74160C22144}" destId="{A7A9006D-DDAE-4808-BFC5-B0DF006A2DF6}" srcOrd="0" destOrd="0" presId="urn:microsoft.com/office/officeart/2005/8/layout/vList5"/>
    <dgm:cxn modelId="{48EE0835-9F1A-47B7-8FD9-A0678CBE75EC}" type="presParOf" srcId="{0B7251A1-DEF2-494A-9E5E-546A2AB38DD7}" destId="{84BA1E32-E654-4C2C-B698-07711707B414}" srcOrd="0" destOrd="0" presId="urn:microsoft.com/office/officeart/2005/8/layout/vList5"/>
    <dgm:cxn modelId="{C8C821BF-71D0-4E02-A2F6-5E9082A6ACC1}" type="presParOf" srcId="{84BA1E32-E654-4C2C-B698-07711707B414}" destId="{92B1D86D-DD89-4E6E-9E44-5AB803533E2E}" srcOrd="0" destOrd="0" presId="urn:microsoft.com/office/officeart/2005/8/layout/vList5"/>
    <dgm:cxn modelId="{97388BD2-DF3F-470C-AB9C-FB0098CE5333}" type="presParOf" srcId="{84BA1E32-E654-4C2C-B698-07711707B414}" destId="{124ED6B4-59D5-4A2A-BEEC-DB088E1FAE44}" srcOrd="1" destOrd="0" presId="urn:microsoft.com/office/officeart/2005/8/layout/vList5"/>
    <dgm:cxn modelId="{5F34DF3B-2674-43A1-A34C-4306A204A476}" type="presParOf" srcId="{0B7251A1-DEF2-494A-9E5E-546A2AB38DD7}" destId="{1206E9F5-6960-449E-9959-F4453C2CD30C}" srcOrd="1" destOrd="0" presId="urn:microsoft.com/office/officeart/2005/8/layout/vList5"/>
    <dgm:cxn modelId="{91EB9F7A-8A64-4622-BA7E-86FA3AE00F59}" type="presParOf" srcId="{0B7251A1-DEF2-494A-9E5E-546A2AB38DD7}" destId="{C8A74768-82BB-4231-A7E4-128F39926940}" srcOrd="2" destOrd="0" presId="urn:microsoft.com/office/officeart/2005/8/layout/vList5"/>
    <dgm:cxn modelId="{0FB770C8-7F03-4A36-B160-3B5B7CFAA579}" type="presParOf" srcId="{C8A74768-82BB-4231-A7E4-128F39926940}" destId="{A7A9006D-DDAE-4808-BFC5-B0DF006A2DF6}" srcOrd="0" destOrd="0" presId="urn:microsoft.com/office/officeart/2005/8/layout/vList5"/>
    <dgm:cxn modelId="{EECC741A-CAC6-45BB-A0AD-8A624677D0CE}" type="presParOf" srcId="{C8A74768-82BB-4231-A7E4-128F39926940}" destId="{B5C51586-7761-45A9-87B6-00A0CD6AA43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100C0A-B199-4BAC-86D6-85272CA3A54C}">
      <dsp:nvSpPr>
        <dsp:cNvPr id="0" name=""/>
        <dsp:cNvSpPr/>
      </dsp:nvSpPr>
      <dsp:spPr>
        <a:xfrm>
          <a:off x="35" y="492947"/>
          <a:ext cx="3418284" cy="13461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Sea Fish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Lives in the sea and ocean</a:t>
          </a:r>
        </a:p>
      </dsp:txBody>
      <dsp:txXfrm>
        <a:off x="35" y="492947"/>
        <a:ext cx="3418284" cy="1346185"/>
      </dsp:txXfrm>
    </dsp:sp>
    <dsp:sp modelId="{3BCBFD61-D2D1-4942-8F0B-D15DB0E0CB02}">
      <dsp:nvSpPr>
        <dsp:cNvPr id="0" name=""/>
        <dsp:cNvSpPr/>
      </dsp:nvSpPr>
      <dsp:spPr>
        <a:xfrm>
          <a:off x="35" y="1839132"/>
          <a:ext cx="3418284" cy="22399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Grouper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Sole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Mackerel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 err="1"/>
            <a:t>Pomfret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Golden thread</a:t>
          </a:r>
        </a:p>
      </dsp:txBody>
      <dsp:txXfrm>
        <a:off x="35" y="1839132"/>
        <a:ext cx="3418284" cy="2239920"/>
      </dsp:txXfrm>
    </dsp:sp>
    <dsp:sp modelId="{7FFDF581-BE67-4E89-9C37-1725F043A16C}">
      <dsp:nvSpPr>
        <dsp:cNvPr id="0" name=""/>
        <dsp:cNvSpPr/>
      </dsp:nvSpPr>
      <dsp:spPr>
        <a:xfrm>
          <a:off x="3896879" y="492947"/>
          <a:ext cx="3418284" cy="13461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Freshwater Fish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Lives in rivers, lakes and ponds</a:t>
          </a:r>
        </a:p>
      </dsp:txBody>
      <dsp:txXfrm>
        <a:off x="3896879" y="492947"/>
        <a:ext cx="3418284" cy="1346185"/>
      </dsp:txXfrm>
    </dsp:sp>
    <dsp:sp modelId="{ECEE50C2-CFE8-49DA-97B2-129861150DAE}">
      <dsp:nvSpPr>
        <dsp:cNvPr id="0" name=""/>
        <dsp:cNvSpPr/>
      </dsp:nvSpPr>
      <dsp:spPr>
        <a:xfrm>
          <a:off x="3896879" y="1839132"/>
          <a:ext cx="3418284" cy="22399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Carp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Catfish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Grass carp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Grey mullet</a:t>
          </a:r>
        </a:p>
      </dsp:txBody>
      <dsp:txXfrm>
        <a:off x="3896879" y="1839132"/>
        <a:ext cx="3418284" cy="22399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100C0A-B199-4BAC-86D6-85272CA3A54C}">
      <dsp:nvSpPr>
        <dsp:cNvPr id="0" name=""/>
        <dsp:cNvSpPr/>
      </dsp:nvSpPr>
      <dsp:spPr>
        <a:xfrm>
          <a:off x="35" y="7723"/>
          <a:ext cx="3418284" cy="13673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White Fish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Flesh of white fish is white, it contains very little fat</a:t>
          </a:r>
        </a:p>
      </dsp:txBody>
      <dsp:txXfrm>
        <a:off x="35" y="7723"/>
        <a:ext cx="3418284" cy="1367313"/>
      </dsp:txXfrm>
    </dsp:sp>
    <dsp:sp modelId="{3BCBFD61-D2D1-4942-8F0B-D15DB0E0CB02}">
      <dsp:nvSpPr>
        <dsp:cNvPr id="0" name=""/>
        <dsp:cNvSpPr/>
      </dsp:nvSpPr>
      <dsp:spPr>
        <a:xfrm>
          <a:off x="35" y="1375036"/>
          <a:ext cx="3418284" cy="25034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Cod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Freshwater goby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Dace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Sole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Grouper</a:t>
          </a:r>
        </a:p>
      </dsp:txBody>
      <dsp:txXfrm>
        <a:off x="35" y="1375036"/>
        <a:ext cx="3418284" cy="2503439"/>
      </dsp:txXfrm>
    </dsp:sp>
    <dsp:sp modelId="{7FFDF581-BE67-4E89-9C37-1725F043A16C}">
      <dsp:nvSpPr>
        <dsp:cNvPr id="0" name=""/>
        <dsp:cNvSpPr/>
      </dsp:nvSpPr>
      <dsp:spPr>
        <a:xfrm>
          <a:off x="3896879" y="7723"/>
          <a:ext cx="3418284" cy="13673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Oily Fish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Flesh of oily fish is often darker than that of white fish, flesh contains fat</a:t>
          </a:r>
        </a:p>
      </dsp:txBody>
      <dsp:txXfrm>
        <a:off x="3896879" y="7723"/>
        <a:ext cx="3418284" cy="1367313"/>
      </dsp:txXfrm>
    </dsp:sp>
    <dsp:sp modelId="{ECEE50C2-CFE8-49DA-97B2-129861150DAE}">
      <dsp:nvSpPr>
        <dsp:cNvPr id="0" name=""/>
        <dsp:cNvSpPr/>
      </dsp:nvSpPr>
      <dsp:spPr>
        <a:xfrm>
          <a:off x="3896879" y="1375036"/>
          <a:ext cx="3418284" cy="25034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Mackerel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Salmon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Catfish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Grass carp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Carp</a:t>
          </a:r>
        </a:p>
      </dsp:txBody>
      <dsp:txXfrm>
        <a:off x="3896879" y="1375036"/>
        <a:ext cx="3418284" cy="25034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100C0A-B199-4BAC-86D6-85272CA3A54C}">
      <dsp:nvSpPr>
        <dsp:cNvPr id="0" name=""/>
        <dsp:cNvSpPr/>
      </dsp:nvSpPr>
      <dsp:spPr>
        <a:xfrm>
          <a:off x="35" y="488829"/>
          <a:ext cx="3418284" cy="13461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Crustaceans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With an outer shell and leg</a:t>
          </a:r>
        </a:p>
      </dsp:txBody>
      <dsp:txXfrm>
        <a:off x="35" y="488829"/>
        <a:ext cx="3418284" cy="1346185"/>
      </dsp:txXfrm>
    </dsp:sp>
    <dsp:sp modelId="{3BCBFD61-D2D1-4942-8F0B-D15DB0E0CB02}">
      <dsp:nvSpPr>
        <dsp:cNvPr id="0" name=""/>
        <dsp:cNvSpPr/>
      </dsp:nvSpPr>
      <dsp:spPr>
        <a:xfrm>
          <a:off x="35" y="1835015"/>
          <a:ext cx="3418284" cy="22481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Crab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Crayfish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Lobster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Shrimp</a:t>
          </a:r>
        </a:p>
      </dsp:txBody>
      <dsp:txXfrm>
        <a:off x="35" y="1835015"/>
        <a:ext cx="3418284" cy="2248155"/>
      </dsp:txXfrm>
    </dsp:sp>
    <dsp:sp modelId="{7FFDF581-BE67-4E89-9C37-1725F043A16C}">
      <dsp:nvSpPr>
        <dsp:cNvPr id="0" name=""/>
        <dsp:cNvSpPr/>
      </dsp:nvSpPr>
      <dsp:spPr>
        <a:xfrm>
          <a:off x="3896879" y="488829"/>
          <a:ext cx="3418284" cy="13461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Mollusks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With an outer shell(s), without leg</a:t>
          </a:r>
        </a:p>
      </dsp:txBody>
      <dsp:txXfrm>
        <a:off x="3896879" y="488829"/>
        <a:ext cx="3418284" cy="1346185"/>
      </dsp:txXfrm>
    </dsp:sp>
    <dsp:sp modelId="{ECEE50C2-CFE8-49DA-97B2-129861150DAE}">
      <dsp:nvSpPr>
        <dsp:cNvPr id="0" name=""/>
        <dsp:cNvSpPr/>
      </dsp:nvSpPr>
      <dsp:spPr>
        <a:xfrm>
          <a:off x="3896879" y="1835015"/>
          <a:ext cx="3418284" cy="22481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Abalone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Clams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Mussels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Oysters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Scallops</a:t>
          </a:r>
        </a:p>
      </dsp:txBody>
      <dsp:txXfrm>
        <a:off x="3896879" y="1835015"/>
        <a:ext cx="3418284" cy="22481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4ED6B4-59D5-4A2A-BEEC-DB088E1FAE44}">
      <dsp:nvSpPr>
        <dsp:cNvPr id="0" name=""/>
        <dsp:cNvSpPr/>
      </dsp:nvSpPr>
      <dsp:spPr>
        <a:xfrm rot="5400000">
          <a:off x="4384976" y="-1601932"/>
          <a:ext cx="1178718" cy="4681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Cook and eat the fish on the day it is bought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If it is to be kept for 2 to 3 days, remove the internal organs, clean the fish thoroughly, put it in a polythene bag and store it in the refrigerator.</a:t>
          </a:r>
        </a:p>
      </dsp:txBody>
      <dsp:txXfrm rot="-5400000">
        <a:off x="2633471" y="207113"/>
        <a:ext cx="4624188" cy="1063638"/>
      </dsp:txXfrm>
    </dsp:sp>
    <dsp:sp modelId="{92B1D86D-DD89-4E6E-9E44-5AB803533E2E}">
      <dsp:nvSpPr>
        <dsp:cNvPr id="0" name=""/>
        <dsp:cNvSpPr/>
      </dsp:nvSpPr>
      <dsp:spPr>
        <a:xfrm>
          <a:off x="0" y="2232"/>
          <a:ext cx="2633472" cy="14733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Fresh finfish</a:t>
          </a:r>
        </a:p>
      </dsp:txBody>
      <dsp:txXfrm>
        <a:off x="71925" y="74157"/>
        <a:ext cx="2489622" cy="1329548"/>
      </dsp:txXfrm>
    </dsp:sp>
    <dsp:sp modelId="{B5C51586-7761-45A9-87B6-00A0CD6AA438}">
      <dsp:nvSpPr>
        <dsp:cNvPr id="0" name=""/>
        <dsp:cNvSpPr/>
      </dsp:nvSpPr>
      <dsp:spPr>
        <a:xfrm rot="5400000">
          <a:off x="4384976" y="-54864"/>
          <a:ext cx="1178718" cy="4681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Keep in the freezer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Never refreeze thawed fish</a:t>
          </a:r>
        </a:p>
      </dsp:txBody>
      <dsp:txXfrm rot="-5400000">
        <a:off x="2633471" y="1754181"/>
        <a:ext cx="4624188" cy="1063638"/>
      </dsp:txXfrm>
    </dsp:sp>
    <dsp:sp modelId="{A7A9006D-DDAE-4808-BFC5-B0DF006A2DF6}">
      <dsp:nvSpPr>
        <dsp:cNvPr id="0" name=""/>
        <dsp:cNvSpPr/>
      </dsp:nvSpPr>
      <dsp:spPr>
        <a:xfrm>
          <a:off x="0" y="1549300"/>
          <a:ext cx="2633472" cy="14733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Frozen finfish</a:t>
          </a:r>
        </a:p>
      </dsp:txBody>
      <dsp:txXfrm>
        <a:off x="71925" y="1621225"/>
        <a:ext cx="2489622" cy="1329548"/>
      </dsp:txXfrm>
    </dsp:sp>
    <dsp:sp modelId="{B4982BBF-BE0F-41DB-A035-B6CB41DDF8F3}">
      <dsp:nvSpPr>
        <dsp:cNvPr id="0" name=""/>
        <dsp:cNvSpPr/>
      </dsp:nvSpPr>
      <dsp:spPr>
        <a:xfrm rot="5400000">
          <a:off x="4384976" y="1492204"/>
          <a:ext cx="1178718" cy="4681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Keep in a dry cupboard</a:t>
          </a:r>
        </a:p>
      </dsp:txBody>
      <dsp:txXfrm rot="-5400000">
        <a:off x="2633471" y="3301249"/>
        <a:ext cx="4624188" cy="1063638"/>
      </dsp:txXfrm>
    </dsp:sp>
    <dsp:sp modelId="{1A5ACBFA-5291-41B1-80CE-6A08D78BF447}">
      <dsp:nvSpPr>
        <dsp:cNvPr id="0" name=""/>
        <dsp:cNvSpPr/>
      </dsp:nvSpPr>
      <dsp:spPr>
        <a:xfrm>
          <a:off x="0" y="3096369"/>
          <a:ext cx="2633472" cy="14733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Canned fish</a:t>
          </a:r>
        </a:p>
      </dsp:txBody>
      <dsp:txXfrm>
        <a:off x="71925" y="3168294"/>
        <a:ext cx="2489622" cy="132954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4ED6B4-59D5-4A2A-BEEC-DB088E1FAE44}">
      <dsp:nvSpPr>
        <dsp:cNvPr id="0" name=""/>
        <dsp:cNvSpPr/>
      </dsp:nvSpPr>
      <dsp:spPr>
        <a:xfrm rot="5400000">
          <a:off x="4082260" y="-1225713"/>
          <a:ext cx="1784151" cy="4681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Wrap and store in the refrigerator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Cook and eat the fish on the day it is bought</a:t>
          </a:r>
        </a:p>
      </dsp:txBody>
      <dsp:txXfrm rot="-5400000">
        <a:off x="2633472" y="310170"/>
        <a:ext cx="4594633" cy="1609961"/>
      </dsp:txXfrm>
    </dsp:sp>
    <dsp:sp modelId="{92B1D86D-DD89-4E6E-9E44-5AB803533E2E}">
      <dsp:nvSpPr>
        <dsp:cNvPr id="0" name=""/>
        <dsp:cNvSpPr/>
      </dsp:nvSpPr>
      <dsp:spPr>
        <a:xfrm>
          <a:off x="0" y="55"/>
          <a:ext cx="2633472" cy="22301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Fresh shellfish</a:t>
          </a:r>
        </a:p>
      </dsp:txBody>
      <dsp:txXfrm>
        <a:off x="108869" y="108924"/>
        <a:ext cx="2415734" cy="2012451"/>
      </dsp:txXfrm>
    </dsp:sp>
    <dsp:sp modelId="{B5C51586-7761-45A9-87B6-00A0CD6AA438}">
      <dsp:nvSpPr>
        <dsp:cNvPr id="0" name=""/>
        <dsp:cNvSpPr/>
      </dsp:nvSpPr>
      <dsp:spPr>
        <a:xfrm rot="5400000">
          <a:off x="4082260" y="1115985"/>
          <a:ext cx="1784151" cy="4681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Store fresh shrimps and prawns in polythene bag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Keep in the freezer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Never refreeze thawed shellfish</a:t>
          </a:r>
          <a:endParaRPr lang="en-US" sz="2400" strike="sngStrike" kern="1200" baseline="0" dirty="0">
            <a:solidFill>
              <a:srgbClr val="3333FF"/>
            </a:solidFill>
          </a:endParaRPr>
        </a:p>
      </dsp:txBody>
      <dsp:txXfrm rot="-5400000">
        <a:off x="2633472" y="2651869"/>
        <a:ext cx="4594633" cy="1609961"/>
      </dsp:txXfrm>
    </dsp:sp>
    <dsp:sp modelId="{A7A9006D-DDAE-4808-BFC5-B0DF006A2DF6}">
      <dsp:nvSpPr>
        <dsp:cNvPr id="0" name=""/>
        <dsp:cNvSpPr/>
      </dsp:nvSpPr>
      <dsp:spPr>
        <a:xfrm>
          <a:off x="0" y="2341754"/>
          <a:ext cx="2633472" cy="22301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Frozen shellfish</a:t>
          </a:r>
        </a:p>
      </dsp:txBody>
      <dsp:txXfrm>
        <a:off x="108869" y="2450623"/>
        <a:ext cx="2415734" cy="20124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E03B7-B591-4A2A-B695-014C5A39F13E}" type="datetimeFigureOut">
              <a:rPr lang="en-US"/>
              <a:t>1/11/2018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322BB-75AD-4A1E-9661-2724167329F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BD7B-E4FB-4AA8-9540-FD148073ACB3}" type="datetimeFigureOut">
              <a:rPr lang="en-US"/>
              <a:t>1/11/2018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5B7DE-1198-4F2F-B574-CA8CAE34164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1" y="1135746"/>
            <a:ext cx="1217066" cy="799981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1" y="362396"/>
            <a:ext cx="6858000" cy="167640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5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2089595"/>
            <a:ext cx="6858000" cy="886344"/>
          </a:xfrm>
        </p:spPr>
        <p:txBody>
          <a:bodyPr>
            <a:normAutofit/>
          </a:bodyPr>
          <a:lstStyle>
            <a:lvl1pPr marL="0" indent="0" algn="l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3622-288D-4AC7-BFA8-49C87B807FC7}" type="datetime1">
              <a:rPr lang="en-US" smtClean="0"/>
              <a:t>1/11/2018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75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EFAC6-239C-4E10-9411-354102B616A8}" type="datetime1">
              <a:rPr lang="en-US" smtClean="0"/>
              <a:t>1/11/2018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082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 rot="5400000">
            <a:off x="7056319" y="299320"/>
            <a:ext cx="1063300" cy="393137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grpSp>
        <p:nvGrpSpPr>
          <p:cNvPr id="15" name="bottom graphic"/>
          <p:cNvGrpSpPr/>
          <p:nvPr/>
        </p:nvGrpSpPr>
        <p:grpSpPr>
          <a:xfrm>
            <a:off x="0" y="5395520"/>
            <a:ext cx="9144000" cy="1462483"/>
            <a:chOff x="0" y="4046638"/>
            <a:chExt cx="9144000" cy="1096862"/>
          </a:xfrm>
        </p:grpSpPr>
        <p:sp>
          <p:nvSpPr>
            <p:cNvPr id="16" name="Freeform 15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7" name="Rectangle 72"/>
            <p:cNvSpPr/>
            <p:nvPr/>
          </p:nvSpPr>
          <p:spPr bwMode="ltGray">
            <a:xfrm rot="5400000">
              <a:off x="4023569" y="23069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150517"/>
            <a:ext cx="1371600" cy="50216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150517"/>
            <a:ext cx="6172200" cy="5021685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8D2C-BE37-4E3E-8E8F-691FD615FE92}" type="datetime1">
              <a:rPr lang="en-US" smtClean="0"/>
              <a:t>1/11/2018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64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6156F-528D-42FE-A64F-162BD83E916E}" type="datetime1">
              <a:rPr lang="en-US" smtClean="0"/>
              <a:t>1/11/2018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515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1" y="3124415"/>
            <a:ext cx="1217066" cy="805061"/>
            <a:chOff x="0" y="2343311"/>
            <a:chExt cx="1217066" cy="603796"/>
          </a:xfrm>
        </p:grpSpPr>
        <p:sp>
          <p:nvSpPr>
            <p:cNvPr id="8" name="Rounded Rectangle 7"/>
            <p:cNvSpPr/>
            <p:nvPr/>
          </p:nvSpPr>
          <p:spPr>
            <a:xfrm>
              <a:off x="787514" y="2347123"/>
              <a:ext cx="429552" cy="59998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86370" y="2347123"/>
              <a:ext cx="429552" cy="59998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92604" y="2535915"/>
              <a:ext cx="599986" cy="214778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grpSp>
        <p:nvGrpSpPr>
          <p:cNvPr id="19" name="bottom graphic"/>
          <p:cNvGrpSpPr/>
          <p:nvPr/>
        </p:nvGrpSpPr>
        <p:grpSpPr>
          <a:xfrm>
            <a:off x="0" y="5409219"/>
            <a:ext cx="9144000" cy="1462483"/>
            <a:chOff x="0" y="4056912"/>
            <a:chExt cx="9144000" cy="1096862"/>
          </a:xfrm>
        </p:grpSpPr>
        <p:sp>
          <p:nvSpPr>
            <p:cNvPr id="20" name="Freeform 19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21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1" y="1932521"/>
            <a:ext cx="6858000" cy="2105367"/>
          </a:xfrm>
        </p:spPr>
        <p:txBody>
          <a:bodyPr anchor="b">
            <a:normAutofit/>
          </a:bodyPr>
          <a:lstStyle>
            <a:lvl1pPr algn="l">
              <a:defRPr sz="45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1" y="4084267"/>
            <a:ext cx="6858000" cy="933297"/>
          </a:xfrm>
        </p:spPr>
        <p:txBody>
          <a:bodyPr anchor="t">
            <a:normAutofit/>
          </a:bodyPr>
          <a:lstStyle>
            <a:lvl1pPr marL="0" indent="0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4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3pPr>
            <a:lvl4pPr marL="137136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4pPr>
            <a:lvl5pPr marL="182848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5pPr>
            <a:lvl6pPr marL="228560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6pPr>
            <a:lvl7pPr marL="274272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7pPr>
            <a:lvl8pPr marL="319984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8pPr>
            <a:lvl9pPr marL="365696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FBD8-45CB-4746-8093-A767B4311035}" type="datetime1">
              <a:rPr lang="en-US" smtClean="0"/>
              <a:t>1/11/2018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69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2" y="152400"/>
            <a:ext cx="73152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282" y="1600200"/>
            <a:ext cx="3657600" cy="45720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3657600" cy="45720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E80A-074A-4E6B-A58A-208406FFFF94}" type="datetime1">
              <a:rPr lang="en-US" smtClean="0"/>
              <a:t>1/11/2018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779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2" y="152400"/>
            <a:ext cx="731520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282" y="1524003"/>
            <a:ext cx="365760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2025" b="1"/>
            </a:lvl2pPr>
            <a:lvl3pPr marL="914240" indent="0">
              <a:buNone/>
              <a:defRPr sz="1800" b="1"/>
            </a:lvl3pPr>
            <a:lvl4pPr marL="1371360" indent="0">
              <a:buNone/>
              <a:defRPr sz="1575" b="1"/>
            </a:lvl4pPr>
            <a:lvl5pPr marL="1828480" indent="0">
              <a:buNone/>
              <a:defRPr sz="1575" b="1"/>
            </a:lvl5pPr>
            <a:lvl6pPr marL="2285600" indent="0">
              <a:buNone/>
              <a:defRPr sz="1575" b="1"/>
            </a:lvl6pPr>
            <a:lvl7pPr marL="2742720" indent="0">
              <a:buNone/>
              <a:defRPr sz="1575" b="1"/>
            </a:lvl7pPr>
            <a:lvl8pPr marL="3199840" indent="0">
              <a:buNone/>
              <a:defRPr sz="1575" b="1"/>
            </a:lvl8pPr>
            <a:lvl9pPr marL="3656960" indent="0">
              <a:buNone/>
              <a:defRPr sz="15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282" y="2413003"/>
            <a:ext cx="3657600" cy="3759199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 baseline="0"/>
            </a:lvl8pPr>
            <a:lvl9pPr>
              <a:defRPr sz="15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24003"/>
            <a:ext cx="365760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2025" b="1"/>
            </a:lvl2pPr>
            <a:lvl3pPr marL="914240" indent="0">
              <a:buNone/>
              <a:defRPr sz="1800" b="1"/>
            </a:lvl3pPr>
            <a:lvl4pPr marL="1371360" indent="0">
              <a:buNone/>
              <a:defRPr sz="1575" b="1"/>
            </a:lvl4pPr>
            <a:lvl5pPr marL="1828480" indent="0">
              <a:buNone/>
              <a:defRPr sz="1575" b="1"/>
            </a:lvl5pPr>
            <a:lvl6pPr marL="2285600" indent="0">
              <a:buNone/>
              <a:defRPr sz="1575" b="1"/>
            </a:lvl6pPr>
            <a:lvl7pPr marL="2742720" indent="0">
              <a:buNone/>
              <a:defRPr sz="1575" b="1"/>
            </a:lvl7pPr>
            <a:lvl8pPr marL="3199840" indent="0">
              <a:buNone/>
              <a:defRPr sz="1575" b="1"/>
            </a:lvl8pPr>
            <a:lvl9pPr marL="3656960" indent="0">
              <a:buNone/>
              <a:defRPr sz="15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413003"/>
            <a:ext cx="3657600" cy="3759199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 baseline="0"/>
            </a:lvl8pPr>
            <a:lvl9pPr>
              <a:defRPr sz="15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F059-1873-46D7-B46D-D8F0A04C57F8}" type="datetime1">
              <a:rPr lang="en-US" smtClean="0"/>
              <a:t>1/11/2018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8703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7B7F1-0FDF-4D2D-A730-9991117A63CD}" type="datetime1">
              <a:rPr lang="en-US" smtClean="0"/>
              <a:t>1/11/2018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90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bottom graphic"/>
          <p:cNvGrpSpPr/>
          <p:nvPr/>
        </p:nvGrpSpPr>
        <p:grpSpPr>
          <a:xfrm>
            <a:off x="0" y="5409219"/>
            <a:ext cx="9144000" cy="1462483"/>
            <a:chOff x="0" y="4056912"/>
            <a:chExt cx="9144000" cy="1096862"/>
          </a:xfrm>
        </p:grpSpPr>
        <p:sp>
          <p:nvSpPr>
            <p:cNvPr id="9" name="Freeform 8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7314-C3DC-420F-AA09-FE910E334E2A}" type="datetime1">
              <a:rPr lang="en-US" smtClean="0"/>
              <a:t>1/11/2018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539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1" y="1600200"/>
            <a:ext cx="4572000" cy="45720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600202"/>
            <a:ext cx="2590800" cy="4571999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1200"/>
            </a:lvl2pPr>
            <a:lvl3pPr marL="914240" indent="0">
              <a:buNone/>
              <a:defRPr sz="975"/>
            </a:lvl3pPr>
            <a:lvl4pPr marL="1371360" indent="0">
              <a:buNone/>
              <a:defRPr sz="900"/>
            </a:lvl4pPr>
            <a:lvl5pPr marL="1828480" indent="0">
              <a:buNone/>
              <a:defRPr sz="900"/>
            </a:lvl5pPr>
            <a:lvl6pPr marL="2285600" indent="0">
              <a:buNone/>
              <a:defRPr sz="900"/>
            </a:lvl6pPr>
            <a:lvl7pPr marL="2742720" indent="0">
              <a:buNone/>
              <a:defRPr sz="900"/>
            </a:lvl7pPr>
            <a:lvl8pPr marL="3199840" indent="0">
              <a:buNone/>
              <a:defRPr sz="900"/>
            </a:lvl8pPr>
            <a:lvl9pPr marL="365696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12A3-30D7-4A13-B69A-5DF08945394F}" type="datetime1">
              <a:rPr lang="en-US" smtClean="0"/>
              <a:t>1/11/2018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396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914404" y="1600200"/>
            <a:ext cx="5029197" cy="3657600"/>
          </a:xfrm>
          <a:prstGeom prst="roundRect">
            <a:avLst>
              <a:gd name="adj" fmla="val 3098"/>
            </a:avLst>
          </a:prstGeom>
        </p:spPr>
        <p:txBody>
          <a:bodyPr>
            <a:normAutofit/>
          </a:bodyPr>
          <a:lstStyle>
            <a:lvl1pPr marL="0" indent="0">
              <a:buNone/>
              <a:defRPr sz="2025"/>
            </a:lvl1pPr>
            <a:lvl2pPr marL="457120" indent="0">
              <a:buNone/>
              <a:defRPr sz="2775"/>
            </a:lvl2pPr>
            <a:lvl3pPr marL="914240" indent="0">
              <a:buNone/>
              <a:defRPr sz="2400"/>
            </a:lvl3pPr>
            <a:lvl4pPr marL="1371360" indent="0">
              <a:buNone/>
              <a:defRPr sz="2025"/>
            </a:lvl4pPr>
            <a:lvl5pPr marL="1828480" indent="0">
              <a:buNone/>
              <a:defRPr sz="2025"/>
            </a:lvl5pPr>
            <a:lvl6pPr marL="2285600" indent="0">
              <a:buNone/>
              <a:defRPr sz="2025"/>
            </a:lvl6pPr>
            <a:lvl7pPr marL="2742720" indent="0">
              <a:buNone/>
              <a:defRPr sz="2025"/>
            </a:lvl7pPr>
            <a:lvl8pPr marL="3199840" indent="0">
              <a:buNone/>
              <a:defRPr sz="2025"/>
            </a:lvl8pPr>
            <a:lvl9pPr marL="3656960" indent="0">
              <a:buNone/>
              <a:defRPr sz="2025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0" y="1600200"/>
            <a:ext cx="2133600" cy="3759200"/>
          </a:xfrm>
        </p:spPr>
        <p:txBody>
          <a:bodyPr anchor="b">
            <a:normAutofit/>
          </a:bodyPr>
          <a:lstStyle>
            <a:lvl1pPr marL="0" indent="0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1200"/>
            </a:lvl2pPr>
            <a:lvl3pPr marL="914240" indent="0">
              <a:buNone/>
              <a:defRPr sz="975"/>
            </a:lvl3pPr>
            <a:lvl4pPr marL="1371360" indent="0">
              <a:buNone/>
              <a:defRPr sz="900"/>
            </a:lvl4pPr>
            <a:lvl5pPr marL="1828480" indent="0">
              <a:buNone/>
              <a:defRPr sz="900"/>
            </a:lvl5pPr>
            <a:lvl6pPr marL="2285600" indent="0">
              <a:buNone/>
              <a:defRPr sz="900"/>
            </a:lvl6pPr>
            <a:lvl7pPr marL="2742720" indent="0">
              <a:buNone/>
              <a:defRPr sz="900"/>
            </a:lvl7pPr>
            <a:lvl8pPr marL="3199840" indent="0">
              <a:buNone/>
              <a:defRPr sz="900"/>
            </a:lvl8pPr>
            <a:lvl9pPr marL="365696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28E2-0C5F-4B36-90D3-F7D648B13FE0}" type="datetime1">
              <a:rPr lang="en-US" smtClean="0"/>
              <a:t>1/11/2018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298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bottom graphic"/>
          <p:cNvGrpSpPr/>
          <p:nvPr/>
        </p:nvGrpSpPr>
        <p:grpSpPr>
          <a:xfrm>
            <a:off x="0" y="5409219"/>
            <a:ext cx="9144000" cy="1462483"/>
            <a:chOff x="0" y="4056912"/>
            <a:chExt cx="9144000" cy="1096862"/>
          </a:xfrm>
        </p:grpSpPr>
        <p:sp>
          <p:nvSpPr>
            <p:cNvPr id="21" name="Freeform 20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8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grpSp>
        <p:nvGrpSpPr>
          <p:cNvPr id="7" name="squares"/>
          <p:cNvGrpSpPr/>
          <p:nvPr/>
        </p:nvGrpSpPr>
        <p:grpSpPr>
          <a:xfrm>
            <a:off x="2" y="800554"/>
            <a:ext cx="797475" cy="524183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315200" cy="12954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600200"/>
            <a:ext cx="731520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6448425"/>
            <a:ext cx="621792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448425"/>
            <a:ext cx="106680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BA5C9E0-F4A4-4F8A-A829-7EB3E4E6A55F}" type="datetime1">
              <a:rPr lang="en-US" smtClean="0"/>
              <a:t>1/11/2018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48425"/>
            <a:ext cx="60960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34C99D79-8A4B-4031-B1E0-AF26F8EDF2B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26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240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60" indent="-228560" algn="l" defTabSz="914240" rtl="0" eaLnBrk="1" latinLnBrk="0" hangingPunct="1">
        <a:lnSpc>
          <a:spcPct val="90000"/>
        </a:lnSpc>
        <a:spcBef>
          <a:spcPts val="135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66829" indent="-228560" algn="l" defTabSz="914240" rtl="0" eaLnBrk="1" latinLnBrk="0" hangingPunct="1">
        <a:lnSpc>
          <a:spcPct val="90000"/>
        </a:lnSpc>
        <a:spcBef>
          <a:spcPts val="900"/>
        </a:spcBef>
        <a:buClr>
          <a:schemeClr val="accent1">
            <a:lumMod val="75000"/>
          </a:schemeClr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5098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367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81635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19904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58173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96442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34710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6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8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0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2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4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Ingredients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Fish</a:t>
            </a:r>
          </a:p>
        </p:txBody>
      </p:sp>
    </p:spTree>
    <p:extLst>
      <p:ext uri="{BB962C8B-B14F-4D97-AF65-F5344CB8AC3E}">
        <p14:creationId xmlns:p14="http://schemas.microsoft.com/office/powerpoint/2010/main" val="280183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Fish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240D12-608F-43A6-9AD6-7E795C35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10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069993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Fish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muscle </a:t>
            </a:r>
            <a:r>
              <a:rPr lang="en-US" dirty="0" err="1"/>
              <a:t>fibres</a:t>
            </a:r>
            <a:r>
              <a:rPr lang="en-US" dirty="0"/>
              <a:t> of fish are similar to those of meat</a:t>
            </a:r>
          </a:p>
          <a:p>
            <a:r>
              <a:rPr lang="en-US" dirty="0"/>
              <a:t>The </a:t>
            </a:r>
            <a:r>
              <a:rPr lang="en-US" dirty="0" err="1"/>
              <a:t>fibres</a:t>
            </a:r>
            <a:r>
              <a:rPr lang="en-US" dirty="0"/>
              <a:t> are arranged in flat flakes rather than in bundles</a:t>
            </a:r>
          </a:p>
          <a:p>
            <a:r>
              <a:rPr lang="en-US" dirty="0"/>
              <a:t>There is only one type of connective tissue – collagen</a:t>
            </a:r>
            <a:r>
              <a:rPr lang="en-HK" dirty="0"/>
              <a:t>, it softens and dissolves in cooking</a:t>
            </a:r>
            <a:endParaRPr lang="en-US" dirty="0"/>
          </a:p>
          <a:p>
            <a:r>
              <a:rPr lang="en-US" dirty="0"/>
              <a:t>When fish is cooked, the flakes separate easily from each other and from the bone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83B25F-30F7-436F-B064-330391FBD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11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45885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Nutritive Value of Fish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7E7B51-473C-47FE-9206-4892620B1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12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324586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Nutritive Value of Fish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Protein</a:t>
            </a:r>
          </a:p>
          <a:p>
            <a:r>
              <a:rPr lang="en-US" dirty="0"/>
              <a:t>The muscle </a:t>
            </a:r>
            <a:r>
              <a:rPr lang="en-US" dirty="0" err="1"/>
              <a:t>fibres</a:t>
            </a:r>
            <a:r>
              <a:rPr lang="en-US" dirty="0"/>
              <a:t> are composed of protein</a:t>
            </a:r>
          </a:p>
          <a:p>
            <a:r>
              <a:rPr lang="en-US" dirty="0"/>
              <a:t>There is little difference between the different types of fish</a:t>
            </a:r>
          </a:p>
          <a:p>
            <a:r>
              <a:rPr lang="en-HK" dirty="0"/>
              <a:t>Both fish and shellfish are good sources</a:t>
            </a:r>
            <a:r>
              <a:rPr lang="en-US" dirty="0"/>
              <a:t> of high biological value protein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CCAA08-9A6B-4F3B-9B92-C1AB0F471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13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778330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Nutritive Value of Fish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Fat</a:t>
            </a:r>
          </a:p>
          <a:p>
            <a:r>
              <a:rPr lang="en-US" dirty="0"/>
              <a:t>Fish oils give a strong smell and taste</a:t>
            </a:r>
          </a:p>
          <a:p>
            <a:r>
              <a:rPr lang="en-US" dirty="0"/>
              <a:t>The fat content is affected by the:</a:t>
            </a:r>
          </a:p>
          <a:p>
            <a:pPr lvl="1"/>
            <a:r>
              <a:rPr lang="en-US" dirty="0"/>
              <a:t>type of fish</a:t>
            </a:r>
          </a:p>
          <a:p>
            <a:pPr lvl="2"/>
            <a:r>
              <a:rPr lang="en-US" dirty="0"/>
              <a:t>white fish have no fat in the flesh, fat is only in the liver</a:t>
            </a:r>
          </a:p>
          <a:p>
            <a:pPr lvl="2"/>
            <a:r>
              <a:rPr lang="en-US" dirty="0"/>
              <a:t>oily fish contain oil in the flesh</a:t>
            </a:r>
          </a:p>
          <a:p>
            <a:pPr lvl="1"/>
            <a:r>
              <a:rPr lang="en-US" dirty="0"/>
              <a:t>method of cooking</a:t>
            </a:r>
          </a:p>
          <a:p>
            <a:pPr lvl="1"/>
            <a:r>
              <a:rPr lang="en-US" dirty="0"/>
              <a:t>method of processing</a:t>
            </a:r>
          </a:p>
          <a:p>
            <a:r>
              <a:rPr lang="en-US" dirty="0"/>
              <a:t>Fat content in shellfish is quite 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F709A5-5CC4-49A0-9F71-35690305D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14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247754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Nutritive Value of Fish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Cholesterol</a:t>
            </a:r>
          </a:p>
          <a:p>
            <a:r>
              <a:rPr lang="en-US" dirty="0"/>
              <a:t>Cholesterol in some shellfish is low (e.g. scallop), other is high (e.g. clam and mussel)</a:t>
            </a:r>
          </a:p>
          <a:p>
            <a:r>
              <a:rPr lang="en-US" dirty="0"/>
              <a:t>Cholesterol in some shellfish (e.g. shrimp, crab, lobster) is mainly concentrated in the roe and head</a:t>
            </a:r>
          </a:p>
          <a:p>
            <a:r>
              <a:rPr lang="en-HK" dirty="0"/>
              <a:t>Both fish and shellfish are </a:t>
            </a:r>
            <a:r>
              <a:rPr lang="en-US" dirty="0"/>
              <a:t>lower in saturated fat than other meats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Carbohydrates</a:t>
            </a:r>
          </a:p>
          <a:p>
            <a:r>
              <a:rPr lang="en-US" dirty="0"/>
              <a:t>Similar to mammals, carbohydrates is negligible in fish tissue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EF5ED7-EE1C-444F-B1AC-0F96899D5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15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680386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Nutritive Value of Fish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Vitamins</a:t>
            </a:r>
          </a:p>
          <a:p>
            <a:r>
              <a:rPr lang="en-US" dirty="0"/>
              <a:t>Oily fish is a good source of vitamins A and D</a:t>
            </a:r>
          </a:p>
          <a:p>
            <a:r>
              <a:rPr lang="en-US" dirty="0"/>
              <a:t>White fish livers are not usually served and thus the vitamin is lost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FA6EB3-1512-4428-93C5-16632F864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16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193614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Nutritive Value of Fish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Minerals</a:t>
            </a:r>
          </a:p>
          <a:p>
            <a:r>
              <a:rPr lang="en-US" dirty="0"/>
              <a:t>The muscle </a:t>
            </a:r>
            <a:r>
              <a:rPr lang="en-US" dirty="0" err="1"/>
              <a:t>fibres</a:t>
            </a:r>
            <a:r>
              <a:rPr lang="en-US" dirty="0"/>
              <a:t> of fish also contain minerals such as calcium, phosphorous, and iodine</a:t>
            </a:r>
          </a:p>
          <a:p>
            <a:r>
              <a:rPr lang="en-US" dirty="0"/>
              <a:t>Calcium is present in canned fish where the bones have been processed to become soft and crumbly and can be eaten</a:t>
            </a:r>
          </a:p>
          <a:p>
            <a:r>
              <a:rPr lang="en-US" dirty="0"/>
              <a:t>Salt (sodium chloride) is found in the flesh of seawater fish, it is also added during processing</a:t>
            </a:r>
          </a:p>
          <a:p>
            <a:r>
              <a:rPr lang="en-US" dirty="0"/>
              <a:t>The mineral content of shellfish varies, e.g.</a:t>
            </a:r>
          </a:p>
          <a:p>
            <a:pPr lvl="1"/>
            <a:r>
              <a:rPr lang="en-US" dirty="0"/>
              <a:t>Crabs and mussels are rich in calcium</a:t>
            </a:r>
          </a:p>
          <a:p>
            <a:pPr lvl="1"/>
            <a:r>
              <a:rPr lang="en-US" dirty="0"/>
              <a:t>Clams and oysters are rich in iron</a:t>
            </a:r>
          </a:p>
          <a:p>
            <a:pPr lvl="1"/>
            <a:r>
              <a:rPr lang="en-US" dirty="0"/>
              <a:t>Oysters are rich in zinc</a:t>
            </a:r>
          </a:p>
          <a:p>
            <a:pPr lvl="1"/>
            <a:r>
              <a:rPr lang="en-US" dirty="0"/>
              <a:t>All types of shellfish are rich in iodine and phosphorous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E009B4-67C9-4EED-A531-560ADE389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17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00324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Choice and Storage of Fish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1DC30E-D5AD-4343-AED8-800A0C9AE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18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564861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Fish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Fresh finfish should have the following features:</a:t>
            </a:r>
          </a:p>
          <a:p>
            <a:r>
              <a:rPr lang="en-US" dirty="0"/>
              <a:t>Bright, shiny and plentiful scales</a:t>
            </a:r>
          </a:p>
          <a:p>
            <a:r>
              <a:rPr lang="en-US" dirty="0"/>
              <a:t>Clear and bulging eyes</a:t>
            </a:r>
          </a:p>
          <a:p>
            <a:r>
              <a:rPr lang="en-US" dirty="0"/>
              <a:t>Bright red gills</a:t>
            </a:r>
          </a:p>
          <a:p>
            <a:r>
              <a:rPr lang="en-US" dirty="0"/>
              <a:t>Firm and springy flesh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B2006-5577-4CBB-826F-FBA8B3E02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19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067850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Types of Fish</a:t>
            </a:r>
          </a:p>
          <a:p>
            <a:r>
              <a:rPr lang="en-US" dirty="0"/>
              <a:t>Structures of Fish</a:t>
            </a:r>
          </a:p>
          <a:p>
            <a:r>
              <a:rPr lang="en-US" dirty="0"/>
              <a:t>Nutritive Value of Fish </a:t>
            </a:r>
          </a:p>
          <a:p>
            <a:r>
              <a:rPr lang="en-US" dirty="0"/>
              <a:t>Choice and Storage of Fish</a:t>
            </a:r>
          </a:p>
          <a:p>
            <a:r>
              <a:rPr lang="en-US" dirty="0"/>
              <a:t>Uses of Fish in Cooking / Diet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C100DC-23E1-4C12-990A-C9F387424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2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04134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Fish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Live shellfish should have the following features:</a:t>
            </a:r>
          </a:p>
          <a:p>
            <a:r>
              <a:rPr lang="en-US" dirty="0"/>
              <a:t>Active and full of movements</a:t>
            </a:r>
          </a:p>
          <a:p>
            <a:r>
              <a:rPr lang="en-US" dirty="0"/>
              <a:t>Crabs and lobsters should feel heavy in weight, crabs should not be watery when opened</a:t>
            </a:r>
          </a:p>
          <a:p>
            <a:r>
              <a:rPr lang="en-US" dirty="0"/>
              <a:t>Prawns and shrimps should have clear but not blackened shells, the heads should be firmly attached to the bodies</a:t>
            </a:r>
          </a:p>
          <a:p>
            <a:r>
              <a:rPr lang="en-US" dirty="0"/>
              <a:t>Single shell shellfish without legs should have tightly closed shells</a:t>
            </a:r>
          </a:p>
          <a:p>
            <a:r>
              <a:rPr lang="en-US" dirty="0"/>
              <a:t>Do not buy shellfish which has an unpleasant smell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E3DFA4-A48B-4D88-A4CF-A41D20E36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20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151799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Fish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6400163"/>
              </p:ext>
            </p:extLst>
          </p:nvPr>
        </p:nvGraphicFramePr>
        <p:xfrm>
          <a:off x="914400" y="1600200"/>
          <a:ext cx="7315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BF7B38-6C3E-4777-B99C-825E3CE63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21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1083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Fish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8660597"/>
              </p:ext>
            </p:extLst>
          </p:nvPr>
        </p:nvGraphicFramePr>
        <p:xfrm>
          <a:off x="914400" y="1600200"/>
          <a:ext cx="7315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2FC28C-5357-4624-9A96-2AAB09BD7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22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63815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 of Fish in Cooking / Diet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45908F-AD7C-45F4-8459-4823F9393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23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43129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 of Fish in Cooking / Diet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Fish may be steamed, boiled, grilled, baked or fried</a:t>
            </a:r>
          </a:p>
          <a:p>
            <a:r>
              <a:rPr lang="en-HK" dirty="0"/>
              <a:t>Fish can be used as an ingredient in soups, main courses, snacks</a:t>
            </a:r>
          </a:p>
          <a:p>
            <a:r>
              <a:rPr lang="en-US" dirty="0"/>
              <a:t>Examples of fish-based dishes:</a:t>
            </a:r>
          </a:p>
          <a:p>
            <a:pPr lvl="1"/>
            <a:r>
              <a:rPr lang="en-HK" dirty="0"/>
              <a:t>Shrimp on Toast</a:t>
            </a:r>
          </a:p>
          <a:p>
            <a:pPr lvl="1"/>
            <a:r>
              <a:rPr lang="en-HK" dirty="0"/>
              <a:t>Fish Cakes</a:t>
            </a:r>
          </a:p>
          <a:p>
            <a:pPr lvl="1"/>
            <a:r>
              <a:rPr lang="en-HK" dirty="0"/>
              <a:t>Fish Balls</a:t>
            </a:r>
          </a:p>
          <a:p>
            <a:pPr lvl="1"/>
            <a:r>
              <a:rPr lang="en-HK" dirty="0"/>
              <a:t>Fish burger</a:t>
            </a:r>
          </a:p>
          <a:p>
            <a:pPr lvl="1"/>
            <a:r>
              <a:rPr lang="en-HK"/>
              <a:t>Fish </a:t>
            </a:r>
            <a:r>
              <a:rPr lang="en-HK" dirty="0"/>
              <a:t>pie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1873E2-4CF7-44E3-A977-CCF352172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24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829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Provost, J., Kelly, B., </a:t>
            </a:r>
            <a:r>
              <a:rPr lang="en-US" dirty="0" err="1"/>
              <a:t>Bodwin</a:t>
            </a:r>
            <a:r>
              <a:rPr lang="en-US" dirty="0"/>
              <a:t>, J., &amp; </a:t>
            </a:r>
            <a:r>
              <a:rPr lang="en-US" dirty="0" err="1"/>
              <a:t>Wallert</a:t>
            </a:r>
            <a:r>
              <a:rPr lang="en-US" dirty="0"/>
              <a:t>, M. (2016). </a:t>
            </a:r>
            <a:r>
              <a:rPr lang="en-US" i="1" dirty="0"/>
              <a:t>The Science of Cooking.</a:t>
            </a:r>
            <a:r>
              <a:rPr lang="en-US" dirty="0"/>
              <a:t> John Wiley &amp; Sons.</a:t>
            </a:r>
          </a:p>
          <a:p>
            <a:r>
              <a:rPr lang="en-US" dirty="0"/>
              <a:t>Vickie A. </a:t>
            </a:r>
            <a:r>
              <a:rPr lang="en-US" dirty="0" err="1"/>
              <a:t>Vaclavik</a:t>
            </a:r>
            <a:r>
              <a:rPr lang="en-US" dirty="0"/>
              <a:t>, Elizabeth W. Christian. </a:t>
            </a:r>
            <a:r>
              <a:rPr lang="en-US" i="1" dirty="0"/>
              <a:t>Essentials of food science.</a:t>
            </a:r>
            <a:r>
              <a:rPr lang="en-US" dirty="0"/>
              <a:t> New York, NY: Springer, c2008.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59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Fish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D15CD5-6591-4117-A62A-1E834E665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3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03856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Fish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Fish is both edible finfish and shellfish obtained from marine and fresh water sources</a:t>
            </a:r>
          </a:p>
          <a:p>
            <a:r>
              <a:rPr lang="en-US" dirty="0"/>
              <a:t>Fish is softer and flakier than either mammals or poultry, because muscle fibers exist as short bundles, which contain thin layers of connective tissue</a:t>
            </a:r>
          </a:p>
          <a:p>
            <a:r>
              <a:rPr lang="en-US" dirty="0"/>
              <a:t>There are many ways to classify fish, e.g. to group them according to their place of living and their fat content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303C85-DE08-4F35-919F-884EFA030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4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367325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Fish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4566517"/>
              </p:ext>
            </p:extLst>
          </p:nvPr>
        </p:nvGraphicFramePr>
        <p:xfrm>
          <a:off x="1066800" y="1828800"/>
          <a:ext cx="7315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1066800" y="1752600"/>
            <a:ext cx="731520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>
            <a:lvl1pPr marL="228560" indent="-228560" algn="l" defTabSz="914240" rtl="0" eaLnBrk="1" latinLnBrk="0" hangingPunct="1">
              <a:lnSpc>
                <a:spcPct val="90000"/>
              </a:lnSpc>
              <a:spcBef>
                <a:spcPts val="135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829" indent="-228560" algn="l" defTabSz="91424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98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3367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81635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19904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58173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6442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4710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Groups of finfish according to their place of living: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0519A9-BF50-4157-BF66-BBA1CD3ED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5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090943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Fish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289453"/>
              </p:ext>
            </p:extLst>
          </p:nvPr>
        </p:nvGraphicFramePr>
        <p:xfrm>
          <a:off x="1066800" y="2514600"/>
          <a:ext cx="73152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1066800" y="1752600"/>
            <a:ext cx="731520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>
            <a:lvl1pPr marL="228560" indent="-228560" algn="l" defTabSz="914240" rtl="0" eaLnBrk="1" latinLnBrk="0" hangingPunct="1">
              <a:lnSpc>
                <a:spcPct val="90000"/>
              </a:lnSpc>
              <a:spcBef>
                <a:spcPts val="135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829" indent="-228560" algn="l" defTabSz="91424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98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3367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81635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19904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58173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6442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4710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Groups of finfish according to their fat content: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5EC5E8D-A984-4CE7-8347-E6EEE3BA4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6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18165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Fish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Shellfish has a hard shell. It is often grouped into two main types</a:t>
            </a:r>
          </a:p>
          <a:p>
            <a:endParaRPr lang="en-US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8395601"/>
              </p:ext>
            </p:extLst>
          </p:nvPr>
        </p:nvGraphicFramePr>
        <p:xfrm>
          <a:off x="1066800" y="1828800"/>
          <a:ext cx="7315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AF7399-AB74-44C9-B168-32B2BD98E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7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240469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Fish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Configuration of fish available in the market:</a:t>
            </a:r>
          </a:p>
          <a:p>
            <a:r>
              <a:rPr lang="en-US" dirty="0"/>
              <a:t>Whole fish</a:t>
            </a:r>
          </a:p>
          <a:p>
            <a:r>
              <a:rPr lang="en-US" dirty="0"/>
              <a:t>Fillet</a:t>
            </a:r>
          </a:p>
          <a:p>
            <a:r>
              <a:rPr lang="en-US" dirty="0"/>
              <a:t>Cutlet</a:t>
            </a:r>
          </a:p>
          <a:p>
            <a:r>
              <a:rPr lang="en-US" dirty="0"/>
              <a:t>Steak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FB16DE-1E6E-43CB-B825-A9D7BB967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8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66750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Fish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Processed fish and fish products available in the market:</a:t>
            </a:r>
          </a:p>
          <a:p>
            <a:r>
              <a:rPr lang="en-US" dirty="0"/>
              <a:t>Canned fish</a:t>
            </a:r>
          </a:p>
          <a:p>
            <a:pPr lvl="1"/>
            <a:r>
              <a:rPr lang="en-US" dirty="0"/>
              <a:t>Sardine, tuna, salmon, dace</a:t>
            </a:r>
          </a:p>
          <a:p>
            <a:r>
              <a:rPr lang="en-US" dirty="0"/>
              <a:t>Smoked fish</a:t>
            </a:r>
          </a:p>
          <a:p>
            <a:pPr lvl="1"/>
            <a:r>
              <a:rPr lang="en-US" dirty="0"/>
              <a:t>Salmon</a:t>
            </a:r>
          </a:p>
          <a:p>
            <a:r>
              <a:rPr lang="en-US" dirty="0"/>
              <a:t>Preserved fish and their products</a:t>
            </a:r>
          </a:p>
          <a:p>
            <a:pPr lvl="1"/>
            <a:r>
              <a:rPr lang="en-US" dirty="0"/>
              <a:t>Salted fish, salted anchovy in oil, shrimp paste, oyster sauce</a:t>
            </a:r>
          </a:p>
          <a:p>
            <a:r>
              <a:rPr lang="en-US" dirty="0"/>
              <a:t>Dehydrated fish</a:t>
            </a:r>
          </a:p>
          <a:p>
            <a:pPr lvl="1"/>
            <a:r>
              <a:rPr lang="en-US" dirty="0"/>
              <a:t>Dried shrimp, dried oyster</a:t>
            </a:r>
          </a:p>
          <a:p>
            <a:r>
              <a:rPr lang="en-US" dirty="0"/>
              <a:t>Processed fish</a:t>
            </a:r>
          </a:p>
          <a:p>
            <a:pPr lvl="1"/>
            <a:r>
              <a:rPr lang="en-US" dirty="0"/>
              <a:t>Fish balls, </a:t>
            </a:r>
            <a:r>
              <a:rPr lang="en-US" dirty="0" err="1"/>
              <a:t>surimi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50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oking 16x9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esh food presentation (widescreen).potx" id="{63DD3034-9CB5-4B6F-BCA0-530A5E267AB2}" vid="{9783A5E3-1DF2-4F3C-8902-0C2EB8A188D6}"/>
    </a:ext>
  </a:extLst>
</a:theme>
</file>

<file path=ppt/theme/theme2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308942AA-0721-4324-BC2C-A3CB43F24E7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14945D-DABB-422F-9B28-D299995C9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E700CCB-20BA-4760-AB9F-AC3B63ED32E0}">
  <ds:schemaRefs>
    <ds:schemaRef ds:uri="http://www.w3.org/XML/1998/namespace"/>
    <ds:schemaRef ds:uri="http://purl.org/dc/dcmitype/"/>
    <ds:schemaRef ds:uri="a4f35948-e619-41b3-aa29-22878b09cfd2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40262f94-9f35-4ac3-9a90-690165a166b7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Fresh food presentation (widescreen)</Template>
  <TotalTime>559</TotalTime>
  <Words>1018</Words>
  <Application>Microsoft Office PowerPoint</Application>
  <PresentationFormat>On-screen Show (4:3)</PresentationFormat>
  <Paragraphs>189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Constantia</vt:lpstr>
      <vt:lpstr>Cooking 16x9</vt:lpstr>
      <vt:lpstr>Understanding Ingredients</vt:lpstr>
      <vt:lpstr>Topics</vt:lpstr>
      <vt:lpstr>Types of Fish</vt:lpstr>
      <vt:lpstr>Types of Fish</vt:lpstr>
      <vt:lpstr>Types of Fish</vt:lpstr>
      <vt:lpstr>Types of Fish</vt:lpstr>
      <vt:lpstr>Types of Fish</vt:lpstr>
      <vt:lpstr>Types of Fish</vt:lpstr>
      <vt:lpstr>Types of Fish</vt:lpstr>
      <vt:lpstr>Structure of Fish</vt:lpstr>
      <vt:lpstr>Structure of Fish</vt:lpstr>
      <vt:lpstr>Nutritive Value of Fish </vt:lpstr>
      <vt:lpstr>Nutritive Value of Fish </vt:lpstr>
      <vt:lpstr>Nutritive Value of Fish </vt:lpstr>
      <vt:lpstr>Nutritive Value of Fish </vt:lpstr>
      <vt:lpstr>Nutritive Value of Fish </vt:lpstr>
      <vt:lpstr>Nutritive Value of Fish </vt:lpstr>
      <vt:lpstr>Choice and Storage of Fish</vt:lpstr>
      <vt:lpstr>Choosing Fish</vt:lpstr>
      <vt:lpstr>Choosing Fish</vt:lpstr>
      <vt:lpstr>Storing Fish</vt:lpstr>
      <vt:lpstr>Storing Fish</vt:lpstr>
      <vt:lpstr>Uses of Fish in Cooking / Diet </vt:lpstr>
      <vt:lpstr>Uses of Fish in Cooking / Diet 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tuunc06-p04</dc:creator>
  <cp:lastModifiedBy>Alan Ng</cp:lastModifiedBy>
  <cp:revision>42</cp:revision>
  <dcterms:created xsi:type="dcterms:W3CDTF">2017-09-14T05:33:51Z</dcterms:created>
  <dcterms:modified xsi:type="dcterms:W3CDTF">2018-01-11T07:48:13Z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