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4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8" r:id="rId6"/>
    <p:sldId id="295" r:id="rId7"/>
    <p:sldId id="323" r:id="rId8"/>
    <p:sldId id="296" r:id="rId9"/>
    <p:sldId id="302" r:id="rId10"/>
    <p:sldId id="309" r:id="rId11"/>
    <p:sldId id="319" r:id="rId12"/>
    <p:sldId id="322" r:id="rId13"/>
    <p:sldId id="327" r:id="rId14"/>
    <p:sldId id="331" r:id="rId15"/>
    <p:sldId id="315" r:id="rId16"/>
    <p:sldId id="297" r:id="rId17"/>
    <p:sldId id="321" r:id="rId18"/>
    <p:sldId id="316" r:id="rId19"/>
    <p:sldId id="298" r:id="rId20"/>
    <p:sldId id="312" r:id="rId21"/>
    <p:sldId id="317" r:id="rId22"/>
    <p:sldId id="299" r:id="rId23"/>
    <p:sldId id="314" r:id="rId24"/>
    <p:sldId id="313" r:id="rId25"/>
    <p:sldId id="318" r:id="rId26"/>
    <p:sldId id="300" r:id="rId27"/>
    <p:sldId id="334" r:id="rId28"/>
    <p:sldId id="324" r:id="rId29"/>
    <p:sldId id="274" r:id="rId30"/>
    <p:sldId id="326" r:id="rId31"/>
    <p:sldId id="301" r:id="rId32"/>
    <p:sldId id="325" r:id="rId33"/>
    <p:sldId id="285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1" autoAdjust="0"/>
    <p:restoredTop sz="94492" autoAdjust="0"/>
  </p:normalViewPr>
  <p:slideViewPr>
    <p:cSldViewPr>
      <p:cViewPr varScale="1">
        <p:scale>
          <a:sx n="77" d="100"/>
          <a:sy n="77" d="100"/>
        </p:scale>
        <p:origin x="96" y="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0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9/16/2021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79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3811 8277,'0'0,"0"7,0 1,0 0,0-2,0-1,0-2,0-2,0 0,0-1,0 0,0-1,0 1,0 0,0-1,0 1,0 0,0 6,0 3,0-1,0-2,0-1,0-3,0 0,0-1,0-1,0-1,0-5,0-9,13-14,10-9,7-9,12-17,4-16,8-6,6-8,6-7,-2-4,0-4,-4 5,1 0,-5 0,1 5,-3 7,-4 0,-4 3,-5-2,-2 8,-8 6,-3 10,1 10,-6 8,-6 0,-6 2,1 3,-1 3,3 1,0 2,-2 1,2 1,-1 0,4-1,-1 7,-4 2,3-1,-1 5,3 0,-1-2,3-2,-2-4,-4 4,2 7,-1 1,-3 3,-4-1,-2 2,-3 4,-2 4,0 4,0 1,-1 3,7 0,2-5,-1-3,-1 1,-1 1,-2 2,4-5,2-7,-1-1,5 3,-1 3,-1-2,-4 0,-2 4,4 2,1 3,-2 1,-2 3,-2 0,-2 0,-1 1,0-1,-2-6,1-2,0 1,-1 0,1 3,0 1,0 1,6 2,2 0,0 0,-1 0,-3 1,-1-1,-2 0,0 0,-1 0,6 0,2 0,6 0,0-6,5-2,5-6,4-1,4-4,3 2,2 3,0-3,1 3,0-3,6 1,2 3,-1-1,-2 0,-1-3,-3 1,0 4,4-3,2 2,0 2,-2 4,-2 2,-2-3,-1-2,-1 3,6 1,2 2,0 2,-3 1,0-6,-3-1,5 7,2-3,-1-1,-2 7,-8 3,-4 1,5-1,3-1,1-1,0-2,0 0,-2-1,0 0,0-6,-1-3,0 7,0 4,6 1,1 1,1-1,5-1,-1-1,-1 0,-4 0,5-1,-1 6,-2 2,-3 0,-2-2,-2-1,-1-3,-1 0,-1-2,7 0,2 0,-1 0,-1-1,4 1,1 0,5 0,-1 0,-3 0,-3 0,-4 0,5 0,-1 6,-1 2,-2 0,-3-1,-1-3,-1-1,-1-1,0-2,-1 0,0 0,1 0,-1-1,1 1,0 0,0 0,-1 0,1 0,0 0,0 0,0 0,-7 0,-1 6,0-4,1-2,2-2,2 0,2 1,-6-1,-2 1,1 1,2-1,1 1,3 0,0 0,2 0,-1-6,2-2,-1 0,0 2,0 1,0 2,0 2,0 0,0 1,-1 1,1-1,0 0,0 1,0-1,-1 0,1 0,0 0,-6 0,-3 0,1 0,1 0,3 0,1 0,1 0,1-6,-5-3,-3 1,2 2,0 1,3 3,-5 0,-1 1,1 1,3 1,1-1,-4 7,0-5,0-2,3-2,1 1,-3-1,-2 7,1 2,-3 1,-1-2,3-2,-4-1,0-1,3-2,4 0,2 0,2 0,2-7,-6-1,-1 0,7 1,-3 2,6 9,2 3,0-6,0 3,-7 1,-3 0,-1-1,1-2,-5 0,0-1,1-1,-4 0,1 0,-4 6,1 2,-3 0,-5-2,-4-2,-4-1,3-1,1-2,-2 0,-1 0,-2 0,-2-1,5 1,1 0,0 0,-2 0,-2 0,-1 0,-2 0,-1 0,0 0,0 0,6 0,2 0,0 0,-2 0,-2 0,-1 0,-1 0,-2 0,0 0,6 6,2 2,0 6,-2 1,4-2,2-4,-3 3,4 0,0-3,-2-2,2 4,0 5,4 8,-1-1,-3 1,2-2,-1-6,3 1,5 4,-2-1,-3 1,1-2,-2-5,-5 2,3-2,-1 3,-3-1,-3-4,4 2,-1 0,-1-4,-3-2,5 2,-1 1,-1-2,-2-3,-3-2,4-2,2 5,-2 2,-2 5,-2 0,-1-2,-2-3,5 3,2-1,0 5,4 5,1 0,-3-5,4 2,0 4,-4-1,4 1,-1 3,4-2,-1 2,-4-5,3 1,-1 4,3 3,-1-3,-4 1,-3-4,3-6,-1 6,-2 1,3 1,7 4,-1 3,-3-3,3-1,-3-5,3 0,-2 3,-3 3,2-3,-2 1,-2-5,-4 1,4 3,-1-3,-1 1,-3-3,-2-6,5 2,0-2,-1 3,-2-2,-2-3,-1 3,-2 4,-1 0,6-4,2-4,0 2,-2-1,4 4,1-1,-1-4,-3-2,-3-4,-1 4,4 0,2-1,-2 5,-1-1,5-2,-1 4,0-1,-4 3,5 0,0 3,-2-2,4-3,0 1,-3-1,4 3,-1-1,-3 3,-2-2,-4 2,5-2,0-3,5 1,1 5,-3-1,3 3,-2-3,-2 2,3-3,0 2,-4-2,3 1,0 5,4 3,-2-1,-2-1,2 3,-1-3,-4-1,4-3,-1 0,-3 4,-2-4,2 2,1-3,4 1,0 3,-3-2,3 1,-2 3,-2-2,3 0,-1-4,-3 1,4-3,-1 2,3 4,0-3,-4-4,3 0,-1 5,-3-2,3 1,-1-2,-3 2,3-3,0 2,-3-2,4 1,-1-2,-3 3,4-3,-2 2,-1-1,2 1,0 5,-2-3,-4 2,4-3,-1-5,-1 2,-2-3,3 3,1 4,-2 0,-3 1,-2-3,-1-4,4 1,2-1,-2-5,-1 4,-2-2,-1-2,4-3,2-2,-1-3,-2 5,-2 1,-1 0,-2-3,-1-1,0 5,0 1,-1-2,7-2,2 5,0 0,-2-2,-1-3,-2-1,-2-3,0-1,-1 0,0 5,-1 1,1 1,0-2,-1-2,1-1,0-2,0 0,0-1,0-1,0 1,0 0,0 0,7-1,1 1,0 0,-2 0,-1 0,-2 0,-2 0,0 0,-1 0,-1 0,1 0,0 0,-1 0,1 0,0 0,0 6,0 3,0-1,0-2,0-1,0-2,0-2,0 0,0-1,0-1,0 1,-6 0,-2-1,0 1,1 0,3 0,1 0,1 0,2 0,0 0,0 0,0 0,1 0,-1 0,0 0,0 0,0 0,0 0,0 0,0 0,0 0,0 0,0 0,0 0,0 0,0 0,0 0,0 0,0 0,0 0,0 0,0 0,0 0,0 0,0 0,0 0,0 0,0 6,0 3,0-1,0-2,0-2,0-1,0-1,0-2,0 0,0 0,0 0,0-1,0 1,0 0,0 0,0 0,0 0,0 0,0 0,0 0,0 0,0 0,0 0,0 0,0 0,0 0,0 0,0 0,0 0,0 0,0 0,0 0,0 0,0 0,0 0,0 0,0 0,0 0,0 0,-6 6,-2 2,-6 7,-1-1,2 5,-2-1,0 2,4-2,3 2,-3-2,0-4,-4 1,0 5,3-1,-2-4,0 2,-3 4,1 5,3-2,-2 2,2-5,2-5,3-6,4-4,2-3,-5 4,-2 1,2-1,1-2,2-1,2-2,1-1,0-1,1 6,1 2,-1 0,-6-2,-2-2,0-1,2-2,2 0,1-1,1 0,2-1,0 1,0 0,0 0,1-1,-1 1,0 0,0 0,0 0,0 0,0 0,0 0,0 7,0 1,-6 0,-2 5,-7 6,1 0,-5 3,-5-2,2 1,-2 4,-3 4,-3 3,3 3,0 1,-1-5,-3-2,5 0,-1 2,6 2,-1 1,-3-4,-3-2,3 1,0 1,3 3,1 1,-4-5,3 0,-1 0,-3 1,3 3,-1-5,-3-1,4 2,-1-5,4 0,5-4,-1 1,2 3,4-2,-4-6,2 2,2-3,-3 2,1-1,1 3,-2 4,0-2,3 2,-4-3,1 1,3-2,-4 1,1 4,-3-3,0 2,4-3,-3 1,1-3,3 2,4-2,2 1,-4-2,0-4,2 2,1-1,2 3,-5-2,0-3,1 3,1-1,3-4,-4 4,-2 5,2-1,2 4,-5-3,0 2,2-3,-4-4,1 2,1-2,-3 3,1-2,3 3,-4-1,1 3,3-3,2 3,4-3,-5-4,0 3,1-2,-4 2,0 0,1-4,4-3,2-4,2-3,2 6,-5 0,-2-1,0-1,3-2,0-2,3-1,1 0,0-2,1 1,0 0,1 6,-1 2,0 0,1-2,-1-2,-6-1,-3-1,1-2,2 0,1 0,2 0,2-1,0 1,1 0,1 0,-1 0,0 0,1 0,-1 0,0 0,0 0,0 0,0 0,-6 0,-3 6,-5 2,-7 7,0-1,-2-1,2 2,-1 0,-3 2,-4 0,-3 2,-3 4,-1-1,6-5,1 1,-1-2,5 2,1 4,4-1,-1-5,-3 2,3-3,-2-3,-3 2,3-2,-1 5,-2-2,3-3,5-3,6 2,-2 0,3-2,2-2,3 3,-4 0,0-1,2-2,1-3,3-2,2-1,1-1,1 0,-6 0,-2-1,0 1,2-1,2 1,1 0,2 0,1 0,0 0,0 0,0 0,0 0,1 0,-1 0,0 0,0 0,0 6,0 3,0-1,0-2,0-1,0-3,0 0,0-1,0-1,0-1,0 1,0 0,0-1,0 1,0 0,0 0,0 0,0 0,0 0,0 0,0 0,0 0,0 0,-6 0,-3-6,2-3,-6 1,0 2,2 2,-3 1,-6 1,-5 2,1 0,-1 0,-3-6,-3-2,-2 0,-3 2,-6 2,3 1,-4 1,-2 2,2 0,-5 0,-1 0,2 1,3-7,-4-2,0 0,-4 1,0-3,3-1,-2 1,0 3,3 2,4 3,2-6,3 0,1 0,2 2,-1 2,1 2,0 1,0 0,5 1,3 1,6-1,0 0,4 1,-2-1,4 0,-3 0,2 0,5 0,3 0,4 0,-4 0,0 0,2 0,-5 0,0 0,2 0,2 0,3 0,-3 0,-2 0,2 0,2 0,2 0,-5 0,0 0,1 0,2 0,-5 0,-6 0,0 0,-4 0,-5 0,-3 0,-4 0,-2 0,4 0,2 0,0 6,-3 2,-1-6,-1-4,-2 5,0 2,-1 0,0-1,0-7,0-4,0 1,-7 0,-1 1,0 2,2 2,2-6,1-2,2 1,-6 2,-1 2,1 1,7 2,4 0,-4 1,-3 1,-1-1,1 1,0-1,1 0,1 0,1 0,0 0,0 0,0 0,1 0,-1 0,7 0,-5 0,-2 0,-1 0,-7 6,-2 3,1-1,2-2,2-1,2-3,1 0,2-2,0 1,1-2,-1 1,1 0,-1-1,1 1,-1 0,7 0,1 6,0-4,-1-2,-2-2,-2 7,-2 1,0 1,-1-2,6-1,3-1,-2-2,6 0,-6-1,-5 0,-2 0,-1 6,0 2,-1-1,7 0,-3 3,-3 2,-1-3,7-2,2-2,-7-3,4-1,-6 6,-2 1,0-1,6-1,4-2,0-1,-1 5,5 0,2 0,4-2,5-1,7-3,-2-1,0 0,3-1,2-1,3 1,-5-7,-1-1,1 0,2 1,2 2,2 3,1 0,0 2,2 0,-1 0,-6 0,-2 1,0-1,2 0,2 0,1 0,1 0,2 0,0 0,0 0,0 0,1 0,-1 0,0 0,0 0,0 0,0 0,0 0,-6 0,-2 0,0 0,1 0,3 0,1 0,2 0,0 0,1 0,0 0,1 0,-1 0,0 0,0 0,-6-6,-2-2,0 0,2-5,-5 0,0 2,1 3,3-3,-4 0,0-5,2 1,3 3,-5-3,-6 2,0-11,-4 0,-4-3,2-3,-2 4,-2 0,-3-2,3-2,1 3,4 1,0-2,-3 4,3 0,-1 3,3 0,-1 4,-3-3,3 3,-3-2,5 2,-2-2,-4 2,3-9,-1 0,3-1,-1 3,3 7,-2-2,3-2,-3 2,3-3,-2 3,2-1,-2 2,1-2,-1 3,2 4,3-3,5 3,-2-4,0 2,-4 3,0 3,4-2,-4-7,-5 1,1-3,-3 1,3-2,4 3,-1-3,-5 4,2-3,4-4,-2 3,2-2,4 3,-3-2,1-2,-4-5,2 4,3-1,-3 5,1-2,-3-1,2 2,-4-2,2-2,-3-3,3-3,-3-2,3-2,-3-1,3-1,-3 1,3 0,-3 6,3 2,-3 0,3-2,-2-1,1 4,-1 1,-5-1,3-3,-3-1,4 4,5 1,-1-8,2 2,-3 1,2 5,-4 2,3-2,3 4,-2-1,1-1,-3-4,1-3,-2 4,1 0,4 6,3-1,-1-2,0-3,2 3,-4 0,1-3,2-2,-3 4,0-1,-4-1,1-2,4 4,3 0,-3 4,1 0,2-3,-4-3,1 4,2-2,3-2,-4 4,0 0,2 4,3-2,-5-2,1 2,1-1,2-3,3-3,1-3,2 4,-5 1,-2 4,0 1,3-3,-6 3,0 5,2 0,2 2,3 4,1 3,2-2,1 0,0 1,0 3,1 3,-1 1,0 1,1 1,-1 0,0 0,0 1,0-1,0 0,0 1,0-1,0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1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2540"/>
      <inkml:brushProperty name="anchorY" value="-2567.60889"/>
      <inkml:brushProperty name="scaleFactor" value="0.5"/>
    </inkml:brush>
  </inkml:definitions>
  <inkml:trace contextRef="#ctx0" brushRef="#br0">10630 5302,'0'0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2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3386.66675"/>
      <inkml:brushProperty name="anchorY" value="-3414.27539"/>
      <inkml:brushProperty name="scaleFactor" value="0.5"/>
    </inkml:brush>
  </inkml:definitions>
  <inkml:trace contextRef="#ctx0" brushRef="#br0">10367 5080,'0'0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3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4233.3335"/>
      <inkml:brushProperty name="anchorY" value="-4260.94238"/>
      <inkml:brushProperty name="scaleFactor" value="0.5"/>
    </inkml:brush>
  </inkml:definitions>
  <inkml:trace contextRef="#ctx0" brushRef="#br0">9291 4583,'0'0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4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5080"/>
      <inkml:brushProperty name="anchorY" value="-5107.60889"/>
      <inkml:brushProperty name="scaleFactor" value="0.5"/>
    </inkml:brush>
  </inkml:definitions>
  <inkml:trace contextRef="#ctx0" brushRef="#br0">8850 5053,'0'0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5"/>
    </inkml:context>
    <inkml:brush xml:id="br0">
      <inkml:brushProperty name="width" value="0.23333" units="cm"/>
      <inkml:brushProperty name="height" value="0.23333" units="cm"/>
      <inkml:brushProperty name="color" value="#AE198D"/>
      <inkml:brushProperty name="ignorePressure" value="1"/>
      <inkml:brushProperty name="inkEffects" value="galaxy"/>
      <inkml:brushProperty name="anchorX" value="-1334.42017"/>
      <inkml:brushProperty name="anchorY" value="-4398.98389"/>
      <inkml:brushProperty name="scaleFactor" value="0.5"/>
    </inkml:brush>
  </inkml:definitions>
  <inkml:trace contextRef="#ctx0" brushRef="#br0">6944 6102,'0'0,"0"-27,0 27,0 0,0 27,0-27,0 0,0 0,0 28,-28-28,28 0,0 28,0-28,0 27,-27 1,27-1,-28-27,28 28,-27 0,27-1,-28 1,28-1,-28 1,28 0,-27-1,27 1,0-1,0 1,-28 0,28-1,0-27,0 28,0-1,0 1,0 0,0-1,0 1,28 0,-28 27,0-28,27 29,1-1,-28-28,28 1,-28 0,27-1,1 28,-1-27,-27 0,28-1,0 1,-1-28,1 27,-1 1,1 0,27-28,-27 27,0-27,-1 28,28-28,-27 28,27-28,-27 0,-1 0,29 0,-29 0,1-28,0 28,27 0,-28-28,29 28,-1-27,-28 27,29-28,-29 0,29 1,-29-1,1 28,-1-27,1-1,0 0,-1 1,-27 27,55-55,-27 55,-28-28,28-27,-28 27,27 1,-27 27,0-28,28 28,-28-28,0 1,0 27,0-28,0 1,0-1,0 0,0 1,28-1,-56-27,28 27,0 1,0-1,0-27,0 55,-28-55,28 27,0 0,0 28,0-55,-27 55,27-27,0-1,0 0,0 28,0-27,-28-1,28 28,-28-27,28-1,-27 28,27-28,-28 1,1-1,-1 28,0-28,28 1,-27 27,-1-28,1 28,-1-27,0-1,1 28,-1 0,0-28,28 1,-27 27,-1 0,1 0,-1-28,0 28,1 0,-1 0,1 0,-1 0,0 28,-27-28,27 0,1 0,-1 27,-27-27,27 28,-27 0,0-1,27 1,1-1,-29 1,29-28,-1 28,1 27,-29-27,56-1,-27 1,27 27,0-27,0-28,0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6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6524.85352"/>
      <inkml:brushProperty name="anchorY" value="-9672.24609"/>
      <inkml:brushProperty name="scaleFactor" value="0.5"/>
    </inkml:brush>
  </inkml:definitions>
  <inkml:trace contextRef="#ctx0" brushRef="#br0">9885 5537,'0'0,"0"0,0 0,0 0,0 0,0 0,0 0,0 0,0 0,0 0,0 0,0 0,0 0,0 0,0 0,0 0,0 0,0 0,0 0,0 0,0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7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8245.7959"/>
      <inkml:brushProperty name="anchorY" value="-11393.18945"/>
      <inkml:brushProperty name="scaleFactor" value="0.5"/>
    </inkml:brush>
  </inkml:definitions>
  <inkml:trace contextRef="#ctx0" brushRef="#br0">9926 5315,'0'0,"0"0,0 0,0 0,0 0,0 0,0 0,0 0,0 0,0 0,0 0,0 0,0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8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9092.46289"/>
      <inkml:brushProperty name="anchorY" value="-12239.85547"/>
      <inkml:brushProperty name="scaleFactor" value="0.5"/>
    </inkml:brush>
  </inkml:definitions>
  <inkml:trace contextRef="#ctx0" brushRef="#br0">10051 5660,'0'0,"0"0,0 0,0 0,0 0,0 0,0 0,0 0,0 0,0 0,0 0,0 0,0 0,0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9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9939.12891"/>
      <inkml:brushProperty name="anchorY" value="-13086.52246"/>
      <inkml:brushProperty name="scaleFactor" value="0.5"/>
    </inkml:brush>
  </inkml:definitions>
  <inkml:trace contextRef="#ctx0" brushRef="#br0">10258 5412,'0'0,"41"0,-41 0,0 0,0 0,0 0,0 0,0 0,0 0,0 0,0 0,0 0,0 0,0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0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7371.521"/>
      <inkml:brushProperty name="anchorY" value="-10518.91309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0813.4043"/>
      <inkml:brushProperty name="anchorY" value="-13933.18945"/>
      <inkml:brushProperty name="scaleFactor" value="0.5"/>
    </inkml:brush>
  </inkml:definitions>
  <inkml:trace contextRef="#ctx0" brushRef="#br0">56 0,'41'42,"-41"-42,0 0,0 0,0 0,0 0,0 0,0 0,0 0,0 0,0 0,0 0,0 0,0 0,0 0</inkml:trace>
  <inkml:trace contextRef="#ctx0" brushRef="#br1" timeOffset="1">1 42,'0'-42,"0"42,0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0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12425 2609,'5'5,"1"6,0 1,-1-1,-2-3,-1 2,-1 0,0-3,-1-2,0 3,-5 5,-2 0,-4 7,0 5,-3 7,-4 4,-3 0,-4 3,-1 0,-1 2,-1 0,-1 1,6 4,-4-2,3-4,2 2,-2-3,0 2,4-1,0 1,4-1,-1-2,4 1,-2-1,2-3,-1 3,2-1,-3-2,3-2,2-7,3-3,-1 0,-1-5,3-5,1-5,2-4,2 3,0-1,1-1,1-1,-1 3,0 1,-4 3,-2 0,0 3,1-1,2 2,-4 3,0-2,0 2,2-3,2 2,1-4,1 2,1-2,0-3,1 2,-1-2,0-3,0 3,1 0,-1-3,0 3,4 0,3 2,-1 0,3 2,1 3,3 0,-1 0,-3-1,3 0,-1-2,-3 1,2-2,0 2,-2-3,-3-2,3 1,0 0,-1-4,2 3,0 0,-1 2,-2 0,2-3,0 2,3-1,0 3,-1 4,1-2,4 2,-1-1,3 0,-3 2,2-1,-2 1,-4 1,2-1,3 0,-1 2,2-3,-2 1,2 2,-3-2,-2 0,0-3,0-4,1 1,0 3,-3-1,-3-3,3 2,-1-2,-1 2,-3-1,4-3,0 2,-2-1,-1 3,-2-1,-1 2,-1-2,-1-2,5 2,0 3,1-1,3 2,1 3,-2 3,2-2,0 0,-2 1,3 2,-1 2,2 1,5-4,-2 4,3 2,-3 1,1 1,-2-1,1 0,3-1,-2 0,1-5,-2-1,1 0,-2-4,1-1,-2 3,1 2,4-3,-2 0,-4 2,2-4,-3 2,3 1,-2-3,2 1,-2-3,-2 1,1 2,-1-2,3 1,-1 3,2-3,-2 1,-2-3,2 1,-2 3,-2 2,2 2,0 3,-3-4,4-1,3 2,0 0,2 2,-2-4,2-1,-2 2,1-4,-2 0,2 2,-2 2,2-3,-2 0,1 2,-1-3,2 0,-2 2,1-2,-1 0,2 1,3-1,-2 0,1 1,3-1,-3 0,2 2,-4-3,1 1,-2-3,1 1,-3 2,3-1,-2 0,1-2,-1 0,1-1,-1 1,2 2,-2 4,-3-2,1 0,4 2,-1-3,2 6,3-3,-1 1,0 1,2 2,-2 0,0 2,2 0,-3-4,1-2,-2 1,-1 1,4 2,-3 0,1-3,3-1,2 1,-3 1,1-3,-4-1,-4 2,1-3,-3-5,-2 1,-3-3,3 2,-1-1,-1 1,4 0,-1-4,-2 2,-1 0,2-3,0 2,-1-1,2 4,1-2,2 3,0-1,-3 2,-2-2,2 2,0-2,-3 2,-1-2,3-3,0 1,-2-1,-1 3,-2-1,-1-3,3 2,2-1,-1 3,-2-2,4 3,0-1,-1 2,-2 2,3 0,0 0,-1-2,-2 2,-2-4,4 2,0-2,-1-3,-2 2,-1-2,-1-3,-1 3,-1 0,5-3,1-1,-1-3,0-1,-2-2,-1 0,-1 0,-1-1,0 6,0 1,5-1,1 5,4-1,1 4,-2-1,-2-2,-2-3,2 2,0 0,0-3,-3 4,-1-1,-1-1,-2-3,5-1,1-3,0 5,3 0,1 0,-3 3,-1 0,-2-1,-2-2,4-3,0-1,0 4,3 0,0 0,4-1,3 2,5 1,-2 4,5-1,4-2,6 3,2-2,0 3,-2-1,-2-2,-2-4,4 3,1-1,-2-1,-1-2,-1 2,-2 1,0-1,-1-2,4-2,1 3,1 1,-2-1,-1 4,3-1,1-1,-1 2,-2 0,-1-2,-1 2,-2 0,0-2,-1 2,1 0,-1-2,0-3,-4-2,-2-1,1-1,-4 4,-5 1,0-1,-1-1,0-1,0-1,-4-1,3 0,-1-1,-2-1,-3 1,3 0,0 4,3 3,5-2,4 0,8-1,4 2,6 2,1-2,4 4,-2-1,3-1,-3 2,-2 0,-9-2,-4-2,-2-3,-6-1,-4 4,-2 0,-1 0,-4-2,2-1,0-1,3 3,4 2,4 3,-2 1,2-2,1 3,2-2,-3-1,0-4,-3-1,-5-7,-4-2,-4-1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2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1660.07031"/>
      <inkml:brushProperty name="anchorY" value="-14752.24609"/>
      <inkml:brushProperty name="scaleFactor" value="0.5"/>
    </inkml:brush>
  </inkml:definitions>
  <inkml:trace contextRef="#ctx0" brushRef="#br0">10216 5537,'0'41,"0"-41,0 0,0 0,0 0,0 0,0 0,0 0,0 0,0 0,0 0,0 0,0 0,0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3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2506.7373"/>
      <inkml:brushProperty name="anchorY" value="-15626.52148"/>
      <inkml:brushProperty name="scaleFactor" value="0.5"/>
    </inkml:brush>
  </inkml:definitions>
  <inkml:trace contextRef="#ctx0" brushRef="#br0">10133 5302,'0'0,"42"-42,-42 42,0 0,0 0,0 0,0 0,0 0,0 0,0 0,0 0,0 0,0 0,0 0,0 0,0 0,0 0,0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4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3381.01172"/>
      <inkml:brushProperty name="anchorY" value="-16445.58008"/>
      <inkml:brushProperty name="scaleFactor" value="0.5"/>
    </inkml:brush>
  </inkml:definitions>
  <inkml:trace contextRef="#ctx0" brushRef="#br0">10078 5619,'0'42,"0"-84,0 42,0 0,0 0,0 0,0 0,0 0,0 0,0 0,0 0,0 0,0 0,0 0,0 0,0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5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4227.67871"/>
      <inkml:brushProperty name="anchorY" value="-17292.24609"/>
      <inkml:brushProperty name="scaleFactor" value="0.5"/>
    </inkml:brush>
  </inkml:definitions>
  <inkml:trace contextRef="#ctx0" brushRef="#br0">10023 5163,'0'0,"0"42,0-42,0 0,0 0,0 0,0 0,0 0,0 0,0 0,0 0,0 0,0 0,0 0,0 0,0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6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5074.3457"/>
      <inkml:brushProperty name="anchorY" value="-18166.52148"/>
      <inkml:brushProperty name="scaleFactor" value="0.5"/>
    </inkml:brush>
  </inkml:definitions>
  <inkml:trace contextRef="#ctx0" brushRef="#br0">10092 5537,'0'41,"0"-41,0 0,0 0,0 0,0 0,0 0,0 0,0 0,0 0,0 0,0 0,0 0,0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7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0181.95703"/>
      <inkml:brushProperty name="anchorY" value="-23356.95703"/>
      <inkml:brushProperty name="scaleFactor" value="0.5"/>
    </inkml:brush>
  </inkml:definitions>
  <inkml:trace contextRef="#ctx0" brushRef="#br0">6226 4652,'42'0,"-42"0,0 0,-42 0,42 0,0 0,0 0,0 0,0 0,0 0,0 0,0 0,0 0,0 0,0 0,0 0,0 0,42 0,-42 0,0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8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056.23047"/>
      <inkml:brushProperty name="anchorY" value="-24258.83984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056.23047"/>
      <inkml:brushProperty name="anchorY" value="-24203.62305"/>
      <inkml:brushProperty name="scaleFactor" value="0.5"/>
    </inkml:brush>
  </inkml:definitions>
  <inkml:trace contextRef="#ctx0" brushRef="#br0">42 83,'0'0,"-42"-41,42 41,0 0,0 0,0 0,0 0,0 0,0 0,0 0,0 0,0-41,0 41,0 0,0 0,0 0,0 0,0 0,0 0,0 0</inkml:trace>
  <inkml:trace contextRef="#ctx0" brushRef="#br1" timeOffset="1">0 69,'0'0,"0"0,0 0,0 0,0 0,0 0,0 0,0-41,0 41,0 0,0 0,0 0,0 0,0 0,0 0,0 0,0 0,0 0,0 41,0-41,0 0,0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0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902.89648"/>
      <inkml:brushProperty name="anchorY" value="-25050.28906"/>
      <inkml:brushProperty name="scaleFactor" value="0.5"/>
    </inkml:brush>
  </inkml:definitions>
  <inkml:trace contextRef="#ctx0" brushRef="#br0">6337 4860,'0'-42,"0"42,0 0,0 0,0 0,0 0,0 0,0 0,0 0,0 0,0 0,0 0,0 0,0 0,0 0,0 0,0 0,0 0,0 0,0 0,0 0,0 0,0 0,0 0,-42 0,42 0,0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1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028.62305"/>
      <inkml:brushProperty name="anchorY" value="-24176.01367"/>
      <inkml:brushProperty name="scaleFactor" value="0.5"/>
    </inkml:brush>
  </inkml:definitions>
  <inkml:trace contextRef="#ctx0" brushRef="#br0">6172 4859,'0'0,"0"0,0 0,0 0,0 0,0 0,0 0,0 0,0 0,0 0,0 0,0 0,0 0,0 0,0 0,0 0,0 0,0 0,0 0,0 0,0 0,0 0,0 0,0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2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875.28906"/>
      <inkml:brushProperty name="anchorY" value="-25022.67969"/>
      <inkml:brushProperty name="scaleFactor" value="0.5"/>
    </inkml:brush>
  </inkml:definitions>
  <inkml:trace contextRef="#ctx0" brushRef="#br0">6282 4721,'0'0,"0"0,0 0,0 0,0 0,0 0,0 0,0 0,0 0,0 0,0 0,0 0,0 0,0 0,0 0,0 0,0 0,0 0,0 0,0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1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16180 6241,'0'0,"0"-5,0-1,0 0,0 1,0 2,0 0,0 2,0 1,0 0,0 0,0 5,0 2,0-1,-5-1,-1-2,0-1,-3-1,-1 0,-3 4,1-4,2-2,-1 5,0-4,-2-2,-4 0,2 0,-2 0,2 1,-2 0,4 0,-3-3,-1-3,0 1,5 2,-2 0,-2 2,-3-3,-4-2,-6 1,-4-3,-1-1,1 2,-3-2,-1 0,-3 2,1-2,2 0,2-3,3 2,-2 1,-1-1,1 1,2 2,2 2,1 3,0-4,1 0,1 1,0-3,-1 0,1 2,0-4,-6 1,0 2,-1-2,-3 0,4 2,-1-2,0 1,2 1,-4 2,-5 3,5 1,-1 1,1-3,1-2,3 0,2 2,1 1,1-4,1 0,0 1,4 1,2 2,5 1,-1 1,4 1,3 0,-1 0,2-4,1-2,-1 0,-1 1,-2 2,1 1,2 1,2 0,-2 1,1 1,1-1,2 0,2 0,-3 0,-1 1,-3-1,-1 4,-3 3,-3-2,-5 5,-2 0,-6 2,-4 1,0 1,1 4,1-2,3 2,4 2,3 3,5-3,1-1,-2 3,2 1,-1-4,3 1,-1 1,1-3,5 0,2-3,-2 1,1-2,2 0,1-1,-2 1,-1-1,2 2,-4-3,1-2,1 2,3-2,1 2,-3 0,0 2,1-2,-3 3,0-2,-4 2,-3 3,0 3,3-2,0 0,1-2,-2-1,2 3,-2 2,1-2,-1 1,1-4,3 0,-2 3,2-3,-3 2,2 1,-3 3,1 2,-1-3,-4 0,1 1,0 1,2 2,-1-4,2-1,4-3,3 0,-2 1,-4 3,1-2,-3 0,-4 2,2 1,-1 3,-2 1,-3 1,3 0,-4 1,-4 0,4 0,1 5,0 1,3-5,1-3,4-1,-1 0,3-4,-2-2,3 2,2-4,-1 1,1 2,2-3,-2 0,1 3,-3 2,-4 2,0 2,-1 1,-3-4,-2 3,2 2,0 2,-2-1,-1 0,-1 4,-2 2,-1-1,-6-1,4-2,1-1,2-2,-1 0,5 0,2-1,-1-4,3-2,0-4,4-2,-2-2,-2 7,2-2,-1 2,-2 2,-3 2,-2 1,-2 7,-1 1,-1 6,5 0,1-2,0-2,3-7,6-4,-1-1,3-5,3 0,-2-4,1 1,2 3,-3-3,1 2,-3 7,0 4,-2 2,1 1,-1-5,0-3,4 5,-1 2,-5-4,2-2,3-4,-2-2,2-4,2 1,4-2,1-4,-2-3,-1 2,1 0,2-2,1-1,1-2,2-2,0 0,0 3,0 2,0 0,0-2,1 4,-1 5,5 5,1 4,5 8,0 3,3 1,3-1,0-1,1-1,2-2,3 0,2-1,-4-1,0 1,1 4,1 1,2 1,1-2,1-1,0 3,1 1,0-5,-5 1,-1 0,-1-5,2 2,2 1,0 1,2-1,0 0,-4-5,-2-2,1 5,1 2,-3 1,-1-4,-3-8,0-1,-2 1,1 2,2-2,-1 0,1 2,-2-2,-4 0,1 2,-2-3,3 1,-2 2,3 2,-1-3,-4-4,-2 0,-3 2,-2-2,4 1,0-2,-1-3,-1-4,-1-3,-1-2,-1-1,-1-2,0 1,0-1,0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3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3568.62305"/>
      <inkml:brushProperty name="anchorY" value="-26743.62305"/>
      <inkml:brushProperty name="scaleFactor" value="0.5"/>
    </inkml:brush>
  </inkml:definitions>
  <inkml:trace contextRef="#ctx0" brushRef="#br0">7773 5205,'0'0,"0"0,0 0,0 0,0 0,0 0,0 0,-42 0,42 0,0 0,0 0,0-42,0 42,0 0,0 0,0 0,0 0,0 0,0 0,0 0,0 0,0 0,0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4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2694.34766"/>
      <inkml:brushProperty name="anchorY" value="-25869.34766"/>
      <inkml:brushProperty name="scaleFactor" value="0.5"/>
    </inkml:brush>
  </inkml:definitions>
  <inkml:trace contextRef="#ctx0" brushRef="#br0">7800 5274,'-42'0,"42"0,0 0,0 0,0-41,0 41,0 0,0 0,0 0,0 0,0 0,0 0,0 0,0 0,0 0,0 0,0 0,0 0,0 41,0-41,0 0,0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5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820.07422"/>
      <inkml:brushProperty name="anchorY" value="-25022.67969"/>
      <inkml:brushProperty name="scaleFactor" value="0.5"/>
    </inkml:brush>
  </inkml:definitions>
  <inkml:trace contextRef="#ctx0" brushRef="#br0">7676 5150,'0'0,"0"0,0 0,0 0,0 0,0 0,0 0,0 0,0 0,-42 0,42 0,0 0,0-41,0 41,0 0,0 0,0 0,0 0,0 0,0 0,0 0,0 0,0 0,0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6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0945.79883"/>
      <inkml:brushProperty name="anchorY" value="-24148.40625"/>
      <inkml:brushProperty name="scaleFactor" value="0.5"/>
    </inkml:brush>
  </inkml:definitions>
  <inkml:trace contextRef="#ctx0" brushRef="#br0">7538 5012,'0'0,"0"0,0 0,0 0,0 0,0 0,0 0,0 0,0 0,0 0,0 0,0 0,0 0,0 0,0 0,0 0,0 0,0 0,0 0,0 0,0 0,0 0,0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7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792.46484"/>
      <inkml:brushProperty name="anchorY" value="-24995.07422"/>
      <inkml:brushProperty name="scaleFactor" value="0.5"/>
    </inkml:brush>
  </inkml:definitions>
  <inkml:trace contextRef="#ctx0" brushRef="#br0">7745 4984,'0'0,"0"0,0 0,0 0,0 0,0 0,0 0,0 0,0 0,0 0,0 0,0 0,0 0,0 0,0 0,0 0,0 0,0 0,0 0,0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8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2721.95703"/>
      <inkml:brushProperty name="anchorY" value="-25869.34766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2639.13086"/>
      <inkml:brushProperty name="anchorY" value="-25841.74023"/>
      <inkml:brushProperty name="scaleFactor" value="0.5"/>
    </inkml:brush>
  </inkml:definitions>
  <inkml:trace contextRef="#ctx0" brushRef="#br0">70 1,'0'41,"-42"-41,42 0,42 0,-42 0,0 0,0 0,0 0,0 0,0 0,0 0,0 0,0 0,0 0,0 0,0 0,0 0,0 0,0 0,0 0,0 0</inkml:trace>
  <inkml:trace contextRef="#ctx0" brushRef="#br1" timeOffset="1">1 28,'0'42,"0"-42,0 0,0 0,0 0,0 0,0 0,0 0,0 0,0-42,0 42,0 0,0 0,0 0,0 0,0 0,0 0,41 0,-41 0,42 0,-42 0,0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0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4387.67969"/>
      <inkml:brushProperty name="anchorY" value="-27535.07422"/>
      <inkml:brushProperty name="scaleFactor" value="0.5"/>
    </inkml:brush>
  </inkml:definitions>
  <inkml:trace contextRef="#ctx0" brushRef="#br0">7648 5067,'-41'0,"41"0,0 0,0 0,0 0,0 0,0 0,0 0,0 0,0 0,0 0,0 0,0 0,0 0,0 0,0 0,0 0,0 0,0 0,0 0,41 0,-41 0,0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1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3541.01367"/>
      <inkml:brushProperty name="anchorY" value="-26688.40625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5234.34766"/>
      <inkml:brushProperty name="anchorY" value="-28381.74023"/>
      <inkml:brushProperty name="scaleFactor" value="0.5"/>
    </inkml:brush>
  </inkml:definitions>
  <inkml:trace contextRef="#ctx0" brushRef="#br0">56 1,'0'0,"0"0,0 0,0 0,0 0,0 0,0 0,0 0,0 0,0 0,0 0,0 0,0 0,0 0,0 0</inkml:trace>
  <inkml:trace contextRef="#ctx0" brushRef="#br1" timeOffset="1">1 42,'0'0,"0"0,0 0,0 0,0 0,0 0,0 0,0-41,0 41,0 0,0 0,0 0,0 0,0 0,0 0,0 0,0 0,0 0,0 0,0 0,0 0,0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3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6081.01367"/>
      <inkml:brushProperty name="anchorY" value="-29200.79688"/>
      <inkml:brushProperty name="scaleFactor" value="0.5"/>
    </inkml:brush>
  </inkml:definitions>
  <inkml:trace contextRef="#ctx0" brushRef="#br0">10147 5356,'41'0,"-41"0,0 0,0 0,0 0,0 0,0 0,0 42,0-42,0 0,0 0,0 0,41 0,-41 0,0 0,0 0,0 0,0 0,0 0,0 0,0 0,0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4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6982.89844"/>
      <inkml:brushProperty name="anchorY" value="-30075.07422"/>
      <inkml:brushProperty name="scaleFactor" value="0.5"/>
    </inkml:brush>
  </inkml:definitions>
  <inkml:trace contextRef="#ctx0" brushRef="#br0">10036 5509,'0'0,"0"0,0 0,0 0,0 0,0 41,0-41,0 0,0 0,0 0,0 0,0 0,0 0,0 0,0 0,0 0,0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2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8269 9180,'0'5,"0"1,0 0,0-1,0-2,0-1,0-1,0 0,0-1,0 0,0-1,0 1,0-5,0-6,0-1,5-4,6-8,1-9,4-9,3-6,3-5,3-2,2-7,0-6,2-1,-1-3,0-2,0-5,0-1,0-2,0 4,-5 5,-2 2,-4 8,0 5,-4 8,2 3,-3 4,2 6,3-1,-1 2,1 1,3 3,-3 2,-4 6,-3 3,-5 4,-2 5,2 6,1-3,-1 2,-1 1,-1 2,-1 2,-2 1,1 1,-2-5,1-1,0 0,0 2,0 1,-1 1,1 1,0 0,0 1,0 1,0-1,0 0,0 0,0 0,0-4,5-2,1-5,5 0,0 2,3-3,-1 1,2 3,4-3,2 1,3 2,-3 3,0-3,1 0,6-4,8 1,2 2,0 3,-2 2,2 2,-1-4,-1 0,-3 0,-2 2,-2 1,4 1,1 1,-1 1,4-5,0-1,-2 1,3 0,0 2,2 1,-1-4,-1-1,1 2,-1 0,-3 2,3 1,-5 1,1 1,-2-5,0-1,3 5,1 3,-1 1,-3-5,-1-2,4 0,-1 0,5 1,-5 1,1 1,-1 1,-1 0,-2 0,4 0,0 0,-1 0,-2 0,-1 0,-1 0,3 0,1 0,-1 0,4 0,0 0,3 0,4 0,0 0,1 0,3 0,-3 5,1 1,-3 0,1-1,-2-2,0 0,-1-2,-4-1,2 0,3-5,0 3,1 2,-1-3,1-2,-1 0,0 6,-1 2,-3 2,-4-6,-2-2,-3 3,4 3,1 0,-2 0,0-1,3 0,1-1,3-1,0 1,3-1,-2-1,3 1,-2 0,1 0,4 0,-2 0,1 0,-2 0,-4 0,0-5,0 4,1 1,4 1,-1 1,-4-1,2 0,-2 0,-2-1,-4 0,-2 0,-2 0,0 0,-2 0,0 0,0 0,0 0,0 0,1 0,-6 0,0 0,-1 0,-2 0,-1 0,1 5,3 1,2 0,1-1,2-2,0-1,1-1,0 4,5 2,-4-2,-1 5,-2-1,0-1,-5-2,0 2,0 1,-4-3,1-1,-3-1,0 2,-1 1,0-1,-1-1,1-2,-1 3,-4 1,-2-1,2-1,-1-2,-2-1,-1-1,2 4,1 1,-1 0,-2-2,2-1,1 4,-1 0,-2-1,3-1,0 3,-1 0,-2-1,3-2,0 3,-2 0,-1-1,3 3,0-1,-1 3,3 0,-1 2,-1-1,2 2,0 3,-2-1,-3 0,4 3,-1 2,3-2,0 0,-2 1,2-3,4 1,0 1,1 2,-1 2,1 2,-3-4,2-1,-1 1,-4 1,1-3,-1 0,-2-4,2 0,0 2,2 3,-1-2,-2 0,3 2,-2-3,3 0,-1-3,2 1,-2 3,3 2,-2 2,-3 2,2 2,3 1,-1 0,2 5,3 1,3 5,-2 0,0 3,1 3,2 3,-3-1,-5-4,0-5,-3-4,1-3,4-2,-2 3,2 1,-3-5,-3-2,1-7,-1-1,2 2,-2 1,3 2,-1-3,-4 0,-2-4,2 6,4 2,0-1,2-1,-1 1,-3-4,1 0,-1-4,2 6,-1-1,-3 0,2 2,-1 2,3-3,-2-1,3 2,-1 1,-3 1,2 2,-2 1,3-5,-2 0,3-5,-1 0,2 6,2 0,0 0,0-4,3 0,-2 1,0 2,2 2,2 1,3 2,1-4,-4-6,-5-2,-2-2,-2-4,-4-4,-4-2,-2 3,-2 0,4-1,1-1,-1-1,-1-1,-1-1,-1-1,-6-5,-2-2,0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5"/>
    </inkml:context>
    <inkml:brush xml:id="br0">
      <inkml:brushProperty name="width" value="0.06667" units="cm"/>
      <inkml:brushProperty name="height" value="0.06667" units="cm"/>
      <inkml:brushProperty name="color" value="#5B2D90"/>
      <inkml:brushProperty name="ignorePressure" value="1"/>
    </inkml:brush>
    <inkml:brush xml:id="br1">
      <inkml:brushProperty name="width" value="0.23333" units="cm"/>
      <inkml:brushProperty name="height" value="0.23333" units="cm"/>
      <inkml:brushProperty name="color" value="#33CCFF"/>
      <inkml:brushProperty name="ignorePressure" value="1"/>
    </inkml:brush>
    <inkml:brush xml:id="br2">
      <inkml:brushProperty name="width" value="0.06667" units="cm"/>
      <inkml:brushProperty name="height" value="0.06667" units="cm"/>
      <inkml:brushProperty name="color" value="#66CC00"/>
      <inkml:brushProperty name="ignorePressure" value="1"/>
    </inkml:brush>
    <inkml:brush xml:id="br3">
      <inkml:brushProperty name="width" value="0.13333" units="cm"/>
      <inkml:brushProperty name="height" value="0.13333" units="cm"/>
      <inkml:brushProperty name="color" value="#FF0066"/>
      <inkml:brushProperty name="ignorePressure" value="1"/>
    </inkml:brush>
    <inkml:brush xml:id="br4">
      <inkml:brushProperty name="width" value="0.06667" units="cm"/>
      <inkml:brushProperty name="height" value="0.06667" units="cm"/>
      <inkml:brushProperty name="color" value="#FF0066"/>
      <inkml:brushProperty name="ignorePressure" value="1"/>
    </inkml:brush>
  </inkml:definitions>
  <inkml:trace contextRef="#ctx0" brushRef="#br0">1492 4530,'0'0,"0"0,0 0,0 0,0 0,0 0,0 0,0 0,0 0,0 0,0 0,0 0,0 0,0 0,0 0,0 0,0 0,0 0,0 0,0 0,0 0,0 0,0 0,0 0,0 0,0 0,0 0,0 0,0 0,0-5,0-6,0-1,0-3,0-5,4-2,2-3,0-2,-1 0,-1 3,2 2,2 0,-2-2,-1 0,-2-2,4 4,0 1,-1 4,-1 1,3 2,0-1,-2-2,4-4,0-2,-2-2,2-2,0 4,2 1,0 0,2-1,-1-2,2-1,3 0,-2-2,2 6,2 0,-3 0,2 4,-4 0,1-2,2 3,4 4,1 0,3 1,0-1,2 2,0-3,-4 2,-3 2,1 3,2-1,0 0,2 1,0 2,-3 2,-2 2,-4-4,-5-2,0 2,-1 0,-4 2,-2 1,-2 1,3 1,0 0,0 0,-2 1,-1-1,-2 0,0 0,0 0,-2 0,1 0,0 0,0 0,-1 0,1 0,0 0,0-4,0-3,0 1,-4 2,-3 0,1 2,-3 1,-1-4,-3-1,-3 0,-1 1,0 2,-3 1,-3 1,-2 1,-1 0,-1 5,-1 1,0 1,0 2,0 1,0 3,0-1,0 3,1 2,-1 0,0 1,1-3,-1 1,0 3,6 2,-5 3,4 2,1 0,-1 2,-1 0,-2 0,0 0,-1 5,5 1,0 5,5-1,0-5,3-5,0 3,1-4,4-2,-2-1,1-4,3 0,1-5,3 1,-3-3,-1-4,1-2,2-4,1-1,1-2,2-1,-1 5,2 2,-1-1,0 0,0-2,1-1,-1-6,0-2,0 1,5-5,1-5,0-4,-2-4,5-3,-1 4,-1 0,-2-1,3-1,1-1,-3-1,4-1,0 0,2-1,4 1,0-6,2-1,2 0,2 2,3 1,-4 1,0 1,1 1,2 0,0 1,2 0,6-1,1 6,1 0,-1 6,-2-1,-1 4,-1-2,-5 3,-3-2,-4 1,-1 4,-3 2,-3 4,-4 1,2 1,-1 1,0-4,-3-2,-1 1,-2 1,4 1,1 1,0 1,-1 0,-2 1,-1 0,-1 1,-1-1,0 0,0 0,-1 0,1 0,0 0,0 0,0 0,0 0,0 0,0 0,0 0,0 0,0 0,0 0,0 0,-5 0,-1 0,-5 0,0 0,-3 0,-4 0,1 5,-1 1,-2 0,-3 4,-1-1,2 4,1-1,-1-2,4 2,-1-2,-1 3,-2 4,-2-2,-1 3,-2 1,4 4,2-3,-2 4,0 4,-1 1,-2 0,-1 0,0 1,4 3,2 1,-1 0,-1-1,-2 3,4-1,1 0,-1 3,-2-1,3-6,5-4,1-2,2-5,3-1,4 0,2-2,1-5,2-4,-4 2,-2-2,1-2,1-1,1-3,1 0,1 3,1 1,0 0,0-2,0-1,0-1,0-1,1-1,-1 0,0 0,0 0,0-1,0-4,0-1,0 0,0-3,0-11,0-5,4-4,3-1,-1-1,-2 1,0 1,3-5,0-1,4 1,0 2,3-4,4 0,3-3,3 0,-3 2,0-2,1 1,-3 2,0 3,1 2,2 1,2 2,2 1,1-1,0 1,-4 5,-1 1,0 4,-3 1,-1 2,-3 4,0 0,-1-5,0 2,-1 2,-4 3,-2 3,1-2,0 0,-2 1,-1 1,-2 3,-2 0,0 1,-1-3,0-2,-1 0,1 1,0 2,0 1,-1 1,1 6,-4 1,-3 0,-3-1,-6-1,-4-2,-4 4,2 1,1-1,3 3,1 1,-3-3,4-1,-2 3,-1-1,2-1,-1 2,-2 1,3 2,-1 0,3 2,-1 4,2 3,-1 3,-2 2,-4 1,2 5,0 3,3 4,-1 0,-2 3,3 4,-2-2,4-3,3-4,3-3,4 1,-2-5,-1-2,1-7,2-2,2-4,-5 0,0-3,1-3,2 2,1-2,1-1,1-3,1-2,0-2,0 0,0-1,1-1,-1 5,0 2,0 0,0-6,0-3,0-6,5-5,1-2,0-6,3-4,1-4,-2 0,-2-4,3-2,-1 1,-1 1,3-2,-1 0,3 1,5-2,-1-1,1 3,-2 2,1 2,-2 1,2 2,2 0,-2 1,1 0,3-1,-3 1,1 0,2-1,2 6,3 0,-4 1,0 2,-4 6,-5 0,0 2,-1 3,1-2,-1 1,-2 2,-3 2,3 2,-1 1,-2-3,-1-1,-2 0,3 2,1 1,-1 1,-1 1,-2 1,-2 0,0 0,-1 0,0 0,-5 1,-1 3,-5 3,0 3,-4 1,-2 3,0 0,-1 1,2-2,0 3,-3-3,2 2,0 3,-3 3,3 2,-1-2,-2 0,2 1,5 1,-1 2,-2 1,1 1,-1 1,-3-1,2 1,-1 0,3 0,-1 0,2 0,-1-1,2 1,-1-5,1 3,3 2,4-4,-3-2,1-3,2-2,1-2,-3-5,1-4,0 2,2 0,2-2,1-2,2-1,-1-2,2 0,-1-1,0-1,1 1,-1 0,0-1,0 1,0 0,0 0,0 0,0 0,0-5,0-1,0-5,5-4,1-1,0-1,-1-4,3-2,0-2,-1-1,3-1,0-1,2-1,5 1,-1 0,1 5,3-3,-2-2,0-1,3 5,1 1,-2 5,0 1,-4-2,1-2,1 3,3-1,-2 3,0 0,2 2,-3-1,0 3,-2-3,0 2,-3-1,-3 1,1 3,-1 4,-2-3,2 1,-1 1,-1 3,-3 1,-2 2,-1 0,-2 1,5 0,1 1,0-1,-2 0,-1 0,-1 1,-1-1,-1 0,0 0,0 0,0 0,-5 0,-2 0,-3 0,-2 0,-2 0,-4 0,2 0,-2 0,-3 0,-1 0,-3 4,-1 3,3-2,2 5,-1 0,-2 2,4 5,-4 4,2 3,0 2,-1 1,-2 1,4 1,1-1,-1 5,3 1,5 0,4-1,4 3,-2-5,0-3,2-5,1-3,1-5,-3-4,-1-5,1 2,2-1,1-1,1-2,1-2,1-1</inkml:trace>
  <inkml:trace contextRef="#ctx0" brushRef="#br0" timeOffset="1">3286 4474,'0'-4,"0"-3,0 1,0 2,0-5,0 1,0 1,0 2,0 1,0 2,0 2,0-1,0 2,0-1,0 0,0 1,0-1,0 0,0-5,0-1,0 0,0 1,0 2,0-4,0 0,4 0,2-2,0-1,-1-2,-1 0,-2 2,-1-1,-1-4,0 0,-5 4,-1-2,0-3,1 1,1-2,2 3,1-2,0 2,1-1,-4 2,-2-1,0-4,-3-3,-5 2,-1 0,-1-2,-4-2,3-2,-2 4,-1 0,2-1,-1-1,-1-1,3 3,-1 0,-2 0,-2-2,2-2,1 4,-2 1,3 3,-1 0,-1-1,-2 1,-2 0,3 3,1 3,-2 4,-1-2,3 1,0 1,0-2,2 0,0 2,-2-3,3 0,-1 3,3 1,4 3,-1 1,1 1,4 1,1 0,4-4,0-2,2 1,0 0,-4 2,-2 1,1 1,0 0,2 1,1 0,1 1,0-1,1 0,1 0,-1 0,0 0,0 0,0 0,0 0,1 0,-1 0,0 0,0 0,4 0,2 0,5 0,0-4,3-3,-1 1,3 2,2 0,-1 2,0 1,-1 1,0 0,2 0,-1 0,0 0,3 0,-3 5,1 2,2-1,3-2,1 0,-3 3,0 0,0-1,3 4,0-1,2 4,-4-1,-1 2,-4-1,0-3,-3 2,1-1,-2-3,1 2,-2-1,-2 4,1-2,-1 3,2-1,0-3,-3 2,2-2,-1 3,3-1,-1 1,2 5,-1 3,-4-2,-2 0,2-2,-1 0,-1 2,3-3,-1 2,3-4,-1 2,-1-2,-4 0,3 4,0-2,-2 1,-3-2,-1-4,-1 1,3 4,2 3,-2-2,0 2,-2 1,-1 3,-6 2,-2 1,0 1,-4 1,0 0,2 0,2 0,-3-5,1-6,1-2,2-2,2 0,1-2,1-2,1-3,0-3,1-2,-1 0,0 3,1 2,-1-1,0 0,0-2,0-1,0-1,0-1,0 0,0 0,0 0,0-1,0 1,0 0,0 0,0 0,0 0,0 0,0 0,0 0,0 0,4-5,3-1,-1 0,3-4,1 1,-2 1,3-3,-1-4,-2-4,-3 1,4-1,-1-2,-1-2,-3-2,-1-1,-1-1,-6-1,-2-5,0-1,1 0,-4-3,0-1,-3 2,-4-2,-4 0,1 3,-1 1,3 3,0 2,-2 0,-2 2,-3-1,-2 1,0 0,-2 0,5 0,1-1,0 1,-6-1,-3 0,0 5,-1 2,2-1,0 0,1 2,1 6,0-1,5 4,2 2,4 4,0-3,4 1,3 1,0 1,0 2,3 2,2 0,2 1,1 0,2 1,0-1,1-4,-6-2,0 0,-1 1,1 2,2 1,1 0,1 2,0 0,1 0,1 0,-1 1,0-1,5-5,1-1,0 0,-1 1,3 2,1 1,-2-4,3-1,4 1,0 2,3 1,2 1,3 1,3 1,1 0,-3 5,-2 1,2 0,0-1,2 4,1-1,0-1,2 3,-1 0,1 2,0 5,4-1,2 1,0 3,-6 2,-3 3,-1-3,-1-1,2 1,1 1,-5 2,0 0,-4 2,-1 5,-2 2,0-5,-1-2,-4-2,-2 0,-4 1,4 0,-1 0,0 1,-2 1,-1-1,-2 1,0 0,-1-1,0 6,0 1,0-1,-1 0,-3 2,-3 1,1-1,1-2,-3-2,0-6,1-3,2-5,1-5,2-1,1-1,-4-3,-1-2,1-3,0 4,2 0,1 0,1-2,1-1,0-1,0-1,1-1,-1 0,0 0,0-1,0 1,0 0,0 0,0 0,0 0,0 0,5 0,1 0,0-5,-1-1,-2 0,-1 1,0 2,3-4,1-1,0-3,-2 0,-1-3,4-3,0 0,0-1,-3-2,4-7,0-4,-1-1,-2 0,-2 1,-1 1,-1-4,-1-1,0-4,-5-4,-2-5,-4 2,0-2,-3 4,-4-1,-3 3,-4-1,-1 2,-1 4,-1 3,-1 2,1 3,0 1,0 5,0 3,0 3,0 1,1-1,-1 1,1-1,-1 3,0 3,1-1,4 2,2 2,4 3,0 2,3 2,5-5,3 0,2 1,3 1,1 1,0 1,-4 1,-1 1,-1 0,2 0,1 0,1 0,1 1,0-1,1 0,1 0,-1 0,0 0,0 0,0 0,0 0,0 0,0 0,0-5,0-1,0 0,5 6,1-2,0 4,-1 2,3 0,1 0,2-2,6 0,-2-1,3 0,6 3,5 3,2-2,0 5,0-1,-1-1,4 3,0-1,0 2,-1 0,-2 3,-1-2,-2 1,0 0,0 0,-1 4,-5 3,0 3,-6 2,1-4,1 4,3 3,-3 0,1 1,-3-1,0 0,-2-1,-4 1,-3-2,1 1,0 0,-2-1,-1 1,-3-5,0-2,-2 0,0-2,0-2,0 3,-1 2,1-3,0 0,0 2,0-3,0 0,0-3,0-4,0-4,0-2,0 1,0 1,0-2,0-1,0-1,0-2,0 0,0-1,0 4,0 2,0 0,0-1,0-2,0-1,0-1,0-1,0 0,0 0,0 0,0 0,0-1,0 1,0 0,0 0,0 0,0-5,0-1,0-4,4-1,3 1,-1-1,-2 0,0 2,-2-6,-1-1,-1-3,0-2,0-3,0-1,0-7,-5-2,-2-4,1-6,-3 0,-1 3,-3 4,1-1,-2 0,-4-1,-3 0,-3 2,-2 4,-2 1,1 3,-2 5,1 3,0-1,0 0,0 3,5 0,1 4,5-1,1 2,-2 0,-3-4,-2 2,3 4,-1 4,0-2,-2 1,3 2,0 2,4 3,0 0,-3 2,3 0,3 0,0-4,2-2,3 0,-3 2,2 1,2 0,-3-2,1-7,-4 0,2 1,1 4</inkml:trace>
  <inkml:trace contextRef="#ctx0" brushRef="#br1" timeOffset="2">1767 1906,'0'0,"0"0,0 0,0 0,0 0,0 0,0 0,0 0,-4 0,-3 0,2-4,0-3,-3-3,-5-6,-5-4,-5-4,3-2,-1-2,-1 0,-2-1,-1 0,3 1,2 0,3 0,0 0,-2 1,3 4,4 1,-1 1,2-2,2-6,-1-7,1-8,-3-5,0 1,3 4,3 5,2 4,2 4,1 6,-4-1,-1-1,1-1,1 0,1 0,1 4,1 2,1 1,0-2,0 3,0 5,0 1,0-2,1-4,-1-2,0-2,0-3,0 0,4-1,3 5,-1-4,-2 3,0 1,-2 0,-1 4,4-1,1 5,0-1,3-2,1-3,2-2,0 3,-2-1,2 4,-2 0,3-1,4-4,3 4,4-1,1-2,2-2,-3 3,-2 1,0 2,-3 1,-1 2,-3 4,1 3,2-1,-2 0,1 2,2 2,-1 1,-1 1,-1-3,0-1,-3 0,2 2,3 1,-2 1,1 1,2 1,-1 0,0 0,2 0,-2 0,0 1,-3-1,1 0,2 0,3 0,3 0,-4 0,1-5,1-1,1 0,-3 1,0 2,0 1,3 1,2 0,0 1,-3 0,0 1,-1-1,3 0,-5 5,1 1,1 0,1-1,2-2,2-5,-4-3,-1-1,1 1,-3 2,-1 0,2 2,2 0,-3 1,0 0,2 5,2 2,1-1,-3-1,0-2,-4 0,0-2,1-1,3 0,-2 0,0 0,2-1,1 1,-2 0,0 0,1 0,2 0,1 0,-3 0,0 0,5 0,3 0,2 0,-1 0,1 5,-2 1,5-5,0-2,0-2,-1 5,2 2,1 0,-1 0,2-6,0-2,-1 4,-3 1,3 2,0 0,-2-1,-2-1,-6 0,-2 0,3-1,2 0,1 0,0 0,-1 0,0 0,0 0,3 0,3 0,-2 0,4-1,0 2,-1-1,-3 0,3 0,0 0,4 0,-6 0,1 0,-1 0,4 0,-1 0,-1 4,2 2,0-4,2-4,0 0,1-1,-5 1,0 0,-1 1,-2 0,-2 1,4 0,-1 0,0 0,-2 0,4 0,-1 0,4 1,5-1,4 0,-2 0,1-5,-2-1,-1 0,-1 1,-1 6,-1 3,-3 1,0-1,0 0,-3-2,3 0,3-2,1 5,1 1,4 5,-2 0,-4-2,1-2,-3 2,2-1,-1 4,-3 0,1-3,0 2,2-1,-1 3,-2-1,-3 2,-3-1,4 1,-1 4,0-1,-2 0,-2-2,0 1,-2 3,4 2,2-2,-5 0,-3 2,-2-2,1-1,-4 2,-2-3,2 1,-4-2,1-1,1-1,-2 0,1 4,-3-2,1 1,-3 3,2-3,-2 1,-3-3,1 6,-1 4,2 2,4 1,0-4,1-1,-2 0,1 5,-2 3,1-4,-2 3,-3-4,1-1,-1-1,3 1,-1 5,-3-2,-3-2,-2 0,-2-4,3-2,1 1,0 1,-2 2,4 1,0-3,-1-1,-2 1,-2 1,-1-3,-1-1,4-3,1 0,-1-2,0 1,-2 2,-1 4,-1-3,-6 1,-1 2,0 7,1 3,1 1,-3 0,0-1,0 3,-2 2,-1-2,2-1,-2 3,0-1,-2 0,0 2,-2 0,1-1,3-3,-2-2,-3 3,-4 1,1 3,-1 1,-1 2,-3 4,-2-1,3-3,1-5,-1-2,-1 1,-1 0,3-1,0-3,4 0,1-7,2-2,-1-5,2-1,4-3,-2-3,1 1,2-2,3-2,2-2,1-2,2 3,0 1,-4-2,-2 0,1-2,0-2,-3 5,0 0,-4 5,-4 0,-4 3,1-2,-6 3,-2 4,-3-3,1 2,-1-3,5-3,3-5,4 3,6-2,4-2,0-1,0-3,2 0,2-2,2 0,1 0,-4-1,-1 1,-5 0,-4 0,0-1,-3 1,-2 0,2-4,0-3,2 2,-1 0,4 1,-2 2,-3 1,-3 1,-2 0,-3 0,0 0,-2 0,0 1,0-1,-1 0,-3 0,-3 0,2 0,0 0,2 0,1 0,6 0,-2 0,3 0,0 0,1-5,-2-1,-1 0,4 1,0-3,4 0,1 1,2-3,-1 0,3 2,-3-2,-2-5,-3-4,-4-3,4 1,4 1,0-2,-1-2,-3 4,2 0,-1 3,3 1,5 2,-2-1,3 3,-3-3,-3-2,1-3,-2-4,2-1,-1-2,-2-1,-3 5,2-4,-1 3,-1 1,3 4,4 6,0 0,3-2,-2 1,1-2,-2-2,-3-4,1-2,-1-2,-3-1,3 4,3 6,1 1,1 3,3 0,-1 1,-4-1,0 0,-2-1,-2-3,-4-4,-3-2,4 2,0 0,-1 4,3 0,1 2,-2 0,2 3,0-3,3 3,0-3,-3 3,-3-3,2 2,0-1,-2-4,3 2,-1 3,4 0,4 1,-1 4,2-3,-3 2,2 1,-3-2,2 1,-3 1,-2-2,1 1,-2-4,-2 2,-2 1,2 4,0-3,-1 0,-2-2,-2 0,-1-3,0 2,-2-3,0 2,0 2,0 4,0-1,1-1,-1 3,0 1,1 2,-1 2,0 0,-4 1,-2 0,1 1,0-1,2 0,2-4,0-2,-4 0,4 1,2 2,1 1,0 0,-1 2,1 0,-1 0,0 0,0 5,-1 2,1-1,-1-1,0 3,0 0,1-1,-1-1,1-3,-1 4,0 0,5-1,2 3,-1 1,0-3,-3 4,0-2,-2-1,5 3,1-1,3-3,2-1,2 2,-1 0,3-1,-3-3,3 4,-2 0,1-1,-1-2,1 3,3 0,-2-2,2 4,-2-1,-5-1,2 2,2 0,0 3,-3 3,-4 0,-3 1,-2-1,-2 0,0-2,3 1,2-2,0 2,-1 2,-2-1,-1 2,0-3,3-4,2-4,4 2,0 0,3-3,0-1,1-3,-1 0,2-2,2 0,-1 4,1-2,-3-3,2-1,-3 1,1-1,-1 1,1 1,-2-1,2 1,-2 0,-3 0,-3 0,-2 0,-3-4,-1-3,-6-3,-1-6,0-4,1-9,6-3,8 3,7 7</inkml:trace>
  <inkml:trace contextRef="#ctx0" brushRef="#br1" timeOffset="3">5991 4695,'5'0,"-3"0,-3 0,0 0,0 0,0 0,0 0,0 0,0 0,1 0,0 5,-5 1,-5 5,-7 0,-10 3,-4-1,-7 2,-1 3,-4 4,-8 2,-6 2,-6 1,-7 1,-1-4,2-2,-1-5,-3 0,-2-3,1-4,-6-9,-2-8,-2-9,-1-1,5-7,7-4,6-2,5-1,4-4,6-1,9 0,6 3,9 1,5 3,7 0,5 1,6 0,2 1,7 0,3 0,5-1,10 1,1-1,1 5,6 2,3-1,5 4,1 5,-2 0,2 2,5-2,3 1,-1 4,1-3,1 1,3-2,2 0,0-2,2 1,1 4,-1 2,1-2,-1 0,1 3,-1-4,1 1,4 2,1 1,0-2,4-5,0 1,3-4,-1-3,-2 2,-3-2,-2-1,2-3,0 4,4-1,5-6,4-3,3-2,-1 0,-6 1,-4 5,-5-2,-8-2,-4 5,-6 1,-5 5,-5 5,1 5,0 4,-7-2,-3-1,-1 7,0 3,0 0,-3 1,-1-2,1 0,-3 0,0-2,-3 1,0 3,3 3,-2 3,2 6,-4 4,2 4,-3 2,-2 1,-5 2,-6-1,-5 1,-5 4,-1 6,-4 1,-4 3,2 0,-2-4,4-4,-2-2,-2-3,-7 3,-4 1,-2 4,1 0,0-7,1-3,0-2,2-1,0-4,0-2,1-3,-6 0,0 1,-5-1,-1 1,-2-3,0 2,3-3,-2-3,2 2,-3-2,1 2,4 0,-3 2,-4-2,1 3,-1-2,1-3,-6 1,-5 4,3 4,5-1,5-4,5-4,3 1,4-2,5-2,7-2,2-2,2-2,5-1,2 0,3 0</inkml:trace>
  <inkml:trace contextRef="#ctx0" brushRef="#br2" timeOffset="4">0 2569,'0'5,"0"1,0 0,0-1,0-2,0 0,0 2,0 2,5 4,1 0,0-2,-1-3,-1 3,-2 0,-1 3,-1-1,5 3,1-1,0 1,-2 4,4-1,0 0,-1 3,3-2,0 0,3-2,-1 0,2 2,-1 3,-3 3,2-3,-2-1,-2 2,3 1,-2-3,3 0,0-4,2 1,-1-4,-3 2,1-2,0-4,-3 2,2-1,0-2,-3 2,-1-1,2-1,0-3,-2-2,-1-1,-2-1,3-1,1-1,-1 1,-1 0,-2-1,4 1,0 0,-1-5,-2-1,4 0,0-4,-1 1,-2-4,-1-4,2 1,1-1,-1-4,-1-1,-2 2,-1 0,-1 3,-1 0,0-1,-1 1,1 0,-5-3,-1 3,0-1,1-2,1 3,-3-1,0-7,1 2,1-1,-3-1,0-1,-4 0,1-1,2 0,-3 4,2 1,-3 0,1 4,-2 0,1 3,-2 0,2 1,3 5,3 2,3-1,-3 0,0 2,2 1,0 3,-2 0,-1 2,1 0,3 0,0 0,2 1,-3-1,-2 0,2 0,0 0,2 0,1 0,-3 0,-2 0,1 0,2 5,1 1,-4 0,0-1,1 3,1 5,-3 0,0-1,1 1,2-2,2-2,1-3,1 3,-4-1,-1-2,0-1,2 2,1 1,1-1,1-2,1 3,0 0,0-2,0 4,0-1,5-1,2-2,-1-3,-1 4,-2 0,-1-1,-1-1,0-2,-1 3,-1 1,1-1,0-1</inkml:trace>
  <inkml:trace contextRef="#ctx0" brushRef="#br2" timeOffset="5">3286 5220,'0'0,"0"5,0 1,0 0,0-1,0-2,0-1,0-1,0 0,0-1,0 0,0-1,0 1,0 0,0 0,5 0,1 0,0 0,-1 0,3 0,0 0,4 4,-1 3,-1-2,1 0,0-1,2-2,-1-1,2-1,-1 0,1 0,-1 0,2 0,-2-1,-3 1,2 0,-2 0,3 0,3 0,0 0,1 0,-2 0,1 0,-2 0,1 0,-2 0,2 0,-3 0,3 0,3 5,-2 1,1 0,3-1,-3-2,1-1,3 0,-4-7,1-1,-2 0,-1 1,-1 1,-4 2,1 1,-1 0,3-4,-2-1,-2 1,2-5,-1 1,-2 1,-2 2,-3 2,4-3,-1 0,0 1,-1-3,-2 0,-2 1,0-2,-1 0,0 2,0-2,0 0,-1 2,1-2,0 0,-5 2,-1-2,0 0,-3-2,-1 0,2 3,-3 2,1-2,-3 1,1-3,3-1,2 4,-2 1,1 3,1 2,-2-4,-1 0,-2 0,0 2,-2 1,1 1,-1 2,0-1,0 1,0-4,-1-2,-2 5,0 3,5 0,-2 1,3-1,-3 0,-2-1,-5 0,3-1,-1 5,-2 1,2 0,1-1,2-2,0 4,-2 5,-3 0,2-1,0-3,3 2,-1-1,3-1,-1 1,2 1,4-3,-3-1,2-3,3-1,1 3,-1 2,-1-2,1 0,3-2,1-2,1 0,1 0,1-1,1-1,-1 6,0 1,1 0,-1-2,0 4,0 1,0-2,0 3,0-1,0-1,0-2,0-3,0 4,0 0,0-1,0-1,0 2,5 1,1-1,0-2</inkml:trace>
  <inkml:trace contextRef="#ctx0" brushRef="#br2" timeOffset="6">5108 3563,'0'0,"0"-5,0-1,0 0,0 1,0 2,0 1,0 1,0 0,0 1,0 1,5-1,1 0,0 0,4 0,-1 1,0-6,1-1,0 0,3 1,-1 1,2 2,-1-3,2-2,3 1,3 1,3 2,-3 1,0 1,1 1,-4 0,1 0,1-4,-3-2,1 0,2 2,-3 0,1 2,2 1,-3 1,1 0,2 0,-3 0,6 0,-2 0,1 1,1-1,-3 0,-1 0,-3 0,0 0,-2 4,1 3,-3-1,3-2,-3 0,-2 3,-4 0,3-1,-1-1,-1-2,-3-1,-1 4,-2 0,0 0,-1 3,0 1,-1-3,1 4,0-1,-5 3,-1-2,0 4,-4 2,0 4,-2-1,-5-1,1-2,3 0,-1-3,2 1,-2-2,2-3,-2-4,1 3,-1-1,1-2,-2-2,2 4,3 0,-1-2,1-1,-3-2,1-1,3-1,-2-1,-4 0,1-1,-2 1,-3 0,-3-1,-2 1,-3 0,5 0,0 0,0 0,-1 0,-2 0,4 0,0-4,0-3,3 1,0 2,2 0,1 2,1 1,5 0,-3-3,3-2,1 0,-2 1,1 2,1 1,3 1,2-4,1-1,-3 0,-1 2,0 0,2 3,1-5,1-1,1 1,1 2,0 1,0 1,0 1,0 1,1-5,-1-1,0 0,0 2,0 0,5 2,1 1,0 1,-2-5,0-1,-2 1,-1 0,0 2,-1 1,-1 1,1 0,0 1,0 1</inkml:trace>
  <inkml:trace contextRef="#ctx0" brushRef="#br2" timeOffset="7">4307 2513,'0'-4,"0"-2,0 0,0 1,0 1,0 2,0 1,0 1,0 4,0 3,0-1,0-1,0-1,0 3,0 0,0 0,5-3,1 4,0 0,-1-1,-2 3,-1-1,4-1,1 3,-1-2,-2-1,4 3,0-2,4 4,-1-1,-1-3,1 2,-1 0,3-3,-1-3,3 3,-3 0,3 4,-2-1,2 2,-2 0,-3-3,2 2,-2-2,3-2,-2-2,-2 2,-2 0,1-2,1-1,-3-2,4 3,-1 6,3 0,0-1,-3-3,3 2,-2-1,3-2,-1 3,-3-1,-2-1,1 2,1 0,2-3,0-1,-2-3,2-1,-1 4,-2 0,-2 0,2-2,0-1,-1-1,-2-1,-2-1,3 0,1 0,-1-1,-1 1,-2 0,-2-5,5-1,0 0,0 1,-1 1,-2-2,3-2,2 2,-2 1,-1-3,-2 0,-1-3,-1-1,-1-2,0 2,-1-3,6-3,1 1,0-1,-2 3,-1-1,0 2,-2-1,-1 2,0-2,-5 3,-1-3,0 2,1-1,1 1,2-2,1 2,0-1,-4 1,-1-2,1 2,0-2,-3 2,0-1,1 1,-3-2,1-3,-4 2,1-1,-2 2,1 4,3-2,-2 3,1-3,-1 2,0 1,3 4,2-2,3 0,2 1,-3 2,-1-2,-5-1,1 1,-4 2,2 2,1 1,0 2,0 0,-2-5,1-1,-2 1,1 0,-1 2,0 1,4 1,-1 0,1 1,-3 1,1-1,3 0,-2 0,1 0,2 0,-2 5,0 1,2 0,3-1,-3-1,0 2,1 2,-2 3,0 0,1-2,-2-2,0 2,2-1,2 4,-2-1,0-2,1-2,3 1,1 1,1-2,1-2,1 2,0 1,1-1,-1-2,0-2,1 3,-1 1,0-1,0-1,0-2,0-1,0-1,0 4,0 1,0-1,0 0,0-2,0-1,0-1,0-1,0 0,0 0,0 0,0 4,0 2,0 0,0-1</inkml:trace>
  <inkml:trace contextRef="#ctx0" brushRef="#br3" timeOffset="8">1692 2485,'0'0,"2"0,0 0,0 0,-1 0,0 0,1-1,0-1,2 0,-1 1,1 0,2 0,-1 1,0 0,1 0,0 0,-1-2,2 0,-1 1,2-1,0 1,0 1,0-2,1 0,-1 0,2 1,1 0,1-1,-1-1,1 2,0-2,-1 0,0-1,1 0,-1 1,0 0,-1 0,0-1,-1 0,1 0,0 0,0 0,0 0,1-1,-1 1,1 0,-1 0,-1 1,2 0,-1 2,1-1,-2 0,1 0,-3 1,0 0,0 1,-2 0,1 0,-1 0,2 0,0 0,-1 0,1 0,-1 0,0 1,-2 1,0 0,1 0,1-1,1-1,0 1,1-1,1 1,-1 1,1 0,-1-1,1 0,-2 0,0-1,-1 0,1 2,0-1,1 1,-1 1,-1 0,1-1,0 0,0 1,1-1,0 0,1 0,-2 0,-1 1,1-1,0-1,0 2,1-1,0 0,1 1,-2 0,-1 1,-1-1,0 2,1-1,-1-1,0 0,1 0,-1 0,1 0,0 1,-1 1,-1-1,0 1,0 0,-2-1,0-1,0 1,1 0,-2 0,1 1,0 1,1-1,-1 1,-1 0,0 1,1 0,0 1,0-1,-1 0,0-1,0 1,-2-1,-1 0,0-1,0 0,1-1,1 1,-2 0,0 0,0 0,-1 1,0-1,-1 1,-1 0,-1 1,-1 0,-1 0,1-1,0-1,0 0,2 1,-1-1,0-1,1 0,-1-1,0 0,0-2,-2 2,0 1,2-1,-1 1,0-2,-1 1,-1 0,-3-1,0 1,-2 0,2-1,1 0,0-1,1-1,-1 0,0 0,2 0,-2 0,0 0,-1 0,1 0,-1 1,-1 1,-2 0,1-1,-1 0,1 0,0-1,1 1,0-1,2-1,0 1,-1 0,-1 2,-2 0,1 1,0 0,-3 0,0-1,1-1,0 0,0 0,1 0,1 1,1 0,-1-1,0 0,1-1,0 1,-2-1,0 1,1 1,0 0,0-1,1 0,0-2,2 0,0-1,2 1,0-1,0 2,-1-2,0 0,0 0,1 0,-1 2,1-2,1-1,-2 1,-1 0,1-1,0 0,0 0,-1 0,-1 1,0-1,1 0,0-1,1 0,1 1,1 0,-1 0,1-1,0 0,-1 1,2 0,1 0,-1 0,1 2,-2-2,0-1,0-1,2 0,-1 1,2-1,1 0,0-1,1-1,1-1,0 0,2 1,1-1,1-1,-1 0,2 0,1 0,0 2,-1 0,2 2,0 0,2 1,0-1,1 2,0-2,1 2,0 0,2-1,3 1,1-1,2 1,0-1,0 0,-1-1,1 1,1 1,-1 0,2-2,1 1,1 0,0 2,-2-1,0 0,-3 0,-1-1,0 2,1-2,-1 1,1-1,-2 1,-4 0</inkml:trace>
  <inkml:trace contextRef="#ctx0" brushRef="#br3" timeOffset="9">7403 2931,'0'0,"0"-2,0 0,0 2,0 0,0 1,0 0,0 0,0-1,2 0,-1 2,1 0,0 0,0-1,1 2,-1-1,1 2,0 1,-1 1,2 1,-2 1,2 0,0 1,0 0,2-1,-1 1,0-1,1 1,1-1,-1 1,0-1,0 1,0-1,0 1,0-1,0 0,0 1,0 1,1 0,-2 2,1 1,-2 0,1-1,1 1,-1-1,0-1,-1 1,1-2,-1 0,1 0,0 0,0 1,0 1,0 1,0 0,0 1,0 0,1 0,-2-1,1 1,1-2,-1 0,0-2,1 1,1 2,-1-1,0-1,0 0,0-1,-1-1,1 0,0 0,-1-3,0 1,0-1,0 1,0 0,0 1,1 1,-1 2,1-1,0 0,1-1,-1 2,0-2,0 0,0-1,-1 0,1 0,0-2,-1 1,1-1,1-1,0 1,1-2,0 1,-1-1,0 1,0-2,-2 0,1 1,0-1,1-1,-2 0,1-1,1-1,-2 0,-1 0,0 0,0 0,-2 0,1 0,0 0,1 0,-1 0,2 0,-2-2,2 0,0 0,2 0,-1-1,-1-1,1-1,-1 0,0-2,3-1,1-1,0 0,-2 0,0 0,-2 0,0 1,0-1,-1 1,-2-1,0-1,-1 0,0 0,-1-1,0-1,-1 0,1-3,0 0,-1-1,-1 0,-2 0,1-1,-1 0,0 2,0 1,1 3,-1 0,2 1,-1-2,0 0,-1-1,-1-1,0-1,0-2,1 0,0 1,0-1,0 2,-2 1,-1 1,-1 1,0 0,0-1,-1-2,-1 0,0-1,-1 1,1 0,1 0,0 1,0-1,0 2,1 0,0 1,1 0,0 2,1-1,-1 0,1 1,0 0,0-1,-1 1,1-1,0 1,0 1,-1 0,-1-1,2 0,0-1,1 3,-1 1,1-2,0 1,0 1,-1-1,-1 2,0 0,-1 0,1-1,0 2,1-1,-1-1,1 2,0 1,-1 1,0 0,1 1,0-2,2 1,-1 0,0 1,1 0,-1-1,0 1,0 1,-1 0,0 0,2 1,0 0,1 0,0 0,0 1,0-1,1-2,0 0,0 1,-1-1,1 1,1 0,0 1,-1 1,-1 1,-1 0,-1 1,-1 0,1 0,-1-1,0-1,-1 1,1 1,0 1,0 1,0-1,0 0,2-2,0 1,2-1,0 0,-1 0,1-1,1 1,-1 0,-1-1,1 2,1 2,0 0,1 1,-1-1,0 0,-1 2,0 1,1 0,0 1,0 0,1 1,-2 1,1-1,-1 2,2 1,1 1,0-2,0-2</inkml:trace>
  <inkml:trace contextRef="#ctx0" brushRef="#br4" timeOffset="10">7496 2973,'0'0,"0"0,0 0,0 0,0 0,0 0,0 0,0 0,0 0,0 0,2 0,1 0,2 0,0-2,1-1,3 0,0 1,2-2,-1 1,0-1,-2 2,0-2,-2 0,1 1,-1 1,1 1,-2 0,0 0,-2 1,-2 0,0-2,2 0,-1-1,1 1,-1 1,-1 0,0 0</inkml:trace>
  <inkml:trace contextRef="#ctx0" brushRef="#br4" timeOffset="11">7715 3070,'0'0,"0"-2,0-1,0 1,0-1,0 2,2 0,1 0,0 1,-1 0,0 0,-2 0,1 0,1 1,1-1,0 0,-1 0,-1 0,0 0,2 0,0 0,0-2,1-1,0 0,0 1,-2 0,2 1,0 1,-1 0,1 0,1 0,-2 0,0 0,0 0,1 0,-1 0,0 0,-2 0,0 0,-1 0,0-2,2-1,1 0,-1 1,0 1,0 0,-1 0,-1 1</inkml:trace>
  <inkml:trace contextRef="#ctx0" brushRef="#br4" timeOffset="12">7635 3237,'-2'-2,"-1"-1,0 0,1 1,0 1,1 0,1 0,0 3,2 1,1 0,0-1,-1 0,0-1,-1-1,-1 1,3-4,-1 1,3-1,2-2,2 1,2 0,1-1,1 0,0 0,0-1,-2 2,-1 1,-2 1,-3 1,1-2,-2 0,0 1,-2 0,-1 3,0 1,-1 0</inkml:trace>
  <inkml:trace contextRef="#ctx0" brushRef="#br4" timeOffset="13">7850 3302,'0'0,"0"-3,0 1,0-1,0 1,0 0,0 1,0 1,0-1,0 1,0 1,0-1,2 0,1 0,2 0,0 0,1 0,2 0,0 0,0 0,2 0,0 0,-1 0,0 0,1 0,-2 0,1-2,-2-1,0 0,-1 1,-1 0,0 2,-1-1,0 1,-2 0,-1 0,0 0</inkml:trace>
  <inkml:trace contextRef="#ctx0" brushRef="#br4" timeOffset="14">7782 3444,'2'2,"1"1,0-1,-1 1,-1-2,0 0,0 0,-1-1,0 0,0 0,0 0,0-1,0 1,0 0,0 0,0 0,0 0,2 0,1 2,-1 1,3 0,-1-3,2-1,2-1,-1 0,1 1,1 0,-1-2,1 0,-2 0,-2 1,-1 1,-2 0,1 0,0 1,-1 0,0 0</inkml:trace>
  <inkml:trace contextRef="#ctx0" brushRef="#br4" timeOffset="15">7942 3579,'0'0,"0"0,0 0,0 0,0 0,0 0,0 0,0 0,0 0,0 0,2 0,1 0,-1 0,3 0,-1 0,0 0,1 0,-1 0,2 0,0 0,0 0,0 0,1 0,-1 0,-2 0,2 0,-2 0,2 0,2 0,-1 0,-2 0</inkml:trace>
  <inkml:trace contextRef="#ctx0" brushRef="#br4" timeOffset="16">1600 2749,'0'0,"0"0,0 0,0 0,0 0,0 0,0 0,0 0,0 0,0 0,0 0,0 0,0 0,0 0,0 0,0 0,0-2,0-1,0 0,0-1,0 0,2 0,1-1,0 0,-1 0,0-1,-1 0,-1-2,0 0,0 0,0 1,0 2,0 1,0 0,0 0,0 1,0 1,0 1,0 1,0-1,0 1,0-2,0 0,0-1,0 1</inkml:trace>
  <inkml:trace contextRef="#ctx0" brushRef="#br4" timeOffset="17">1744 2627,'0'0,"0"0,0 0,0 0,0 0,0 0,0 0,0 0,0 0,0-2,0-1,0 0,2 1,1 0,-1-1,1 0,-2 0,0 1,0-2,-1 0,0 1,0 1,0-2,0 1,-1 0,1 0,0 0,0-1,0-1,0 0,0 1,0-2,0 2,0-2,0 0,0 2,0 1,0 1,0 1,0-1,0-1,0 0,0 1,0 1,0 0,0 1,0 0,0-2,0-1,0 0</inkml:trace>
  <inkml:trace contextRef="#ctx0" brushRef="#br4" timeOffset="18">1853 2724,'0'0,"0"-2,0-1,0 0,0 1,0 0,0 4,0 0,0 0,0 1,0-2,0 0,0 0,0-1,0 0,0-2,0-1,0 0,0 1,0 0,0-1,0-2,0-1,0-1,0 0,0 0,2 1,1-1,-1 1,1 1,-2 2,0 1,0-1,-1 0,0 0,0 1</inkml:trace>
  <inkml:trace contextRef="#ctx0" brushRef="#br4" timeOffset="19">1953 2577,'0'0,"0"0,0 0,0 0,0 0,0 0,0 0,0 0,0-1,0-1,0 0,0 1,0 0,0 0,0-1,2 0,-1-1,1 0,0-1,-1 0,1-1,0 1,0-1,-1 0,0-2,0 0,-1-1,-1 0,-1-1,0 1,1 1,-1 1,2 2,-1 0,1 1,0 2,0-2,0 1,0 0,0 1,0 0,0 1,1-2,-1 0,0 0</inkml:trace>
  <inkml:trace contextRef="#ctx0" brushRef="#br4" timeOffset="20">2029 2704,'0'-2,"0"0,0 0,0 1,0 0,0 0,2 1,0 0,0-2,-1 1,0-1,0-1,1-1,0-2,1-1,0-1,2 0,-1-1,-1 1,-1-1,-1 0,0 1,-1-1,2 2,0 0,-1 2,1 2,-1-1,-1 1,0 1,1 0</inkml:trace>
  <inkml:trace contextRef="#ctx0" brushRef="#br4" timeOffset="21">2189 2603,'0'0,"0"0,0 0,0 0,0 0,0 0,0 0,0 0,0 0,0 0,0 0,0 0,0 0,0-2,0-1,0 0,0-1,0-3,0 1,-2-2,-1-3,0-2,1-1,0 0,1-1,1 2,0 1,0 2,0 2,0 1,0 0,0 3,0-1,-2 1,-1 1,0 0,1 2,1 0</inkml:trace>
  <inkml:trace contextRef="#ctx0" brushRef="#br4" timeOffset="22">2290 2715,'2'0,"-1"-2,-1-1,-1 1,0-1,1 2,-1 0,1 0,0-1,0-3,0 0,0-2,0-2,2-1,1-1,-1-2,1 1,-2 1,0 1,0 2,-1 0,0 0,0 0,0 3,-3-1,1 1,-1 1</inkml:trace>
  <inkml:trace contextRef="#ctx0" brushRef="#br4" timeOffset="23">2383 2543,'0'0,"0"0,0 0,0 0,0 0,0 0,0 0,0 0,0 0,0 0,0 0,0 0,0 0,0 0,0 0,0 0,0 0,0-2,0-1,0 0,0-1,0-1,0 2,0-2,0 0,0-1,0 1,0 1,0 1,0 1,0 1,0-2,0 0,0 1,0 0,0 1,0 0,0-2,0 0,0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3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9373 11066,'5'-5,"1"-1,0 0,-1 1,-2 2,-1 0,-1 2,0 1,-1 0,0 0,-1 0,1 1,0-1,4 0,3 0,-1 0,3 0,1-5,-2-1,2-5,5-4,4-6,4-7,2-5,2-5,1-6,0-5,6-3,0-3,0-5,-1-3,3 1,0 1,4 1,-1-2,2-1,5-3,-2-1,-4-2,-3 6,1 4,-1 2,-3 7,-1 7,2 6,-5 5,-2 2,-2 3,5 1,-4 4,4 2,1-1,-1-1,-5-2,-2 4,-6 4,0 1,0 3,-2-1,1 1,2-2,2-3,3 2,-3-2,0 2,-4 3,0 0,-3 2,1 2,-3 2,3 3,-3-3,2-1,4 2,-2-4,1-1,3 3,-3-3,-3 0,0 2,-3 2,-2 3,-3 1,-3 1,3 1,0 0,0 1,-2-1,-1 0,-1 1,-2-1,1-5,-2-1,1 0,-5 1,-1-3,-5-5,0-5,1 1,-1-2,0-2,-2 2,-4 0,1-1,-1 2,-3 0,-3-2,-1-3,-2-1,3-1,2-2,-1-1,-2 0,0 0,-2 0,-6-4,3 2,2-2,0-1,1 1,-5 1,-2 1,0 1,1 1,1 0,1 5,1 2,1-5,0 1,6 2,1-2,-1 0,4 0,-4-7,1 4,-1 0,0 2,-2 0,3 4,1 1,-1 0,-2-1,3-1,1-3,-2 4,-2-3,4 2,-1-5,-1-1,-2-2,-1 1,-2 0,-1 1,0 1,4-1,1 2,0-1,-1 0,-1 1,3-5,0-2,0 1,-2-5,4 6,-1 2,4 3,0 0,-3 1,-2-5,3-2,-1 0,3 1,-1 1,-1-3,-4-1,-1-4,-3-4,0 0,-2 2,5 0,1 1,0-1,-1 1,-2 3,4-2,1 1,-2 3,0-3,2 1,0-3,4-4,0 1,-2-1,-3 1,2 4,5 3,-1 4,3 2,-1 2,1 1,-2 0,2 0,-3 0,2 5,4-4,2-2,-2 0,1 3,1 3,-2-1,0 0,1 3,3 0,-3 4,0 0,1 3,2 3,2 3,1 4,-3-4,-1 1,0 0,1 2,-2-3,-1-1,-4 1,-4-2,-4-1,1-2,-1 0,-1 2,-2-1,-2 0,-1 3,-6-2,-2-4,0 0,1 2,-3-1,0 2,-3-2,-1 1,-1-3,0 3,-2-3,-2-3,1 2,-2-1,4 2,-2 3,2 5,5 2,-3-1,3-1,1 1,-1 2,0-3,-3-1,-4-3,-3 0,0-3,0 1,3 3,-1 3,3 2,4-2,-1 0,1 1,-1 2,-5 1,1-3,-1-1,-4 1,-1-3,1-1,1 2,2-2,1 0,2-3,4 2,4 1,-2-1,1 0,1 3,2-2,2 0,1 3,5 1,3 3,-1-4,-5 1,-3 0,-1 1,5 2,1 2,2 0,3 1,6 0,1-5,2-1,-2 1,2 0,2 2,3 5,3 4,-4-6,1-1,0-1,1-1,3 1,0-4,1-1,1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4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6196 7049,'0'0,"-5"0,-1 0,0 0,1 0,7 0,2 0,1 0,-1 0,-1 0,0 0,-2 0,0 0,-1 0,5 5,1 1,-1 0,0-1,-2-2,-1 4,4 1,1-2,-1-1,-2-2,-1-1,4 3,0 2,-1-1,4-2,-1 4,-1 0,2-1,0 3,3-1,-1-1,2 3,4-2,-2-1,2 3,-3-2,1-1,3 2,2 0,3 2,1 0,2 2,1-1,0 2,0-2,0-3,0 2,0-2,0-2,4-2,2 1,0 1,3-1,0-3,-1 4,-3 0,-1-1,2-3,1 0,-1-3,-2 0,-2 4,0 1,-2 0,0-2,-1-1,-4-1,-2 4,5 1,3-2,-4 0,-1-2,5-1,2 4,0 0,0 0,-1-1,-5-2,-3 3,0 2,1-2,1-1,-3-2,-1-1,1-2,-3 5,0 1,2 0,-3-1,1-2,-3-1,1 3,2 2,3-1,2 3,-2 1,0-3,-4-1,0 3,-3-1,1-1,-3-2,3-2,2-1,-1 3,1 1,-2 0,1-2,-3-1,2-1,-1-1,0 4,-1 1,1 0,-1-1,-3-2,-3-1,-3-1,-2-1,3 0,1 0,-1 0,0-1,-3 1,0 0,4 0,0 0,0 5,-1 1,2 0,2-1,-2-2,-2-1,3-1,0 0,-1-1,-2 0,3-1,0 1,-2 0,-1 0,-2 0,-1-1,-1 1,-1 0,5 0,1 0,-1 0,0 0,-2 0,-1 0,-1 5,-1 1,0 0,0-1,0-1,4-2,2-1,0-1,-1 0,-2 0,-1 0,-1 0,0-1,4 1,1 0,-1 0,0 0,-2 0,-1 0,-1 0,0 0,-1 0,-1 0,1 0,0 0,0 0,-1 0,1 0,0 0,0 0,0 0,0 0,0 0,0 0,0 5,0-4,5-1,1-1,0 0,-1-1,3 1,1-4,2-7,1-5,2-4,4-4,-2-3,2 0,2-1,2-4,3-2,1-4,-3 0,-2-3,1 1,2 3,0 3,-3 3,0 2,-5 2,-4 0,1 1,-3 5,-3 1,3 4,-1 6,-2-1,-2 2,-2 3,-1 2,-1 2,-1 2,4-4,2-1,-1-4,5-5,-1 0,-1-3,2-2,1-7,1-4,5-6,-1-6,1-1,3-2,2-2,3-3,1 3,2-5,-1 2,1 1,-4 3,-2 1,0 4,-4 3,0 0,-3 6,0 5,-1 1,0 6,-1 2,-4 4,2-1,-1 4,-2 3,-3 3,-2 2,-1-2,-1 0,-2 0,1 2,4-3,2-6,0-4,3-5,0-8,4-8,4-7,4 0,3-3,2-2,1-2,1-1,-4-1,-2-2,0 5,2 7,-5 5,1 5,-4 4,0 2,-3 5,-3 8,-3 1,-4 2,-1 5,3 2,1-2,-1 0,-1 1,-1 2,-1 1,-2 2,1 0,-1 1,-1-5,1-1,0 1,0 0,4 2,2 1,0-4,-1 0,3-5,1 0,-2-3,3 1,-1-2,-1 2,-2 2,2 0,0 0,-1 3,-2 3,-2 1,-1 3,-1 0,-1 1,4-4,2-2,0 1,-2 1,-1 0,-1 2,-1 1,0 1,-1 0,0 0,-1 0,1 1,0-1,0-5,0-1,0 0,0-3,0-6,0-4,0 1,0-1,4 2,3 0,-2 3,0 3,-1 4,-2-2,-1 1,-1 2,0 2,0 1,0-3,0-1,-1 1,1 2,0-4,-5 0,-1-4,0-3,1-6,-3-2,0-3,-4-2,1-4,-3-3,1 0,-2-2,1-1,-1-3,2 1,-2-2,-2-4,-4-2,-3 1,-2-1,4 4,0 0,0-3,3 3,1-1,-2 3,-2-2,-2-1,-1-4,-2 2,-1 1,5 2,1 4,0 0,-1 2,4-2,-1 1,0-2,-3 1,-1 2,-2-1,4 2,1 1,-1-2,-1-4,-2 1,0-3,-2 2,4 4,2-2,-1-3,4 1,-1 3,0 3,2 3,-1 3,3 6,-1 8,3 1,3 3,4 0,-3 1,1 3,2 2,1 3,3 1,0 2,2 0,0 1,0-5,0-2,1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5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7856 2528,'4'0,"-2"0,-2 0,-2 0,1 0,0 0,0 0,0 0,1 0,-1 0,1 0,0 0,0 0,5 5,2 1,-1 0,-2-1,0-2,-2 4,-1 0,-1 4,1 0,3 3,2-1,0 2,-2-2,0 3,-2 2,-1 3,-1 2,0 3,0 1,0 1,-1-4,1-2,0 0,5 1,1-3,0-1,-1 2,3 1,0 2,-1 2,3-4,0-1,-2 1,2 1,0 2,2 1,0-4,-2-1,-4 0,3 2,-1 2,4 1,4 0,-1 2,2-5,-2-2,1 1,-2 1,1 2,-1 0,-4-3,1-1,-1-4,3 0,-2-3,-2 0,-2-1,-3 1,2 3,1-1,-1-3,-2 0,4-2,0 3,-1 2,2 5,1-3,-3 1,4-2,-1-1,-2 3,2-2,0 0,-3 3,4-3,-2 1,-1 2,2-2,0 0,-2 1,-3 4,-1-4,2 1,1-4,4 1,-1 1,4 3,-1 3,2-4,3 1,-2-4,2 0,-3 1,-3-1,0-5,-1 2,1 1,0 0,-3 1,-3-2,3 2,-1-3,3 2,0 3,-2-2,2 1,-1-2,-2 1,-2-2,-3-4,4 2,0-2,-1-2,-2-3,-1-2,-1-2,-1 0,-1-1,0 4,-1 2,6-1,1 0,-1-2,0-1,-2-1,0-1,-2 5,4 1,1 0,0-2,-2 0,0-2,2-1,1 4,0 1,-2 0,-2-2,-1-1,-2-1,1-1,-1 0,-1-1,1-1,0 1,4 0,2 0,0 0,-1 4,-2 2,-1 0,0-1,-2-1,0-2,5-1,1-1,-1 0,0 0,3 0,0 0,4-1,-1 1,-1 0,1 0,4 0,0 0,1 0,-1 0,1 0,-3 0,2 0,3 0,3-5,3-1,2 0,1 1,0-3,1 0,-4 1,-2 2,0 1,1 2,1 1,2 1,0 0,2 1,-6-1,0 0,0 1,-4-1,0-5,2 4,2-4,2 0,-4 1,1 0,0 2,-2 0,-6 2,1-1,-3 1,-2 1,1-1,-1 0,-2 0,-2 0,3 0,0 0,-2 0,4 0,-1 0,3 0,0 0,-2 0,1 0,-1 0,3 0,-1-4,2-3,4 1,3 2,2 0,3 2,-3 1,3 0,3 1,-5-4,4 3,2-3,5-1,1 0,-1 2,-1 0,2-3,1-1,2 1,0 1,-2 2,-3-3,-2-2,3 2,-1 1,0 2,-2 2,-1 0,3-4,0-1,0 0,3 1,-5 2,2 1,-1-3,0-2,-2 1,-1 2,-2 0,0 3,0 0,-1 0,1 1,-1-4,1-2,-1 0,1 2,-1 0,5 2,2 1,5 1,-1 0,-1 0,2 0,0 1,-3-1,2 0,0-5,-3-1,-2 0,-2 1,-1 2,-2 1,-1 1,5 0,2 6,-1 1,-1 1,3-2,6-2,0-1,-2 0,-4-2,-2 0,3 0,-1 0,-1 0,-2-1,-2 1,-1 0,0 0,3 0,2 0,-1 0,-6 0,2 0,1 0,5 0,0 0,0 0,3 0,0 0,-2 5,2 1,-1 0,-1-1,-3-2,-2-1,4 4,-6 1,3-1,1-2,-6-1,2-1,1 4,0 0,-1 0,0-1,0-2,4-1,1-1,-1 4,0 1,-2 0,-2-2,0-1,-6-1,-1-1,-1 0,2-1,1-1,1 1,1 0,1 0,-4 0,-1-1,4 1,4 0,0 0,0 0,5 0,1 0,3 0,0 0,3 0,-1 0,-3 0,2 0,-2 0,-2 0,-3 0,3 0,-6 0,3 0,0 0,-2 0,0 0,-6 0,-3 0,0 0,1 0,-3 0,-6 5,0 1,-2 0,1-1,-2-1,-2-2,-3-1,2-1,0 0,-1 0,-3 0,-1 0,-1-1,-2 1,0 0,5 0,1 0,-1 0,0 0,-2 0,-1 0,-1 0,-1 0,0 0,0 0,5 0,1 0,-1-5,5-1,-1 0,4-3,-1-6,3-4,-2 1,2-6,8-3,-1-3,2 5,1 2,0-6,-3 4,-5 0,-2 5,-3 6,-3 0,-4 3,3-2,4-3,0 2,3-3,-1-2,1-8,4-8,2-8,3-6,7-9,2-3,6-2,0 2,-2 0,3 3,-1 1,2 0,-1 7,-3 1,-2 0,-4 3,-6 6,-3-1,0 3,-4 2,-6 8,1 4,-2 1,-4 0,3 4,-1 0,-2 4,-2 4,-2-1,-1 2,3 3,1 2,0 2,-2 2,-1-4,4-6,0-1,-1-3,4-4,4-7,9-10,11-7,8-7,2-3,-2 2,2 1,-3-1,-3 3,-3 11,-8 6,-4 9,-5 3,-7 5,-4 0,-4 3,3 2,-1 4,0 2,-1 2,-2 1,-1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6"/>
    </inkml:context>
    <inkml:brush xml:id="br0">
      <inkml:brushProperty name="width" value="0.13333" units="cm"/>
      <inkml:brushProperty name="height" value="0.13333" units="cm"/>
      <inkml:brushProperty name="color" value="#FFC114"/>
      <inkml:brushProperty name="ignorePressure" value="1"/>
    </inkml:brush>
  </inkml:definitions>
  <inkml:trace contextRef="#ctx0" brushRef="#br0">9002 4266,'0'5,"0"1,0 0,0-1,0-1,0-2,0-1,-5 4,-1 1,0 0,-4 3,1 1,0 2,-1 0,0 3,-3 2,1 0,-2 1,1 2,-2 2,2-2,-2 0,2 1,3 7,-2-2,2 0,2-5,3-6,1-1,-2-2,-1 0,2 0,0-4,2-2,2 2,-5 0,0 3,0 0,-3 3,-1-2,3 3,1-2,-3 2,1 3,-3 3,-1-2,-1 1,0-4,3 1,-2 2,1 2,3 3,-2 6,-4 3,-5 5,2 1,-2-2,3-2,-1-2,3-3,-2-1,-2 4,2 1,-1 3,-2-3,1-4,0-2,3 0,-1-6,2-2,-1 1,3 1,-3 1,-2-2,1-1,-2 1,3-3,4 1,-1 0,1 3,-1 2,0-3,3 0,-2-4,1 0,2 1,-2-1,1 0,-4 2,2-2,1 1,4-3,-3-4,1 1,1-1,2 1,-3 4,1 0,0-4,2 1,2-1,1-4,-3 3,-1-2,0 4,-3-2,-1 3,-2 3,0 4,-3-2,2 1,3-4,-2 1,2 2,-3-2,1 0,-2 3,2-3,2-4,3 1,-2-3,1 3,1-3,2-1,3 0,-5 0,1 3,0-2,1-1,2-4,1-2,1 3,1 0,0-1,1-2,-1-1,0-1,0-2,0 5,1 1,-1 0,0 3,0 0,0-1,0 3,0-1,0 3,0-1,0 2,0-1,0 2,0-2,0 2,0 2,4 0,2 0,0 3,-1-3,-1 2,2-4,2 1,-2 2,-1-1,-2 0,-1-2,4 1,0-3,0 2,3-2,0-3,-1 1,-2 4,2-1,1 2,-2-2,2 2,1-3,-3 2,4-1,-2 0,-1-1,2 2,0-2,3 1,-2-1,-1 2,-4-2,-2 1,3-1,0 2,-1-2,3 2,0-2,-1-3,2 1,0-1,-2 3,2-2,0 3,-2 4,-3-2,4-4,-1 2,-2-2,4-3,-1 1,-1 0,2 2,0-1,-2 3,-3-1,3-3,0 1,-1 0,3 1,-1 0,-1 2,2-1,0-3,-3 1,4-1,-2 3,-1 4,-2 3,2-2,0 2,3-4,0 1,-2-3,3 2,-2 1,3 4,-1 2,-3-2,-2 0,1-4,1 0,2 2,0 2,3-2,-2 0,-2 1,2-2,-1 1,1 1,0-3,-2-4,1 1,-1-3,-2 2,2 4,0-2,-3 2,-1-3,-3 2,3 3,1 2,4 3,0 1,-2 2,2-4,-1-1,3 5,-1 3,-2 0,1 1,-1-1,3-1,-1-5,2 3,3 1,0 1,-5 0,2-5,-2-2,1-4,-1-1,2-4,-1 2,1 2,-1-2,2 2,-2-2,2 0,-2-1,1 1,-1-2,-3-3,-3 1,2-1,-1-2,-2 2,4-1,-1 3,-2 0,3 2,0-1,-2-3,2 1,0 4,-3 0,4-4,-2 2,-1-2,2 3,0-2,-2 2,2-2,0-2,-3 2,-1-2,2-2,0 2,-1 4,-3 0,4 2,0-2,-1-2,2 0,1-1,-2-3,2 2,0-1,2 4,0-2,-2-2,1 2,-1 4,3 0,-1-4,-3-3,2 2,0-1,-3 3,2-1,0-2,-3-3,-1-2,-3 3,3 0,1-1,-1-2,3 4,0 0,-1-2,2-1,0 3,-2 0,-2-1,2-2,0 3,-1 0,2-1,1-2,-3-2,-1 3,2 1,0 0,4 2,-1 0,-2-1,-3 2,-1 0,1-2,2-2,-2-3,-2 4,4 0,0-1,-2-2,-1-1,-2-1,-1 3,4 2,0-1,0-2,-1-1,2 4,1 0,-1-1,-2-1,3 3,0 0,-1-1,-2 2,3 1,0-2,-1-3,-2 4,3-1,0-1,-1 2,2 1,1 2,-3 0,-1-3,-3 3,4-2,0 3,-1-1,3-3,1 2,-3 0,4-3,-2 2,-1-1,3-1,-1-3,-3-1,4 2,-2 1,-1-1,-2-2,-3-1,-1-1,3-1,1 4,0 1,-2 0,-1-2,-1-1,-1-1,-1-1,0 0,0-2,4 1,2 0,0 4,-1 3,-2-2,-1 0,-1-2,0 0,-1-2,4-1,2 0,5 0,0 0,2-1,1 1,1 0,-2 0,2 0,4 0,2 0,3-5,-3-1,-1 0,2 1,2 2,0 1,3-4,-1-1,2 1,-5 2,-1 1,0 1,1-4,1 0,2 0,0 1,1 2,1 1,0-4,4 0,2 0,0-3,-1-1,-2 3,-1 1,-2 2,0-3,0 0,-1 1,1 2,-1 1,0 1,1 1,-1 1,6 0,1 0,-1 1,0-1,-2 0,-2 0,5 0,0 0,0 0,-2 0,3 0,1 0,-2 0,4 0,-1-4,-2-3,-1 1,-3 2,-2 0,5 2,4-4,2 0,-2 0,2 1,-1 2,2 1,-1 1,-3 1,-2 0,-4 0,-1 0,-2 1,5-1,0 0,-5 0,-2 0,-1 5,4 1,2 0,1-1,-1-2,4-1,6-1,4 0,0-1,-3 0,-4-1,-4 1,2 0,-1 0,4 0,-1 0,3 0,4-5,3-1,-1 0,0 1,-3 2,1 0,1 2,-1 1,0 0,-3 0,2 0,-3 1,-4-1,2 0,-1 0,2 0,-1 0,-2 5,1 1,5 0,3-1,0-2,-5-1,2-1,-4 0,3-1,-2 0,-3 4,1 2,0 0,-3-1,3-2,-1-1,3-1,-1-1,3 0,-2 0,2 0,-6 0,1 0,-7-1,1 1,-4 0,-3 0,0 0,0 0,1 0,-4 0,-5 0,-1 0,2 0,-3 0,2 0,-2 5,-3 1,0 0,4-1,-1-2,2 0,-2-2,2-1,-2 5,-4 1,1 0,0-2,1-1,0-1,-3-1,2 0,-1-1,-2-1,2 1,0 5,-3 1,4 0,-2-2,-1 0,-3-2,3-1,0-1,-1 0,-2 0,-2 0,3 0,1-1,-1 1,-1 0,-2 0,-1 0,-1 0,-1 0,0 0,-1 0,1 0,0 0,0 0,0 0,-1 0,1 0,5 0,1 0,0 0,-1 0,-1 0,-2 0,-1 0,-1 0,0 0,5 5,1 1,-1 0,5-1,-1-2,-1-1,-2-1,3 0,-1-1,-1 0,3-1,-1 1,3 0,0 0,-2 4,1 3,-1-1,-1-2,1 0,0-2,-3-1,-1 0,-3-1,-1-1,3 1,1 0,0 4,-2-2,-1-3,4 0,0 0,-1-1,-1 1,-2 1,4-1,0-4,4-1,-1 0,0 1,-4 2,-2-4,4 0,-1 1,-1 1,3-3,0-5,-1 0,-3 2,4-2,-1 2,-1-7,2-6,5-2,0 2,7-3,5-3,2 0,1-5,1-5,-5-2,2-1,2-5,1 3,-1-1,5-3,-4 4,-7 3,2 1,2-3,-4 1,-2 4,1 4,-3 3,-1 2,-2 6,-5 3,0 0,-1 3,2 1,0-2,-3-2,-3 2,2 0,0-2,4 3,-1 0,2-2,0 2,-3 5,1-5,5-4,-2 1,-2 5,5-5,1-3,1 2,-2 1,0-2,3 0,-3-2,1-2,-3 0,6 0,3-1,-2 0,0 5,1-3,2-2,0 4,1-4,1-1,1-1,-1-4,1-6,0-1,5-3,1 1,4-1,1-2,-2-4,2 3,-1 5,-2 4,3-1,-2 7,-1 4,-3 2,-2 0,-2 1,-1-1,0 0,-6 4,-1 1,-4 4,-6 5,-4 5,2-1,-2 0,-1 2,-2 2,-1 1,-2 2,-1 1,0 0,5 0,0 0,1 1,-1-1,-2 0,-1 0,-1 0,-1-4,0-3,0 2,0 0,0 1,-1 2,1 1,0 1,0 0,0 0,0 0,0 0,0 0,0 1,0-6,0-1,0 0,0 1,0 2,0 1,0 0,0 2,0-5,0-1,0-4,0-1,0 2,0-3,0 2,0-3,0-4,0 1,0-1,0 1,0 0,0 2,-4-1,-3-3,1 2,2-1,0 2,2-1,1 2,0 0,1 1,-4-2,-2 2,0-1,2 1,0 3,2-1,1-4,1 1,0 2,0-5,-4-5,-2-4,0 3,1 1,2 4,1 0,1 4,-4-2,-2 4,2-3,0 3,2-2,1 1,-4 3,0-1,0 1,-4-3,1 2,1-3,3-4,-4 2,1-1,-4 2,1-1,-3-3,1-2,3 2,-1-1,0-1,-2-2,-3 3,0 1,-1-2,-3-2,3 3,-1 1,-3-2,-1-2,2-1,1-7,2 3,1 1,-3 0,3 0,-2 1,-1-1,-3 0,-2-1,3 1,0-1,-1 1,4-1,-1 0,-1 1,-2-1,-2 5,-1 2,3-1,1 4,3 0,1-1,3-3,-5-2,0-1,-1-2,-2 0,-2 3,3 3,1-1,-2-6,4 2,0 0,-2 6,3 0,-1 0,-2-7,-2-3,3-1,-1 0,-1 5,3 2,5 1,-1-1,3 4,-2 1,1 3,-2 1,2 1,-2 0,1-4,-2-2,2 1,3 0,-1-2,0 3,3 0,-2-7,1 1,1 0,-2 0,1-2,1 0,-2-1,0 4,3 2,-4 4,2 0,1-1,3 2,-4-1,1 2,-3 0,0 2,2-2,2 2,-1-1,-1 1,-2-2,-1-2,-1 1,0-2,3 3,-2-1,2-2,-3-3,1 1,-2 1,2 3,-3 4,2 0,3-4,-2 2,2-2,-3 2,2-1,1 2,-1-2,1 2,2-2,-2 2,0 3,3-1,1 1,3-3,-3 1,-1-1,-4 0,0 3,2-1,3 0,-3 3,0 3,3 1,1-2,1-1,-2 1,-1 2,1 1,-3-3,0-1,-4-4,1 0,3 2,-3 2,2 3,-3-3,-4 0,-3 1,-3 1,-3 2,-1 1,-1 2,-1 0,1 0,0 0,0-4,0-2,0 0,-4 1,2 2,3 1,-4 1,-1 0,-1 1,-3-4,0-2,0 0,3 1,2 2,-4 1,0-4,2 4,0 3,3 0,-4 1,-1-1,1 0,2 0,-3-5,-1-2,-3 5,0 2,-3 2,2-1,2 1,-1-2,-4 5,1 1,3-1,-2-1,2-2,3-1,-2-1,1 0,1-1,-1-5,-5-2,1 1,-3 1,2 1,-1 2,-3 1,-4 1,4 0,-2 0,0 0,-3 0,4 1,-1-1,-1 0,-1 0,-2 5,-6 1,-3 0,0-1,1-2,-4-1,0-1,2 0,1-1,-2-1,-6 1,1 0,-3 0,2 0,3-1,3 1,3 0,2 0,2-4,-4-3,4 2,-3 0,0 1,-1-2,7-2,1 2,2-4,-1 1,3-4,2 1,-2 3,-2 2,3 3,0 1,-1-2,-7-1,1 0,1 2,0 1,4 1,1 1,4 1,0 0,-2 1,3-1,3 0,-1 0,-2 0,1 0,-2 0,2 0,4 0,3 0,-2 0,2 0,0 0,3 0,2 0,1 0,1 0,0 0,1 0,0 0,-1 0,6 5,1 1,-1 0,4-1,0-2,-6 0,1-2,-1-1,0 0,-2 5,0 1,-1-1,5 0,0-2,1 4,-2 0,-2 4,4 0,1-1,3-4,1 3,2 0,4-2,4-2,-3-2,2-2,0 0,3-1,1 0,-3 4,0 2,0 0,-4 3,1 0,-3 4,-5 4,-3 4,-4 3,3 2,-1 1,-4 6,-4 1,-1 1,0-2,-4 3,-1 0,1-1,-3-2,1-2,1-1,2 3,3 1,2-1,14-16</inkml:trace>
  <inkml:trace contextRef="#ctx0" brushRef="#br0" timeOffset="1">8786 4474,'0'0</inkml:trace>
  <inkml:trace contextRef="#ctx0" brushRef="#br0" timeOffset="2">8777 4484,'-2'2</inkml:trace>
  <inkml:trace contextRef="#ctx0" brushRef="#br0" timeOffset="3">8748 4516,'-4'3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0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1693.33337"/>
      <inkml:brushProperty name="anchorY" value="-1720.94214"/>
      <inkml:brushProperty name="scaleFactor" value="0.5"/>
    </inkml:brush>
  </inkml:definitions>
  <inkml:trace contextRef="#ctx0" brushRef="#br0">9125 5149,'0'0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9/16/2021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9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F056-94D6-4A39-8AFE-A6874FCCC6EB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14B2-85EF-4971-A777-7399EE126510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0C1B-AAA8-4DC1-9345-9F9B40C14985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2F47-80F1-4342-BD78-71763F6CB3B5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F448-FB88-4AD9-A048-F7A8C4CC2627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48AB-4914-4277-B07A-D8591540341A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51FD-1B32-4B81-AD09-80890007F286}" type="datetime1">
              <a:rPr lang="en-US" smtClean="0"/>
              <a:t>9/16/2021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A574-9DA7-4E43-9115-5007560AF738}" type="datetime1">
              <a:rPr lang="en-US" smtClean="0"/>
              <a:t>9/16/2021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B666-408B-4316-9919-E56AC61E989A}" type="datetime1">
              <a:rPr lang="en-US" smtClean="0"/>
              <a:t>9/16/2021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1F7F-DD49-4C82-A2F1-3FAF4EDCCF2C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0099-DC71-430F-88B8-8B75D35EEB53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AEC7E08-9FDE-4DDB-A32E-F4B76A6D287D}" type="datetime1">
              <a:rPr lang="en-US" smtClean="0"/>
              <a:t>9/16/2021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0.png"/><Relationship Id="rId21" Type="http://schemas.openxmlformats.org/officeDocument/2006/relationships/image" Target="../media/image11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4.png"/><Relationship Id="rId50" Type="http://schemas.openxmlformats.org/officeDocument/2006/relationships/customXml" Target="../ink/ink25.xml"/><Relationship Id="rId55" Type="http://schemas.openxmlformats.org/officeDocument/2006/relationships/image" Target="../media/image28.png"/><Relationship Id="rId63" Type="http://schemas.openxmlformats.org/officeDocument/2006/relationships/image" Target="../media/image32.png"/><Relationship Id="rId68" Type="http://schemas.openxmlformats.org/officeDocument/2006/relationships/customXml" Target="../ink/ink34.xml"/><Relationship Id="rId76" Type="http://schemas.openxmlformats.org/officeDocument/2006/relationships/customXml" Target="../ink/ink38.xml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5.png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40.png"/><Relationship Id="rId5" Type="http://schemas.openxmlformats.org/officeDocument/2006/relationships/image" Target="../media/image3.png"/><Relationship Id="rId61" Type="http://schemas.openxmlformats.org/officeDocument/2006/relationships/image" Target="../media/image31.png"/><Relationship Id="rId10" Type="http://schemas.openxmlformats.org/officeDocument/2006/relationships/customXml" Target="../ink/ink5.xml"/><Relationship Id="rId19" Type="http://schemas.openxmlformats.org/officeDocument/2006/relationships/image" Target="../media/image10.png"/><Relationship Id="rId31" Type="http://schemas.openxmlformats.org/officeDocument/2006/relationships/image" Target="../media/image16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81" Type="http://schemas.openxmlformats.org/officeDocument/2006/relationships/image" Target="../media/image41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5.png"/><Relationship Id="rId77" Type="http://schemas.openxmlformats.org/officeDocument/2006/relationships/image" Target="../media/image39.png"/><Relationship Id="rId8" Type="http://schemas.openxmlformats.org/officeDocument/2006/relationships/customXml" Target="../ink/ink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3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Understanding Ingredients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Fruits and Vegetables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Berries – a small sweet-tart flesh packed into a thin skin, e.g. strawberries, raspberries, blueberries </a:t>
            </a:r>
            <a:endParaRPr lang="en-US" altLang="zh-TW" dirty="0"/>
          </a:p>
          <a:p>
            <a:r>
              <a:rPr lang="en-US" altLang="zh-TW" dirty="0"/>
              <a:t>Citrus fruits – notable for their fragrance and juice content, e.g. orange, lemon, grapefruit, </a:t>
            </a:r>
            <a:r>
              <a:rPr lang="en-US" altLang="zh-TW" dirty="0" err="1"/>
              <a:t>pomelo</a:t>
            </a:r>
            <a:r>
              <a:rPr lang="en-US" altLang="zh-TW" dirty="0"/>
              <a:t> </a:t>
            </a:r>
            <a:endParaRPr lang="zh-TW" altLang="en-US" dirty="0"/>
          </a:p>
          <a:p>
            <a:r>
              <a:rPr lang="en-US" altLang="zh-TW" dirty="0"/>
              <a:t>Grapes – very versatile, e.g. red grapes, white grapes </a:t>
            </a:r>
            <a:endParaRPr lang="zh-TW" altLang="en-US" dirty="0"/>
          </a:p>
          <a:p>
            <a:r>
              <a:rPr lang="en-US" altLang="zh-TW" dirty="0"/>
              <a:t>Melons – grow on long vines, e.g. water melon, honeydew, cantaloupe </a:t>
            </a:r>
            <a:endParaRPr lang="zh-TW" altLang="en-US" dirty="0"/>
          </a:p>
          <a:p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6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Pome fruits – grows on a tree, e.g. pear, apple </a:t>
            </a:r>
            <a:endParaRPr lang="en-US" altLang="zh-TW" dirty="0"/>
          </a:p>
          <a:p>
            <a:r>
              <a:rPr lang="en-US" altLang="zh-TW" dirty="0"/>
              <a:t>Stone fruits – contains a pit in the center, e.g. plum, cherry, prune </a:t>
            </a:r>
            <a:endParaRPr lang="zh-TW" altLang="en-US" dirty="0"/>
          </a:p>
          <a:p>
            <a:r>
              <a:rPr lang="en-US" altLang="zh-TW" dirty="0"/>
              <a:t>Tropical and exotic fruits – native to tropical and subtropical </a:t>
            </a:r>
            <a:r>
              <a:rPr lang="en-US" altLang="zh-TW" dirty="0" smtClean="0"/>
              <a:t>climates,</a:t>
            </a:r>
            <a:r>
              <a:rPr lang="en-US" altLang="zh-TW" dirty="0"/>
              <a:t> </a:t>
            </a:r>
            <a:r>
              <a:rPr lang="en-US" altLang="zh-TW" dirty="0" smtClean="0"/>
              <a:t>they </a:t>
            </a:r>
            <a:r>
              <a:rPr lang="en-US" altLang="zh-TW" dirty="0"/>
              <a:t>are called exotic because they are not readily available, e.g. mango, passion fruit, papaya, durian, star fruit</a:t>
            </a:r>
            <a:endParaRPr lang="zh-TW" altLang="en-US" dirty="0"/>
          </a:p>
          <a:p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9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Structures of Vegetables and Fruits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2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Plant cells are primarily made of soft and succulent cells that are bounded by cell </a:t>
            </a:r>
            <a:r>
              <a:rPr lang="en-US" dirty="0" smtClean="0"/>
              <a:t>wall</a:t>
            </a:r>
            <a:r>
              <a:rPr lang="en-US" dirty="0"/>
              <a:t>.</a:t>
            </a:r>
          </a:p>
          <a:p>
            <a:r>
              <a:rPr lang="en-HK" dirty="0"/>
              <a:t>In younger plants, cell wall is made of cellulose, hemicellulose, and pectic substances including pectin.</a:t>
            </a:r>
          </a:p>
          <a:p>
            <a:r>
              <a:rPr lang="en-HK" dirty="0"/>
              <a:t>Older, more mature plants have a secondary cell wall composed of lignin which is thick, tough, and </a:t>
            </a:r>
            <a:r>
              <a:rPr lang="en-HK" dirty="0" smtClean="0"/>
              <a:t>fibrous.</a:t>
            </a:r>
            <a:endParaRPr lang="en-US" dirty="0"/>
          </a:p>
          <a:p>
            <a:r>
              <a:rPr lang="en-HK" dirty="0"/>
              <a:t>When the wall is firm, the original shape and texture of the cell are maintained. </a:t>
            </a:r>
          </a:p>
          <a:p>
            <a:r>
              <a:rPr lang="en-HK" dirty="0"/>
              <a:t>However, when the wall is destroyed (by cutting, dehydration or cooking), it breaks and spills its contents into the surrounding environment. Thus, water, sugars, or water-soluble vitamins of a cell may be lost.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7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Vegetables and Fruits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14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8DB200E-76B8-4A29-888C-883092006C69}"/>
              </a:ext>
            </a:extLst>
          </p:cNvPr>
          <p:cNvGrpSpPr/>
          <p:nvPr/>
        </p:nvGrpSpPr>
        <p:grpSpPr>
          <a:xfrm>
            <a:off x="1219200" y="1509511"/>
            <a:ext cx="5954880" cy="4563840"/>
            <a:chOff x="1381054" y="1509511"/>
            <a:chExt cx="5954880" cy="456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48B7FC0-72C0-4DDC-A769-92BA16B440E5}"/>
                    </a:ext>
                  </a:extLst>
                </p14:cNvPr>
                <p14:cNvContentPartPr/>
                <p14:nvPr/>
              </p14:nvContentPartPr>
              <p14:xfrm>
                <a:off x="2503670" y="2415767"/>
                <a:ext cx="3844800" cy="2501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48B7FC0-72C0-4DDC-A769-92BA16B440E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479910" y="2367896"/>
                  <a:ext cx="3892320" cy="259690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F4B1E0D-4731-467D-86A2-6624B2357562}"/>
                    </a:ext>
                  </a:extLst>
                </p14:cNvPr>
                <p14:cNvContentPartPr/>
                <p14:nvPr/>
              </p14:nvContentPartPr>
              <p14:xfrm>
                <a:off x="5605054" y="1749271"/>
                <a:ext cx="1730880" cy="22166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F4B1E0D-4731-467D-86A2-6624B23575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581294" y="1701396"/>
                  <a:ext cx="1778760" cy="231239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1AD6999-B7B6-4A32-A5F7-7592204F256F}"/>
                    </a:ext>
                  </a:extLst>
                </p14:cNvPr>
                <p14:cNvContentPartPr/>
                <p14:nvPr/>
              </p14:nvContentPartPr>
              <p14:xfrm>
                <a:off x="5465854" y="4064551"/>
                <a:ext cx="1640640" cy="17412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1AD6999-B7B6-4A32-A5F7-7592204F256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442097" y="4016674"/>
                  <a:ext cx="1688513" cy="18369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4AE793F-8D67-464C-9060-A2578704235A}"/>
                    </a:ext>
                  </a:extLst>
                </p14:cNvPr>
                <p14:cNvContentPartPr/>
                <p14:nvPr/>
              </p14:nvContentPartPr>
              <p14:xfrm>
                <a:off x="3051214" y="5068471"/>
                <a:ext cx="2673840" cy="1004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4AE793F-8D67-464C-9060-A2578704235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027456" y="5020602"/>
                  <a:ext cx="2721716" cy="110061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8C87229-8EC2-4CA6-87FD-B72BFF5787BC}"/>
                    </a:ext>
                  </a:extLst>
                </p14:cNvPr>
                <p14:cNvContentPartPr/>
                <p14:nvPr/>
              </p14:nvContentPartPr>
              <p14:xfrm>
                <a:off x="1381054" y="3472471"/>
                <a:ext cx="1839840" cy="21830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8C87229-8EC2-4CA6-87FD-B72BFF5787B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356940" y="3424591"/>
                  <a:ext cx="1887348" cy="227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4032E6E-AECD-4123-A799-DF87288CA870}"/>
                    </a:ext>
                  </a:extLst>
                </p14:cNvPr>
                <p14:cNvContentPartPr/>
                <p14:nvPr/>
              </p14:nvContentPartPr>
              <p14:xfrm>
                <a:off x="1542574" y="1673431"/>
                <a:ext cx="1410000" cy="1897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4032E6E-AECD-4123-A799-DF87288CA87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18816" y="1625551"/>
                  <a:ext cx="1457516" cy="19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2E2560A-6B32-4047-B832-1B22D6F2C8E2}"/>
                    </a:ext>
                  </a:extLst>
                </p14:cNvPr>
                <p14:cNvContentPartPr/>
                <p14:nvPr/>
              </p14:nvContentPartPr>
              <p14:xfrm>
                <a:off x="2752894" y="1509511"/>
                <a:ext cx="3071760" cy="8563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2E2560A-6B32-4047-B832-1B22D6F2C8E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729135" y="1461658"/>
                  <a:ext cx="3119278" cy="95166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C412D8F-741C-4A12-9330-94295107D0D7}"/>
                    </a:ext>
                  </a:extLst>
                </p14:cNvPr>
                <p14:cNvContentPartPr/>
                <p14:nvPr/>
              </p14:nvContentPartPr>
              <p14:xfrm>
                <a:off x="2663134" y="2544417"/>
                <a:ext cx="3539520" cy="2296534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C412D8F-741C-4A12-9330-94295107D0D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39374" y="2520660"/>
                  <a:ext cx="3587400" cy="234404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7A2646D-33C8-47AC-94F3-1AF67BB72D0D}"/>
                    </a:ext>
                  </a:extLst>
                </p14:cNvPr>
                <p14:cNvContentPartPr/>
                <p14:nvPr/>
              </p14:nvContentPartPr>
              <p14:xfrm>
                <a:off x="3667534" y="3578071"/>
                <a:ext cx="240" cy="2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7A2646D-33C8-47AC-94F3-1AF67BB72D0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659614" y="357015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0B8BCA1-2913-45E3-A74E-BC940CFC2FFE}"/>
                    </a:ext>
                  </a:extLst>
                </p14:cNvPr>
                <p14:cNvContentPartPr/>
                <p14:nvPr/>
              </p14:nvContentPartPr>
              <p14:xfrm>
                <a:off x="4750894" y="3687271"/>
                <a:ext cx="240" cy="2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0B8BCA1-2913-45E3-A74E-BC940CFC2FF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742974" y="367935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A3B305D-D1C7-4805-9D72-1209663BCF7C}"/>
                    </a:ext>
                  </a:extLst>
                </p14:cNvPr>
                <p14:cNvContentPartPr/>
                <p14:nvPr/>
              </p14:nvContentPartPr>
              <p14:xfrm>
                <a:off x="4562014" y="3528391"/>
                <a:ext cx="240" cy="2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A3B305D-D1C7-4805-9D72-1209663BCF7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554094" y="352047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B7BB522-8109-4D41-B063-1A059278FA5A}"/>
                    </a:ext>
                  </a:extLst>
                </p14:cNvPr>
                <p14:cNvContentPartPr/>
                <p14:nvPr/>
              </p14:nvContentPartPr>
              <p14:xfrm>
                <a:off x="3786574" y="3170551"/>
                <a:ext cx="240" cy="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B7BB522-8109-4D41-B063-1A059278FA5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778894" y="316263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7E535C8-F694-453C-9953-427BE8C3DAED}"/>
                    </a:ext>
                  </a:extLst>
                </p14:cNvPr>
                <p14:cNvContentPartPr/>
                <p14:nvPr/>
              </p14:nvContentPartPr>
              <p14:xfrm>
                <a:off x="3468574" y="3508471"/>
                <a:ext cx="240" cy="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7E535C8-F694-453C-9953-427BE8C3DAE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460654" y="350055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C4343B0-6D82-4EE9-BC2F-C2A3508A4F0C}"/>
                    </a:ext>
                  </a:extLst>
                </p14:cNvPr>
                <p14:cNvContentPartPr/>
                <p14:nvPr/>
              </p14:nvContentPartPr>
              <p14:xfrm>
                <a:off x="3428963" y="4065031"/>
                <a:ext cx="556800" cy="5767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C4343B0-6D82-4EE9-BC2F-C2A3508A4F0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386852" y="4023271"/>
                  <a:ext cx="640662" cy="66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A90D039-9FB5-4BAC-A8CE-A84F5A8AFFB3}"/>
                    </a:ext>
                  </a:extLst>
                </p14:cNvPr>
                <p14:cNvContentPartPr/>
                <p14:nvPr/>
              </p14:nvContentPartPr>
              <p14:xfrm>
                <a:off x="5704883" y="3856231"/>
                <a:ext cx="240" cy="2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A90D039-9FB5-4BAC-A8CE-A84F5A8AFFB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689043" y="384039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D68E1C6-07FF-44EB-BA03-DB457260B6EA}"/>
                    </a:ext>
                  </a:extLst>
                </p14:cNvPr>
                <p14:cNvContentPartPr/>
                <p14:nvPr/>
              </p14:nvContentPartPr>
              <p14:xfrm>
                <a:off x="5734643" y="3697351"/>
                <a:ext cx="240" cy="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D68E1C6-07FF-44EB-BA03-DB457260B6E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718803" y="368127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60AF804-4987-46FE-B1DE-7561FF057D0A}"/>
                    </a:ext>
                  </a:extLst>
                </p14:cNvPr>
                <p14:cNvContentPartPr/>
                <p14:nvPr/>
              </p14:nvContentPartPr>
              <p14:xfrm>
                <a:off x="5824163" y="3945751"/>
                <a:ext cx="240" cy="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60AF804-4987-46FE-B1DE-7561FF057D0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808323" y="392991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38EC547-6B10-4517-A1E4-14E53BBCC784}"/>
                    </a:ext>
                  </a:extLst>
                </p14:cNvPr>
                <p14:cNvContentPartPr/>
                <p14:nvPr/>
              </p14:nvContentPartPr>
              <p14:xfrm>
                <a:off x="5973203" y="3766711"/>
                <a:ext cx="10080" cy="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38EC547-6B10-4517-A1E4-14E53BBCC78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957363" y="3750871"/>
                  <a:ext cx="4200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B248C43-7437-41A4-AE01-C73AF950F76C}"/>
                    </a:ext>
                  </a:extLst>
                </p14:cNvPr>
                <p14:cNvContentPartPr/>
                <p14:nvPr/>
              </p14:nvContentPartPr>
              <p14:xfrm>
                <a:off x="5804243" y="3776791"/>
                <a:ext cx="30000" cy="151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B248C43-7437-41A4-AE01-C73AF950F76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783831" y="3753031"/>
                  <a:ext cx="71134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01E3106-DEB4-4518-8EF3-531C2643C3B1}"/>
                    </a:ext>
                  </a:extLst>
                </p14:cNvPr>
                <p14:cNvContentPartPr/>
                <p14:nvPr/>
              </p14:nvContentPartPr>
              <p14:xfrm>
                <a:off x="5943443" y="3856231"/>
                <a:ext cx="240" cy="100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01E3106-DEB4-4518-8EF3-531C2643C3B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927603" y="384039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468EC62-EAC0-46B8-9ECD-E0A3A09D2062}"/>
                    </a:ext>
                  </a:extLst>
                </p14:cNvPr>
                <p14:cNvContentPartPr/>
                <p14:nvPr/>
              </p14:nvContentPartPr>
              <p14:xfrm>
                <a:off x="5883923" y="3657511"/>
                <a:ext cx="10080" cy="100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468EC62-EAC0-46B8-9ECD-E0A3A09D206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868083" y="364167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48FC91E-B43A-484D-8832-CD3511BD2B24}"/>
                    </a:ext>
                  </a:extLst>
                </p14:cNvPr>
                <p14:cNvContentPartPr/>
                <p14:nvPr/>
              </p14:nvContentPartPr>
              <p14:xfrm>
                <a:off x="5844083" y="3915991"/>
                <a:ext cx="240" cy="100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48FC91E-B43A-484D-8832-CD3511BD2B2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828243" y="389991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E64AC22-FC5E-42FC-95D8-1E3B8AC4EAF5}"/>
                    </a:ext>
                  </a:extLst>
                </p14:cNvPr>
                <p14:cNvContentPartPr/>
                <p14:nvPr/>
              </p14:nvContentPartPr>
              <p14:xfrm>
                <a:off x="5804243" y="3587911"/>
                <a:ext cx="240" cy="100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E64AC22-FC5E-42FC-95D8-1E3B8AC4EAF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788403" y="357207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9B0EF6E-67D5-4BE3-81CE-1B0BC2652F47}"/>
                    </a:ext>
                  </a:extLst>
                </p14:cNvPr>
                <p14:cNvContentPartPr/>
                <p14:nvPr/>
              </p14:nvContentPartPr>
              <p14:xfrm>
                <a:off x="5853923" y="3856231"/>
                <a:ext cx="240" cy="100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9B0EF6E-67D5-4BE3-81CE-1B0BC2652F4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838083" y="384039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0FC97FF-6ACA-450E-AC06-18C93C6A18C0}"/>
                    </a:ext>
                  </a:extLst>
                </p14:cNvPr>
                <p14:cNvContentPartPr/>
                <p14:nvPr/>
              </p14:nvContentPartPr>
              <p14:xfrm>
                <a:off x="3071123" y="3220231"/>
                <a:ext cx="10080" cy="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0FC97FF-6ACA-450E-AC06-18C93C6A18C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055283" y="3204391"/>
                  <a:ext cx="4200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CD6E0BB-D1B2-4245-BF76-9FC3B94C38B1}"/>
                    </a:ext>
                  </a:extLst>
                </p14:cNvPr>
                <p14:cNvContentPartPr/>
                <p14:nvPr/>
              </p14:nvContentPartPr>
              <p14:xfrm>
                <a:off x="3051203" y="3299671"/>
                <a:ext cx="10080" cy="249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CD6E0BB-D1B2-4245-BF76-9FC3B94C38B1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035363" y="3280060"/>
                  <a:ext cx="42000" cy="6418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923355C8-C8B5-4BC2-83E1-A321BEC3F2C4}"/>
                    </a:ext>
                  </a:extLst>
                </p14:cNvPr>
                <p14:cNvContentPartPr/>
                <p14:nvPr/>
              </p14:nvContentPartPr>
              <p14:xfrm>
                <a:off x="3120803" y="3339511"/>
                <a:ext cx="10080" cy="100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923355C8-C8B5-4BC2-83E1-A321BEC3F2C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104963" y="332343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2B3E6C84-029B-435B-AF3A-34D6FD75265E}"/>
                    </a:ext>
                  </a:extLst>
                </p14:cNvPr>
                <p14:cNvContentPartPr/>
                <p14:nvPr/>
              </p14:nvContentPartPr>
              <p14:xfrm>
                <a:off x="3031283" y="3369271"/>
                <a:ext cx="240" cy="2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2B3E6C84-029B-435B-AF3A-34D6FD75265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015443" y="335343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F3CAA94-7F04-4D40-BC77-B420E5518E40}"/>
                    </a:ext>
                  </a:extLst>
                </p14:cNvPr>
                <p14:cNvContentPartPr/>
                <p14:nvPr/>
              </p14:nvContentPartPr>
              <p14:xfrm>
                <a:off x="3110723" y="3269911"/>
                <a:ext cx="240" cy="2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F3CAA94-7F04-4D40-BC77-B420E5518E40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094883" y="325407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1DC11F0-4E73-4671-8A94-38AE565BEC2C}"/>
                    </a:ext>
                  </a:extLst>
                </p14:cNvPr>
                <p14:cNvContentPartPr/>
                <p14:nvPr/>
              </p14:nvContentPartPr>
              <p14:xfrm>
                <a:off x="4154483" y="3587911"/>
                <a:ext cx="10080" cy="100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1DC11F0-4E73-4671-8A94-38AE565BEC2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138643" y="357207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673486A-757C-45C4-9142-AB5C3EEE4A01}"/>
                    </a:ext>
                  </a:extLst>
                </p14:cNvPr>
                <p14:cNvContentPartPr/>
                <p14:nvPr/>
              </p14:nvContentPartPr>
              <p14:xfrm>
                <a:off x="4174403" y="3637591"/>
                <a:ext cx="10080" cy="1008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673486A-757C-45C4-9142-AB5C3EEE4A01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158323" y="362175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61342653-0BEB-43A3-9264-3D68A837C844}"/>
                    </a:ext>
                  </a:extLst>
                </p14:cNvPr>
                <p14:cNvContentPartPr/>
                <p14:nvPr/>
              </p14:nvContentPartPr>
              <p14:xfrm>
                <a:off x="4084883" y="3548071"/>
                <a:ext cx="10080" cy="100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61342653-0BEB-43A3-9264-3D68A837C84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069043" y="353223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7CC0B50-6223-43D3-B9BC-A35D795DB274}"/>
                    </a:ext>
                  </a:extLst>
                </p14:cNvPr>
                <p14:cNvContentPartPr/>
                <p14:nvPr/>
              </p14:nvContentPartPr>
              <p14:xfrm>
                <a:off x="4015283" y="3478471"/>
                <a:ext cx="240" cy="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7CC0B50-6223-43D3-B9BC-A35D795DB27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999443" y="346263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6188E1A-F226-4812-B1B7-F619E6B4A608}"/>
                    </a:ext>
                  </a:extLst>
                </p14:cNvPr>
                <p14:cNvContentPartPr/>
                <p14:nvPr/>
              </p14:nvContentPartPr>
              <p14:xfrm>
                <a:off x="4164323" y="3458791"/>
                <a:ext cx="240" cy="2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6188E1A-F226-4812-B1B7-F619E6B4A60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148483" y="344271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D6E146F-CEDF-4539-A2B9-BF9E8B361894}"/>
                    </a:ext>
                  </a:extLst>
                </p14:cNvPr>
                <p14:cNvContentPartPr/>
                <p14:nvPr/>
              </p14:nvContentPartPr>
              <p14:xfrm>
                <a:off x="4025123" y="3647431"/>
                <a:ext cx="30240" cy="252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D6E146F-CEDF-4539-A2B9-BF9E8B36189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001363" y="3623671"/>
                  <a:ext cx="7776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8632A0F-66BC-4AB9-A4FF-2648BC71DAD1}"/>
                    </a:ext>
                  </a:extLst>
                </p14:cNvPr>
                <p14:cNvContentPartPr/>
                <p14:nvPr/>
              </p14:nvContentPartPr>
              <p14:xfrm>
                <a:off x="4064963" y="3518311"/>
                <a:ext cx="10080" cy="2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8632A0F-66BC-4AB9-A4FF-2648BC71DAD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049123" y="3502471"/>
                  <a:ext cx="4200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19B3B1B-0610-4C38-8A8E-D984FE646F50}"/>
                    </a:ext>
                  </a:extLst>
                </p14:cNvPr>
                <p14:cNvContentPartPr/>
                <p14:nvPr/>
              </p14:nvContentPartPr>
              <p14:xfrm>
                <a:off x="4164323" y="3498391"/>
                <a:ext cx="20160" cy="151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19B3B1B-0610-4C38-8A8E-D984FE646F5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140563" y="3474631"/>
                  <a:ext cx="6768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F651F56-DD9E-45D3-B074-34989EC3A3C9}"/>
                    </a:ext>
                  </a:extLst>
                </p14:cNvPr>
                <p14:cNvContentPartPr/>
                <p14:nvPr/>
              </p14:nvContentPartPr>
              <p14:xfrm>
                <a:off x="5893763" y="3727111"/>
                <a:ext cx="20160" cy="100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F651F56-DD9E-45D3-B074-34989EC3A3C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877923" y="3711271"/>
                  <a:ext cx="5184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B4826FDD-6979-451F-B654-DDC92C471772}"/>
                    </a:ext>
                  </a:extLst>
                </p14:cNvPr>
                <p14:cNvContentPartPr/>
                <p14:nvPr/>
              </p14:nvContentPartPr>
              <p14:xfrm>
                <a:off x="5814323" y="3836311"/>
                <a:ext cx="240" cy="100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B4826FDD-6979-451F-B654-DDC92C47177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798483" y="382047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E16D90ED-735F-4504-9511-D822A5F01B3E}"/>
                    </a:ext>
                  </a:extLst>
                </p14:cNvPr>
                <p14:cNvContentPartPr/>
                <p14:nvPr/>
              </p14:nvContentPartPr>
              <p14:xfrm>
                <a:off x="2912003" y="2732791"/>
                <a:ext cx="2902413" cy="19096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E16D90ED-735F-4504-9511-D822A5F01B3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900121" y="2690666"/>
                  <a:ext cx="2938059" cy="1963327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F9266391-2FAD-4102-96FD-BB6DC4BC572F}"/>
              </a:ext>
            </a:extLst>
          </p:cNvPr>
          <p:cNvSpPr txBox="1"/>
          <p:nvPr/>
        </p:nvSpPr>
        <p:spPr>
          <a:xfrm>
            <a:off x="2997564" y="5859674"/>
            <a:ext cx="240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Drawing of a plant cell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F0EE5AC-E70F-4056-A713-EFC0D008591A}"/>
              </a:ext>
            </a:extLst>
          </p:cNvPr>
          <p:cNvCxnSpPr>
            <a:cxnSpLocks/>
          </p:cNvCxnSpPr>
          <p:nvPr/>
        </p:nvCxnSpPr>
        <p:spPr>
          <a:xfrm flipH="1">
            <a:off x="5284812" y="1963061"/>
            <a:ext cx="755988" cy="4273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82660A-BC56-4625-88FD-083E15926BF0}"/>
              </a:ext>
            </a:extLst>
          </p:cNvPr>
          <p:cNvCxnSpPr>
            <a:cxnSpLocks/>
          </p:cNvCxnSpPr>
          <p:nvPr/>
        </p:nvCxnSpPr>
        <p:spPr>
          <a:xfrm flipH="1">
            <a:off x="5801616" y="2911925"/>
            <a:ext cx="744448" cy="3747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D385CC8-5AFB-4BC1-A7F6-AE227F777E3E}"/>
              </a:ext>
            </a:extLst>
          </p:cNvPr>
          <p:cNvCxnSpPr>
            <a:cxnSpLocks/>
          </p:cNvCxnSpPr>
          <p:nvPr/>
        </p:nvCxnSpPr>
        <p:spPr>
          <a:xfrm flipH="1" flipV="1">
            <a:off x="5128273" y="4434341"/>
            <a:ext cx="1161396" cy="5424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60F0EE9-1A51-4D68-9B31-2ADA080D7AC4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2523715" y="4518087"/>
            <a:ext cx="768304" cy="6921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9B6F6E4-8CB8-4BC4-A1F3-2E9585069F9D}"/>
              </a:ext>
            </a:extLst>
          </p:cNvPr>
          <p:cNvCxnSpPr>
            <a:cxnSpLocks/>
          </p:cNvCxnSpPr>
          <p:nvPr/>
        </p:nvCxnSpPr>
        <p:spPr>
          <a:xfrm flipH="1">
            <a:off x="5824350" y="3411203"/>
            <a:ext cx="911151" cy="3242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758A40F-BD48-49B5-8BE1-4D1CC35C85E8}"/>
              </a:ext>
            </a:extLst>
          </p:cNvPr>
          <p:cNvCxnSpPr>
            <a:cxnSpLocks/>
          </p:cNvCxnSpPr>
          <p:nvPr/>
        </p:nvCxnSpPr>
        <p:spPr>
          <a:xfrm flipV="1">
            <a:off x="1886160" y="3706320"/>
            <a:ext cx="854234" cy="35434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BC3577A-5B5C-4AA9-96FB-E94779327D24}"/>
              </a:ext>
            </a:extLst>
          </p:cNvPr>
          <p:cNvCxnSpPr>
            <a:cxnSpLocks/>
          </p:cNvCxnSpPr>
          <p:nvPr/>
        </p:nvCxnSpPr>
        <p:spPr>
          <a:xfrm>
            <a:off x="2041899" y="3108167"/>
            <a:ext cx="1160109" cy="5493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EEE6204-BEAB-4EE0-A503-E339DB18E36E}"/>
              </a:ext>
            </a:extLst>
          </p:cNvPr>
          <p:cNvCxnSpPr>
            <a:cxnSpLocks/>
          </p:cNvCxnSpPr>
          <p:nvPr/>
        </p:nvCxnSpPr>
        <p:spPr>
          <a:xfrm flipV="1">
            <a:off x="2279645" y="4088445"/>
            <a:ext cx="884411" cy="3458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D2A8C11F-99AB-49F4-80BD-FA9ED041E1BD}"/>
              </a:ext>
            </a:extLst>
          </p:cNvPr>
          <p:cNvSpPr txBox="1"/>
          <p:nvPr/>
        </p:nvSpPr>
        <p:spPr>
          <a:xfrm>
            <a:off x="6019800" y="1332494"/>
            <a:ext cx="2715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800" dirty="0"/>
              <a:t>Cell wall, contains cellulose, hemicellulose, pectic substances, and lignin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A0DFC9D-CFBB-4BF2-8F78-6F79B9D56F00}"/>
              </a:ext>
            </a:extLst>
          </p:cNvPr>
          <p:cNvSpPr txBox="1"/>
          <p:nvPr/>
        </p:nvSpPr>
        <p:spPr>
          <a:xfrm>
            <a:off x="6559635" y="2708717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1800" dirty="0"/>
              <a:t>Plasma membrane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1ACE93C-B16D-4955-856E-9FFC102DC418}"/>
              </a:ext>
            </a:extLst>
          </p:cNvPr>
          <p:cNvSpPr txBox="1"/>
          <p:nvPr/>
        </p:nvSpPr>
        <p:spPr>
          <a:xfrm>
            <a:off x="6717658" y="3203980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1800" dirty="0"/>
              <a:t>Ribosomes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5418C5D-99E7-4EC8-90B1-E38EE55796F1}"/>
              </a:ext>
            </a:extLst>
          </p:cNvPr>
          <p:cNvSpPr txBox="1"/>
          <p:nvPr/>
        </p:nvSpPr>
        <p:spPr>
          <a:xfrm>
            <a:off x="6281685" y="4515142"/>
            <a:ext cx="2403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800" dirty="0"/>
              <a:t>Vacuole, holds water and provide crispy texture to vegetable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366B19D-2B7C-4868-9F91-6B5C31D37203}"/>
              </a:ext>
            </a:extLst>
          </p:cNvPr>
          <p:cNvSpPr txBox="1"/>
          <p:nvPr/>
        </p:nvSpPr>
        <p:spPr>
          <a:xfrm>
            <a:off x="538968" y="2801219"/>
            <a:ext cx="15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HK" sz="1800" dirty="0"/>
              <a:t>Mitochondria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E7CBCBA-5E7F-4404-AFC2-6939DAF04FA9}"/>
              </a:ext>
            </a:extLst>
          </p:cNvPr>
          <p:cNvSpPr txBox="1"/>
          <p:nvPr/>
        </p:nvSpPr>
        <p:spPr>
          <a:xfrm>
            <a:off x="615185" y="3832668"/>
            <a:ext cx="1346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HK" sz="1800" dirty="0"/>
              <a:t>Chloroplast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D498A36-6035-4C8A-908B-197FA98E2BBE}"/>
              </a:ext>
            </a:extLst>
          </p:cNvPr>
          <p:cNvSpPr txBox="1"/>
          <p:nvPr/>
        </p:nvSpPr>
        <p:spPr>
          <a:xfrm>
            <a:off x="1532931" y="5025597"/>
            <a:ext cx="990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HK" sz="1800" dirty="0"/>
              <a:t>Nucleus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2AA23E3-FAA8-4BDE-9869-88640154E51E}"/>
              </a:ext>
            </a:extLst>
          </p:cNvPr>
          <p:cNvSpPr txBox="1"/>
          <p:nvPr/>
        </p:nvSpPr>
        <p:spPr>
          <a:xfrm>
            <a:off x="914400" y="4385093"/>
            <a:ext cx="1598284" cy="660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HK" sz="1800" dirty="0"/>
              <a:t>Endoplasmic reticulum</a:t>
            </a:r>
          </a:p>
        </p:txBody>
      </p:sp>
    </p:spTree>
    <p:extLst>
      <p:ext uri="{BB962C8B-B14F-4D97-AF65-F5344CB8AC3E}">
        <p14:creationId xmlns:p14="http://schemas.microsoft.com/office/powerpoint/2010/main" val="134232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Nutritive Value of Vegetables and Fruits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0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vegetables and fruits provide dietary </a:t>
            </a:r>
            <a:r>
              <a:rPr lang="en-US" dirty="0" err="1"/>
              <a:t>fibre</a:t>
            </a:r>
            <a:r>
              <a:rPr lang="en-US" dirty="0"/>
              <a:t> and water</a:t>
            </a:r>
          </a:p>
          <a:p>
            <a:r>
              <a:rPr lang="en-US" dirty="0"/>
              <a:t>Green vegetables are the main source of vitamin C</a:t>
            </a:r>
          </a:p>
          <a:p>
            <a:r>
              <a:rPr lang="en-US" dirty="0"/>
              <a:t>Green, orange, yellow and red vegetables provide vitamin A</a:t>
            </a:r>
          </a:p>
          <a:p>
            <a:r>
              <a:rPr lang="en-US" dirty="0"/>
              <a:t>Dark green vegetables provide calcium and iron</a:t>
            </a:r>
          </a:p>
          <a:p>
            <a:r>
              <a:rPr lang="en-US" dirty="0"/>
              <a:t>Root and tuber vegetables contain starch</a:t>
            </a:r>
          </a:p>
          <a:p>
            <a:r>
              <a:rPr lang="en-US" dirty="0"/>
              <a:t>Bulb vegetables contain sugar</a:t>
            </a:r>
          </a:p>
          <a:p>
            <a:r>
              <a:rPr lang="en-US" dirty="0"/>
              <a:t>Fruits are good source of vitamins and minerals</a:t>
            </a:r>
          </a:p>
          <a:p>
            <a:r>
              <a:rPr lang="en-HK" dirty="0"/>
              <a:t>Fat is low in the majority of fruits and vegetables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0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Apart from nutrients, there are continual researches showing that non-nutrient substances can bring beneficial effects to health by their:</a:t>
            </a:r>
          </a:p>
          <a:p>
            <a:pPr lvl="1"/>
            <a:r>
              <a:rPr lang="en-HK" dirty="0"/>
              <a:t>a</a:t>
            </a:r>
            <a:r>
              <a:rPr lang="it-IT" dirty="0"/>
              <a:t>ntioxidant properties (beta-carotene, vitamin C, and vitamin E)</a:t>
            </a:r>
          </a:p>
          <a:p>
            <a:pPr lvl="1"/>
            <a:r>
              <a:rPr lang="it-IT" dirty="0"/>
              <a:t>anticarcinogenic </a:t>
            </a:r>
            <a:r>
              <a:rPr lang="en-HK" dirty="0"/>
              <a:t>properties</a:t>
            </a:r>
          </a:p>
          <a:p>
            <a:r>
              <a:rPr lang="en-US" dirty="0"/>
              <a:t>The Department of Health launched a territory-wide healthy diet campaign, titled "2 plus 3 A Day" in June 2005. The campaign promotes the consumption of at least two servings of fruit and three servings of vegetables every day as part of a balanced diet in order to promote optimal health.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9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Choice and Storage of Vegetables and Fruits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3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Vegetables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199"/>
            <a:ext cx="7543800" cy="48482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HK" dirty="0"/>
              <a:t>When buying fresh vegetables, check these characteristics:</a:t>
            </a:r>
          </a:p>
          <a:p>
            <a:r>
              <a:rPr lang="en-HK" dirty="0" smtClean="0"/>
              <a:t>Ripeness</a:t>
            </a:r>
          </a:p>
          <a:p>
            <a:pPr marL="539750" indent="-363538">
              <a:buNone/>
              <a:tabLst>
                <a:tab pos="539750" algn="l"/>
              </a:tabLst>
            </a:pPr>
            <a:r>
              <a:rPr lang="en-HK" dirty="0" smtClean="0"/>
              <a:t>- 	If </a:t>
            </a:r>
            <a:r>
              <a:rPr lang="en-HK" dirty="0"/>
              <a:t>the vegetables are not ripe when they are purchased, they will have poor texture and </a:t>
            </a:r>
            <a:r>
              <a:rPr lang="en-HK" dirty="0" smtClean="0"/>
              <a:t>flavour</a:t>
            </a:r>
            <a:endParaRPr lang="en-HK" strike="sngStrike" dirty="0"/>
          </a:p>
          <a:p>
            <a:r>
              <a:rPr lang="en-HK" dirty="0"/>
              <a:t>Colour and </a:t>
            </a:r>
            <a:r>
              <a:rPr lang="en-HK" dirty="0" smtClean="0"/>
              <a:t>texture</a:t>
            </a:r>
          </a:p>
          <a:p>
            <a:pPr marL="539750" indent="-363538">
              <a:buFontTx/>
              <a:buChar char="-"/>
            </a:pPr>
            <a:r>
              <a:rPr lang="en-HK" dirty="0" smtClean="0"/>
              <a:t>Vegetables </a:t>
            </a:r>
            <a:r>
              <a:rPr lang="en-HK" dirty="0"/>
              <a:t>should have a bright, characteristic colour and a crisp </a:t>
            </a:r>
            <a:r>
              <a:rPr lang="en-HK" dirty="0" smtClean="0"/>
              <a:t>texture</a:t>
            </a:r>
            <a:endParaRPr lang="en-HK" strike="sngStrike" dirty="0" smtClean="0"/>
          </a:p>
          <a:p>
            <a:pPr marL="539750" indent="-363538">
              <a:buFontTx/>
              <a:buChar char="-"/>
            </a:pPr>
            <a:r>
              <a:rPr lang="en-HK" dirty="0"/>
              <a:t>Colour is the key to nutrition, especially for vitamin A </a:t>
            </a:r>
            <a:r>
              <a:rPr lang="en-HK" dirty="0" smtClean="0"/>
              <a:t>content</a:t>
            </a:r>
            <a:endParaRPr lang="en-HK" strike="sngStrike" dirty="0"/>
          </a:p>
          <a:p>
            <a:r>
              <a:rPr lang="en-HK" dirty="0" smtClean="0"/>
              <a:t>Shape</a:t>
            </a:r>
            <a:endParaRPr lang="en-HK" dirty="0"/>
          </a:p>
          <a:p>
            <a:pPr marL="539750" indent="-363538">
              <a:buNone/>
            </a:pPr>
            <a:r>
              <a:rPr lang="en-HK" dirty="0" smtClean="0"/>
              <a:t>- 	Misshapen </a:t>
            </a:r>
            <a:r>
              <a:rPr lang="en-HK" dirty="0"/>
              <a:t>vegetables may be poor in texture and </a:t>
            </a:r>
            <a:r>
              <a:rPr lang="en-HK" dirty="0" smtClean="0"/>
              <a:t>flavour</a:t>
            </a:r>
            <a:endParaRPr lang="en-HK" strike="sngStrike" dirty="0"/>
          </a:p>
          <a:p>
            <a:r>
              <a:rPr lang="en-HK" dirty="0" smtClean="0"/>
              <a:t>Size</a:t>
            </a:r>
          </a:p>
          <a:p>
            <a:pPr marL="539750" indent="-363538">
              <a:buFontTx/>
              <a:buChar char="-"/>
            </a:pPr>
            <a:r>
              <a:rPr lang="en-HK" dirty="0" smtClean="0"/>
              <a:t>Extra-large </a:t>
            </a:r>
            <a:r>
              <a:rPr lang="en-HK" dirty="0"/>
              <a:t>vegetables may be overripe, coarse, and have poor </a:t>
            </a:r>
            <a:r>
              <a:rPr lang="en-HK" dirty="0" smtClean="0"/>
              <a:t>flavour</a:t>
            </a:r>
            <a:endParaRPr lang="en-HK" dirty="0"/>
          </a:p>
          <a:p>
            <a:pPr marL="539750" indent="-363538">
              <a:buFontTx/>
              <a:buChar char="-"/>
            </a:pPr>
            <a:r>
              <a:rPr lang="en-HK" dirty="0"/>
              <a:t>Extremely small ones tend to be immature and have poor flavour, </a:t>
            </a:r>
            <a:r>
              <a:rPr lang="en-HK" dirty="0" smtClean="0"/>
              <a:t>too</a:t>
            </a:r>
            <a:endParaRPr lang="en-US" dirty="0"/>
          </a:p>
          <a:p>
            <a:pPr marL="539750" indent="-363538">
              <a:buFontTx/>
              <a:buChar char="-"/>
            </a:pPr>
            <a:r>
              <a:rPr lang="en-US" altLang="zh-TW" dirty="0"/>
              <a:t>Vegetables </a:t>
            </a:r>
            <a:r>
              <a:rPr lang="en-HK" dirty="0"/>
              <a:t>s</a:t>
            </a:r>
            <a:r>
              <a:rPr lang="en-HK" dirty="0" smtClean="0"/>
              <a:t>hould </a:t>
            </a:r>
            <a:r>
              <a:rPr lang="en-HK" dirty="0"/>
              <a:t>feel heavy in relation to their </a:t>
            </a:r>
            <a:r>
              <a:rPr lang="en-HK" dirty="0" smtClean="0"/>
              <a:t>size</a:t>
            </a:r>
            <a:endParaRPr lang="en-HK" strike="sngStrike" dirty="0">
              <a:solidFill>
                <a:srgbClr val="0000CC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8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Vegetables and Fruits</a:t>
            </a:r>
          </a:p>
          <a:p>
            <a:r>
              <a:rPr lang="en-US" dirty="0"/>
              <a:t>Structures of Vegetables and Fruits</a:t>
            </a:r>
          </a:p>
          <a:p>
            <a:r>
              <a:rPr lang="en-US" dirty="0"/>
              <a:t>Nutritive Value of Vegetables and Fruits</a:t>
            </a:r>
          </a:p>
          <a:p>
            <a:r>
              <a:rPr lang="en-US" dirty="0"/>
              <a:t>Choice and Storage of Vegetables and Fruits</a:t>
            </a:r>
          </a:p>
          <a:p>
            <a:r>
              <a:rPr lang="en-US" dirty="0"/>
              <a:t>Uses of Vegetables and Fruits in Cooking / Diet</a:t>
            </a:r>
          </a:p>
          <a:p>
            <a:r>
              <a:rPr lang="en-US" dirty="0"/>
              <a:t>Food and Nutrition Labelling of Vegetables and Fruits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97920-E299-4713-B3BC-8B6B45A9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Vegetables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67DFF-002C-4A1E-9BA7-B8EA16BFF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Keep green and salad vegetables crisp and fresh at the bottom vegetable drawer of a refrigerator</a:t>
            </a:r>
          </a:p>
          <a:p>
            <a:r>
              <a:rPr lang="en-HK" dirty="0"/>
              <a:t>Keep root and bulb vegetables in dry, ventilated, and dark place</a:t>
            </a:r>
          </a:p>
          <a:p>
            <a:r>
              <a:rPr lang="en-HK" dirty="0"/>
              <a:t>In some plants, e.g. potatoes sugars increase and starch decreases when stored in refrigerator, leading to flavour and texture quality loss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When buying fresh fruits, check these characteristics:</a:t>
            </a:r>
          </a:p>
          <a:p>
            <a:pPr lvl="1"/>
            <a:r>
              <a:rPr lang="en-HK" dirty="0"/>
              <a:t>The quality of fresh fruit depends on its maturity and </a:t>
            </a:r>
            <a:r>
              <a:rPr lang="en-HK" dirty="0" smtClean="0"/>
              <a:t>ripeness</a:t>
            </a:r>
          </a:p>
          <a:p>
            <a:pPr lvl="1"/>
            <a:r>
              <a:rPr lang="en-HK" dirty="0" smtClean="0"/>
              <a:t> </a:t>
            </a:r>
            <a:r>
              <a:rPr lang="en-HK" dirty="0"/>
              <a:t>Maturity means fruit has reached its full </a:t>
            </a:r>
            <a:r>
              <a:rPr lang="en-HK" dirty="0" smtClean="0"/>
              <a:t>size</a:t>
            </a:r>
          </a:p>
          <a:p>
            <a:pPr lvl="1"/>
            <a:r>
              <a:rPr lang="en-HK" dirty="0" smtClean="0"/>
              <a:t>Ripeness </a:t>
            </a:r>
            <a:r>
              <a:rPr lang="en-HK" dirty="0"/>
              <a:t>refers to how ready it is to </a:t>
            </a:r>
            <a:r>
              <a:rPr lang="en-HK" dirty="0" smtClean="0"/>
              <a:t>eat</a:t>
            </a:r>
            <a:endParaRPr lang="en-HK" dirty="0"/>
          </a:p>
          <a:p>
            <a:r>
              <a:rPr lang="en-HK" dirty="0"/>
              <a:t>Choose fruit which has a good colour, is firm and is not </a:t>
            </a:r>
            <a:r>
              <a:rPr lang="en-HK" dirty="0" smtClean="0"/>
              <a:t>damaged</a:t>
            </a:r>
            <a:endParaRPr lang="en-HK" strike="sngStrike" dirty="0">
              <a:solidFill>
                <a:srgbClr val="0000CC"/>
              </a:solidFill>
            </a:endParaRPr>
          </a:p>
          <a:p>
            <a:r>
              <a:rPr lang="en-US" dirty="0"/>
              <a:t>Keep fruit cool and crisp in the </a:t>
            </a:r>
            <a:r>
              <a:rPr lang="en-US" dirty="0" smtClean="0"/>
              <a:t>refrigerator</a:t>
            </a:r>
            <a:endParaRPr lang="en-US" strike="sngStrike" dirty="0">
              <a:solidFill>
                <a:srgbClr val="0000CC"/>
              </a:solidFill>
            </a:endParaRPr>
          </a:p>
          <a:p>
            <a:r>
              <a:rPr lang="en-US" dirty="0"/>
              <a:t>Most fruits are climate-dependent when they are </a:t>
            </a:r>
            <a:r>
              <a:rPr lang="en-US" dirty="0" smtClean="0"/>
              <a:t>grown</a:t>
            </a:r>
          </a:p>
          <a:p>
            <a:r>
              <a:rPr lang="en-US" dirty="0" smtClean="0"/>
              <a:t>Fruit </a:t>
            </a:r>
            <a:r>
              <a:rPr lang="en-US" dirty="0"/>
              <a:t>that are grown in tropical area should be stored at room temperature instead of a refrigerator, otherwise they become soft </a:t>
            </a:r>
            <a:r>
              <a:rPr lang="en-US"/>
              <a:t>and </a:t>
            </a:r>
            <a:r>
              <a:rPr lang="en-US" smtClean="0"/>
              <a:t>gelatinous</a:t>
            </a:r>
            <a:endParaRPr lang="en-US" strike="sngStrike" dirty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Uses of Vegetables and Fruits in Cooking / Diet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9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Vegetables in Cooking /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HK" dirty="0"/>
              <a:t>Vegetables are the edible portion of plant eaten with (or as) the main course</a:t>
            </a:r>
          </a:p>
          <a:p>
            <a:r>
              <a:rPr lang="en-US" dirty="0"/>
              <a:t>Vegetables may be consumed raw or as appetizer, e.g. salad vegetables and Chinese cucumber salad</a:t>
            </a:r>
          </a:p>
          <a:p>
            <a:r>
              <a:rPr lang="en-US" dirty="0"/>
              <a:t>They can also be made ready for consumption by methods such as baking, boiling, frying, pressure-cooking, blanching, stir-frying, and so forth, e.g.:</a:t>
            </a:r>
          </a:p>
          <a:p>
            <a:pPr lvl="1"/>
            <a:r>
              <a:rPr lang="en-US" dirty="0"/>
              <a:t>Baked vegetables in Portuguese sauce</a:t>
            </a:r>
          </a:p>
          <a:p>
            <a:pPr lvl="1"/>
            <a:r>
              <a:rPr lang="en-US" dirty="0"/>
              <a:t>Minestrone </a:t>
            </a:r>
          </a:p>
          <a:p>
            <a:pPr lvl="1"/>
            <a:r>
              <a:rPr lang="en-US" dirty="0"/>
              <a:t>Onion rings</a:t>
            </a:r>
          </a:p>
          <a:p>
            <a:pPr lvl="1"/>
            <a:r>
              <a:rPr lang="en-US" dirty="0"/>
              <a:t>Carrots in stewed meat dish</a:t>
            </a:r>
          </a:p>
          <a:p>
            <a:pPr lvl="1"/>
            <a:r>
              <a:rPr lang="en-US" dirty="0"/>
              <a:t>Blanched </a:t>
            </a:r>
            <a:r>
              <a:rPr lang="en-US" dirty="0" err="1"/>
              <a:t>choi</a:t>
            </a:r>
            <a:r>
              <a:rPr lang="en-US" dirty="0"/>
              <a:t> sum</a:t>
            </a:r>
          </a:p>
          <a:p>
            <a:pPr lvl="1"/>
            <a:r>
              <a:rPr lang="en-US" dirty="0"/>
              <a:t>Stir-fried mixed vegetables with garlic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Vegetables in Cooking /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Soup/appetizer – e.g. Cream of Mushroom Soup, Borscht, Green Salad, Sweet Corn and Bean Curd Soup</a:t>
            </a:r>
          </a:p>
          <a:p>
            <a:r>
              <a:rPr lang="en-US" dirty="0"/>
              <a:t>Main course (in particular for vegetarians) – e.g. Cabbage Roll, Stir-fried Assorted Vegetables (</a:t>
            </a:r>
            <a:r>
              <a:rPr lang="zh-TW" altLang="en-US" dirty="0"/>
              <a:t>炒雜菜</a:t>
            </a:r>
            <a:r>
              <a:rPr lang="en-US" altLang="zh-TW" dirty="0"/>
              <a:t>) </a:t>
            </a:r>
          </a:p>
          <a:p>
            <a:r>
              <a:rPr lang="en-US" dirty="0"/>
              <a:t>Side dish of main course in western cuisine</a:t>
            </a:r>
          </a:p>
          <a:p>
            <a:r>
              <a:rPr lang="en-US" dirty="0"/>
              <a:t>Snack – e.g. Potato Cakes, Deep Fried Stuffed </a:t>
            </a:r>
            <a:r>
              <a:rPr lang="en-US" dirty="0" smtClean="0"/>
              <a:t>Eggplant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Fruits in Cooking / Diet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Fruit is usually eaten alone</a:t>
            </a:r>
          </a:p>
          <a:p>
            <a:r>
              <a:rPr lang="en-US" dirty="0"/>
              <a:t>Fruit can be used to prepare:</a:t>
            </a:r>
          </a:p>
          <a:p>
            <a:pPr lvl="1"/>
            <a:r>
              <a:rPr lang="en-US" dirty="0"/>
              <a:t>Breakfast – e.g. fresh fruits, fruits in yoghurt, stewed fruits</a:t>
            </a:r>
          </a:p>
          <a:p>
            <a:pPr lvl="1"/>
            <a:r>
              <a:rPr lang="en-US" dirty="0"/>
              <a:t>Soup – e.g. Sour Cherry Soup, Papaya Soup</a:t>
            </a:r>
          </a:p>
          <a:p>
            <a:pPr lvl="1"/>
            <a:r>
              <a:rPr lang="en-US" dirty="0"/>
              <a:t>Main course – e.g. Pork Chop with Apple Sauce, Deep Fried Spareribs with Strawberry</a:t>
            </a:r>
          </a:p>
          <a:p>
            <a:pPr lvl="1"/>
            <a:r>
              <a:rPr lang="en-US" dirty="0"/>
              <a:t>Dessert – e.g. Apple Pie, Banana Fritters, Fruits in Jelly, Fruit Salad, Summer Pudding</a:t>
            </a:r>
          </a:p>
          <a:p>
            <a:pPr lvl="1"/>
            <a:r>
              <a:rPr lang="en-US" dirty="0"/>
              <a:t>Bakery products – e.g. cakes, biscuits, pastries and bread (e.g. Cookies with Raisins, Fruit Cake, Pineapple Tart, Danish pastry with Apricot, Banana Bread)</a:t>
            </a:r>
          </a:p>
          <a:p>
            <a:pPr lvl="1"/>
            <a:r>
              <a:rPr lang="en-US" dirty="0"/>
              <a:t>Beverage – e.g. smoothies, milk shakes, fruit juice</a:t>
            </a:r>
          </a:p>
          <a:p>
            <a:pPr lvl="1"/>
            <a:r>
              <a:rPr lang="en-US" dirty="0"/>
              <a:t>Preserve – e.g. jam, chutney, marmalade, lemon curd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8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and Nutrition Labelling of Vegetables and Fruits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5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Vegetables and fruits that are not sold as prepackaged products in Hong Kong, is not bound to follow the nutrition labelling regulation in Hong Kong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4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Organic Vegetables and Fruits</a:t>
            </a:r>
          </a:p>
          <a:p>
            <a:r>
              <a:rPr lang="en-US" dirty="0"/>
              <a:t>Foods labelled “organic” must be grown without the use of</a:t>
            </a:r>
          </a:p>
          <a:p>
            <a:pPr lvl="1"/>
            <a:r>
              <a:rPr lang="en-US" dirty="0"/>
              <a:t>Chemical pesticides</a:t>
            </a:r>
          </a:p>
          <a:p>
            <a:pPr lvl="1"/>
            <a:r>
              <a:rPr lang="en-US" dirty="0"/>
              <a:t>Herbicides</a:t>
            </a:r>
          </a:p>
          <a:p>
            <a:pPr lvl="1"/>
            <a:r>
              <a:rPr lang="en-US" dirty="0" err="1"/>
              <a:t>Fertilisers</a:t>
            </a:r>
            <a:endParaRPr lang="en-US" dirty="0"/>
          </a:p>
          <a:p>
            <a:r>
              <a:rPr lang="en-US" dirty="0"/>
              <a:t>There must verifiable records of the system of production</a:t>
            </a:r>
          </a:p>
          <a:p>
            <a:r>
              <a:rPr lang="en-US" dirty="0"/>
              <a:t>Organic products must be 95% organically produced</a:t>
            </a:r>
          </a:p>
          <a:p>
            <a:r>
              <a:rPr lang="en-US" dirty="0"/>
              <a:t>Pesticide residue would certainly be lowered or nonexistent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0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Organic Vegetables and Fruits</a:t>
            </a:r>
          </a:p>
          <a:p>
            <a:r>
              <a:rPr lang="en-US" dirty="0"/>
              <a:t>Bacterial counts of organically grown plant material may be higher than conventionally grown foods</a:t>
            </a:r>
          </a:p>
          <a:p>
            <a:r>
              <a:rPr lang="en-US" dirty="0"/>
              <a:t>There is no evidence that organically grown foods are higher in nutrient content than conventionally grown foods</a:t>
            </a:r>
          </a:p>
          <a:p>
            <a:r>
              <a:rPr lang="en-US" altLang="zh-TW" sz="2400" dirty="0"/>
              <a:t>In Hong Kong, </a:t>
            </a:r>
            <a:r>
              <a:rPr lang="en-US" sz="2400" dirty="0"/>
              <a:t>the Hong Kong Organic Resource Center (HKORC) had launched its independent organic certification service for organic farmers and organic food processors</a:t>
            </a:r>
          </a:p>
          <a:p>
            <a:r>
              <a:rPr lang="en-US" dirty="0"/>
              <a:t>There is currently no legal requirement for organic foods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9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Vegetables and Fruits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9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Green Foods</a:t>
            </a:r>
          </a:p>
          <a:p>
            <a:r>
              <a:rPr lang="en-US" dirty="0"/>
              <a:t>Green Food project of China is launched to enhance food quality and safety, to promote consumer's health, and to protect agricultural bio-environment for sustainable development</a:t>
            </a:r>
          </a:p>
          <a:p>
            <a:r>
              <a:rPr lang="en-US" dirty="0"/>
              <a:t>Green Food Certification Standards is the transition between turning conventional farming to organic farming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7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Provost, J., Kelly, B., </a:t>
            </a:r>
            <a:r>
              <a:rPr lang="en-US" dirty="0" err="1"/>
              <a:t>Bodwin</a:t>
            </a:r>
            <a:r>
              <a:rPr lang="en-US" dirty="0"/>
              <a:t>, J., &amp; </a:t>
            </a:r>
            <a:r>
              <a:rPr lang="en-US" dirty="0" err="1"/>
              <a:t>Wallert</a:t>
            </a:r>
            <a:r>
              <a:rPr lang="en-US" dirty="0"/>
              <a:t>, M. (2016). </a:t>
            </a:r>
            <a:r>
              <a:rPr lang="en-US" i="1" dirty="0"/>
              <a:t>The Science of Cooking.</a:t>
            </a:r>
            <a:r>
              <a:rPr lang="en-US" dirty="0"/>
              <a:t> John Wiley &amp; Sons.</a:t>
            </a:r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r>
              <a:rPr lang="en-US" dirty="0" smtClean="0"/>
              <a:t>Department of Health - Press Release (27 August 2005). </a:t>
            </a:r>
            <a:endParaRPr lang="en-US" dirty="0"/>
          </a:p>
          <a:p>
            <a:r>
              <a:rPr lang="en-US" altLang="zh-TW" dirty="0" smtClean="0"/>
              <a:t>Hong Kong Organic Resource Centre</a:t>
            </a:r>
            <a:endParaRPr lang="en-US" dirty="0"/>
          </a:p>
          <a:p>
            <a:r>
              <a:rPr lang="zh-TW" altLang="en-US" dirty="0"/>
              <a:t>中国绿色食品发展</a:t>
            </a:r>
            <a:r>
              <a:rPr lang="zh-TW" altLang="en-US" dirty="0" smtClean="0"/>
              <a:t>中心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Vegetables and Fruits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From food processing point of view, fruits and vegetables can be classified into two types:</a:t>
            </a:r>
          </a:p>
          <a:p>
            <a:r>
              <a:rPr lang="en-US" dirty="0"/>
              <a:t>Fresh produce</a:t>
            </a:r>
          </a:p>
          <a:p>
            <a:pPr lvl="1"/>
            <a:r>
              <a:rPr lang="en-US" dirty="0"/>
              <a:t>Food additives are not used</a:t>
            </a:r>
          </a:p>
          <a:p>
            <a:pPr lvl="1"/>
            <a:r>
              <a:rPr lang="en-US" dirty="0"/>
              <a:t>Product are of natural qualities at its natural state</a:t>
            </a:r>
          </a:p>
          <a:p>
            <a:pPr lvl="1"/>
            <a:r>
              <a:rPr lang="en-US" dirty="0"/>
              <a:t>They are perish in high rate</a:t>
            </a:r>
          </a:p>
          <a:p>
            <a:r>
              <a:rPr lang="en-US" dirty="0"/>
              <a:t>Processed product</a:t>
            </a:r>
          </a:p>
          <a:p>
            <a:pPr lvl="1"/>
            <a:r>
              <a:rPr lang="en-US" dirty="0"/>
              <a:t>Treated and often with food additives</a:t>
            </a:r>
          </a:p>
          <a:p>
            <a:pPr lvl="1"/>
            <a:r>
              <a:rPr lang="en-US" dirty="0"/>
              <a:t>Subjected to alternation in terms of quality compared to its natural state</a:t>
            </a:r>
          </a:p>
          <a:p>
            <a:pPr lvl="1"/>
            <a:r>
              <a:rPr lang="en-US" dirty="0"/>
              <a:t>Longer shelf life</a:t>
            </a:r>
          </a:p>
          <a:p>
            <a:pPr lvl="1"/>
            <a:r>
              <a:rPr lang="en-US" dirty="0"/>
              <a:t>Available at any time of the year</a:t>
            </a:r>
          </a:p>
          <a:p>
            <a:pPr lvl="1"/>
            <a:r>
              <a:rPr lang="en-US" dirty="0"/>
              <a:t>Quick and easy to cook</a:t>
            </a:r>
          </a:p>
          <a:p>
            <a:pPr lvl="1"/>
            <a:r>
              <a:rPr lang="en-US" dirty="0"/>
              <a:t>e.g. frozen vegetables, canned fruits, dried vegetables/fruits, preserved vegetables, candied fruits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0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Vegetables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Vegetables are the edible portion of plant eaten with (or as) the main course</a:t>
            </a:r>
          </a:p>
          <a:p>
            <a:r>
              <a:rPr lang="en-US" dirty="0"/>
              <a:t>Vegetables can be classified based on the part of the plant that is eaten</a:t>
            </a:r>
          </a:p>
          <a:p>
            <a:r>
              <a:rPr lang="en-US" dirty="0"/>
              <a:t>Different types of vegetables have different food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based on the edible parts of plant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Fruit – the mature ovaries with seeds, also include vegetable fruits (in </a:t>
            </a:r>
            <a:r>
              <a:rPr lang="en-HK"/>
              <a:t>botany)</a:t>
            </a:r>
            <a:r>
              <a:rPr lang="en-US"/>
              <a:t>, </a:t>
            </a:r>
            <a:r>
              <a:rPr lang="en-US" dirty="0"/>
              <a:t>e.g. tomato, cucumber and pepper</a:t>
            </a:r>
          </a:p>
          <a:p>
            <a:r>
              <a:rPr lang="en-US" dirty="0"/>
              <a:t>Seed and pod – seed are in fruits or pods, e.g. string beans and green peas </a:t>
            </a:r>
          </a:p>
          <a:p>
            <a:r>
              <a:rPr lang="en-US" dirty="0"/>
              <a:t>Flower – clusters of stem, e.g. broccoli and cauliflower</a:t>
            </a:r>
            <a:endParaRPr lang="en-US" altLang="zh-TW" dirty="0"/>
          </a:p>
          <a:p>
            <a:r>
              <a:rPr lang="en-US" altLang="zh-TW" dirty="0"/>
              <a:t>Leaf – typically thin and flattened part, e.g. spinach and lettuce </a:t>
            </a:r>
            <a:endParaRPr lang="zh-TW" altLang="en-US" dirty="0"/>
          </a:p>
          <a:p>
            <a:endParaRPr lang="zh-TW" altLang="en-US" dirty="0"/>
          </a:p>
          <a:p>
            <a:endParaRPr lang="en-US" dirty="0"/>
          </a:p>
          <a:p>
            <a:pPr marL="0" indent="0">
              <a:buNone/>
            </a:pPr>
            <a:endParaRPr lang="en-H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2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based on the edible parts of plant</a:t>
            </a:r>
            <a:endParaRPr lang="en-H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Stem – above ground axis that support the flower, leaf, and fruit, e.g. celery and asparagus </a:t>
            </a:r>
            <a:endParaRPr lang="en-US" altLang="zh-TW" dirty="0"/>
          </a:p>
          <a:p>
            <a:r>
              <a:rPr lang="en-US" altLang="zh-TW" dirty="0"/>
              <a:t>Bulb – a short underground stem with fleshy leaves that store food for adverse condition, e.g. onion and garlic </a:t>
            </a:r>
          </a:p>
          <a:p>
            <a:r>
              <a:rPr lang="en-US" altLang="zh-TW" dirty="0"/>
              <a:t>Tuber – enlarged underground structure used as storage for nutrients, e.g. potato and taro </a:t>
            </a:r>
            <a:endParaRPr lang="zh-TW" altLang="en-US" dirty="0"/>
          </a:p>
          <a:p>
            <a:r>
              <a:rPr lang="en-US" altLang="zh-TW" dirty="0"/>
              <a:t>Root – usually underground, it absorbs water and inorganic nutrients, e.g. carrot and turnip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1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Botanically, fruits are the mature ovaries of plants with their seeds. Therefore, this definition includes all grains, legumes, nuts and seeds, and common “vegetable-fruits” such as cucumbers, olives, peppers, and tomatoes. </a:t>
            </a:r>
          </a:p>
          <a:p>
            <a:r>
              <a:rPr lang="en-HK" dirty="0"/>
              <a:t>When defined and considered in a culinary role, fruit is the fleshy part of a plant, usually eaten alone or served as a dessert. </a:t>
            </a:r>
          </a:p>
          <a:p>
            <a:r>
              <a:rPr lang="en-HK" dirty="0"/>
              <a:t>Fruits are high in organic acids and sugar—higher than vegetables</a:t>
            </a:r>
            <a:r>
              <a:rPr lang="en-HK" strike="sngStrike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8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classification of fruits:</a:t>
            </a:r>
          </a:p>
          <a:p>
            <a:r>
              <a:rPr lang="en-US" dirty="0"/>
              <a:t>Berries</a:t>
            </a:r>
          </a:p>
          <a:p>
            <a:r>
              <a:rPr lang="en-US" dirty="0"/>
              <a:t>Citrus fruits</a:t>
            </a:r>
          </a:p>
          <a:p>
            <a:r>
              <a:rPr lang="en-US" dirty="0"/>
              <a:t>Grapes</a:t>
            </a:r>
          </a:p>
          <a:p>
            <a:r>
              <a:rPr lang="en-US" dirty="0"/>
              <a:t>Melons</a:t>
            </a:r>
          </a:p>
          <a:p>
            <a:r>
              <a:rPr lang="en-US" dirty="0"/>
              <a:t>Pome fruits</a:t>
            </a:r>
          </a:p>
          <a:p>
            <a:r>
              <a:rPr lang="en-US" dirty="0"/>
              <a:t>Stone fruits</a:t>
            </a:r>
          </a:p>
          <a:p>
            <a:r>
              <a:rPr lang="en-US" dirty="0"/>
              <a:t>Tropical and exotic fruits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700CCB-20BA-4760-AB9F-AC3B63ED32E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http://purl.org/dc/terms/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1634</TotalTime>
  <Words>1835</Words>
  <Application>Microsoft Office PowerPoint</Application>
  <PresentationFormat>如螢幕大小 (4:3)</PresentationFormat>
  <Paragraphs>204</Paragraphs>
  <Slides>31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5" baseType="lpstr">
      <vt:lpstr>微軟正黑體</vt:lpstr>
      <vt:lpstr>Arial</vt:lpstr>
      <vt:lpstr>Constantia</vt:lpstr>
      <vt:lpstr>Cooking 16x9</vt:lpstr>
      <vt:lpstr>Understanding Ingredients</vt:lpstr>
      <vt:lpstr>Topics</vt:lpstr>
      <vt:lpstr>Types of Vegetables and Fruits</vt:lpstr>
      <vt:lpstr>Types of Vegetables and Fruits</vt:lpstr>
      <vt:lpstr>Types of Vegetables</vt:lpstr>
      <vt:lpstr>Classification based on the edible parts of plant</vt:lpstr>
      <vt:lpstr>Classification based on the edible parts of plant</vt:lpstr>
      <vt:lpstr>Types of Fruit</vt:lpstr>
      <vt:lpstr>Types of Fruit</vt:lpstr>
      <vt:lpstr>Types of Fruit</vt:lpstr>
      <vt:lpstr>Types of Fruit</vt:lpstr>
      <vt:lpstr>Structures of Vegetables and Fruits</vt:lpstr>
      <vt:lpstr>Structures of Vegetables and Fruits</vt:lpstr>
      <vt:lpstr>Structures of Vegetables and Fruits</vt:lpstr>
      <vt:lpstr>Nutritive Value of Vegetables and Fruits</vt:lpstr>
      <vt:lpstr>Nutritive Value of Vegetables and Fruits</vt:lpstr>
      <vt:lpstr>Nutritive Value of Vegetables and Fruits</vt:lpstr>
      <vt:lpstr>Choice and Storage of Vegetables and Fruits</vt:lpstr>
      <vt:lpstr>Choice and Storage of Vegetables</vt:lpstr>
      <vt:lpstr>Choice and Storage of Vegetables</vt:lpstr>
      <vt:lpstr>Choice and Storage of Fruits</vt:lpstr>
      <vt:lpstr>Uses of Vegetables and Fruits in Cooking / Diet</vt:lpstr>
      <vt:lpstr>Uses of Vegetables in Cooking / Diet</vt:lpstr>
      <vt:lpstr>Uses of Vegetables in Cooking / Diet</vt:lpstr>
      <vt:lpstr>Uses of Fruits in Cooking / Diet</vt:lpstr>
      <vt:lpstr>Food and Nutrition Labelling of Vegetables and Fruits</vt:lpstr>
      <vt:lpstr>Food and Nutrition Labelling of Vegetables and Fruits</vt:lpstr>
      <vt:lpstr>Food and Nutrition Labelling of Vegetables and Fruits</vt:lpstr>
      <vt:lpstr>Food and Nutrition Labelling of Vegetables and Fruits</vt:lpstr>
      <vt:lpstr>Food and Nutrition Labelling of Vegetables and Fruits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POON, Suk-mei Cindy</cp:lastModifiedBy>
  <cp:revision>153</cp:revision>
  <dcterms:created xsi:type="dcterms:W3CDTF">2017-09-14T05:33:51Z</dcterms:created>
  <dcterms:modified xsi:type="dcterms:W3CDTF">2021-09-16T08:35:03Z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