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332" r:id="rId5"/>
    <p:sldId id="258" r:id="rId6"/>
    <p:sldId id="295" r:id="rId7"/>
    <p:sldId id="319" r:id="rId8"/>
    <p:sldId id="326" r:id="rId9"/>
    <p:sldId id="328" r:id="rId10"/>
    <p:sldId id="325" r:id="rId11"/>
    <p:sldId id="327" r:id="rId12"/>
    <p:sldId id="352" r:id="rId13"/>
    <p:sldId id="335" r:id="rId14"/>
    <p:sldId id="336" r:id="rId15"/>
    <p:sldId id="342" r:id="rId16"/>
    <p:sldId id="344" r:id="rId17"/>
    <p:sldId id="346" r:id="rId18"/>
    <p:sldId id="316" r:id="rId19"/>
    <p:sldId id="321" r:id="rId20"/>
    <p:sldId id="329" r:id="rId21"/>
    <p:sldId id="330" r:id="rId22"/>
    <p:sldId id="331" r:id="rId23"/>
    <p:sldId id="317" r:id="rId24"/>
    <p:sldId id="355" r:id="rId25"/>
    <p:sldId id="356" r:id="rId26"/>
    <p:sldId id="357" r:id="rId27"/>
    <p:sldId id="358" r:id="rId28"/>
    <p:sldId id="351" r:id="rId29"/>
    <p:sldId id="318" r:id="rId30"/>
    <p:sldId id="323" r:id="rId31"/>
    <p:sldId id="359" r:id="rId32"/>
    <p:sldId id="360" r:id="rId33"/>
    <p:sldId id="274" r:id="rId34"/>
    <p:sldId id="347" r:id="rId35"/>
    <p:sldId id="349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41" autoAdjust="0"/>
    <p:restoredTop sz="94492" autoAdjust="0"/>
  </p:normalViewPr>
  <p:slideViewPr>
    <p:cSldViewPr>
      <p:cViewPr varScale="1">
        <p:scale>
          <a:sx n="86" d="100"/>
          <a:sy n="86" d="100"/>
        </p:scale>
        <p:origin x="102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7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79F-5C4B-488C-8554-4E3B3CD0E2E1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D476-2058-41E1-834F-7CEEC406C496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481F-BAE4-4A7D-8089-7A72BC19E862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88BA-89BE-4E69-B6BD-84A8CBE84A2D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571F-F92A-471E-8490-D94ACE3F725C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F4ED-E0D6-415B-AFB8-8283FE0B8001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CD8-7954-400D-97AA-ADF449553F24}" type="datetime1">
              <a:rPr lang="en-US" smtClean="0"/>
              <a:t>9/16/2021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7294-7FCF-42AB-9FCA-32BA6534695F}" type="datetime1">
              <a:rPr lang="en-US" smtClean="0"/>
              <a:t>9/16/2021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FA1A-AC0A-45D6-BEE0-57AA9B482454}" type="datetime1">
              <a:rPr lang="en-US" smtClean="0"/>
              <a:t>9/16/2021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070B-7E56-47B4-B378-B966CB477AFB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8410-CF65-47CF-ABF3-3687F16411AE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08BD5C5-09F0-4BF3-82B9-96B7A5D872E9}" type="datetime1">
              <a:rPr lang="en-US" smtClean="0"/>
              <a:t>9/16/2021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Beans, Nuts, Pulses and Soya Bean Products</a:t>
            </a:r>
          </a:p>
        </p:txBody>
      </p:sp>
    </p:spTree>
    <p:extLst>
      <p:ext uri="{BB962C8B-B14F-4D97-AF65-F5344CB8AC3E}">
        <p14:creationId xmlns:p14="http://schemas.microsoft.com/office/powerpoint/2010/main" val="301469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dirty="0"/>
              <a:t>Bean curd (tofu)</a:t>
            </a:r>
          </a:p>
          <a:p>
            <a:r>
              <a:rPr lang="en-HK" dirty="0"/>
              <a:t>Bean curd (tofu) is also known as soybean curd, </a:t>
            </a:r>
            <a:r>
              <a:rPr lang="en-HK" dirty="0" smtClean="0"/>
              <a:t>made </a:t>
            </a:r>
            <a:r>
              <a:rPr lang="en-HK" dirty="0"/>
              <a:t>by curdling fresh hot soy bean milk with a coagulant</a:t>
            </a:r>
          </a:p>
          <a:p>
            <a:r>
              <a:rPr lang="en-HK" dirty="0"/>
              <a:t>Traditionally, the curdling agent used to make bean curd is calcium sulphate, a naturally occurring mineral found in natural ocean water</a:t>
            </a:r>
          </a:p>
          <a:p>
            <a:r>
              <a:rPr lang="en-HK" dirty="0"/>
              <a:t>The liquid milk is set and the curd is cut into pieces to form bean curd</a:t>
            </a:r>
          </a:p>
          <a:p>
            <a:r>
              <a:rPr lang="en-HK" dirty="0"/>
              <a:t>Types</a:t>
            </a:r>
            <a:r>
              <a:rPr lang="en-HK" dirty="0">
                <a:solidFill>
                  <a:srgbClr val="FF0000"/>
                </a:solidFill>
              </a:rPr>
              <a:t> </a:t>
            </a:r>
            <a:r>
              <a:rPr lang="en-HK" dirty="0"/>
              <a:t>of bean curd:</a:t>
            </a:r>
          </a:p>
          <a:p>
            <a:pPr lvl="1"/>
            <a:r>
              <a:rPr lang="en-HK" dirty="0"/>
              <a:t>Soft / firmed /</a:t>
            </a:r>
            <a:r>
              <a:rPr lang="zh-TW" altLang="en-US" dirty="0"/>
              <a:t> </a:t>
            </a:r>
            <a:r>
              <a:rPr lang="en-HK" dirty="0"/>
              <a:t>wrapped / boxed bean curd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761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HK" dirty="0"/>
              <a:t>Tofu (bean curd) (cont’d)</a:t>
            </a:r>
          </a:p>
          <a:p>
            <a:r>
              <a:rPr lang="en-HK" dirty="0"/>
              <a:t>Soft / firmed /wrapped / boxed bean curd</a:t>
            </a:r>
          </a:p>
          <a:p>
            <a:pPr lvl="1"/>
            <a:r>
              <a:rPr lang="en-HK" dirty="0"/>
              <a:t>A smooth creamy curd</a:t>
            </a:r>
          </a:p>
          <a:p>
            <a:r>
              <a:rPr lang="en-HK" dirty="0"/>
              <a:t>Pressed bean curd</a:t>
            </a:r>
          </a:p>
          <a:p>
            <a:pPr lvl="1"/>
            <a:r>
              <a:rPr lang="en-HK" dirty="0"/>
              <a:t>Making pressed bean curd is similar to that of making bean curd</a:t>
            </a:r>
          </a:p>
          <a:p>
            <a:pPr lvl="1"/>
            <a:r>
              <a:rPr lang="en-HK" dirty="0"/>
              <a:t>It is pressed so that all liquid is removed and the texture is made harder than that of soft bean curd</a:t>
            </a:r>
          </a:p>
          <a:p>
            <a:pPr lvl="1"/>
            <a:r>
              <a:rPr lang="en-HK" dirty="0"/>
              <a:t>It may be plain or flavoured</a:t>
            </a:r>
          </a:p>
          <a:p>
            <a:r>
              <a:rPr lang="en-HK" dirty="0"/>
              <a:t>Bean curd custard</a:t>
            </a:r>
          </a:p>
          <a:p>
            <a:pPr lvl="1"/>
            <a:r>
              <a:rPr lang="en-HK" dirty="0"/>
              <a:t>It has a soft texture</a:t>
            </a:r>
          </a:p>
          <a:p>
            <a:pPr lvl="1"/>
            <a:r>
              <a:rPr lang="en-HK" dirty="0"/>
              <a:t>The amount of calcium sulphate added to make bean curd custard is less than that of bean </a:t>
            </a:r>
            <a:r>
              <a:rPr lang="en-HK" dirty="0" smtClean="0"/>
              <a:t>curd</a:t>
            </a:r>
            <a:endParaRPr lang="en-HK" strike="sngStrike" dirty="0">
              <a:solidFill>
                <a:srgbClr val="FF0000"/>
              </a:solidFill>
            </a:endParaRPr>
          </a:p>
          <a:p>
            <a:pPr lvl="1"/>
            <a:r>
              <a:rPr lang="en-HK" dirty="0"/>
              <a:t>It can be served hot and cold, sweet or savoury</a:t>
            </a:r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1593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Bean curd skin</a:t>
            </a:r>
          </a:p>
          <a:p>
            <a:r>
              <a:rPr lang="en-HK" dirty="0"/>
              <a:t>When soya bean milk is boiled, the soya protein denatures and form a skin on the surface </a:t>
            </a:r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en-HK" dirty="0"/>
              <a:t>Fried bean curds and bean curd puffs</a:t>
            </a:r>
          </a:p>
          <a:p>
            <a:r>
              <a:rPr lang="en-HK" dirty="0"/>
              <a:t>They are bean curds which have been deep fried</a:t>
            </a:r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en-HK" dirty="0"/>
              <a:t>Fermented bean curds</a:t>
            </a:r>
          </a:p>
          <a:p>
            <a:r>
              <a:rPr lang="en-HK" dirty="0"/>
              <a:t>They are bean curds which have been fermented</a:t>
            </a:r>
          </a:p>
          <a:p>
            <a:r>
              <a:rPr lang="en-HK" dirty="0"/>
              <a:t>They may be used as flavourings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6699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0" indent="0">
              <a:buNone/>
            </a:pPr>
            <a:r>
              <a:rPr lang="en-HK" dirty="0"/>
              <a:t>Soya flour</a:t>
            </a:r>
          </a:p>
          <a:p>
            <a:r>
              <a:rPr lang="en-HK" dirty="0"/>
              <a:t>It is made by grinding soya beans into powder form</a:t>
            </a:r>
          </a:p>
          <a:p>
            <a:r>
              <a:rPr lang="en-HK" dirty="0"/>
              <a:t>Soya flour may be added to cakes, biscuits and bread to increase the protein content</a:t>
            </a:r>
          </a:p>
          <a:p>
            <a:r>
              <a:rPr lang="en-HK" dirty="0"/>
              <a:t>It is also used in meat and fish pastes, and vegetarian meats</a:t>
            </a:r>
          </a:p>
          <a:p>
            <a:endParaRPr lang="en-HK" dirty="0"/>
          </a:p>
          <a:p>
            <a:pPr marL="0" indent="0">
              <a:buNone/>
            </a:pPr>
            <a:r>
              <a:rPr lang="en-HK" dirty="0"/>
              <a:t>Soya sauce</a:t>
            </a:r>
          </a:p>
          <a:p>
            <a:r>
              <a:rPr lang="en-HK" dirty="0"/>
              <a:t>It is a seasoning made from fermented soya beans</a:t>
            </a:r>
          </a:p>
          <a:p>
            <a:r>
              <a:rPr lang="en-HK" dirty="0"/>
              <a:t>It is used as seasoning for savoury dishes, e.g. soya eggs</a:t>
            </a:r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889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0" indent="0">
              <a:buNone/>
            </a:pPr>
            <a:r>
              <a:rPr lang="en-HK" dirty="0"/>
              <a:t>Textured vegetable protein (TVP)</a:t>
            </a:r>
          </a:p>
          <a:p>
            <a:r>
              <a:rPr lang="en-HK" dirty="0"/>
              <a:t>In recent years, soya beans have been processed to form many meat-like products, called “meat analogues”, e.g. textured vegetable protein (TVP)</a:t>
            </a:r>
          </a:p>
          <a:p>
            <a:r>
              <a:rPr lang="en-HK" dirty="0"/>
              <a:t>They are useful source of essential amino acid, particularly for those adopting a vegetarian diet</a:t>
            </a:r>
          </a:p>
          <a:p>
            <a:r>
              <a:rPr lang="en-HK" dirty="0"/>
              <a:t>The composition of textured soybean proteins is extremely variable because it depends on the manufacturing process as well as on the ingredients used</a:t>
            </a:r>
          </a:p>
          <a:p>
            <a:r>
              <a:rPr lang="en-HK" dirty="0"/>
              <a:t>They are extremely low in fat and rich in proteins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1492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Nutritive Value of Beans, Nuts, Pulses and Soya Bean Products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Nutritive Value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Beans are high in protein</a:t>
            </a:r>
          </a:p>
          <a:p>
            <a:r>
              <a:rPr lang="en-US" dirty="0"/>
              <a:t>Beans have significant amounts of </a:t>
            </a:r>
            <a:r>
              <a:rPr lang="en-US" dirty="0" err="1"/>
              <a:t>fibre</a:t>
            </a:r>
            <a:r>
              <a:rPr lang="en-US" dirty="0"/>
              <a:t> </a:t>
            </a:r>
          </a:p>
          <a:p>
            <a:r>
              <a:rPr lang="en-US" dirty="0"/>
              <a:t>Beans are high in folate</a:t>
            </a:r>
          </a:p>
          <a:p>
            <a:r>
              <a:rPr lang="en-US" dirty="0"/>
              <a:t>Beans are high in iron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Nutritive Value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Nuts</a:t>
            </a:r>
          </a:p>
          <a:p>
            <a:r>
              <a:rPr lang="en-US" dirty="0"/>
              <a:t>Nuts contain low biological value proteins</a:t>
            </a:r>
          </a:p>
          <a:p>
            <a:r>
              <a:rPr lang="en-US" dirty="0"/>
              <a:t>Nuts have higher energy value than pulses</a:t>
            </a:r>
          </a:p>
          <a:p>
            <a:r>
              <a:rPr lang="en-US" dirty="0"/>
              <a:t>All nuts contain dietary </a:t>
            </a:r>
            <a:r>
              <a:rPr lang="en-US" dirty="0" err="1"/>
              <a:t>fibre</a:t>
            </a:r>
            <a:r>
              <a:rPr lang="en-US" dirty="0"/>
              <a:t>, vitamin B complex, iron and calcium</a:t>
            </a:r>
          </a:p>
          <a:p>
            <a:r>
              <a:rPr lang="en-US" dirty="0"/>
              <a:t>Different types of nuts have different amount of proteins, e.g. 100 g almonds contain 17 g plant proteins but 100 g chestnuts only contain 2 g plant proteins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Nutritive Value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Pulses</a:t>
            </a:r>
          </a:p>
          <a:p>
            <a:r>
              <a:rPr lang="en-US" dirty="0"/>
              <a:t>Pulses are rich in protein but the protein is low in biological value</a:t>
            </a:r>
          </a:p>
          <a:p>
            <a:r>
              <a:rPr lang="en-US" dirty="0"/>
              <a:t>Pulses are very high in </a:t>
            </a:r>
            <a:r>
              <a:rPr lang="en-US" dirty="0" err="1"/>
              <a:t>fibre</a:t>
            </a:r>
            <a:endParaRPr lang="en-US" dirty="0"/>
          </a:p>
          <a:p>
            <a:r>
              <a:rPr lang="en-US" dirty="0"/>
              <a:t>Pulses have higher energy value and dietary </a:t>
            </a:r>
            <a:r>
              <a:rPr lang="en-US" dirty="0" err="1"/>
              <a:t>fibre</a:t>
            </a:r>
            <a:r>
              <a:rPr lang="en-US" dirty="0"/>
              <a:t> than other vegetables</a:t>
            </a:r>
          </a:p>
          <a:p>
            <a:r>
              <a:rPr lang="en-US" dirty="0"/>
              <a:t>Pulses are low in fat</a:t>
            </a:r>
          </a:p>
          <a:p>
            <a:r>
              <a:rPr lang="en-US" dirty="0"/>
              <a:t>Pulses have high levels of minerals such as iron, zinc, and phosphorous </a:t>
            </a:r>
          </a:p>
          <a:p>
            <a:r>
              <a:rPr lang="en-US" dirty="0"/>
              <a:t>Pulses have high levels of folate and other B-vitamins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Nutritive Value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Soya Bean Products</a:t>
            </a:r>
          </a:p>
          <a:p>
            <a:r>
              <a:rPr lang="en-US" dirty="0"/>
              <a:t>Soya bean is rich in plant proteins but the protein is low in biological value</a:t>
            </a:r>
          </a:p>
          <a:p>
            <a:r>
              <a:rPr lang="en-US" dirty="0"/>
              <a:t>Soya bean provides us with carbohydrates</a:t>
            </a:r>
          </a:p>
          <a:p>
            <a:r>
              <a:rPr lang="en-US" dirty="0"/>
              <a:t>Soya bean is low in saturated fat and contains no cholesterol</a:t>
            </a:r>
          </a:p>
          <a:p>
            <a:r>
              <a:rPr lang="en-US" dirty="0"/>
              <a:t>Soya bean is a good source of vitamin B complex</a:t>
            </a:r>
          </a:p>
          <a:p>
            <a:r>
              <a:rPr lang="en-US" dirty="0"/>
              <a:t>Soya bean is rich in calcium, phosphorous and iron</a:t>
            </a:r>
          </a:p>
          <a:p>
            <a:r>
              <a:rPr lang="en-US" dirty="0"/>
              <a:t>When the curdling agent used to make bean curd is calcium </a:t>
            </a:r>
            <a:r>
              <a:rPr lang="en-US" dirty="0" err="1"/>
              <a:t>sulphate</a:t>
            </a:r>
            <a:r>
              <a:rPr lang="en-US" dirty="0"/>
              <a:t>, the bean curd is an excellent source of calcium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7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</a:p>
          <a:p>
            <a:r>
              <a:rPr lang="en-US" dirty="0"/>
              <a:t>Structures of Beans, Nuts, Pulses and Soya Bean Products</a:t>
            </a:r>
          </a:p>
          <a:p>
            <a:r>
              <a:rPr lang="en-US" dirty="0"/>
              <a:t>Nutritive Value of Beans, Nuts, Pulses and Soya Bean Products</a:t>
            </a:r>
          </a:p>
          <a:p>
            <a:r>
              <a:rPr lang="en-US" dirty="0"/>
              <a:t>Choice and Storage of Beans, Nuts, Pulses and Soya Bean Products</a:t>
            </a:r>
          </a:p>
          <a:p>
            <a:r>
              <a:rPr lang="en-US" dirty="0"/>
              <a:t>Uses of Beans, Nuts, Pulses and Soya Bean Products in Cooking / Diet</a:t>
            </a:r>
          </a:p>
          <a:p>
            <a:r>
              <a:rPr lang="en-US" dirty="0"/>
              <a:t>Food and Nutrition Labelling of Beans, Nuts, Pulses and Soya Bean Products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pulses and nuts</a:t>
            </a:r>
          </a:p>
          <a:p>
            <a:r>
              <a:rPr lang="en-US" dirty="0"/>
              <a:t>Pulses and nuts should be of good </a:t>
            </a:r>
            <a:r>
              <a:rPr lang="en-US" dirty="0" err="1"/>
              <a:t>colour</a:t>
            </a:r>
            <a:endParaRPr lang="en-US" dirty="0"/>
          </a:p>
          <a:p>
            <a:r>
              <a:rPr lang="en-US" dirty="0"/>
              <a:t>They should be unbroken and free from insects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Storing pulses and nuts</a:t>
            </a:r>
          </a:p>
          <a:p>
            <a:r>
              <a:rPr lang="en-US" dirty="0"/>
              <a:t>Store pulses and nuts in air-tight containers and keep in a dry airy place</a:t>
            </a:r>
          </a:p>
          <a:p>
            <a:r>
              <a:rPr lang="en-US" dirty="0"/>
              <a:t>If store properly, they can be kept for a few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soya bean milk and other packed products</a:t>
            </a:r>
          </a:p>
          <a:p>
            <a:r>
              <a:rPr lang="en-US" dirty="0"/>
              <a:t>The package should be intact</a:t>
            </a:r>
          </a:p>
          <a:p>
            <a:r>
              <a:rPr lang="en-US" dirty="0"/>
              <a:t>Check the expiry date</a:t>
            </a:r>
          </a:p>
          <a:p>
            <a:r>
              <a:rPr lang="en-US" dirty="0"/>
              <a:t>There should not be clotted substances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Storing soya bean milk and other packed products</a:t>
            </a:r>
          </a:p>
          <a:p>
            <a:r>
              <a:rPr lang="en-US" dirty="0"/>
              <a:t>Store in a refrigerator</a:t>
            </a:r>
          </a:p>
          <a:p>
            <a:r>
              <a:rPr lang="en-US" dirty="0"/>
              <a:t>Use according to date label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8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fresh bean curd</a:t>
            </a:r>
          </a:p>
          <a:p>
            <a:r>
              <a:rPr lang="en-US" dirty="0"/>
              <a:t>The </a:t>
            </a:r>
            <a:r>
              <a:rPr lang="en-US" dirty="0" err="1"/>
              <a:t>colour</a:t>
            </a:r>
            <a:r>
              <a:rPr lang="en-US" dirty="0"/>
              <a:t> should be creamy white</a:t>
            </a:r>
          </a:p>
          <a:p>
            <a:r>
              <a:rPr lang="en-US" dirty="0"/>
              <a:t>The bean curd should not be broken</a:t>
            </a:r>
          </a:p>
          <a:p>
            <a:r>
              <a:rPr lang="en-US" dirty="0"/>
              <a:t>There should not be unpleasant smell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Storing fresh bean curd</a:t>
            </a:r>
          </a:p>
          <a:p>
            <a:r>
              <a:rPr lang="en-US" dirty="0"/>
              <a:t>Soak in water during storage</a:t>
            </a:r>
          </a:p>
          <a:p>
            <a:r>
              <a:rPr lang="en-US" dirty="0"/>
              <a:t>Store in refrigerator and use on the day it is bought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bean curd sold in packets</a:t>
            </a:r>
          </a:p>
          <a:p>
            <a:r>
              <a:rPr lang="en-US" dirty="0"/>
              <a:t>The </a:t>
            </a:r>
            <a:r>
              <a:rPr lang="en-US" dirty="0" err="1"/>
              <a:t>colour</a:t>
            </a:r>
            <a:r>
              <a:rPr lang="en-US" dirty="0"/>
              <a:t> should be creamy white</a:t>
            </a:r>
          </a:p>
          <a:p>
            <a:r>
              <a:rPr lang="en-US" dirty="0"/>
              <a:t>The bean curd should not be broken</a:t>
            </a:r>
          </a:p>
          <a:p>
            <a:r>
              <a:rPr lang="en-US" dirty="0"/>
              <a:t>Check the expiry date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Storing bean curd sold in packets</a:t>
            </a:r>
          </a:p>
          <a:p>
            <a:r>
              <a:rPr lang="en-US" dirty="0"/>
              <a:t>Store in refrigerator</a:t>
            </a:r>
          </a:p>
          <a:p>
            <a:r>
              <a:rPr lang="en-US" dirty="0"/>
              <a:t>Use according to date label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4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Storage of Other Soya Bean Products</a:t>
            </a:r>
          </a:p>
          <a:p>
            <a:r>
              <a:rPr lang="en-US" dirty="0"/>
              <a:t>Soya bean sprouts should be soak in a bowl of water and eat on the day it is bought</a:t>
            </a:r>
          </a:p>
          <a:p>
            <a:r>
              <a:rPr lang="en-US" dirty="0"/>
              <a:t>Soya bean milk should be put in the refrigerator once it is opened</a:t>
            </a:r>
          </a:p>
          <a:p>
            <a:r>
              <a:rPr lang="en-US" dirty="0"/>
              <a:t>Bean curd custard should be kept in the refrigerator and be eaten within 1 or 2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Uses of Beans, Nuts, Pulses and Soya Bean Products in Cooking / Diet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of Beans, Nuts, Pulses and Soya Bean Products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dishes made from bean and pulses:</a:t>
            </a:r>
          </a:p>
          <a:p>
            <a:r>
              <a:rPr lang="en-US" dirty="0"/>
              <a:t>Pea soup</a:t>
            </a:r>
          </a:p>
          <a:p>
            <a:r>
              <a:rPr lang="en-US" dirty="0"/>
              <a:t>Bean salad</a:t>
            </a:r>
          </a:p>
          <a:p>
            <a:r>
              <a:rPr lang="en-US" dirty="0"/>
              <a:t>Chili con carne </a:t>
            </a:r>
            <a:r>
              <a:rPr lang="zh-TW" altLang="en-US" dirty="0"/>
              <a:t>辣豆肉醬</a:t>
            </a:r>
            <a:endParaRPr lang="en-US" dirty="0"/>
          </a:p>
          <a:p>
            <a:r>
              <a:rPr lang="en-US" dirty="0"/>
              <a:t>Baked beans</a:t>
            </a:r>
          </a:p>
          <a:p>
            <a:r>
              <a:rPr lang="en-US" dirty="0"/>
              <a:t>Hummus </a:t>
            </a:r>
            <a:r>
              <a:rPr lang="zh-TW" altLang="en-US" dirty="0"/>
              <a:t>鹰嘴豆泥</a:t>
            </a:r>
            <a:endParaRPr lang="en-US" dirty="0"/>
          </a:p>
          <a:p>
            <a:r>
              <a:rPr lang="en-US" dirty="0"/>
              <a:t>Peanut brittle</a:t>
            </a:r>
          </a:p>
          <a:p>
            <a:r>
              <a:rPr lang="en-US" dirty="0"/>
              <a:t>Red bean sweet soup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of Beans, Nuts, Pulses and Soya Bean Products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uses of nuts:</a:t>
            </a:r>
          </a:p>
          <a:p>
            <a:r>
              <a:rPr lang="en-HK" dirty="0"/>
              <a:t>Eaten as snacks (trail mix)</a:t>
            </a:r>
          </a:p>
          <a:p>
            <a:r>
              <a:rPr lang="en-HK" dirty="0"/>
              <a:t>Topping or ingredient on baked goods (e.g. walnut cookies,</a:t>
            </a:r>
            <a:r>
              <a:rPr lang="en-HK" strike="sngStrike" dirty="0">
                <a:solidFill>
                  <a:srgbClr val="FF0000"/>
                </a:solidFill>
              </a:rPr>
              <a:t> </a:t>
            </a:r>
            <a:r>
              <a:rPr lang="en-HK" dirty="0"/>
              <a:t>muffin)</a:t>
            </a:r>
          </a:p>
          <a:p>
            <a:r>
              <a:rPr lang="en-HK" dirty="0"/>
              <a:t>Ingredient in main course (chicken and chestnut stew)</a:t>
            </a:r>
          </a:p>
          <a:p>
            <a:r>
              <a:rPr lang="en-HK" dirty="0"/>
              <a:t>Ingredient in sauce (pesto sauce)</a:t>
            </a:r>
          </a:p>
          <a:p>
            <a:r>
              <a:rPr lang="en-HK" dirty="0"/>
              <a:t>Ingredient in dessert (almond sweet soup)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9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of Beans, Nuts, Pulses and Soya Bean Products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uses of </a:t>
            </a:r>
            <a:r>
              <a:rPr lang="en-HK" dirty="0"/>
              <a:t>bean curd</a:t>
            </a:r>
            <a:r>
              <a:rPr lang="en-US" dirty="0"/>
              <a:t>:</a:t>
            </a:r>
          </a:p>
          <a:p>
            <a:r>
              <a:rPr lang="en-US" dirty="0"/>
              <a:t>Soy sauce stewed </a:t>
            </a:r>
            <a:r>
              <a:rPr lang="en-HK" dirty="0"/>
              <a:t>bean curd</a:t>
            </a:r>
            <a:r>
              <a:rPr lang="en-US" dirty="0"/>
              <a:t> </a:t>
            </a:r>
            <a:r>
              <a:rPr lang="zh-TW" altLang="en-US" dirty="0"/>
              <a:t>鹵水豆腐</a:t>
            </a:r>
            <a:endParaRPr lang="en-HK" altLang="zh-TW" dirty="0"/>
          </a:p>
          <a:p>
            <a:r>
              <a:rPr lang="en-HK" altLang="zh-TW" dirty="0"/>
              <a:t>Fish head and tofu soup</a:t>
            </a:r>
            <a:r>
              <a:rPr lang="zh-TW" altLang="en-US" dirty="0"/>
              <a:t> 魚頭豆腐湯</a:t>
            </a:r>
            <a:endParaRPr lang="en-HK" altLang="zh-TW" dirty="0"/>
          </a:p>
          <a:p>
            <a:r>
              <a:rPr lang="en-US" dirty="0"/>
              <a:t>Steamed meatloaf with </a:t>
            </a:r>
            <a:r>
              <a:rPr lang="en-HK" dirty="0"/>
              <a:t>bean curd </a:t>
            </a:r>
            <a:r>
              <a:rPr lang="zh-TW" altLang="en-US" dirty="0"/>
              <a:t>肉餅蒸豆腐</a:t>
            </a:r>
            <a:endParaRPr lang="en-HK" altLang="zh-TW" dirty="0"/>
          </a:p>
          <a:p>
            <a:r>
              <a:rPr lang="en-HK" altLang="zh-TW" dirty="0"/>
              <a:t>Braised </a:t>
            </a:r>
            <a:r>
              <a:rPr lang="en-HK" dirty="0"/>
              <a:t>bean curd</a:t>
            </a:r>
            <a:r>
              <a:rPr lang="en-HK" altLang="zh-TW" dirty="0"/>
              <a:t> </a:t>
            </a:r>
            <a:r>
              <a:rPr lang="zh-TW" altLang="en-US" dirty="0"/>
              <a:t>紅燒豆腐</a:t>
            </a:r>
            <a:endParaRPr lang="en-HK" altLang="zh-TW" dirty="0"/>
          </a:p>
          <a:p>
            <a:r>
              <a:rPr lang="en-HK" altLang="zh-TW" dirty="0"/>
              <a:t>Spicy Sichuan tofu </a:t>
            </a:r>
            <a:r>
              <a:rPr lang="zh-TW" altLang="en-US" dirty="0"/>
              <a:t>麻婆豆腐</a:t>
            </a:r>
            <a:endParaRPr lang="en-HK" altLang="zh-TW" dirty="0"/>
          </a:p>
          <a:p>
            <a:r>
              <a:rPr lang="en-HK" altLang="zh-TW" dirty="0"/>
              <a:t>Pan-fried stuffed </a:t>
            </a:r>
            <a:r>
              <a:rPr lang="en-HK" dirty="0"/>
              <a:t>bean curd</a:t>
            </a:r>
            <a:r>
              <a:rPr lang="en-HK" altLang="zh-TW" dirty="0"/>
              <a:t> </a:t>
            </a:r>
            <a:r>
              <a:rPr lang="zh-TW" altLang="en-US" dirty="0"/>
              <a:t>煎釀豆腐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2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and Nutrition Labelling of Beans, Nuts, Pulses and Soya Bean Products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convenience / processed food is controlled in Hong Kong legislation:</a:t>
            </a:r>
          </a:p>
          <a:p>
            <a:r>
              <a:rPr lang="en-HK" dirty="0"/>
              <a:t>List of ingredients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legibly marked or labelled with a list of ingredients</a:t>
            </a:r>
          </a:p>
          <a:p>
            <a:r>
              <a:rPr lang="en-HK" dirty="0"/>
              <a:t>List of allergenic substance</a:t>
            </a:r>
          </a:p>
          <a:p>
            <a:pPr lvl="1"/>
            <a:r>
              <a:rPr lang="en-HK" dirty="0"/>
              <a:t>If a food consists of or contains any of the following substances—</a:t>
            </a:r>
          </a:p>
          <a:p>
            <a:pPr lvl="2"/>
            <a:r>
              <a:rPr lang="en-HK" dirty="0"/>
              <a:t>Peanuts, </a:t>
            </a:r>
            <a:r>
              <a:rPr lang="en-HK" dirty="0" smtClean="0"/>
              <a:t>soya beans </a:t>
            </a:r>
            <a:r>
              <a:rPr lang="en-HK" dirty="0"/>
              <a:t>and their products;</a:t>
            </a:r>
          </a:p>
          <a:p>
            <a:pPr lvl="2"/>
            <a:r>
              <a:rPr lang="en-HK" dirty="0"/>
              <a:t>Tree nuts and nut products</a:t>
            </a:r>
          </a:p>
          <a:p>
            <a:pPr marL="541338" lvl="1" indent="0">
              <a:buNone/>
            </a:pPr>
            <a:r>
              <a:rPr lang="en-HK" dirty="0"/>
              <a:t>The name of the following substances shall be specified in the list of ingredients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convenience / processed food is controlled in Hong Kong legislation:</a:t>
            </a:r>
          </a:p>
          <a:p>
            <a:r>
              <a:rPr lang="en-HK" dirty="0"/>
              <a:t>Appropriate durability indication</a:t>
            </a:r>
          </a:p>
          <a:p>
            <a:pPr lvl="1"/>
            <a:r>
              <a:rPr lang="en-HK" dirty="0"/>
              <a:t>Indication of “best before” or “use by” date</a:t>
            </a:r>
          </a:p>
          <a:p>
            <a:r>
              <a:rPr lang="en-HK" dirty="0"/>
              <a:t>Nutrition labelling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marked or labelled with its energy value and nutrient content</a:t>
            </a:r>
          </a:p>
          <a:p>
            <a:r>
              <a:rPr lang="en-HK" dirty="0"/>
              <a:t>Nutrition claim</a:t>
            </a:r>
          </a:p>
          <a:p>
            <a:pPr lvl="1"/>
            <a:r>
              <a:rPr lang="en-HK" dirty="0"/>
              <a:t>If any nutrition claim is made on the food label or in any advertisement, the nutrient in concern shall be marked or labelled in the nutrition labelling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 err="1"/>
              <a:t>Conforti</a:t>
            </a:r>
            <a:r>
              <a:rPr lang="en-HK" dirty="0"/>
              <a:t>, F. D. (2008). </a:t>
            </a:r>
            <a:r>
              <a:rPr lang="en-HK" i="1" dirty="0"/>
              <a:t>Food selection and preparation: a laboratory manual.</a:t>
            </a:r>
            <a:r>
              <a:rPr lang="en-HK" dirty="0"/>
              <a:t> Ames, IA: Wiley-Blackwell.</a:t>
            </a:r>
          </a:p>
          <a:p>
            <a:r>
              <a:rPr lang="en-HK" altLang="zh-TW" dirty="0" err="1"/>
              <a:t>Garlough</a:t>
            </a:r>
            <a:r>
              <a:rPr lang="en-HK" altLang="zh-TW" dirty="0"/>
              <a:t>, R. (2011). </a:t>
            </a:r>
            <a:r>
              <a:rPr lang="en-HK" altLang="zh-TW" i="1" dirty="0"/>
              <a:t>Modern food service purchasing. </a:t>
            </a:r>
            <a:r>
              <a:rPr lang="en-HK" altLang="zh-TW" dirty="0"/>
              <a:t>Clifton Park, N.Y.: Delmar Cengage Learning.</a:t>
            </a:r>
            <a:endParaRPr lang="en-US" altLang="zh-TW" dirty="0"/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r>
              <a:rPr lang="en-US" dirty="0"/>
              <a:t>Pulse </a:t>
            </a:r>
            <a:r>
              <a:rPr lang="en-US"/>
              <a:t>Canada</a:t>
            </a:r>
            <a:r>
              <a:rPr lang="en-US" smtClean="0"/>
              <a:t>.</a:t>
            </a:r>
            <a:endParaRPr lang="en-US" dirty="0"/>
          </a:p>
          <a:p>
            <a:r>
              <a:rPr lang="en-US" altLang="zh-TW" dirty="0" err="1"/>
              <a:t>Siddiq</a:t>
            </a:r>
            <a:r>
              <a:rPr lang="en-US" altLang="zh-TW" dirty="0"/>
              <a:t>, M., &amp; </a:t>
            </a:r>
            <a:r>
              <a:rPr lang="en-US" altLang="zh-TW" dirty="0" err="1"/>
              <a:t>Uebersax</a:t>
            </a:r>
            <a:r>
              <a:rPr lang="en-US" altLang="zh-TW" dirty="0"/>
              <a:t>, M. A. (2013). </a:t>
            </a:r>
            <a:r>
              <a:rPr lang="en-US" altLang="zh-TW" i="1" dirty="0"/>
              <a:t>Dry beans and pulses production, processing, and nutrition</a:t>
            </a:r>
            <a:r>
              <a:rPr lang="en-US" altLang="zh-TW" dirty="0"/>
              <a:t>. Ames, IA, USA: Wiley-Blackwell.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"legume" refers to the plants whose fruit is enclosed in a pod</a:t>
            </a:r>
          </a:p>
          <a:p>
            <a:r>
              <a:rPr lang="en-US" dirty="0"/>
              <a:t>When growing, legumes fix nitrogen into the soil, which reduces the need for chemical fertilizers</a:t>
            </a:r>
          </a:p>
          <a:p>
            <a:r>
              <a:rPr lang="en-US" dirty="0"/>
              <a:t>A legume fruit is a simple dry fruit</a:t>
            </a:r>
          </a:p>
          <a:p>
            <a:r>
              <a:rPr lang="en-US" dirty="0"/>
              <a:t>A common name for this type of fruit is a pod</a:t>
            </a:r>
          </a:p>
          <a:p>
            <a:r>
              <a:rPr lang="en-US" dirty="0"/>
              <a:t>Well-known legumes include alfalfa, fresh peas, soya bean and peanuts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0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Bean</a:t>
            </a:r>
          </a:p>
          <a:p>
            <a:r>
              <a:rPr lang="en-US" dirty="0"/>
              <a:t>Bean is the edible nutritious seed of various plants of the legume family, especially of the genus </a:t>
            </a:r>
            <a:r>
              <a:rPr lang="en-US" i="1" dirty="0" err="1"/>
              <a:t>Phaseolus</a:t>
            </a:r>
            <a:endParaRPr lang="en-US" i="1" dirty="0"/>
          </a:p>
          <a:p>
            <a:r>
              <a:rPr lang="en-US" dirty="0"/>
              <a:t>Some bean types include:</a:t>
            </a:r>
          </a:p>
          <a:p>
            <a:pPr lvl="1"/>
            <a:r>
              <a:rPr lang="en-HK" dirty="0"/>
              <a:t>Broad bean or fava bean </a:t>
            </a:r>
            <a:r>
              <a:rPr lang="zh-TW" altLang="en-US" dirty="0"/>
              <a:t>蠶豆</a:t>
            </a:r>
            <a:endParaRPr lang="en-US" altLang="zh-TW" dirty="0"/>
          </a:p>
          <a:p>
            <a:pPr lvl="1"/>
            <a:r>
              <a:rPr lang="en-US" dirty="0"/>
              <a:t>Soya bean </a:t>
            </a:r>
            <a:r>
              <a:rPr lang="zh-TW" altLang="en-US" dirty="0"/>
              <a:t>大豆</a:t>
            </a:r>
            <a:endParaRPr lang="en-HK" dirty="0"/>
          </a:p>
          <a:p>
            <a:pPr lvl="1"/>
            <a:r>
              <a:rPr lang="en-HK" dirty="0"/>
              <a:t>Common beans includes kidney bean </a:t>
            </a:r>
            <a:r>
              <a:rPr lang="zh-TW" altLang="en-US" dirty="0"/>
              <a:t>腰豆</a:t>
            </a:r>
            <a:r>
              <a:rPr lang="en-HK" dirty="0"/>
              <a:t>, black bean, green bean </a:t>
            </a:r>
            <a:r>
              <a:rPr lang="zh-TW" altLang="en-US" dirty="0"/>
              <a:t>四季豆</a:t>
            </a:r>
            <a:r>
              <a:rPr lang="en-HK" dirty="0"/>
              <a:t>, snap bean </a:t>
            </a:r>
            <a:r>
              <a:rPr lang="zh-TW" altLang="en-US" dirty="0"/>
              <a:t>玉豆</a:t>
            </a:r>
            <a:r>
              <a:rPr lang="en-HK" dirty="0"/>
              <a:t>, string bean and many others</a:t>
            </a:r>
          </a:p>
          <a:p>
            <a:pPr lvl="1"/>
            <a:r>
              <a:rPr lang="en-US" dirty="0"/>
              <a:t>Adzuki bean</a:t>
            </a:r>
          </a:p>
          <a:p>
            <a:pPr lvl="1"/>
            <a:r>
              <a:rPr lang="en-US" dirty="0"/>
              <a:t>Mung bean</a:t>
            </a:r>
          </a:p>
          <a:p>
            <a:pPr lvl="1"/>
            <a:r>
              <a:rPr lang="en-US" dirty="0" smtClean="0"/>
              <a:t>Cowpea</a:t>
            </a:r>
            <a:r>
              <a:rPr lang="zh-TW" altLang="en-US" dirty="0" smtClean="0"/>
              <a:t>豇豆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Nuts</a:t>
            </a:r>
          </a:p>
          <a:p>
            <a:r>
              <a:rPr lang="en-US" dirty="0"/>
              <a:t>Nuts consists of a kernel inside a hard shell</a:t>
            </a:r>
          </a:p>
          <a:p>
            <a:r>
              <a:rPr lang="en-US" dirty="0"/>
              <a:t>The kernels are parts which we eat</a:t>
            </a:r>
          </a:p>
          <a:p>
            <a:r>
              <a:rPr lang="en-US" dirty="0"/>
              <a:t>Peanuts are pulses, they are the seed from pods and often referred to as nuts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Pulses</a:t>
            </a:r>
          </a:p>
          <a:p>
            <a:r>
              <a:rPr lang="en-US" dirty="0"/>
              <a:t>Pulses are part of the legume family, but the term “pulse” refers only to the dried seed</a:t>
            </a:r>
          </a:p>
          <a:p>
            <a:r>
              <a:rPr lang="en-US" altLang="zh-TW" dirty="0"/>
              <a:t>Peas, </a:t>
            </a:r>
            <a:r>
              <a:rPr lang="en-US" dirty="0"/>
              <a:t>lentils and chickpeas are the most common varieties of pulses</a:t>
            </a:r>
          </a:p>
          <a:p>
            <a:r>
              <a:rPr lang="en-US" dirty="0"/>
              <a:t>Pulses come in a variety of shapes, sizes and </a:t>
            </a:r>
            <a:r>
              <a:rPr lang="en-US" dirty="0" err="1"/>
              <a:t>colours</a:t>
            </a:r>
            <a:endParaRPr lang="en-US" strike="sngStrike" dirty="0">
              <a:solidFill>
                <a:srgbClr val="C00000"/>
              </a:solidFill>
            </a:endParaRPr>
          </a:p>
          <a:p>
            <a:r>
              <a:rPr lang="en-US" dirty="0"/>
              <a:t>Pulses can be consumed in many forms including whole or split, ground into flours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3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Beans, Nuts, Pulses and Soya Bean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Soya Bean Products</a:t>
            </a:r>
          </a:p>
          <a:p>
            <a:r>
              <a:rPr lang="en-US" dirty="0"/>
              <a:t>Soya bean products are plant foods rich in proteins</a:t>
            </a:r>
            <a:r>
              <a:rPr lang="en-US" altLang="zh-TW" dirty="0"/>
              <a:t>, </a:t>
            </a:r>
            <a:r>
              <a:rPr lang="en-US" dirty="0"/>
              <a:t>they are often used to replace meat in vegetarian diet</a:t>
            </a:r>
          </a:p>
          <a:p>
            <a:r>
              <a:rPr lang="en-US" dirty="0"/>
              <a:t>Soya beans can be made into many products:</a:t>
            </a:r>
          </a:p>
          <a:p>
            <a:pPr lvl="1"/>
            <a:r>
              <a:rPr lang="en-US" dirty="0"/>
              <a:t>Soya bean sprouts</a:t>
            </a:r>
          </a:p>
          <a:p>
            <a:pPr lvl="1"/>
            <a:r>
              <a:rPr lang="en-US" dirty="0"/>
              <a:t>Soya bean milk</a:t>
            </a:r>
          </a:p>
          <a:p>
            <a:pPr lvl="1"/>
            <a:r>
              <a:rPr lang="en-US" dirty="0"/>
              <a:t>Bean curd / tofu</a:t>
            </a:r>
          </a:p>
          <a:p>
            <a:pPr lvl="1"/>
            <a:r>
              <a:rPr lang="en-US" dirty="0"/>
              <a:t>Bean curd sheet (</a:t>
            </a:r>
            <a:r>
              <a:rPr lang="zh-TW" altLang="en-US" dirty="0"/>
              <a:t>腐皮</a:t>
            </a:r>
            <a:r>
              <a:rPr lang="en-US" altLang="zh-TW" dirty="0"/>
              <a:t>), </a:t>
            </a:r>
            <a:r>
              <a:rPr lang="en-US" dirty="0"/>
              <a:t>bean curd skin (</a:t>
            </a:r>
            <a:r>
              <a:rPr lang="zh-TW" altLang="en-US" dirty="0"/>
              <a:t>腐竹</a:t>
            </a:r>
            <a:r>
              <a:rPr lang="en-US" altLang="zh-TW" dirty="0"/>
              <a:t>), </a:t>
            </a:r>
            <a:r>
              <a:rPr lang="en-US" dirty="0"/>
              <a:t>bean curd stick (</a:t>
            </a:r>
            <a:r>
              <a:rPr lang="zh-TW" altLang="en-US" dirty="0"/>
              <a:t>枝竹</a:t>
            </a:r>
            <a:r>
              <a:rPr lang="en-US" altLang="zh-TW" dirty="0"/>
              <a:t>)</a:t>
            </a:r>
            <a:r>
              <a:rPr lang="en-US" dirty="0"/>
              <a:t>and bean curd strip (</a:t>
            </a:r>
            <a:r>
              <a:rPr lang="zh-TW" altLang="en-US" dirty="0"/>
              <a:t>甜竹</a:t>
            </a:r>
            <a:r>
              <a:rPr lang="en-US" altLang="zh-TW" dirty="0"/>
              <a:t>)</a:t>
            </a:r>
            <a:endParaRPr lang="en-US" dirty="0"/>
          </a:p>
          <a:p>
            <a:pPr lvl="1"/>
            <a:r>
              <a:rPr lang="en-US" dirty="0"/>
              <a:t>Fried bean curds and bean curd puffs</a:t>
            </a:r>
          </a:p>
          <a:p>
            <a:pPr lvl="1"/>
            <a:r>
              <a:rPr lang="en-US" dirty="0"/>
              <a:t>Fermented bean curds</a:t>
            </a:r>
          </a:p>
          <a:p>
            <a:pPr lvl="1"/>
            <a:r>
              <a:rPr lang="en-US" dirty="0"/>
              <a:t>Soya bean oil</a:t>
            </a:r>
          </a:p>
          <a:p>
            <a:pPr lvl="1"/>
            <a:r>
              <a:rPr lang="en-US" dirty="0"/>
              <a:t>Soya flour</a:t>
            </a:r>
          </a:p>
          <a:p>
            <a:pPr lvl="1"/>
            <a:r>
              <a:rPr lang="en-US" dirty="0"/>
              <a:t>Soya sauce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47E1-88E6-43FF-9736-220BB3BB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Beans, Nuts, Pulses and Soya Bean Products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2471D-3E4A-4D04-9673-ED471FDD45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Soya bean sprouts</a:t>
            </a:r>
          </a:p>
          <a:p>
            <a:r>
              <a:rPr lang="en-HK" dirty="0"/>
              <a:t>They are used as vegetables</a:t>
            </a:r>
          </a:p>
          <a:p>
            <a:endParaRPr lang="en-H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53CC1-3080-468E-B05D-BCC1F92028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Soya bean milk</a:t>
            </a:r>
          </a:p>
          <a:p>
            <a:r>
              <a:rPr lang="en-HK" dirty="0"/>
              <a:t>Soya bean milk in the market could be plain, sweetened, flavoured, fortified with minerals or vitamins</a:t>
            </a:r>
          </a:p>
          <a:p>
            <a:r>
              <a:rPr lang="en-HK" dirty="0"/>
              <a:t>It is similar in food value to that of cow’s milk</a:t>
            </a:r>
          </a:p>
          <a:p>
            <a:endParaRPr lang="en-H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E32AB-9E6D-4248-ABCE-9FC9C6F4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9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1837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schemas.microsoft.com/office/2006/documentManagement/types"/>
    <ds:schemaRef ds:uri="40262f94-9f35-4ac3-9a90-690165a166b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4f35948-e619-41b3-aa29-22878b09cfd2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2640</TotalTime>
  <Words>2049</Words>
  <Application>Microsoft Office PowerPoint</Application>
  <PresentationFormat>如螢幕大小 (4:3)</PresentationFormat>
  <Paragraphs>251</Paragraphs>
  <Slides>33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7" baseType="lpstr">
      <vt:lpstr>微軟正黑體</vt:lpstr>
      <vt:lpstr>Arial</vt:lpstr>
      <vt:lpstr>Constantia</vt:lpstr>
      <vt:lpstr>Cooking 16x9</vt:lpstr>
      <vt:lpstr>Understanding Ingredients</vt:lpstr>
      <vt:lpstr>Topics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Types of Beans, Nuts, Pulses and Soya Bean Products</vt:lpstr>
      <vt:lpstr>Nutritive Value of Beans, Nuts, Pulses and Soya Bean Products</vt:lpstr>
      <vt:lpstr>Nutritive Value of Beans, Nuts, Pulses and Soya Bean Products</vt:lpstr>
      <vt:lpstr>Nutritive Value of Beans, Nuts, Pulses and Soya Bean Products</vt:lpstr>
      <vt:lpstr>Nutritive Value of Beans, Nuts, Pulses and Soya Bean Products</vt:lpstr>
      <vt:lpstr>Nutritive Value of Beans, Nuts, Pulses and Soya Bean Products</vt:lpstr>
      <vt:lpstr>Choice and Storage of Beans, Nuts, Pulses and Soya Bean Products</vt:lpstr>
      <vt:lpstr>Choice and Storage of Beans, Nuts, Pulses and Soya Bean Products</vt:lpstr>
      <vt:lpstr>Choice and Storage of Beans, Nuts, Pulses and Soya Bean Products</vt:lpstr>
      <vt:lpstr>Choice and Storage of Beans, Nuts, Pulses and Soya Bean Products</vt:lpstr>
      <vt:lpstr>Choice and Storage of Beans, Nuts, Pulses and Soya Bean Products</vt:lpstr>
      <vt:lpstr>Choice and Storage of Beans, Nuts, Pulses and Soya Bean Products</vt:lpstr>
      <vt:lpstr>Uses of Beans, Nuts, Pulses and Soya Bean Products in Cooking / Diet</vt:lpstr>
      <vt:lpstr>Uses of Beans, Nuts, Pulses and Soya Bean Products in Cooking / Diet</vt:lpstr>
      <vt:lpstr>Uses of Beans, Nuts, Pulses and Soya Bean Products in Cooking / Diet</vt:lpstr>
      <vt:lpstr>Uses of Beans, Nuts, Pulses and Soya Bean Products in Cooking / Diet</vt:lpstr>
      <vt:lpstr>Food and Nutrition Labelling of Beans, Nuts, Pulses and Soya Bean Products</vt:lpstr>
      <vt:lpstr>Food and Nutrition Labelling of Beans, Nuts, Pulses and Soya Bean Products</vt:lpstr>
      <vt:lpstr>Food and Nutrition Labelling of Beans, Nuts, Pulses and Soya Bean Products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241</cp:revision>
  <dcterms:created xsi:type="dcterms:W3CDTF">2017-09-14T05:33:51Z</dcterms:created>
  <dcterms:modified xsi:type="dcterms:W3CDTF">2021-09-16T08:43:02Z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