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notesMasterIdLst>
    <p:notesMasterId r:id="rId8"/>
  </p:notesMasterIdLst>
  <p:sldIdLst>
    <p:sldId id="257" r:id="rId2"/>
    <p:sldId id="353" r:id="rId3"/>
    <p:sldId id="395" r:id="rId4"/>
    <p:sldId id="396" r:id="rId5"/>
    <p:sldId id="394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13"/>
    <p:restoredTop sz="94597"/>
  </p:normalViewPr>
  <p:slideViewPr>
    <p:cSldViewPr snapToGrid="0" snapToObjects="1">
      <p:cViewPr varScale="1">
        <p:scale>
          <a:sx n="65" d="100"/>
          <a:sy n="65" d="100"/>
        </p:scale>
        <p:origin x="2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C14B3-EEE8-6549-8482-C4C3FCA537FF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6F946C-F05D-8D4C-8ADF-A9512DCC4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98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86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249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0"/>
            <a:ext cx="9144000" cy="2481263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 spc="7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376"/>
            <a:ext cx="9144000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221EC-BF54-4DDD-8900-F2027CDA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13A3-10E9-421F-81BE-56E0786AB515}" type="datetime2">
              <a:rPr lang="en-US" smtClean="0"/>
              <a:t>Tuesday, March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5AB69-7069-48FB-8925-F2BA8412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9C32A-F7A5-4E3B-A28F-09C82341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35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997B-D473-47DE-8B7B-22AB6F31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26035-4B81-4537-A22D-92C2E0DBB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2A44D-F637-4017-BAA2-77756A38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ABC0-2199-478F-BA77-33A651B6CB89}" type="datetime2">
              <a:rPr lang="en-US" smtClean="0"/>
              <a:t>Tuesday, March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DCE6-ED7D-417C-ABD4-41D61570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AF19A-FDAE-446A-A6B6-128F7F96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13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D838-45E9-4D61-AA4E-92A32B579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2628900" cy="5719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183D0-4392-4364-8A2D-C47A2AF7A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57199"/>
            <a:ext cx="7734300" cy="5719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36C9-28D5-4820-84F1-E4B9F4E5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30C6-DF61-47F4-B8C5-1B70E884BF06}" type="datetime2">
              <a:rPr lang="en-US" smtClean="0"/>
              <a:t>Tuesday, March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7EDC8-558D-4646-86D9-A5424CF2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B7537-E67A-411A-BBA4-061521D3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12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9D7-1EE5-4262-9359-A0E2B73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3080"/>
            <a:ext cx="10240903" cy="12334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A1C5-272A-45C2-A11A-E7769A27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395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3DA15-1EAB-4524-9BB7-8A7DA82A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2B50C-7EEE-46CD-BAF7-BBC4026D959A}" type="datetime2">
              <a:rPr lang="en-US" smtClean="0"/>
              <a:t>Tuesday, March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93B9-7818-489D-AFFB-B6EAD27FF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8D36-894E-4FCB-B8BB-84DE8994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106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64F1-5687-421F-B3DF-BA3C8DAD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1709738"/>
            <a:ext cx="9966519" cy="2852737"/>
          </a:xfrm>
        </p:spPr>
        <p:txBody>
          <a:bodyPr anchor="b">
            <a:normAutofit/>
          </a:bodyPr>
          <a:lstStyle>
            <a:lvl1pPr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876-5FD9-4964-BD37-6F05DAEBE3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0930" y="4976327"/>
            <a:ext cx="9966520" cy="1113323"/>
          </a:xfrm>
        </p:spPr>
        <p:txBody>
          <a:bodyPr>
            <a:normAutofit/>
          </a:bodyPr>
          <a:lstStyle>
            <a:lvl1pPr marL="0" indent="0">
              <a:buNone/>
              <a:defRPr sz="12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A80A-FCDD-4009-9A1F-8B548178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11C4-AE09-4254-A5E3-6DA9B099C971}" type="datetime2">
              <a:rPr lang="en-US" smtClean="0"/>
              <a:t>Tuesday, March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A3422-56D9-4942-BC63-831AED91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4B42A-AC2C-4FD8-AD0D-BECDD38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23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AF1-8359-4A0F-91B3-03E77C67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457200"/>
            <a:ext cx="10309745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3D3-6B33-4CA0-B06B-A8BB05CAB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054" y="1996141"/>
            <a:ext cx="4975746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C334-815D-47FD-A9B5-E871E2864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6141"/>
            <a:ext cx="5181600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975F2-7A90-4820-B90F-D28E31A3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42C3-E082-4760-93B2-E209268DD00C}" type="datetime2">
              <a:rPr lang="en-US" smtClean="0"/>
              <a:t>Tuesday, March 28,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CFAD5-8AF8-4610-8324-85AA062E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08CC8-C46E-4A10-8A83-7A251067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02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2B8-F9D9-4F53-A4A6-F12EB5F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490" y="457200"/>
            <a:ext cx="9986898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70CA-85E9-47C7-8564-FFA1AE34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90" y="1681163"/>
            <a:ext cx="46290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8D4B1-41B3-4BF5-9076-A16984A81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8490" y="2505075"/>
            <a:ext cx="46290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A38DC-A016-4CFD-AC19-F24A9E062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4816" y="1681163"/>
            <a:ext cx="501057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930FA-8C00-42AB-B2D1-FE4E4BDB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4814" y="2505075"/>
            <a:ext cx="501057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B698E-FAE5-4F2C-AE0E-4FD281E8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C950-F824-48B9-B984-CAEE265865E5}" type="datetime2">
              <a:rPr lang="en-US" smtClean="0"/>
              <a:t>Tuesday, March 28,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4BB6C-CAA4-4EA8-8EA1-65ADE056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BB6A12-0532-47CA-B070-232141CC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42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FA1-831E-4AD6-B0D1-BA85E67A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457200"/>
            <a:ext cx="9982199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94142-C469-4B0E-8C01-C64BA28F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3A0F-68E7-4D17-BB84-ED1BA4F6AC6B}" type="datetime2">
              <a:rPr lang="en-US" smtClean="0"/>
              <a:t>Tuesday, March 28,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AFCE6-5C7E-438F-8D4A-21E15568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CFD88-63EA-427F-978C-B7844D1A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19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2A4F0-76A5-4852-982B-32B3B685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C4F-EDA1-4BA2-BFF3-FE5B31CCB58B}" type="datetime2">
              <a:rPr lang="en-US" smtClean="0"/>
              <a:t>Tuesday, March 28,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0CFAE-4BEB-4272-A2E6-FDD9D6A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B71B7-74B7-4CF1-8FE0-F4863CD7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942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32BE-C4E5-4F12-AB53-EBEF2B76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755" y="457200"/>
            <a:ext cx="3932237" cy="192143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7F57-4ABF-4BA4-A892-38857A02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130" y="987425"/>
            <a:ext cx="5707257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E444-E5BD-443F-AB83-84D7CE0A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8755" y="2799184"/>
            <a:ext cx="3932237" cy="3069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998A4-FD2F-4126-99C5-E2063AE0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694C-1394-4838-A564-7380835C2E77}" type="datetime2">
              <a:rPr lang="en-US" smtClean="0"/>
              <a:t>Tuesday, March 28,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457D3-F808-4DB2-9C9C-B185E71F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1BC9B-21D1-4D2D-B02E-C887A02C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68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3EC2-2D8C-4E8D-8CC7-96764801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966" y="68113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66AF89-5FBD-43DD-958D-A5C608AE2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34742" y="858417"/>
            <a:ext cx="5520645" cy="50026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0A545-2CE6-48C4-A725-EF68A3F1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8966" y="228133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466B2-6FE6-4352-BBF9-84BCD946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4B19-1A00-4EDB-8425-E1827A377364}" type="datetime2">
              <a:rPr lang="en-US" smtClean="0"/>
              <a:t>Tuesday, March 28,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991BC-29A5-4182-BD83-9D99D288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1C78F-6633-4604-8832-8E9D2DC7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769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</a:extLst>
          </p:cNvPr>
          <p:cNvSpPr/>
          <p:nvPr/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</a:extLst>
          </p:cNvPr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78F2F-4F04-4604-9005-BF0CB114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1666"/>
            <a:ext cx="9810376" cy="165940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A17D2-52AF-4B40-80A8-3E0DB85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810376" cy="38578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E0AA-D5B3-4BCF-BA69-209D9B335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0111" y="6409170"/>
            <a:ext cx="370239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bg1"/>
                </a:solidFill>
              </a:defRPr>
            </a:lvl1pPr>
          </a:lstStyle>
          <a:p>
            <a:fld id="{10076A27-8146-4F75-9851-A83577C6FD8A}" type="datetime2">
              <a:rPr lang="en-US" smtClean="0"/>
              <a:t>Tuesday, March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A637-D86F-4FA1-985D-2D8245651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1" y="1912217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2FA4D-A931-46BA-B767-29A6FD5AA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9678" y="6408742"/>
            <a:ext cx="43865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467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9" r:id="rId6"/>
    <p:sldLayoutId id="2147483834" r:id="rId7"/>
    <p:sldLayoutId id="2147483835" r:id="rId8"/>
    <p:sldLayoutId id="2147483836" r:id="rId9"/>
    <p:sldLayoutId id="2147483838" r:id="rId10"/>
    <p:sldLayoutId id="214748383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mm.edcity.hk/media/%E7%B4%99%E6%A8%A3%E5%8F%8A%E8%A1%A3%E6%9C%8D%E8%A3%BD%E4%BD%9C%E2%94%80%E2%94%80%E4%B8%8A%E8%BA%AB%E6%AC%BE%E5%BC%8F%EF%BC%88%E5%9B%9B%EF%BC%89%E8%87%B3%EF%BC%88%E4%BA%94%EF%BC%89/1_ky0t8ka7/295650742" TargetMode="External"/><Relationship Id="rId2" Type="http://schemas.openxmlformats.org/officeDocument/2006/relationships/hyperlink" Target="https://emm.edcity.hk/media/%E7%B4%99%E6%A8%A3%E5%8F%8A%E8%A1%A3%E6%9C%8D%E8%A3%BD%E4%BD%9C%E2%94%80%E2%94%80%E4%B8%8A%E8%BA%AB%E6%AC%BE%E5%BC%8F%EF%BC%88%E4%B8%80%EF%BC%89%E8%87%B3%EF%BC%88%E4%B8%89%EF%BC%89/1_pw7qkkqq/29565074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mm.edcity.hk/media/%E7%B4%99%E6%A8%A3%E5%8F%8A%E8%A1%A3%E6%9C%8D%E8%A3%BD%E4%BD%9C%E2%94%80%E2%94%80%E4%B8%8A%E8%BA%AB%E6%AC%BE%E5%BC%8F%EF%BC%88%E5%85%AD%EF%BC%89%E8%87%B3%EF%BC%88%E5%85%AB%EF%BC%89/1_06khxmit/295650742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18">
            <a:extLst>
              <a:ext uri="{FF2B5EF4-FFF2-40B4-BE49-F238E27FC236}">
                <a16:creationId xmlns:a16="http://schemas.microsoft.com/office/drawing/2014/main" id="{C28DACFC-D90E-4BFD-98DE-38A527847A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20">
            <a:extLst>
              <a:ext uri="{FF2B5EF4-FFF2-40B4-BE49-F238E27FC236}">
                <a16:creationId xmlns:a16="http://schemas.microsoft.com/office/drawing/2014/main" id="{44E9F5B4-A068-4ABE-8601-6BC199F161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0"/>
            <a:ext cx="12191999" cy="6858000"/>
          </a:xfrm>
          <a:prstGeom prst="rect">
            <a:avLst/>
          </a:prstGeom>
          <a:gradFill>
            <a:gsLst>
              <a:gs pos="0">
                <a:schemeClr val="accent5">
                  <a:alpha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22">
            <a:extLst>
              <a:ext uri="{FF2B5EF4-FFF2-40B4-BE49-F238E27FC236}">
                <a16:creationId xmlns:a16="http://schemas.microsoft.com/office/drawing/2014/main" id="{8EF8B388-A1B5-412F-8724-38B96C8AF7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4" y="456773"/>
            <a:ext cx="12191999" cy="64008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100000">
                <a:schemeClr val="accent2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24">
            <a:extLst>
              <a:ext uri="{FF2B5EF4-FFF2-40B4-BE49-F238E27FC236}">
                <a16:creationId xmlns:a16="http://schemas.microsoft.com/office/drawing/2014/main" id="{85A44F65-05A5-4129-9896-3ECBAF77863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96001" cy="6858000"/>
          </a:xfrm>
          <a:prstGeom prst="rect">
            <a:avLst/>
          </a:prstGeom>
          <a:gradFill>
            <a:gsLst>
              <a:gs pos="19000">
                <a:schemeClr val="accent2">
                  <a:alpha val="41000"/>
                </a:schemeClr>
              </a:gs>
              <a:gs pos="99000">
                <a:schemeClr val="accent4">
                  <a:alpha val="56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: Shape 13">
            <a:extLst>
              <a:ext uri="{FF2B5EF4-FFF2-40B4-BE49-F238E27FC236}">
                <a16:creationId xmlns:a16="http://schemas.microsoft.com/office/drawing/2014/main" id="{94A016FC-694E-41AA-BA4F-FC97736372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550089" y="-827673"/>
            <a:ext cx="5115722" cy="10255626"/>
          </a:xfrm>
          <a:custGeom>
            <a:avLst/>
            <a:gdLst>
              <a:gd name="connsiteX0" fmla="*/ 2065105 w 2065105"/>
              <a:gd name="connsiteY0" fmla="*/ 0 h 4139967"/>
              <a:gd name="connsiteX1" fmla="*/ 2065105 w 2065105"/>
              <a:gd name="connsiteY1" fmla="*/ 4139967 h 4139967"/>
              <a:gd name="connsiteX2" fmla="*/ 1858573 w 2065105"/>
              <a:gd name="connsiteY2" fmla="*/ 4129538 h 4139967"/>
              <a:gd name="connsiteX3" fmla="*/ 0 w 2065105"/>
              <a:gd name="connsiteY3" fmla="*/ 2069983 h 4139967"/>
              <a:gd name="connsiteX4" fmla="*/ 1858573 w 2065105"/>
              <a:gd name="connsiteY4" fmla="*/ 10428 h 4139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65105" h="4139967">
                <a:moveTo>
                  <a:pt x="2065105" y="0"/>
                </a:moveTo>
                <a:lnTo>
                  <a:pt x="2065105" y="4139967"/>
                </a:lnTo>
                <a:lnTo>
                  <a:pt x="1858573" y="4129538"/>
                </a:lnTo>
                <a:cubicBezTo>
                  <a:pt x="814640" y="4023521"/>
                  <a:pt x="0" y="3141887"/>
                  <a:pt x="0" y="2069983"/>
                </a:cubicBezTo>
                <a:cubicBezTo>
                  <a:pt x="0" y="998079"/>
                  <a:pt x="814640" y="116446"/>
                  <a:pt x="1858573" y="10428"/>
                </a:cubicBezTo>
                <a:close/>
              </a:path>
            </a:pathLst>
          </a:custGeom>
          <a:gradFill flip="none" rotWithShape="1">
            <a:gsLst>
              <a:gs pos="7000">
                <a:schemeClr val="accent4">
                  <a:lumMod val="60000"/>
                  <a:lumOff val="40000"/>
                  <a:alpha val="12000"/>
                </a:schemeClr>
              </a:gs>
              <a:gs pos="100000">
                <a:schemeClr val="accent6">
                  <a:lumMod val="20000"/>
                  <a:lumOff val="80000"/>
                  <a:alpha val="15000"/>
                </a:scheme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E298EF-ED59-2544-A8C0-5E2C8BE997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5431" y="1556774"/>
            <a:ext cx="8665036" cy="3360092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Basic </a:t>
            </a:r>
            <a:r>
              <a:rPr lang="en-US" sz="4400" dirty="0">
                <a:solidFill>
                  <a:schemeClr val="bg1"/>
                </a:solidFill>
              </a:rPr>
              <a:t>block of </a:t>
            </a:r>
            <a:r>
              <a:rPr lang="en-US" sz="4400" dirty="0" smtClean="0">
                <a:solidFill>
                  <a:schemeClr val="bg1"/>
                </a:solidFill>
              </a:rPr>
              <a:t>bodice</a:t>
            </a:r>
            <a:br>
              <a:rPr lang="en-US" sz="4400" dirty="0" smtClean="0">
                <a:solidFill>
                  <a:schemeClr val="bg1"/>
                </a:solidFill>
              </a:rPr>
            </a:br>
            <a:r>
              <a:rPr lang="en-US" sz="4400" dirty="0" smtClean="0">
                <a:solidFill>
                  <a:schemeClr val="bg1"/>
                </a:solidFill>
              </a:rPr>
              <a:t>(pattern styling)</a:t>
            </a:r>
            <a:endParaRPr lang="en-HK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181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群組 12"/>
          <p:cNvGrpSpPr/>
          <p:nvPr/>
        </p:nvGrpSpPr>
        <p:grpSpPr>
          <a:xfrm>
            <a:off x="1121435" y="1579614"/>
            <a:ext cx="10462856" cy="3536367"/>
            <a:chOff x="1680635" y="1725746"/>
            <a:chExt cx="8661451" cy="230505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E2A3598-198B-4AD2-9F0E-6FC001139D01}"/>
                </a:ext>
              </a:extLst>
            </p:cNvPr>
            <p:cNvSpPr/>
            <p:nvPr/>
          </p:nvSpPr>
          <p:spPr>
            <a:xfrm>
              <a:off x="1742739" y="2661324"/>
              <a:ext cx="494852" cy="2970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HK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9C145B7-ABE1-4CE5-9691-CA96112F3AB6}"/>
                </a:ext>
              </a:extLst>
            </p:cNvPr>
            <p:cNvSpPr/>
            <p:nvPr/>
          </p:nvSpPr>
          <p:spPr>
            <a:xfrm>
              <a:off x="4732725" y="2725871"/>
              <a:ext cx="494852" cy="2970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HK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284308E-0073-4185-A4C5-1D978D6C97A0}"/>
                </a:ext>
              </a:extLst>
            </p:cNvPr>
            <p:cNvSpPr/>
            <p:nvPr/>
          </p:nvSpPr>
          <p:spPr>
            <a:xfrm>
              <a:off x="8219996" y="2581242"/>
              <a:ext cx="494852" cy="2970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HK"/>
            </a:p>
          </p:txBody>
        </p:sp>
        <p:pic>
          <p:nvPicPr>
            <p:cNvPr id="10" name="圖片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722711" y="1725746"/>
              <a:ext cx="2619375" cy="2305050"/>
            </a:xfrm>
            <a:prstGeom prst="rect">
              <a:avLst/>
            </a:prstGeom>
          </p:spPr>
        </p:pic>
        <p:pic>
          <p:nvPicPr>
            <p:cNvPr id="11" name="圖片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80635" y="1820996"/>
              <a:ext cx="5724525" cy="21145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85974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4E4A470-6F8D-406C-B3D0-6AB4B457BA50}"/>
              </a:ext>
            </a:extLst>
          </p:cNvPr>
          <p:cNvSpPr/>
          <p:nvPr/>
        </p:nvSpPr>
        <p:spPr>
          <a:xfrm>
            <a:off x="2581195" y="2663420"/>
            <a:ext cx="494852" cy="2970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0D1F7A1-D7C4-4F5C-A872-30F7D6BD9B71}"/>
              </a:ext>
            </a:extLst>
          </p:cNvPr>
          <p:cNvSpPr/>
          <p:nvPr/>
        </p:nvSpPr>
        <p:spPr>
          <a:xfrm>
            <a:off x="6079386" y="2548769"/>
            <a:ext cx="494852" cy="2970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8581" y="1868876"/>
            <a:ext cx="7857855" cy="313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845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952126B-4AFD-489F-BC9F-BE3F442D92B6}"/>
              </a:ext>
            </a:extLst>
          </p:cNvPr>
          <p:cNvSpPr/>
          <p:nvPr/>
        </p:nvSpPr>
        <p:spPr>
          <a:xfrm>
            <a:off x="1552687" y="2487782"/>
            <a:ext cx="494852" cy="2970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3CF348-B49F-4770-B377-6F765DC61BD4}"/>
              </a:ext>
            </a:extLst>
          </p:cNvPr>
          <p:cNvSpPr/>
          <p:nvPr/>
        </p:nvSpPr>
        <p:spPr>
          <a:xfrm>
            <a:off x="4779980" y="2591845"/>
            <a:ext cx="494852" cy="2970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C6A9C3-DD8C-47F6-B185-0F6AD24AE127}"/>
              </a:ext>
            </a:extLst>
          </p:cNvPr>
          <p:cNvSpPr/>
          <p:nvPr/>
        </p:nvSpPr>
        <p:spPr>
          <a:xfrm>
            <a:off x="7972763" y="2663420"/>
            <a:ext cx="494852" cy="2970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612" y="2108080"/>
            <a:ext cx="10539233" cy="2828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76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AEF4C-C6D9-4EBD-A8A7-7EA8335FE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0"/>
            <a:ext cx="10240903" cy="1233488"/>
          </a:xfrm>
        </p:spPr>
        <p:txBody>
          <a:bodyPr/>
          <a:lstStyle/>
          <a:p>
            <a:r>
              <a:rPr lang="en-US" dirty="0" smtClean="0"/>
              <a:t>Demonstration Videos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FE588-E7B3-410E-A6A7-106F944DB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82372"/>
            <a:ext cx="10240903" cy="3385052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US" sz="3200" dirty="0" smtClean="0">
                <a:hlinkClick r:id="rId2"/>
              </a:rPr>
              <a:t>Bodice </a:t>
            </a:r>
            <a:r>
              <a:rPr lang="en-US" sz="3200" dirty="0">
                <a:hlinkClick r:id="rId2"/>
              </a:rPr>
              <a:t>Style </a:t>
            </a:r>
            <a:r>
              <a:rPr lang="en-US" sz="3200" dirty="0" smtClean="0">
                <a:hlinkClick r:id="rId2"/>
              </a:rPr>
              <a:t>1-3</a:t>
            </a:r>
            <a:endParaRPr lang="en-US" sz="3200" dirty="0" smtClean="0"/>
          </a:p>
          <a:p>
            <a:pPr marL="457200" indent="-457200">
              <a:buAutoNum type="arabicPeriod"/>
            </a:pPr>
            <a:endParaRPr lang="en-US" sz="3200" dirty="0" smtClean="0"/>
          </a:p>
          <a:p>
            <a:pPr marL="457200" indent="-457200">
              <a:buAutoNum type="arabicPeriod"/>
            </a:pPr>
            <a:r>
              <a:rPr lang="en-US" sz="3200" dirty="0" smtClean="0">
                <a:hlinkClick r:id="rId3"/>
              </a:rPr>
              <a:t>Bodice </a:t>
            </a:r>
            <a:r>
              <a:rPr lang="en-US" sz="3200" dirty="0">
                <a:hlinkClick r:id="rId3"/>
              </a:rPr>
              <a:t>Style </a:t>
            </a:r>
            <a:r>
              <a:rPr lang="en-US" sz="3200" dirty="0" smtClean="0">
                <a:hlinkClick r:id="rId3"/>
              </a:rPr>
              <a:t>4-5</a:t>
            </a:r>
            <a:endParaRPr lang="en-US" sz="3200" dirty="0" smtClean="0"/>
          </a:p>
          <a:p>
            <a:pPr marL="457200" indent="-457200">
              <a:buAutoNum type="arabicPeriod"/>
            </a:pPr>
            <a:endParaRPr lang="en-US" sz="3200" dirty="0" smtClean="0"/>
          </a:p>
          <a:p>
            <a:pPr marL="457200" indent="-457200">
              <a:buAutoNum type="arabicPeriod"/>
            </a:pPr>
            <a:r>
              <a:rPr lang="en-US" sz="3200" dirty="0" smtClean="0">
                <a:hlinkClick r:id="rId4"/>
              </a:rPr>
              <a:t>Bodice </a:t>
            </a:r>
            <a:r>
              <a:rPr lang="en-US" sz="3200" dirty="0">
                <a:hlinkClick r:id="rId4"/>
              </a:rPr>
              <a:t>Style </a:t>
            </a:r>
            <a:r>
              <a:rPr lang="en-US" sz="3200" dirty="0" smtClean="0">
                <a:hlinkClick r:id="rId4"/>
              </a:rPr>
              <a:t>6-8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884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2">
            <a:extLst>
              <a:ext uri="{FF2B5EF4-FFF2-40B4-BE49-F238E27FC236}">
                <a16:creationId xmlns:a16="http://schemas.microsoft.com/office/drawing/2014/main" id="{ED9D89B5-CCAB-4617-B70E-501DBE3C84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4">
            <a:extLst>
              <a:ext uri="{FF2B5EF4-FFF2-40B4-BE49-F238E27FC236}">
                <a16:creationId xmlns:a16="http://schemas.microsoft.com/office/drawing/2014/main" id="{955DEFE8-24AF-47F7-B020-D4D76ABA183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26">
            <a:extLst>
              <a:ext uri="{FF2B5EF4-FFF2-40B4-BE49-F238E27FC236}">
                <a16:creationId xmlns:a16="http://schemas.microsoft.com/office/drawing/2014/main" id="{6EAE3873-25FC-4346-B1D5-82E5F9D953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67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CEE34ED-B916-F540-8F4C-00FFACE54F0C}"/>
              </a:ext>
            </a:extLst>
          </p:cNvPr>
          <p:cNvSpPr txBox="1">
            <a:spLocks/>
          </p:cNvSpPr>
          <p:nvPr/>
        </p:nvSpPr>
        <p:spPr>
          <a:xfrm>
            <a:off x="2319420" y="2152217"/>
            <a:ext cx="6688680" cy="1465973"/>
          </a:xfrm>
          <a:prstGeom prst="rect">
            <a:avLst/>
          </a:prstGeom>
        </p:spPr>
        <p:txBody>
          <a:bodyPr vert="horz" lIns="0" tIns="0" rIns="0" bIns="0" rtlCol="0" anchor="t">
            <a:normAutofit fontScale="25000" lnSpcReduction="2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 cap="all" spc="7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9000" u="sng" dirty="0"/>
              <a:t>Chapter Activity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sz="9000" b="0" u="sng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9600" b="0" dirty="0"/>
              <a:t>Practice the pattern adaptation of bodice</a:t>
            </a:r>
            <a:endParaRPr lang="en-US" sz="9000" b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1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100" dirty="0"/>
              <a:t> </a:t>
            </a:r>
          </a:p>
        </p:txBody>
      </p:sp>
      <p:sp>
        <p:nvSpPr>
          <p:cNvPr id="6" name="Lightning Bolt 5">
            <a:extLst>
              <a:ext uri="{FF2B5EF4-FFF2-40B4-BE49-F238E27FC236}">
                <a16:creationId xmlns:a16="http://schemas.microsoft.com/office/drawing/2014/main" id="{88E30A32-28AF-6044-8659-849355364886}"/>
              </a:ext>
            </a:extLst>
          </p:cNvPr>
          <p:cNvSpPr/>
          <p:nvPr/>
        </p:nvSpPr>
        <p:spPr>
          <a:xfrm>
            <a:off x="1316120" y="1130593"/>
            <a:ext cx="1003300" cy="1257300"/>
          </a:xfrm>
          <a:prstGeom prst="lightningBol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56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adientRiseVTI">
  <a:themeElements>
    <a:clrScheme name="Office">
      <a:dk1>
        <a:srgbClr val="000000"/>
      </a:dk1>
      <a:lt1>
        <a:srgbClr val="FFFFFF"/>
      </a:lt1>
      <a:dk2>
        <a:srgbClr val="2E3948"/>
      </a:dk2>
      <a:lt2>
        <a:srgbClr val="E7E6E6"/>
      </a:lt2>
      <a:accent1>
        <a:srgbClr val="5A82CB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A9718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2217</TotalTime>
  <Words>31</Words>
  <Application>Microsoft Office PowerPoint</Application>
  <PresentationFormat>寬螢幕</PresentationFormat>
  <Paragraphs>14</Paragraphs>
  <Slides>6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Avenir Next LT Pro</vt:lpstr>
      <vt:lpstr>Avenir Next LT Pro Light</vt:lpstr>
      <vt:lpstr>Arial</vt:lpstr>
      <vt:lpstr>Calibri</vt:lpstr>
      <vt:lpstr>GradientRiseVTI</vt:lpstr>
      <vt:lpstr>Basic block of bodice (pattern styling)</vt:lpstr>
      <vt:lpstr>PowerPoint 簡報</vt:lpstr>
      <vt:lpstr>PowerPoint 簡報</vt:lpstr>
      <vt:lpstr>PowerPoint 簡報</vt:lpstr>
      <vt:lpstr>Demonstration Videos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Fashion Design</dc:title>
  <dc:creator>Travis Li Wang Hei</dc:creator>
  <cp:lastModifiedBy>POON, Suk-mei Cindy</cp:lastModifiedBy>
  <cp:revision>89</cp:revision>
  <dcterms:created xsi:type="dcterms:W3CDTF">2020-08-18T18:16:04Z</dcterms:created>
  <dcterms:modified xsi:type="dcterms:W3CDTF">2023-03-28T06:08:37Z</dcterms:modified>
</cp:coreProperties>
</file>