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5"/>
  </p:notesMasterIdLst>
  <p:sldIdLst>
    <p:sldId id="294" r:id="rId2"/>
    <p:sldId id="257" r:id="rId3"/>
    <p:sldId id="258" r:id="rId4"/>
    <p:sldId id="259" r:id="rId5"/>
    <p:sldId id="260" r:id="rId6"/>
    <p:sldId id="262" r:id="rId7"/>
    <p:sldId id="266" r:id="rId8"/>
    <p:sldId id="267" r:id="rId9"/>
    <p:sldId id="268" r:id="rId10"/>
    <p:sldId id="271" r:id="rId11"/>
    <p:sldId id="269" r:id="rId12"/>
    <p:sldId id="467" r:id="rId13"/>
    <p:sldId id="312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00"/>
    <a:srgbClr val="0000CC"/>
    <a:srgbClr val="9999FF"/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/>
    <p:restoredTop sz="94588"/>
  </p:normalViewPr>
  <p:slideViewPr>
    <p:cSldViewPr snapToGrid="0" snapToObjects="1">
      <p:cViewPr varScale="1">
        <p:scale>
          <a:sx n="65" d="100"/>
          <a:sy n="65" d="100"/>
        </p:scale>
        <p:origin x="84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9F%BA%E6%9C%AC%E8%A2%96%E5%AD%90%EF%BC%88%E4%BA%8C%EF%BC%89/1_2935p1gk/295650742" TargetMode="External"/><Relationship Id="rId2" Type="http://schemas.openxmlformats.org/officeDocument/2006/relationships/hyperlink" Target="https://emm.edcity.hk/media/%E7%B4%99%E6%A8%A3%E5%8F%8A%E8%A1%A3%E6%9C%8D%E8%A3%BD%E4%BD%9C%E2%94%80%E2%94%80%E5%9F%BA%E6%9C%AC%E8%A2%96%E5%AD%90%EF%BC%88%E4%B8%80%EF%BC%89/1_6qtaj3dc/29565074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mm.edcity.hk/media/%E7%B4%99%E6%A8%A3%E5%8F%8A%E8%A1%A3%E6%9C%8D%E8%A3%BD%E4%BD%9C%E2%94%80%E2%94%80%E5%9F%BA%E6%9C%AC%E8%A2%96%E5%AD%90%EF%BC%88%E4%B8%89%EF%BC%89/1_zs11veo9/29565074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7CE0ED-670A-44ED-9267-236A77A5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5566-9B78-4577-BB88-C1E139BA11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1"/>
            <a:ext cx="12192003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>
                  <a:alpha val="83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56B12-3135-4942-BC5C-B111CAEF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2"/>
            <a:ext cx="11733692" cy="686906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48000"/>
                </a:schemeClr>
              </a:gs>
              <a:gs pos="99000">
                <a:schemeClr val="accent2">
                  <a:alpha val="57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A8068-5C49-4225-8B62-3E3C30BF7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886" cy="6880604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9000"/>
                </a:schemeClr>
              </a:gs>
              <a:gs pos="99000">
                <a:schemeClr val="accent2">
                  <a:alpha val="21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EE5648-70CA-4800-81EE-40F5CD1A38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5039" y="-2895044"/>
            <a:ext cx="6400799" cy="12190885"/>
          </a:xfrm>
          <a:prstGeom prst="rect">
            <a:avLst/>
          </a:prstGeom>
          <a:gradFill>
            <a:gsLst>
              <a:gs pos="8000">
                <a:schemeClr val="accent5">
                  <a:alpha val="38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F04E-4AF8-EA43-81B4-6A5E2598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710" y="786276"/>
            <a:ext cx="7796728" cy="3102528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400" spc="750" dirty="0" smtClean="0">
                <a:solidFill>
                  <a:schemeClr val="bg1"/>
                </a:solidFill>
              </a:rPr>
              <a:t>Sleeves</a:t>
            </a:r>
            <a:br>
              <a:rPr lang="en-US" sz="4400" spc="750" dirty="0" smtClean="0">
                <a:solidFill>
                  <a:schemeClr val="bg1"/>
                </a:solidFill>
              </a:rPr>
            </a:br>
            <a:r>
              <a:rPr lang="en-US" sz="4400" spc="750" dirty="0" smtClean="0">
                <a:solidFill>
                  <a:schemeClr val="bg1"/>
                </a:solidFill>
              </a:rPr>
              <a:t>(patterns)</a:t>
            </a:r>
            <a:endParaRPr lang="en-US" sz="4400" spc="750" dirty="0">
              <a:solidFill>
                <a:schemeClr val="bg1"/>
              </a:solidFill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C865637-A524-441B-A1B6-6D38BF9B1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8" y="1420764"/>
            <a:ext cx="6857999" cy="4038605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4">
                  <a:lumMod val="60000"/>
                  <a:lumOff val="40000"/>
                  <a:alpha val="6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7559A662-54F5-47C0-8F66-AEA2B861C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68948">
            <a:off x="1535724" y="1053996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4A2ECA-ACF8-41F2-BF0B-A2D28939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176488"/>
            <a:ext cx="10515600" cy="957209"/>
          </a:xfrm>
        </p:spPr>
        <p:txBody>
          <a:bodyPr>
            <a:noAutofit/>
          </a:bodyPr>
          <a:lstStyle/>
          <a:p>
            <a:r>
              <a:rPr lang="en-US" altLang="zh-HK" dirty="0"/>
              <a:t>Puff </a:t>
            </a:r>
            <a:r>
              <a:rPr lang="en-US" altLang="zh-HK" dirty="0" smtClean="0"/>
              <a:t>sleeve</a:t>
            </a:r>
            <a:endParaRPr lang="zh-HK" altLang="en-US" cap="none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31" y="1133697"/>
            <a:ext cx="9982200" cy="452437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285398" y="5714813"/>
            <a:ext cx="282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Make a smooth curve line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919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22A6CF-E4A2-4A67-BDAE-7E3380BF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1" y="-412084"/>
            <a:ext cx="10515600" cy="1325563"/>
          </a:xfrm>
        </p:spPr>
        <p:txBody>
          <a:bodyPr/>
          <a:lstStyle/>
          <a:p>
            <a:r>
              <a:rPr lang="en-US" altLang="zh-HK" dirty="0"/>
              <a:t>Princess sleeve 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8F38C38-F07F-4A23-B11F-EE93529E7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800" t="62096" r="77361" b="-1676"/>
          <a:stretch/>
        </p:blipFill>
        <p:spPr>
          <a:xfrm>
            <a:off x="388151" y="996563"/>
            <a:ext cx="3606333" cy="54658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29DC470-EBB4-454E-9C6E-9BBFBA0A8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3" t="22006" r="41675" b="7057"/>
          <a:stretch/>
        </p:blipFill>
        <p:spPr>
          <a:xfrm>
            <a:off x="4856923" y="876421"/>
            <a:ext cx="7335077" cy="59815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764882" y="247912"/>
            <a:ext cx="3926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Slash at the middle of the sleeve</a:t>
            </a:r>
          </a:p>
          <a:p>
            <a:r>
              <a:rPr lang="en-US" altLang="zh-HK" sz="2000" dirty="0"/>
              <a:t> </a:t>
            </a:r>
            <a:r>
              <a:rPr lang="en-US" altLang="zh-HK" sz="2000" dirty="0" smtClean="0"/>
              <a:t>crown, insert 7cm at each side 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825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610E-2A04-4AE2-8DA8-93C32258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5722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0B81-CD44-4F4B-9A93-D9DBE0B7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2319476"/>
            <a:ext cx="10240903" cy="395617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hlinkClick r:id="rId2"/>
              </a:rPr>
              <a:t>Kimono / Magyar / Grown-on sleeve</a:t>
            </a:r>
            <a:endParaRPr lang="en-US" sz="3200" dirty="0" smtClean="0"/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smtClean="0">
                <a:hlinkClick r:id="rId3"/>
              </a:rPr>
              <a:t>Set-in sleeve</a:t>
            </a:r>
            <a:endParaRPr lang="en-US" sz="3200" dirty="0" smtClean="0"/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smtClean="0">
                <a:hlinkClick r:id="rId4"/>
              </a:rPr>
              <a:t>Puff sleeve and princess sleeve 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69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1126533"/>
            <a:ext cx="2657105" cy="1233488"/>
          </a:xfrm>
        </p:spPr>
        <p:txBody>
          <a:bodyPr>
            <a:normAutofit/>
          </a:bodyPr>
          <a:lstStyle/>
          <a:p>
            <a:r>
              <a:rPr lang="en-US" sz="3200" u="sng" dirty="0"/>
              <a:t>chapter </a:t>
            </a:r>
            <a:br>
              <a:rPr lang="en-US" sz="3200" u="sng" dirty="0"/>
            </a:br>
            <a:r>
              <a:rPr lang="en-US" sz="3200" u="sng" dirty="0"/>
              <a:t>activity</a:t>
            </a:r>
            <a:endParaRPr lang="en-US" sz="3200" dirty="0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>
            <a:off x="156915" y="76076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5CD53-0F76-B547-A6AA-2A75F5EAB2E3}"/>
              </a:ext>
            </a:extLst>
          </p:cNvPr>
          <p:cNvSpPr/>
          <p:nvPr/>
        </p:nvSpPr>
        <p:spPr>
          <a:xfrm>
            <a:off x="351910" y="2734483"/>
            <a:ext cx="5100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cap="all" spc="600" dirty="0" smtClean="0">
                <a:latin typeface="+mj-lt"/>
              </a:rPr>
              <a:t>Pattern drafting for sleeve</a:t>
            </a:r>
            <a:endParaRPr lang="en-US" sz="2400" cap="all" spc="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05C6A-6F82-48D8-9B8B-3153B77FA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" r="27513"/>
          <a:stretch/>
        </p:blipFill>
        <p:spPr>
          <a:xfrm>
            <a:off x="5452534" y="2293"/>
            <a:ext cx="677091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8339DC-92C8-4A51-9662-898457BE0D4A}"/>
              </a:ext>
            </a:extLst>
          </p:cNvPr>
          <p:cNvSpPr/>
          <p:nvPr/>
        </p:nvSpPr>
        <p:spPr>
          <a:xfrm>
            <a:off x="5765848" y="6199215"/>
            <a:ext cx="642615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Collection </a:t>
            </a:r>
            <a:r>
              <a:rPr lang="en-US" sz="1200" i="1" dirty="0">
                <a:solidFill>
                  <a:schemeClr val="bg1"/>
                </a:solidFill>
              </a:rPr>
              <a:t>by LAI Ho </a:t>
            </a:r>
            <a:r>
              <a:rPr lang="en-US" sz="1200" i="1" dirty="0" smtClean="0">
                <a:solidFill>
                  <a:schemeClr val="bg1"/>
                </a:solidFill>
              </a:rPr>
              <a:t>Man, </a:t>
            </a:r>
            <a:r>
              <a:rPr lang="en-US" sz="1200" i="1" dirty="0">
                <a:solidFill>
                  <a:schemeClr val="bg1"/>
                </a:solidFill>
              </a:rPr>
              <a:t>HD in Fashion Design, Hong Kong Design </a:t>
            </a:r>
            <a:r>
              <a:rPr lang="en-US" sz="1200" i="1" dirty="0" smtClean="0">
                <a:solidFill>
                  <a:schemeClr val="bg1"/>
                </a:solidFill>
              </a:rPr>
              <a:t>Institute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5788627" y="6529754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>
                <a:solidFill>
                  <a:schemeClr val="bg1"/>
                </a:solidFill>
              </a:rPr>
              <a:t>is/are </a:t>
            </a:r>
            <a:r>
              <a:rPr lang="en-US" sz="1200" i="1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41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186939"/>
            <a:ext cx="11029950" cy="1233488"/>
          </a:xfrm>
        </p:spPr>
        <p:txBody>
          <a:bodyPr/>
          <a:lstStyle/>
          <a:p>
            <a:r>
              <a:rPr lang="en-US" altLang="zh-HK" dirty="0" smtClean="0"/>
              <a:t>Kimono/Magyar/Grown-on SLEEVE</a:t>
            </a:r>
            <a:endParaRPr lang="zh-HK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06038"/>
              </p:ext>
            </p:extLst>
          </p:nvPr>
        </p:nvGraphicFramePr>
        <p:xfrm>
          <a:off x="2896674" y="2245336"/>
          <a:ext cx="5267439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912">
                  <a:extLst>
                    <a:ext uri="{9D8B030D-6E8A-4147-A177-3AD203B41FA5}">
                      <a16:colId xmlns:a16="http://schemas.microsoft.com/office/drawing/2014/main" val="973764046"/>
                    </a:ext>
                  </a:extLst>
                </a:gridCol>
                <a:gridCol w="2265527">
                  <a:extLst>
                    <a:ext uri="{9D8B030D-6E8A-4147-A177-3AD203B41FA5}">
                      <a16:colId xmlns:a16="http://schemas.microsoft.com/office/drawing/2014/main" val="6787742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Collar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15.4cm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66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Shoulder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38cm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06176"/>
                  </a:ext>
                </a:extLst>
              </a:tr>
              <a:tr h="353806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Bust/Chest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102cm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138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Centre Back Length</a:t>
                      </a:r>
                      <a:r>
                        <a:rPr lang="zh-TW" altLang="en-US" dirty="0" smtClean="0"/>
                        <a:t> 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56cm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192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Sleeve Length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97cm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5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Sleeve</a:t>
                      </a:r>
                      <a:r>
                        <a:rPr lang="en-US" altLang="zh-TW" baseline="0" dirty="0" smtClean="0"/>
                        <a:t> Width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34cm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74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Back Waist Length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39.5cm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812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 smtClean="0"/>
                        <a:t>Neck Width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7.7cn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18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83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A97E7E7-B6DF-4713-A7F5-B2BADB1B7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68" t="40265" r="22763" b="17094"/>
          <a:stretch/>
        </p:blipFill>
        <p:spPr>
          <a:xfrm>
            <a:off x="756469" y="2308194"/>
            <a:ext cx="11076531" cy="389729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636370" y="3165894"/>
            <a:ext cx="1311215" cy="37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2.3cm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9566694" y="4408098"/>
            <a:ext cx="84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7.7cm</a:t>
            </a:r>
            <a:endParaRPr lang="zh-HK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 txBox="1">
            <a:spLocks/>
          </p:cNvSpPr>
          <p:nvPr/>
        </p:nvSpPr>
        <p:spPr>
          <a:xfrm>
            <a:off x="700088" y="803683"/>
            <a:ext cx="11029950" cy="12334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dirty="0" smtClean="0"/>
              <a:t>Kimono/Magyar/Grown-on SLEEVE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575713" y="5363570"/>
            <a:ext cx="201986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C.B (56cm)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4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539" y="2669073"/>
            <a:ext cx="8219048" cy="35904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548777" y="3781881"/>
            <a:ext cx="89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19cm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9445925" y="248440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4cm</a:t>
            </a:r>
            <a:endParaRPr lang="zh-HK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 txBox="1">
            <a:spLocks/>
          </p:cNvSpPr>
          <p:nvPr/>
        </p:nvSpPr>
        <p:spPr>
          <a:xfrm>
            <a:off x="700088" y="799044"/>
            <a:ext cx="11029950" cy="12334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dirty="0" smtClean="0"/>
              <a:t>Kimono/Magyar/Grown-on SLEEVE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5249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644139"/>
            <a:ext cx="11029950" cy="1233488"/>
          </a:xfrm>
        </p:spPr>
        <p:txBody>
          <a:bodyPr/>
          <a:lstStyle/>
          <a:p>
            <a:r>
              <a:rPr lang="en-US" altLang="zh-HK" dirty="0" smtClean="0"/>
              <a:t>Kimono/Magyar/Grown-on SLEEVE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01" y="2171436"/>
            <a:ext cx="9485714" cy="379047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468483" y="3830128"/>
            <a:ext cx="103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25.5cm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2612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33" y="586143"/>
            <a:ext cx="8133333" cy="568571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095999" y="1686681"/>
            <a:ext cx="134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78cm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24138" y="3785182"/>
            <a:ext cx="121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17.25cm</a:t>
            </a:r>
            <a:endParaRPr lang="zh-HK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1" y="336226"/>
            <a:ext cx="5874847" cy="1233488"/>
          </a:xfrm>
        </p:spPr>
        <p:txBody>
          <a:bodyPr>
            <a:normAutofit/>
          </a:bodyPr>
          <a:lstStyle/>
          <a:p>
            <a:r>
              <a:rPr lang="en-US" altLang="zh-HK" dirty="0" smtClean="0"/>
              <a:t>Kimono/Magyar/</a:t>
            </a:r>
            <a:br>
              <a:rPr lang="en-US" altLang="zh-HK" dirty="0" smtClean="0"/>
            </a:br>
            <a:r>
              <a:rPr lang="en-US" altLang="zh-HK" dirty="0" smtClean="0"/>
              <a:t>Grown-on </a:t>
            </a:r>
            <a:r>
              <a:rPr lang="en-US" altLang="zh-HK" dirty="0"/>
              <a:t>SLEEVE 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 rot="16200000">
            <a:off x="9606681" y="2998364"/>
            <a:ext cx="111197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C B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2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33" y="648047"/>
            <a:ext cx="8333333" cy="556190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5D641C4-F233-4194-BCAC-0962C32C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93" y="324180"/>
            <a:ext cx="5874847" cy="1233488"/>
          </a:xfrm>
        </p:spPr>
        <p:txBody>
          <a:bodyPr>
            <a:normAutofit/>
          </a:bodyPr>
          <a:lstStyle/>
          <a:p>
            <a:r>
              <a:rPr lang="en-US" altLang="zh-HK" dirty="0" smtClean="0"/>
              <a:t>Kimono/Magyar/</a:t>
            </a:r>
            <a:br>
              <a:rPr lang="en-US" altLang="zh-HK" dirty="0" smtClean="0"/>
            </a:br>
            <a:r>
              <a:rPr lang="en-US" altLang="zh-HK" dirty="0" smtClean="0"/>
              <a:t>Grown-on </a:t>
            </a:r>
            <a:r>
              <a:rPr lang="en-US" altLang="zh-HK" dirty="0"/>
              <a:t>SLEEVE 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 rot="16200000">
            <a:off x="10068347" y="2998364"/>
            <a:ext cx="111197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C B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0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469317"/>
              </p:ext>
            </p:extLst>
          </p:nvPr>
        </p:nvGraphicFramePr>
        <p:xfrm>
          <a:off x="9179169" y="411828"/>
          <a:ext cx="27720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327">
                  <a:extLst>
                    <a:ext uri="{9D8B030D-6E8A-4147-A177-3AD203B41FA5}">
                      <a16:colId xmlns:a16="http://schemas.microsoft.com/office/drawing/2014/main" val="851265439"/>
                    </a:ext>
                  </a:extLst>
                </a:gridCol>
                <a:gridCol w="937685">
                  <a:extLst>
                    <a:ext uri="{9D8B030D-6E8A-4147-A177-3AD203B41FA5}">
                      <a16:colId xmlns:a16="http://schemas.microsoft.com/office/drawing/2014/main" val="348771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FF9900"/>
                          </a:solidFill>
                        </a:rPr>
                        <a:t>Back</a:t>
                      </a:r>
                      <a:r>
                        <a:rPr lang="en-US" altLang="zh-TW" b="0" baseline="0" dirty="0" smtClean="0">
                          <a:solidFill>
                            <a:srgbClr val="FF9900"/>
                          </a:solidFill>
                        </a:rPr>
                        <a:t> Armhole</a:t>
                      </a:r>
                      <a:endParaRPr lang="zh-TW" altLang="en-US" b="0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FF9900"/>
                          </a:solidFill>
                        </a:rPr>
                        <a:t>23.3cm</a:t>
                      </a:r>
                      <a:endParaRPr lang="zh-TW" altLang="en-US" b="0" dirty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897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FF66FF"/>
                          </a:solidFill>
                        </a:rPr>
                        <a:t>Front Armhole</a:t>
                      </a:r>
                      <a:endParaRPr lang="zh-TW" altLang="en-US" b="0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FF66FF"/>
                          </a:solidFill>
                        </a:rPr>
                        <a:t>22.8cm</a:t>
                      </a:r>
                      <a:endParaRPr lang="zh-TW" altLang="en-US" b="0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23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FF3300"/>
                          </a:solidFill>
                        </a:rPr>
                        <a:t>Sleeve</a:t>
                      </a:r>
                      <a:r>
                        <a:rPr lang="en-US" altLang="zh-TW" b="0" baseline="0" dirty="0" smtClean="0">
                          <a:solidFill>
                            <a:srgbClr val="FF3300"/>
                          </a:solidFill>
                        </a:rPr>
                        <a:t> Crown</a:t>
                      </a:r>
                      <a:endParaRPr lang="zh-TW" altLang="en-US" b="0" dirty="0">
                        <a:solidFill>
                          <a:srgbClr val="FF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FF3300"/>
                          </a:solidFill>
                        </a:rPr>
                        <a:t>14.6cm</a:t>
                      </a:r>
                      <a:endParaRPr lang="zh-TW" altLang="en-US" b="0" dirty="0">
                        <a:solidFill>
                          <a:srgbClr val="FF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75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0000CC"/>
                          </a:solidFill>
                        </a:rPr>
                        <a:t>Sleeve Length</a:t>
                      </a:r>
                      <a:endParaRPr lang="zh-TW" altLang="en-US" b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rgbClr val="0000CC"/>
                          </a:solidFill>
                        </a:rPr>
                        <a:t>20cm</a:t>
                      </a:r>
                      <a:endParaRPr lang="zh-TW" altLang="en-US" b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270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Sleeve</a:t>
                      </a:r>
                      <a:r>
                        <a:rPr lang="en-US" altLang="zh-TW" b="0" baseline="0" dirty="0" smtClean="0">
                          <a:solidFill>
                            <a:schemeClr val="tx1"/>
                          </a:solidFill>
                        </a:rPr>
                        <a:t> Width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31cm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338755"/>
                  </a:ext>
                </a:extLst>
              </a:tr>
            </a:tbl>
          </a:graphicData>
        </a:graphic>
      </p:graphicFrame>
      <p:grpSp>
        <p:nvGrpSpPr>
          <p:cNvPr id="12" name="群組 11"/>
          <p:cNvGrpSpPr/>
          <p:nvPr/>
        </p:nvGrpSpPr>
        <p:grpSpPr>
          <a:xfrm>
            <a:off x="644769" y="742950"/>
            <a:ext cx="8534400" cy="5372100"/>
            <a:chOff x="644769" y="742950"/>
            <a:chExt cx="8534400" cy="537210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769" y="742950"/>
              <a:ext cx="8534400" cy="537210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 rot="2793039">
              <a:off x="4773565" y="2461994"/>
              <a:ext cx="1744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66FF"/>
                  </a:solidFill>
                </a:rPr>
                <a:t>Front Armhole</a:t>
              </a:r>
              <a:endParaRPr lang="zh-TW" altLang="en-US" dirty="0">
                <a:solidFill>
                  <a:srgbClr val="FF66FF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 rot="19211343">
              <a:off x="2729551" y="2081361"/>
              <a:ext cx="2019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9900"/>
                  </a:solidFill>
                </a:rPr>
                <a:t>Back Armhole</a:t>
              </a:r>
              <a:endParaRPr lang="zh-TW" altLang="en-US" dirty="0">
                <a:solidFill>
                  <a:srgbClr val="FF9900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 rot="5400000">
              <a:off x="3880271" y="3009643"/>
              <a:ext cx="1706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FF3300"/>
                  </a:solidFill>
                </a:rPr>
                <a:t>Sleeve Crown</a:t>
              </a:r>
              <a:endParaRPr lang="zh-TW" altLang="en-US" dirty="0">
                <a:solidFill>
                  <a:srgbClr val="FF3300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 rot="5400000">
              <a:off x="8014621" y="3632968"/>
              <a:ext cx="1615983" cy="369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00CC"/>
                  </a:solidFill>
                </a:rPr>
                <a:t>Sleeve Length</a:t>
              </a:r>
              <a:endParaRPr lang="zh-TW" altLang="en-US" dirty="0">
                <a:solidFill>
                  <a:srgbClr val="0000CC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383420" y="5632020"/>
              <a:ext cx="15349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Sleeve Width</a:t>
              </a:r>
              <a:endParaRPr lang="zh-TW" altLang="en-US" dirty="0"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81263" y="411828"/>
            <a:ext cx="2902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cap="all" spc="700" dirty="0">
                <a:latin typeface="+mj-lt"/>
                <a:ea typeface="+mj-ea"/>
                <a:cs typeface="+mj-cs"/>
              </a:rPr>
              <a:t>Set-in</a:t>
            </a:r>
            <a:r>
              <a:rPr lang="en-US" altLang="zh-TW" sz="3600" dirty="0" smtClean="0"/>
              <a:t> </a:t>
            </a:r>
            <a:r>
              <a:rPr lang="en-US" altLang="zh-TW" sz="3600" b="1" cap="all" spc="700" dirty="0">
                <a:latin typeface="+mj-lt"/>
                <a:ea typeface="+mj-ea"/>
                <a:cs typeface="+mj-cs"/>
              </a:rPr>
              <a:t>Sleeve</a:t>
            </a:r>
            <a:endParaRPr lang="zh-TW" altLang="en-US" sz="3600" b="1" cap="all" spc="7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694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903" y="100723"/>
            <a:ext cx="6467475" cy="621982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C60E16-10E6-4BAC-A7F3-FA5031DF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-151285"/>
            <a:ext cx="10240903" cy="1233488"/>
          </a:xfrm>
        </p:spPr>
        <p:txBody>
          <a:bodyPr/>
          <a:lstStyle/>
          <a:p>
            <a:r>
              <a:rPr lang="en-US" altLang="zh-HK" dirty="0"/>
              <a:t>Puff sleeve </a:t>
            </a:r>
            <a:endParaRPr lang="zh-HK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B516198-FB85-4B04-B095-EBCEC6EFC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52" t="-1" r="80022" b="68387"/>
          <a:stretch/>
        </p:blipFill>
        <p:spPr>
          <a:xfrm>
            <a:off x="771264" y="2259449"/>
            <a:ext cx="3018411" cy="364000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09497" y="1320730"/>
            <a:ext cx="297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dirty="0"/>
              <a:t>Divide into 16 parts </a:t>
            </a:r>
            <a:endParaRPr lang="zh-HK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444696" y="5550710"/>
            <a:ext cx="351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/>
              <a:t>Every </a:t>
            </a:r>
            <a:r>
              <a:rPr lang="en-US" altLang="zh-HK" sz="2400" dirty="0" smtClean="0"/>
              <a:t>part </a:t>
            </a:r>
            <a:r>
              <a:rPr lang="en-US" altLang="zh-HK" sz="2400" dirty="0"/>
              <a:t>is 3cm </a:t>
            </a:r>
            <a:r>
              <a:rPr lang="en-US" altLang="zh-HK" sz="2400" dirty="0" smtClean="0"/>
              <a:t>apart from each other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4241425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170</Words>
  <Application>Microsoft Office PowerPoint</Application>
  <PresentationFormat>寬螢幕</PresentationFormat>
  <Paragraphs>68</Paragraphs>
  <Slides>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Avenir Next LT Pro</vt:lpstr>
      <vt:lpstr>Avenir Next LT Pro Light</vt:lpstr>
      <vt:lpstr>Arial</vt:lpstr>
      <vt:lpstr>Calibri</vt:lpstr>
      <vt:lpstr>GradientRiseVTI</vt:lpstr>
      <vt:lpstr>Sleeves (patterns)</vt:lpstr>
      <vt:lpstr>Kimono/Magyar/Grown-on SLEEVE</vt:lpstr>
      <vt:lpstr>PowerPoint 簡報</vt:lpstr>
      <vt:lpstr>PowerPoint 簡報</vt:lpstr>
      <vt:lpstr>Kimono/Magyar/Grown-on SLEEVE</vt:lpstr>
      <vt:lpstr>Kimono/Magyar/ Grown-on SLEEVE </vt:lpstr>
      <vt:lpstr>Kimono/Magyar/ Grown-on SLEEVE </vt:lpstr>
      <vt:lpstr>PowerPoint 簡報</vt:lpstr>
      <vt:lpstr>Puff sleeve </vt:lpstr>
      <vt:lpstr>Puff sleeve</vt:lpstr>
      <vt:lpstr>Princess sleeve </vt:lpstr>
      <vt:lpstr>Demonstration Video</vt:lpstr>
      <vt:lpstr>chapter 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design  elements</dc:title>
  <dc:creator>HO HO TAK</dc:creator>
  <cp:lastModifiedBy>POON, Suk-mei Cindy</cp:lastModifiedBy>
  <cp:revision>181</cp:revision>
  <cp:lastPrinted>2022-09-19T03:08:00Z</cp:lastPrinted>
  <dcterms:created xsi:type="dcterms:W3CDTF">2020-08-20T02:38:21Z</dcterms:created>
  <dcterms:modified xsi:type="dcterms:W3CDTF">2023-03-28T06:10:53Z</dcterms:modified>
</cp:coreProperties>
</file>