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58" r:id="rId3"/>
    <p:sldId id="286" r:id="rId4"/>
    <p:sldId id="288" r:id="rId5"/>
    <p:sldId id="289" r:id="rId6"/>
    <p:sldId id="264" r:id="rId7"/>
    <p:sldId id="285" r:id="rId8"/>
    <p:sldId id="278" r:id="rId9"/>
    <p:sldId id="282" r:id="rId10"/>
    <p:sldId id="262" r:id="rId11"/>
    <p:sldId id="259" r:id="rId12"/>
    <p:sldId id="263" r:id="rId13"/>
    <p:sldId id="287" r:id="rId14"/>
    <p:sldId id="293" r:id="rId15"/>
    <p:sldId id="290" r:id="rId16"/>
    <p:sldId id="295" r:id="rId17"/>
    <p:sldId id="308" r:id="rId18"/>
    <p:sldId id="299" r:id="rId19"/>
    <p:sldId id="303" r:id="rId20"/>
    <p:sldId id="312" r:id="rId21"/>
    <p:sldId id="311" r:id="rId22"/>
    <p:sldId id="313" r:id="rId23"/>
    <p:sldId id="314" r:id="rId24"/>
    <p:sldId id="315" r:id="rId25"/>
    <p:sldId id="316" r:id="rId26"/>
    <p:sldId id="317" r:id="rId27"/>
    <p:sldId id="296" r:id="rId28"/>
    <p:sldId id="298" r:id="rId29"/>
  </p:sldIdLst>
  <p:sldSz cx="12192000" cy="6858000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F9A"/>
    <a:srgbClr val="F4B898"/>
    <a:srgbClr val="C1B55B"/>
    <a:srgbClr val="87925E"/>
    <a:srgbClr val="8CB591"/>
    <a:srgbClr val="46B1E1"/>
    <a:srgbClr val="0000CC"/>
    <a:srgbClr val="67BFE6"/>
    <a:srgbClr val="DAE5B5"/>
    <a:srgbClr val="B8D2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7F5855-79A4-4A6A-91A5-D9F3C5C5DEEA}" v="2071" dt="2024-09-20T08:09:01.5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37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Lau" userId="cc84c22b-9dd9-47eb-bf72-afae3689f386" providerId="ADAL" clId="{617F5855-79A4-4A6A-91A5-D9F3C5C5DEEA}"/>
    <pc:docChg chg="undo custSel addSld delSld modSld sldOrd">
      <pc:chgData name="Anna Lau" userId="cc84c22b-9dd9-47eb-bf72-afae3689f386" providerId="ADAL" clId="{617F5855-79A4-4A6A-91A5-D9F3C5C5DEEA}" dt="2024-09-30T02:02:47.226" v="2484" actId="207"/>
      <pc:docMkLst>
        <pc:docMk/>
      </pc:docMkLst>
      <pc:sldChg chg="modSp mod">
        <pc:chgData name="Anna Lau" userId="cc84c22b-9dd9-47eb-bf72-afae3689f386" providerId="ADAL" clId="{617F5855-79A4-4A6A-91A5-D9F3C5C5DEEA}" dt="2024-09-20T03:37:58.553" v="0" actId="207"/>
        <pc:sldMkLst>
          <pc:docMk/>
          <pc:sldMk cId="1140022437" sldId="258"/>
        </pc:sldMkLst>
        <pc:spChg chg="mod">
          <ac:chgData name="Anna Lau" userId="cc84c22b-9dd9-47eb-bf72-afae3689f386" providerId="ADAL" clId="{617F5855-79A4-4A6A-91A5-D9F3C5C5DEEA}" dt="2024-09-20T03:37:58.553" v="0" actId="207"/>
          <ac:spMkLst>
            <pc:docMk/>
            <pc:sldMk cId="1140022437" sldId="258"/>
            <ac:spMk id="3" creationId="{4BF257F2-5B1C-79A2-D80C-D50791245496}"/>
          </ac:spMkLst>
        </pc:spChg>
      </pc:sldChg>
      <pc:sldChg chg="modSp">
        <pc:chgData name="Anna Lau" userId="cc84c22b-9dd9-47eb-bf72-afae3689f386" providerId="ADAL" clId="{617F5855-79A4-4A6A-91A5-D9F3C5C5DEEA}" dt="2024-09-20T03:40:47.533" v="27" actId="255"/>
        <pc:sldMkLst>
          <pc:docMk/>
          <pc:sldMk cId="2286945974" sldId="259"/>
        </pc:sldMkLst>
        <pc:graphicFrameChg chg="mod">
          <ac:chgData name="Anna Lau" userId="cc84c22b-9dd9-47eb-bf72-afae3689f386" providerId="ADAL" clId="{617F5855-79A4-4A6A-91A5-D9F3C5C5DEEA}" dt="2024-09-20T03:40:47.533" v="27" actId="255"/>
          <ac:graphicFrameMkLst>
            <pc:docMk/>
            <pc:sldMk cId="2286945974" sldId="259"/>
            <ac:graphicFrameMk id="12" creationId="{99E9521B-0264-52D0-AC88-54A1D0FFB544}"/>
          </ac:graphicFrameMkLst>
        </pc:graphicFrameChg>
      </pc:sldChg>
      <pc:sldChg chg="modSp mod">
        <pc:chgData name="Anna Lau" userId="cc84c22b-9dd9-47eb-bf72-afae3689f386" providerId="ADAL" clId="{617F5855-79A4-4A6A-91A5-D9F3C5C5DEEA}" dt="2024-09-20T03:41:22.741" v="31" actId="20577"/>
        <pc:sldMkLst>
          <pc:docMk/>
          <pc:sldMk cId="605005586" sldId="263"/>
        </pc:sldMkLst>
        <pc:spChg chg="mod">
          <ac:chgData name="Anna Lau" userId="cc84c22b-9dd9-47eb-bf72-afae3689f386" providerId="ADAL" clId="{617F5855-79A4-4A6A-91A5-D9F3C5C5DEEA}" dt="2024-09-20T03:41:02.270" v="28" actId="207"/>
          <ac:spMkLst>
            <pc:docMk/>
            <pc:sldMk cId="605005586" sldId="263"/>
            <ac:spMk id="3" creationId="{94AC7EF5-1A84-4D50-A755-406398F37EE0}"/>
          </ac:spMkLst>
        </pc:spChg>
        <pc:spChg chg="mod">
          <ac:chgData name="Anna Lau" userId="cc84c22b-9dd9-47eb-bf72-afae3689f386" providerId="ADAL" clId="{617F5855-79A4-4A6A-91A5-D9F3C5C5DEEA}" dt="2024-09-20T03:41:22.741" v="31" actId="20577"/>
          <ac:spMkLst>
            <pc:docMk/>
            <pc:sldMk cId="605005586" sldId="263"/>
            <ac:spMk id="5" creationId="{A6A6D64C-0A46-4C70-90BD-F1DBBCD641B2}"/>
          </ac:spMkLst>
        </pc:spChg>
      </pc:sldChg>
      <pc:sldChg chg="modSp mod">
        <pc:chgData name="Anna Lau" userId="cc84c22b-9dd9-47eb-bf72-afae3689f386" providerId="ADAL" clId="{617F5855-79A4-4A6A-91A5-D9F3C5C5DEEA}" dt="2024-09-20T04:37:36.514" v="55" actId="207"/>
        <pc:sldMkLst>
          <pc:docMk/>
          <pc:sldMk cId="26585063" sldId="264"/>
        </pc:sldMkLst>
        <pc:spChg chg="mod">
          <ac:chgData name="Anna Lau" userId="cc84c22b-9dd9-47eb-bf72-afae3689f386" providerId="ADAL" clId="{617F5855-79A4-4A6A-91A5-D9F3C5C5DEEA}" dt="2024-09-20T03:38:30.065" v="6" actId="207"/>
          <ac:spMkLst>
            <pc:docMk/>
            <pc:sldMk cId="26585063" sldId="264"/>
            <ac:spMk id="3" creationId="{82406C0E-EAAD-4CFE-8A56-686E3B1E71E3}"/>
          </ac:spMkLst>
        </pc:spChg>
        <pc:spChg chg="mod">
          <ac:chgData name="Anna Lau" userId="cc84c22b-9dd9-47eb-bf72-afae3689f386" providerId="ADAL" clId="{617F5855-79A4-4A6A-91A5-D9F3C5C5DEEA}" dt="2024-09-20T04:37:36.514" v="55" actId="207"/>
          <ac:spMkLst>
            <pc:docMk/>
            <pc:sldMk cId="26585063" sldId="264"/>
            <ac:spMk id="5" creationId="{CB04829A-179E-9584-B0E8-965F2A23E70A}"/>
          </ac:spMkLst>
        </pc:spChg>
      </pc:sldChg>
      <pc:sldChg chg="del">
        <pc:chgData name="Anna Lau" userId="cc84c22b-9dd9-47eb-bf72-afae3689f386" providerId="ADAL" clId="{617F5855-79A4-4A6A-91A5-D9F3C5C5DEEA}" dt="2024-09-20T03:41:53.310" v="35" actId="47"/>
        <pc:sldMkLst>
          <pc:docMk/>
          <pc:sldMk cId="4116334651" sldId="272"/>
        </pc:sldMkLst>
      </pc:sldChg>
      <pc:sldChg chg="del">
        <pc:chgData name="Anna Lau" userId="cc84c22b-9dd9-47eb-bf72-afae3689f386" providerId="ADAL" clId="{617F5855-79A4-4A6A-91A5-D9F3C5C5DEEA}" dt="2024-09-20T03:41:49.664" v="34" actId="47"/>
        <pc:sldMkLst>
          <pc:docMk/>
          <pc:sldMk cId="2652275461" sldId="277"/>
        </pc:sldMkLst>
      </pc:sldChg>
      <pc:sldChg chg="modSp mod">
        <pc:chgData name="Anna Lau" userId="cc84c22b-9dd9-47eb-bf72-afae3689f386" providerId="ADAL" clId="{617F5855-79A4-4A6A-91A5-D9F3C5C5DEEA}" dt="2024-09-20T08:12:34.246" v="2482" actId="207"/>
        <pc:sldMkLst>
          <pc:docMk/>
          <pc:sldMk cId="671516490" sldId="282"/>
        </pc:sldMkLst>
        <pc:spChg chg="mod">
          <ac:chgData name="Anna Lau" userId="cc84c22b-9dd9-47eb-bf72-afae3689f386" providerId="ADAL" clId="{617F5855-79A4-4A6A-91A5-D9F3C5C5DEEA}" dt="2024-09-20T08:12:00.656" v="2479" actId="2085"/>
          <ac:spMkLst>
            <pc:docMk/>
            <pc:sldMk cId="671516490" sldId="282"/>
            <ac:spMk id="9" creationId="{00000000-0000-0000-0000-000000000000}"/>
          </ac:spMkLst>
        </pc:spChg>
        <pc:spChg chg="mod">
          <ac:chgData name="Anna Lau" userId="cc84c22b-9dd9-47eb-bf72-afae3689f386" providerId="ADAL" clId="{617F5855-79A4-4A6A-91A5-D9F3C5C5DEEA}" dt="2024-09-20T08:12:20.813" v="2481" actId="207"/>
          <ac:spMkLst>
            <pc:docMk/>
            <pc:sldMk cId="671516490" sldId="282"/>
            <ac:spMk id="15" creationId="{00000000-0000-0000-0000-000000000000}"/>
          </ac:spMkLst>
        </pc:spChg>
        <pc:spChg chg="mod">
          <ac:chgData name="Anna Lau" userId="cc84c22b-9dd9-47eb-bf72-afae3689f386" providerId="ADAL" clId="{617F5855-79A4-4A6A-91A5-D9F3C5C5DEEA}" dt="2024-09-20T08:12:34.246" v="2482" actId="207"/>
          <ac:spMkLst>
            <pc:docMk/>
            <pc:sldMk cId="671516490" sldId="282"/>
            <ac:spMk id="19" creationId="{00000000-0000-0000-0000-000000000000}"/>
          </ac:spMkLst>
        </pc:spChg>
      </pc:sldChg>
      <pc:sldChg chg="del">
        <pc:chgData name="Anna Lau" userId="cc84c22b-9dd9-47eb-bf72-afae3689f386" providerId="ADAL" clId="{617F5855-79A4-4A6A-91A5-D9F3C5C5DEEA}" dt="2024-09-20T05:48:56.737" v="164" actId="47"/>
        <pc:sldMkLst>
          <pc:docMk/>
          <pc:sldMk cId="3088753652" sldId="284"/>
        </pc:sldMkLst>
      </pc:sldChg>
      <pc:sldChg chg="modSp mod ord">
        <pc:chgData name="Anna Lau" userId="cc84c22b-9dd9-47eb-bf72-afae3689f386" providerId="ADAL" clId="{617F5855-79A4-4A6A-91A5-D9F3C5C5DEEA}" dt="2024-09-20T05:46:22.783" v="146" actId="1076"/>
        <pc:sldMkLst>
          <pc:docMk/>
          <pc:sldMk cId="341039032" sldId="286"/>
        </pc:sldMkLst>
        <pc:spChg chg="mod">
          <ac:chgData name="Anna Lau" userId="cc84c22b-9dd9-47eb-bf72-afae3689f386" providerId="ADAL" clId="{617F5855-79A4-4A6A-91A5-D9F3C5C5DEEA}" dt="2024-09-20T05:42:30.799" v="101" actId="1076"/>
          <ac:spMkLst>
            <pc:docMk/>
            <pc:sldMk cId="341039032" sldId="286"/>
            <ac:spMk id="2" creationId="{26F9C2D2-A82F-93ED-4A5D-4A1BE15FA425}"/>
          </ac:spMkLst>
        </pc:spChg>
        <pc:spChg chg="mod">
          <ac:chgData name="Anna Lau" userId="cc84c22b-9dd9-47eb-bf72-afae3689f386" providerId="ADAL" clId="{617F5855-79A4-4A6A-91A5-D9F3C5C5DEEA}" dt="2024-09-20T05:46:22.783" v="146" actId="1076"/>
          <ac:spMkLst>
            <pc:docMk/>
            <pc:sldMk cId="341039032" sldId="286"/>
            <ac:spMk id="6" creationId="{67BFE1A2-2C9C-D559-63BF-06BB74AF550A}"/>
          </ac:spMkLst>
        </pc:spChg>
        <pc:spChg chg="mod">
          <ac:chgData name="Anna Lau" userId="cc84c22b-9dd9-47eb-bf72-afae3689f386" providerId="ADAL" clId="{617F5855-79A4-4A6A-91A5-D9F3C5C5DEEA}" dt="2024-09-20T05:46:22.783" v="146" actId="1076"/>
          <ac:spMkLst>
            <pc:docMk/>
            <pc:sldMk cId="341039032" sldId="286"/>
            <ac:spMk id="7" creationId="{43C98A5D-03EA-A1CE-046F-EF027D3E7722}"/>
          </ac:spMkLst>
        </pc:spChg>
        <pc:spChg chg="mod">
          <ac:chgData name="Anna Lau" userId="cc84c22b-9dd9-47eb-bf72-afae3689f386" providerId="ADAL" clId="{617F5855-79A4-4A6A-91A5-D9F3C5C5DEEA}" dt="2024-09-20T05:46:22.783" v="146" actId="1076"/>
          <ac:spMkLst>
            <pc:docMk/>
            <pc:sldMk cId="341039032" sldId="286"/>
            <ac:spMk id="9" creationId="{4D1950E0-477A-3913-2FD2-2B32239DDE6F}"/>
          </ac:spMkLst>
        </pc:spChg>
        <pc:spChg chg="mod">
          <ac:chgData name="Anna Lau" userId="cc84c22b-9dd9-47eb-bf72-afae3689f386" providerId="ADAL" clId="{617F5855-79A4-4A6A-91A5-D9F3C5C5DEEA}" dt="2024-09-20T05:46:22.783" v="146" actId="1076"/>
          <ac:spMkLst>
            <pc:docMk/>
            <pc:sldMk cId="341039032" sldId="286"/>
            <ac:spMk id="11" creationId="{014415AF-D416-9BFC-6E63-B077587F6029}"/>
          </ac:spMkLst>
        </pc:spChg>
        <pc:spChg chg="mod">
          <ac:chgData name="Anna Lau" userId="cc84c22b-9dd9-47eb-bf72-afae3689f386" providerId="ADAL" clId="{617F5855-79A4-4A6A-91A5-D9F3C5C5DEEA}" dt="2024-09-20T05:46:22.783" v="146" actId="1076"/>
          <ac:spMkLst>
            <pc:docMk/>
            <pc:sldMk cId="341039032" sldId="286"/>
            <ac:spMk id="20" creationId="{AB625C41-D9CC-6F91-4007-FF301E4AB0CD}"/>
          </ac:spMkLst>
        </pc:spChg>
      </pc:sldChg>
      <pc:sldChg chg="modSp mod">
        <pc:chgData name="Anna Lau" userId="cc84c22b-9dd9-47eb-bf72-afae3689f386" providerId="ADAL" clId="{617F5855-79A4-4A6A-91A5-D9F3C5C5DEEA}" dt="2024-09-30T02:02:47.226" v="2484" actId="207"/>
        <pc:sldMkLst>
          <pc:docMk/>
          <pc:sldMk cId="2678097157" sldId="287"/>
        </pc:sldMkLst>
        <pc:spChg chg="mod">
          <ac:chgData name="Anna Lau" userId="cc84c22b-9dd9-47eb-bf72-afae3689f386" providerId="ADAL" clId="{617F5855-79A4-4A6A-91A5-D9F3C5C5DEEA}" dt="2024-09-20T03:41:36.942" v="32" actId="207"/>
          <ac:spMkLst>
            <pc:docMk/>
            <pc:sldMk cId="2678097157" sldId="287"/>
            <ac:spMk id="3" creationId="{82406C0E-EAAD-4CFE-8A56-686E3B1E71E3}"/>
          </ac:spMkLst>
        </pc:spChg>
        <pc:spChg chg="mod">
          <ac:chgData name="Anna Lau" userId="cc84c22b-9dd9-47eb-bf72-afae3689f386" providerId="ADAL" clId="{617F5855-79A4-4A6A-91A5-D9F3C5C5DEEA}" dt="2024-09-30T02:02:47.226" v="2484" actId="207"/>
          <ac:spMkLst>
            <pc:docMk/>
            <pc:sldMk cId="2678097157" sldId="287"/>
            <ac:spMk id="5" creationId="{CB04829A-179E-9584-B0E8-965F2A23E70A}"/>
          </ac:spMkLst>
        </pc:spChg>
      </pc:sldChg>
      <pc:sldChg chg="modSp mod">
        <pc:chgData name="Anna Lau" userId="cc84c22b-9dd9-47eb-bf72-afae3689f386" providerId="ADAL" clId="{617F5855-79A4-4A6A-91A5-D9F3C5C5DEEA}" dt="2024-09-20T04:37:28.170" v="53" actId="207"/>
        <pc:sldMkLst>
          <pc:docMk/>
          <pc:sldMk cId="1943019798" sldId="288"/>
        </pc:sldMkLst>
        <pc:spChg chg="mod">
          <ac:chgData name="Anna Lau" userId="cc84c22b-9dd9-47eb-bf72-afae3689f386" providerId="ADAL" clId="{617F5855-79A4-4A6A-91A5-D9F3C5C5DEEA}" dt="2024-09-20T03:38:17.414" v="4" actId="207"/>
          <ac:spMkLst>
            <pc:docMk/>
            <pc:sldMk cId="1943019798" sldId="288"/>
            <ac:spMk id="3" creationId="{82406C0E-EAAD-4CFE-8A56-686E3B1E71E3}"/>
          </ac:spMkLst>
        </pc:spChg>
        <pc:spChg chg="mod">
          <ac:chgData name="Anna Lau" userId="cc84c22b-9dd9-47eb-bf72-afae3689f386" providerId="ADAL" clId="{617F5855-79A4-4A6A-91A5-D9F3C5C5DEEA}" dt="2024-09-20T04:37:28.170" v="53" actId="207"/>
          <ac:spMkLst>
            <pc:docMk/>
            <pc:sldMk cId="1943019798" sldId="288"/>
            <ac:spMk id="5" creationId="{CB04829A-179E-9584-B0E8-965F2A23E70A}"/>
          </ac:spMkLst>
        </pc:spChg>
      </pc:sldChg>
      <pc:sldChg chg="modSp mod">
        <pc:chgData name="Anna Lau" userId="cc84c22b-9dd9-47eb-bf72-afae3689f386" providerId="ADAL" clId="{617F5855-79A4-4A6A-91A5-D9F3C5C5DEEA}" dt="2024-09-20T04:37:31.719" v="54" actId="207"/>
        <pc:sldMkLst>
          <pc:docMk/>
          <pc:sldMk cId="1502789980" sldId="289"/>
        </pc:sldMkLst>
        <pc:spChg chg="mod">
          <ac:chgData name="Anna Lau" userId="cc84c22b-9dd9-47eb-bf72-afae3689f386" providerId="ADAL" clId="{617F5855-79A4-4A6A-91A5-D9F3C5C5DEEA}" dt="2024-09-20T03:38:23.626" v="5" actId="207"/>
          <ac:spMkLst>
            <pc:docMk/>
            <pc:sldMk cId="1502789980" sldId="289"/>
            <ac:spMk id="3" creationId="{82406C0E-EAAD-4CFE-8A56-686E3B1E71E3}"/>
          </ac:spMkLst>
        </pc:spChg>
        <pc:spChg chg="mod">
          <ac:chgData name="Anna Lau" userId="cc84c22b-9dd9-47eb-bf72-afae3689f386" providerId="ADAL" clId="{617F5855-79A4-4A6A-91A5-D9F3C5C5DEEA}" dt="2024-09-20T04:37:31.719" v="54" actId="207"/>
          <ac:spMkLst>
            <pc:docMk/>
            <pc:sldMk cId="1502789980" sldId="289"/>
            <ac:spMk id="5" creationId="{CB04829A-179E-9584-B0E8-965F2A23E70A}"/>
          </ac:spMkLst>
        </pc:spChg>
      </pc:sldChg>
      <pc:sldChg chg="modSp mod">
        <pc:chgData name="Anna Lau" userId="cc84c22b-9dd9-47eb-bf72-afae3689f386" providerId="ADAL" clId="{617F5855-79A4-4A6A-91A5-D9F3C5C5DEEA}" dt="2024-09-20T04:38:11.574" v="59" actId="207"/>
        <pc:sldMkLst>
          <pc:docMk/>
          <pc:sldMk cId="1123940964" sldId="290"/>
        </pc:sldMkLst>
        <pc:spChg chg="mod">
          <ac:chgData name="Anna Lau" userId="cc84c22b-9dd9-47eb-bf72-afae3689f386" providerId="ADAL" clId="{617F5855-79A4-4A6A-91A5-D9F3C5C5DEEA}" dt="2024-09-20T04:38:11.574" v="59" actId="207"/>
          <ac:spMkLst>
            <pc:docMk/>
            <pc:sldMk cId="1123940964" sldId="290"/>
            <ac:spMk id="5" creationId="{CB04829A-179E-9584-B0E8-965F2A23E70A}"/>
          </ac:spMkLst>
        </pc:spChg>
      </pc:sldChg>
      <pc:sldChg chg="del">
        <pc:chgData name="Anna Lau" userId="cc84c22b-9dd9-47eb-bf72-afae3689f386" providerId="ADAL" clId="{617F5855-79A4-4A6A-91A5-D9F3C5C5DEEA}" dt="2024-09-20T03:41:41.928" v="33" actId="47"/>
        <pc:sldMkLst>
          <pc:docMk/>
          <pc:sldMk cId="3480571572" sldId="292"/>
        </pc:sldMkLst>
      </pc:sldChg>
      <pc:sldChg chg="modSp mod">
        <pc:chgData name="Anna Lau" userId="cc84c22b-9dd9-47eb-bf72-afae3689f386" providerId="ADAL" clId="{617F5855-79A4-4A6A-91A5-D9F3C5C5DEEA}" dt="2024-09-20T04:38:07.448" v="58" actId="207"/>
        <pc:sldMkLst>
          <pc:docMk/>
          <pc:sldMk cId="222679300" sldId="293"/>
        </pc:sldMkLst>
        <pc:spChg chg="mod">
          <ac:chgData name="Anna Lau" userId="cc84c22b-9dd9-47eb-bf72-afae3689f386" providerId="ADAL" clId="{617F5855-79A4-4A6A-91A5-D9F3C5C5DEEA}" dt="2024-09-20T04:38:07.448" v="58" actId="207"/>
          <ac:spMkLst>
            <pc:docMk/>
            <pc:sldMk cId="222679300" sldId="293"/>
            <ac:spMk id="3" creationId="{71440795-63D1-453C-8396-E8B760E90D82}"/>
          </ac:spMkLst>
        </pc:spChg>
      </pc:sldChg>
      <pc:sldChg chg="addSp modSp mod setBg">
        <pc:chgData name="Anna Lau" userId="cc84c22b-9dd9-47eb-bf72-afae3689f386" providerId="ADAL" clId="{617F5855-79A4-4A6A-91A5-D9F3C5C5DEEA}" dt="2024-09-20T06:08:59.815" v="792" actId="20577"/>
        <pc:sldMkLst>
          <pc:docMk/>
          <pc:sldMk cId="4256402673" sldId="295"/>
        </pc:sldMkLst>
        <pc:spChg chg="mod ord">
          <ac:chgData name="Anna Lau" userId="cc84c22b-9dd9-47eb-bf72-afae3689f386" providerId="ADAL" clId="{617F5855-79A4-4A6A-91A5-D9F3C5C5DEEA}" dt="2024-09-20T05:46:39.262" v="147" actId="26606"/>
          <ac:spMkLst>
            <pc:docMk/>
            <pc:sldMk cId="4256402673" sldId="295"/>
            <ac:spMk id="2" creationId="{00000000-0000-0000-0000-000000000000}"/>
          </ac:spMkLst>
        </pc:spChg>
        <pc:spChg chg="mod">
          <ac:chgData name="Anna Lau" userId="cc84c22b-9dd9-47eb-bf72-afae3689f386" providerId="ADAL" clId="{617F5855-79A4-4A6A-91A5-D9F3C5C5DEEA}" dt="2024-09-20T06:08:59.815" v="792" actId="20577"/>
          <ac:spMkLst>
            <pc:docMk/>
            <pc:sldMk cId="4256402673" sldId="295"/>
            <ac:spMk id="5" creationId="{533F742D-0254-43D4-8E36-B6320460B0D3}"/>
          </ac:spMkLst>
        </pc:spChg>
        <pc:spChg chg="add">
          <ac:chgData name="Anna Lau" userId="cc84c22b-9dd9-47eb-bf72-afae3689f386" providerId="ADAL" clId="{617F5855-79A4-4A6A-91A5-D9F3C5C5DEEA}" dt="2024-09-20T05:46:39.262" v="147" actId="26606"/>
          <ac:spMkLst>
            <pc:docMk/>
            <pc:sldMk cId="4256402673" sldId="295"/>
            <ac:spMk id="24" creationId="{398F3DEE-0E56-499F-AFAE-C2DA7C2C815B}"/>
          </ac:spMkLst>
        </pc:spChg>
        <pc:spChg chg="add">
          <ac:chgData name="Anna Lau" userId="cc84c22b-9dd9-47eb-bf72-afae3689f386" providerId="ADAL" clId="{617F5855-79A4-4A6A-91A5-D9F3C5C5DEEA}" dt="2024-09-20T05:46:39.262" v="147" actId="26606"/>
          <ac:spMkLst>
            <pc:docMk/>
            <pc:sldMk cId="4256402673" sldId="295"/>
            <ac:spMk id="26" creationId="{33B9C452-2C6E-4D52-8FC7-669291EE91D4}"/>
          </ac:spMkLst>
        </pc:spChg>
        <pc:spChg chg="add">
          <ac:chgData name="Anna Lau" userId="cc84c22b-9dd9-47eb-bf72-afae3689f386" providerId="ADAL" clId="{617F5855-79A4-4A6A-91A5-D9F3C5C5DEEA}" dt="2024-09-20T05:46:39.262" v="147" actId="26606"/>
          <ac:spMkLst>
            <pc:docMk/>
            <pc:sldMk cId="4256402673" sldId="295"/>
            <ac:spMk id="28" creationId="{34E1CC44-1B7F-472B-B668-B4F2F4723D7E}"/>
          </ac:spMkLst>
        </pc:spChg>
        <pc:spChg chg="add">
          <ac:chgData name="Anna Lau" userId="cc84c22b-9dd9-47eb-bf72-afae3689f386" providerId="ADAL" clId="{617F5855-79A4-4A6A-91A5-D9F3C5C5DEEA}" dt="2024-09-20T05:46:39.262" v="147" actId="26606"/>
          <ac:spMkLst>
            <pc:docMk/>
            <pc:sldMk cId="4256402673" sldId="295"/>
            <ac:spMk id="30" creationId="{B5BAD077-4A41-458D-9909-1A108699EA38}"/>
          </ac:spMkLst>
        </pc:spChg>
        <pc:spChg chg="add">
          <ac:chgData name="Anna Lau" userId="cc84c22b-9dd9-47eb-bf72-afae3689f386" providerId="ADAL" clId="{617F5855-79A4-4A6A-91A5-D9F3C5C5DEEA}" dt="2024-09-20T05:46:39.262" v="147" actId="26606"/>
          <ac:spMkLst>
            <pc:docMk/>
            <pc:sldMk cId="4256402673" sldId="295"/>
            <ac:spMk id="32" creationId="{F1FC21CE-01FD-49CC-BAFC-06F38B34BB81}"/>
          </ac:spMkLst>
        </pc:spChg>
        <pc:grpChg chg="add mod">
          <ac:chgData name="Anna Lau" userId="cc84c22b-9dd9-47eb-bf72-afae3689f386" providerId="ADAL" clId="{617F5855-79A4-4A6A-91A5-D9F3C5C5DEEA}" dt="2024-09-20T05:46:39.262" v="147" actId="26606"/>
          <ac:grpSpMkLst>
            <pc:docMk/>
            <pc:sldMk cId="4256402673" sldId="295"/>
            <ac:grpSpMk id="3" creationId="{00000000-0000-0000-0000-000000000000}"/>
          </ac:grpSpMkLst>
        </pc:grpChg>
        <pc:grpChg chg="add mod">
          <ac:chgData name="Anna Lau" userId="cc84c22b-9dd9-47eb-bf72-afae3689f386" providerId="ADAL" clId="{617F5855-79A4-4A6A-91A5-D9F3C5C5DEEA}" dt="2024-09-20T05:46:39.262" v="147" actId="26606"/>
          <ac:grpSpMkLst>
            <pc:docMk/>
            <pc:sldMk cId="4256402673" sldId="295"/>
            <ac:grpSpMk id="4" creationId="{00000000-0000-0000-0000-000000000000}"/>
          </ac:grpSpMkLst>
        </pc:grpChg>
        <pc:grpChg chg="add mod">
          <ac:chgData name="Anna Lau" userId="cc84c22b-9dd9-47eb-bf72-afae3689f386" providerId="ADAL" clId="{617F5855-79A4-4A6A-91A5-D9F3C5C5DEEA}" dt="2024-09-20T05:46:39.262" v="147" actId="26606"/>
          <ac:grpSpMkLst>
            <pc:docMk/>
            <pc:sldMk cId="4256402673" sldId="295"/>
            <ac:grpSpMk id="14" creationId="{00000000-0000-0000-0000-000000000000}"/>
          </ac:grpSpMkLst>
        </pc:grpChg>
        <pc:grpChg chg="add mod">
          <ac:chgData name="Anna Lau" userId="cc84c22b-9dd9-47eb-bf72-afae3689f386" providerId="ADAL" clId="{617F5855-79A4-4A6A-91A5-D9F3C5C5DEEA}" dt="2024-09-20T05:46:39.262" v="147" actId="26606"/>
          <ac:grpSpMkLst>
            <pc:docMk/>
            <pc:sldMk cId="4256402673" sldId="295"/>
            <ac:grpSpMk id="19" creationId="{00000000-0000-0000-0000-000000000000}"/>
          </ac:grpSpMkLst>
        </pc:grpChg>
      </pc:sldChg>
      <pc:sldChg chg="modSp mod">
        <pc:chgData name="Anna Lau" userId="cc84c22b-9dd9-47eb-bf72-afae3689f386" providerId="ADAL" clId="{617F5855-79A4-4A6A-91A5-D9F3C5C5DEEA}" dt="2024-09-20T04:15:46.948" v="38" actId="207"/>
        <pc:sldMkLst>
          <pc:docMk/>
          <pc:sldMk cId="2563124296" sldId="296"/>
        </pc:sldMkLst>
        <pc:spChg chg="mod">
          <ac:chgData name="Anna Lau" userId="cc84c22b-9dd9-47eb-bf72-afae3689f386" providerId="ADAL" clId="{617F5855-79A4-4A6A-91A5-D9F3C5C5DEEA}" dt="2024-09-20T04:15:42.491" v="37" actId="207"/>
          <ac:spMkLst>
            <pc:docMk/>
            <pc:sldMk cId="2563124296" sldId="296"/>
            <ac:spMk id="9" creationId="{6C5FD6A2-2CD0-AEE1-82B7-FB1354159B69}"/>
          </ac:spMkLst>
        </pc:spChg>
        <pc:spChg chg="mod">
          <ac:chgData name="Anna Lau" userId="cc84c22b-9dd9-47eb-bf72-afae3689f386" providerId="ADAL" clId="{617F5855-79A4-4A6A-91A5-D9F3C5C5DEEA}" dt="2024-09-20T04:15:46.948" v="38" actId="207"/>
          <ac:spMkLst>
            <pc:docMk/>
            <pc:sldMk cId="2563124296" sldId="296"/>
            <ac:spMk id="10" creationId="{00000000-0000-0000-0000-000000000000}"/>
          </ac:spMkLst>
        </pc:spChg>
      </pc:sldChg>
      <pc:sldChg chg="del">
        <pc:chgData name="Anna Lau" userId="cc84c22b-9dd9-47eb-bf72-afae3689f386" providerId="ADAL" clId="{617F5855-79A4-4A6A-91A5-D9F3C5C5DEEA}" dt="2024-09-20T03:39:05.283" v="11" actId="47"/>
        <pc:sldMkLst>
          <pc:docMk/>
          <pc:sldMk cId="3418302313" sldId="297"/>
        </pc:sldMkLst>
      </pc:sldChg>
      <pc:sldChg chg="modSp mod">
        <pc:chgData name="Anna Lau" userId="cc84c22b-9dd9-47eb-bf72-afae3689f386" providerId="ADAL" clId="{617F5855-79A4-4A6A-91A5-D9F3C5C5DEEA}" dt="2024-09-20T04:15:56.577" v="40" actId="207"/>
        <pc:sldMkLst>
          <pc:docMk/>
          <pc:sldMk cId="2464502064" sldId="298"/>
        </pc:sldMkLst>
        <pc:spChg chg="mod">
          <ac:chgData name="Anna Lau" userId="cc84c22b-9dd9-47eb-bf72-afae3689f386" providerId="ADAL" clId="{617F5855-79A4-4A6A-91A5-D9F3C5C5DEEA}" dt="2024-09-20T04:15:56.577" v="40" actId="207"/>
          <ac:spMkLst>
            <pc:docMk/>
            <pc:sldMk cId="2464502064" sldId="298"/>
            <ac:spMk id="9" creationId="{00000000-0000-0000-0000-000000000000}"/>
          </ac:spMkLst>
        </pc:spChg>
        <pc:spChg chg="mod">
          <ac:chgData name="Anna Lau" userId="cc84c22b-9dd9-47eb-bf72-afae3689f386" providerId="ADAL" clId="{617F5855-79A4-4A6A-91A5-D9F3C5C5DEEA}" dt="2024-09-20T04:15:51.656" v="39" actId="207"/>
          <ac:spMkLst>
            <pc:docMk/>
            <pc:sldMk cId="2464502064" sldId="298"/>
            <ac:spMk id="20" creationId="{6C5FD6A2-2CD0-AEE1-82B7-FB1354159B69}"/>
          </ac:spMkLst>
        </pc:spChg>
      </pc:sldChg>
      <pc:sldChg chg="addSp delSp modSp new mod">
        <pc:chgData name="Anna Lau" userId="cc84c22b-9dd9-47eb-bf72-afae3689f386" providerId="ADAL" clId="{617F5855-79A4-4A6A-91A5-D9F3C5C5DEEA}" dt="2024-09-20T06:05:34.096" v="761" actId="26606"/>
        <pc:sldMkLst>
          <pc:docMk/>
          <pc:sldMk cId="3392393401" sldId="299"/>
        </pc:sldMkLst>
        <pc:spChg chg="add mod">
          <ac:chgData name="Anna Lau" userId="cc84c22b-9dd9-47eb-bf72-afae3689f386" providerId="ADAL" clId="{617F5855-79A4-4A6A-91A5-D9F3C5C5DEEA}" dt="2024-09-20T05:56:42.392" v="330" actId="1076"/>
          <ac:spMkLst>
            <pc:docMk/>
            <pc:sldMk cId="3392393401" sldId="299"/>
            <ac:spMk id="4" creationId="{C84CBFD6-0F4B-EF49-A6B6-93EA74D1487A}"/>
          </ac:spMkLst>
        </pc:spChg>
        <pc:spChg chg="add mod">
          <ac:chgData name="Anna Lau" userId="cc84c22b-9dd9-47eb-bf72-afae3689f386" providerId="ADAL" clId="{617F5855-79A4-4A6A-91A5-D9F3C5C5DEEA}" dt="2024-09-20T05:51:31.370" v="190"/>
          <ac:spMkLst>
            <pc:docMk/>
            <pc:sldMk cId="3392393401" sldId="299"/>
            <ac:spMk id="6" creationId="{0143D674-1ECF-219C-F121-F5E7AACFC85A}"/>
          </ac:spMkLst>
        </pc:spChg>
        <pc:spChg chg="add mod">
          <ac:chgData name="Anna Lau" userId="cc84c22b-9dd9-47eb-bf72-afae3689f386" providerId="ADAL" clId="{617F5855-79A4-4A6A-91A5-D9F3C5C5DEEA}" dt="2024-09-20T05:51:31.370" v="190"/>
          <ac:spMkLst>
            <pc:docMk/>
            <pc:sldMk cId="3392393401" sldId="299"/>
            <ac:spMk id="7" creationId="{31ECE8B6-DD70-85B2-3C9E-F2265D9E4036}"/>
          </ac:spMkLst>
        </pc:spChg>
        <pc:spChg chg="add mod">
          <ac:chgData name="Anna Lau" userId="cc84c22b-9dd9-47eb-bf72-afae3689f386" providerId="ADAL" clId="{617F5855-79A4-4A6A-91A5-D9F3C5C5DEEA}" dt="2024-09-20T05:51:47.282" v="192"/>
          <ac:spMkLst>
            <pc:docMk/>
            <pc:sldMk cId="3392393401" sldId="299"/>
            <ac:spMk id="10" creationId="{CD116279-457C-EA6D-424B-9DD6BACDAE8F}"/>
          </ac:spMkLst>
        </pc:spChg>
        <pc:spChg chg="add mod">
          <ac:chgData name="Anna Lau" userId="cc84c22b-9dd9-47eb-bf72-afae3689f386" providerId="ADAL" clId="{617F5855-79A4-4A6A-91A5-D9F3C5C5DEEA}" dt="2024-09-20T05:51:47.282" v="192"/>
          <ac:spMkLst>
            <pc:docMk/>
            <pc:sldMk cId="3392393401" sldId="299"/>
            <ac:spMk id="11" creationId="{B09258B7-D3B0-11AA-9E2A-A2D2C92D445B}"/>
          </ac:spMkLst>
        </pc:spChg>
        <pc:spChg chg="add mod">
          <ac:chgData name="Anna Lau" userId="cc84c22b-9dd9-47eb-bf72-afae3689f386" providerId="ADAL" clId="{617F5855-79A4-4A6A-91A5-D9F3C5C5DEEA}" dt="2024-09-20T05:51:47.282" v="192"/>
          <ac:spMkLst>
            <pc:docMk/>
            <pc:sldMk cId="3392393401" sldId="299"/>
            <ac:spMk id="12" creationId="{230828E1-9245-E68F-1D85-469ADFFBDAE2}"/>
          </ac:spMkLst>
        </pc:spChg>
        <pc:spChg chg="add mod">
          <ac:chgData name="Anna Lau" userId="cc84c22b-9dd9-47eb-bf72-afae3689f386" providerId="ADAL" clId="{617F5855-79A4-4A6A-91A5-D9F3C5C5DEEA}" dt="2024-09-20T05:51:47.282" v="192"/>
          <ac:spMkLst>
            <pc:docMk/>
            <pc:sldMk cId="3392393401" sldId="299"/>
            <ac:spMk id="13" creationId="{112575CA-01D5-F5F9-E2A6-A8060BA614E1}"/>
          </ac:spMkLst>
        </pc:spChg>
        <pc:grpChg chg="add del mod">
          <ac:chgData name="Anna Lau" userId="cc84c22b-9dd9-47eb-bf72-afae3689f386" providerId="ADAL" clId="{617F5855-79A4-4A6A-91A5-D9F3C5C5DEEA}" dt="2024-09-20T06:02:57.545" v="749" actId="478"/>
          <ac:grpSpMkLst>
            <pc:docMk/>
            <pc:sldMk cId="3392393401" sldId="299"/>
            <ac:grpSpMk id="5" creationId="{8BCCD069-DB0A-F169-4449-32F249DB6B92}"/>
          </ac:grpSpMkLst>
        </pc:grpChg>
        <pc:grpChg chg="add del mod">
          <ac:chgData name="Anna Lau" userId="cc84c22b-9dd9-47eb-bf72-afae3689f386" providerId="ADAL" clId="{617F5855-79A4-4A6A-91A5-D9F3C5C5DEEA}" dt="2024-09-20T06:02:55.570" v="748" actId="478"/>
          <ac:grpSpMkLst>
            <pc:docMk/>
            <pc:sldMk cId="3392393401" sldId="299"/>
            <ac:grpSpMk id="8" creationId="{11A2BE19-1687-475A-2A90-3C6736C124A6}"/>
          </ac:grpSpMkLst>
        </pc:grpChg>
        <pc:grpChg chg="add del mod">
          <ac:chgData name="Anna Lau" userId="cc84c22b-9dd9-47eb-bf72-afae3689f386" providerId="ADAL" clId="{617F5855-79A4-4A6A-91A5-D9F3C5C5DEEA}" dt="2024-09-20T06:02:53.723" v="747" actId="478"/>
          <ac:grpSpMkLst>
            <pc:docMk/>
            <pc:sldMk cId="3392393401" sldId="299"/>
            <ac:grpSpMk id="9" creationId="{BBD57692-3F57-00D2-BDA6-022D7B09668C}"/>
          </ac:grpSpMkLst>
        </pc:grpChg>
        <pc:graphicFrameChg chg="add del mod modGraphic">
          <ac:chgData name="Anna Lau" userId="cc84c22b-9dd9-47eb-bf72-afae3689f386" providerId="ADAL" clId="{617F5855-79A4-4A6A-91A5-D9F3C5C5DEEA}" dt="2024-09-20T06:05:34.096" v="761" actId="26606"/>
          <ac:graphicFrameMkLst>
            <pc:docMk/>
            <pc:sldMk cId="3392393401" sldId="299"/>
            <ac:graphicFrameMk id="14" creationId="{028DB074-73F4-8DC9-05E3-072DD2F2A3D0}"/>
          </ac:graphicFrameMkLst>
        </pc:graphicFrameChg>
        <pc:picChg chg="add del mod">
          <ac:chgData name="Anna Lau" userId="cc84c22b-9dd9-47eb-bf72-afae3689f386" providerId="ADAL" clId="{617F5855-79A4-4A6A-91A5-D9F3C5C5DEEA}" dt="2024-09-20T06:03:02.355" v="752" actId="478"/>
          <ac:picMkLst>
            <pc:docMk/>
            <pc:sldMk cId="3392393401" sldId="299"/>
            <ac:picMk id="3" creationId="{77F068FB-B4E3-9A34-F37F-82544898B746}"/>
          </ac:picMkLst>
        </pc:picChg>
      </pc:sldChg>
      <pc:sldChg chg="addSp new del">
        <pc:chgData name="Anna Lau" userId="cc84c22b-9dd9-47eb-bf72-afae3689f386" providerId="ADAL" clId="{617F5855-79A4-4A6A-91A5-D9F3C5C5DEEA}" dt="2024-09-20T06:07:58.941" v="772" actId="47"/>
        <pc:sldMkLst>
          <pc:docMk/>
          <pc:sldMk cId="846129448" sldId="300"/>
        </pc:sldMkLst>
        <pc:picChg chg="add">
          <ac:chgData name="Anna Lau" userId="cc84c22b-9dd9-47eb-bf72-afae3689f386" providerId="ADAL" clId="{617F5855-79A4-4A6A-91A5-D9F3C5C5DEEA}" dt="2024-09-20T04:28:28.933" v="44"/>
          <ac:picMkLst>
            <pc:docMk/>
            <pc:sldMk cId="846129448" sldId="300"/>
            <ac:picMk id="3" creationId="{4C3AEFF6-418A-53A3-9676-1A9B820F102F}"/>
          </ac:picMkLst>
        </pc:picChg>
      </pc:sldChg>
      <pc:sldChg chg="addSp new del">
        <pc:chgData name="Anna Lau" userId="cc84c22b-9dd9-47eb-bf72-afae3689f386" providerId="ADAL" clId="{617F5855-79A4-4A6A-91A5-D9F3C5C5DEEA}" dt="2024-09-20T06:08:00.903" v="773" actId="47"/>
        <pc:sldMkLst>
          <pc:docMk/>
          <pc:sldMk cId="1179963983" sldId="301"/>
        </pc:sldMkLst>
        <pc:picChg chg="add">
          <ac:chgData name="Anna Lau" userId="cc84c22b-9dd9-47eb-bf72-afae3689f386" providerId="ADAL" clId="{617F5855-79A4-4A6A-91A5-D9F3C5C5DEEA}" dt="2024-09-20T04:29:49.333" v="48"/>
          <ac:picMkLst>
            <pc:docMk/>
            <pc:sldMk cId="1179963983" sldId="301"/>
            <ac:picMk id="3" creationId="{A17C272E-C84A-4A77-3E2D-1514B35B1D63}"/>
          </ac:picMkLst>
        </pc:picChg>
      </pc:sldChg>
      <pc:sldChg chg="addSp add del">
        <pc:chgData name="Anna Lau" userId="cc84c22b-9dd9-47eb-bf72-afae3689f386" providerId="ADAL" clId="{617F5855-79A4-4A6A-91A5-D9F3C5C5DEEA}" dt="2024-09-20T06:08:02.278" v="774" actId="47"/>
        <pc:sldMkLst>
          <pc:docMk/>
          <pc:sldMk cId="1540996576" sldId="302"/>
        </pc:sldMkLst>
        <pc:picChg chg="add">
          <ac:chgData name="Anna Lau" userId="cc84c22b-9dd9-47eb-bf72-afae3689f386" providerId="ADAL" clId="{617F5855-79A4-4A6A-91A5-D9F3C5C5DEEA}" dt="2024-09-20T04:32:13.694" v="49"/>
          <ac:picMkLst>
            <pc:docMk/>
            <pc:sldMk cId="1540996576" sldId="302"/>
            <ac:picMk id="3" creationId="{187F7066-704E-A512-2DF0-A08004D757AD}"/>
          </ac:picMkLst>
        </pc:picChg>
      </pc:sldChg>
      <pc:sldChg chg="addSp delSp modSp add mod ord">
        <pc:chgData name="Anna Lau" userId="cc84c22b-9dd9-47eb-bf72-afae3689f386" providerId="ADAL" clId="{617F5855-79A4-4A6A-91A5-D9F3C5C5DEEA}" dt="2024-09-20T07:23:05.702" v="1343" actId="207"/>
        <pc:sldMkLst>
          <pc:docMk/>
          <pc:sldMk cId="1269646790" sldId="303"/>
        </pc:sldMkLst>
        <pc:spChg chg="add mod">
          <ac:chgData name="Anna Lau" userId="cc84c22b-9dd9-47eb-bf72-afae3689f386" providerId="ADAL" clId="{617F5855-79A4-4A6A-91A5-D9F3C5C5DEEA}" dt="2024-09-20T07:16:48.736" v="1321" actId="1076"/>
          <ac:spMkLst>
            <pc:docMk/>
            <pc:sldMk cId="1269646790" sldId="303"/>
            <ac:spMk id="4" creationId="{B3DFCF3A-5A5C-E53A-895F-EF768DEC7233}"/>
          </ac:spMkLst>
        </pc:spChg>
        <pc:spChg chg="add del mod topLvl">
          <ac:chgData name="Anna Lau" userId="cc84c22b-9dd9-47eb-bf72-afae3689f386" providerId="ADAL" clId="{617F5855-79A4-4A6A-91A5-D9F3C5C5DEEA}" dt="2024-09-20T06:14:41.015" v="823" actId="478"/>
          <ac:spMkLst>
            <pc:docMk/>
            <pc:sldMk cId="1269646790" sldId="303"/>
            <ac:spMk id="11" creationId="{7F8A7C0D-82DE-3FCF-30F3-E07BFE180689}"/>
          </ac:spMkLst>
        </pc:spChg>
        <pc:spChg chg="add del mod topLvl">
          <ac:chgData name="Anna Lau" userId="cc84c22b-9dd9-47eb-bf72-afae3689f386" providerId="ADAL" clId="{617F5855-79A4-4A6A-91A5-D9F3C5C5DEEA}" dt="2024-09-20T06:14:36.532" v="820" actId="478"/>
          <ac:spMkLst>
            <pc:docMk/>
            <pc:sldMk cId="1269646790" sldId="303"/>
            <ac:spMk id="12" creationId="{64E5122C-5DC4-6EB0-2C01-CC141F383F5F}"/>
          </ac:spMkLst>
        </pc:spChg>
        <pc:spChg chg="add del mod topLvl">
          <ac:chgData name="Anna Lau" userId="cc84c22b-9dd9-47eb-bf72-afae3689f386" providerId="ADAL" clId="{617F5855-79A4-4A6A-91A5-D9F3C5C5DEEA}" dt="2024-09-20T06:14:34.699" v="819" actId="478"/>
          <ac:spMkLst>
            <pc:docMk/>
            <pc:sldMk cId="1269646790" sldId="303"/>
            <ac:spMk id="13" creationId="{61E3B744-BC8A-2AEB-433C-243667FD6BDF}"/>
          </ac:spMkLst>
        </pc:spChg>
        <pc:spChg chg="add del mod topLvl">
          <ac:chgData name="Anna Lau" userId="cc84c22b-9dd9-47eb-bf72-afae3689f386" providerId="ADAL" clId="{617F5855-79A4-4A6A-91A5-D9F3C5C5DEEA}" dt="2024-09-20T06:14:32.730" v="817" actId="478"/>
          <ac:spMkLst>
            <pc:docMk/>
            <pc:sldMk cId="1269646790" sldId="303"/>
            <ac:spMk id="14" creationId="{86396A25-6ABF-C84C-0AAB-18E7EDC3CF19}"/>
          </ac:spMkLst>
        </pc:spChg>
        <pc:spChg chg="add del mod topLvl">
          <ac:chgData name="Anna Lau" userId="cc84c22b-9dd9-47eb-bf72-afae3689f386" providerId="ADAL" clId="{617F5855-79A4-4A6A-91A5-D9F3C5C5DEEA}" dt="2024-09-20T06:14:39.889" v="822" actId="478"/>
          <ac:spMkLst>
            <pc:docMk/>
            <pc:sldMk cId="1269646790" sldId="303"/>
            <ac:spMk id="15" creationId="{7A51470C-6426-FA89-2ABE-9D5B39C8526E}"/>
          </ac:spMkLst>
        </pc:spChg>
        <pc:spChg chg="add del mod topLvl">
          <ac:chgData name="Anna Lau" userId="cc84c22b-9dd9-47eb-bf72-afae3689f386" providerId="ADAL" clId="{617F5855-79A4-4A6A-91A5-D9F3C5C5DEEA}" dt="2024-09-20T06:14:22.997" v="813" actId="478"/>
          <ac:spMkLst>
            <pc:docMk/>
            <pc:sldMk cId="1269646790" sldId="303"/>
            <ac:spMk id="16" creationId="{F6713F5E-32DE-F233-AC42-86F8335FD14D}"/>
          </ac:spMkLst>
        </pc:spChg>
        <pc:spChg chg="add mod">
          <ac:chgData name="Anna Lau" userId="cc84c22b-9dd9-47eb-bf72-afae3689f386" providerId="ADAL" clId="{617F5855-79A4-4A6A-91A5-D9F3C5C5DEEA}" dt="2024-09-20T06:12:57.470" v="796"/>
          <ac:spMkLst>
            <pc:docMk/>
            <pc:sldMk cId="1269646790" sldId="303"/>
            <ac:spMk id="17" creationId="{E7142350-CD91-6F54-ACFC-E416C2501DA5}"/>
          </ac:spMkLst>
        </pc:spChg>
        <pc:spChg chg="add mod">
          <ac:chgData name="Anna Lau" userId="cc84c22b-9dd9-47eb-bf72-afae3689f386" providerId="ADAL" clId="{617F5855-79A4-4A6A-91A5-D9F3C5C5DEEA}" dt="2024-09-20T06:12:57.470" v="796"/>
          <ac:spMkLst>
            <pc:docMk/>
            <pc:sldMk cId="1269646790" sldId="303"/>
            <ac:spMk id="18" creationId="{8370F218-553A-60DE-C14C-3F394C08C8E1}"/>
          </ac:spMkLst>
        </pc:spChg>
        <pc:spChg chg="add mod">
          <ac:chgData name="Anna Lau" userId="cc84c22b-9dd9-47eb-bf72-afae3689f386" providerId="ADAL" clId="{617F5855-79A4-4A6A-91A5-D9F3C5C5DEEA}" dt="2024-09-20T06:12:57.470" v="796"/>
          <ac:spMkLst>
            <pc:docMk/>
            <pc:sldMk cId="1269646790" sldId="303"/>
            <ac:spMk id="19" creationId="{9EF1E555-98BA-0B5A-9D22-2320B178A310}"/>
          </ac:spMkLst>
        </pc:spChg>
        <pc:spChg chg="add mod">
          <ac:chgData name="Anna Lau" userId="cc84c22b-9dd9-47eb-bf72-afae3689f386" providerId="ADAL" clId="{617F5855-79A4-4A6A-91A5-D9F3C5C5DEEA}" dt="2024-09-20T06:14:16.517" v="809" actId="6549"/>
          <ac:spMkLst>
            <pc:docMk/>
            <pc:sldMk cId="1269646790" sldId="303"/>
            <ac:spMk id="20" creationId="{CFE36C8B-F440-9C63-2273-D4B47F69C0BA}"/>
          </ac:spMkLst>
        </pc:spChg>
        <pc:spChg chg="add del mod topLvl">
          <ac:chgData name="Anna Lau" userId="cc84c22b-9dd9-47eb-bf72-afae3689f386" providerId="ADAL" clId="{617F5855-79A4-4A6A-91A5-D9F3C5C5DEEA}" dt="2024-09-20T06:14:15.619" v="808" actId="478"/>
          <ac:spMkLst>
            <pc:docMk/>
            <pc:sldMk cId="1269646790" sldId="303"/>
            <ac:spMk id="21" creationId="{14C875BF-29A4-1981-54F4-1DF48CB4FD77}"/>
          </ac:spMkLst>
        </pc:spChg>
        <pc:spChg chg="add del mod topLvl">
          <ac:chgData name="Anna Lau" userId="cc84c22b-9dd9-47eb-bf72-afae3689f386" providerId="ADAL" clId="{617F5855-79A4-4A6A-91A5-D9F3C5C5DEEA}" dt="2024-09-20T06:14:13.532" v="806" actId="478"/>
          <ac:spMkLst>
            <pc:docMk/>
            <pc:sldMk cId="1269646790" sldId="303"/>
            <ac:spMk id="22" creationId="{8BE14D3B-384F-0645-494B-AC557B3045A7}"/>
          </ac:spMkLst>
        </pc:spChg>
        <pc:spChg chg="mod">
          <ac:chgData name="Anna Lau" userId="cc84c22b-9dd9-47eb-bf72-afae3689f386" providerId="ADAL" clId="{617F5855-79A4-4A6A-91A5-D9F3C5C5DEEA}" dt="2024-09-20T06:13:21.469" v="799"/>
          <ac:spMkLst>
            <pc:docMk/>
            <pc:sldMk cId="1269646790" sldId="303"/>
            <ac:spMk id="24" creationId="{48B402E8-8DF1-0A0D-63AC-49B071DAB98F}"/>
          </ac:spMkLst>
        </pc:spChg>
        <pc:spChg chg="mod">
          <ac:chgData name="Anna Lau" userId="cc84c22b-9dd9-47eb-bf72-afae3689f386" providerId="ADAL" clId="{617F5855-79A4-4A6A-91A5-D9F3C5C5DEEA}" dt="2024-09-20T06:13:21.469" v="799"/>
          <ac:spMkLst>
            <pc:docMk/>
            <pc:sldMk cId="1269646790" sldId="303"/>
            <ac:spMk id="25" creationId="{1FDC10D9-34BB-5B51-F9A8-430D4A3963F6}"/>
          </ac:spMkLst>
        </pc:spChg>
        <pc:spChg chg="del mod topLvl">
          <ac:chgData name="Anna Lau" userId="cc84c22b-9dd9-47eb-bf72-afae3689f386" providerId="ADAL" clId="{617F5855-79A4-4A6A-91A5-D9F3C5C5DEEA}" dt="2024-09-20T06:14:37.995" v="821" actId="478"/>
          <ac:spMkLst>
            <pc:docMk/>
            <pc:sldMk cId="1269646790" sldId="303"/>
            <ac:spMk id="27" creationId="{C85DAA2E-6990-9380-AA64-2FD5C708B4BB}"/>
          </ac:spMkLst>
        </pc:spChg>
        <pc:spChg chg="del mod topLvl">
          <ac:chgData name="Anna Lau" userId="cc84c22b-9dd9-47eb-bf72-afae3689f386" providerId="ADAL" clId="{617F5855-79A4-4A6A-91A5-D9F3C5C5DEEA}" dt="2024-09-20T06:14:27.533" v="815" actId="478"/>
          <ac:spMkLst>
            <pc:docMk/>
            <pc:sldMk cId="1269646790" sldId="303"/>
            <ac:spMk id="28" creationId="{1F1B228F-6567-AC3F-EEF9-575EFDE7C641}"/>
          </ac:spMkLst>
        </pc:spChg>
        <pc:spChg chg="add mod">
          <ac:chgData name="Anna Lau" userId="cc84c22b-9dd9-47eb-bf72-afae3689f386" providerId="ADAL" clId="{617F5855-79A4-4A6A-91A5-D9F3C5C5DEEA}" dt="2024-09-20T06:13:42.571" v="803"/>
          <ac:spMkLst>
            <pc:docMk/>
            <pc:sldMk cId="1269646790" sldId="303"/>
            <ac:spMk id="35" creationId="{C1C2C9FD-A2CE-0553-CE03-EDA55D25068D}"/>
          </ac:spMkLst>
        </pc:spChg>
        <pc:spChg chg="add mod">
          <ac:chgData name="Anna Lau" userId="cc84c22b-9dd9-47eb-bf72-afae3689f386" providerId="ADAL" clId="{617F5855-79A4-4A6A-91A5-D9F3C5C5DEEA}" dt="2024-09-20T06:13:42.571" v="803"/>
          <ac:spMkLst>
            <pc:docMk/>
            <pc:sldMk cId="1269646790" sldId="303"/>
            <ac:spMk id="36" creationId="{510AB230-4EEC-0A2E-8DA5-576CB2569ACD}"/>
          </ac:spMkLst>
        </pc:spChg>
        <pc:spChg chg="add mod">
          <ac:chgData name="Anna Lau" userId="cc84c22b-9dd9-47eb-bf72-afae3689f386" providerId="ADAL" clId="{617F5855-79A4-4A6A-91A5-D9F3C5C5DEEA}" dt="2024-09-20T06:13:42.571" v="803"/>
          <ac:spMkLst>
            <pc:docMk/>
            <pc:sldMk cId="1269646790" sldId="303"/>
            <ac:spMk id="37" creationId="{6EA3CCE7-9BCF-4710-1E1E-A3B2F6AE7539}"/>
          </ac:spMkLst>
        </pc:spChg>
        <pc:spChg chg="add mod">
          <ac:chgData name="Anna Lau" userId="cc84c22b-9dd9-47eb-bf72-afae3689f386" providerId="ADAL" clId="{617F5855-79A4-4A6A-91A5-D9F3C5C5DEEA}" dt="2024-09-20T06:13:42.571" v="803"/>
          <ac:spMkLst>
            <pc:docMk/>
            <pc:sldMk cId="1269646790" sldId="303"/>
            <ac:spMk id="38" creationId="{18BCA9F3-0853-43EE-AB49-3516DB465E0C}"/>
          </ac:spMkLst>
        </pc:spChg>
        <pc:spChg chg="add mod">
          <ac:chgData name="Anna Lau" userId="cc84c22b-9dd9-47eb-bf72-afae3689f386" providerId="ADAL" clId="{617F5855-79A4-4A6A-91A5-D9F3C5C5DEEA}" dt="2024-09-20T06:13:42.571" v="803"/>
          <ac:spMkLst>
            <pc:docMk/>
            <pc:sldMk cId="1269646790" sldId="303"/>
            <ac:spMk id="39" creationId="{C539DAA1-DD98-1225-864A-2E7C9A8A4F1B}"/>
          </ac:spMkLst>
        </pc:spChg>
        <pc:spChg chg="add mod">
          <ac:chgData name="Anna Lau" userId="cc84c22b-9dd9-47eb-bf72-afae3689f386" providerId="ADAL" clId="{617F5855-79A4-4A6A-91A5-D9F3C5C5DEEA}" dt="2024-09-20T06:13:42.571" v="803"/>
          <ac:spMkLst>
            <pc:docMk/>
            <pc:sldMk cId="1269646790" sldId="303"/>
            <ac:spMk id="40" creationId="{08F7F6AA-F8D6-6FA8-A334-3E343EB04BB4}"/>
          </ac:spMkLst>
        </pc:spChg>
        <pc:spChg chg="add mod">
          <ac:chgData name="Anna Lau" userId="cc84c22b-9dd9-47eb-bf72-afae3689f386" providerId="ADAL" clId="{617F5855-79A4-4A6A-91A5-D9F3C5C5DEEA}" dt="2024-09-20T06:13:42.571" v="803"/>
          <ac:spMkLst>
            <pc:docMk/>
            <pc:sldMk cId="1269646790" sldId="303"/>
            <ac:spMk id="41" creationId="{55111FAE-F29E-CE91-ED43-AAC85BF85203}"/>
          </ac:spMkLst>
        </pc:spChg>
        <pc:spChg chg="add mod">
          <ac:chgData name="Anna Lau" userId="cc84c22b-9dd9-47eb-bf72-afae3689f386" providerId="ADAL" clId="{617F5855-79A4-4A6A-91A5-D9F3C5C5DEEA}" dt="2024-09-20T06:13:42.571" v="803"/>
          <ac:spMkLst>
            <pc:docMk/>
            <pc:sldMk cId="1269646790" sldId="303"/>
            <ac:spMk id="42" creationId="{99738051-1CAA-23A3-5713-1DB6B2A84FD1}"/>
          </ac:spMkLst>
        </pc:spChg>
        <pc:spChg chg="add mod">
          <ac:chgData name="Anna Lau" userId="cc84c22b-9dd9-47eb-bf72-afae3689f386" providerId="ADAL" clId="{617F5855-79A4-4A6A-91A5-D9F3C5C5DEEA}" dt="2024-09-20T06:13:42.571" v="803"/>
          <ac:spMkLst>
            <pc:docMk/>
            <pc:sldMk cId="1269646790" sldId="303"/>
            <ac:spMk id="43" creationId="{493E7A48-03AD-6B0D-48FA-E4BF68B9D6B3}"/>
          </ac:spMkLst>
        </pc:spChg>
        <pc:spChg chg="add mod">
          <ac:chgData name="Anna Lau" userId="cc84c22b-9dd9-47eb-bf72-afae3689f386" providerId="ADAL" clId="{617F5855-79A4-4A6A-91A5-D9F3C5C5DEEA}" dt="2024-09-20T06:13:42.571" v="803"/>
          <ac:spMkLst>
            <pc:docMk/>
            <pc:sldMk cId="1269646790" sldId="303"/>
            <ac:spMk id="44" creationId="{2A9588C9-7A08-F97D-31E9-ABE4A178BC5D}"/>
          </ac:spMkLst>
        </pc:spChg>
        <pc:spChg chg="add mod">
          <ac:chgData name="Anna Lau" userId="cc84c22b-9dd9-47eb-bf72-afae3689f386" providerId="ADAL" clId="{617F5855-79A4-4A6A-91A5-D9F3C5C5DEEA}" dt="2024-09-20T06:13:42.571" v="803"/>
          <ac:spMkLst>
            <pc:docMk/>
            <pc:sldMk cId="1269646790" sldId="303"/>
            <ac:spMk id="45" creationId="{BE588CDD-B8AA-E688-8C14-04D8B235D4E6}"/>
          </ac:spMkLst>
        </pc:spChg>
        <pc:spChg chg="add mod">
          <ac:chgData name="Anna Lau" userId="cc84c22b-9dd9-47eb-bf72-afae3689f386" providerId="ADAL" clId="{617F5855-79A4-4A6A-91A5-D9F3C5C5DEEA}" dt="2024-09-20T06:13:42.571" v="803"/>
          <ac:spMkLst>
            <pc:docMk/>
            <pc:sldMk cId="1269646790" sldId="303"/>
            <ac:spMk id="46" creationId="{E28D5582-C737-B4D8-CC94-03664C906E0E}"/>
          </ac:spMkLst>
        </pc:spChg>
        <pc:grpChg chg="add del mod">
          <ac:chgData name="Anna Lau" userId="cc84c22b-9dd9-47eb-bf72-afae3689f386" providerId="ADAL" clId="{617F5855-79A4-4A6A-91A5-D9F3C5C5DEEA}" dt="2024-09-20T06:14:13.532" v="806" actId="478"/>
          <ac:grpSpMkLst>
            <pc:docMk/>
            <pc:sldMk cId="1269646790" sldId="303"/>
            <ac:grpSpMk id="5" creationId="{B207E0E8-EFEB-06BD-B6A3-AAC595797B1A}"/>
          </ac:grpSpMkLst>
        </pc:grpChg>
        <pc:grpChg chg="add del mod">
          <ac:chgData name="Anna Lau" userId="cc84c22b-9dd9-47eb-bf72-afae3689f386" providerId="ADAL" clId="{617F5855-79A4-4A6A-91A5-D9F3C5C5DEEA}" dt="2024-09-20T06:14:19.155" v="810" actId="478"/>
          <ac:grpSpMkLst>
            <pc:docMk/>
            <pc:sldMk cId="1269646790" sldId="303"/>
            <ac:grpSpMk id="6" creationId="{E3E58333-2460-B07A-7684-6B6DC45F7959}"/>
          </ac:grpSpMkLst>
        </pc:grpChg>
        <pc:grpChg chg="add del mod">
          <ac:chgData name="Anna Lau" userId="cc84c22b-9dd9-47eb-bf72-afae3689f386" providerId="ADAL" clId="{617F5855-79A4-4A6A-91A5-D9F3C5C5DEEA}" dt="2024-09-20T06:14:20.230" v="811" actId="478"/>
          <ac:grpSpMkLst>
            <pc:docMk/>
            <pc:sldMk cId="1269646790" sldId="303"/>
            <ac:grpSpMk id="7" creationId="{04D39C3C-1EAC-85FC-4898-9D0E6BE8341C}"/>
          </ac:grpSpMkLst>
        </pc:grpChg>
        <pc:grpChg chg="add del mod">
          <ac:chgData name="Anna Lau" userId="cc84c22b-9dd9-47eb-bf72-afae3689f386" providerId="ADAL" clId="{617F5855-79A4-4A6A-91A5-D9F3C5C5DEEA}" dt="2024-09-20T06:14:22.997" v="813" actId="478"/>
          <ac:grpSpMkLst>
            <pc:docMk/>
            <pc:sldMk cId="1269646790" sldId="303"/>
            <ac:grpSpMk id="8" creationId="{F6E2E7FB-F692-4006-1572-E23F899307BF}"/>
          </ac:grpSpMkLst>
        </pc:grpChg>
        <pc:grpChg chg="add del mod">
          <ac:chgData name="Anna Lau" userId="cc84c22b-9dd9-47eb-bf72-afae3689f386" providerId="ADAL" clId="{617F5855-79A4-4A6A-91A5-D9F3C5C5DEEA}" dt="2024-09-20T06:14:32.730" v="817" actId="478"/>
          <ac:grpSpMkLst>
            <pc:docMk/>
            <pc:sldMk cId="1269646790" sldId="303"/>
            <ac:grpSpMk id="9" creationId="{15337C4B-DA77-AAE3-B9A6-8516AAEFEFFE}"/>
          </ac:grpSpMkLst>
        </pc:grpChg>
        <pc:grpChg chg="add del mod">
          <ac:chgData name="Anna Lau" userId="cc84c22b-9dd9-47eb-bf72-afae3689f386" providerId="ADAL" clId="{617F5855-79A4-4A6A-91A5-D9F3C5C5DEEA}" dt="2024-09-20T06:14:36.532" v="820" actId="478"/>
          <ac:grpSpMkLst>
            <pc:docMk/>
            <pc:sldMk cId="1269646790" sldId="303"/>
            <ac:grpSpMk id="10" creationId="{001113BB-A5B7-CDDE-91AB-D66D3876894E}"/>
          </ac:grpSpMkLst>
        </pc:grpChg>
        <pc:grpChg chg="add del mod">
          <ac:chgData name="Anna Lau" userId="cc84c22b-9dd9-47eb-bf72-afae3689f386" providerId="ADAL" clId="{617F5855-79A4-4A6A-91A5-D9F3C5C5DEEA}" dt="2024-09-20T06:14:23.747" v="814" actId="478"/>
          <ac:grpSpMkLst>
            <pc:docMk/>
            <pc:sldMk cId="1269646790" sldId="303"/>
            <ac:grpSpMk id="23" creationId="{6F2F569A-A391-15A6-F798-D79BF232145B}"/>
          </ac:grpSpMkLst>
        </pc:grpChg>
        <pc:grpChg chg="add del mod">
          <ac:chgData name="Anna Lau" userId="cc84c22b-9dd9-47eb-bf72-afae3689f386" providerId="ADAL" clId="{617F5855-79A4-4A6A-91A5-D9F3C5C5DEEA}" dt="2024-09-20T06:14:27.533" v="815" actId="478"/>
          <ac:grpSpMkLst>
            <pc:docMk/>
            <pc:sldMk cId="1269646790" sldId="303"/>
            <ac:grpSpMk id="26" creationId="{5743883E-5645-4158-6562-21324DEDCD22}"/>
          </ac:grpSpMkLst>
        </pc:grpChg>
        <pc:grpChg chg="add mod">
          <ac:chgData name="Anna Lau" userId="cc84c22b-9dd9-47eb-bf72-afae3689f386" providerId="ADAL" clId="{617F5855-79A4-4A6A-91A5-D9F3C5C5DEEA}" dt="2024-09-20T06:13:42.571" v="803"/>
          <ac:grpSpMkLst>
            <pc:docMk/>
            <pc:sldMk cId="1269646790" sldId="303"/>
            <ac:grpSpMk id="29" creationId="{E066EF83-FF79-C130-E892-054B4757A3CD}"/>
          </ac:grpSpMkLst>
        </pc:grpChg>
        <pc:grpChg chg="add mod">
          <ac:chgData name="Anna Lau" userId="cc84c22b-9dd9-47eb-bf72-afae3689f386" providerId="ADAL" clId="{617F5855-79A4-4A6A-91A5-D9F3C5C5DEEA}" dt="2024-09-20T06:13:42.571" v="803"/>
          <ac:grpSpMkLst>
            <pc:docMk/>
            <pc:sldMk cId="1269646790" sldId="303"/>
            <ac:grpSpMk id="30" creationId="{C2CB6DD6-F87C-0BC8-3B9A-E5DDC5A37293}"/>
          </ac:grpSpMkLst>
        </pc:grpChg>
        <pc:grpChg chg="add mod">
          <ac:chgData name="Anna Lau" userId="cc84c22b-9dd9-47eb-bf72-afae3689f386" providerId="ADAL" clId="{617F5855-79A4-4A6A-91A5-D9F3C5C5DEEA}" dt="2024-09-20T06:13:42.571" v="803"/>
          <ac:grpSpMkLst>
            <pc:docMk/>
            <pc:sldMk cId="1269646790" sldId="303"/>
            <ac:grpSpMk id="31" creationId="{E8DDC87B-5D6C-2D4F-C657-3C6A8CE6FE94}"/>
          </ac:grpSpMkLst>
        </pc:grpChg>
        <pc:grpChg chg="add mod">
          <ac:chgData name="Anna Lau" userId="cc84c22b-9dd9-47eb-bf72-afae3689f386" providerId="ADAL" clId="{617F5855-79A4-4A6A-91A5-D9F3C5C5DEEA}" dt="2024-09-20T06:13:42.571" v="803"/>
          <ac:grpSpMkLst>
            <pc:docMk/>
            <pc:sldMk cId="1269646790" sldId="303"/>
            <ac:grpSpMk id="32" creationId="{9ABE73E2-7C5F-FBE3-160B-EA908C6938CE}"/>
          </ac:grpSpMkLst>
        </pc:grpChg>
        <pc:grpChg chg="add mod">
          <ac:chgData name="Anna Lau" userId="cc84c22b-9dd9-47eb-bf72-afae3689f386" providerId="ADAL" clId="{617F5855-79A4-4A6A-91A5-D9F3C5C5DEEA}" dt="2024-09-20T06:13:42.571" v="803"/>
          <ac:grpSpMkLst>
            <pc:docMk/>
            <pc:sldMk cId="1269646790" sldId="303"/>
            <ac:grpSpMk id="33" creationId="{218EA06E-AE20-10B7-46A9-DD504442B54E}"/>
          </ac:grpSpMkLst>
        </pc:grpChg>
        <pc:grpChg chg="add mod">
          <ac:chgData name="Anna Lau" userId="cc84c22b-9dd9-47eb-bf72-afae3689f386" providerId="ADAL" clId="{617F5855-79A4-4A6A-91A5-D9F3C5C5DEEA}" dt="2024-09-20T06:13:42.571" v="803"/>
          <ac:grpSpMkLst>
            <pc:docMk/>
            <pc:sldMk cId="1269646790" sldId="303"/>
            <ac:grpSpMk id="34" creationId="{517CF86D-802B-6B5D-B2D2-0E4552A87EB9}"/>
          </ac:grpSpMkLst>
        </pc:grpChg>
        <pc:graphicFrameChg chg="add mod modGraphic">
          <ac:chgData name="Anna Lau" userId="cc84c22b-9dd9-47eb-bf72-afae3689f386" providerId="ADAL" clId="{617F5855-79A4-4A6A-91A5-D9F3C5C5DEEA}" dt="2024-09-20T07:20:58.721" v="1336"/>
          <ac:graphicFrameMkLst>
            <pc:docMk/>
            <pc:sldMk cId="1269646790" sldId="303"/>
            <ac:graphicFrameMk id="47" creationId="{BFAFA730-CAF9-DF3F-A56C-126B55802B72}"/>
          </ac:graphicFrameMkLst>
        </pc:graphicFrameChg>
        <pc:picChg chg="add del mod">
          <ac:chgData name="Anna Lau" userId="cc84c22b-9dd9-47eb-bf72-afae3689f386" providerId="ADAL" clId="{617F5855-79A4-4A6A-91A5-D9F3C5C5DEEA}" dt="2024-09-20T07:16:42.786" v="1320" actId="478"/>
          <ac:picMkLst>
            <pc:docMk/>
            <pc:sldMk cId="1269646790" sldId="303"/>
            <ac:picMk id="3" creationId="{DA676540-DDD1-5F20-A33F-F0A35023F636}"/>
          </ac:picMkLst>
        </pc:picChg>
        <pc:picChg chg="add mod">
          <ac:chgData name="Anna Lau" userId="cc84c22b-9dd9-47eb-bf72-afae3689f386" providerId="ADAL" clId="{617F5855-79A4-4A6A-91A5-D9F3C5C5DEEA}" dt="2024-09-20T07:17:21.168" v="1324" actId="207"/>
          <ac:picMkLst>
            <pc:docMk/>
            <pc:sldMk cId="1269646790" sldId="303"/>
            <ac:picMk id="49" creationId="{FDA446E9-520A-0631-99E3-7B7444936C06}"/>
          </ac:picMkLst>
        </pc:picChg>
        <pc:picChg chg="add mod">
          <ac:chgData name="Anna Lau" userId="cc84c22b-9dd9-47eb-bf72-afae3689f386" providerId="ADAL" clId="{617F5855-79A4-4A6A-91A5-D9F3C5C5DEEA}" dt="2024-09-20T07:18:30.599" v="1329" actId="207"/>
          <ac:picMkLst>
            <pc:docMk/>
            <pc:sldMk cId="1269646790" sldId="303"/>
            <ac:picMk id="51" creationId="{2BFC3E4E-AE5A-7148-8326-7E7D6F1E74DF}"/>
          </ac:picMkLst>
        </pc:picChg>
        <pc:picChg chg="add mod">
          <ac:chgData name="Anna Lau" userId="cc84c22b-9dd9-47eb-bf72-afae3689f386" providerId="ADAL" clId="{617F5855-79A4-4A6A-91A5-D9F3C5C5DEEA}" dt="2024-09-20T07:18:30.599" v="1329" actId="207"/>
          <ac:picMkLst>
            <pc:docMk/>
            <pc:sldMk cId="1269646790" sldId="303"/>
            <ac:picMk id="53" creationId="{F6C7A970-EEA6-B85F-FFED-BBCE0C3A7BC5}"/>
          </ac:picMkLst>
        </pc:picChg>
        <pc:picChg chg="add mod">
          <ac:chgData name="Anna Lau" userId="cc84c22b-9dd9-47eb-bf72-afae3689f386" providerId="ADAL" clId="{617F5855-79A4-4A6A-91A5-D9F3C5C5DEEA}" dt="2024-09-20T07:19:37.372" v="1332" actId="207"/>
          <ac:picMkLst>
            <pc:docMk/>
            <pc:sldMk cId="1269646790" sldId="303"/>
            <ac:picMk id="55" creationId="{2C0975FE-334B-EB39-FF00-CA38C8E602DA}"/>
          </ac:picMkLst>
        </pc:picChg>
        <pc:picChg chg="add mod">
          <ac:chgData name="Anna Lau" userId="cc84c22b-9dd9-47eb-bf72-afae3689f386" providerId="ADAL" clId="{617F5855-79A4-4A6A-91A5-D9F3C5C5DEEA}" dt="2024-09-20T07:20:44.480" v="1334" actId="931"/>
          <ac:picMkLst>
            <pc:docMk/>
            <pc:sldMk cId="1269646790" sldId="303"/>
            <ac:picMk id="57" creationId="{D9128BD9-8F56-7458-76A1-053457708341}"/>
          </ac:picMkLst>
        </pc:picChg>
        <pc:picChg chg="add mod">
          <ac:chgData name="Anna Lau" userId="cc84c22b-9dd9-47eb-bf72-afae3689f386" providerId="ADAL" clId="{617F5855-79A4-4A6A-91A5-D9F3C5C5DEEA}" dt="2024-09-20T07:21:01.356" v="1337" actId="1076"/>
          <ac:picMkLst>
            <pc:docMk/>
            <pc:sldMk cId="1269646790" sldId="303"/>
            <ac:picMk id="59" creationId="{333383ED-FAD3-96ED-7B65-213A3414764C}"/>
          </ac:picMkLst>
        </pc:picChg>
        <pc:picChg chg="add mod">
          <ac:chgData name="Anna Lau" userId="cc84c22b-9dd9-47eb-bf72-afae3689f386" providerId="ADAL" clId="{617F5855-79A4-4A6A-91A5-D9F3C5C5DEEA}" dt="2024-09-20T07:21:52.220" v="1340" actId="207"/>
          <ac:picMkLst>
            <pc:docMk/>
            <pc:sldMk cId="1269646790" sldId="303"/>
            <ac:picMk id="61" creationId="{CF56DB44-E61E-29AE-5F1E-5EAC5BB95D36}"/>
          </ac:picMkLst>
        </pc:picChg>
        <pc:picChg chg="add mod">
          <ac:chgData name="Anna Lau" userId="cc84c22b-9dd9-47eb-bf72-afae3689f386" providerId="ADAL" clId="{617F5855-79A4-4A6A-91A5-D9F3C5C5DEEA}" dt="2024-09-20T07:23:05.702" v="1343" actId="207"/>
          <ac:picMkLst>
            <pc:docMk/>
            <pc:sldMk cId="1269646790" sldId="303"/>
            <ac:picMk id="63" creationId="{F3039125-E644-FBEA-86B6-119CFA1329C8}"/>
          </ac:picMkLst>
        </pc:picChg>
      </pc:sldChg>
      <pc:sldChg chg="addSp new del">
        <pc:chgData name="Anna Lau" userId="cc84c22b-9dd9-47eb-bf72-afae3689f386" providerId="ADAL" clId="{617F5855-79A4-4A6A-91A5-D9F3C5C5DEEA}" dt="2024-09-20T07:39:49.472" v="1418" actId="47"/>
        <pc:sldMkLst>
          <pc:docMk/>
          <pc:sldMk cId="336690421" sldId="304"/>
        </pc:sldMkLst>
        <pc:picChg chg="add">
          <ac:chgData name="Anna Lau" userId="cc84c22b-9dd9-47eb-bf72-afae3689f386" providerId="ADAL" clId="{617F5855-79A4-4A6A-91A5-D9F3C5C5DEEA}" dt="2024-09-20T04:44:25.461" v="66"/>
          <ac:picMkLst>
            <pc:docMk/>
            <pc:sldMk cId="336690421" sldId="304"/>
            <ac:picMk id="3" creationId="{C89A760C-2037-E547-DD08-BD6D668DF60A}"/>
          </ac:picMkLst>
        </pc:picChg>
      </pc:sldChg>
      <pc:sldChg chg="addSp modSp new del mod">
        <pc:chgData name="Anna Lau" userId="cc84c22b-9dd9-47eb-bf72-afae3689f386" providerId="ADAL" clId="{617F5855-79A4-4A6A-91A5-D9F3C5C5DEEA}" dt="2024-09-20T07:48:43.611" v="2238" actId="47"/>
        <pc:sldMkLst>
          <pc:docMk/>
          <pc:sldMk cId="2264411360" sldId="305"/>
        </pc:sldMkLst>
        <pc:spChg chg="add mod">
          <ac:chgData name="Anna Lau" userId="cc84c22b-9dd9-47eb-bf72-afae3689f386" providerId="ADAL" clId="{617F5855-79A4-4A6A-91A5-D9F3C5C5DEEA}" dt="2024-09-20T07:32:41.049" v="1356" actId="1076"/>
          <ac:spMkLst>
            <pc:docMk/>
            <pc:sldMk cId="2264411360" sldId="305"/>
            <ac:spMk id="4" creationId="{A87CF878-0695-6054-6921-F6EEDC36E077}"/>
          </ac:spMkLst>
        </pc:spChg>
      </pc:sldChg>
      <pc:sldChg chg="addSp new del">
        <pc:chgData name="Anna Lau" userId="cc84c22b-9dd9-47eb-bf72-afae3689f386" providerId="ADAL" clId="{617F5855-79A4-4A6A-91A5-D9F3C5C5DEEA}" dt="2024-09-20T08:10:29.634" v="2477" actId="47"/>
        <pc:sldMkLst>
          <pc:docMk/>
          <pc:sldMk cId="9930707" sldId="306"/>
        </pc:sldMkLst>
        <pc:picChg chg="add">
          <ac:chgData name="Anna Lau" userId="cc84c22b-9dd9-47eb-bf72-afae3689f386" providerId="ADAL" clId="{617F5855-79A4-4A6A-91A5-D9F3C5C5DEEA}" dt="2024-09-20T05:03:06.960" v="70"/>
          <ac:picMkLst>
            <pc:docMk/>
            <pc:sldMk cId="9930707" sldId="306"/>
            <ac:picMk id="3" creationId="{B3CE6D8A-D17D-0FFE-E1EC-78299C788BBC}"/>
          </ac:picMkLst>
        </pc:picChg>
      </pc:sldChg>
      <pc:sldChg chg="addSp new del ord">
        <pc:chgData name="Anna Lau" userId="cc84c22b-9dd9-47eb-bf72-afae3689f386" providerId="ADAL" clId="{617F5855-79A4-4A6A-91A5-D9F3C5C5DEEA}" dt="2024-09-20T05:38:18.906" v="76" actId="47"/>
        <pc:sldMkLst>
          <pc:docMk/>
          <pc:sldMk cId="1081935878" sldId="307"/>
        </pc:sldMkLst>
        <pc:picChg chg="add">
          <ac:chgData name="Anna Lau" userId="cc84c22b-9dd9-47eb-bf72-afae3689f386" providerId="ADAL" clId="{617F5855-79A4-4A6A-91A5-D9F3C5C5DEEA}" dt="2024-09-20T05:04:15.257" v="74"/>
          <ac:picMkLst>
            <pc:docMk/>
            <pc:sldMk cId="1081935878" sldId="307"/>
            <ac:picMk id="3" creationId="{7547F072-FAC2-C212-8996-F0C05FFBCF77}"/>
          </ac:picMkLst>
        </pc:picChg>
      </pc:sldChg>
      <pc:sldChg chg="modSp add mod">
        <pc:chgData name="Anna Lau" userId="cc84c22b-9dd9-47eb-bf72-afae3689f386" providerId="ADAL" clId="{617F5855-79A4-4A6A-91A5-D9F3C5C5DEEA}" dt="2024-09-20T08:09:01.583" v="2475" actId="20578"/>
        <pc:sldMkLst>
          <pc:docMk/>
          <pc:sldMk cId="3832117839" sldId="307"/>
        </pc:sldMkLst>
        <pc:spChg chg="mod">
          <ac:chgData name="Anna Lau" userId="cc84c22b-9dd9-47eb-bf72-afae3689f386" providerId="ADAL" clId="{617F5855-79A4-4A6A-91A5-D9F3C5C5DEEA}" dt="2024-09-20T08:09:01.583" v="2475" actId="20578"/>
          <ac:spMkLst>
            <pc:docMk/>
            <pc:sldMk cId="3832117839" sldId="307"/>
            <ac:spMk id="11" creationId="{014415AF-D416-9BFC-6E63-B077587F6029}"/>
          </ac:spMkLst>
        </pc:spChg>
      </pc:sldChg>
      <pc:sldChg chg="addSp delSp modSp add mod">
        <pc:chgData name="Anna Lau" userId="cc84c22b-9dd9-47eb-bf72-afae3689f386" providerId="ADAL" clId="{617F5855-79A4-4A6A-91A5-D9F3C5C5DEEA}" dt="2024-09-20T07:16:06.143" v="1316" actId="208"/>
        <pc:sldMkLst>
          <pc:docMk/>
          <pc:sldMk cId="821912711" sldId="308"/>
        </pc:sldMkLst>
        <pc:spChg chg="mod">
          <ac:chgData name="Anna Lau" userId="cc84c22b-9dd9-47eb-bf72-afae3689f386" providerId="ADAL" clId="{617F5855-79A4-4A6A-91A5-D9F3C5C5DEEA}" dt="2024-09-20T05:48:53.969" v="163" actId="207"/>
          <ac:spMkLst>
            <pc:docMk/>
            <pc:sldMk cId="821912711" sldId="308"/>
            <ac:spMk id="5" creationId="{533F742D-0254-43D4-8E36-B6320460B0D3}"/>
          </ac:spMkLst>
        </pc:spChg>
        <pc:spChg chg="del mod topLvl">
          <ac:chgData name="Anna Lau" userId="cc84c22b-9dd9-47eb-bf72-afae3689f386" providerId="ADAL" clId="{617F5855-79A4-4A6A-91A5-D9F3C5C5DEEA}" dt="2024-09-20T05:47:39.828" v="154" actId="478"/>
          <ac:spMkLst>
            <pc:docMk/>
            <pc:sldMk cId="821912711" sldId="308"/>
            <ac:spMk id="7" creationId="{822AC456-E1D4-4245-A9DB-F940CD995850}"/>
          </ac:spMkLst>
        </pc:spChg>
        <pc:spChg chg="del">
          <ac:chgData name="Anna Lau" userId="cc84c22b-9dd9-47eb-bf72-afae3689f386" providerId="ADAL" clId="{617F5855-79A4-4A6A-91A5-D9F3C5C5DEEA}" dt="2024-09-20T05:47:35.890" v="153" actId="478"/>
          <ac:spMkLst>
            <pc:docMk/>
            <pc:sldMk cId="821912711" sldId="308"/>
            <ac:spMk id="15" creationId="{E4889782-8EFC-B646-E1CC-FA0AF2521FA7}"/>
          </ac:spMkLst>
        </pc:spChg>
        <pc:spChg chg="add mod">
          <ac:chgData name="Anna Lau" userId="cc84c22b-9dd9-47eb-bf72-afae3689f386" providerId="ADAL" clId="{617F5855-79A4-4A6A-91A5-D9F3C5C5DEEA}" dt="2024-09-20T05:48:12.911" v="159" actId="1076"/>
          <ac:spMkLst>
            <pc:docMk/>
            <pc:sldMk cId="821912711" sldId="308"/>
            <ac:spMk id="22" creationId="{9D8CD235-40A5-51C3-6C4A-1E544866D5CF}"/>
          </ac:spMkLst>
        </pc:spChg>
        <pc:spChg chg="add mod">
          <ac:chgData name="Anna Lau" userId="cc84c22b-9dd9-47eb-bf72-afae3689f386" providerId="ADAL" clId="{617F5855-79A4-4A6A-91A5-D9F3C5C5DEEA}" dt="2024-09-20T05:48:40.623" v="161" actId="1076"/>
          <ac:spMkLst>
            <pc:docMk/>
            <pc:sldMk cId="821912711" sldId="308"/>
            <ac:spMk id="23" creationId="{AF356630-0F39-90AA-D20F-68DCF52FE6DF}"/>
          </ac:spMkLst>
        </pc:spChg>
        <pc:spChg chg="add mod">
          <ac:chgData name="Anna Lau" userId="cc84c22b-9dd9-47eb-bf72-afae3689f386" providerId="ADAL" clId="{617F5855-79A4-4A6A-91A5-D9F3C5C5DEEA}" dt="2024-09-20T05:48:40.623" v="161" actId="1076"/>
          <ac:spMkLst>
            <pc:docMk/>
            <pc:sldMk cId="821912711" sldId="308"/>
            <ac:spMk id="25" creationId="{DDD7484C-513C-6E20-9822-18744B487A3B}"/>
          </ac:spMkLst>
        </pc:spChg>
        <pc:spChg chg="add mod">
          <ac:chgData name="Anna Lau" userId="cc84c22b-9dd9-47eb-bf72-afae3689f386" providerId="ADAL" clId="{617F5855-79A4-4A6A-91A5-D9F3C5C5DEEA}" dt="2024-09-20T05:48:40.623" v="161" actId="1076"/>
          <ac:spMkLst>
            <pc:docMk/>
            <pc:sldMk cId="821912711" sldId="308"/>
            <ac:spMk id="27" creationId="{60FD24FD-DA98-BF88-7B85-15296CEE3FF5}"/>
          </ac:spMkLst>
        </pc:spChg>
        <pc:spChg chg="add mod">
          <ac:chgData name="Anna Lau" userId="cc84c22b-9dd9-47eb-bf72-afae3689f386" providerId="ADAL" clId="{617F5855-79A4-4A6A-91A5-D9F3C5C5DEEA}" dt="2024-09-20T05:48:40.623" v="161" actId="1076"/>
          <ac:spMkLst>
            <pc:docMk/>
            <pc:sldMk cId="821912711" sldId="308"/>
            <ac:spMk id="29" creationId="{E7CEB8B0-D52D-7320-5453-F74C1616F62C}"/>
          </ac:spMkLst>
        </pc:spChg>
        <pc:spChg chg="add mod">
          <ac:chgData name="Anna Lau" userId="cc84c22b-9dd9-47eb-bf72-afae3689f386" providerId="ADAL" clId="{617F5855-79A4-4A6A-91A5-D9F3C5C5DEEA}" dt="2024-09-20T05:48:40.623" v="161" actId="1076"/>
          <ac:spMkLst>
            <pc:docMk/>
            <pc:sldMk cId="821912711" sldId="308"/>
            <ac:spMk id="31" creationId="{C85D39FF-2377-AA89-535A-148F2A74AFC6}"/>
          </ac:spMkLst>
        </pc:spChg>
        <pc:grpChg chg="del">
          <ac:chgData name="Anna Lau" userId="cc84c22b-9dd9-47eb-bf72-afae3689f386" providerId="ADAL" clId="{617F5855-79A4-4A6A-91A5-D9F3C5C5DEEA}" dt="2024-09-20T05:47:32.218" v="149" actId="478"/>
          <ac:grpSpMkLst>
            <pc:docMk/>
            <pc:sldMk cId="821912711" sldId="308"/>
            <ac:grpSpMk id="3" creationId="{00000000-0000-0000-0000-000000000000}"/>
          </ac:grpSpMkLst>
        </pc:grpChg>
        <pc:grpChg chg="del">
          <ac:chgData name="Anna Lau" userId="cc84c22b-9dd9-47eb-bf72-afae3689f386" providerId="ADAL" clId="{617F5855-79A4-4A6A-91A5-D9F3C5C5DEEA}" dt="2024-09-20T05:47:39.828" v="154" actId="478"/>
          <ac:grpSpMkLst>
            <pc:docMk/>
            <pc:sldMk cId="821912711" sldId="308"/>
            <ac:grpSpMk id="4" creationId="{00000000-0000-0000-0000-000000000000}"/>
          </ac:grpSpMkLst>
        </pc:grpChg>
        <pc:grpChg chg="del">
          <ac:chgData name="Anna Lau" userId="cc84c22b-9dd9-47eb-bf72-afae3689f386" providerId="ADAL" clId="{617F5855-79A4-4A6A-91A5-D9F3C5C5DEEA}" dt="2024-09-20T05:47:32.985" v="150" actId="478"/>
          <ac:grpSpMkLst>
            <pc:docMk/>
            <pc:sldMk cId="821912711" sldId="308"/>
            <ac:grpSpMk id="14" creationId="{00000000-0000-0000-0000-000000000000}"/>
          </ac:grpSpMkLst>
        </pc:grpChg>
        <pc:grpChg chg="del">
          <ac:chgData name="Anna Lau" userId="cc84c22b-9dd9-47eb-bf72-afae3689f386" providerId="ADAL" clId="{617F5855-79A4-4A6A-91A5-D9F3C5C5DEEA}" dt="2024-09-20T05:47:33.746" v="151" actId="478"/>
          <ac:grpSpMkLst>
            <pc:docMk/>
            <pc:sldMk cId="821912711" sldId="308"/>
            <ac:grpSpMk id="19" creationId="{00000000-0000-0000-0000-000000000000}"/>
          </ac:grpSpMkLst>
        </pc:grpChg>
        <pc:graphicFrameChg chg="add mod">
          <ac:chgData name="Anna Lau" userId="cc84c22b-9dd9-47eb-bf72-afae3689f386" providerId="ADAL" clId="{617F5855-79A4-4A6A-91A5-D9F3C5C5DEEA}" dt="2024-09-20T07:16:06.143" v="1316" actId="208"/>
          <ac:graphicFrameMkLst>
            <pc:docMk/>
            <pc:sldMk cId="821912711" sldId="308"/>
            <ac:graphicFrameMk id="20" creationId="{0E019448-EB43-DA13-B91C-B644A512040C}"/>
          </ac:graphicFrameMkLst>
        </pc:graphicFrameChg>
        <pc:picChg chg="topLvl">
          <ac:chgData name="Anna Lau" userId="cc84c22b-9dd9-47eb-bf72-afae3689f386" providerId="ADAL" clId="{617F5855-79A4-4A6A-91A5-D9F3C5C5DEEA}" dt="2024-09-20T05:47:39.828" v="154" actId="478"/>
          <ac:picMkLst>
            <pc:docMk/>
            <pc:sldMk cId="821912711" sldId="308"/>
            <ac:picMk id="11" creationId="{1D38DEEC-D8E1-792D-7135-3D7B87322EBA}"/>
          </ac:picMkLst>
        </pc:picChg>
        <pc:picChg chg="add mod">
          <ac:chgData name="Anna Lau" userId="cc84c22b-9dd9-47eb-bf72-afae3689f386" providerId="ADAL" clId="{617F5855-79A4-4A6A-91A5-D9F3C5C5DEEA}" dt="2024-09-20T05:48:40.623" v="161" actId="1076"/>
          <ac:picMkLst>
            <pc:docMk/>
            <pc:sldMk cId="821912711" sldId="308"/>
            <ac:picMk id="33" creationId="{DFB0E732-1F2F-DFC1-42E9-AB1798652E45}"/>
          </ac:picMkLst>
        </pc:picChg>
        <pc:picChg chg="add mod">
          <ac:chgData name="Anna Lau" userId="cc84c22b-9dd9-47eb-bf72-afae3689f386" providerId="ADAL" clId="{617F5855-79A4-4A6A-91A5-D9F3C5C5DEEA}" dt="2024-09-20T05:48:40.623" v="161" actId="1076"/>
          <ac:picMkLst>
            <pc:docMk/>
            <pc:sldMk cId="821912711" sldId="308"/>
            <ac:picMk id="34" creationId="{F7AAE634-5465-B257-BBB2-83B0D8A77DA9}"/>
          </ac:picMkLst>
        </pc:picChg>
        <pc:picChg chg="add mod">
          <ac:chgData name="Anna Lau" userId="cc84c22b-9dd9-47eb-bf72-afae3689f386" providerId="ADAL" clId="{617F5855-79A4-4A6A-91A5-D9F3C5C5DEEA}" dt="2024-09-20T05:48:40.623" v="161" actId="1076"/>
          <ac:picMkLst>
            <pc:docMk/>
            <pc:sldMk cId="821912711" sldId="308"/>
            <ac:picMk id="35" creationId="{0BC53E39-1754-914D-7FE2-9DBDFF892EA2}"/>
          </ac:picMkLst>
        </pc:picChg>
        <pc:picChg chg="add mod">
          <ac:chgData name="Anna Lau" userId="cc84c22b-9dd9-47eb-bf72-afae3689f386" providerId="ADAL" clId="{617F5855-79A4-4A6A-91A5-D9F3C5C5DEEA}" dt="2024-09-20T05:48:40.623" v="161" actId="1076"/>
          <ac:picMkLst>
            <pc:docMk/>
            <pc:sldMk cId="821912711" sldId="308"/>
            <ac:picMk id="36" creationId="{5719CC8A-8C98-C8DC-B254-0D7983E44FBF}"/>
          </ac:picMkLst>
        </pc:picChg>
        <pc:picChg chg="add mod">
          <ac:chgData name="Anna Lau" userId="cc84c22b-9dd9-47eb-bf72-afae3689f386" providerId="ADAL" clId="{617F5855-79A4-4A6A-91A5-D9F3C5C5DEEA}" dt="2024-09-20T05:48:40.623" v="161" actId="1076"/>
          <ac:picMkLst>
            <pc:docMk/>
            <pc:sldMk cId="821912711" sldId="308"/>
            <ac:picMk id="37" creationId="{CA49A855-EF76-4F13-F211-113610D280B4}"/>
          </ac:picMkLst>
        </pc:picChg>
      </pc:sldChg>
      <pc:sldChg chg="addSp delSp modSp add del mod ord">
        <pc:chgData name="Anna Lau" userId="cc84c22b-9dd9-47eb-bf72-afae3689f386" providerId="ADAL" clId="{617F5855-79A4-4A6A-91A5-D9F3C5C5DEEA}" dt="2024-09-20T07:39:48.080" v="1417" actId="47"/>
        <pc:sldMkLst>
          <pc:docMk/>
          <pc:sldMk cId="2765109419" sldId="309"/>
        </pc:sldMkLst>
        <pc:spChg chg="add mod">
          <ac:chgData name="Anna Lau" userId="cc84c22b-9dd9-47eb-bf72-afae3689f386" providerId="ADAL" clId="{617F5855-79A4-4A6A-91A5-D9F3C5C5DEEA}" dt="2024-09-20T07:38:35.141" v="1411" actId="1076"/>
          <ac:spMkLst>
            <pc:docMk/>
            <pc:sldMk cId="2765109419" sldId="309"/>
            <ac:spMk id="3" creationId="{B6442616-CF59-DE45-B9CB-DF2CAA268FF2}"/>
          </ac:spMkLst>
        </pc:spChg>
        <pc:spChg chg="mod">
          <ac:chgData name="Anna Lau" userId="cc84c22b-9dd9-47eb-bf72-afae3689f386" providerId="ADAL" clId="{617F5855-79A4-4A6A-91A5-D9F3C5C5DEEA}" dt="2024-09-20T07:34:31.739" v="1398" actId="20577"/>
          <ac:spMkLst>
            <pc:docMk/>
            <pc:sldMk cId="2765109419" sldId="309"/>
            <ac:spMk id="4" creationId="{C84CBFD6-0F4B-EF49-A6B6-93EA74D1487A}"/>
          </ac:spMkLst>
        </pc:spChg>
        <pc:graphicFrameChg chg="add del mod">
          <ac:chgData name="Anna Lau" userId="cc84c22b-9dd9-47eb-bf72-afae3689f386" providerId="ADAL" clId="{617F5855-79A4-4A6A-91A5-D9F3C5C5DEEA}" dt="2024-09-20T07:37:54.622" v="1407" actId="478"/>
          <ac:graphicFrameMkLst>
            <pc:docMk/>
            <pc:sldMk cId="2765109419" sldId="309"/>
            <ac:graphicFrameMk id="5" creationId="{07F74220-BF8F-C6AB-F929-646451A266A8}"/>
          </ac:graphicFrameMkLst>
        </pc:graphicFrameChg>
        <pc:graphicFrameChg chg="add mod">
          <ac:chgData name="Anna Lau" userId="cc84c22b-9dd9-47eb-bf72-afae3689f386" providerId="ADAL" clId="{617F5855-79A4-4A6A-91A5-D9F3C5C5DEEA}" dt="2024-09-20T07:38:12.869" v="1409" actId="1076"/>
          <ac:graphicFrameMkLst>
            <pc:docMk/>
            <pc:sldMk cId="2765109419" sldId="309"/>
            <ac:graphicFrameMk id="6" creationId="{4D4D41E7-801B-06DE-A351-41C05FED6AC5}"/>
          </ac:graphicFrameMkLst>
        </pc:graphicFrameChg>
        <pc:graphicFrameChg chg="add mod">
          <ac:chgData name="Anna Lau" userId="cc84c22b-9dd9-47eb-bf72-afae3689f386" providerId="ADAL" clId="{617F5855-79A4-4A6A-91A5-D9F3C5C5DEEA}" dt="2024-09-20T07:39:16.572" v="1413"/>
          <ac:graphicFrameMkLst>
            <pc:docMk/>
            <pc:sldMk cId="2765109419" sldId="309"/>
            <ac:graphicFrameMk id="7" creationId="{EAF644EB-E6ED-1BF7-2B93-183F7CC1B2AB}"/>
          </ac:graphicFrameMkLst>
        </pc:graphicFrameChg>
        <pc:graphicFrameChg chg="mod">
          <ac:chgData name="Anna Lau" userId="cc84c22b-9dd9-47eb-bf72-afae3689f386" providerId="ADAL" clId="{617F5855-79A4-4A6A-91A5-D9F3C5C5DEEA}" dt="2024-09-20T07:38:25.169" v="1410" actId="14100"/>
          <ac:graphicFrameMkLst>
            <pc:docMk/>
            <pc:sldMk cId="2765109419" sldId="309"/>
            <ac:graphicFrameMk id="14" creationId="{028DB074-73F4-8DC9-05E3-072DD2F2A3D0}"/>
          </ac:graphicFrameMkLst>
        </pc:graphicFrameChg>
      </pc:sldChg>
      <pc:sldChg chg="modSp add del mod ord">
        <pc:chgData name="Anna Lau" userId="cc84c22b-9dd9-47eb-bf72-afae3689f386" providerId="ADAL" clId="{617F5855-79A4-4A6A-91A5-D9F3C5C5DEEA}" dt="2024-09-20T07:33:56.987" v="1375" actId="47"/>
        <pc:sldMkLst>
          <pc:docMk/>
          <pc:sldMk cId="4161285317" sldId="309"/>
        </pc:sldMkLst>
        <pc:spChg chg="mod">
          <ac:chgData name="Anna Lau" userId="cc84c22b-9dd9-47eb-bf72-afae3689f386" providerId="ADAL" clId="{617F5855-79A4-4A6A-91A5-D9F3C5C5DEEA}" dt="2024-09-20T07:33:50.640" v="1374" actId="20577"/>
          <ac:spMkLst>
            <pc:docMk/>
            <pc:sldMk cId="4161285317" sldId="309"/>
            <ac:spMk id="4" creationId="{B3DFCF3A-5A5C-E53A-895F-EF768DEC7233}"/>
          </ac:spMkLst>
        </pc:spChg>
      </pc:sldChg>
      <pc:sldChg chg="addSp delSp modSp add del mod">
        <pc:chgData name="Anna Lau" userId="cc84c22b-9dd9-47eb-bf72-afae3689f386" providerId="ADAL" clId="{617F5855-79A4-4A6A-91A5-D9F3C5C5DEEA}" dt="2024-09-20T08:05:44.589" v="2457" actId="47"/>
        <pc:sldMkLst>
          <pc:docMk/>
          <pc:sldMk cId="1055616896" sldId="310"/>
        </pc:sldMkLst>
        <pc:spChg chg="add mod">
          <ac:chgData name="Anna Lau" userId="cc84c22b-9dd9-47eb-bf72-afae3689f386" providerId="ADAL" clId="{617F5855-79A4-4A6A-91A5-D9F3C5C5DEEA}" dt="2024-09-20T07:58:40.228" v="2390" actId="1076"/>
          <ac:spMkLst>
            <pc:docMk/>
            <pc:sldMk cId="1055616896" sldId="310"/>
            <ac:spMk id="6" creationId="{91ACEF2E-403F-18D5-A807-713B9E615F3A}"/>
          </ac:spMkLst>
        </pc:spChg>
        <pc:spChg chg="add del mod">
          <ac:chgData name="Anna Lau" userId="cc84c22b-9dd9-47eb-bf72-afae3689f386" providerId="ADAL" clId="{617F5855-79A4-4A6A-91A5-D9F3C5C5DEEA}" dt="2024-09-20T07:53:41.074" v="2362" actId="478"/>
          <ac:spMkLst>
            <pc:docMk/>
            <pc:sldMk cId="1055616896" sldId="310"/>
            <ac:spMk id="7" creationId="{FF25D8CB-0BF7-9099-8A34-52EC58F00AD5}"/>
          </ac:spMkLst>
        </pc:spChg>
        <pc:spChg chg="add del mod">
          <ac:chgData name="Anna Lau" userId="cc84c22b-9dd9-47eb-bf72-afae3689f386" providerId="ADAL" clId="{617F5855-79A4-4A6A-91A5-D9F3C5C5DEEA}" dt="2024-09-20T07:53:01.283" v="2357" actId="478"/>
          <ac:spMkLst>
            <pc:docMk/>
            <pc:sldMk cId="1055616896" sldId="310"/>
            <ac:spMk id="8" creationId="{4381E44C-BA5E-A62A-AA33-EAD2C4D0AEDB}"/>
          </ac:spMkLst>
        </pc:spChg>
        <pc:spChg chg="add del mod">
          <ac:chgData name="Anna Lau" userId="cc84c22b-9dd9-47eb-bf72-afae3689f386" providerId="ADAL" clId="{617F5855-79A4-4A6A-91A5-D9F3C5C5DEEA}" dt="2024-09-20T07:53:00.485" v="2356" actId="478"/>
          <ac:spMkLst>
            <pc:docMk/>
            <pc:sldMk cId="1055616896" sldId="310"/>
            <ac:spMk id="9" creationId="{EC57A1F2-A032-B899-614A-EF14287FB694}"/>
          </ac:spMkLst>
        </pc:spChg>
        <pc:spChg chg="add del mod">
          <ac:chgData name="Anna Lau" userId="cc84c22b-9dd9-47eb-bf72-afae3689f386" providerId="ADAL" clId="{617F5855-79A4-4A6A-91A5-D9F3C5C5DEEA}" dt="2024-09-20T07:53:43.380" v="2363" actId="478"/>
          <ac:spMkLst>
            <pc:docMk/>
            <pc:sldMk cId="1055616896" sldId="310"/>
            <ac:spMk id="10" creationId="{A87D4650-F6ED-B487-34A4-2B25886A5BBE}"/>
          </ac:spMkLst>
        </pc:spChg>
        <pc:spChg chg="add del mod">
          <ac:chgData name="Anna Lau" userId="cc84c22b-9dd9-47eb-bf72-afae3689f386" providerId="ADAL" clId="{617F5855-79A4-4A6A-91A5-D9F3C5C5DEEA}" dt="2024-09-20T07:54:07.313" v="2365" actId="478"/>
          <ac:spMkLst>
            <pc:docMk/>
            <pc:sldMk cId="1055616896" sldId="310"/>
            <ac:spMk id="11" creationId="{68113DD1-0186-E46E-636D-3B77EA8286F3}"/>
          </ac:spMkLst>
        </pc:spChg>
        <pc:spChg chg="add del mod">
          <ac:chgData name="Anna Lau" userId="cc84c22b-9dd9-47eb-bf72-afae3689f386" providerId="ADAL" clId="{617F5855-79A4-4A6A-91A5-D9F3C5C5DEEA}" dt="2024-09-20T07:54:08.573" v="2366" actId="478"/>
          <ac:spMkLst>
            <pc:docMk/>
            <pc:sldMk cId="1055616896" sldId="310"/>
            <ac:spMk id="12" creationId="{51130EF7-616F-ED7A-9D79-B5130E11C0AF}"/>
          </ac:spMkLst>
        </pc:spChg>
        <pc:spChg chg="add del mod">
          <ac:chgData name="Anna Lau" userId="cc84c22b-9dd9-47eb-bf72-afae3689f386" providerId="ADAL" clId="{617F5855-79A4-4A6A-91A5-D9F3C5C5DEEA}" dt="2024-09-20T07:54:09.300" v="2367" actId="478"/>
          <ac:spMkLst>
            <pc:docMk/>
            <pc:sldMk cId="1055616896" sldId="310"/>
            <ac:spMk id="13" creationId="{A6217331-8950-77B6-CDA2-EEBA96905756}"/>
          </ac:spMkLst>
        </pc:spChg>
        <pc:graphicFrameChg chg="add del mod">
          <ac:chgData name="Anna Lau" userId="cc84c22b-9dd9-47eb-bf72-afae3689f386" providerId="ADAL" clId="{617F5855-79A4-4A6A-91A5-D9F3C5C5DEEA}" dt="2024-09-20T07:39:25.019" v="1415" actId="478"/>
          <ac:graphicFrameMkLst>
            <pc:docMk/>
            <pc:sldMk cId="1055616896" sldId="310"/>
            <ac:graphicFrameMk id="3" creationId="{CC975C72-6F13-023F-E396-A58FA26EC2B9}"/>
          </ac:graphicFrameMkLst>
        </pc:graphicFrameChg>
        <pc:graphicFrameChg chg="mod">
          <ac:chgData name="Anna Lau" userId="cc84c22b-9dd9-47eb-bf72-afae3689f386" providerId="ADAL" clId="{617F5855-79A4-4A6A-91A5-D9F3C5C5DEEA}" dt="2024-09-20T07:51:46.923" v="2340" actId="14100"/>
          <ac:graphicFrameMkLst>
            <pc:docMk/>
            <pc:sldMk cId="1055616896" sldId="310"/>
            <ac:graphicFrameMk id="47" creationId="{BFAFA730-CAF9-DF3F-A56C-126B55802B72}"/>
          </ac:graphicFrameMkLst>
        </pc:graphicFrameChg>
      </pc:sldChg>
      <pc:sldChg chg="add del">
        <pc:chgData name="Anna Lau" userId="cc84c22b-9dd9-47eb-bf72-afae3689f386" providerId="ADAL" clId="{617F5855-79A4-4A6A-91A5-D9F3C5C5DEEA}" dt="2024-09-20T07:54:39.259" v="2369" actId="47"/>
        <pc:sldMkLst>
          <pc:docMk/>
          <pc:sldMk cId="191422931" sldId="311"/>
        </pc:sldMkLst>
      </pc:sldChg>
      <pc:sldChg chg="addSp delSp modSp add mod">
        <pc:chgData name="Anna Lau" userId="cc84c22b-9dd9-47eb-bf72-afae3689f386" providerId="ADAL" clId="{617F5855-79A4-4A6A-91A5-D9F3C5C5DEEA}" dt="2024-09-20T08:10:11.241" v="2476" actId="207"/>
        <pc:sldMkLst>
          <pc:docMk/>
          <pc:sldMk cId="4248627397" sldId="311"/>
        </pc:sldMkLst>
        <pc:spChg chg="add del mod">
          <ac:chgData name="Anna Lau" userId="cc84c22b-9dd9-47eb-bf72-afae3689f386" providerId="ADAL" clId="{617F5855-79A4-4A6A-91A5-D9F3C5C5DEEA}" dt="2024-09-20T07:56:19.099" v="2375" actId="478"/>
          <ac:spMkLst>
            <pc:docMk/>
            <pc:sldMk cId="4248627397" sldId="311"/>
            <ac:spMk id="3" creationId="{3A8DDD75-45E4-8783-0D10-8A02C07C2F79}"/>
          </ac:spMkLst>
        </pc:spChg>
        <pc:spChg chg="mod">
          <ac:chgData name="Anna Lau" userId="cc84c22b-9dd9-47eb-bf72-afae3689f386" providerId="ADAL" clId="{617F5855-79A4-4A6A-91A5-D9F3C5C5DEEA}" dt="2024-09-20T07:59:26.282" v="2411" actId="20577"/>
          <ac:spMkLst>
            <pc:docMk/>
            <pc:sldMk cId="4248627397" sldId="311"/>
            <ac:spMk id="4" creationId="{B3DFCF3A-5A5C-E53A-895F-EF768DEC7233}"/>
          </ac:spMkLst>
        </pc:spChg>
        <pc:spChg chg="add mod">
          <ac:chgData name="Anna Lau" userId="cc84c22b-9dd9-47eb-bf72-afae3689f386" providerId="ADAL" clId="{617F5855-79A4-4A6A-91A5-D9F3C5C5DEEA}" dt="2024-09-20T08:10:11.241" v="2476" actId="207"/>
          <ac:spMkLst>
            <pc:docMk/>
            <pc:sldMk cId="4248627397" sldId="311"/>
            <ac:spMk id="5" creationId="{DBBE583E-F120-B089-840B-146213F71549}"/>
          </ac:spMkLst>
        </pc:spChg>
        <pc:graphicFrameChg chg="add mod">
          <ac:chgData name="Anna Lau" userId="cc84c22b-9dd9-47eb-bf72-afae3689f386" providerId="ADAL" clId="{617F5855-79A4-4A6A-91A5-D9F3C5C5DEEA}" dt="2024-09-20T08:06:51.304" v="2460" actId="20577"/>
          <ac:graphicFrameMkLst>
            <pc:docMk/>
            <pc:sldMk cId="4248627397" sldId="311"/>
            <ac:graphicFrameMk id="6" creationId="{E172B2D0-687D-0134-543B-6829DB2D4AF9}"/>
          </ac:graphicFrameMkLst>
        </pc:graphicFrameChg>
        <pc:graphicFrameChg chg="del mod">
          <ac:chgData name="Anna Lau" userId="cc84c22b-9dd9-47eb-bf72-afae3689f386" providerId="ADAL" clId="{617F5855-79A4-4A6A-91A5-D9F3C5C5DEEA}" dt="2024-09-20T08:04:50.647" v="2447" actId="478"/>
          <ac:graphicFrameMkLst>
            <pc:docMk/>
            <pc:sldMk cId="4248627397" sldId="311"/>
            <ac:graphicFrameMk id="47" creationId="{BFAFA730-CAF9-DF3F-A56C-126B55802B72}"/>
          </ac:graphicFrameMkLst>
        </pc:graphicFrameChg>
        <pc:picChg chg="del">
          <ac:chgData name="Anna Lau" userId="cc84c22b-9dd9-47eb-bf72-afae3689f386" providerId="ADAL" clId="{617F5855-79A4-4A6A-91A5-D9F3C5C5DEEA}" dt="2024-09-20T07:58:15.372" v="2387" actId="478"/>
          <ac:picMkLst>
            <pc:docMk/>
            <pc:sldMk cId="4248627397" sldId="311"/>
            <ac:picMk id="49" creationId="{FDA446E9-520A-0631-99E3-7B7444936C06}"/>
          </ac:picMkLst>
        </pc:picChg>
        <pc:picChg chg="del">
          <ac:chgData name="Anna Lau" userId="cc84c22b-9dd9-47eb-bf72-afae3689f386" providerId="ADAL" clId="{617F5855-79A4-4A6A-91A5-D9F3C5C5DEEA}" dt="2024-09-20T07:58:15.939" v="2388" actId="478"/>
          <ac:picMkLst>
            <pc:docMk/>
            <pc:sldMk cId="4248627397" sldId="311"/>
            <ac:picMk id="51" creationId="{2BFC3E4E-AE5A-7148-8326-7E7D6F1E74DF}"/>
          </ac:picMkLst>
        </pc:picChg>
        <pc:picChg chg="del">
          <ac:chgData name="Anna Lau" userId="cc84c22b-9dd9-47eb-bf72-afae3689f386" providerId="ADAL" clId="{617F5855-79A4-4A6A-91A5-D9F3C5C5DEEA}" dt="2024-09-20T07:58:14.305" v="2386" actId="478"/>
          <ac:picMkLst>
            <pc:docMk/>
            <pc:sldMk cId="4248627397" sldId="311"/>
            <ac:picMk id="53" creationId="{F6C7A970-EEA6-B85F-FFED-BBCE0C3A7BC5}"/>
          </ac:picMkLst>
        </pc:picChg>
        <pc:picChg chg="del">
          <ac:chgData name="Anna Lau" userId="cc84c22b-9dd9-47eb-bf72-afae3689f386" providerId="ADAL" clId="{617F5855-79A4-4A6A-91A5-D9F3C5C5DEEA}" dt="2024-09-20T07:58:13.720" v="2385" actId="478"/>
          <ac:picMkLst>
            <pc:docMk/>
            <pc:sldMk cId="4248627397" sldId="311"/>
            <ac:picMk id="55" creationId="{2C0975FE-334B-EB39-FF00-CA38C8E602DA}"/>
          </ac:picMkLst>
        </pc:picChg>
        <pc:picChg chg="del">
          <ac:chgData name="Anna Lau" userId="cc84c22b-9dd9-47eb-bf72-afae3689f386" providerId="ADAL" clId="{617F5855-79A4-4A6A-91A5-D9F3C5C5DEEA}" dt="2024-09-20T07:58:12.830" v="2384" actId="478"/>
          <ac:picMkLst>
            <pc:docMk/>
            <pc:sldMk cId="4248627397" sldId="311"/>
            <ac:picMk id="61" creationId="{CF56DB44-E61E-29AE-5F1E-5EAC5BB95D36}"/>
          </ac:picMkLst>
        </pc:picChg>
        <pc:picChg chg="del">
          <ac:chgData name="Anna Lau" userId="cc84c22b-9dd9-47eb-bf72-afae3689f386" providerId="ADAL" clId="{617F5855-79A4-4A6A-91A5-D9F3C5C5DEEA}" dt="2024-09-20T07:58:11.900" v="2383" actId="478"/>
          <ac:picMkLst>
            <pc:docMk/>
            <pc:sldMk cId="4248627397" sldId="311"/>
            <ac:picMk id="63" creationId="{F3039125-E644-FBEA-86B6-119CFA1329C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254FD9-2544-43C7-9E15-796000A52F82}" type="doc">
      <dgm:prSet loTypeId="urn:microsoft.com/office/officeart/2005/8/layout/radial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HK" altLang="en-US"/>
        </a:p>
      </dgm:t>
    </dgm:pt>
    <dgm:pt modelId="{4BD87D16-605D-4518-BC3F-C0130E42317A}">
      <dgm:prSet phldrT="[文字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altLang="zh-HK" dirty="0"/>
            <a:t>Self-Oriented Values</a:t>
          </a:r>
          <a:endParaRPr lang="zh-HK" altLang="en-US" dirty="0"/>
        </a:p>
      </dgm:t>
    </dgm:pt>
    <dgm:pt modelId="{AAB4B5BC-E3AB-4FAC-901A-0F7C0A1D1C93}" type="parTrans" cxnId="{6F53E737-0C34-49E4-BCA9-C1E5F76B511B}">
      <dgm:prSet/>
      <dgm:spPr/>
      <dgm:t>
        <a:bodyPr/>
        <a:lstStyle/>
        <a:p>
          <a:endParaRPr lang="zh-HK" altLang="en-US"/>
        </a:p>
      </dgm:t>
    </dgm:pt>
    <dgm:pt modelId="{47897094-DB8D-4229-ADE9-15DC044B88A8}" type="sibTrans" cxnId="{6F53E737-0C34-49E4-BCA9-C1E5F76B511B}">
      <dgm:prSet/>
      <dgm:spPr/>
      <dgm:t>
        <a:bodyPr/>
        <a:lstStyle/>
        <a:p>
          <a:endParaRPr lang="zh-HK" altLang="en-US"/>
        </a:p>
      </dgm:t>
    </dgm:pt>
    <dgm:pt modelId="{34D779C0-1A53-43B0-BF76-7A09D3A9413F}">
      <dgm:prSet phldrT="[文字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altLang="zh-HK" sz="2000" dirty="0"/>
            <a:t>Active / Passive</a:t>
          </a:r>
          <a:endParaRPr lang="zh-HK" altLang="en-US" sz="2000" dirty="0"/>
        </a:p>
      </dgm:t>
    </dgm:pt>
    <dgm:pt modelId="{9D778976-4B33-4FE7-9F8A-69831B2B379E}" type="parTrans" cxnId="{94A766A8-5119-4373-BEAB-B028BAA54DEC}">
      <dgm:prSet/>
      <dgm:spPr/>
      <dgm:t>
        <a:bodyPr/>
        <a:lstStyle/>
        <a:p>
          <a:endParaRPr lang="zh-HK" altLang="en-US"/>
        </a:p>
      </dgm:t>
    </dgm:pt>
    <dgm:pt modelId="{E5BAABC8-51CD-4769-8B9A-FC7B382A28A7}" type="sibTrans" cxnId="{94A766A8-5119-4373-BEAB-B028BAA54DEC}">
      <dgm:prSet/>
      <dgm:spPr/>
      <dgm:t>
        <a:bodyPr/>
        <a:lstStyle/>
        <a:p>
          <a:endParaRPr lang="zh-HK" altLang="en-US"/>
        </a:p>
      </dgm:t>
    </dgm:pt>
    <dgm:pt modelId="{C647C697-784F-4CD9-9E51-B6578D0947B9}">
      <dgm:prSet phldrT="[文字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altLang="zh-HK" sz="2000" dirty="0"/>
            <a:t>Material / Nonmaterial</a:t>
          </a:r>
          <a:endParaRPr lang="zh-HK" altLang="en-US" sz="2000" dirty="0"/>
        </a:p>
      </dgm:t>
    </dgm:pt>
    <dgm:pt modelId="{384899E2-C1C1-46FE-9741-8997ABFE0550}" type="parTrans" cxnId="{E3EAA8C1-9C9F-462B-B8B7-792A3A0C26B5}">
      <dgm:prSet/>
      <dgm:spPr/>
      <dgm:t>
        <a:bodyPr/>
        <a:lstStyle/>
        <a:p>
          <a:endParaRPr lang="zh-HK" altLang="en-US"/>
        </a:p>
      </dgm:t>
    </dgm:pt>
    <dgm:pt modelId="{239AD442-B2D0-4EFF-A6BD-7F4FD78E9385}" type="sibTrans" cxnId="{E3EAA8C1-9C9F-462B-B8B7-792A3A0C26B5}">
      <dgm:prSet/>
      <dgm:spPr/>
      <dgm:t>
        <a:bodyPr/>
        <a:lstStyle/>
        <a:p>
          <a:endParaRPr lang="zh-HK" altLang="en-US"/>
        </a:p>
      </dgm:t>
    </dgm:pt>
    <dgm:pt modelId="{EC3132B6-D995-4EF2-8728-3AF52EE10E10}">
      <dgm:prSet phldrT="[文字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altLang="zh-HK" sz="2000" dirty="0"/>
            <a:t>Hard work  / Leisure</a:t>
          </a:r>
          <a:endParaRPr lang="zh-HK" altLang="en-US" sz="2000" dirty="0"/>
        </a:p>
      </dgm:t>
    </dgm:pt>
    <dgm:pt modelId="{1FFE9D1C-DEC0-4D53-B7F4-2C974175B0DB}" type="parTrans" cxnId="{C97BE6AB-9EF8-42A5-AFEC-8F3AB7C59240}">
      <dgm:prSet/>
      <dgm:spPr/>
      <dgm:t>
        <a:bodyPr/>
        <a:lstStyle/>
        <a:p>
          <a:endParaRPr lang="zh-HK" altLang="en-US"/>
        </a:p>
      </dgm:t>
    </dgm:pt>
    <dgm:pt modelId="{7E779D71-4CEF-43C0-8865-AFF6DA800142}" type="sibTrans" cxnId="{C97BE6AB-9EF8-42A5-AFEC-8F3AB7C59240}">
      <dgm:prSet/>
      <dgm:spPr/>
      <dgm:t>
        <a:bodyPr/>
        <a:lstStyle/>
        <a:p>
          <a:endParaRPr lang="zh-HK" altLang="en-US"/>
        </a:p>
      </dgm:t>
    </dgm:pt>
    <dgm:pt modelId="{5B40A158-2A0D-4791-996F-9D4EF3203BD6}">
      <dgm:prSet phldrT="[文字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altLang="zh-HK" sz="1800" dirty="0"/>
            <a:t>Postponed gratification / Immediate gratification</a:t>
          </a:r>
          <a:endParaRPr lang="zh-HK" altLang="en-US" sz="1800" dirty="0"/>
        </a:p>
      </dgm:t>
    </dgm:pt>
    <dgm:pt modelId="{11CAC2DC-135C-4241-94B6-DC4BCB5ECEBE}" type="parTrans" cxnId="{D016C59A-932F-4C87-BE6D-195D60857AB8}">
      <dgm:prSet/>
      <dgm:spPr/>
      <dgm:t>
        <a:bodyPr/>
        <a:lstStyle/>
        <a:p>
          <a:endParaRPr lang="zh-HK" altLang="en-US"/>
        </a:p>
      </dgm:t>
    </dgm:pt>
    <dgm:pt modelId="{91E4BAF2-2575-48FA-8B1F-029FB29768A4}" type="sibTrans" cxnId="{D016C59A-932F-4C87-BE6D-195D60857AB8}">
      <dgm:prSet/>
      <dgm:spPr/>
      <dgm:t>
        <a:bodyPr/>
        <a:lstStyle/>
        <a:p>
          <a:endParaRPr lang="zh-HK" altLang="en-US"/>
        </a:p>
      </dgm:t>
    </dgm:pt>
    <dgm:pt modelId="{0C4B9EDA-4993-4E44-A2F0-351FF72AFF50}">
      <dgm:prSet phldrT="[文字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altLang="zh-HK" sz="1800" dirty="0"/>
            <a:t>Sensual gratification / Abstinence</a:t>
          </a:r>
          <a:endParaRPr lang="zh-HK" altLang="en-US" sz="1800" dirty="0"/>
        </a:p>
      </dgm:t>
    </dgm:pt>
    <dgm:pt modelId="{018F9CCA-8645-489B-8B0D-C2F9DDDFFB99}" type="parTrans" cxnId="{A53F961E-04A1-46C2-A905-F0E0CBEDE14C}">
      <dgm:prSet/>
      <dgm:spPr/>
      <dgm:t>
        <a:bodyPr/>
        <a:lstStyle/>
        <a:p>
          <a:endParaRPr lang="zh-HK" altLang="en-US"/>
        </a:p>
      </dgm:t>
    </dgm:pt>
    <dgm:pt modelId="{33C6314E-5657-4F22-B5DE-AE7406CD9F35}" type="sibTrans" cxnId="{A53F961E-04A1-46C2-A905-F0E0CBEDE14C}">
      <dgm:prSet/>
      <dgm:spPr/>
      <dgm:t>
        <a:bodyPr/>
        <a:lstStyle/>
        <a:p>
          <a:endParaRPr lang="zh-HK" altLang="en-US"/>
        </a:p>
      </dgm:t>
    </dgm:pt>
    <dgm:pt modelId="{12789D4A-A3A3-46A1-8287-0A6559E9FA20}">
      <dgm:prSet phldrT="[文字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altLang="zh-HK" sz="2000" dirty="0"/>
            <a:t>Religious / Secular</a:t>
          </a:r>
          <a:endParaRPr lang="zh-HK" altLang="en-US" sz="2000" dirty="0"/>
        </a:p>
      </dgm:t>
    </dgm:pt>
    <dgm:pt modelId="{EC8AE1B6-7627-44C6-BAA5-AFB4124C10C5}" type="parTrans" cxnId="{757C1CDB-9EB1-4B7F-A0BA-FCEB2C8EDD95}">
      <dgm:prSet/>
      <dgm:spPr/>
      <dgm:t>
        <a:bodyPr/>
        <a:lstStyle/>
        <a:p>
          <a:endParaRPr lang="zh-HK" altLang="en-US"/>
        </a:p>
      </dgm:t>
    </dgm:pt>
    <dgm:pt modelId="{3A8FD13F-B1D9-4FB0-8F16-5622D5DCB50B}" type="sibTrans" cxnId="{757C1CDB-9EB1-4B7F-A0BA-FCEB2C8EDD95}">
      <dgm:prSet/>
      <dgm:spPr/>
      <dgm:t>
        <a:bodyPr/>
        <a:lstStyle/>
        <a:p>
          <a:endParaRPr lang="zh-HK" altLang="en-US"/>
        </a:p>
      </dgm:t>
    </dgm:pt>
    <dgm:pt modelId="{4DF698E2-F5C6-4B6C-9B97-32BE6D884967}" type="pres">
      <dgm:prSet presAssocID="{00254FD9-2544-43C7-9E15-796000A52F8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DB11443-AD8A-4149-A47C-3DB77DE7FDCD}" type="pres">
      <dgm:prSet presAssocID="{4BD87D16-605D-4518-BC3F-C0130E42317A}" presName="centerShape" presStyleLbl="node0" presStyleIdx="0" presStyleCnt="1" custScaleX="80540" custScaleY="73753" custLinFactNeighborX="2973" custLinFactNeighborY="-5026"/>
      <dgm:spPr/>
      <dgm:t>
        <a:bodyPr/>
        <a:lstStyle/>
        <a:p>
          <a:endParaRPr lang="zh-TW" altLang="en-US"/>
        </a:p>
      </dgm:t>
    </dgm:pt>
    <dgm:pt modelId="{EA9F34C3-108E-4012-A67F-A58EED03B705}" type="pres">
      <dgm:prSet presAssocID="{34D779C0-1A53-43B0-BF76-7A09D3A9413F}" presName="node" presStyleLbl="node1" presStyleIdx="0" presStyleCnt="6" custScaleX="112732" custScaleY="106997" custRadScaleRad="88789" custRadScaleInc="2162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E54A13-8DB0-4A5A-AC59-58E0CFD9E57F}" type="pres">
      <dgm:prSet presAssocID="{34D779C0-1A53-43B0-BF76-7A09D3A9413F}" presName="dummy" presStyleCnt="0"/>
      <dgm:spPr/>
    </dgm:pt>
    <dgm:pt modelId="{0C1D9EF6-1E35-46E8-855C-7455B9F6942D}" type="pres">
      <dgm:prSet presAssocID="{E5BAABC8-51CD-4769-8B9A-FC7B382A28A7}" presName="sibTrans" presStyleLbl="sibTrans2D1" presStyleIdx="0" presStyleCnt="6"/>
      <dgm:spPr/>
      <dgm:t>
        <a:bodyPr/>
        <a:lstStyle/>
        <a:p>
          <a:endParaRPr lang="zh-TW" altLang="en-US"/>
        </a:p>
      </dgm:t>
    </dgm:pt>
    <dgm:pt modelId="{4AAFAEFE-0B4C-43A7-A637-024130B5FB0A}" type="pres">
      <dgm:prSet presAssocID="{C647C697-784F-4CD9-9E51-B6578D0947B9}" presName="node" presStyleLbl="node1" presStyleIdx="1" presStyleCnt="6" custScaleX="159645" custScaleY="130533" custRadScaleRad="130012" custRadScaleInc="4508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13BEFB-597E-4123-99A1-FDBCFDA4B42A}" type="pres">
      <dgm:prSet presAssocID="{C647C697-784F-4CD9-9E51-B6578D0947B9}" presName="dummy" presStyleCnt="0"/>
      <dgm:spPr/>
    </dgm:pt>
    <dgm:pt modelId="{279D7168-E128-43C0-8C58-2903E4967DEF}" type="pres">
      <dgm:prSet presAssocID="{239AD442-B2D0-4EFF-A6BD-7F4FD78E9385}" presName="sibTrans" presStyleLbl="sibTrans2D1" presStyleIdx="1" presStyleCnt="6"/>
      <dgm:spPr/>
      <dgm:t>
        <a:bodyPr/>
        <a:lstStyle/>
        <a:p>
          <a:endParaRPr lang="zh-TW" altLang="en-US"/>
        </a:p>
      </dgm:t>
    </dgm:pt>
    <dgm:pt modelId="{9079A5CF-9AC0-4FA7-91F0-316CD39FE493}" type="pres">
      <dgm:prSet presAssocID="{EC3132B6-D995-4EF2-8728-3AF52EE10E10}" presName="node" presStyleLbl="node1" presStyleIdx="2" presStyleCnt="6" custScaleX="140072" custScaleY="123724" custRadScaleRad="139950" custRadScaleInc="-4033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9CDB43-0CBC-4914-95CA-88F69B7CB306}" type="pres">
      <dgm:prSet presAssocID="{EC3132B6-D995-4EF2-8728-3AF52EE10E10}" presName="dummy" presStyleCnt="0"/>
      <dgm:spPr/>
    </dgm:pt>
    <dgm:pt modelId="{5A086531-13F5-4DD4-90AE-731BA9A9D9AA}" type="pres">
      <dgm:prSet presAssocID="{7E779D71-4CEF-43C0-8865-AFF6DA800142}" presName="sibTrans" presStyleLbl="sibTrans2D1" presStyleIdx="2" presStyleCnt="6"/>
      <dgm:spPr/>
      <dgm:t>
        <a:bodyPr/>
        <a:lstStyle/>
        <a:p>
          <a:endParaRPr lang="zh-TW" altLang="en-US"/>
        </a:p>
      </dgm:t>
    </dgm:pt>
    <dgm:pt modelId="{4B47509E-8E28-4C21-9882-B257C2CE773A}" type="pres">
      <dgm:prSet presAssocID="{5B40A158-2A0D-4791-996F-9D4EF3203BD6}" presName="node" presStyleLbl="node1" presStyleIdx="3" presStyleCnt="6" custScaleX="167111" custScaleY="153764" custRadScaleRad="79007" custRadScaleInc="-3306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996DF82-F478-4D78-BAC6-9CA9C19D289E}" type="pres">
      <dgm:prSet presAssocID="{5B40A158-2A0D-4791-996F-9D4EF3203BD6}" presName="dummy" presStyleCnt="0"/>
      <dgm:spPr/>
    </dgm:pt>
    <dgm:pt modelId="{7699FB5D-2E25-4FDA-8BCA-628F134A4003}" type="pres">
      <dgm:prSet presAssocID="{91E4BAF2-2575-48FA-8B1F-029FB29768A4}" presName="sibTrans" presStyleLbl="sibTrans2D1" presStyleIdx="3" presStyleCnt="6"/>
      <dgm:spPr/>
      <dgm:t>
        <a:bodyPr/>
        <a:lstStyle/>
        <a:p>
          <a:endParaRPr lang="zh-TW" altLang="en-US"/>
        </a:p>
      </dgm:t>
    </dgm:pt>
    <dgm:pt modelId="{0C2EDF83-EFCC-4319-99B0-D3E6EC88028F}" type="pres">
      <dgm:prSet presAssocID="{0C4B9EDA-4993-4E44-A2F0-351FF72AFF50}" presName="node" presStyleLbl="node1" presStyleIdx="4" presStyleCnt="6" custScaleX="174181" custScaleY="138360" custRadScaleRad="116673" custRadScaleInc="2774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CF7666-D62B-46D1-85ED-DE4672E54F5F}" type="pres">
      <dgm:prSet presAssocID="{0C4B9EDA-4993-4E44-A2F0-351FF72AFF50}" presName="dummy" presStyleCnt="0"/>
      <dgm:spPr/>
    </dgm:pt>
    <dgm:pt modelId="{C9AEB3F2-56D9-41E6-9431-E057607341EB}" type="pres">
      <dgm:prSet presAssocID="{33C6314E-5657-4F22-B5DE-AE7406CD9F35}" presName="sibTrans" presStyleLbl="sibTrans2D1" presStyleIdx="4" presStyleCnt="6"/>
      <dgm:spPr/>
      <dgm:t>
        <a:bodyPr/>
        <a:lstStyle/>
        <a:p>
          <a:endParaRPr lang="zh-TW" altLang="en-US"/>
        </a:p>
      </dgm:t>
    </dgm:pt>
    <dgm:pt modelId="{7DE552CB-D0F2-4A43-BD21-47999E83C62B}" type="pres">
      <dgm:prSet presAssocID="{12789D4A-A3A3-46A1-8287-0A6559E9FA20}" presName="node" presStyleLbl="node1" presStyleIdx="5" presStyleCnt="6" custScaleX="137110" custScaleY="119672" custRadScaleRad="132918" custRadScaleInc="-1240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D350A0-6B3F-4412-B383-36A6CF5844A4}" type="pres">
      <dgm:prSet presAssocID="{12789D4A-A3A3-46A1-8287-0A6559E9FA20}" presName="dummy" presStyleCnt="0"/>
      <dgm:spPr/>
    </dgm:pt>
    <dgm:pt modelId="{65C98157-EC8E-4300-B9F7-0233B9D43493}" type="pres">
      <dgm:prSet presAssocID="{3A8FD13F-B1D9-4FB0-8F16-5622D5DCB50B}" presName="sibTrans" presStyleLbl="sibTrans2D1" presStyleIdx="5" presStyleCnt="6"/>
      <dgm:spPr/>
      <dgm:t>
        <a:bodyPr/>
        <a:lstStyle/>
        <a:p>
          <a:endParaRPr lang="zh-TW" altLang="en-US"/>
        </a:p>
      </dgm:t>
    </dgm:pt>
  </dgm:ptLst>
  <dgm:cxnLst>
    <dgm:cxn modelId="{94A766A8-5119-4373-BEAB-B028BAA54DEC}" srcId="{4BD87D16-605D-4518-BC3F-C0130E42317A}" destId="{34D779C0-1A53-43B0-BF76-7A09D3A9413F}" srcOrd="0" destOrd="0" parTransId="{9D778976-4B33-4FE7-9F8A-69831B2B379E}" sibTransId="{E5BAABC8-51CD-4769-8B9A-FC7B382A28A7}"/>
    <dgm:cxn modelId="{E3EAA8C1-9C9F-462B-B8B7-792A3A0C26B5}" srcId="{4BD87D16-605D-4518-BC3F-C0130E42317A}" destId="{C647C697-784F-4CD9-9E51-B6578D0947B9}" srcOrd="1" destOrd="0" parTransId="{384899E2-C1C1-46FE-9741-8997ABFE0550}" sibTransId="{239AD442-B2D0-4EFF-A6BD-7F4FD78E9385}"/>
    <dgm:cxn modelId="{7D1D9723-EFAD-4E54-B718-73C0FC2FCC25}" type="presOf" srcId="{34D779C0-1A53-43B0-BF76-7A09D3A9413F}" destId="{EA9F34C3-108E-4012-A67F-A58EED03B705}" srcOrd="0" destOrd="0" presId="urn:microsoft.com/office/officeart/2005/8/layout/radial6"/>
    <dgm:cxn modelId="{FE76F1A0-832D-4AB0-BB19-8C3A60C6F191}" type="presOf" srcId="{3A8FD13F-B1D9-4FB0-8F16-5622D5DCB50B}" destId="{65C98157-EC8E-4300-B9F7-0233B9D43493}" srcOrd="0" destOrd="0" presId="urn:microsoft.com/office/officeart/2005/8/layout/radial6"/>
    <dgm:cxn modelId="{C97BE6AB-9EF8-42A5-AFEC-8F3AB7C59240}" srcId="{4BD87D16-605D-4518-BC3F-C0130E42317A}" destId="{EC3132B6-D995-4EF2-8728-3AF52EE10E10}" srcOrd="2" destOrd="0" parTransId="{1FFE9D1C-DEC0-4D53-B7F4-2C974175B0DB}" sibTransId="{7E779D71-4CEF-43C0-8865-AFF6DA800142}"/>
    <dgm:cxn modelId="{AB6A30C8-4544-441F-9F26-B9CD50900365}" type="presOf" srcId="{239AD442-B2D0-4EFF-A6BD-7F4FD78E9385}" destId="{279D7168-E128-43C0-8C58-2903E4967DEF}" srcOrd="0" destOrd="0" presId="urn:microsoft.com/office/officeart/2005/8/layout/radial6"/>
    <dgm:cxn modelId="{93E0F9C5-B0AF-4554-A86D-223DEFE472E5}" type="presOf" srcId="{C647C697-784F-4CD9-9E51-B6578D0947B9}" destId="{4AAFAEFE-0B4C-43A7-A637-024130B5FB0A}" srcOrd="0" destOrd="0" presId="urn:microsoft.com/office/officeart/2005/8/layout/radial6"/>
    <dgm:cxn modelId="{757C1CDB-9EB1-4B7F-A0BA-FCEB2C8EDD95}" srcId="{4BD87D16-605D-4518-BC3F-C0130E42317A}" destId="{12789D4A-A3A3-46A1-8287-0A6559E9FA20}" srcOrd="5" destOrd="0" parTransId="{EC8AE1B6-7627-44C6-BAA5-AFB4124C10C5}" sibTransId="{3A8FD13F-B1D9-4FB0-8F16-5622D5DCB50B}"/>
    <dgm:cxn modelId="{6F53E737-0C34-49E4-BCA9-C1E5F76B511B}" srcId="{00254FD9-2544-43C7-9E15-796000A52F82}" destId="{4BD87D16-605D-4518-BC3F-C0130E42317A}" srcOrd="0" destOrd="0" parTransId="{AAB4B5BC-E3AB-4FAC-901A-0F7C0A1D1C93}" sibTransId="{47897094-DB8D-4229-ADE9-15DC044B88A8}"/>
    <dgm:cxn modelId="{E400C25A-910F-471F-A46E-A93DA5F1C59F}" type="presOf" srcId="{7E779D71-4CEF-43C0-8865-AFF6DA800142}" destId="{5A086531-13F5-4DD4-90AE-731BA9A9D9AA}" srcOrd="0" destOrd="0" presId="urn:microsoft.com/office/officeart/2005/8/layout/radial6"/>
    <dgm:cxn modelId="{1DEB17B9-9F5A-4C74-8B30-8F7EC7E0F67E}" type="presOf" srcId="{5B40A158-2A0D-4791-996F-9D4EF3203BD6}" destId="{4B47509E-8E28-4C21-9882-B257C2CE773A}" srcOrd="0" destOrd="0" presId="urn:microsoft.com/office/officeart/2005/8/layout/radial6"/>
    <dgm:cxn modelId="{99EEFE24-2AB9-40B8-8F6B-1B6DD7825DF9}" type="presOf" srcId="{0C4B9EDA-4993-4E44-A2F0-351FF72AFF50}" destId="{0C2EDF83-EFCC-4319-99B0-D3E6EC88028F}" srcOrd="0" destOrd="0" presId="urn:microsoft.com/office/officeart/2005/8/layout/radial6"/>
    <dgm:cxn modelId="{B1A63EDA-A7B2-4031-AC23-F798817B0F72}" type="presOf" srcId="{12789D4A-A3A3-46A1-8287-0A6559E9FA20}" destId="{7DE552CB-D0F2-4A43-BD21-47999E83C62B}" srcOrd="0" destOrd="0" presId="urn:microsoft.com/office/officeart/2005/8/layout/radial6"/>
    <dgm:cxn modelId="{D016C59A-932F-4C87-BE6D-195D60857AB8}" srcId="{4BD87D16-605D-4518-BC3F-C0130E42317A}" destId="{5B40A158-2A0D-4791-996F-9D4EF3203BD6}" srcOrd="3" destOrd="0" parTransId="{11CAC2DC-135C-4241-94B6-DC4BCB5ECEBE}" sibTransId="{91E4BAF2-2575-48FA-8B1F-029FB29768A4}"/>
    <dgm:cxn modelId="{266AE548-D99F-4362-BAC9-A14B5CC21018}" type="presOf" srcId="{00254FD9-2544-43C7-9E15-796000A52F82}" destId="{4DF698E2-F5C6-4B6C-9B97-32BE6D884967}" srcOrd="0" destOrd="0" presId="urn:microsoft.com/office/officeart/2005/8/layout/radial6"/>
    <dgm:cxn modelId="{98D0C8DC-B464-466B-9DC8-E0E2EAD9B68E}" type="presOf" srcId="{91E4BAF2-2575-48FA-8B1F-029FB29768A4}" destId="{7699FB5D-2E25-4FDA-8BCA-628F134A4003}" srcOrd="0" destOrd="0" presId="urn:microsoft.com/office/officeart/2005/8/layout/radial6"/>
    <dgm:cxn modelId="{308EFCBA-9743-464F-965E-03E3C3BE3065}" type="presOf" srcId="{EC3132B6-D995-4EF2-8728-3AF52EE10E10}" destId="{9079A5CF-9AC0-4FA7-91F0-316CD39FE493}" srcOrd="0" destOrd="0" presId="urn:microsoft.com/office/officeart/2005/8/layout/radial6"/>
    <dgm:cxn modelId="{A53F961E-04A1-46C2-A905-F0E0CBEDE14C}" srcId="{4BD87D16-605D-4518-BC3F-C0130E42317A}" destId="{0C4B9EDA-4993-4E44-A2F0-351FF72AFF50}" srcOrd="4" destOrd="0" parTransId="{018F9CCA-8645-489B-8B0D-C2F9DDDFFB99}" sibTransId="{33C6314E-5657-4F22-B5DE-AE7406CD9F35}"/>
    <dgm:cxn modelId="{DCB7315A-F87D-4E96-B8ED-C0B82FE1C599}" type="presOf" srcId="{E5BAABC8-51CD-4769-8B9A-FC7B382A28A7}" destId="{0C1D9EF6-1E35-46E8-855C-7455B9F6942D}" srcOrd="0" destOrd="0" presId="urn:microsoft.com/office/officeart/2005/8/layout/radial6"/>
    <dgm:cxn modelId="{CD0C3F7C-10C3-4BB3-9C69-6FC3C3C8590D}" type="presOf" srcId="{4BD87D16-605D-4518-BC3F-C0130E42317A}" destId="{0DB11443-AD8A-4149-A47C-3DB77DE7FDCD}" srcOrd="0" destOrd="0" presId="urn:microsoft.com/office/officeart/2005/8/layout/radial6"/>
    <dgm:cxn modelId="{338D3FB8-244C-4E18-9D6C-F4DAB711F85A}" type="presOf" srcId="{33C6314E-5657-4F22-B5DE-AE7406CD9F35}" destId="{C9AEB3F2-56D9-41E6-9431-E057607341EB}" srcOrd="0" destOrd="0" presId="urn:microsoft.com/office/officeart/2005/8/layout/radial6"/>
    <dgm:cxn modelId="{D63E7AEB-FBF9-485B-B2D7-CBE8C3C67129}" type="presParOf" srcId="{4DF698E2-F5C6-4B6C-9B97-32BE6D884967}" destId="{0DB11443-AD8A-4149-A47C-3DB77DE7FDCD}" srcOrd="0" destOrd="0" presId="urn:microsoft.com/office/officeart/2005/8/layout/radial6"/>
    <dgm:cxn modelId="{D78B748E-6269-4791-B181-03E17CC7E5BC}" type="presParOf" srcId="{4DF698E2-F5C6-4B6C-9B97-32BE6D884967}" destId="{EA9F34C3-108E-4012-A67F-A58EED03B705}" srcOrd="1" destOrd="0" presId="urn:microsoft.com/office/officeart/2005/8/layout/radial6"/>
    <dgm:cxn modelId="{8B02C591-B2DF-40BB-833F-365365092CE9}" type="presParOf" srcId="{4DF698E2-F5C6-4B6C-9B97-32BE6D884967}" destId="{8FE54A13-8DB0-4A5A-AC59-58E0CFD9E57F}" srcOrd="2" destOrd="0" presId="urn:microsoft.com/office/officeart/2005/8/layout/radial6"/>
    <dgm:cxn modelId="{541C7987-EE02-4118-9BA6-76699C8BE678}" type="presParOf" srcId="{4DF698E2-F5C6-4B6C-9B97-32BE6D884967}" destId="{0C1D9EF6-1E35-46E8-855C-7455B9F6942D}" srcOrd="3" destOrd="0" presId="urn:microsoft.com/office/officeart/2005/8/layout/radial6"/>
    <dgm:cxn modelId="{026AA8B3-E371-46F6-A648-6AD92AC3539A}" type="presParOf" srcId="{4DF698E2-F5C6-4B6C-9B97-32BE6D884967}" destId="{4AAFAEFE-0B4C-43A7-A637-024130B5FB0A}" srcOrd="4" destOrd="0" presId="urn:microsoft.com/office/officeart/2005/8/layout/radial6"/>
    <dgm:cxn modelId="{C0F0203B-FE73-479D-B1C0-4AA9C5B29A1B}" type="presParOf" srcId="{4DF698E2-F5C6-4B6C-9B97-32BE6D884967}" destId="{A213BEFB-597E-4123-99A1-FDBCFDA4B42A}" srcOrd="5" destOrd="0" presId="urn:microsoft.com/office/officeart/2005/8/layout/radial6"/>
    <dgm:cxn modelId="{6D371BA9-B220-4B00-915F-B2A6E9C7E33E}" type="presParOf" srcId="{4DF698E2-F5C6-4B6C-9B97-32BE6D884967}" destId="{279D7168-E128-43C0-8C58-2903E4967DEF}" srcOrd="6" destOrd="0" presId="urn:microsoft.com/office/officeart/2005/8/layout/radial6"/>
    <dgm:cxn modelId="{11E26B10-1059-4FAE-8D91-3AE38E8E858D}" type="presParOf" srcId="{4DF698E2-F5C6-4B6C-9B97-32BE6D884967}" destId="{9079A5CF-9AC0-4FA7-91F0-316CD39FE493}" srcOrd="7" destOrd="0" presId="urn:microsoft.com/office/officeart/2005/8/layout/radial6"/>
    <dgm:cxn modelId="{63614B9F-F42D-46D6-850F-AF1BFF79E254}" type="presParOf" srcId="{4DF698E2-F5C6-4B6C-9B97-32BE6D884967}" destId="{EC9CDB43-0CBC-4914-95CA-88F69B7CB306}" srcOrd="8" destOrd="0" presId="urn:microsoft.com/office/officeart/2005/8/layout/radial6"/>
    <dgm:cxn modelId="{BF8E7EFB-8CD8-4D1D-B131-1F0D813C069D}" type="presParOf" srcId="{4DF698E2-F5C6-4B6C-9B97-32BE6D884967}" destId="{5A086531-13F5-4DD4-90AE-731BA9A9D9AA}" srcOrd="9" destOrd="0" presId="urn:microsoft.com/office/officeart/2005/8/layout/radial6"/>
    <dgm:cxn modelId="{BE8882CD-47E2-46E8-89A3-ECCB7F5A97D9}" type="presParOf" srcId="{4DF698E2-F5C6-4B6C-9B97-32BE6D884967}" destId="{4B47509E-8E28-4C21-9882-B257C2CE773A}" srcOrd="10" destOrd="0" presId="urn:microsoft.com/office/officeart/2005/8/layout/radial6"/>
    <dgm:cxn modelId="{098B40F3-0C7E-40CC-BACA-240A14CD8E79}" type="presParOf" srcId="{4DF698E2-F5C6-4B6C-9B97-32BE6D884967}" destId="{5996DF82-F478-4D78-BAC6-9CA9C19D289E}" srcOrd="11" destOrd="0" presId="urn:microsoft.com/office/officeart/2005/8/layout/radial6"/>
    <dgm:cxn modelId="{1A2F4E37-40DC-4A5E-A3F1-C47A07105DBA}" type="presParOf" srcId="{4DF698E2-F5C6-4B6C-9B97-32BE6D884967}" destId="{7699FB5D-2E25-4FDA-8BCA-628F134A4003}" srcOrd="12" destOrd="0" presId="urn:microsoft.com/office/officeart/2005/8/layout/radial6"/>
    <dgm:cxn modelId="{3EDADDB8-0B70-4C69-8351-33DBEED49DB6}" type="presParOf" srcId="{4DF698E2-F5C6-4B6C-9B97-32BE6D884967}" destId="{0C2EDF83-EFCC-4319-99B0-D3E6EC88028F}" srcOrd="13" destOrd="0" presId="urn:microsoft.com/office/officeart/2005/8/layout/radial6"/>
    <dgm:cxn modelId="{1E524ACC-38B6-4727-8453-81F501DA289A}" type="presParOf" srcId="{4DF698E2-F5C6-4B6C-9B97-32BE6D884967}" destId="{08CF7666-D62B-46D1-85ED-DE4672E54F5F}" srcOrd="14" destOrd="0" presId="urn:microsoft.com/office/officeart/2005/8/layout/radial6"/>
    <dgm:cxn modelId="{EF0EE8B0-DFDF-4546-9A29-DB5C6B8B8489}" type="presParOf" srcId="{4DF698E2-F5C6-4B6C-9B97-32BE6D884967}" destId="{C9AEB3F2-56D9-41E6-9431-E057607341EB}" srcOrd="15" destOrd="0" presId="urn:microsoft.com/office/officeart/2005/8/layout/radial6"/>
    <dgm:cxn modelId="{408171D6-18CF-4FF6-A14B-62BE4B4EF37E}" type="presParOf" srcId="{4DF698E2-F5C6-4B6C-9B97-32BE6D884967}" destId="{7DE552CB-D0F2-4A43-BD21-47999E83C62B}" srcOrd="16" destOrd="0" presId="urn:microsoft.com/office/officeart/2005/8/layout/radial6"/>
    <dgm:cxn modelId="{A138CAB7-3455-4441-AA7D-7AC402D2C4C4}" type="presParOf" srcId="{4DF698E2-F5C6-4B6C-9B97-32BE6D884967}" destId="{88D350A0-6B3F-4412-B383-36A6CF5844A4}" srcOrd="17" destOrd="0" presId="urn:microsoft.com/office/officeart/2005/8/layout/radial6"/>
    <dgm:cxn modelId="{4A596B01-433E-4F4E-9AAC-A067C9ADFF7E}" type="presParOf" srcId="{4DF698E2-F5C6-4B6C-9B97-32BE6D884967}" destId="{65C98157-EC8E-4300-B9F7-0233B9D43493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BA9BA6-11D5-4982-B33F-5DFF306743E0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HK" altLang="en-US"/>
        </a:p>
      </dgm:t>
    </dgm:pt>
    <dgm:pt modelId="{A5B683BE-99DC-4941-BF47-7765ADCEFBF7}">
      <dgm:prSet phldrT="[文字]"/>
      <dgm:spPr>
        <a:solidFill>
          <a:srgbClr val="F4B898"/>
        </a:solidFill>
      </dgm:spPr>
      <dgm:t>
        <a:bodyPr/>
        <a:lstStyle/>
        <a:p>
          <a:r>
            <a:rPr lang="en-US" altLang="zh-HK" dirty="0"/>
            <a:t>Social class</a:t>
          </a:r>
          <a:endParaRPr lang="zh-HK" altLang="en-US" dirty="0"/>
        </a:p>
      </dgm:t>
    </dgm:pt>
    <dgm:pt modelId="{C81466EA-0F62-4F74-AC0C-D1A229C40F24}" type="parTrans" cxnId="{E21873A1-D61B-4359-A761-17294B667FF1}">
      <dgm:prSet/>
      <dgm:spPr/>
      <dgm:t>
        <a:bodyPr/>
        <a:lstStyle/>
        <a:p>
          <a:endParaRPr lang="zh-HK" altLang="en-US"/>
        </a:p>
      </dgm:t>
    </dgm:pt>
    <dgm:pt modelId="{DE057DA9-86B3-4577-940C-EA4082855676}" type="sibTrans" cxnId="{E21873A1-D61B-4359-A761-17294B667FF1}">
      <dgm:prSet/>
      <dgm:spPr/>
      <dgm:t>
        <a:bodyPr/>
        <a:lstStyle/>
        <a:p>
          <a:endParaRPr lang="zh-HK" altLang="en-US"/>
        </a:p>
      </dgm:t>
    </dgm:pt>
    <dgm:pt modelId="{994A549A-04CD-4E2F-8135-61F8752B9FBD}">
      <dgm:prSet phldrT="[文字]"/>
      <dgm:spPr/>
      <dgm:t>
        <a:bodyPr/>
        <a:lstStyle/>
        <a:p>
          <a:r>
            <a:rPr lang="en-US" altLang="zh-HK" dirty="0"/>
            <a:t>Subculture</a:t>
          </a:r>
          <a:endParaRPr lang="zh-HK" altLang="en-US" dirty="0"/>
        </a:p>
      </dgm:t>
    </dgm:pt>
    <dgm:pt modelId="{3CFFA6A6-FDD2-48F3-BCC5-2A50454C4031}" type="parTrans" cxnId="{21FC791E-5D85-4D3C-B8E0-36C121945B0A}">
      <dgm:prSet/>
      <dgm:spPr/>
      <dgm:t>
        <a:bodyPr/>
        <a:lstStyle/>
        <a:p>
          <a:endParaRPr lang="zh-HK" altLang="en-US"/>
        </a:p>
      </dgm:t>
    </dgm:pt>
    <dgm:pt modelId="{5118AC71-0251-49F3-9B4C-778C2420FE6B}" type="sibTrans" cxnId="{21FC791E-5D85-4D3C-B8E0-36C121945B0A}">
      <dgm:prSet/>
      <dgm:spPr/>
      <dgm:t>
        <a:bodyPr/>
        <a:lstStyle/>
        <a:p>
          <a:endParaRPr lang="zh-HK" altLang="en-US"/>
        </a:p>
      </dgm:t>
    </dgm:pt>
    <dgm:pt modelId="{49D757EE-F9B2-4C08-A49D-020F2E0DD1E7}">
      <dgm:prSet phldrT="[文字]"/>
      <dgm:spPr/>
      <dgm:t>
        <a:bodyPr/>
        <a:lstStyle/>
        <a:p>
          <a:r>
            <a:rPr lang="en-US" altLang="zh-HK" dirty="0"/>
            <a:t>Culture</a:t>
          </a:r>
          <a:endParaRPr lang="zh-HK" altLang="en-US" dirty="0"/>
        </a:p>
      </dgm:t>
    </dgm:pt>
    <dgm:pt modelId="{AC467578-2CB3-4AC7-B7C8-9D216C35A035}" type="parTrans" cxnId="{B4A2F063-0EFC-4ED2-A957-2F8D90CB88B0}">
      <dgm:prSet/>
      <dgm:spPr/>
      <dgm:t>
        <a:bodyPr/>
        <a:lstStyle/>
        <a:p>
          <a:endParaRPr lang="zh-HK" altLang="en-US"/>
        </a:p>
      </dgm:t>
    </dgm:pt>
    <dgm:pt modelId="{139B3BA4-C32D-480D-B8B9-DB4EDFBFA6CD}" type="sibTrans" cxnId="{B4A2F063-0EFC-4ED2-A957-2F8D90CB88B0}">
      <dgm:prSet/>
      <dgm:spPr/>
      <dgm:t>
        <a:bodyPr/>
        <a:lstStyle/>
        <a:p>
          <a:endParaRPr lang="zh-HK" altLang="en-US"/>
        </a:p>
      </dgm:t>
    </dgm:pt>
    <dgm:pt modelId="{4A4E3EAB-EA6E-44C1-BAB4-4C495D3DFEBB}" type="pres">
      <dgm:prSet presAssocID="{95BA9BA6-11D5-4982-B33F-5DFF306743E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1BC6B32-088E-4531-9057-4DE2BE43EBBD}" type="pres">
      <dgm:prSet presAssocID="{A5B683BE-99DC-4941-BF47-7765ADCEFBF7}" presName="circ1" presStyleLbl="vennNode1" presStyleIdx="0" presStyleCnt="3"/>
      <dgm:spPr/>
      <dgm:t>
        <a:bodyPr/>
        <a:lstStyle/>
        <a:p>
          <a:endParaRPr lang="zh-TW" altLang="en-US"/>
        </a:p>
      </dgm:t>
    </dgm:pt>
    <dgm:pt modelId="{65BE4D89-4FEB-465D-B37B-B826AE1B3621}" type="pres">
      <dgm:prSet presAssocID="{A5B683BE-99DC-4941-BF47-7765ADCEFBF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4A243E-F7BA-4F41-AFF8-DAD9A82D3BE6}" type="pres">
      <dgm:prSet presAssocID="{994A549A-04CD-4E2F-8135-61F8752B9FBD}" presName="circ2" presStyleLbl="vennNode1" presStyleIdx="1" presStyleCnt="3"/>
      <dgm:spPr/>
      <dgm:t>
        <a:bodyPr/>
        <a:lstStyle/>
        <a:p>
          <a:endParaRPr lang="zh-TW" altLang="en-US"/>
        </a:p>
      </dgm:t>
    </dgm:pt>
    <dgm:pt modelId="{24C33DA6-C429-4D6C-904F-23F27E721F6D}" type="pres">
      <dgm:prSet presAssocID="{994A549A-04CD-4E2F-8135-61F8752B9FB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13ED2B-698E-4549-A603-646CDF1322AA}" type="pres">
      <dgm:prSet presAssocID="{49D757EE-F9B2-4C08-A49D-020F2E0DD1E7}" presName="circ3" presStyleLbl="vennNode1" presStyleIdx="2" presStyleCnt="3"/>
      <dgm:spPr/>
      <dgm:t>
        <a:bodyPr/>
        <a:lstStyle/>
        <a:p>
          <a:endParaRPr lang="zh-TW" altLang="en-US"/>
        </a:p>
      </dgm:t>
    </dgm:pt>
    <dgm:pt modelId="{E7F17682-A089-4FDE-A91E-09C29BA16259}" type="pres">
      <dgm:prSet presAssocID="{49D757EE-F9B2-4C08-A49D-020F2E0DD1E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31FFEA6-6853-4A42-A416-27A08ABD5752}" type="presOf" srcId="{49D757EE-F9B2-4C08-A49D-020F2E0DD1E7}" destId="{F813ED2B-698E-4549-A603-646CDF1322AA}" srcOrd="0" destOrd="0" presId="urn:microsoft.com/office/officeart/2005/8/layout/venn1"/>
    <dgm:cxn modelId="{21FC791E-5D85-4D3C-B8E0-36C121945B0A}" srcId="{95BA9BA6-11D5-4982-B33F-5DFF306743E0}" destId="{994A549A-04CD-4E2F-8135-61F8752B9FBD}" srcOrd="1" destOrd="0" parTransId="{3CFFA6A6-FDD2-48F3-BCC5-2A50454C4031}" sibTransId="{5118AC71-0251-49F3-9B4C-778C2420FE6B}"/>
    <dgm:cxn modelId="{A411BC8D-D48C-4CC4-A185-70234C7AFFE3}" type="presOf" srcId="{994A549A-04CD-4E2F-8135-61F8752B9FBD}" destId="{24C33DA6-C429-4D6C-904F-23F27E721F6D}" srcOrd="1" destOrd="0" presId="urn:microsoft.com/office/officeart/2005/8/layout/venn1"/>
    <dgm:cxn modelId="{69F0F4CB-F81A-4580-8179-C0C199D29325}" type="presOf" srcId="{A5B683BE-99DC-4941-BF47-7765ADCEFBF7}" destId="{01BC6B32-088E-4531-9057-4DE2BE43EBBD}" srcOrd="0" destOrd="0" presId="urn:microsoft.com/office/officeart/2005/8/layout/venn1"/>
    <dgm:cxn modelId="{E21873A1-D61B-4359-A761-17294B667FF1}" srcId="{95BA9BA6-11D5-4982-B33F-5DFF306743E0}" destId="{A5B683BE-99DC-4941-BF47-7765ADCEFBF7}" srcOrd="0" destOrd="0" parTransId="{C81466EA-0F62-4F74-AC0C-D1A229C40F24}" sibTransId="{DE057DA9-86B3-4577-940C-EA4082855676}"/>
    <dgm:cxn modelId="{2E6D229F-C89F-4A78-B804-4FBE09FA0F73}" type="presOf" srcId="{A5B683BE-99DC-4941-BF47-7765ADCEFBF7}" destId="{65BE4D89-4FEB-465D-B37B-B826AE1B3621}" srcOrd="1" destOrd="0" presId="urn:microsoft.com/office/officeart/2005/8/layout/venn1"/>
    <dgm:cxn modelId="{082E0CD5-C8BE-4AD4-BA66-997D8FC8A205}" type="presOf" srcId="{49D757EE-F9B2-4C08-A49D-020F2E0DD1E7}" destId="{E7F17682-A089-4FDE-A91E-09C29BA16259}" srcOrd="1" destOrd="0" presId="urn:microsoft.com/office/officeart/2005/8/layout/venn1"/>
    <dgm:cxn modelId="{0DFE3779-07D5-4B51-88E1-AF7D3CCE9713}" type="presOf" srcId="{95BA9BA6-11D5-4982-B33F-5DFF306743E0}" destId="{4A4E3EAB-EA6E-44C1-BAB4-4C495D3DFEBB}" srcOrd="0" destOrd="0" presId="urn:microsoft.com/office/officeart/2005/8/layout/venn1"/>
    <dgm:cxn modelId="{7F7AEA9B-27E9-4526-81BA-E0F343B1007A}" type="presOf" srcId="{994A549A-04CD-4E2F-8135-61F8752B9FBD}" destId="{A14A243E-F7BA-4F41-AFF8-DAD9A82D3BE6}" srcOrd="0" destOrd="0" presId="urn:microsoft.com/office/officeart/2005/8/layout/venn1"/>
    <dgm:cxn modelId="{B4A2F063-0EFC-4ED2-A957-2F8D90CB88B0}" srcId="{95BA9BA6-11D5-4982-B33F-5DFF306743E0}" destId="{49D757EE-F9B2-4C08-A49D-020F2E0DD1E7}" srcOrd="2" destOrd="0" parTransId="{AC467578-2CB3-4AC7-B7C8-9D216C35A035}" sibTransId="{139B3BA4-C32D-480D-B8B9-DB4EDFBFA6CD}"/>
    <dgm:cxn modelId="{3C6029F4-E329-4CED-A4CD-E3D04BB4FFB1}" type="presParOf" srcId="{4A4E3EAB-EA6E-44C1-BAB4-4C495D3DFEBB}" destId="{01BC6B32-088E-4531-9057-4DE2BE43EBBD}" srcOrd="0" destOrd="0" presId="urn:microsoft.com/office/officeart/2005/8/layout/venn1"/>
    <dgm:cxn modelId="{161DF05E-04C0-4403-AED3-41FF2B28603D}" type="presParOf" srcId="{4A4E3EAB-EA6E-44C1-BAB4-4C495D3DFEBB}" destId="{65BE4D89-4FEB-465D-B37B-B826AE1B3621}" srcOrd="1" destOrd="0" presId="urn:microsoft.com/office/officeart/2005/8/layout/venn1"/>
    <dgm:cxn modelId="{134912A6-125B-4AEA-BD71-EDD5B552CFB4}" type="presParOf" srcId="{4A4E3EAB-EA6E-44C1-BAB4-4C495D3DFEBB}" destId="{A14A243E-F7BA-4F41-AFF8-DAD9A82D3BE6}" srcOrd="2" destOrd="0" presId="urn:microsoft.com/office/officeart/2005/8/layout/venn1"/>
    <dgm:cxn modelId="{1C3AF092-C5D6-4235-9976-EB7FBA22E844}" type="presParOf" srcId="{4A4E3EAB-EA6E-44C1-BAB4-4C495D3DFEBB}" destId="{24C33DA6-C429-4D6C-904F-23F27E721F6D}" srcOrd="3" destOrd="0" presId="urn:microsoft.com/office/officeart/2005/8/layout/venn1"/>
    <dgm:cxn modelId="{DA208F16-BD2C-470B-A2F6-DC4BB3662BF4}" type="presParOf" srcId="{4A4E3EAB-EA6E-44C1-BAB4-4C495D3DFEBB}" destId="{F813ED2B-698E-4549-A603-646CDF1322AA}" srcOrd="4" destOrd="0" presId="urn:microsoft.com/office/officeart/2005/8/layout/venn1"/>
    <dgm:cxn modelId="{B0BE145E-7B1A-46E2-8C3D-CB09EB989EE6}" type="presParOf" srcId="{4A4E3EAB-EA6E-44C1-BAB4-4C495D3DFEBB}" destId="{E7F17682-A089-4FDE-A91E-09C29BA1625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6DF43A-0102-4585-8DE3-A58FAD514987}" type="doc">
      <dgm:prSet loTypeId="urn:microsoft.com/office/officeart/2005/8/layout/pyramid1" loCatId="pyramid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HK" altLang="en-US"/>
        </a:p>
      </dgm:t>
    </dgm:pt>
    <dgm:pt modelId="{B6DF6D04-BDA7-4BA0-9515-04044F7110C1}">
      <dgm:prSet phldrT="[文字]"/>
      <dgm:spPr>
        <a:solidFill>
          <a:srgbClr val="61CBF4"/>
        </a:solidFill>
      </dgm:spPr>
      <dgm:t>
        <a:bodyPr/>
        <a:lstStyle/>
        <a:p>
          <a:endParaRPr lang="zh-HK" altLang="en-US" dirty="0">
            <a:solidFill>
              <a:schemeClr val="bg1"/>
            </a:solidFill>
          </a:endParaRPr>
        </a:p>
      </dgm:t>
    </dgm:pt>
    <dgm:pt modelId="{2B154111-E393-480C-9B08-ACB2E97B4BEA}" type="parTrans" cxnId="{70D5BFD8-6387-4E59-97F2-E8ADADB86122}">
      <dgm:prSet/>
      <dgm:spPr/>
      <dgm:t>
        <a:bodyPr/>
        <a:lstStyle/>
        <a:p>
          <a:endParaRPr lang="zh-HK" altLang="en-US"/>
        </a:p>
      </dgm:t>
    </dgm:pt>
    <dgm:pt modelId="{A61CBD05-4547-461B-9F4F-6FFCC0FEA231}" type="sibTrans" cxnId="{70D5BFD8-6387-4E59-97F2-E8ADADB86122}">
      <dgm:prSet/>
      <dgm:spPr/>
      <dgm:t>
        <a:bodyPr/>
        <a:lstStyle/>
        <a:p>
          <a:endParaRPr lang="zh-HK" altLang="en-US"/>
        </a:p>
      </dgm:t>
    </dgm:pt>
    <dgm:pt modelId="{FEE09F56-0996-484E-B730-8A0E64B40346}">
      <dgm:prSet phldrT="[文字]"/>
      <dgm:spPr>
        <a:solidFill>
          <a:srgbClr val="70A259"/>
        </a:solidFill>
      </dgm:spPr>
      <dgm:t>
        <a:bodyPr/>
        <a:lstStyle/>
        <a:p>
          <a:r>
            <a:rPr lang="en-US" altLang="zh-HK" dirty="0">
              <a:solidFill>
                <a:schemeClr val="tx1"/>
              </a:solidFill>
            </a:rPr>
            <a:t>Esteem</a:t>
          </a:r>
          <a:endParaRPr lang="zh-HK" altLang="en-US" dirty="0">
            <a:solidFill>
              <a:schemeClr val="tx1"/>
            </a:solidFill>
          </a:endParaRPr>
        </a:p>
      </dgm:t>
    </dgm:pt>
    <dgm:pt modelId="{1B3B870C-1611-4833-82F8-65D779D3E619}" type="parTrans" cxnId="{5461E51D-C771-4D2B-BDAF-2C2545500EE6}">
      <dgm:prSet/>
      <dgm:spPr/>
      <dgm:t>
        <a:bodyPr/>
        <a:lstStyle/>
        <a:p>
          <a:endParaRPr lang="zh-HK" altLang="en-US"/>
        </a:p>
      </dgm:t>
    </dgm:pt>
    <dgm:pt modelId="{80E8D527-3DFE-48DF-A84F-4EEF99910FFD}" type="sibTrans" cxnId="{5461E51D-C771-4D2B-BDAF-2C2545500EE6}">
      <dgm:prSet/>
      <dgm:spPr/>
      <dgm:t>
        <a:bodyPr/>
        <a:lstStyle/>
        <a:p>
          <a:endParaRPr lang="zh-HK" altLang="en-US"/>
        </a:p>
      </dgm:t>
    </dgm:pt>
    <dgm:pt modelId="{C05C3D48-43CF-4636-8CDD-2605D9DDC8B3}">
      <dgm:prSet phldrT="[文字]"/>
      <dgm:spPr>
        <a:solidFill>
          <a:srgbClr val="87925E"/>
        </a:solidFill>
      </dgm:spPr>
      <dgm:t>
        <a:bodyPr/>
        <a:lstStyle/>
        <a:p>
          <a:r>
            <a:rPr lang="en-US" altLang="zh-HK" dirty="0">
              <a:solidFill>
                <a:schemeClr val="tx1"/>
              </a:solidFill>
            </a:rPr>
            <a:t>Love / Belonging</a:t>
          </a:r>
          <a:endParaRPr lang="zh-HK" altLang="en-US" dirty="0">
            <a:solidFill>
              <a:schemeClr val="tx1"/>
            </a:solidFill>
          </a:endParaRPr>
        </a:p>
      </dgm:t>
    </dgm:pt>
    <dgm:pt modelId="{E6233BF3-F970-4EE9-95B0-7D562EE2C7CB}" type="parTrans" cxnId="{AAF1FE2E-C36F-4356-B2FB-A4C1B2A754BD}">
      <dgm:prSet/>
      <dgm:spPr/>
      <dgm:t>
        <a:bodyPr/>
        <a:lstStyle/>
        <a:p>
          <a:endParaRPr lang="zh-HK" altLang="en-US"/>
        </a:p>
      </dgm:t>
    </dgm:pt>
    <dgm:pt modelId="{2CE72A89-3264-4F2F-9B67-FFC5B1A6FD07}" type="sibTrans" cxnId="{AAF1FE2E-C36F-4356-B2FB-A4C1B2A754BD}">
      <dgm:prSet/>
      <dgm:spPr/>
      <dgm:t>
        <a:bodyPr/>
        <a:lstStyle/>
        <a:p>
          <a:endParaRPr lang="zh-HK" altLang="en-US"/>
        </a:p>
      </dgm:t>
    </dgm:pt>
    <dgm:pt modelId="{96EA32BF-1790-4043-86E8-EBB9D1DE2D96}">
      <dgm:prSet phldrT="[文字]"/>
      <dgm:spPr>
        <a:solidFill>
          <a:srgbClr val="C1B55B"/>
        </a:solidFill>
        <a:ln>
          <a:solidFill>
            <a:srgbClr val="C1B55B"/>
          </a:solidFill>
        </a:ln>
      </dgm:spPr>
      <dgm:t>
        <a:bodyPr/>
        <a:lstStyle/>
        <a:p>
          <a:r>
            <a:rPr lang="en-US" altLang="zh-HK" dirty="0">
              <a:solidFill>
                <a:schemeClr val="tx1"/>
              </a:solidFill>
            </a:rPr>
            <a:t>Safety</a:t>
          </a:r>
          <a:endParaRPr lang="zh-HK" altLang="en-US" dirty="0">
            <a:solidFill>
              <a:schemeClr val="tx1"/>
            </a:solidFill>
          </a:endParaRPr>
        </a:p>
      </dgm:t>
    </dgm:pt>
    <dgm:pt modelId="{999D16C6-F195-4F32-8972-711FBF06D89D}" type="parTrans" cxnId="{BCB90B8F-68FB-43C9-97CB-D49D8A48C523}">
      <dgm:prSet/>
      <dgm:spPr/>
      <dgm:t>
        <a:bodyPr/>
        <a:lstStyle/>
        <a:p>
          <a:endParaRPr lang="zh-HK" altLang="en-US"/>
        </a:p>
      </dgm:t>
    </dgm:pt>
    <dgm:pt modelId="{D5236234-696D-4144-8D3B-8D0E347D582A}" type="sibTrans" cxnId="{BCB90B8F-68FB-43C9-97CB-D49D8A48C523}">
      <dgm:prSet/>
      <dgm:spPr/>
      <dgm:t>
        <a:bodyPr/>
        <a:lstStyle/>
        <a:p>
          <a:endParaRPr lang="zh-HK" altLang="en-US"/>
        </a:p>
      </dgm:t>
    </dgm:pt>
    <dgm:pt modelId="{BEE5F2E5-48AA-4ACD-A68C-67DB68DD0072}">
      <dgm:prSet phldrT="[文字]"/>
      <dgm:spPr>
        <a:solidFill>
          <a:srgbClr val="F4B898"/>
        </a:solidFill>
      </dgm:spPr>
      <dgm:t>
        <a:bodyPr/>
        <a:lstStyle/>
        <a:p>
          <a:r>
            <a:rPr lang="en-US" altLang="zh-HK" dirty="0">
              <a:solidFill>
                <a:schemeClr val="tx1"/>
              </a:solidFill>
            </a:rPr>
            <a:t>Physiological</a:t>
          </a:r>
          <a:endParaRPr lang="zh-HK" altLang="en-US" dirty="0">
            <a:solidFill>
              <a:schemeClr val="tx1"/>
            </a:solidFill>
          </a:endParaRPr>
        </a:p>
      </dgm:t>
    </dgm:pt>
    <dgm:pt modelId="{31E908EF-E462-4742-8856-FE5F103E17E0}" type="parTrans" cxnId="{31E377A5-7A29-4880-A0B5-50521F94ED15}">
      <dgm:prSet/>
      <dgm:spPr/>
      <dgm:t>
        <a:bodyPr/>
        <a:lstStyle/>
        <a:p>
          <a:endParaRPr lang="zh-HK" altLang="en-US"/>
        </a:p>
      </dgm:t>
    </dgm:pt>
    <dgm:pt modelId="{E36A0251-826F-491A-A69D-EB2F597BAB23}" type="sibTrans" cxnId="{31E377A5-7A29-4880-A0B5-50521F94ED15}">
      <dgm:prSet/>
      <dgm:spPr/>
      <dgm:t>
        <a:bodyPr/>
        <a:lstStyle/>
        <a:p>
          <a:endParaRPr lang="zh-HK" altLang="en-US"/>
        </a:p>
      </dgm:t>
    </dgm:pt>
    <dgm:pt modelId="{248ACFA8-8446-4421-8A12-148B8FFFEBBF}" type="pres">
      <dgm:prSet presAssocID="{C86DF43A-0102-4585-8DE3-A58FAD51498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2B17C14-6D71-4C39-AC7E-807A128743A5}" type="pres">
      <dgm:prSet presAssocID="{B6DF6D04-BDA7-4BA0-9515-04044F7110C1}" presName="Name8" presStyleCnt="0"/>
      <dgm:spPr/>
    </dgm:pt>
    <dgm:pt modelId="{CD8E1C67-850F-421D-94EB-253F4E61FB37}" type="pres">
      <dgm:prSet presAssocID="{B6DF6D04-BDA7-4BA0-9515-04044F7110C1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D45E12-E077-4D1C-9D2E-80723ECA4605}" type="pres">
      <dgm:prSet presAssocID="{B6DF6D04-BDA7-4BA0-9515-04044F7110C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3E1A63-D3EA-4E40-98CD-08F1A1854ED2}" type="pres">
      <dgm:prSet presAssocID="{FEE09F56-0996-484E-B730-8A0E64B40346}" presName="Name8" presStyleCnt="0"/>
      <dgm:spPr/>
    </dgm:pt>
    <dgm:pt modelId="{3BF00D03-48E1-4D7F-91A5-EB9F581C4493}" type="pres">
      <dgm:prSet presAssocID="{FEE09F56-0996-484E-B730-8A0E64B40346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5070896-4688-41ED-B9FB-D4B5CDCDF059}" type="pres">
      <dgm:prSet presAssocID="{FEE09F56-0996-484E-B730-8A0E64B4034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4EE590-E645-44BA-88DC-99C0138FA69C}" type="pres">
      <dgm:prSet presAssocID="{C05C3D48-43CF-4636-8CDD-2605D9DDC8B3}" presName="Name8" presStyleCnt="0"/>
      <dgm:spPr/>
    </dgm:pt>
    <dgm:pt modelId="{9AE4718A-6D6C-4CC4-9EE4-8CC9332A5618}" type="pres">
      <dgm:prSet presAssocID="{C05C3D48-43CF-4636-8CDD-2605D9DDC8B3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858B06-09C1-488A-B61D-E4746CCC696B}" type="pres">
      <dgm:prSet presAssocID="{C05C3D48-43CF-4636-8CDD-2605D9DDC8B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D1F20FA-AB25-4150-8E79-4E3903F68172}" type="pres">
      <dgm:prSet presAssocID="{96EA32BF-1790-4043-86E8-EBB9D1DE2D96}" presName="Name8" presStyleCnt="0"/>
      <dgm:spPr/>
    </dgm:pt>
    <dgm:pt modelId="{07511D7E-09BB-46E6-A21E-366B34C3DBFF}" type="pres">
      <dgm:prSet presAssocID="{96EA32BF-1790-4043-86E8-EBB9D1DE2D96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790B09-D47F-4641-B55C-8E95A07561DE}" type="pres">
      <dgm:prSet presAssocID="{96EA32BF-1790-4043-86E8-EBB9D1DE2D9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F5DDE9-2D08-4480-9756-B7C1E9BB0176}" type="pres">
      <dgm:prSet presAssocID="{BEE5F2E5-48AA-4ACD-A68C-67DB68DD0072}" presName="Name8" presStyleCnt="0"/>
      <dgm:spPr/>
    </dgm:pt>
    <dgm:pt modelId="{66EA024D-3062-4842-BED4-88878175CAAC}" type="pres">
      <dgm:prSet presAssocID="{BEE5F2E5-48AA-4ACD-A68C-67DB68DD0072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879942-9ECA-49F1-9712-0E07DC8AAF57}" type="pres">
      <dgm:prSet presAssocID="{BEE5F2E5-48AA-4ACD-A68C-67DB68DD007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42E5CEA-BBF4-45C8-B662-1B03C22042E7}" type="presOf" srcId="{C05C3D48-43CF-4636-8CDD-2605D9DDC8B3}" destId="{D5858B06-09C1-488A-B61D-E4746CCC696B}" srcOrd="1" destOrd="0" presId="urn:microsoft.com/office/officeart/2005/8/layout/pyramid1"/>
    <dgm:cxn modelId="{C6300719-0B2D-4463-8D2C-313098022E5B}" type="presOf" srcId="{BEE5F2E5-48AA-4ACD-A68C-67DB68DD0072}" destId="{66EA024D-3062-4842-BED4-88878175CAAC}" srcOrd="0" destOrd="0" presId="urn:microsoft.com/office/officeart/2005/8/layout/pyramid1"/>
    <dgm:cxn modelId="{202F1C11-E9B4-429A-B653-5D8FA3E48C8A}" type="presOf" srcId="{B6DF6D04-BDA7-4BA0-9515-04044F7110C1}" destId="{18D45E12-E077-4D1C-9D2E-80723ECA4605}" srcOrd="1" destOrd="0" presId="urn:microsoft.com/office/officeart/2005/8/layout/pyramid1"/>
    <dgm:cxn modelId="{BDDC33B2-A979-4512-ABE1-B2663027A9ED}" type="presOf" srcId="{FEE09F56-0996-484E-B730-8A0E64B40346}" destId="{95070896-4688-41ED-B9FB-D4B5CDCDF059}" srcOrd="1" destOrd="0" presId="urn:microsoft.com/office/officeart/2005/8/layout/pyramid1"/>
    <dgm:cxn modelId="{9D98BF3A-2A85-4810-B7C2-9A845C95C9E8}" type="presOf" srcId="{C05C3D48-43CF-4636-8CDD-2605D9DDC8B3}" destId="{9AE4718A-6D6C-4CC4-9EE4-8CC9332A5618}" srcOrd="0" destOrd="0" presId="urn:microsoft.com/office/officeart/2005/8/layout/pyramid1"/>
    <dgm:cxn modelId="{5461E51D-C771-4D2B-BDAF-2C2545500EE6}" srcId="{C86DF43A-0102-4585-8DE3-A58FAD514987}" destId="{FEE09F56-0996-484E-B730-8A0E64B40346}" srcOrd="1" destOrd="0" parTransId="{1B3B870C-1611-4833-82F8-65D779D3E619}" sibTransId="{80E8D527-3DFE-48DF-A84F-4EEF99910FFD}"/>
    <dgm:cxn modelId="{A4BA2A76-9659-4CE1-9974-DB75337F750D}" type="presOf" srcId="{BEE5F2E5-48AA-4ACD-A68C-67DB68DD0072}" destId="{80879942-9ECA-49F1-9712-0E07DC8AAF57}" srcOrd="1" destOrd="0" presId="urn:microsoft.com/office/officeart/2005/8/layout/pyramid1"/>
    <dgm:cxn modelId="{45B8220C-56CE-47D8-897D-DC8EF3283339}" type="presOf" srcId="{FEE09F56-0996-484E-B730-8A0E64B40346}" destId="{3BF00D03-48E1-4D7F-91A5-EB9F581C4493}" srcOrd="0" destOrd="0" presId="urn:microsoft.com/office/officeart/2005/8/layout/pyramid1"/>
    <dgm:cxn modelId="{70D5BFD8-6387-4E59-97F2-E8ADADB86122}" srcId="{C86DF43A-0102-4585-8DE3-A58FAD514987}" destId="{B6DF6D04-BDA7-4BA0-9515-04044F7110C1}" srcOrd="0" destOrd="0" parTransId="{2B154111-E393-480C-9B08-ACB2E97B4BEA}" sibTransId="{A61CBD05-4547-461B-9F4F-6FFCC0FEA231}"/>
    <dgm:cxn modelId="{BCB90B8F-68FB-43C9-97CB-D49D8A48C523}" srcId="{C86DF43A-0102-4585-8DE3-A58FAD514987}" destId="{96EA32BF-1790-4043-86E8-EBB9D1DE2D96}" srcOrd="3" destOrd="0" parTransId="{999D16C6-F195-4F32-8972-711FBF06D89D}" sibTransId="{D5236234-696D-4144-8D3B-8D0E347D582A}"/>
    <dgm:cxn modelId="{32C2AFF7-664A-404F-90A8-608D335A07F4}" type="presOf" srcId="{C86DF43A-0102-4585-8DE3-A58FAD514987}" destId="{248ACFA8-8446-4421-8A12-148B8FFFEBBF}" srcOrd="0" destOrd="0" presId="urn:microsoft.com/office/officeart/2005/8/layout/pyramid1"/>
    <dgm:cxn modelId="{AAF1FE2E-C36F-4356-B2FB-A4C1B2A754BD}" srcId="{C86DF43A-0102-4585-8DE3-A58FAD514987}" destId="{C05C3D48-43CF-4636-8CDD-2605D9DDC8B3}" srcOrd="2" destOrd="0" parTransId="{E6233BF3-F970-4EE9-95B0-7D562EE2C7CB}" sibTransId="{2CE72A89-3264-4F2F-9B67-FFC5B1A6FD07}"/>
    <dgm:cxn modelId="{16C010C2-9542-456E-B173-8745AF2BABAC}" type="presOf" srcId="{B6DF6D04-BDA7-4BA0-9515-04044F7110C1}" destId="{CD8E1C67-850F-421D-94EB-253F4E61FB37}" srcOrd="0" destOrd="0" presId="urn:microsoft.com/office/officeart/2005/8/layout/pyramid1"/>
    <dgm:cxn modelId="{DFD04C3D-162D-4CEA-B376-69D9CA929431}" type="presOf" srcId="{96EA32BF-1790-4043-86E8-EBB9D1DE2D96}" destId="{07511D7E-09BB-46E6-A21E-366B34C3DBFF}" srcOrd="0" destOrd="0" presId="urn:microsoft.com/office/officeart/2005/8/layout/pyramid1"/>
    <dgm:cxn modelId="{31E377A5-7A29-4880-A0B5-50521F94ED15}" srcId="{C86DF43A-0102-4585-8DE3-A58FAD514987}" destId="{BEE5F2E5-48AA-4ACD-A68C-67DB68DD0072}" srcOrd="4" destOrd="0" parTransId="{31E908EF-E462-4742-8856-FE5F103E17E0}" sibTransId="{E36A0251-826F-491A-A69D-EB2F597BAB23}"/>
    <dgm:cxn modelId="{9D7795CC-DCD6-41BE-9F3D-CC919185E11F}" type="presOf" srcId="{96EA32BF-1790-4043-86E8-EBB9D1DE2D96}" destId="{D6790B09-D47F-4641-B55C-8E95A07561DE}" srcOrd="1" destOrd="0" presId="urn:microsoft.com/office/officeart/2005/8/layout/pyramid1"/>
    <dgm:cxn modelId="{B0199E73-B2A7-4B6C-8C18-8E2CBF84DD57}" type="presParOf" srcId="{248ACFA8-8446-4421-8A12-148B8FFFEBBF}" destId="{A2B17C14-6D71-4C39-AC7E-807A128743A5}" srcOrd="0" destOrd="0" presId="urn:microsoft.com/office/officeart/2005/8/layout/pyramid1"/>
    <dgm:cxn modelId="{D853E350-654B-4EE6-A2A6-915355D7D0A9}" type="presParOf" srcId="{A2B17C14-6D71-4C39-AC7E-807A128743A5}" destId="{CD8E1C67-850F-421D-94EB-253F4E61FB37}" srcOrd="0" destOrd="0" presId="urn:microsoft.com/office/officeart/2005/8/layout/pyramid1"/>
    <dgm:cxn modelId="{97252E6E-F4E6-4352-8512-3D9A7572FBBC}" type="presParOf" srcId="{A2B17C14-6D71-4C39-AC7E-807A128743A5}" destId="{18D45E12-E077-4D1C-9D2E-80723ECA4605}" srcOrd="1" destOrd="0" presId="urn:microsoft.com/office/officeart/2005/8/layout/pyramid1"/>
    <dgm:cxn modelId="{66381147-77A7-412C-872A-4747BEC0393E}" type="presParOf" srcId="{248ACFA8-8446-4421-8A12-148B8FFFEBBF}" destId="{2C3E1A63-D3EA-4E40-98CD-08F1A1854ED2}" srcOrd="1" destOrd="0" presId="urn:microsoft.com/office/officeart/2005/8/layout/pyramid1"/>
    <dgm:cxn modelId="{3D93B4E9-FF92-4F8F-8607-3F3BA03C8A08}" type="presParOf" srcId="{2C3E1A63-D3EA-4E40-98CD-08F1A1854ED2}" destId="{3BF00D03-48E1-4D7F-91A5-EB9F581C4493}" srcOrd="0" destOrd="0" presId="urn:microsoft.com/office/officeart/2005/8/layout/pyramid1"/>
    <dgm:cxn modelId="{22478DBC-9CCE-4AAD-A769-8E7427EDBFAC}" type="presParOf" srcId="{2C3E1A63-D3EA-4E40-98CD-08F1A1854ED2}" destId="{95070896-4688-41ED-B9FB-D4B5CDCDF059}" srcOrd="1" destOrd="0" presId="urn:microsoft.com/office/officeart/2005/8/layout/pyramid1"/>
    <dgm:cxn modelId="{45950080-FA49-4CCA-A579-8CD52CF3E8B9}" type="presParOf" srcId="{248ACFA8-8446-4421-8A12-148B8FFFEBBF}" destId="{6E4EE590-E645-44BA-88DC-99C0138FA69C}" srcOrd="2" destOrd="0" presId="urn:microsoft.com/office/officeart/2005/8/layout/pyramid1"/>
    <dgm:cxn modelId="{6BDD16D3-7369-488D-A4D5-E6BF300BAF2A}" type="presParOf" srcId="{6E4EE590-E645-44BA-88DC-99C0138FA69C}" destId="{9AE4718A-6D6C-4CC4-9EE4-8CC9332A5618}" srcOrd="0" destOrd="0" presId="urn:microsoft.com/office/officeart/2005/8/layout/pyramid1"/>
    <dgm:cxn modelId="{6CA64A8A-D120-4027-ACAA-E35B46E97A63}" type="presParOf" srcId="{6E4EE590-E645-44BA-88DC-99C0138FA69C}" destId="{D5858B06-09C1-488A-B61D-E4746CCC696B}" srcOrd="1" destOrd="0" presId="urn:microsoft.com/office/officeart/2005/8/layout/pyramid1"/>
    <dgm:cxn modelId="{98E1E7E5-ECAE-4B3C-8005-A437E1028D0E}" type="presParOf" srcId="{248ACFA8-8446-4421-8A12-148B8FFFEBBF}" destId="{BD1F20FA-AB25-4150-8E79-4E3903F68172}" srcOrd="3" destOrd="0" presId="urn:microsoft.com/office/officeart/2005/8/layout/pyramid1"/>
    <dgm:cxn modelId="{AEFCAE18-39E8-4927-B797-3C638EDCF9A3}" type="presParOf" srcId="{BD1F20FA-AB25-4150-8E79-4E3903F68172}" destId="{07511D7E-09BB-46E6-A21E-366B34C3DBFF}" srcOrd="0" destOrd="0" presId="urn:microsoft.com/office/officeart/2005/8/layout/pyramid1"/>
    <dgm:cxn modelId="{4666DF0D-86F3-42C7-83C7-4A36C733496D}" type="presParOf" srcId="{BD1F20FA-AB25-4150-8E79-4E3903F68172}" destId="{D6790B09-D47F-4641-B55C-8E95A07561DE}" srcOrd="1" destOrd="0" presId="urn:microsoft.com/office/officeart/2005/8/layout/pyramid1"/>
    <dgm:cxn modelId="{79B711E6-BE29-43EA-99F4-B7A331BE9748}" type="presParOf" srcId="{248ACFA8-8446-4421-8A12-148B8FFFEBBF}" destId="{60F5DDE9-2D08-4480-9756-B7C1E9BB0176}" srcOrd="4" destOrd="0" presId="urn:microsoft.com/office/officeart/2005/8/layout/pyramid1"/>
    <dgm:cxn modelId="{1CB38898-AE16-4EEF-AB87-FB96704A7E17}" type="presParOf" srcId="{60F5DDE9-2D08-4480-9756-B7C1E9BB0176}" destId="{66EA024D-3062-4842-BED4-88878175CAAC}" srcOrd="0" destOrd="0" presId="urn:microsoft.com/office/officeart/2005/8/layout/pyramid1"/>
    <dgm:cxn modelId="{00AC9B98-3B86-4CE4-9028-8CD1CFEDBCE3}" type="presParOf" srcId="{60F5DDE9-2D08-4480-9756-B7C1E9BB0176}" destId="{80879942-9ECA-49F1-9712-0E07DC8AAF5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73AEA0-7701-4AD7-9891-ED4215A2B8E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HK" altLang="en-US"/>
        </a:p>
      </dgm:t>
    </dgm:pt>
    <dgm:pt modelId="{6B8699A3-147A-45D8-8280-A0A571476E72}">
      <dgm:prSet phldrT="[文字]"/>
      <dgm:spPr>
        <a:solidFill>
          <a:srgbClr val="F4B898"/>
        </a:solidFill>
        <a:ln>
          <a:noFill/>
        </a:ln>
      </dgm:spPr>
      <dgm:t>
        <a:bodyPr/>
        <a:lstStyle/>
        <a:p>
          <a:r>
            <a:rPr lang="en-US" altLang="zh-HK" dirty="0"/>
            <a:t>Reference Groups</a:t>
          </a:r>
          <a:endParaRPr lang="zh-HK" altLang="en-US" dirty="0"/>
        </a:p>
      </dgm:t>
    </dgm:pt>
    <dgm:pt modelId="{32C5064C-D512-4C23-A873-2CC3CDB75E6D}" type="parTrans" cxnId="{ED3100FB-B5FB-4186-8C33-712F047C4CF7}">
      <dgm:prSet/>
      <dgm:spPr/>
      <dgm:t>
        <a:bodyPr/>
        <a:lstStyle/>
        <a:p>
          <a:endParaRPr lang="zh-HK" altLang="en-US"/>
        </a:p>
      </dgm:t>
    </dgm:pt>
    <dgm:pt modelId="{2F8E0EED-E2F5-4ABC-8403-592C05346517}" type="sibTrans" cxnId="{ED3100FB-B5FB-4186-8C33-712F047C4CF7}">
      <dgm:prSet/>
      <dgm:spPr/>
      <dgm:t>
        <a:bodyPr/>
        <a:lstStyle/>
        <a:p>
          <a:endParaRPr lang="zh-HK" altLang="en-US"/>
        </a:p>
      </dgm:t>
    </dgm:pt>
    <dgm:pt modelId="{6B8079E0-3821-46FD-AC56-5184603E4B40}">
      <dgm:prSet phldrT="[文字]" custT="1"/>
      <dgm:spPr>
        <a:solidFill>
          <a:srgbClr val="F9D9C7"/>
        </a:solidFill>
      </dgm:spPr>
      <dgm:t>
        <a:bodyPr/>
        <a:lstStyle/>
        <a:p>
          <a:r>
            <a:rPr lang="en-US" altLang="zh-HK" sz="1800" dirty="0"/>
            <a:t>Groups that have a direct </a:t>
          </a:r>
          <a:r>
            <a:rPr lang="en-US" altLang="zh-HK" sz="1800" dirty="0">
              <a:solidFill>
                <a:schemeClr val="tx1"/>
              </a:solidFill>
            </a:rPr>
            <a:t>and indirect influence on </a:t>
          </a:r>
          <a:r>
            <a:rPr lang="en-US" altLang="zh-HK" sz="1800" dirty="0" smtClean="0">
              <a:solidFill>
                <a:schemeClr val="tx1"/>
              </a:solidFill>
            </a:rPr>
            <a:t>consumers’ attitudes </a:t>
          </a:r>
          <a:r>
            <a:rPr lang="en-US" altLang="zh-HK" sz="1800" dirty="0">
              <a:solidFill>
                <a:schemeClr val="tx1"/>
              </a:solidFill>
            </a:rPr>
            <a:t>or </a:t>
          </a:r>
          <a:r>
            <a:rPr lang="en-US" altLang="zh-HK" sz="1800" dirty="0" err="1" smtClean="0">
              <a:solidFill>
                <a:schemeClr val="tx1"/>
              </a:solidFill>
            </a:rPr>
            <a:t>behaviour</a:t>
          </a:r>
          <a:endParaRPr lang="zh-HK" altLang="en-US" sz="1800" dirty="0">
            <a:solidFill>
              <a:schemeClr val="tx1"/>
            </a:solidFill>
          </a:endParaRPr>
        </a:p>
      </dgm:t>
    </dgm:pt>
    <dgm:pt modelId="{65D71D22-D25F-4418-A760-1F8DE0569B50}" type="parTrans" cxnId="{9AC024DD-5D6A-4322-BDA6-0608E280C0C8}">
      <dgm:prSet/>
      <dgm:spPr/>
      <dgm:t>
        <a:bodyPr/>
        <a:lstStyle/>
        <a:p>
          <a:endParaRPr lang="zh-HK" altLang="en-US"/>
        </a:p>
      </dgm:t>
    </dgm:pt>
    <dgm:pt modelId="{A32B62D9-D0B0-4CEE-A5B1-80B9A80B2F4D}" type="sibTrans" cxnId="{9AC024DD-5D6A-4322-BDA6-0608E280C0C8}">
      <dgm:prSet/>
      <dgm:spPr/>
      <dgm:t>
        <a:bodyPr/>
        <a:lstStyle/>
        <a:p>
          <a:endParaRPr lang="zh-HK" altLang="en-US"/>
        </a:p>
      </dgm:t>
    </dgm:pt>
    <dgm:pt modelId="{7B265F18-DE1A-4537-8E1F-3C395E99EEB9}">
      <dgm:prSet phldrT="[文字]" custT="1"/>
      <dgm:spPr>
        <a:solidFill>
          <a:srgbClr val="F9D9C7"/>
        </a:solidFill>
      </dgm:spPr>
      <dgm:t>
        <a:bodyPr/>
        <a:lstStyle/>
        <a:p>
          <a:r>
            <a:rPr lang="en-US" altLang="zh-HK" sz="1800" dirty="0">
              <a:solidFill>
                <a:schemeClr val="tx1"/>
              </a:solidFill>
            </a:rPr>
            <a:t>Expose individual to new </a:t>
          </a:r>
          <a:r>
            <a:rPr lang="en-US" altLang="zh-HK" sz="1800" dirty="0" err="1" smtClean="0">
              <a:solidFill>
                <a:schemeClr val="tx1"/>
              </a:solidFill>
            </a:rPr>
            <a:t>behaviour</a:t>
          </a:r>
          <a:r>
            <a:rPr lang="en-US" altLang="zh-HK" sz="1800" dirty="0" smtClean="0">
              <a:solidFill>
                <a:schemeClr val="tx1"/>
              </a:solidFill>
            </a:rPr>
            <a:t> </a:t>
          </a:r>
          <a:r>
            <a:rPr lang="en-US" altLang="zh-HK" sz="1800" dirty="0">
              <a:solidFill>
                <a:schemeClr val="tx1"/>
              </a:solidFill>
            </a:rPr>
            <a:t>and lifestyle, influence attitudes, create pressures for conformity</a:t>
          </a:r>
          <a:endParaRPr lang="zh-HK" altLang="en-US" sz="1800" dirty="0">
            <a:solidFill>
              <a:schemeClr val="tx1"/>
            </a:solidFill>
          </a:endParaRPr>
        </a:p>
      </dgm:t>
    </dgm:pt>
    <dgm:pt modelId="{341A2A8F-D733-47B2-9377-BE4688857BFD}" type="parTrans" cxnId="{711A0A61-6AA3-465A-8838-46D1F15D0B49}">
      <dgm:prSet/>
      <dgm:spPr/>
      <dgm:t>
        <a:bodyPr/>
        <a:lstStyle/>
        <a:p>
          <a:endParaRPr lang="zh-HK" altLang="en-US"/>
        </a:p>
      </dgm:t>
    </dgm:pt>
    <dgm:pt modelId="{0C38AC33-B048-4662-B05A-A2243B2DCF50}" type="sibTrans" cxnId="{711A0A61-6AA3-465A-8838-46D1F15D0B49}">
      <dgm:prSet/>
      <dgm:spPr/>
      <dgm:t>
        <a:bodyPr/>
        <a:lstStyle/>
        <a:p>
          <a:endParaRPr lang="zh-HK" altLang="en-US"/>
        </a:p>
      </dgm:t>
    </dgm:pt>
    <dgm:pt modelId="{268A89F0-BEAA-4207-8C3E-E2184F9AE030}">
      <dgm:prSet phldrT="[文字]"/>
      <dgm:spPr>
        <a:solidFill>
          <a:srgbClr val="8CB591"/>
        </a:solidFill>
        <a:ln>
          <a:noFill/>
        </a:ln>
      </dgm:spPr>
      <dgm:t>
        <a:bodyPr/>
        <a:lstStyle/>
        <a:p>
          <a:r>
            <a:rPr lang="en-US" altLang="zh-HK" dirty="0"/>
            <a:t>Family</a:t>
          </a:r>
          <a:endParaRPr lang="zh-HK" altLang="en-US" dirty="0"/>
        </a:p>
      </dgm:t>
    </dgm:pt>
    <dgm:pt modelId="{B9C1EE98-0CBB-47AE-91DD-925C0D0AE20D}" type="parTrans" cxnId="{EF338131-3568-4ABC-A67E-6217FD378C2A}">
      <dgm:prSet/>
      <dgm:spPr/>
      <dgm:t>
        <a:bodyPr/>
        <a:lstStyle/>
        <a:p>
          <a:endParaRPr lang="zh-HK" altLang="en-US"/>
        </a:p>
      </dgm:t>
    </dgm:pt>
    <dgm:pt modelId="{13E8F355-6BF1-4AD4-BB0D-63553B3FABE1}" type="sibTrans" cxnId="{EF338131-3568-4ABC-A67E-6217FD378C2A}">
      <dgm:prSet/>
      <dgm:spPr/>
      <dgm:t>
        <a:bodyPr/>
        <a:lstStyle/>
        <a:p>
          <a:endParaRPr lang="zh-HK" altLang="en-US"/>
        </a:p>
      </dgm:t>
    </dgm:pt>
    <dgm:pt modelId="{F9789E8F-A173-4F90-9BA8-1A4E3226998E}">
      <dgm:prSet phldrT="[文字]" custT="1"/>
      <dgm:spPr>
        <a:solidFill>
          <a:srgbClr val="B8D2BB">
            <a:alpha val="89804"/>
          </a:srgbClr>
        </a:solidFill>
      </dgm:spPr>
      <dgm:t>
        <a:bodyPr/>
        <a:lstStyle/>
        <a:p>
          <a:r>
            <a:rPr lang="en-US" altLang="zh-HK" sz="1800" b="1" dirty="0"/>
            <a:t>Family </a:t>
          </a:r>
          <a:r>
            <a:rPr lang="en-US" altLang="zh-HK" sz="1800" b="1" dirty="0" smtClean="0"/>
            <a:t>of orientation: </a:t>
          </a:r>
          <a:r>
            <a:rPr lang="en-US" altLang="zh-HK" sz="1800" dirty="0" smtClean="0"/>
            <a:t>parents and siblings</a:t>
          </a:r>
          <a:endParaRPr lang="zh-HK" altLang="en-US" sz="1800" dirty="0"/>
        </a:p>
      </dgm:t>
    </dgm:pt>
    <dgm:pt modelId="{4CBAA820-A794-426E-853A-87BA4A296C84}" type="parTrans" cxnId="{911C3E6A-8D39-4ABF-8DA3-ABADF7F3BA7C}">
      <dgm:prSet/>
      <dgm:spPr/>
      <dgm:t>
        <a:bodyPr/>
        <a:lstStyle/>
        <a:p>
          <a:endParaRPr lang="zh-HK" altLang="en-US"/>
        </a:p>
      </dgm:t>
    </dgm:pt>
    <dgm:pt modelId="{32916BC6-260F-4D18-8480-A9214624189B}" type="sibTrans" cxnId="{911C3E6A-8D39-4ABF-8DA3-ABADF7F3BA7C}">
      <dgm:prSet/>
      <dgm:spPr/>
      <dgm:t>
        <a:bodyPr/>
        <a:lstStyle/>
        <a:p>
          <a:endParaRPr lang="zh-HK" altLang="en-US"/>
        </a:p>
      </dgm:t>
    </dgm:pt>
    <dgm:pt modelId="{C6A85DB6-7529-46CA-A95D-BBDECBFCBEAB}">
      <dgm:prSet phldrT="[文字]"/>
      <dgm:spPr>
        <a:solidFill>
          <a:srgbClr val="C6D88E"/>
        </a:solidFill>
        <a:ln>
          <a:noFill/>
        </a:ln>
      </dgm:spPr>
      <dgm:t>
        <a:bodyPr/>
        <a:lstStyle/>
        <a:p>
          <a:r>
            <a:rPr lang="en-US" altLang="zh-HK" dirty="0"/>
            <a:t>Roles and Status</a:t>
          </a:r>
          <a:endParaRPr lang="zh-HK" altLang="en-US" dirty="0"/>
        </a:p>
      </dgm:t>
    </dgm:pt>
    <dgm:pt modelId="{F3EA315C-87BF-499F-B765-533FC3F2A1DE}" type="parTrans" cxnId="{7A96D7C4-0344-4BCF-92C2-57DC5BD3A0DF}">
      <dgm:prSet/>
      <dgm:spPr/>
      <dgm:t>
        <a:bodyPr/>
        <a:lstStyle/>
        <a:p>
          <a:endParaRPr lang="zh-HK" altLang="en-US"/>
        </a:p>
      </dgm:t>
    </dgm:pt>
    <dgm:pt modelId="{2FDE76C2-606E-4579-B414-06FC34B9673C}" type="sibTrans" cxnId="{7A96D7C4-0344-4BCF-92C2-57DC5BD3A0DF}">
      <dgm:prSet/>
      <dgm:spPr/>
      <dgm:t>
        <a:bodyPr/>
        <a:lstStyle/>
        <a:p>
          <a:endParaRPr lang="zh-HK" altLang="en-US"/>
        </a:p>
      </dgm:t>
    </dgm:pt>
    <dgm:pt modelId="{AE90ABC0-6D2C-4D0C-9242-DC891ACA8819}">
      <dgm:prSet phldrT="[文字]" custT="1"/>
      <dgm:spPr>
        <a:solidFill>
          <a:srgbClr val="DAE5B5">
            <a:alpha val="89804"/>
          </a:srgbClr>
        </a:solidFill>
      </dgm:spPr>
      <dgm:t>
        <a:bodyPr/>
        <a:lstStyle/>
        <a:p>
          <a:r>
            <a:rPr lang="en-US" altLang="zh-HK" sz="1800" dirty="0"/>
            <a:t>Role </a:t>
          </a:r>
          <a:r>
            <a:rPr lang="en-US" altLang="zh-HK" sz="1800" dirty="0" smtClean="0"/>
            <a:t>consists </a:t>
          </a:r>
          <a:r>
            <a:rPr lang="en-US" altLang="zh-HK" sz="1800" dirty="0"/>
            <a:t>of the activities a person is </a:t>
          </a:r>
          <a:r>
            <a:rPr lang="en-US" altLang="zh-HK" sz="1800" dirty="0">
              <a:solidFill>
                <a:schemeClr val="tx1"/>
              </a:solidFill>
            </a:rPr>
            <a:t>expected to perform</a:t>
          </a:r>
          <a:endParaRPr lang="zh-HK" altLang="en-US" sz="1800" dirty="0">
            <a:solidFill>
              <a:schemeClr val="tx1"/>
            </a:solidFill>
          </a:endParaRPr>
        </a:p>
      </dgm:t>
    </dgm:pt>
    <dgm:pt modelId="{2045FB00-6EC2-4840-BE00-C7BA5BA8C928}" type="parTrans" cxnId="{D0B21543-38F0-4F5C-87C4-539BAF011BE9}">
      <dgm:prSet/>
      <dgm:spPr/>
      <dgm:t>
        <a:bodyPr/>
        <a:lstStyle/>
        <a:p>
          <a:endParaRPr lang="zh-HK" altLang="en-US"/>
        </a:p>
      </dgm:t>
    </dgm:pt>
    <dgm:pt modelId="{41CF61D5-C82F-4160-B0AB-D03D3C259BD7}" type="sibTrans" cxnId="{D0B21543-38F0-4F5C-87C4-539BAF011BE9}">
      <dgm:prSet/>
      <dgm:spPr/>
      <dgm:t>
        <a:bodyPr/>
        <a:lstStyle/>
        <a:p>
          <a:endParaRPr lang="zh-HK" altLang="en-US"/>
        </a:p>
      </dgm:t>
    </dgm:pt>
    <dgm:pt modelId="{1D1ED4FC-2D17-4B11-A82D-6DB1614FB17C}">
      <dgm:prSet phldrT="[文字]" custT="1"/>
      <dgm:spPr>
        <a:solidFill>
          <a:srgbClr val="F9D9C7"/>
        </a:solidFill>
      </dgm:spPr>
      <dgm:t>
        <a:bodyPr/>
        <a:lstStyle/>
        <a:p>
          <a:r>
            <a:rPr lang="en-US" altLang="zh-HK" sz="1800" dirty="0">
              <a:solidFill>
                <a:schemeClr val="tx1"/>
              </a:solidFill>
            </a:rPr>
            <a:t>Affect product and brand choice</a:t>
          </a:r>
          <a:endParaRPr lang="zh-HK" altLang="en-US" sz="1800" dirty="0">
            <a:solidFill>
              <a:schemeClr val="tx1"/>
            </a:solidFill>
          </a:endParaRPr>
        </a:p>
      </dgm:t>
    </dgm:pt>
    <dgm:pt modelId="{17BF0623-D29C-4CCC-A798-5082981FF3F7}" type="parTrans" cxnId="{36FAD9DF-C974-423F-B0C4-332736116A0A}">
      <dgm:prSet/>
      <dgm:spPr/>
      <dgm:t>
        <a:bodyPr/>
        <a:lstStyle/>
        <a:p>
          <a:endParaRPr lang="zh-HK" altLang="en-US"/>
        </a:p>
      </dgm:t>
    </dgm:pt>
    <dgm:pt modelId="{DC506CE8-AA62-458D-BC02-D73B3BA95B75}" type="sibTrans" cxnId="{36FAD9DF-C974-423F-B0C4-332736116A0A}">
      <dgm:prSet/>
      <dgm:spPr/>
      <dgm:t>
        <a:bodyPr/>
        <a:lstStyle/>
        <a:p>
          <a:endParaRPr lang="zh-HK" altLang="en-US"/>
        </a:p>
      </dgm:t>
    </dgm:pt>
    <dgm:pt modelId="{4D403352-D59F-4E7C-936B-9B6EC319FA65}">
      <dgm:prSet phldrT="[文字]" custT="1"/>
      <dgm:spPr>
        <a:solidFill>
          <a:srgbClr val="B8D2BB">
            <a:alpha val="89804"/>
          </a:srgbClr>
        </a:solidFill>
      </dgm:spPr>
      <dgm:t>
        <a:bodyPr/>
        <a:lstStyle/>
        <a:p>
          <a:r>
            <a:rPr lang="en-US" altLang="zh-HK" sz="1800" b="1" dirty="0"/>
            <a:t>Family </a:t>
          </a:r>
          <a:r>
            <a:rPr lang="en-US" altLang="zh-HK" sz="1800" b="1" dirty="0" smtClean="0"/>
            <a:t>of procreation</a:t>
          </a:r>
          <a:r>
            <a:rPr lang="en-US" altLang="zh-HK" sz="1800" b="1" dirty="0"/>
            <a:t>: </a:t>
          </a:r>
          <a:r>
            <a:rPr lang="en-US" altLang="zh-HK" sz="1800" dirty="0"/>
            <a:t>spouse and children</a:t>
          </a:r>
          <a:endParaRPr lang="zh-HK" altLang="en-US" sz="1800" dirty="0"/>
        </a:p>
      </dgm:t>
    </dgm:pt>
    <dgm:pt modelId="{831BAAF1-6BD6-4EFA-A8D3-1ADF6F9A7690}" type="parTrans" cxnId="{4182E49F-AEC7-4333-BBA1-7568AE64DCE1}">
      <dgm:prSet/>
      <dgm:spPr/>
      <dgm:t>
        <a:bodyPr/>
        <a:lstStyle/>
        <a:p>
          <a:endParaRPr lang="zh-HK" altLang="en-US"/>
        </a:p>
      </dgm:t>
    </dgm:pt>
    <dgm:pt modelId="{8B9B8C1C-3F7F-4418-87BE-AF137D23841F}" type="sibTrans" cxnId="{4182E49F-AEC7-4333-BBA1-7568AE64DCE1}">
      <dgm:prSet/>
      <dgm:spPr/>
      <dgm:t>
        <a:bodyPr/>
        <a:lstStyle/>
        <a:p>
          <a:endParaRPr lang="zh-HK" altLang="en-US"/>
        </a:p>
      </dgm:t>
    </dgm:pt>
    <dgm:pt modelId="{D21D7074-B5EA-4E74-B9FF-35EE43956A20}">
      <dgm:prSet phldrT="[文字]" custT="1"/>
      <dgm:spPr>
        <a:solidFill>
          <a:srgbClr val="DAE5B5">
            <a:alpha val="89804"/>
          </a:srgbClr>
        </a:solidFill>
      </dgm:spPr>
      <dgm:t>
        <a:bodyPr/>
        <a:lstStyle/>
        <a:p>
          <a:r>
            <a:rPr lang="en-US" altLang="zh-HK" sz="1800" dirty="0">
              <a:solidFill>
                <a:schemeClr val="tx1"/>
              </a:solidFill>
            </a:rPr>
            <a:t>Each role carries a status</a:t>
          </a:r>
          <a:endParaRPr lang="zh-HK" altLang="en-US" sz="1800" dirty="0">
            <a:solidFill>
              <a:schemeClr val="tx1"/>
            </a:solidFill>
          </a:endParaRPr>
        </a:p>
      </dgm:t>
    </dgm:pt>
    <dgm:pt modelId="{8DCDE03E-E903-4877-855A-3B0FC83B1A0C}" type="parTrans" cxnId="{10616CB3-CDED-4D0C-BC66-B7026694ABED}">
      <dgm:prSet/>
      <dgm:spPr/>
      <dgm:t>
        <a:bodyPr/>
        <a:lstStyle/>
        <a:p>
          <a:endParaRPr lang="zh-HK" altLang="en-US"/>
        </a:p>
      </dgm:t>
    </dgm:pt>
    <dgm:pt modelId="{AEB59A47-708C-40F4-B012-184D9623AE49}" type="sibTrans" cxnId="{10616CB3-CDED-4D0C-BC66-B7026694ABED}">
      <dgm:prSet/>
      <dgm:spPr/>
      <dgm:t>
        <a:bodyPr/>
        <a:lstStyle/>
        <a:p>
          <a:endParaRPr lang="zh-HK" altLang="en-US"/>
        </a:p>
      </dgm:t>
    </dgm:pt>
    <dgm:pt modelId="{6E964C63-BFB1-4534-9FA8-24C044969C54}">
      <dgm:prSet phldrT="[文字]" custT="1"/>
      <dgm:spPr>
        <a:solidFill>
          <a:srgbClr val="DAE5B5">
            <a:alpha val="89804"/>
          </a:srgbClr>
        </a:solidFill>
      </dgm:spPr>
      <dgm:t>
        <a:bodyPr/>
        <a:lstStyle/>
        <a:p>
          <a:r>
            <a:rPr lang="en-US" altLang="zh-HK" sz="1800" dirty="0">
              <a:solidFill>
                <a:schemeClr val="tx1"/>
              </a:solidFill>
            </a:rPr>
            <a:t>People choose products that reflect and communicate </a:t>
          </a:r>
          <a:r>
            <a:rPr lang="en-US" altLang="zh-HK" sz="1800" dirty="0" smtClean="0">
              <a:solidFill>
                <a:schemeClr val="tx1"/>
              </a:solidFill>
            </a:rPr>
            <a:t>with their </a:t>
          </a:r>
          <a:r>
            <a:rPr lang="en-US" altLang="zh-HK" sz="1800" dirty="0">
              <a:solidFill>
                <a:schemeClr val="tx1"/>
              </a:solidFill>
            </a:rPr>
            <a:t>role and status</a:t>
          </a:r>
          <a:endParaRPr lang="zh-HK" altLang="en-US" sz="1800" dirty="0">
            <a:solidFill>
              <a:schemeClr val="tx1"/>
            </a:solidFill>
          </a:endParaRPr>
        </a:p>
      </dgm:t>
    </dgm:pt>
    <dgm:pt modelId="{A1098539-A3FB-4D64-9588-035C40D371AB}" type="parTrans" cxnId="{7B3C1BDC-B46D-42BC-BC9C-D2D00ED2F3F2}">
      <dgm:prSet/>
      <dgm:spPr/>
      <dgm:t>
        <a:bodyPr/>
        <a:lstStyle/>
        <a:p>
          <a:endParaRPr lang="zh-HK" altLang="en-US"/>
        </a:p>
      </dgm:t>
    </dgm:pt>
    <dgm:pt modelId="{7C8CFAC2-C192-449E-AC30-5FBBBA2BB3B1}" type="sibTrans" cxnId="{7B3C1BDC-B46D-42BC-BC9C-D2D00ED2F3F2}">
      <dgm:prSet/>
      <dgm:spPr/>
      <dgm:t>
        <a:bodyPr/>
        <a:lstStyle/>
        <a:p>
          <a:endParaRPr lang="zh-HK" altLang="en-US"/>
        </a:p>
      </dgm:t>
    </dgm:pt>
    <dgm:pt modelId="{5733B5B4-7897-48EA-8245-0A321B4A080A}" type="pres">
      <dgm:prSet presAssocID="{9A73AEA0-7701-4AD7-9891-ED4215A2B8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4120C81-D432-4729-B1CB-57E1B686E0F8}" type="pres">
      <dgm:prSet presAssocID="{6B8699A3-147A-45D8-8280-A0A571476E72}" presName="composite" presStyleCnt="0"/>
      <dgm:spPr/>
    </dgm:pt>
    <dgm:pt modelId="{24C27E70-BA67-4EAA-AED0-6652B794AF80}" type="pres">
      <dgm:prSet presAssocID="{6B8699A3-147A-45D8-8280-A0A571476E7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61B9C2-615C-4869-9AC7-94937605C9B1}" type="pres">
      <dgm:prSet presAssocID="{6B8699A3-147A-45D8-8280-A0A571476E7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25086E-5FCA-404D-BB39-E210F112E0D5}" type="pres">
      <dgm:prSet presAssocID="{2F8E0EED-E2F5-4ABC-8403-592C05346517}" presName="space" presStyleCnt="0"/>
      <dgm:spPr/>
    </dgm:pt>
    <dgm:pt modelId="{A867C873-E3D3-49F7-A48F-6563B8E48918}" type="pres">
      <dgm:prSet presAssocID="{268A89F0-BEAA-4207-8C3E-E2184F9AE030}" presName="composite" presStyleCnt="0"/>
      <dgm:spPr/>
    </dgm:pt>
    <dgm:pt modelId="{D2E1D9D2-7272-472B-A8D0-2667979655D5}" type="pres">
      <dgm:prSet presAssocID="{268A89F0-BEAA-4207-8C3E-E2184F9AE03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1ECD7B5-8FD0-4461-9C67-6B77DDFB5887}" type="pres">
      <dgm:prSet presAssocID="{268A89F0-BEAA-4207-8C3E-E2184F9AE03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9B44633-7F7B-4A01-A53B-867D40983BE4}" type="pres">
      <dgm:prSet presAssocID="{13E8F355-6BF1-4AD4-BB0D-63553B3FABE1}" presName="space" presStyleCnt="0"/>
      <dgm:spPr/>
    </dgm:pt>
    <dgm:pt modelId="{4F2ED47D-0DBF-4FA5-A654-27821746E520}" type="pres">
      <dgm:prSet presAssocID="{C6A85DB6-7529-46CA-A95D-BBDECBFCBEAB}" presName="composite" presStyleCnt="0"/>
      <dgm:spPr/>
    </dgm:pt>
    <dgm:pt modelId="{87BFEB7A-3970-4526-8344-728DCBB5C219}" type="pres">
      <dgm:prSet presAssocID="{C6A85DB6-7529-46CA-A95D-BBDECBFCBEA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4E471C6-9AB0-46CA-8170-B7D4A61C14B5}" type="pres">
      <dgm:prSet presAssocID="{C6A85DB6-7529-46CA-A95D-BBDECBFCBEAB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C5A6E7C-0460-4A83-B1AE-135D696AAB1C}" type="presOf" srcId="{4D403352-D59F-4E7C-936B-9B6EC319FA65}" destId="{91ECD7B5-8FD0-4461-9C67-6B77DDFB5887}" srcOrd="0" destOrd="1" presId="urn:microsoft.com/office/officeart/2005/8/layout/hList1"/>
    <dgm:cxn modelId="{A5F9D81B-02BD-4615-9283-40FB587C364E}" type="presOf" srcId="{AE90ABC0-6D2C-4D0C-9242-DC891ACA8819}" destId="{04E471C6-9AB0-46CA-8170-B7D4A61C14B5}" srcOrd="0" destOrd="0" presId="urn:microsoft.com/office/officeart/2005/8/layout/hList1"/>
    <dgm:cxn modelId="{4182E49F-AEC7-4333-BBA1-7568AE64DCE1}" srcId="{268A89F0-BEAA-4207-8C3E-E2184F9AE030}" destId="{4D403352-D59F-4E7C-936B-9B6EC319FA65}" srcOrd="1" destOrd="0" parTransId="{831BAAF1-6BD6-4EFA-A8D3-1ADF6F9A7690}" sibTransId="{8B9B8C1C-3F7F-4418-87BE-AF137D23841F}"/>
    <dgm:cxn modelId="{10616CB3-CDED-4D0C-BC66-B7026694ABED}" srcId="{C6A85DB6-7529-46CA-A95D-BBDECBFCBEAB}" destId="{D21D7074-B5EA-4E74-B9FF-35EE43956A20}" srcOrd="1" destOrd="0" parTransId="{8DCDE03E-E903-4877-855A-3B0FC83B1A0C}" sibTransId="{AEB59A47-708C-40F4-B012-184D9623AE49}"/>
    <dgm:cxn modelId="{711A0A61-6AA3-465A-8838-46D1F15D0B49}" srcId="{6B8699A3-147A-45D8-8280-A0A571476E72}" destId="{7B265F18-DE1A-4537-8E1F-3C395E99EEB9}" srcOrd="1" destOrd="0" parTransId="{341A2A8F-D733-47B2-9377-BE4688857BFD}" sibTransId="{0C38AC33-B048-4662-B05A-A2243B2DCF50}"/>
    <dgm:cxn modelId="{911C3E6A-8D39-4ABF-8DA3-ABADF7F3BA7C}" srcId="{268A89F0-BEAA-4207-8C3E-E2184F9AE030}" destId="{F9789E8F-A173-4F90-9BA8-1A4E3226998E}" srcOrd="0" destOrd="0" parTransId="{4CBAA820-A794-426E-853A-87BA4A296C84}" sibTransId="{32916BC6-260F-4D18-8480-A9214624189B}"/>
    <dgm:cxn modelId="{0374ED83-903D-478F-9385-AF695327352B}" type="presOf" srcId="{D21D7074-B5EA-4E74-B9FF-35EE43956A20}" destId="{04E471C6-9AB0-46CA-8170-B7D4A61C14B5}" srcOrd="0" destOrd="1" presId="urn:microsoft.com/office/officeart/2005/8/layout/hList1"/>
    <dgm:cxn modelId="{1205B7F4-C445-43DB-AFC7-FFC8D393C665}" type="presOf" srcId="{F9789E8F-A173-4F90-9BA8-1A4E3226998E}" destId="{91ECD7B5-8FD0-4461-9C67-6B77DDFB5887}" srcOrd="0" destOrd="0" presId="urn:microsoft.com/office/officeart/2005/8/layout/hList1"/>
    <dgm:cxn modelId="{36FAD9DF-C974-423F-B0C4-332736116A0A}" srcId="{6B8699A3-147A-45D8-8280-A0A571476E72}" destId="{1D1ED4FC-2D17-4B11-A82D-6DB1614FB17C}" srcOrd="2" destOrd="0" parTransId="{17BF0623-D29C-4CCC-A798-5082981FF3F7}" sibTransId="{DC506CE8-AA62-458D-BC02-D73B3BA95B75}"/>
    <dgm:cxn modelId="{ED3100FB-B5FB-4186-8C33-712F047C4CF7}" srcId="{9A73AEA0-7701-4AD7-9891-ED4215A2B8E4}" destId="{6B8699A3-147A-45D8-8280-A0A571476E72}" srcOrd="0" destOrd="0" parTransId="{32C5064C-D512-4C23-A873-2CC3CDB75E6D}" sibTransId="{2F8E0EED-E2F5-4ABC-8403-592C05346517}"/>
    <dgm:cxn modelId="{EF338131-3568-4ABC-A67E-6217FD378C2A}" srcId="{9A73AEA0-7701-4AD7-9891-ED4215A2B8E4}" destId="{268A89F0-BEAA-4207-8C3E-E2184F9AE030}" srcOrd="1" destOrd="0" parTransId="{B9C1EE98-0CBB-47AE-91DD-925C0D0AE20D}" sibTransId="{13E8F355-6BF1-4AD4-BB0D-63553B3FABE1}"/>
    <dgm:cxn modelId="{D0B21543-38F0-4F5C-87C4-539BAF011BE9}" srcId="{C6A85DB6-7529-46CA-A95D-BBDECBFCBEAB}" destId="{AE90ABC0-6D2C-4D0C-9242-DC891ACA8819}" srcOrd="0" destOrd="0" parTransId="{2045FB00-6EC2-4840-BE00-C7BA5BA8C928}" sibTransId="{41CF61D5-C82F-4160-B0AB-D03D3C259BD7}"/>
    <dgm:cxn modelId="{3B1A073D-8348-44EF-ABB5-A806D6D4DE49}" type="presOf" srcId="{6E964C63-BFB1-4534-9FA8-24C044969C54}" destId="{04E471C6-9AB0-46CA-8170-B7D4A61C14B5}" srcOrd="0" destOrd="2" presId="urn:microsoft.com/office/officeart/2005/8/layout/hList1"/>
    <dgm:cxn modelId="{7B3C1BDC-B46D-42BC-BC9C-D2D00ED2F3F2}" srcId="{C6A85DB6-7529-46CA-A95D-BBDECBFCBEAB}" destId="{6E964C63-BFB1-4534-9FA8-24C044969C54}" srcOrd="2" destOrd="0" parTransId="{A1098539-A3FB-4D64-9588-035C40D371AB}" sibTransId="{7C8CFAC2-C192-449E-AC30-5FBBBA2BB3B1}"/>
    <dgm:cxn modelId="{1A2DA6AB-18F3-4490-ACB4-2C083A872C08}" type="presOf" srcId="{9A73AEA0-7701-4AD7-9891-ED4215A2B8E4}" destId="{5733B5B4-7897-48EA-8245-0A321B4A080A}" srcOrd="0" destOrd="0" presId="urn:microsoft.com/office/officeart/2005/8/layout/hList1"/>
    <dgm:cxn modelId="{5B9BE31D-DC1C-4F83-A519-ED017EA01B47}" type="presOf" srcId="{C6A85DB6-7529-46CA-A95D-BBDECBFCBEAB}" destId="{87BFEB7A-3970-4526-8344-728DCBB5C219}" srcOrd="0" destOrd="0" presId="urn:microsoft.com/office/officeart/2005/8/layout/hList1"/>
    <dgm:cxn modelId="{9891ECE9-E0D5-48CF-BEA0-9C1EB6D03884}" type="presOf" srcId="{6B8699A3-147A-45D8-8280-A0A571476E72}" destId="{24C27E70-BA67-4EAA-AED0-6652B794AF80}" srcOrd="0" destOrd="0" presId="urn:microsoft.com/office/officeart/2005/8/layout/hList1"/>
    <dgm:cxn modelId="{7D231B7E-422A-45F9-89C6-45AFCCE036B4}" type="presOf" srcId="{6B8079E0-3821-46FD-AC56-5184603E4B40}" destId="{A361B9C2-615C-4869-9AC7-94937605C9B1}" srcOrd="0" destOrd="0" presId="urn:microsoft.com/office/officeart/2005/8/layout/hList1"/>
    <dgm:cxn modelId="{9AC024DD-5D6A-4322-BDA6-0608E280C0C8}" srcId="{6B8699A3-147A-45D8-8280-A0A571476E72}" destId="{6B8079E0-3821-46FD-AC56-5184603E4B40}" srcOrd="0" destOrd="0" parTransId="{65D71D22-D25F-4418-A760-1F8DE0569B50}" sibTransId="{A32B62D9-D0B0-4CEE-A5B1-80B9A80B2F4D}"/>
    <dgm:cxn modelId="{7E4CE726-80C4-4C09-BC64-B8ECD909B47C}" type="presOf" srcId="{1D1ED4FC-2D17-4B11-A82D-6DB1614FB17C}" destId="{A361B9C2-615C-4869-9AC7-94937605C9B1}" srcOrd="0" destOrd="2" presId="urn:microsoft.com/office/officeart/2005/8/layout/hList1"/>
    <dgm:cxn modelId="{7A96D7C4-0344-4BCF-92C2-57DC5BD3A0DF}" srcId="{9A73AEA0-7701-4AD7-9891-ED4215A2B8E4}" destId="{C6A85DB6-7529-46CA-A95D-BBDECBFCBEAB}" srcOrd="2" destOrd="0" parTransId="{F3EA315C-87BF-499F-B765-533FC3F2A1DE}" sibTransId="{2FDE76C2-606E-4579-B414-06FC34B9673C}"/>
    <dgm:cxn modelId="{A0C85075-6E08-489F-9CCA-FBA6F47F6C91}" type="presOf" srcId="{7B265F18-DE1A-4537-8E1F-3C395E99EEB9}" destId="{A361B9C2-615C-4869-9AC7-94937605C9B1}" srcOrd="0" destOrd="1" presId="urn:microsoft.com/office/officeart/2005/8/layout/hList1"/>
    <dgm:cxn modelId="{D44F41AD-6B2F-4C1A-8976-4007782F6C2F}" type="presOf" srcId="{268A89F0-BEAA-4207-8C3E-E2184F9AE030}" destId="{D2E1D9D2-7272-472B-A8D0-2667979655D5}" srcOrd="0" destOrd="0" presId="urn:microsoft.com/office/officeart/2005/8/layout/hList1"/>
    <dgm:cxn modelId="{441611B0-C40B-42CD-8C13-48B5A6F7C7D2}" type="presParOf" srcId="{5733B5B4-7897-48EA-8245-0A321B4A080A}" destId="{D4120C81-D432-4729-B1CB-57E1B686E0F8}" srcOrd="0" destOrd="0" presId="urn:microsoft.com/office/officeart/2005/8/layout/hList1"/>
    <dgm:cxn modelId="{33A9E74D-384F-4019-90CE-ACE21116AE79}" type="presParOf" srcId="{D4120C81-D432-4729-B1CB-57E1B686E0F8}" destId="{24C27E70-BA67-4EAA-AED0-6652B794AF80}" srcOrd="0" destOrd="0" presId="urn:microsoft.com/office/officeart/2005/8/layout/hList1"/>
    <dgm:cxn modelId="{086B8FD1-B6D8-4694-A39D-3B978FC486D1}" type="presParOf" srcId="{D4120C81-D432-4729-B1CB-57E1B686E0F8}" destId="{A361B9C2-615C-4869-9AC7-94937605C9B1}" srcOrd="1" destOrd="0" presId="urn:microsoft.com/office/officeart/2005/8/layout/hList1"/>
    <dgm:cxn modelId="{1E0325BE-2973-46E1-8DF5-0E4110D3A0F4}" type="presParOf" srcId="{5733B5B4-7897-48EA-8245-0A321B4A080A}" destId="{AF25086E-5FCA-404D-BB39-E210F112E0D5}" srcOrd="1" destOrd="0" presId="urn:microsoft.com/office/officeart/2005/8/layout/hList1"/>
    <dgm:cxn modelId="{3BFC0950-76C6-4882-8E6B-D1B0228E9C15}" type="presParOf" srcId="{5733B5B4-7897-48EA-8245-0A321B4A080A}" destId="{A867C873-E3D3-49F7-A48F-6563B8E48918}" srcOrd="2" destOrd="0" presId="urn:microsoft.com/office/officeart/2005/8/layout/hList1"/>
    <dgm:cxn modelId="{D477A943-6D51-4365-AF7C-90369C622635}" type="presParOf" srcId="{A867C873-E3D3-49F7-A48F-6563B8E48918}" destId="{D2E1D9D2-7272-472B-A8D0-2667979655D5}" srcOrd="0" destOrd="0" presId="urn:microsoft.com/office/officeart/2005/8/layout/hList1"/>
    <dgm:cxn modelId="{B58D3EA4-9050-4240-90E7-41BB0558693C}" type="presParOf" srcId="{A867C873-E3D3-49F7-A48F-6563B8E48918}" destId="{91ECD7B5-8FD0-4461-9C67-6B77DDFB5887}" srcOrd="1" destOrd="0" presId="urn:microsoft.com/office/officeart/2005/8/layout/hList1"/>
    <dgm:cxn modelId="{F6773DE4-425E-4A8A-8A5F-0E094441BF4F}" type="presParOf" srcId="{5733B5B4-7897-48EA-8245-0A321B4A080A}" destId="{F9B44633-7F7B-4A01-A53B-867D40983BE4}" srcOrd="3" destOrd="0" presId="urn:microsoft.com/office/officeart/2005/8/layout/hList1"/>
    <dgm:cxn modelId="{EC55C283-A6D6-414D-B1B3-31F5AB60D679}" type="presParOf" srcId="{5733B5B4-7897-48EA-8245-0A321B4A080A}" destId="{4F2ED47D-0DBF-4FA5-A654-27821746E520}" srcOrd="4" destOrd="0" presId="urn:microsoft.com/office/officeart/2005/8/layout/hList1"/>
    <dgm:cxn modelId="{0D3690C8-EF69-4941-AEE9-E0B6C87F3DE6}" type="presParOf" srcId="{4F2ED47D-0DBF-4FA5-A654-27821746E520}" destId="{87BFEB7A-3970-4526-8344-728DCBB5C219}" srcOrd="0" destOrd="0" presId="urn:microsoft.com/office/officeart/2005/8/layout/hList1"/>
    <dgm:cxn modelId="{1410438D-CB58-4D3A-9BA8-6CC9A8D84C94}" type="presParOf" srcId="{4F2ED47D-0DBF-4FA5-A654-27821746E520}" destId="{04E471C6-9AB0-46CA-8170-B7D4A61C14B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AFDBCA-72BF-40FA-9859-0FB65A9C63C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HK" altLang="en-US"/>
        </a:p>
      </dgm:t>
    </dgm:pt>
    <dgm:pt modelId="{C0604585-BA78-4F10-9CCB-770468C1094F}">
      <dgm:prSet phldrT="[文字]" custT="1"/>
      <dgm:spPr>
        <a:solidFill>
          <a:srgbClr val="46B1E1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HK" sz="2000" b="1" dirty="0"/>
            <a:t>Age and Life-cycle </a:t>
          </a:r>
          <a:r>
            <a:rPr lang="en-US" altLang="zh-HK" sz="2000" b="1" dirty="0" smtClean="0"/>
            <a:t>Stage</a:t>
          </a:r>
          <a:endParaRPr lang="en-US" altLang="zh-HK" sz="2000" b="1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HK" sz="1600" dirty="0"/>
            <a:t>Tastes and preferences change majority in different stages of life</a:t>
          </a:r>
          <a:endParaRPr lang="zh-HK" altLang="en-US" sz="1600" dirty="0"/>
        </a:p>
      </dgm:t>
    </dgm:pt>
    <dgm:pt modelId="{46B4B2FD-7505-485E-9490-3553BD377F4E}" type="parTrans" cxnId="{A2232C12-C09B-444C-AAA1-44B5C8F74180}">
      <dgm:prSet/>
      <dgm:spPr/>
      <dgm:t>
        <a:bodyPr/>
        <a:lstStyle/>
        <a:p>
          <a:endParaRPr lang="zh-HK" altLang="en-US"/>
        </a:p>
      </dgm:t>
    </dgm:pt>
    <dgm:pt modelId="{0D8B75A9-6D5D-413F-B1B0-56E1A11E7B87}" type="sibTrans" cxnId="{A2232C12-C09B-444C-AAA1-44B5C8F74180}">
      <dgm:prSet/>
      <dgm:spPr/>
      <dgm:t>
        <a:bodyPr/>
        <a:lstStyle/>
        <a:p>
          <a:endParaRPr lang="zh-HK" altLang="en-US"/>
        </a:p>
      </dgm:t>
    </dgm:pt>
    <dgm:pt modelId="{719A0D15-C078-47F1-9826-C1AFE5D9DA57}">
      <dgm:prSet phldrT="[文字]"/>
      <dgm:spPr/>
      <dgm:t>
        <a:bodyPr/>
        <a:lstStyle/>
        <a:p>
          <a:pPr marL="57150" lvl="1" indent="0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zh-HK" altLang="en-US" sz="1200" dirty="0"/>
        </a:p>
      </dgm:t>
    </dgm:pt>
    <dgm:pt modelId="{4F10434D-4F52-49D1-88BB-0CEB8B116B56}" type="parTrans" cxnId="{1EF93F3D-BD00-4D9C-AFCD-75724782B987}">
      <dgm:prSet/>
      <dgm:spPr/>
      <dgm:t>
        <a:bodyPr/>
        <a:lstStyle/>
        <a:p>
          <a:endParaRPr lang="zh-HK" altLang="en-US"/>
        </a:p>
      </dgm:t>
    </dgm:pt>
    <dgm:pt modelId="{599441B5-6B87-4DAD-82F7-631B8362C52B}" type="sibTrans" cxnId="{1EF93F3D-BD00-4D9C-AFCD-75724782B987}">
      <dgm:prSet/>
      <dgm:spPr/>
      <dgm:t>
        <a:bodyPr/>
        <a:lstStyle/>
        <a:p>
          <a:endParaRPr lang="zh-HK" altLang="en-US"/>
        </a:p>
      </dgm:t>
    </dgm:pt>
    <dgm:pt modelId="{D7483A87-C673-4602-BC5A-88639AF48EC4}">
      <dgm:prSet phldrT="[文字]" custT="1"/>
      <dgm:spPr>
        <a:solidFill>
          <a:srgbClr val="8CB591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HK" sz="2000" b="1" dirty="0"/>
            <a:t>Occupation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HK" sz="1600" dirty="0"/>
            <a:t>Affects the goods and services bought by consumers</a:t>
          </a:r>
          <a:endParaRPr lang="zh-HK" altLang="en-US" sz="1600" dirty="0"/>
        </a:p>
      </dgm:t>
    </dgm:pt>
    <dgm:pt modelId="{3DF61F82-288B-4FF6-AA90-D25F41AC4319}" type="parTrans" cxnId="{B91A7E9F-EDFD-4C0C-8B1B-F747F14EAB32}">
      <dgm:prSet/>
      <dgm:spPr/>
      <dgm:t>
        <a:bodyPr/>
        <a:lstStyle/>
        <a:p>
          <a:endParaRPr lang="zh-HK" altLang="en-US"/>
        </a:p>
      </dgm:t>
    </dgm:pt>
    <dgm:pt modelId="{46F74FB0-F4EB-4C27-90A0-6793E5547338}" type="sibTrans" cxnId="{B91A7E9F-EDFD-4C0C-8B1B-F747F14EAB32}">
      <dgm:prSet/>
      <dgm:spPr/>
      <dgm:t>
        <a:bodyPr/>
        <a:lstStyle/>
        <a:p>
          <a:endParaRPr lang="zh-HK" altLang="en-US"/>
        </a:p>
      </dgm:t>
    </dgm:pt>
    <dgm:pt modelId="{67680B20-9857-4FEA-BBB3-A4C083246C87}">
      <dgm:prSet phldrT="[文字]"/>
      <dgm:spPr/>
      <dgm:t>
        <a:bodyPr/>
        <a:lstStyle/>
        <a:p>
          <a:pPr marL="57150" lvl="1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zh-HK" altLang="en-US" sz="1200" dirty="0"/>
        </a:p>
      </dgm:t>
    </dgm:pt>
    <dgm:pt modelId="{47EFF94F-3D06-4C51-A62F-67D35D56A5B6}" type="parTrans" cxnId="{1FB53FE9-AD08-4B1B-9F99-6FD66D68EFFD}">
      <dgm:prSet/>
      <dgm:spPr/>
      <dgm:t>
        <a:bodyPr/>
        <a:lstStyle/>
        <a:p>
          <a:endParaRPr lang="zh-HK" altLang="en-US"/>
        </a:p>
      </dgm:t>
    </dgm:pt>
    <dgm:pt modelId="{5F68E2AA-D947-42AB-B3D3-5779E2B3825C}" type="sibTrans" cxnId="{1FB53FE9-AD08-4B1B-9F99-6FD66D68EFFD}">
      <dgm:prSet/>
      <dgm:spPr/>
      <dgm:t>
        <a:bodyPr/>
        <a:lstStyle/>
        <a:p>
          <a:endParaRPr lang="zh-HK" altLang="en-US"/>
        </a:p>
      </dgm:t>
    </dgm:pt>
    <dgm:pt modelId="{C90FA09D-78A8-4569-BB48-B89E84F9D2BE}">
      <dgm:prSet phldrT="[文字]" custT="1"/>
      <dgm:spPr>
        <a:solidFill>
          <a:srgbClr val="C1B55B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HK" sz="2000" b="1" dirty="0"/>
            <a:t>Lifestyle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HK" sz="1600" dirty="0" smtClean="0"/>
            <a:t>Consumer’s </a:t>
          </a:r>
          <a:r>
            <a:rPr lang="en-US" altLang="zh-HK" sz="1600" dirty="0"/>
            <a:t>AIOs (activities, interests, and opinions</a:t>
          </a:r>
          <a:r>
            <a:rPr lang="en-US" altLang="zh-HK" sz="1600" dirty="0" smtClean="0"/>
            <a:t>)</a:t>
          </a:r>
          <a:endParaRPr lang="zh-HK" altLang="en-US" sz="1600" dirty="0"/>
        </a:p>
      </dgm:t>
    </dgm:pt>
    <dgm:pt modelId="{776721F1-0658-4464-A018-43043772BB04}" type="parTrans" cxnId="{31E09FFE-8400-4F2B-B465-B971AD5242F1}">
      <dgm:prSet/>
      <dgm:spPr/>
      <dgm:t>
        <a:bodyPr/>
        <a:lstStyle/>
        <a:p>
          <a:endParaRPr lang="zh-HK" altLang="en-US"/>
        </a:p>
      </dgm:t>
    </dgm:pt>
    <dgm:pt modelId="{479ACD99-9AB0-4D8D-BCDB-58C32C0C94B7}" type="sibTrans" cxnId="{31E09FFE-8400-4F2B-B465-B971AD5242F1}">
      <dgm:prSet/>
      <dgm:spPr/>
      <dgm:t>
        <a:bodyPr/>
        <a:lstStyle/>
        <a:p>
          <a:endParaRPr lang="zh-HK" altLang="en-US"/>
        </a:p>
      </dgm:t>
    </dgm:pt>
    <dgm:pt modelId="{056283FA-E2B9-4EE2-A65D-0AA42214431B}">
      <dgm:prSet phldrT="[文字]" custT="1"/>
      <dgm:spPr>
        <a:solidFill>
          <a:srgbClr val="F4B898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HK" sz="2000" b="1" dirty="0"/>
            <a:t>Personality and </a:t>
          </a:r>
          <a:r>
            <a:rPr lang="en-US" altLang="zh-HK" sz="2000" b="1" dirty="0" smtClean="0"/>
            <a:t>Self-concept</a:t>
          </a:r>
          <a:endParaRPr lang="en-US" altLang="zh-HK" sz="2000" b="1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HK" sz="1600" dirty="0"/>
            <a:t>Unique psychological characteristics and how </a:t>
          </a:r>
          <a:r>
            <a:rPr lang="en-US" altLang="zh-HK" sz="1600" dirty="0" smtClean="0"/>
            <a:t>the consumers </a:t>
          </a:r>
          <a:r>
            <a:rPr lang="en-US" altLang="zh-HK" sz="1600" dirty="0"/>
            <a:t>perceive </a:t>
          </a:r>
          <a:r>
            <a:rPr lang="en-US" altLang="zh-HK" sz="1600" dirty="0" smtClean="0"/>
            <a:t>themselves</a:t>
          </a:r>
          <a:endParaRPr lang="zh-HK" altLang="en-US" sz="1600" dirty="0"/>
        </a:p>
      </dgm:t>
    </dgm:pt>
    <dgm:pt modelId="{B7F7EA15-D501-4539-B0D4-FF17F11709F6}" type="parTrans" cxnId="{068C6A5E-0F8F-4799-90F7-3ABFAD634FE8}">
      <dgm:prSet/>
      <dgm:spPr/>
      <dgm:t>
        <a:bodyPr/>
        <a:lstStyle/>
        <a:p>
          <a:endParaRPr lang="zh-HK" altLang="en-US"/>
        </a:p>
      </dgm:t>
    </dgm:pt>
    <dgm:pt modelId="{405E1FEF-EF8F-4EDC-81FC-0DF3C24AB946}" type="sibTrans" cxnId="{068C6A5E-0F8F-4799-90F7-3ABFAD634FE8}">
      <dgm:prSet/>
      <dgm:spPr/>
      <dgm:t>
        <a:bodyPr/>
        <a:lstStyle/>
        <a:p>
          <a:endParaRPr lang="zh-HK" altLang="en-US"/>
        </a:p>
      </dgm:t>
    </dgm:pt>
    <dgm:pt modelId="{6DA53D54-F894-4ED2-8FEF-A05030A5519E}">
      <dgm:prSet phldrT="[文字]" custT="1"/>
      <dgm:spPr>
        <a:solidFill>
          <a:srgbClr val="87925E"/>
        </a:solidFill>
      </dgm:spPr>
      <dgm:t>
        <a:bodyPr/>
        <a:lstStyle/>
        <a:p>
          <a:pPr marL="0" lvl="0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HK" sz="2000" b="1" dirty="0" smtClean="0"/>
            <a:t>Financial Condition</a:t>
          </a:r>
          <a:endParaRPr lang="en-US" altLang="zh-HK" sz="2000" b="1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HK" sz="1600" dirty="0"/>
            <a:t>Include trends in personal </a:t>
          </a:r>
          <a:r>
            <a:rPr lang="en-US" altLang="zh-HK" sz="1600" dirty="0" smtClean="0"/>
            <a:t>income and savings</a:t>
          </a:r>
          <a:endParaRPr lang="zh-HK" altLang="en-US" sz="1600" dirty="0"/>
        </a:p>
      </dgm:t>
    </dgm:pt>
    <dgm:pt modelId="{DE16E142-05DE-4E48-B6F5-B9F4A96F4098}" type="sibTrans" cxnId="{7D459652-618B-432B-968B-CFB78819725E}">
      <dgm:prSet/>
      <dgm:spPr/>
      <dgm:t>
        <a:bodyPr/>
        <a:lstStyle/>
        <a:p>
          <a:endParaRPr lang="zh-HK" altLang="en-US"/>
        </a:p>
      </dgm:t>
    </dgm:pt>
    <dgm:pt modelId="{6C936C8C-A868-4E25-8AEC-FC618DF4DD6C}" type="parTrans" cxnId="{7D459652-618B-432B-968B-CFB78819725E}">
      <dgm:prSet/>
      <dgm:spPr/>
      <dgm:t>
        <a:bodyPr/>
        <a:lstStyle/>
        <a:p>
          <a:endParaRPr lang="zh-HK" altLang="en-US"/>
        </a:p>
      </dgm:t>
    </dgm:pt>
    <dgm:pt modelId="{FD3660A6-CA5B-4FA5-964B-CA6FF5AE16B1}" type="pres">
      <dgm:prSet presAssocID="{3DAFDBCA-72BF-40FA-9859-0FB65A9C63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E5BEB59-60EF-4937-BF81-3BE4101EC423}" type="pres">
      <dgm:prSet presAssocID="{C0604585-BA78-4F10-9CCB-770468C1094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7283720-D57F-47BF-AAFA-B55070EB2069}" type="pres">
      <dgm:prSet presAssocID="{C0604585-BA78-4F10-9CCB-770468C1094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6AC705F-6B75-42EE-A3BE-32FDC8B573F9}" type="pres">
      <dgm:prSet presAssocID="{D7483A87-C673-4602-BC5A-88639AF48EC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3E36243-6CEC-411F-B4F7-CFB8F24D7C5A}" type="pres">
      <dgm:prSet presAssocID="{D7483A87-C673-4602-BC5A-88639AF48EC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2A9789-BDD5-4635-B549-8294CA7F4582}" type="pres">
      <dgm:prSet presAssocID="{6DA53D54-F894-4ED2-8FEF-A05030A5519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4A4011F-0AEB-4E95-926D-4D94D2DD0C39}" type="pres">
      <dgm:prSet presAssocID="{DE16E142-05DE-4E48-B6F5-B9F4A96F4098}" presName="spacer" presStyleCnt="0"/>
      <dgm:spPr/>
    </dgm:pt>
    <dgm:pt modelId="{A6398654-CA81-494D-8761-A0D7EC99CEF8}" type="pres">
      <dgm:prSet presAssocID="{C90FA09D-78A8-4569-BB48-B89E84F9D2B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153BB1-4AD9-4F7D-8988-90A9D8366B11}" type="pres">
      <dgm:prSet presAssocID="{479ACD99-9AB0-4D8D-BCDB-58C32C0C94B7}" presName="spacer" presStyleCnt="0"/>
      <dgm:spPr/>
    </dgm:pt>
    <dgm:pt modelId="{44895B47-CCD0-4741-A16B-52BB07C899A3}" type="pres">
      <dgm:prSet presAssocID="{056283FA-E2B9-4EE2-A65D-0AA42214431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BC37FCE-4196-4495-A84C-4EC1E36423AC}" type="presOf" srcId="{056283FA-E2B9-4EE2-A65D-0AA42214431B}" destId="{44895B47-CCD0-4741-A16B-52BB07C899A3}" srcOrd="0" destOrd="0" presId="urn:microsoft.com/office/officeart/2005/8/layout/vList2"/>
    <dgm:cxn modelId="{1EF93F3D-BD00-4D9C-AFCD-75724782B987}" srcId="{C0604585-BA78-4F10-9CCB-770468C1094F}" destId="{719A0D15-C078-47F1-9826-C1AFE5D9DA57}" srcOrd="0" destOrd="0" parTransId="{4F10434D-4F52-49D1-88BB-0CEB8B116B56}" sibTransId="{599441B5-6B87-4DAD-82F7-631B8362C52B}"/>
    <dgm:cxn modelId="{DC1CBA58-2BFA-4FFA-92E2-682E065918F2}" type="presOf" srcId="{D7483A87-C673-4602-BC5A-88639AF48EC4}" destId="{96AC705F-6B75-42EE-A3BE-32FDC8B573F9}" srcOrd="0" destOrd="0" presId="urn:microsoft.com/office/officeart/2005/8/layout/vList2"/>
    <dgm:cxn modelId="{7D459652-618B-432B-968B-CFB78819725E}" srcId="{3DAFDBCA-72BF-40FA-9859-0FB65A9C63C9}" destId="{6DA53D54-F894-4ED2-8FEF-A05030A5519E}" srcOrd="2" destOrd="0" parTransId="{6C936C8C-A868-4E25-8AEC-FC618DF4DD6C}" sibTransId="{DE16E142-05DE-4E48-B6F5-B9F4A96F4098}"/>
    <dgm:cxn modelId="{068C6A5E-0F8F-4799-90F7-3ABFAD634FE8}" srcId="{3DAFDBCA-72BF-40FA-9859-0FB65A9C63C9}" destId="{056283FA-E2B9-4EE2-A65D-0AA42214431B}" srcOrd="4" destOrd="0" parTransId="{B7F7EA15-D501-4539-B0D4-FF17F11709F6}" sibTransId="{405E1FEF-EF8F-4EDC-81FC-0DF3C24AB946}"/>
    <dgm:cxn modelId="{31E09FFE-8400-4F2B-B465-B971AD5242F1}" srcId="{3DAFDBCA-72BF-40FA-9859-0FB65A9C63C9}" destId="{C90FA09D-78A8-4569-BB48-B89E84F9D2BE}" srcOrd="3" destOrd="0" parTransId="{776721F1-0658-4464-A018-43043772BB04}" sibTransId="{479ACD99-9AB0-4D8D-BCDB-58C32C0C94B7}"/>
    <dgm:cxn modelId="{AB05AED1-A8F0-4284-997B-BBBBD2446C17}" type="presOf" srcId="{C90FA09D-78A8-4569-BB48-B89E84F9D2BE}" destId="{A6398654-CA81-494D-8761-A0D7EC99CEF8}" srcOrd="0" destOrd="0" presId="urn:microsoft.com/office/officeart/2005/8/layout/vList2"/>
    <dgm:cxn modelId="{A2232C12-C09B-444C-AAA1-44B5C8F74180}" srcId="{3DAFDBCA-72BF-40FA-9859-0FB65A9C63C9}" destId="{C0604585-BA78-4F10-9CCB-770468C1094F}" srcOrd="0" destOrd="0" parTransId="{46B4B2FD-7505-485E-9490-3553BD377F4E}" sibTransId="{0D8B75A9-6D5D-413F-B1B0-56E1A11E7B87}"/>
    <dgm:cxn modelId="{1F50CC91-3CFE-4B11-B0B5-F4455560DC15}" type="presOf" srcId="{719A0D15-C078-47F1-9826-C1AFE5D9DA57}" destId="{F7283720-D57F-47BF-AAFA-B55070EB2069}" srcOrd="0" destOrd="0" presId="urn:microsoft.com/office/officeart/2005/8/layout/vList2"/>
    <dgm:cxn modelId="{1FB53FE9-AD08-4B1B-9F99-6FD66D68EFFD}" srcId="{D7483A87-C673-4602-BC5A-88639AF48EC4}" destId="{67680B20-9857-4FEA-BBB3-A4C083246C87}" srcOrd="0" destOrd="0" parTransId="{47EFF94F-3D06-4C51-A62F-67D35D56A5B6}" sibTransId="{5F68E2AA-D947-42AB-B3D3-5779E2B3825C}"/>
    <dgm:cxn modelId="{9E15EA7F-3186-48B6-8884-37B1CE3D5DBE}" type="presOf" srcId="{3DAFDBCA-72BF-40FA-9859-0FB65A9C63C9}" destId="{FD3660A6-CA5B-4FA5-964B-CA6FF5AE16B1}" srcOrd="0" destOrd="0" presId="urn:microsoft.com/office/officeart/2005/8/layout/vList2"/>
    <dgm:cxn modelId="{7AFF9110-3DC2-4C18-9CAE-09DE9179EB2B}" type="presOf" srcId="{C0604585-BA78-4F10-9CCB-770468C1094F}" destId="{EE5BEB59-60EF-4937-BF81-3BE4101EC423}" srcOrd="0" destOrd="0" presId="urn:microsoft.com/office/officeart/2005/8/layout/vList2"/>
    <dgm:cxn modelId="{D0D615C6-8BED-4166-9DA6-D2295EBE2A15}" type="presOf" srcId="{67680B20-9857-4FEA-BBB3-A4C083246C87}" destId="{13E36243-6CEC-411F-B4F7-CFB8F24D7C5A}" srcOrd="0" destOrd="0" presId="urn:microsoft.com/office/officeart/2005/8/layout/vList2"/>
    <dgm:cxn modelId="{B91A7E9F-EDFD-4C0C-8B1B-F747F14EAB32}" srcId="{3DAFDBCA-72BF-40FA-9859-0FB65A9C63C9}" destId="{D7483A87-C673-4602-BC5A-88639AF48EC4}" srcOrd="1" destOrd="0" parTransId="{3DF61F82-288B-4FF6-AA90-D25F41AC4319}" sibTransId="{46F74FB0-F4EB-4C27-90A0-6793E5547338}"/>
    <dgm:cxn modelId="{C77E912B-F533-47AA-8AC3-D7778D74231C}" type="presOf" srcId="{6DA53D54-F894-4ED2-8FEF-A05030A5519E}" destId="{B62A9789-BDD5-4635-B549-8294CA7F4582}" srcOrd="0" destOrd="0" presId="urn:microsoft.com/office/officeart/2005/8/layout/vList2"/>
    <dgm:cxn modelId="{7513F5EB-4688-4C04-AE50-66AE5BD46613}" type="presParOf" srcId="{FD3660A6-CA5B-4FA5-964B-CA6FF5AE16B1}" destId="{EE5BEB59-60EF-4937-BF81-3BE4101EC423}" srcOrd="0" destOrd="0" presId="urn:microsoft.com/office/officeart/2005/8/layout/vList2"/>
    <dgm:cxn modelId="{A2FAD98B-B7A1-47D8-B997-BED48F80D9B4}" type="presParOf" srcId="{FD3660A6-CA5B-4FA5-964B-CA6FF5AE16B1}" destId="{F7283720-D57F-47BF-AAFA-B55070EB2069}" srcOrd="1" destOrd="0" presId="urn:microsoft.com/office/officeart/2005/8/layout/vList2"/>
    <dgm:cxn modelId="{B3C5F8F1-E872-473B-ACEE-FF89EC0F9678}" type="presParOf" srcId="{FD3660A6-CA5B-4FA5-964B-CA6FF5AE16B1}" destId="{96AC705F-6B75-42EE-A3BE-32FDC8B573F9}" srcOrd="2" destOrd="0" presId="urn:microsoft.com/office/officeart/2005/8/layout/vList2"/>
    <dgm:cxn modelId="{10D98F66-762F-40A9-8F3D-9AEB84D462B1}" type="presParOf" srcId="{FD3660A6-CA5B-4FA5-964B-CA6FF5AE16B1}" destId="{13E36243-6CEC-411F-B4F7-CFB8F24D7C5A}" srcOrd="3" destOrd="0" presId="urn:microsoft.com/office/officeart/2005/8/layout/vList2"/>
    <dgm:cxn modelId="{FE3E39D3-B536-49EE-BB62-FC11F871E042}" type="presParOf" srcId="{FD3660A6-CA5B-4FA5-964B-CA6FF5AE16B1}" destId="{B62A9789-BDD5-4635-B549-8294CA7F4582}" srcOrd="4" destOrd="0" presId="urn:microsoft.com/office/officeart/2005/8/layout/vList2"/>
    <dgm:cxn modelId="{B90E4B8E-5922-487E-8096-50AD68C6456C}" type="presParOf" srcId="{FD3660A6-CA5B-4FA5-964B-CA6FF5AE16B1}" destId="{C4A4011F-0AEB-4E95-926D-4D94D2DD0C39}" srcOrd="5" destOrd="0" presId="urn:microsoft.com/office/officeart/2005/8/layout/vList2"/>
    <dgm:cxn modelId="{81ECDEFE-4EF7-4F28-B163-252CE0FE9569}" type="presParOf" srcId="{FD3660A6-CA5B-4FA5-964B-CA6FF5AE16B1}" destId="{A6398654-CA81-494D-8761-A0D7EC99CEF8}" srcOrd="6" destOrd="0" presId="urn:microsoft.com/office/officeart/2005/8/layout/vList2"/>
    <dgm:cxn modelId="{9D6EA0ED-16CC-4D16-9994-723A98AD765B}" type="presParOf" srcId="{FD3660A6-CA5B-4FA5-964B-CA6FF5AE16B1}" destId="{06153BB1-4AD9-4F7D-8988-90A9D8366B11}" srcOrd="7" destOrd="0" presId="urn:microsoft.com/office/officeart/2005/8/layout/vList2"/>
    <dgm:cxn modelId="{4D412F87-1642-4524-AD78-951AC82F619E}" type="presParOf" srcId="{FD3660A6-CA5B-4FA5-964B-CA6FF5AE16B1}" destId="{44895B47-CCD0-4741-A16B-52BB07C899A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98157-EC8E-4300-B9F7-0233B9D43493}">
      <dsp:nvSpPr>
        <dsp:cNvPr id="0" name=""/>
        <dsp:cNvSpPr/>
      </dsp:nvSpPr>
      <dsp:spPr>
        <a:xfrm>
          <a:off x="2028292" y="552157"/>
          <a:ext cx="4985483" cy="4985483"/>
        </a:xfrm>
        <a:prstGeom prst="blockArc">
          <a:avLst>
            <a:gd name="adj1" fmla="val 13086876"/>
            <a:gd name="adj2" fmla="val 17839202"/>
            <a:gd name="adj3" fmla="val 4526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AEB3F2-56D9-41E6-9431-E057607341EB}">
      <dsp:nvSpPr>
        <dsp:cNvPr id="0" name=""/>
        <dsp:cNvSpPr/>
      </dsp:nvSpPr>
      <dsp:spPr>
        <a:xfrm>
          <a:off x="2274312" y="169837"/>
          <a:ext cx="4985483" cy="4985483"/>
        </a:xfrm>
        <a:prstGeom prst="blockArc">
          <a:avLst>
            <a:gd name="adj1" fmla="val 8426907"/>
            <a:gd name="adj2" fmla="val 12444433"/>
            <a:gd name="adj3" fmla="val 4526"/>
          </a:avLst>
        </a:prstGeom>
        <a:solidFill>
          <a:schemeClr val="accent2">
            <a:hueOff val="5154891"/>
            <a:satOff val="-14794"/>
            <a:lumOff val="-2368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9FB5D-2E25-4FDA-8BCA-628F134A4003}">
      <dsp:nvSpPr>
        <dsp:cNvPr id="0" name=""/>
        <dsp:cNvSpPr/>
      </dsp:nvSpPr>
      <dsp:spPr>
        <a:xfrm>
          <a:off x="2295888" y="196339"/>
          <a:ext cx="4985483" cy="4985483"/>
        </a:xfrm>
        <a:prstGeom prst="blockArc">
          <a:avLst>
            <a:gd name="adj1" fmla="val 4085356"/>
            <a:gd name="adj2" fmla="val 8475128"/>
            <a:gd name="adj3" fmla="val 4526"/>
          </a:avLst>
        </a:prstGeom>
        <a:solidFill>
          <a:schemeClr val="accent2">
            <a:hueOff val="3866169"/>
            <a:satOff val="-11096"/>
            <a:lumOff val="-17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086531-13F5-4DD4-90AE-731BA9A9D9AA}">
      <dsp:nvSpPr>
        <dsp:cNvPr id="0" name=""/>
        <dsp:cNvSpPr/>
      </dsp:nvSpPr>
      <dsp:spPr>
        <a:xfrm>
          <a:off x="4269157" y="265031"/>
          <a:ext cx="4985483" cy="4985483"/>
        </a:xfrm>
        <a:prstGeom prst="blockArc">
          <a:avLst>
            <a:gd name="adj1" fmla="val 2376348"/>
            <a:gd name="adj2" fmla="val 6953892"/>
            <a:gd name="adj3" fmla="val 4526"/>
          </a:avLst>
        </a:prstGeom>
        <a:solidFill>
          <a:schemeClr val="accent2">
            <a:hueOff val="2577445"/>
            <a:satOff val="-7397"/>
            <a:lumOff val="-118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9D7168-E128-43C0-8C58-2903E4967DEF}">
      <dsp:nvSpPr>
        <dsp:cNvPr id="0" name=""/>
        <dsp:cNvSpPr/>
      </dsp:nvSpPr>
      <dsp:spPr>
        <a:xfrm>
          <a:off x="3935596" y="794073"/>
          <a:ext cx="4985483" cy="4985483"/>
        </a:xfrm>
        <a:prstGeom prst="blockArc">
          <a:avLst>
            <a:gd name="adj1" fmla="val 19523500"/>
            <a:gd name="adj2" fmla="val 1491419"/>
            <a:gd name="adj3" fmla="val 4526"/>
          </a:avLst>
        </a:prstGeom>
        <a:solidFill>
          <a:schemeClr val="accent2">
            <a:hueOff val="1288723"/>
            <a:satOff val="-3699"/>
            <a:lumOff val="-5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1D9EF6-1E35-46E8-855C-7455B9F6942D}">
      <dsp:nvSpPr>
        <dsp:cNvPr id="0" name=""/>
        <dsp:cNvSpPr/>
      </dsp:nvSpPr>
      <dsp:spPr>
        <a:xfrm>
          <a:off x="3880547" y="710692"/>
          <a:ext cx="4985483" cy="4985483"/>
        </a:xfrm>
        <a:prstGeom prst="blockArc">
          <a:avLst>
            <a:gd name="adj1" fmla="val 15147843"/>
            <a:gd name="adj2" fmla="val 19664492"/>
            <a:gd name="adj3" fmla="val 452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B11443-AD8A-4149-A47C-3DB77DE7FDCD}">
      <dsp:nvSpPr>
        <dsp:cNvPr id="0" name=""/>
        <dsp:cNvSpPr/>
      </dsp:nvSpPr>
      <dsp:spPr>
        <a:xfrm>
          <a:off x="4719496" y="1966950"/>
          <a:ext cx="1802952" cy="16510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000" kern="1200" dirty="0"/>
            <a:t>Self-Oriented Values</a:t>
          </a:r>
          <a:endParaRPr lang="zh-HK" altLang="en-US" sz="2000" kern="1200" dirty="0"/>
        </a:p>
      </dsp:txBody>
      <dsp:txXfrm>
        <a:off x="4983532" y="2208736"/>
        <a:ext cx="1274880" cy="1167448"/>
      </dsp:txXfrm>
    </dsp:sp>
    <dsp:sp modelId="{EA9F34C3-108E-4012-A67F-A58EED03B705}">
      <dsp:nvSpPr>
        <dsp:cNvPr id="0" name=""/>
        <dsp:cNvSpPr/>
      </dsp:nvSpPr>
      <dsp:spPr>
        <a:xfrm>
          <a:off x="4755954" y="42001"/>
          <a:ext cx="1766517" cy="16766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000" kern="1200" dirty="0"/>
            <a:t>Active / Passive</a:t>
          </a:r>
          <a:endParaRPr lang="zh-HK" altLang="en-US" sz="2000" kern="1200" dirty="0"/>
        </a:p>
      </dsp:txBody>
      <dsp:txXfrm>
        <a:off x="5014654" y="287541"/>
        <a:ext cx="1249117" cy="1185569"/>
      </dsp:txXfrm>
    </dsp:sp>
    <dsp:sp modelId="{4AAFAEFE-0B4C-43A7-A637-024130B5FB0A}">
      <dsp:nvSpPr>
        <dsp:cNvPr id="0" name=""/>
        <dsp:cNvSpPr/>
      </dsp:nvSpPr>
      <dsp:spPr>
        <a:xfrm>
          <a:off x="7182744" y="880339"/>
          <a:ext cx="2501646" cy="2045460"/>
        </a:xfrm>
        <a:prstGeom prst="ellipse">
          <a:avLst/>
        </a:prstGeom>
        <a:solidFill>
          <a:schemeClr val="accent2">
            <a:hueOff val="1288723"/>
            <a:satOff val="-3699"/>
            <a:lumOff val="-5922"/>
            <a:alphaOff val="0"/>
          </a:schemeClr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000" kern="1200" dirty="0"/>
            <a:t>Material / Nonmaterial</a:t>
          </a:r>
          <a:endParaRPr lang="zh-HK" altLang="en-US" sz="2000" kern="1200" dirty="0"/>
        </a:p>
      </dsp:txBody>
      <dsp:txXfrm>
        <a:off x="7549102" y="1179890"/>
        <a:ext cx="1768930" cy="1446358"/>
      </dsp:txXfrm>
    </dsp:sp>
    <dsp:sp modelId="{9079A5CF-9AC0-4FA7-91F0-316CD39FE493}">
      <dsp:nvSpPr>
        <dsp:cNvPr id="0" name=""/>
        <dsp:cNvSpPr/>
      </dsp:nvSpPr>
      <dsp:spPr>
        <a:xfrm>
          <a:off x="7541497" y="3341556"/>
          <a:ext cx="2194936" cy="1938762"/>
        </a:xfrm>
        <a:prstGeom prst="ellipse">
          <a:avLst/>
        </a:prstGeom>
        <a:solidFill>
          <a:schemeClr val="accent2">
            <a:hueOff val="2577445"/>
            <a:satOff val="-7397"/>
            <a:lumOff val="-11844"/>
            <a:alphaOff val="0"/>
          </a:schemeClr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000" kern="1200" dirty="0"/>
            <a:t>Hard work  / Leisure</a:t>
          </a:r>
          <a:endParaRPr lang="zh-HK" altLang="en-US" sz="2000" kern="1200" dirty="0"/>
        </a:p>
      </dsp:txBody>
      <dsp:txXfrm>
        <a:off x="7862938" y="3625481"/>
        <a:ext cx="1552054" cy="1370912"/>
      </dsp:txXfrm>
    </dsp:sp>
    <dsp:sp modelId="{4B47509E-8E28-4C21-9882-B257C2CE773A}">
      <dsp:nvSpPr>
        <dsp:cNvPr id="0" name=""/>
        <dsp:cNvSpPr/>
      </dsp:nvSpPr>
      <dsp:spPr>
        <a:xfrm>
          <a:off x="4388454" y="3744679"/>
          <a:ext cx="2618639" cy="2409491"/>
        </a:xfrm>
        <a:prstGeom prst="ellipse">
          <a:avLst/>
        </a:prstGeom>
        <a:solidFill>
          <a:schemeClr val="accent2">
            <a:hueOff val="3866169"/>
            <a:satOff val="-11096"/>
            <a:lumOff val="-17765"/>
            <a:alphaOff val="0"/>
          </a:schemeClr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1800" kern="1200" dirty="0"/>
            <a:t>Postponed gratification / Immediate gratification</a:t>
          </a:r>
          <a:endParaRPr lang="zh-HK" altLang="en-US" sz="1800" kern="1200" dirty="0"/>
        </a:p>
      </dsp:txBody>
      <dsp:txXfrm>
        <a:off x="4771945" y="4097541"/>
        <a:ext cx="1851657" cy="1703767"/>
      </dsp:txXfrm>
    </dsp:sp>
    <dsp:sp modelId="{0C2EDF83-EFCC-4319-99B0-D3E6EC88028F}">
      <dsp:nvSpPr>
        <dsp:cNvPr id="0" name=""/>
        <dsp:cNvSpPr/>
      </dsp:nvSpPr>
      <dsp:spPr>
        <a:xfrm>
          <a:off x="1523804" y="3129910"/>
          <a:ext cx="2729427" cy="2168109"/>
        </a:xfrm>
        <a:prstGeom prst="ellipse">
          <a:avLst/>
        </a:prstGeom>
        <a:solidFill>
          <a:schemeClr val="accent2">
            <a:hueOff val="5154891"/>
            <a:satOff val="-14794"/>
            <a:lumOff val="-23687"/>
            <a:alphaOff val="0"/>
          </a:schemeClr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1800" kern="1200" dirty="0"/>
            <a:t>Sensual gratification / Abstinence</a:t>
          </a:r>
          <a:endParaRPr lang="zh-HK" altLang="en-US" sz="1800" kern="1200" dirty="0"/>
        </a:p>
      </dsp:txBody>
      <dsp:txXfrm>
        <a:off x="1923519" y="3447422"/>
        <a:ext cx="1929997" cy="1533085"/>
      </dsp:txXfrm>
    </dsp:sp>
    <dsp:sp modelId="{7DE552CB-D0F2-4A43-BD21-47999E83C62B}">
      <dsp:nvSpPr>
        <dsp:cNvPr id="0" name=""/>
        <dsp:cNvSpPr/>
      </dsp:nvSpPr>
      <dsp:spPr>
        <a:xfrm>
          <a:off x="1529923" y="603474"/>
          <a:ext cx="2148522" cy="1875267"/>
        </a:xfrm>
        <a:prstGeom prst="ellips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000" kern="1200" dirty="0"/>
            <a:t>Religious / Secular</a:t>
          </a:r>
          <a:endParaRPr lang="zh-HK" altLang="en-US" sz="2000" kern="1200" dirty="0"/>
        </a:p>
      </dsp:txBody>
      <dsp:txXfrm>
        <a:off x="1844567" y="878100"/>
        <a:ext cx="1519234" cy="13260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C6B32-088E-4531-9057-4DE2BE43EBBD}">
      <dsp:nvSpPr>
        <dsp:cNvPr id="0" name=""/>
        <dsp:cNvSpPr/>
      </dsp:nvSpPr>
      <dsp:spPr>
        <a:xfrm>
          <a:off x="2438399" y="67733"/>
          <a:ext cx="3251200" cy="3251200"/>
        </a:xfrm>
        <a:prstGeom prst="ellipse">
          <a:avLst/>
        </a:prstGeom>
        <a:solidFill>
          <a:srgbClr val="F4B89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500" kern="1200" dirty="0"/>
            <a:t>Social class</a:t>
          </a:r>
          <a:endParaRPr lang="zh-HK" altLang="en-US" sz="2500" kern="1200" dirty="0"/>
        </a:p>
      </dsp:txBody>
      <dsp:txXfrm>
        <a:off x="2871893" y="636693"/>
        <a:ext cx="2384213" cy="1463040"/>
      </dsp:txXfrm>
    </dsp:sp>
    <dsp:sp modelId="{A14A243E-F7BA-4F41-AFF8-DAD9A82D3BE6}">
      <dsp:nvSpPr>
        <dsp:cNvPr id="0" name=""/>
        <dsp:cNvSpPr/>
      </dsp:nvSpPr>
      <dsp:spPr>
        <a:xfrm>
          <a:off x="3611541" y="2099733"/>
          <a:ext cx="3251200" cy="3251200"/>
        </a:xfrm>
        <a:prstGeom prst="ellipse">
          <a:avLst/>
        </a:prstGeom>
        <a:solidFill>
          <a:schemeClr val="accent2">
            <a:alpha val="50000"/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500" kern="1200" dirty="0"/>
            <a:t>Subculture</a:t>
          </a:r>
          <a:endParaRPr lang="zh-HK" altLang="en-US" sz="2500" kern="1200" dirty="0"/>
        </a:p>
      </dsp:txBody>
      <dsp:txXfrm>
        <a:off x="4605866" y="2939626"/>
        <a:ext cx="1950720" cy="1788160"/>
      </dsp:txXfrm>
    </dsp:sp>
    <dsp:sp modelId="{F813ED2B-698E-4549-A603-646CDF1322AA}">
      <dsp:nvSpPr>
        <dsp:cNvPr id="0" name=""/>
        <dsp:cNvSpPr/>
      </dsp:nvSpPr>
      <dsp:spPr>
        <a:xfrm>
          <a:off x="1265258" y="2099733"/>
          <a:ext cx="3251200" cy="3251200"/>
        </a:xfrm>
        <a:prstGeom prst="ellipse">
          <a:avLst/>
        </a:prstGeom>
        <a:solidFill>
          <a:schemeClr val="accent2">
            <a:alpha val="50000"/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500" kern="1200" dirty="0"/>
            <a:t>Culture</a:t>
          </a:r>
          <a:endParaRPr lang="zh-HK" altLang="en-US" sz="2500" kern="1200" dirty="0"/>
        </a:p>
      </dsp:txBody>
      <dsp:txXfrm>
        <a:off x="1571413" y="2939626"/>
        <a:ext cx="1950720" cy="1788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8E1C67-850F-421D-94EB-253F4E61FB37}">
      <dsp:nvSpPr>
        <dsp:cNvPr id="0" name=""/>
        <dsp:cNvSpPr/>
      </dsp:nvSpPr>
      <dsp:spPr>
        <a:xfrm>
          <a:off x="2540485" y="0"/>
          <a:ext cx="1270242" cy="1009867"/>
        </a:xfrm>
        <a:prstGeom prst="trapezoid">
          <a:avLst>
            <a:gd name="adj" fmla="val 62892"/>
          </a:avLst>
        </a:prstGeom>
        <a:solidFill>
          <a:srgbClr val="61CBF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3400" kern="1200" dirty="0">
            <a:solidFill>
              <a:schemeClr val="bg1"/>
            </a:solidFill>
          </a:endParaRPr>
        </a:p>
      </dsp:txBody>
      <dsp:txXfrm>
        <a:off x="2540485" y="0"/>
        <a:ext cx="1270242" cy="1009867"/>
      </dsp:txXfrm>
    </dsp:sp>
    <dsp:sp modelId="{3BF00D03-48E1-4D7F-91A5-EB9F581C4493}">
      <dsp:nvSpPr>
        <dsp:cNvPr id="0" name=""/>
        <dsp:cNvSpPr/>
      </dsp:nvSpPr>
      <dsp:spPr>
        <a:xfrm>
          <a:off x="1905363" y="1009867"/>
          <a:ext cx="2540485" cy="1009867"/>
        </a:xfrm>
        <a:prstGeom prst="trapezoid">
          <a:avLst>
            <a:gd name="adj" fmla="val 62892"/>
          </a:avLst>
        </a:prstGeom>
        <a:solidFill>
          <a:srgbClr val="70A25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3400" kern="1200" dirty="0">
              <a:solidFill>
                <a:schemeClr val="tx1"/>
              </a:solidFill>
            </a:rPr>
            <a:t>Esteem</a:t>
          </a:r>
          <a:endParaRPr lang="zh-HK" altLang="en-US" sz="3400" kern="1200" dirty="0">
            <a:solidFill>
              <a:schemeClr val="tx1"/>
            </a:solidFill>
          </a:endParaRPr>
        </a:p>
      </dsp:txBody>
      <dsp:txXfrm>
        <a:off x="2349948" y="1009867"/>
        <a:ext cx="1651315" cy="1009867"/>
      </dsp:txXfrm>
    </dsp:sp>
    <dsp:sp modelId="{9AE4718A-6D6C-4CC4-9EE4-8CC9332A5618}">
      <dsp:nvSpPr>
        <dsp:cNvPr id="0" name=""/>
        <dsp:cNvSpPr/>
      </dsp:nvSpPr>
      <dsp:spPr>
        <a:xfrm>
          <a:off x="1270242" y="2019734"/>
          <a:ext cx="3810727" cy="1009867"/>
        </a:xfrm>
        <a:prstGeom prst="trapezoid">
          <a:avLst>
            <a:gd name="adj" fmla="val 62892"/>
          </a:avLst>
        </a:prstGeom>
        <a:solidFill>
          <a:srgbClr val="87925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3400" kern="1200" dirty="0">
              <a:solidFill>
                <a:schemeClr val="tx1"/>
              </a:solidFill>
            </a:rPr>
            <a:t>Love / Belonging</a:t>
          </a:r>
          <a:endParaRPr lang="zh-HK" altLang="en-US" sz="3400" kern="1200" dirty="0">
            <a:solidFill>
              <a:schemeClr val="tx1"/>
            </a:solidFill>
          </a:endParaRPr>
        </a:p>
      </dsp:txBody>
      <dsp:txXfrm>
        <a:off x="1937119" y="2019734"/>
        <a:ext cx="2476973" cy="1009867"/>
      </dsp:txXfrm>
    </dsp:sp>
    <dsp:sp modelId="{07511D7E-09BB-46E6-A21E-366B34C3DBFF}">
      <dsp:nvSpPr>
        <dsp:cNvPr id="0" name=""/>
        <dsp:cNvSpPr/>
      </dsp:nvSpPr>
      <dsp:spPr>
        <a:xfrm>
          <a:off x="635121" y="3029600"/>
          <a:ext cx="5080970" cy="1009867"/>
        </a:xfrm>
        <a:prstGeom prst="trapezoid">
          <a:avLst>
            <a:gd name="adj" fmla="val 62892"/>
          </a:avLst>
        </a:prstGeom>
        <a:solidFill>
          <a:srgbClr val="C1B55B"/>
        </a:solidFill>
        <a:ln w="19050" cap="flat" cmpd="sng" algn="ctr">
          <a:solidFill>
            <a:srgbClr val="C1B55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3400" kern="1200" dirty="0">
              <a:solidFill>
                <a:schemeClr val="tx1"/>
              </a:solidFill>
            </a:rPr>
            <a:t>Safety</a:t>
          </a:r>
          <a:endParaRPr lang="zh-HK" altLang="en-US" sz="3400" kern="1200" dirty="0">
            <a:solidFill>
              <a:schemeClr val="tx1"/>
            </a:solidFill>
          </a:endParaRPr>
        </a:p>
      </dsp:txBody>
      <dsp:txXfrm>
        <a:off x="1524291" y="3029600"/>
        <a:ext cx="3302630" cy="1009867"/>
      </dsp:txXfrm>
    </dsp:sp>
    <dsp:sp modelId="{66EA024D-3062-4842-BED4-88878175CAAC}">
      <dsp:nvSpPr>
        <dsp:cNvPr id="0" name=""/>
        <dsp:cNvSpPr/>
      </dsp:nvSpPr>
      <dsp:spPr>
        <a:xfrm>
          <a:off x="0" y="4039467"/>
          <a:ext cx="6351213" cy="1009867"/>
        </a:xfrm>
        <a:prstGeom prst="trapezoid">
          <a:avLst>
            <a:gd name="adj" fmla="val 62892"/>
          </a:avLst>
        </a:prstGeom>
        <a:solidFill>
          <a:srgbClr val="F4B89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3400" kern="1200" dirty="0">
              <a:solidFill>
                <a:schemeClr val="tx1"/>
              </a:solidFill>
            </a:rPr>
            <a:t>Physiological</a:t>
          </a:r>
          <a:endParaRPr lang="zh-HK" altLang="en-US" sz="3400" kern="1200" dirty="0">
            <a:solidFill>
              <a:schemeClr val="tx1"/>
            </a:solidFill>
          </a:endParaRPr>
        </a:p>
      </dsp:txBody>
      <dsp:txXfrm>
        <a:off x="1111462" y="4039467"/>
        <a:ext cx="4128288" cy="10098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27E70-BA67-4EAA-AED0-6652B794AF80}">
      <dsp:nvSpPr>
        <dsp:cNvPr id="0" name=""/>
        <dsp:cNvSpPr/>
      </dsp:nvSpPr>
      <dsp:spPr>
        <a:xfrm>
          <a:off x="3509" y="464424"/>
          <a:ext cx="3422211" cy="1331696"/>
        </a:xfrm>
        <a:prstGeom prst="rect">
          <a:avLst/>
        </a:prstGeom>
        <a:solidFill>
          <a:srgbClr val="F4B898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158496" rIns="277368" bIns="158496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3900" kern="1200" dirty="0"/>
            <a:t>Reference Groups</a:t>
          </a:r>
          <a:endParaRPr lang="zh-HK" altLang="en-US" sz="3900" kern="1200" dirty="0"/>
        </a:p>
      </dsp:txBody>
      <dsp:txXfrm>
        <a:off x="3509" y="464424"/>
        <a:ext cx="3422211" cy="1331696"/>
      </dsp:txXfrm>
    </dsp:sp>
    <dsp:sp modelId="{A361B9C2-615C-4869-9AC7-94937605C9B1}">
      <dsp:nvSpPr>
        <dsp:cNvPr id="0" name=""/>
        <dsp:cNvSpPr/>
      </dsp:nvSpPr>
      <dsp:spPr>
        <a:xfrm>
          <a:off x="3509" y="1796120"/>
          <a:ext cx="3422211" cy="3158122"/>
        </a:xfrm>
        <a:prstGeom prst="rect">
          <a:avLst/>
        </a:prstGeom>
        <a:solidFill>
          <a:srgbClr val="F9D9C7"/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HK" sz="1800" kern="1200" dirty="0"/>
            <a:t>Groups that have a direct </a:t>
          </a:r>
          <a:r>
            <a:rPr lang="en-US" altLang="zh-HK" sz="1800" kern="1200" dirty="0">
              <a:solidFill>
                <a:schemeClr val="tx1"/>
              </a:solidFill>
            </a:rPr>
            <a:t>and indirect influence on </a:t>
          </a:r>
          <a:r>
            <a:rPr lang="en-US" altLang="zh-HK" sz="1800" kern="1200" dirty="0" smtClean="0">
              <a:solidFill>
                <a:schemeClr val="tx1"/>
              </a:solidFill>
            </a:rPr>
            <a:t>consumers’ attitudes </a:t>
          </a:r>
          <a:r>
            <a:rPr lang="en-US" altLang="zh-HK" sz="1800" kern="1200" dirty="0">
              <a:solidFill>
                <a:schemeClr val="tx1"/>
              </a:solidFill>
            </a:rPr>
            <a:t>or </a:t>
          </a:r>
          <a:r>
            <a:rPr lang="en-US" altLang="zh-HK" sz="1800" kern="1200" dirty="0" err="1" smtClean="0">
              <a:solidFill>
                <a:schemeClr val="tx1"/>
              </a:solidFill>
            </a:rPr>
            <a:t>behaviour</a:t>
          </a:r>
          <a:endParaRPr lang="zh-HK" altLang="en-U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HK" sz="1800" kern="1200" dirty="0">
              <a:solidFill>
                <a:schemeClr val="tx1"/>
              </a:solidFill>
            </a:rPr>
            <a:t>Expose individual to new </a:t>
          </a:r>
          <a:r>
            <a:rPr lang="en-US" altLang="zh-HK" sz="1800" kern="1200" dirty="0" err="1" smtClean="0">
              <a:solidFill>
                <a:schemeClr val="tx1"/>
              </a:solidFill>
            </a:rPr>
            <a:t>behaviour</a:t>
          </a:r>
          <a:r>
            <a:rPr lang="en-US" altLang="zh-HK" sz="1800" kern="1200" dirty="0" smtClean="0">
              <a:solidFill>
                <a:schemeClr val="tx1"/>
              </a:solidFill>
            </a:rPr>
            <a:t> </a:t>
          </a:r>
          <a:r>
            <a:rPr lang="en-US" altLang="zh-HK" sz="1800" kern="1200" dirty="0">
              <a:solidFill>
                <a:schemeClr val="tx1"/>
              </a:solidFill>
            </a:rPr>
            <a:t>and lifestyle, influence attitudes, create pressures for conformity</a:t>
          </a:r>
          <a:endParaRPr lang="zh-HK" altLang="en-U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HK" sz="1800" kern="1200" dirty="0">
              <a:solidFill>
                <a:schemeClr val="tx1"/>
              </a:solidFill>
            </a:rPr>
            <a:t>Affect product and brand choice</a:t>
          </a:r>
          <a:endParaRPr lang="zh-HK" altLang="en-US" sz="1800" kern="1200" dirty="0">
            <a:solidFill>
              <a:schemeClr val="tx1"/>
            </a:solidFill>
          </a:endParaRPr>
        </a:p>
      </dsp:txBody>
      <dsp:txXfrm>
        <a:off x="3509" y="1796120"/>
        <a:ext cx="3422211" cy="3158122"/>
      </dsp:txXfrm>
    </dsp:sp>
    <dsp:sp modelId="{D2E1D9D2-7272-472B-A8D0-2667979655D5}">
      <dsp:nvSpPr>
        <dsp:cNvPr id="0" name=""/>
        <dsp:cNvSpPr/>
      </dsp:nvSpPr>
      <dsp:spPr>
        <a:xfrm>
          <a:off x="3904831" y="464424"/>
          <a:ext cx="3422211" cy="1331696"/>
        </a:xfrm>
        <a:prstGeom prst="rect">
          <a:avLst/>
        </a:prstGeom>
        <a:solidFill>
          <a:srgbClr val="8CB591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158496" rIns="277368" bIns="158496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3900" kern="1200" dirty="0"/>
            <a:t>Family</a:t>
          </a:r>
          <a:endParaRPr lang="zh-HK" altLang="en-US" sz="3900" kern="1200" dirty="0"/>
        </a:p>
      </dsp:txBody>
      <dsp:txXfrm>
        <a:off x="3904831" y="464424"/>
        <a:ext cx="3422211" cy="1331696"/>
      </dsp:txXfrm>
    </dsp:sp>
    <dsp:sp modelId="{91ECD7B5-8FD0-4461-9C67-6B77DDFB5887}">
      <dsp:nvSpPr>
        <dsp:cNvPr id="0" name=""/>
        <dsp:cNvSpPr/>
      </dsp:nvSpPr>
      <dsp:spPr>
        <a:xfrm>
          <a:off x="3904831" y="1796120"/>
          <a:ext cx="3422211" cy="3158122"/>
        </a:xfrm>
        <a:prstGeom prst="rect">
          <a:avLst/>
        </a:prstGeom>
        <a:solidFill>
          <a:srgbClr val="B8D2BB">
            <a:alpha val="89804"/>
          </a:srgb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HK" sz="1800" b="1" kern="1200" dirty="0"/>
            <a:t>Family </a:t>
          </a:r>
          <a:r>
            <a:rPr lang="en-US" altLang="zh-HK" sz="1800" b="1" kern="1200" dirty="0" smtClean="0"/>
            <a:t>of orientation: </a:t>
          </a:r>
          <a:r>
            <a:rPr lang="en-US" altLang="zh-HK" sz="1800" kern="1200" dirty="0" smtClean="0"/>
            <a:t>parents and siblings</a:t>
          </a:r>
          <a:endParaRPr lang="zh-HK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HK" sz="1800" b="1" kern="1200" dirty="0"/>
            <a:t>Family </a:t>
          </a:r>
          <a:r>
            <a:rPr lang="en-US" altLang="zh-HK" sz="1800" b="1" kern="1200" dirty="0" smtClean="0"/>
            <a:t>of procreation</a:t>
          </a:r>
          <a:r>
            <a:rPr lang="en-US" altLang="zh-HK" sz="1800" b="1" kern="1200" dirty="0"/>
            <a:t>: </a:t>
          </a:r>
          <a:r>
            <a:rPr lang="en-US" altLang="zh-HK" sz="1800" kern="1200" dirty="0"/>
            <a:t>spouse and children</a:t>
          </a:r>
          <a:endParaRPr lang="zh-HK" altLang="en-US" sz="1800" kern="1200" dirty="0"/>
        </a:p>
      </dsp:txBody>
      <dsp:txXfrm>
        <a:off x="3904831" y="1796120"/>
        <a:ext cx="3422211" cy="3158122"/>
      </dsp:txXfrm>
    </dsp:sp>
    <dsp:sp modelId="{87BFEB7A-3970-4526-8344-728DCBB5C219}">
      <dsp:nvSpPr>
        <dsp:cNvPr id="0" name=""/>
        <dsp:cNvSpPr/>
      </dsp:nvSpPr>
      <dsp:spPr>
        <a:xfrm>
          <a:off x="7806153" y="464424"/>
          <a:ext cx="3422211" cy="1331696"/>
        </a:xfrm>
        <a:prstGeom prst="rect">
          <a:avLst/>
        </a:prstGeom>
        <a:solidFill>
          <a:srgbClr val="C6D88E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158496" rIns="277368" bIns="158496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3900" kern="1200" dirty="0"/>
            <a:t>Roles and Status</a:t>
          </a:r>
          <a:endParaRPr lang="zh-HK" altLang="en-US" sz="3900" kern="1200" dirty="0"/>
        </a:p>
      </dsp:txBody>
      <dsp:txXfrm>
        <a:off x="7806153" y="464424"/>
        <a:ext cx="3422211" cy="1331696"/>
      </dsp:txXfrm>
    </dsp:sp>
    <dsp:sp modelId="{04E471C6-9AB0-46CA-8170-B7D4A61C14B5}">
      <dsp:nvSpPr>
        <dsp:cNvPr id="0" name=""/>
        <dsp:cNvSpPr/>
      </dsp:nvSpPr>
      <dsp:spPr>
        <a:xfrm>
          <a:off x="7806153" y="1796120"/>
          <a:ext cx="3422211" cy="3158122"/>
        </a:xfrm>
        <a:prstGeom prst="rect">
          <a:avLst/>
        </a:prstGeom>
        <a:solidFill>
          <a:srgbClr val="DAE5B5">
            <a:alpha val="89804"/>
          </a:srgb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HK" sz="1800" kern="1200" dirty="0"/>
            <a:t>Role </a:t>
          </a:r>
          <a:r>
            <a:rPr lang="en-US" altLang="zh-HK" sz="1800" kern="1200" dirty="0" smtClean="0"/>
            <a:t>consists </a:t>
          </a:r>
          <a:r>
            <a:rPr lang="en-US" altLang="zh-HK" sz="1800" kern="1200" dirty="0"/>
            <a:t>of the activities a person is </a:t>
          </a:r>
          <a:r>
            <a:rPr lang="en-US" altLang="zh-HK" sz="1800" kern="1200" dirty="0">
              <a:solidFill>
                <a:schemeClr val="tx1"/>
              </a:solidFill>
            </a:rPr>
            <a:t>expected to perform</a:t>
          </a:r>
          <a:endParaRPr lang="zh-HK" altLang="en-U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HK" sz="1800" kern="1200" dirty="0">
              <a:solidFill>
                <a:schemeClr val="tx1"/>
              </a:solidFill>
            </a:rPr>
            <a:t>Each role carries a status</a:t>
          </a:r>
          <a:endParaRPr lang="zh-HK" altLang="en-U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HK" sz="1800" kern="1200" dirty="0">
              <a:solidFill>
                <a:schemeClr val="tx1"/>
              </a:solidFill>
            </a:rPr>
            <a:t>People choose products that reflect and communicate </a:t>
          </a:r>
          <a:r>
            <a:rPr lang="en-US" altLang="zh-HK" sz="1800" kern="1200" dirty="0" smtClean="0">
              <a:solidFill>
                <a:schemeClr val="tx1"/>
              </a:solidFill>
            </a:rPr>
            <a:t>with their </a:t>
          </a:r>
          <a:r>
            <a:rPr lang="en-US" altLang="zh-HK" sz="1800" kern="1200" dirty="0">
              <a:solidFill>
                <a:schemeClr val="tx1"/>
              </a:solidFill>
            </a:rPr>
            <a:t>role and status</a:t>
          </a:r>
          <a:endParaRPr lang="zh-HK" altLang="en-US" sz="1800" kern="1200" dirty="0">
            <a:solidFill>
              <a:schemeClr val="tx1"/>
            </a:solidFill>
          </a:endParaRPr>
        </a:p>
      </dsp:txBody>
      <dsp:txXfrm>
        <a:off x="7806153" y="1796120"/>
        <a:ext cx="3422211" cy="31581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5BEB59-60EF-4937-BF81-3BE4101EC423}">
      <dsp:nvSpPr>
        <dsp:cNvPr id="0" name=""/>
        <dsp:cNvSpPr/>
      </dsp:nvSpPr>
      <dsp:spPr>
        <a:xfrm>
          <a:off x="0" y="7173"/>
          <a:ext cx="6380480" cy="1010880"/>
        </a:xfrm>
        <a:prstGeom prst="roundRect">
          <a:avLst/>
        </a:prstGeom>
        <a:solidFill>
          <a:srgbClr val="46B1E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HK" sz="2000" b="1" kern="1200" dirty="0"/>
            <a:t>Age and Life-cycle </a:t>
          </a:r>
          <a:r>
            <a:rPr lang="en-US" altLang="zh-HK" sz="2000" b="1" kern="1200" dirty="0" smtClean="0"/>
            <a:t>Stage</a:t>
          </a:r>
          <a:endParaRPr lang="en-US" altLang="zh-HK" sz="2000" b="1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HK" sz="1600" kern="1200" dirty="0"/>
            <a:t>Tastes and preferences change majority in different stages of life</a:t>
          </a:r>
          <a:endParaRPr lang="zh-HK" altLang="en-US" sz="1600" kern="1200" dirty="0"/>
        </a:p>
      </dsp:txBody>
      <dsp:txXfrm>
        <a:off x="49347" y="56520"/>
        <a:ext cx="6281786" cy="912186"/>
      </dsp:txXfrm>
    </dsp:sp>
    <dsp:sp modelId="{F7283720-D57F-47BF-AAFA-B55070EB2069}">
      <dsp:nvSpPr>
        <dsp:cNvPr id="0" name=""/>
        <dsp:cNvSpPr/>
      </dsp:nvSpPr>
      <dsp:spPr>
        <a:xfrm>
          <a:off x="0" y="1018053"/>
          <a:ext cx="6380480" cy="149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580" tIns="11430" rIns="64008" bIns="11430" numCol="1" spcCol="1270" anchor="t" anchorCtr="0">
          <a:noAutofit/>
        </a:bodyPr>
        <a:lstStyle/>
        <a:p>
          <a:pPr marL="5715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HK" altLang="en-US" sz="700" kern="1200" dirty="0"/>
        </a:p>
      </dsp:txBody>
      <dsp:txXfrm>
        <a:off x="0" y="1018053"/>
        <a:ext cx="6380480" cy="149040"/>
      </dsp:txXfrm>
    </dsp:sp>
    <dsp:sp modelId="{96AC705F-6B75-42EE-A3BE-32FDC8B573F9}">
      <dsp:nvSpPr>
        <dsp:cNvPr id="0" name=""/>
        <dsp:cNvSpPr/>
      </dsp:nvSpPr>
      <dsp:spPr>
        <a:xfrm>
          <a:off x="0" y="1167093"/>
          <a:ext cx="6380480" cy="1010880"/>
        </a:xfrm>
        <a:prstGeom prst="roundRect">
          <a:avLst/>
        </a:prstGeom>
        <a:solidFill>
          <a:srgbClr val="8CB59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HK" sz="2000" b="1" kern="1200" dirty="0"/>
            <a:t>Occupation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HK" sz="1600" kern="1200" dirty="0"/>
            <a:t>Affects the goods and services bought by consumers</a:t>
          </a:r>
          <a:endParaRPr lang="zh-HK" altLang="en-US" sz="1600" kern="1200" dirty="0"/>
        </a:p>
      </dsp:txBody>
      <dsp:txXfrm>
        <a:off x="49347" y="1216440"/>
        <a:ext cx="6281786" cy="912186"/>
      </dsp:txXfrm>
    </dsp:sp>
    <dsp:sp modelId="{13E36243-6CEC-411F-B4F7-CFB8F24D7C5A}">
      <dsp:nvSpPr>
        <dsp:cNvPr id="0" name=""/>
        <dsp:cNvSpPr/>
      </dsp:nvSpPr>
      <dsp:spPr>
        <a:xfrm>
          <a:off x="0" y="2177973"/>
          <a:ext cx="6380480" cy="149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580" tIns="11430" rIns="64008" bIns="11430" numCol="1" spcCol="1270" anchor="t" anchorCtr="0">
          <a:noAutofit/>
        </a:bodyPr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HK" altLang="en-US" sz="700" kern="1200" dirty="0"/>
        </a:p>
      </dsp:txBody>
      <dsp:txXfrm>
        <a:off x="0" y="2177973"/>
        <a:ext cx="6380480" cy="149040"/>
      </dsp:txXfrm>
    </dsp:sp>
    <dsp:sp modelId="{B62A9789-BDD5-4635-B549-8294CA7F4582}">
      <dsp:nvSpPr>
        <dsp:cNvPr id="0" name=""/>
        <dsp:cNvSpPr/>
      </dsp:nvSpPr>
      <dsp:spPr>
        <a:xfrm>
          <a:off x="0" y="2327013"/>
          <a:ext cx="6380480" cy="1010880"/>
        </a:xfrm>
        <a:prstGeom prst="roundRect">
          <a:avLst/>
        </a:prstGeom>
        <a:solidFill>
          <a:srgbClr val="87925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HK" sz="2000" b="1" kern="1200" dirty="0" smtClean="0"/>
            <a:t>Financial Condition</a:t>
          </a:r>
          <a:endParaRPr lang="en-US" altLang="zh-HK" sz="2000" b="1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HK" sz="1600" kern="1200" dirty="0"/>
            <a:t>Include trends in personal </a:t>
          </a:r>
          <a:r>
            <a:rPr lang="en-US" altLang="zh-HK" sz="1600" kern="1200" dirty="0" smtClean="0"/>
            <a:t>income and savings</a:t>
          </a:r>
          <a:endParaRPr lang="zh-HK" altLang="en-US" sz="1600" kern="1200" dirty="0"/>
        </a:p>
      </dsp:txBody>
      <dsp:txXfrm>
        <a:off x="49347" y="2376360"/>
        <a:ext cx="6281786" cy="912186"/>
      </dsp:txXfrm>
    </dsp:sp>
    <dsp:sp modelId="{A6398654-CA81-494D-8761-A0D7EC99CEF8}">
      <dsp:nvSpPr>
        <dsp:cNvPr id="0" name=""/>
        <dsp:cNvSpPr/>
      </dsp:nvSpPr>
      <dsp:spPr>
        <a:xfrm>
          <a:off x="0" y="3363813"/>
          <a:ext cx="6380480" cy="1010880"/>
        </a:xfrm>
        <a:prstGeom prst="roundRect">
          <a:avLst/>
        </a:prstGeom>
        <a:solidFill>
          <a:srgbClr val="C1B55B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HK" sz="2000" b="1" kern="1200" dirty="0"/>
            <a:t>Lifestyle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HK" sz="1600" kern="1200" dirty="0" smtClean="0"/>
            <a:t>Consumer’s </a:t>
          </a:r>
          <a:r>
            <a:rPr lang="en-US" altLang="zh-HK" sz="1600" kern="1200" dirty="0"/>
            <a:t>AIOs (activities, interests, and opinions</a:t>
          </a:r>
          <a:r>
            <a:rPr lang="en-US" altLang="zh-HK" sz="1600" kern="1200" dirty="0" smtClean="0"/>
            <a:t>)</a:t>
          </a:r>
          <a:endParaRPr lang="zh-HK" altLang="en-US" sz="1600" kern="1200" dirty="0"/>
        </a:p>
      </dsp:txBody>
      <dsp:txXfrm>
        <a:off x="49347" y="3413160"/>
        <a:ext cx="6281786" cy="912186"/>
      </dsp:txXfrm>
    </dsp:sp>
    <dsp:sp modelId="{44895B47-CCD0-4741-A16B-52BB07C899A3}">
      <dsp:nvSpPr>
        <dsp:cNvPr id="0" name=""/>
        <dsp:cNvSpPr/>
      </dsp:nvSpPr>
      <dsp:spPr>
        <a:xfrm>
          <a:off x="0" y="4400613"/>
          <a:ext cx="6380480" cy="1010880"/>
        </a:xfrm>
        <a:prstGeom prst="roundRect">
          <a:avLst/>
        </a:prstGeom>
        <a:solidFill>
          <a:srgbClr val="F4B89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HK" sz="2000" b="1" kern="1200" dirty="0"/>
            <a:t>Personality and </a:t>
          </a:r>
          <a:r>
            <a:rPr lang="en-US" altLang="zh-HK" sz="2000" b="1" kern="1200" dirty="0" smtClean="0"/>
            <a:t>Self-concept</a:t>
          </a:r>
          <a:endParaRPr lang="en-US" altLang="zh-HK" sz="2000" b="1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HK" sz="1600" kern="1200" dirty="0"/>
            <a:t>Unique psychological characteristics and how </a:t>
          </a:r>
          <a:r>
            <a:rPr lang="en-US" altLang="zh-HK" sz="1600" kern="1200" dirty="0" smtClean="0"/>
            <a:t>the consumers </a:t>
          </a:r>
          <a:r>
            <a:rPr lang="en-US" altLang="zh-HK" sz="1600" kern="1200" dirty="0"/>
            <a:t>perceive </a:t>
          </a:r>
          <a:r>
            <a:rPr lang="en-US" altLang="zh-HK" sz="1600" kern="1200" dirty="0" smtClean="0"/>
            <a:t>themselves</a:t>
          </a:r>
          <a:endParaRPr lang="zh-HK" altLang="en-US" sz="1600" kern="1200" dirty="0"/>
        </a:p>
      </dsp:txBody>
      <dsp:txXfrm>
        <a:off x="49347" y="4449960"/>
        <a:ext cx="6281786" cy="912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BA90A-9851-4BEE-9081-75E6FCCA7ED2}" type="datetimeFigureOut">
              <a:rPr lang="zh-HK" altLang="en-US" smtClean="0"/>
              <a:t>12/3/2025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A0684-AB32-4A0A-AA5C-7732B8CD492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10943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A0684-AB32-4A0A-AA5C-7732B8CD4921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69886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/>
              <a:t>Active / Passive</a:t>
            </a:r>
          </a:p>
          <a:p>
            <a:r>
              <a:rPr lang="en-US" altLang="zh-HK" dirty="0"/>
              <a:t>Is a physically active approach to life valued more that a less active orientation?</a:t>
            </a:r>
          </a:p>
          <a:p>
            <a:r>
              <a:rPr lang="en-US" altLang="zh-HK" dirty="0"/>
              <a:t>Material / Nonmaterial</a:t>
            </a:r>
          </a:p>
          <a:p>
            <a:r>
              <a:rPr lang="en-US" altLang="zh-HK" dirty="0"/>
              <a:t>How much importance is attached to the acquisition of material wealth?</a:t>
            </a:r>
          </a:p>
          <a:p>
            <a:r>
              <a:rPr lang="en-US" altLang="zh-HK" dirty="0"/>
              <a:t>Hard work / Leisure.  </a:t>
            </a:r>
          </a:p>
          <a:p>
            <a:r>
              <a:rPr lang="en-US" altLang="zh-HK" dirty="0"/>
              <a:t>Is a person who works harder than economically necessary admired more than one who does not?</a:t>
            </a:r>
          </a:p>
          <a:p>
            <a:r>
              <a:rPr lang="en-US" altLang="zh-HK" dirty="0"/>
              <a:t>Postponed gratification / Immediate gratification</a:t>
            </a:r>
          </a:p>
          <a:p>
            <a:r>
              <a:rPr lang="en-US" altLang="zh-HK" dirty="0"/>
              <a:t>Are people encouraged to “save for a rainy day” or to “live for today”?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dirty="0"/>
              <a:t>Religious / Secular.  To what extent are </a:t>
            </a:r>
            <a:r>
              <a:rPr lang="en-US" altLang="zh-HK" dirty="0" err="1"/>
              <a:t>behaviours</a:t>
            </a:r>
            <a:r>
              <a:rPr lang="en-US" altLang="zh-HK" dirty="0"/>
              <a:t> and attitudes based on rules specified by religious doctrine.</a:t>
            </a:r>
            <a:endParaRPr lang="zh-HK" altLang="en-US" dirty="0"/>
          </a:p>
          <a:p>
            <a:endParaRPr lang="en-US" altLang="zh-H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dirty="0"/>
              <a:t>Sensual gratification / Abstinence.  To what extent is it acceptable to enjoy sensual pleasures such as food, drink, and sex?</a:t>
            </a:r>
            <a:endParaRPr lang="zh-HK" altLang="en-US" dirty="0"/>
          </a:p>
          <a:p>
            <a:endParaRPr lang="zh-HK" altLang="en-US" dirty="0"/>
          </a:p>
          <a:p>
            <a:endParaRPr lang="zh-HK" altLang="en-US" dirty="0"/>
          </a:p>
          <a:p>
            <a:endParaRPr lang="zh-HK" altLang="en-US" dirty="0"/>
          </a:p>
          <a:p>
            <a:endParaRPr lang="zh-HK" altLang="en-US" dirty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A0684-AB32-4A0A-AA5C-7732B8CD4921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19856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2CE277-D0E2-6A15-E578-A9AFCA8C9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3EC070B-F609-00E2-56BA-812973337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28CA0CA-86F2-E57F-D086-BBCB20BB3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F496-4842-4E73-83D0-A69A0577AC5F}" type="datetime1">
              <a:rPr lang="zh-HK" altLang="en-US" smtClean="0"/>
              <a:t>12/3/2025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DD3963A-7992-273B-CB09-D55419A95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8911855-9E39-A81D-DE3C-09CC46143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40114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BB1E65-E7C7-494F-DA32-5D8C57B69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63D41F1-FCEA-3FAE-BDA9-FD3508E90A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A5DEA2E-D571-239C-19DA-D92C4374E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0FC5-7707-4E6B-82D9-C1421B71994B}" type="datetime1">
              <a:rPr lang="zh-HK" altLang="en-US" smtClean="0"/>
              <a:t>12/3/2025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36D4250-87F2-C6C6-3C77-4B7807640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01AB8B6-9C4D-B98F-D565-AE5CD84F5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22401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C149801-9885-8B87-A202-8C2D52E41F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E02C887-77F2-C1CF-C225-3E098E05C4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47D0D7A-2CE6-C53C-2F62-4E31DFCF5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4796-34B2-4872-BC7C-8DC9ACECE1B2}" type="datetime1">
              <a:rPr lang="zh-HK" altLang="en-US" smtClean="0"/>
              <a:t>12/3/2025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5E259A1-3C39-DDDA-8E7C-5111248F1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D72423A-D679-734F-A2DE-A7B5437B3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33478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77333" y="596921"/>
            <a:ext cx="8492039" cy="11440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434" b="1" i="0">
                <a:solidFill>
                  <a:srgbClr val="0E0F3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186229" y="4421600"/>
            <a:ext cx="37858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CDD04-DA55-4451-83E1-D3102B7BD15E}" type="datetime1">
              <a:rPr lang="en-US" altLang="zh-TW" smtClean="0"/>
              <a:t>3/12/2025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9858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168572" y="5834572"/>
            <a:ext cx="675640" cy="675640"/>
          </a:xfrm>
          <a:custGeom>
            <a:avLst/>
            <a:gdLst/>
            <a:ahLst/>
            <a:cxnLst/>
            <a:rect l="l" t="t" r="r" b="b"/>
            <a:pathLst>
              <a:path w="1013459" h="1013459">
                <a:moveTo>
                  <a:pt x="506445" y="1012882"/>
                </a:moveTo>
                <a:lnTo>
                  <a:pt x="457667" y="1010564"/>
                </a:lnTo>
                <a:lnTo>
                  <a:pt x="410205" y="1003750"/>
                </a:lnTo>
                <a:lnTo>
                  <a:pt x="364267" y="992654"/>
                </a:lnTo>
                <a:lnTo>
                  <a:pt x="320065" y="977487"/>
                </a:lnTo>
                <a:lnTo>
                  <a:pt x="277811" y="958461"/>
                </a:lnTo>
                <a:lnTo>
                  <a:pt x="237719" y="935789"/>
                </a:lnTo>
                <a:lnTo>
                  <a:pt x="199999" y="909683"/>
                </a:lnTo>
                <a:lnTo>
                  <a:pt x="164864" y="880355"/>
                </a:lnTo>
                <a:lnTo>
                  <a:pt x="132527" y="848017"/>
                </a:lnTo>
                <a:lnTo>
                  <a:pt x="103199" y="812883"/>
                </a:lnTo>
                <a:lnTo>
                  <a:pt x="77093" y="775163"/>
                </a:lnTo>
                <a:lnTo>
                  <a:pt x="54421" y="735070"/>
                </a:lnTo>
                <a:lnTo>
                  <a:pt x="35395" y="692816"/>
                </a:lnTo>
                <a:lnTo>
                  <a:pt x="20228" y="648615"/>
                </a:lnTo>
                <a:lnTo>
                  <a:pt x="9131" y="602677"/>
                </a:lnTo>
                <a:lnTo>
                  <a:pt x="2317" y="555215"/>
                </a:lnTo>
                <a:lnTo>
                  <a:pt x="0" y="506433"/>
                </a:lnTo>
                <a:lnTo>
                  <a:pt x="2317" y="457667"/>
                </a:lnTo>
                <a:lnTo>
                  <a:pt x="9131" y="410205"/>
                </a:lnTo>
                <a:lnTo>
                  <a:pt x="20228" y="364267"/>
                </a:lnTo>
                <a:lnTo>
                  <a:pt x="35395" y="320066"/>
                </a:lnTo>
                <a:lnTo>
                  <a:pt x="54421" y="277812"/>
                </a:lnTo>
                <a:lnTo>
                  <a:pt x="77093" y="237719"/>
                </a:lnTo>
                <a:lnTo>
                  <a:pt x="103199" y="199999"/>
                </a:lnTo>
                <a:lnTo>
                  <a:pt x="132527" y="164865"/>
                </a:lnTo>
                <a:lnTo>
                  <a:pt x="164864" y="132527"/>
                </a:lnTo>
                <a:lnTo>
                  <a:pt x="199999" y="103199"/>
                </a:lnTo>
                <a:lnTo>
                  <a:pt x="237719" y="77093"/>
                </a:lnTo>
                <a:lnTo>
                  <a:pt x="277811" y="54421"/>
                </a:lnTo>
                <a:lnTo>
                  <a:pt x="320065" y="35395"/>
                </a:lnTo>
                <a:lnTo>
                  <a:pt x="364267" y="20228"/>
                </a:lnTo>
                <a:lnTo>
                  <a:pt x="410205" y="9131"/>
                </a:lnTo>
                <a:lnTo>
                  <a:pt x="457667" y="2318"/>
                </a:lnTo>
                <a:lnTo>
                  <a:pt x="506440" y="0"/>
                </a:lnTo>
                <a:lnTo>
                  <a:pt x="555214" y="2318"/>
                </a:lnTo>
                <a:lnTo>
                  <a:pt x="602676" y="9131"/>
                </a:lnTo>
                <a:lnTo>
                  <a:pt x="648614" y="20228"/>
                </a:lnTo>
                <a:lnTo>
                  <a:pt x="692816" y="35395"/>
                </a:lnTo>
                <a:lnTo>
                  <a:pt x="735070" y="54421"/>
                </a:lnTo>
                <a:lnTo>
                  <a:pt x="775162" y="77093"/>
                </a:lnTo>
                <a:lnTo>
                  <a:pt x="812882" y="103199"/>
                </a:lnTo>
                <a:lnTo>
                  <a:pt x="848017" y="132527"/>
                </a:lnTo>
                <a:lnTo>
                  <a:pt x="880354" y="164865"/>
                </a:lnTo>
                <a:lnTo>
                  <a:pt x="909682" y="199999"/>
                </a:lnTo>
                <a:lnTo>
                  <a:pt x="935788" y="237719"/>
                </a:lnTo>
                <a:lnTo>
                  <a:pt x="958460" y="277812"/>
                </a:lnTo>
                <a:lnTo>
                  <a:pt x="977486" y="320066"/>
                </a:lnTo>
                <a:lnTo>
                  <a:pt x="992653" y="364267"/>
                </a:lnTo>
                <a:lnTo>
                  <a:pt x="1003750" y="410205"/>
                </a:lnTo>
                <a:lnTo>
                  <a:pt x="1010563" y="457667"/>
                </a:lnTo>
                <a:lnTo>
                  <a:pt x="1012881" y="506441"/>
                </a:lnTo>
                <a:lnTo>
                  <a:pt x="1010563" y="555215"/>
                </a:lnTo>
                <a:lnTo>
                  <a:pt x="1003750" y="602677"/>
                </a:lnTo>
                <a:lnTo>
                  <a:pt x="992653" y="648615"/>
                </a:lnTo>
                <a:lnTo>
                  <a:pt x="977486" y="692816"/>
                </a:lnTo>
                <a:lnTo>
                  <a:pt x="958460" y="735070"/>
                </a:lnTo>
                <a:lnTo>
                  <a:pt x="935788" y="775163"/>
                </a:lnTo>
                <a:lnTo>
                  <a:pt x="909682" y="812883"/>
                </a:lnTo>
                <a:lnTo>
                  <a:pt x="880354" y="848017"/>
                </a:lnTo>
                <a:lnTo>
                  <a:pt x="848017" y="880355"/>
                </a:lnTo>
                <a:lnTo>
                  <a:pt x="812882" y="909683"/>
                </a:lnTo>
                <a:lnTo>
                  <a:pt x="775162" y="935789"/>
                </a:lnTo>
                <a:lnTo>
                  <a:pt x="735070" y="958461"/>
                </a:lnTo>
                <a:lnTo>
                  <a:pt x="692816" y="977487"/>
                </a:lnTo>
                <a:lnTo>
                  <a:pt x="648614" y="992654"/>
                </a:lnTo>
                <a:lnTo>
                  <a:pt x="602676" y="1003750"/>
                </a:lnTo>
                <a:lnTo>
                  <a:pt x="555214" y="1010564"/>
                </a:lnTo>
                <a:lnTo>
                  <a:pt x="506445" y="1012882"/>
                </a:lnTo>
                <a:close/>
              </a:path>
            </a:pathLst>
          </a:custGeom>
          <a:solidFill>
            <a:srgbClr val="FFC336"/>
          </a:solidFill>
        </p:spPr>
        <p:txBody>
          <a:bodyPr wrap="square" lIns="0" tIns="0" rIns="0" bIns="0" rtlCol="0"/>
          <a:lstStyle/>
          <a:p>
            <a:endParaRPr sz="1200" dirty="0"/>
          </a:p>
        </p:txBody>
      </p:sp>
      <p:sp>
        <p:nvSpPr>
          <p:cNvPr id="17" name="bg object 17"/>
          <p:cNvSpPr/>
          <p:nvPr/>
        </p:nvSpPr>
        <p:spPr>
          <a:xfrm>
            <a:off x="11407953" y="5983471"/>
            <a:ext cx="258233" cy="377613"/>
          </a:xfrm>
          <a:custGeom>
            <a:avLst/>
            <a:gdLst/>
            <a:ahLst/>
            <a:cxnLst/>
            <a:rect l="l" t="t" r="r" b="b"/>
            <a:pathLst>
              <a:path w="387350" h="566420">
                <a:moveTo>
                  <a:pt x="84615" y="566271"/>
                </a:moveTo>
                <a:lnTo>
                  <a:pt x="52833" y="560307"/>
                </a:lnTo>
                <a:lnTo>
                  <a:pt x="24445" y="540115"/>
                </a:lnTo>
                <a:lnTo>
                  <a:pt x="4989" y="511442"/>
                </a:lnTo>
                <a:lnTo>
                  <a:pt x="0" y="480035"/>
                </a:lnTo>
                <a:lnTo>
                  <a:pt x="15014" y="451640"/>
                </a:lnTo>
                <a:lnTo>
                  <a:pt x="191443" y="287616"/>
                </a:lnTo>
                <a:lnTo>
                  <a:pt x="20527" y="120837"/>
                </a:lnTo>
                <a:lnTo>
                  <a:pt x="2224" y="88015"/>
                </a:lnTo>
                <a:lnTo>
                  <a:pt x="6008" y="54343"/>
                </a:lnTo>
                <a:lnTo>
                  <a:pt x="25630" y="24998"/>
                </a:lnTo>
                <a:lnTo>
                  <a:pt x="54838" y="5157"/>
                </a:lnTo>
                <a:lnTo>
                  <a:pt x="87382" y="0"/>
                </a:lnTo>
                <a:lnTo>
                  <a:pt x="117013" y="14701"/>
                </a:lnTo>
                <a:lnTo>
                  <a:pt x="387170" y="287616"/>
                </a:lnTo>
                <a:lnTo>
                  <a:pt x="114256" y="552260"/>
                </a:lnTo>
                <a:lnTo>
                  <a:pt x="84615" y="566271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2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28032" y="2208774"/>
            <a:ext cx="3868420" cy="1144031"/>
          </a:xfrm>
        </p:spPr>
        <p:txBody>
          <a:bodyPr lIns="0" tIns="0" rIns="0" bIns="0"/>
          <a:lstStyle>
            <a:lvl1pPr>
              <a:defRPr sz="7434" b="1" i="0">
                <a:solidFill>
                  <a:srgbClr val="0E0F3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EE876-EA2D-49BC-B1DA-62F6B80FB4AF}" type="datetime1">
              <a:rPr lang="en-US" altLang="zh-TW" smtClean="0"/>
              <a:t>3/12/2025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938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28032" y="2208774"/>
            <a:ext cx="3868420" cy="1144031"/>
          </a:xfrm>
        </p:spPr>
        <p:txBody>
          <a:bodyPr lIns="0" tIns="0" rIns="0" bIns="0"/>
          <a:lstStyle>
            <a:lvl1pPr>
              <a:defRPr sz="7434" b="1" i="0">
                <a:solidFill>
                  <a:srgbClr val="0E0F3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F4E55-0E97-40A3-970B-B6CA06C601C9}" type="datetime1">
              <a:rPr lang="en-US" altLang="zh-TW" smtClean="0"/>
              <a:t>3/12/2025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2805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5474123" cy="6858000"/>
          </a:xfrm>
          <a:custGeom>
            <a:avLst/>
            <a:gdLst/>
            <a:ahLst/>
            <a:cxnLst/>
            <a:rect l="l" t="t" r="r" b="b"/>
            <a:pathLst>
              <a:path w="8211184" h="10287000">
                <a:moveTo>
                  <a:pt x="8211177" y="10286999"/>
                </a:moveTo>
                <a:lnTo>
                  <a:pt x="1328477" y="10286999"/>
                </a:lnTo>
                <a:lnTo>
                  <a:pt x="0" y="6435649"/>
                </a:lnTo>
                <a:lnTo>
                  <a:pt x="0" y="0"/>
                </a:lnTo>
                <a:lnTo>
                  <a:pt x="4662798" y="0"/>
                </a:lnTo>
                <a:lnTo>
                  <a:pt x="8211177" y="10286999"/>
                </a:lnTo>
                <a:close/>
              </a:path>
            </a:pathLst>
          </a:custGeom>
          <a:solidFill>
            <a:srgbClr val="0E0F34"/>
          </a:solidFill>
        </p:spPr>
        <p:txBody>
          <a:bodyPr wrap="square" lIns="0" tIns="0" rIns="0" bIns="0" rtlCol="0"/>
          <a:lstStyle/>
          <a:p>
            <a:endParaRPr sz="1200" dirty="0"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7132" y="1434744"/>
            <a:ext cx="3988511" cy="39885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582022" y="2059942"/>
            <a:ext cx="830580" cy="830580"/>
          </a:xfrm>
          <a:custGeom>
            <a:avLst/>
            <a:gdLst/>
            <a:ahLst/>
            <a:cxnLst/>
            <a:rect l="l" t="t" r="r" b="b"/>
            <a:pathLst>
              <a:path w="1245870" h="1245870">
                <a:moveTo>
                  <a:pt x="622667" y="1245328"/>
                </a:moveTo>
                <a:lnTo>
                  <a:pt x="574003" y="1243455"/>
                </a:lnTo>
                <a:lnTo>
                  <a:pt x="526366" y="1237927"/>
                </a:lnTo>
                <a:lnTo>
                  <a:pt x="479892" y="1228883"/>
                </a:lnTo>
                <a:lnTo>
                  <a:pt x="434720" y="1216461"/>
                </a:lnTo>
                <a:lnTo>
                  <a:pt x="390987" y="1200801"/>
                </a:lnTo>
                <a:lnTo>
                  <a:pt x="348832" y="1182040"/>
                </a:lnTo>
                <a:lnTo>
                  <a:pt x="308393" y="1160316"/>
                </a:lnTo>
                <a:lnTo>
                  <a:pt x="269809" y="1135768"/>
                </a:lnTo>
                <a:lnTo>
                  <a:pt x="233219" y="1108536"/>
                </a:lnTo>
                <a:lnTo>
                  <a:pt x="198760" y="1078756"/>
                </a:lnTo>
                <a:lnTo>
                  <a:pt x="166572" y="1046567"/>
                </a:lnTo>
                <a:lnTo>
                  <a:pt x="136792" y="1012108"/>
                </a:lnTo>
                <a:lnTo>
                  <a:pt x="109559" y="975518"/>
                </a:lnTo>
                <a:lnTo>
                  <a:pt x="85011" y="936934"/>
                </a:lnTo>
                <a:lnTo>
                  <a:pt x="63288" y="896496"/>
                </a:lnTo>
                <a:lnTo>
                  <a:pt x="44526" y="854341"/>
                </a:lnTo>
                <a:lnTo>
                  <a:pt x="28866" y="810608"/>
                </a:lnTo>
                <a:lnTo>
                  <a:pt x="16445" y="765435"/>
                </a:lnTo>
                <a:lnTo>
                  <a:pt x="7401" y="718961"/>
                </a:lnTo>
                <a:lnTo>
                  <a:pt x="1873" y="671325"/>
                </a:lnTo>
                <a:lnTo>
                  <a:pt x="0" y="622664"/>
                </a:lnTo>
                <a:lnTo>
                  <a:pt x="1873" y="574003"/>
                </a:lnTo>
                <a:lnTo>
                  <a:pt x="7401" y="526366"/>
                </a:lnTo>
                <a:lnTo>
                  <a:pt x="16445" y="479893"/>
                </a:lnTo>
                <a:lnTo>
                  <a:pt x="28866" y="434720"/>
                </a:lnTo>
                <a:lnTo>
                  <a:pt x="44526" y="390987"/>
                </a:lnTo>
                <a:lnTo>
                  <a:pt x="63288" y="348832"/>
                </a:lnTo>
                <a:lnTo>
                  <a:pt x="85011" y="308393"/>
                </a:lnTo>
                <a:lnTo>
                  <a:pt x="109559" y="269809"/>
                </a:lnTo>
                <a:lnTo>
                  <a:pt x="136792" y="233219"/>
                </a:lnTo>
                <a:lnTo>
                  <a:pt x="166572" y="198760"/>
                </a:lnTo>
                <a:lnTo>
                  <a:pt x="198760" y="166572"/>
                </a:lnTo>
                <a:lnTo>
                  <a:pt x="233219" y="136792"/>
                </a:lnTo>
                <a:lnTo>
                  <a:pt x="269809" y="109559"/>
                </a:lnTo>
                <a:lnTo>
                  <a:pt x="308393" y="85011"/>
                </a:lnTo>
                <a:lnTo>
                  <a:pt x="348832" y="63288"/>
                </a:lnTo>
                <a:lnTo>
                  <a:pt x="390987" y="44526"/>
                </a:lnTo>
                <a:lnTo>
                  <a:pt x="434720" y="28866"/>
                </a:lnTo>
                <a:lnTo>
                  <a:pt x="479892" y="16444"/>
                </a:lnTo>
                <a:lnTo>
                  <a:pt x="526366" y="7401"/>
                </a:lnTo>
                <a:lnTo>
                  <a:pt x="574003" y="1873"/>
                </a:lnTo>
                <a:lnTo>
                  <a:pt x="622664" y="0"/>
                </a:lnTo>
                <a:lnTo>
                  <a:pt x="671324" y="1873"/>
                </a:lnTo>
                <a:lnTo>
                  <a:pt x="718961" y="7401"/>
                </a:lnTo>
                <a:lnTo>
                  <a:pt x="765435" y="16444"/>
                </a:lnTo>
                <a:lnTo>
                  <a:pt x="810607" y="28866"/>
                </a:lnTo>
                <a:lnTo>
                  <a:pt x="854340" y="44526"/>
                </a:lnTo>
                <a:lnTo>
                  <a:pt x="896495" y="63288"/>
                </a:lnTo>
                <a:lnTo>
                  <a:pt x="936934" y="85011"/>
                </a:lnTo>
                <a:lnTo>
                  <a:pt x="975518" y="109559"/>
                </a:lnTo>
                <a:lnTo>
                  <a:pt x="1012108" y="136792"/>
                </a:lnTo>
                <a:lnTo>
                  <a:pt x="1046567" y="166572"/>
                </a:lnTo>
                <a:lnTo>
                  <a:pt x="1078755" y="198760"/>
                </a:lnTo>
                <a:lnTo>
                  <a:pt x="1108535" y="233219"/>
                </a:lnTo>
                <a:lnTo>
                  <a:pt x="1135768" y="269809"/>
                </a:lnTo>
                <a:lnTo>
                  <a:pt x="1160316" y="308393"/>
                </a:lnTo>
                <a:lnTo>
                  <a:pt x="1182039" y="348832"/>
                </a:lnTo>
                <a:lnTo>
                  <a:pt x="1200801" y="390987"/>
                </a:lnTo>
                <a:lnTo>
                  <a:pt x="1216461" y="434720"/>
                </a:lnTo>
                <a:lnTo>
                  <a:pt x="1228883" y="479893"/>
                </a:lnTo>
                <a:lnTo>
                  <a:pt x="1237927" y="526366"/>
                </a:lnTo>
                <a:lnTo>
                  <a:pt x="1243454" y="574003"/>
                </a:lnTo>
                <a:lnTo>
                  <a:pt x="1245328" y="622664"/>
                </a:lnTo>
                <a:lnTo>
                  <a:pt x="1243454" y="671325"/>
                </a:lnTo>
                <a:lnTo>
                  <a:pt x="1237927" y="718961"/>
                </a:lnTo>
                <a:lnTo>
                  <a:pt x="1228883" y="765435"/>
                </a:lnTo>
                <a:lnTo>
                  <a:pt x="1216461" y="810608"/>
                </a:lnTo>
                <a:lnTo>
                  <a:pt x="1200801" y="854341"/>
                </a:lnTo>
                <a:lnTo>
                  <a:pt x="1182039" y="896496"/>
                </a:lnTo>
                <a:lnTo>
                  <a:pt x="1160316" y="936934"/>
                </a:lnTo>
                <a:lnTo>
                  <a:pt x="1135768" y="975518"/>
                </a:lnTo>
                <a:lnTo>
                  <a:pt x="1108535" y="1012108"/>
                </a:lnTo>
                <a:lnTo>
                  <a:pt x="1078755" y="1046567"/>
                </a:lnTo>
                <a:lnTo>
                  <a:pt x="1046567" y="1078756"/>
                </a:lnTo>
                <a:lnTo>
                  <a:pt x="1012108" y="1108536"/>
                </a:lnTo>
                <a:lnTo>
                  <a:pt x="975518" y="1135768"/>
                </a:lnTo>
                <a:lnTo>
                  <a:pt x="936934" y="1160316"/>
                </a:lnTo>
                <a:lnTo>
                  <a:pt x="896495" y="1182040"/>
                </a:lnTo>
                <a:lnTo>
                  <a:pt x="854340" y="1200801"/>
                </a:lnTo>
                <a:lnTo>
                  <a:pt x="810607" y="1216461"/>
                </a:lnTo>
                <a:lnTo>
                  <a:pt x="765435" y="1228883"/>
                </a:lnTo>
                <a:lnTo>
                  <a:pt x="718961" y="1237927"/>
                </a:lnTo>
                <a:lnTo>
                  <a:pt x="671324" y="1243455"/>
                </a:lnTo>
                <a:lnTo>
                  <a:pt x="622667" y="1245328"/>
                </a:lnTo>
                <a:close/>
              </a:path>
            </a:pathLst>
          </a:custGeom>
          <a:solidFill>
            <a:srgbClr val="FFC336"/>
          </a:solidFill>
        </p:spPr>
        <p:txBody>
          <a:bodyPr wrap="square" lIns="0" tIns="0" rIns="0" bIns="0" rtlCol="0"/>
          <a:lstStyle/>
          <a:p>
            <a:endParaRPr sz="12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28032" y="2208774"/>
            <a:ext cx="3868420" cy="1144031"/>
          </a:xfrm>
        </p:spPr>
        <p:txBody>
          <a:bodyPr lIns="0" tIns="0" rIns="0" bIns="0"/>
          <a:lstStyle>
            <a:lvl1pPr>
              <a:defRPr sz="7434" b="1" i="0">
                <a:solidFill>
                  <a:srgbClr val="0E0F3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0B6B9-3313-4FE9-8D45-022923F07941}" type="datetime1">
              <a:rPr lang="en-US" altLang="zh-TW" smtClean="0"/>
              <a:t>3/12/2025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7593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0F4A4-A7D9-4620-8FAC-C9E3D2FF1498}" type="datetime1">
              <a:rPr lang="en-US" altLang="zh-TW" smtClean="0"/>
              <a:t>3/12/2025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6641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0FE28C-75E4-60A6-F215-FFB5C4ABE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BDB5B89-F709-CE75-BCA3-9B23AEF5C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BD3B4DD-83D9-CD85-52BC-44AA95181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DFDC-6B5C-42C8-AF0F-1FF6FC5C53B2}" type="datetime1">
              <a:rPr lang="zh-HK" altLang="en-US" smtClean="0"/>
              <a:t>12/3/2025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26B8221-0D7C-70D6-0323-E328DD846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03763B6-0D82-4073-787F-68793CD52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10074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4AA47E-1917-319B-00B2-C59FA6108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4D1F9B9-F5B2-C436-4EC6-977260D63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C338456-79F0-B474-F26C-171E28C6F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87EC-1D82-4324-B56E-D6CAEFBB5A02}" type="datetime1">
              <a:rPr lang="zh-HK" altLang="en-US" smtClean="0"/>
              <a:t>12/3/2025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4BB6CFC-3078-74D3-A4A4-24D79388E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578DBEB-4AF2-27E4-C123-B4448D277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18502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021B0D-A261-171F-7B04-95EBFD991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7841426-A603-0E7E-CD8E-4BBC9FEEA2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10CC0DC-FD27-AE51-A0A9-0C95C66FD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1F0FDFB-52A7-AFE6-A2B0-AEEA8FC39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66AB9-2943-4864-BDEF-B2B85A55E59B}" type="datetime1">
              <a:rPr lang="zh-HK" altLang="en-US" smtClean="0"/>
              <a:t>12/3/2025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EBC5044-80A1-66BD-764C-48178548F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B661453-267F-78E9-9135-901CD8D18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71494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762D0F-076F-C7DC-6C2E-2A8095461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A51D0B9-5C7D-737E-F31A-276B73A7E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8C8622A-61B7-65F3-0AB0-EE31F00865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7BFA5F5-1669-2799-5BCC-73AF49A995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0E01416-D681-454F-CB59-177F80BBC7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7F2FB9A7-3951-9B67-DA50-12298C9E4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9A0F-41FC-41C5-AA9A-553F2E861001}" type="datetime1">
              <a:rPr lang="zh-HK" altLang="en-US" smtClean="0"/>
              <a:t>12/3/2025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A7FC9C6-9C73-49C6-3F7C-6CE95B099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E36032F-5CD3-C509-62E8-67FB3B87B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52140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AE3920-55CC-669C-0E89-87B2A95C1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A453F3A-5CBF-0F72-8704-A4EC2E971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02F4-D20C-4055-8079-9D2631095092}" type="datetime1">
              <a:rPr lang="zh-HK" altLang="en-US" smtClean="0"/>
              <a:t>12/3/2025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55DF9EA-1AA3-00F9-E746-0DFBDFE23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9B6BB06-9611-7FE6-E47D-C27F5549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24365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A4D9022-45FA-A60F-FDB7-87B0D5956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CE02-5D60-460B-A2AA-F3654BDE7575}" type="datetime1">
              <a:rPr lang="zh-HK" altLang="en-US" smtClean="0"/>
              <a:t>12/3/2025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AC67507-B815-DB82-B0C8-2B9A579BA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D936DCE-7CF2-F9EB-A7CB-CF41861FC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78880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EC3B01-CF1B-FB3A-4390-ADFD400FE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D34E7D6-D115-D8F8-8BA5-6AD8F065F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10C7CFA-A837-4457-B2CD-3EAEA663E2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5C7BEC9-64B0-1AC6-B738-F983D822D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C6E3-38CF-4F96-8B26-E6E2162AB52E}" type="datetime1">
              <a:rPr lang="zh-HK" altLang="en-US" smtClean="0"/>
              <a:t>12/3/2025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D93BF60-7589-BF23-C38B-E520BD5C0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B25C648-41D4-087E-A022-DDA9A912E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56426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935E64-4092-2E9A-09A2-9849CFE41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85C1B23-0C43-97FA-081A-52FF56C4E2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9573DBF-A25D-C87F-A2D9-CD0B51AF80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518FBA7-5C9E-EE65-D74A-D1347EE31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01AE-50F6-49CC-80F4-B239EBE653E4}" type="datetime1">
              <a:rPr lang="zh-HK" altLang="en-US" smtClean="0"/>
              <a:t>12/3/2025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99709E7-089A-A3F5-A9CD-88061A5DD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F04100A-822F-677D-64A3-A67A69C48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0819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A4252871-AD0B-29A7-D6A7-416761F6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ED934C9-6B76-6AAA-6FDE-A628FA7CC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0075B21-AE1F-C1E4-A580-547B48A793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53441E-BED1-4592-AB6B-44DBF4DD387D}" type="datetime1">
              <a:rPr lang="zh-HK" altLang="en-US" smtClean="0"/>
              <a:t>12/3/2025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F06BF89-C458-F9C4-1951-4DCBBF5352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7227585-1F7D-4926-BEBD-26EA962F41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46D63F-E5F7-4C92-B260-BF5F3640E5A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4484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28032" y="2208774"/>
            <a:ext cx="3868420" cy="1715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150" b="1" i="0">
                <a:solidFill>
                  <a:srgbClr val="0E0F3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88DB7-3FA4-42C9-9AA1-125885E5C86E}" type="datetime1">
              <a:rPr lang="en-US" altLang="zh-TW" smtClean="0"/>
              <a:t>3/12/2025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7163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8.svg"/><Relationship Id="rId4" Type="http://schemas.openxmlformats.org/officeDocument/2006/relationships/image" Target="../media/image6.png"/><Relationship Id="rId9" Type="http://schemas.openxmlformats.org/officeDocument/2006/relationships/image" Target="../media/image12.sv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11.png"/><Relationship Id="rId18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diagramColors" Target="../diagrams/colors3.xml"/><Relationship Id="rId12" Type="http://schemas.openxmlformats.org/officeDocument/2006/relationships/image" Target="../media/image16.svg"/><Relationship Id="rId17" Type="http://schemas.openxmlformats.org/officeDocument/2006/relationships/image" Target="../media/image13.png"/><Relationship Id="rId2" Type="http://schemas.openxmlformats.org/officeDocument/2006/relationships/image" Target="../media/image8.png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10.png"/><Relationship Id="rId5" Type="http://schemas.openxmlformats.org/officeDocument/2006/relationships/diagramLayout" Target="../diagrams/layout3.xml"/><Relationship Id="rId15" Type="http://schemas.openxmlformats.org/officeDocument/2006/relationships/image" Target="../media/image12.png"/><Relationship Id="rId10" Type="http://schemas.openxmlformats.org/officeDocument/2006/relationships/image" Target="../media/image14.svg"/><Relationship Id="rId4" Type="http://schemas.openxmlformats.org/officeDocument/2006/relationships/diagramData" Target="../diagrams/data3.xml"/><Relationship Id="rId9" Type="http://schemas.openxmlformats.org/officeDocument/2006/relationships/image" Target="../media/image9.png"/><Relationship Id="rId14" Type="http://schemas.openxmlformats.org/officeDocument/2006/relationships/image" Target="../media/image1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17.png"/><Relationship Id="rId18" Type="http://schemas.openxmlformats.org/officeDocument/2006/relationships/image" Target="../media/image34.svg"/><Relationship Id="rId3" Type="http://schemas.openxmlformats.org/officeDocument/2006/relationships/diagramLayout" Target="../diagrams/layout5.xml"/><Relationship Id="rId7" Type="http://schemas.openxmlformats.org/officeDocument/2006/relationships/image" Target="../media/image14.png"/><Relationship Id="rId12" Type="http://schemas.openxmlformats.org/officeDocument/2006/relationships/image" Target="../media/image28.svg"/><Relationship Id="rId17" Type="http://schemas.openxmlformats.org/officeDocument/2006/relationships/image" Target="../media/image19.png"/><Relationship Id="rId2" Type="http://schemas.openxmlformats.org/officeDocument/2006/relationships/diagramData" Target="../diagrams/data5.xml"/><Relationship Id="rId16" Type="http://schemas.openxmlformats.org/officeDocument/2006/relationships/image" Target="../media/image32.sv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openxmlformats.org/officeDocument/2006/relationships/image" Target="../media/image16.png"/><Relationship Id="rId5" Type="http://schemas.openxmlformats.org/officeDocument/2006/relationships/diagramColors" Target="../diagrams/colors5.xml"/><Relationship Id="rId15" Type="http://schemas.openxmlformats.org/officeDocument/2006/relationships/image" Target="../media/image18.png"/><Relationship Id="rId10" Type="http://schemas.openxmlformats.org/officeDocument/2006/relationships/image" Target="../media/image26.sv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5.png"/><Relationship Id="rId14" Type="http://schemas.openxmlformats.org/officeDocument/2006/relationships/image" Target="../media/image30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3">
            <a:extLst>
              <a:ext uri="{FF2B5EF4-FFF2-40B4-BE49-F238E27FC236}">
                <a16:creationId xmlns:a16="http://schemas.microsoft.com/office/drawing/2014/main" id="{9DBD2149-2BA3-735E-3074-1FE848EF83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818" b="21932"/>
          <a:stretch/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E86C5FF-B010-0DAE-17CD-F8C4E5F2C8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580" y="841481"/>
            <a:ext cx="6095948" cy="4849091"/>
          </a:xfrm>
        </p:spPr>
        <p:txBody>
          <a:bodyPr anchor="ctr">
            <a:normAutofit fontScale="90000"/>
          </a:bodyPr>
          <a:lstStyle/>
          <a:p>
            <a:pPr algn="r">
              <a:lnSpc>
                <a:spcPct val="90000"/>
              </a:lnSpc>
            </a:pPr>
            <a:r>
              <a:rPr lang="en-US" altLang="zh-HK" dirty="0">
                <a:solidFill>
                  <a:srgbClr val="FFFFFF"/>
                </a:solidFill>
              </a:rPr>
              <a:t>Consumer </a:t>
            </a:r>
            <a:r>
              <a:rPr lang="en-US" altLang="zh-HK" dirty="0" err="1">
                <a:solidFill>
                  <a:srgbClr val="FFFFFF"/>
                </a:solidFill>
              </a:rPr>
              <a:t>Behaviour</a:t>
            </a:r>
            <a:r>
              <a:rPr lang="en-US" altLang="zh-HK" dirty="0">
                <a:solidFill>
                  <a:srgbClr val="FFFFFF"/>
                </a:solidFill>
              </a:rPr>
              <a:t> in Clothing Choices and Implications</a:t>
            </a:r>
            <a:br>
              <a:rPr lang="en-US" altLang="zh-HK" dirty="0">
                <a:solidFill>
                  <a:srgbClr val="FFFFFF"/>
                </a:solidFill>
              </a:rPr>
            </a:br>
            <a:endParaRPr lang="zh-HK" altLang="en-US" dirty="0">
              <a:solidFill>
                <a:srgbClr val="FFFFFF"/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BF257F2-5B1C-79A2-D80C-D50791245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5877" y="1447799"/>
            <a:ext cx="3625893" cy="4076699"/>
          </a:xfrm>
        </p:spPr>
        <p:txBody>
          <a:bodyPr anchor="ctr">
            <a:noAutofit/>
          </a:bodyPr>
          <a:lstStyle/>
          <a:p>
            <a:r>
              <a:rPr lang="en-US" altLang="zh-HK" sz="3600">
                <a:solidFill>
                  <a:srgbClr val="FFFFFF"/>
                </a:solidFill>
              </a:rPr>
              <a:t>Factors </a:t>
            </a:r>
            <a:r>
              <a:rPr lang="en-US" altLang="zh-HK" sz="3600" smtClean="0">
                <a:solidFill>
                  <a:srgbClr val="FFFFFF"/>
                </a:solidFill>
              </a:rPr>
              <a:t>that </a:t>
            </a:r>
            <a:r>
              <a:rPr lang="en-US" altLang="zh-HK" sz="3600" dirty="0" smtClean="0">
                <a:solidFill>
                  <a:srgbClr val="FFFFFF"/>
                </a:solidFill>
              </a:rPr>
              <a:t>Influence Consumer </a:t>
            </a:r>
            <a:r>
              <a:rPr lang="en-US" altLang="zh-HK" sz="3600" dirty="0">
                <a:solidFill>
                  <a:srgbClr val="FFFFFF"/>
                </a:solidFill>
              </a:rPr>
              <a:t>B</a:t>
            </a:r>
            <a:r>
              <a:rPr lang="en-US" altLang="zh-HK" sz="3600" dirty="0" smtClean="0">
                <a:solidFill>
                  <a:srgbClr val="FFFFFF"/>
                </a:solidFill>
              </a:rPr>
              <a:t>uying </a:t>
            </a:r>
            <a:r>
              <a:rPr lang="en-US" altLang="zh-HK" sz="3600" dirty="0" err="1" smtClean="0">
                <a:solidFill>
                  <a:srgbClr val="FFFFFF"/>
                </a:solidFill>
              </a:rPr>
              <a:t>B</a:t>
            </a:r>
            <a:r>
              <a:rPr lang="en-US" altLang="zh-HK" sz="3600" dirty="0" err="1" smtClean="0">
                <a:solidFill>
                  <a:schemeClr val="bg1"/>
                </a:solidFill>
              </a:rPr>
              <a:t>ehaviours</a:t>
            </a:r>
            <a:endParaRPr lang="zh-HK" altLang="en-US" sz="3600" dirty="0">
              <a:solidFill>
                <a:schemeClr val="bg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40022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71440795-63D1-453C-8396-E8B760E90D82}"/>
              </a:ext>
            </a:extLst>
          </p:cNvPr>
          <p:cNvSpPr txBox="1"/>
          <p:nvPr/>
        </p:nvSpPr>
        <p:spPr>
          <a:xfrm>
            <a:off x="409868" y="1297195"/>
            <a:ext cx="32456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/>
              <a:t>Cultural</a:t>
            </a:r>
            <a:r>
              <a:rPr lang="zh-TW" altLang="en-US" sz="3600" b="1" dirty="0"/>
              <a:t> </a:t>
            </a:r>
            <a:r>
              <a:rPr lang="en-US" altLang="zh-TW" sz="3600" b="1" dirty="0"/>
              <a:t>Values</a:t>
            </a:r>
            <a:r>
              <a:rPr lang="zh-TW" altLang="en-US" sz="3600" b="1" dirty="0"/>
              <a:t> </a:t>
            </a:r>
            <a:r>
              <a:rPr lang="en-US" altLang="zh-TW" sz="3600" b="1" dirty="0"/>
              <a:t>of</a:t>
            </a:r>
            <a:r>
              <a:rPr lang="zh-TW" altLang="en-US" sz="3600" b="1" dirty="0"/>
              <a:t> </a:t>
            </a:r>
            <a:r>
              <a:rPr lang="en-US" altLang="zh-TW" sz="3600" b="1" dirty="0"/>
              <a:t>Relevance</a:t>
            </a:r>
            <a:r>
              <a:rPr lang="zh-TW" altLang="en-US" sz="3600" b="1" dirty="0"/>
              <a:t> </a:t>
            </a:r>
            <a:r>
              <a:rPr lang="en-US" altLang="zh-TW" sz="3600" b="1" dirty="0"/>
              <a:t>to Consumer </a:t>
            </a:r>
            <a:r>
              <a:rPr lang="en-US" altLang="zh-TW" sz="3600" b="1" dirty="0" err="1"/>
              <a:t>Behaviour</a:t>
            </a:r>
            <a:endParaRPr lang="zh-HK" altLang="en-US" sz="3600" b="1" dirty="0"/>
          </a:p>
        </p:txBody>
      </p:sp>
      <p:graphicFrame>
        <p:nvGraphicFramePr>
          <p:cNvPr id="12" name="資料庫圖表 11">
            <a:extLst>
              <a:ext uri="{FF2B5EF4-FFF2-40B4-BE49-F238E27FC236}">
                <a16:creationId xmlns:a16="http://schemas.microsoft.com/office/drawing/2014/main" id="{99E9521B-0264-52D0-AC88-54A1D0FFB5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0206228"/>
              </p:ext>
            </p:extLst>
          </p:nvPr>
        </p:nvGraphicFramePr>
        <p:xfrm>
          <a:off x="2088132" y="416858"/>
          <a:ext cx="10838327" cy="6441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86945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94AC7EF5-1A84-4D50-A755-406398F37EE0}"/>
              </a:ext>
            </a:extLst>
          </p:cNvPr>
          <p:cNvSpPr txBox="1"/>
          <p:nvPr/>
        </p:nvSpPr>
        <p:spPr>
          <a:xfrm>
            <a:off x="4327720" y="316653"/>
            <a:ext cx="8216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/>
              <a:t>Cultural Factors Affecting Consumer </a:t>
            </a:r>
            <a:r>
              <a:rPr lang="en-US" altLang="zh-TW" sz="3600" b="1" dirty="0" err="1"/>
              <a:t>Behaviour</a:t>
            </a:r>
            <a:endParaRPr lang="zh-HK" altLang="en-US" sz="3600" b="1" dirty="0"/>
          </a:p>
        </p:txBody>
      </p:sp>
      <p:grpSp>
        <p:nvGrpSpPr>
          <p:cNvPr id="9" name="群組 8"/>
          <p:cNvGrpSpPr/>
          <p:nvPr/>
        </p:nvGrpSpPr>
        <p:grpSpPr>
          <a:xfrm>
            <a:off x="6024282" y="1609344"/>
            <a:ext cx="5869100" cy="1304497"/>
            <a:chOff x="6024282" y="1609344"/>
            <a:chExt cx="5869100" cy="1304497"/>
          </a:xfrm>
        </p:grpSpPr>
        <p:grpSp>
          <p:nvGrpSpPr>
            <p:cNvPr id="8" name="群組 7"/>
            <p:cNvGrpSpPr/>
            <p:nvPr/>
          </p:nvGrpSpPr>
          <p:grpSpPr>
            <a:xfrm>
              <a:off x="6024282" y="1609344"/>
              <a:ext cx="5784720" cy="1304497"/>
              <a:chOff x="6024282" y="1609344"/>
              <a:chExt cx="5784720" cy="1304497"/>
            </a:xfrm>
          </p:grpSpPr>
          <p:sp>
            <p:nvSpPr>
              <p:cNvPr id="16" name="矩形: 圓角 15">
                <a:extLst>
                  <a:ext uri="{FF2B5EF4-FFF2-40B4-BE49-F238E27FC236}">
                    <a16:creationId xmlns:a16="http://schemas.microsoft.com/office/drawing/2014/main" id="{3965D0F2-73C8-0E10-F763-3504FC9EE936}"/>
                  </a:ext>
                </a:extLst>
              </p:cNvPr>
              <p:cNvSpPr/>
              <p:nvPr/>
            </p:nvSpPr>
            <p:spPr>
              <a:xfrm>
                <a:off x="6024282" y="1609344"/>
                <a:ext cx="5784720" cy="1304497"/>
              </a:xfrm>
              <a:prstGeom prst="roundRect">
                <a:avLst/>
              </a:prstGeom>
              <a:solidFill>
                <a:srgbClr val="87925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D29A8394-805F-49E8-A690-1C53527AA590}"/>
                  </a:ext>
                </a:extLst>
              </p:cNvPr>
              <p:cNvSpPr txBox="1"/>
              <p:nvPr/>
            </p:nvSpPr>
            <p:spPr>
              <a:xfrm>
                <a:off x="6090453" y="1802872"/>
                <a:ext cx="1137821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5400" b="1" i="0" u="none" strike="noStrike" kern="1200" cap="none" spc="50" normalizeH="0" baseline="0" noProof="0" dirty="0">
                    <a:ln w="0"/>
                    <a:solidFill>
                      <a:srgbClr val="E8E8E8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uLnTx/>
                    <a:uFillTx/>
                    <a:latin typeface="Aptos" panose="02110004020202020204"/>
                    <a:ea typeface="新細明體" panose="02020500000000000000" pitchFamily="18" charset="-120"/>
                    <a:cs typeface="+mn-cs"/>
                  </a:rPr>
                  <a:t>01</a:t>
                </a:r>
                <a:endParaRPr kumimoji="0" lang="zh-TW" altLang="en-US" sz="5400" b="1" i="0" u="none" strike="noStrike" kern="1200" cap="none" spc="50" normalizeH="0" baseline="0" noProof="0" dirty="0">
                  <a:ln w="0"/>
                  <a:solidFill>
                    <a:srgbClr val="E8E8E8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Aptos" panose="0211000402020202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A6A6D64C-0A46-4C70-90BD-F1DBBCD641B2}"/>
                </a:ext>
              </a:extLst>
            </p:cNvPr>
            <p:cNvSpPr txBox="1"/>
            <p:nvPr/>
          </p:nvSpPr>
          <p:spPr>
            <a:xfrm>
              <a:off x="7228274" y="1772217"/>
              <a:ext cx="46651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dirty="0"/>
                <a:t>Learned values, perception, wants and </a:t>
              </a:r>
              <a:r>
                <a:rPr lang="en-US" altLang="zh-HK" dirty="0" err="1"/>
                <a:t>behaviour</a:t>
              </a:r>
              <a:r>
                <a:rPr lang="en-US" altLang="zh-HK" dirty="0"/>
                <a:t> from family and other important institutions</a:t>
              </a:r>
              <a:r>
                <a:rPr lang="en-US" altLang="zh-TW" dirty="0"/>
                <a:t>.</a:t>
              </a:r>
              <a:endParaRPr lang="en-US" altLang="zh-HK" dirty="0"/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6024282" y="3089514"/>
            <a:ext cx="5784720" cy="1304497"/>
            <a:chOff x="6024282" y="3089514"/>
            <a:chExt cx="5784720" cy="1304497"/>
          </a:xfrm>
        </p:grpSpPr>
        <p:sp>
          <p:nvSpPr>
            <p:cNvPr id="19" name="矩形: 圓角 18">
              <a:extLst>
                <a:ext uri="{FF2B5EF4-FFF2-40B4-BE49-F238E27FC236}">
                  <a16:creationId xmlns:a16="http://schemas.microsoft.com/office/drawing/2014/main" id="{D7F42EAA-96C9-8B81-E111-1698DBF35245}"/>
                </a:ext>
              </a:extLst>
            </p:cNvPr>
            <p:cNvSpPr/>
            <p:nvPr/>
          </p:nvSpPr>
          <p:spPr>
            <a:xfrm>
              <a:off x="6024282" y="3089514"/>
              <a:ext cx="5784720" cy="1304497"/>
            </a:xfrm>
            <a:prstGeom prst="roundRect">
              <a:avLst/>
            </a:prstGeom>
            <a:solidFill>
              <a:srgbClr val="C1B5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AB315DD6-1918-B7B8-E038-A1C5A1461EAB}"/>
                </a:ext>
              </a:extLst>
            </p:cNvPr>
            <p:cNvSpPr txBox="1"/>
            <p:nvPr/>
          </p:nvSpPr>
          <p:spPr>
            <a:xfrm>
              <a:off x="6090454" y="3314237"/>
              <a:ext cx="113782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5400" b="1" i="0" u="none" strike="noStrike" kern="1200" cap="none" spc="50" normalizeH="0" baseline="0" noProof="0" dirty="0">
                  <a:ln w="0"/>
                  <a:solidFill>
                    <a:srgbClr val="E8E8E8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Aptos" panose="02110004020202020204"/>
                  <a:ea typeface="新細明體" panose="02020500000000000000" pitchFamily="18" charset="-120"/>
                  <a:cs typeface="+mn-cs"/>
                </a:rPr>
                <a:t>02</a:t>
              </a:r>
              <a:endParaRPr kumimoji="0" lang="zh-TW" altLang="en-US" sz="5400" b="1" i="0" u="none" strike="noStrike" kern="1200" cap="none" spc="50" normalizeH="0" baseline="0" noProof="0" dirty="0">
                <a:ln w="0"/>
                <a:solidFill>
                  <a:srgbClr val="E8E8E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41418E5-5434-48F4-A96A-F3DBDC148D99}"/>
                </a:ext>
              </a:extLst>
            </p:cNvPr>
            <p:cNvSpPr/>
            <p:nvPr/>
          </p:nvSpPr>
          <p:spPr>
            <a:xfrm>
              <a:off x="7231279" y="3175738"/>
              <a:ext cx="457471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HK" dirty="0"/>
                <a:t>Groups of people within a culture with shared value systems based on common life experiences and situations</a:t>
              </a:r>
              <a:r>
                <a:rPr lang="en-US" altLang="zh-TW" dirty="0"/>
                <a:t>.</a:t>
              </a:r>
              <a:endParaRPr lang="en-US" altLang="zh-HK" dirty="0"/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6024283" y="4596407"/>
            <a:ext cx="5781714" cy="1495111"/>
            <a:chOff x="6024283" y="4596407"/>
            <a:chExt cx="5781714" cy="1495111"/>
          </a:xfrm>
        </p:grpSpPr>
        <p:sp>
          <p:nvSpPr>
            <p:cNvPr id="21" name="矩形: 圓角 20">
              <a:extLst>
                <a:ext uri="{FF2B5EF4-FFF2-40B4-BE49-F238E27FC236}">
                  <a16:creationId xmlns:a16="http://schemas.microsoft.com/office/drawing/2014/main" id="{165A5D18-1162-E4A5-C5FA-D4A513D24DD1}"/>
                </a:ext>
              </a:extLst>
            </p:cNvPr>
            <p:cNvSpPr/>
            <p:nvPr/>
          </p:nvSpPr>
          <p:spPr>
            <a:xfrm>
              <a:off x="6024283" y="4596407"/>
              <a:ext cx="5781714" cy="1495111"/>
            </a:xfrm>
            <a:prstGeom prst="roundRect">
              <a:avLst/>
            </a:prstGeom>
            <a:solidFill>
              <a:srgbClr val="70A2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3D1E0CD5-1929-D157-A093-ED899EBCB1F5}"/>
                </a:ext>
              </a:extLst>
            </p:cNvPr>
            <p:cNvSpPr txBox="1"/>
            <p:nvPr/>
          </p:nvSpPr>
          <p:spPr>
            <a:xfrm>
              <a:off x="6176086" y="4882297"/>
              <a:ext cx="1058198" cy="923330"/>
            </a:xfrm>
            <a:prstGeom prst="rect">
              <a:avLst/>
            </a:prstGeom>
            <a:solidFill>
              <a:srgbClr val="70A259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5400" b="1" i="0" u="none" strike="noStrike" kern="1200" cap="none" spc="50" normalizeH="0" baseline="0" noProof="0" dirty="0">
                  <a:ln w="0"/>
                  <a:solidFill>
                    <a:srgbClr val="E8E8E8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Aptos" panose="02110004020202020204"/>
                  <a:ea typeface="新細明體" panose="02020500000000000000" pitchFamily="18" charset="-120"/>
                  <a:cs typeface="+mn-cs"/>
                </a:rPr>
                <a:t>03</a:t>
              </a:r>
              <a:endParaRPr kumimoji="0" lang="zh-TW" altLang="en-US" sz="5400" b="1" i="0" u="none" strike="noStrike" kern="1200" cap="none" spc="50" normalizeH="0" baseline="0" noProof="0" dirty="0">
                <a:ln w="0"/>
                <a:solidFill>
                  <a:srgbClr val="E8E8E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D88402FE-499B-441B-8B84-6BA396051401}"/>
                </a:ext>
              </a:extLst>
            </p:cNvPr>
            <p:cNvSpPr/>
            <p:nvPr/>
          </p:nvSpPr>
          <p:spPr>
            <a:xfrm>
              <a:off x="7234284" y="4743797"/>
              <a:ext cx="445090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HK" dirty="0"/>
                <a:t>Society’s relatively permanent and ordered divisions whose members share similar values, interests and </a:t>
              </a:r>
              <a:r>
                <a:rPr lang="en-US" altLang="zh-HK" dirty="0" err="1"/>
                <a:t>behaviours</a:t>
              </a:r>
              <a:r>
                <a:rPr lang="en-US" altLang="zh-HK" dirty="0"/>
                <a:t>.</a:t>
              </a: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-1184457" y="823604"/>
            <a:ext cx="8128000" cy="5418667"/>
            <a:chOff x="-1184457" y="823604"/>
            <a:chExt cx="8128000" cy="5418667"/>
          </a:xfrm>
        </p:grpSpPr>
        <p:graphicFrame>
          <p:nvGraphicFramePr>
            <p:cNvPr id="10" name="資料庫圖表 9">
              <a:extLst>
                <a:ext uri="{FF2B5EF4-FFF2-40B4-BE49-F238E27FC236}">
                  <a16:creationId xmlns:a16="http://schemas.microsoft.com/office/drawing/2014/main" id="{93EB5396-192D-4146-C1D8-7B324E778F8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69425315"/>
                </p:ext>
              </p:extLst>
            </p:nvPr>
          </p:nvGraphicFramePr>
          <p:xfrm>
            <a:off x="-1184457" y="823604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DF923646-A72C-4320-C56D-E7798F3E1DA9}"/>
                </a:ext>
              </a:extLst>
            </p:cNvPr>
            <p:cNvSpPr/>
            <p:nvPr/>
          </p:nvSpPr>
          <p:spPr>
            <a:xfrm>
              <a:off x="1686427" y="3089514"/>
              <a:ext cx="93807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5400" b="1" cap="none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01</a:t>
              </a:r>
              <a:endParaRPr lang="zh-TW" alt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605D0E9-35AB-D461-1289-814FE2A704C5}"/>
                </a:ext>
              </a:extLst>
            </p:cNvPr>
            <p:cNvSpPr/>
            <p:nvPr/>
          </p:nvSpPr>
          <p:spPr>
            <a:xfrm>
              <a:off x="3209168" y="3004661"/>
              <a:ext cx="93807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5400" b="1" cap="none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02</a:t>
              </a:r>
              <a:endParaRPr lang="zh-TW" alt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7234AEAD-07DA-498B-FA22-AF56849DF847}"/>
                </a:ext>
              </a:extLst>
            </p:cNvPr>
            <p:cNvSpPr/>
            <p:nvPr/>
          </p:nvSpPr>
          <p:spPr>
            <a:xfrm>
              <a:off x="2410504" y="4385380"/>
              <a:ext cx="93807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5400" b="1" cap="none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03</a:t>
              </a:r>
              <a:endParaRPr lang="zh-TW" alt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05005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B04829A-179E-9584-B0E8-965F2A23E70A}"/>
              </a:ext>
            </a:extLst>
          </p:cNvPr>
          <p:cNvSpPr txBox="1"/>
          <p:nvPr/>
        </p:nvSpPr>
        <p:spPr>
          <a:xfrm>
            <a:off x="7946264" y="2615607"/>
            <a:ext cx="4833381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TW" sz="3600" b="1" kern="1200" dirty="0">
                <a:solidFill>
                  <a:srgbClr val="46B1E1"/>
                </a:solidFill>
                <a:latin typeface="+mj-lt"/>
                <a:ea typeface="+mj-ea"/>
                <a:cs typeface="+mj-cs"/>
              </a:rPr>
              <a:t>What is subculture</a:t>
            </a:r>
            <a:r>
              <a:rPr lang="en-US" altLang="zh-TW" sz="3600" b="1" kern="1200" dirty="0">
                <a:solidFill>
                  <a:srgbClr val="67BFE6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82406C0E-EAAD-4CFE-8A56-686E3B1E71E3}"/>
              </a:ext>
            </a:extLst>
          </p:cNvPr>
          <p:cNvSpPr txBox="1"/>
          <p:nvPr/>
        </p:nvSpPr>
        <p:spPr>
          <a:xfrm>
            <a:off x="292684" y="1609355"/>
            <a:ext cx="605332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TW" sz="2200" dirty="0">
              <a:solidFill>
                <a:schemeClr val="tx2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2200" dirty="0">
                <a:solidFill>
                  <a:schemeClr val="tx2"/>
                </a:solidFill>
              </a:rPr>
              <a:t>Subcultures are groups of people within a culture with shared value systems based on common life experiences and situations.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TW" sz="2200" dirty="0">
              <a:solidFill>
                <a:schemeClr val="tx2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2200" dirty="0">
                <a:solidFill>
                  <a:schemeClr val="tx2"/>
                </a:solidFill>
              </a:rPr>
              <a:t>It provides more specific identification and </a:t>
            </a:r>
            <a:r>
              <a:rPr lang="en-US" altLang="zh-TW" sz="2200" dirty="0" err="1"/>
              <a:t>socialisation</a:t>
            </a:r>
            <a:r>
              <a:rPr lang="en-US" altLang="zh-TW" sz="2200" dirty="0">
                <a:solidFill>
                  <a:schemeClr val="tx2"/>
                </a:solidFill>
              </a:rPr>
              <a:t> for the members.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TW" sz="2200" dirty="0">
              <a:solidFill>
                <a:schemeClr val="tx2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2200" dirty="0">
                <a:solidFill>
                  <a:schemeClr val="tx2"/>
                </a:solidFill>
              </a:rPr>
              <a:t>It includes nationalities, religion, racial groups and geographic regions.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TW" sz="2200" dirty="0">
              <a:solidFill>
                <a:schemeClr val="tx2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2200" dirty="0">
                <a:solidFill>
                  <a:schemeClr val="tx2"/>
                </a:solidFill>
              </a:rPr>
              <a:t>Consumers are usually more receptive to products and marketing strategies that specifically targeting at them.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78097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1440795-63D1-453C-8396-E8B760E90D82}"/>
              </a:ext>
            </a:extLst>
          </p:cNvPr>
          <p:cNvSpPr txBox="1"/>
          <p:nvPr/>
        </p:nvSpPr>
        <p:spPr>
          <a:xfrm>
            <a:off x="838201" y="365125"/>
            <a:ext cx="5251316" cy="1807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TW" sz="3600" b="1" dirty="0">
                <a:solidFill>
                  <a:srgbClr val="46B1E1"/>
                </a:solidFill>
                <a:latin typeface="+mj-lt"/>
                <a:ea typeface="+mj-ea"/>
                <a:cs typeface="+mj-cs"/>
              </a:rPr>
              <a:t>Social Class</a:t>
            </a:r>
            <a:endParaRPr lang="en-US" altLang="zh-HK" sz="3600" b="1" dirty="0">
              <a:solidFill>
                <a:srgbClr val="46B1E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7177DAD-D29B-4725-861F-20474FC1A68A}"/>
              </a:ext>
            </a:extLst>
          </p:cNvPr>
          <p:cNvSpPr txBox="1"/>
          <p:nvPr/>
        </p:nvSpPr>
        <p:spPr>
          <a:xfrm>
            <a:off x="838200" y="2333297"/>
            <a:ext cx="4619621" cy="384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HK" sz="2000" dirty="0"/>
              <a:t>People within a social class tend to exhibit similar buying </a:t>
            </a:r>
            <a:r>
              <a:rPr lang="en-US" altLang="zh-HK" sz="2000" dirty="0" err="1"/>
              <a:t>behaviour</a:t>
            </a:r>
            <a:r>
              <a:rPr lang="en-US" altLang="zh-HK" sz="2000" dirty="0"/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zh-HK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HK" sz="2000" dirty="0"/>
              <a:t>For example: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HK" sz="2000" dirty="0"/>
              <a:t>Occupation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HK" sz="2000" dirty="0"/>
              <a:t>Income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HK" sz="2000" dirty="0"/>
              <a:t>Education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HK" sz="2000" dirty="0"/>
              <a:t>Wealth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HK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HK" sz="2000" dirty="0"/>
          </a:p>
        </p:txBody>
      </p:sp>
      <p:pic>
        <p:nvPicPr>
          <p:cNvPr id="6" name="Picture 5" descr="Bright ladder against dull ladders">
            <a:extLst>
              <a:ext uri="{FF2B5EF4-FFF2-40B4-BE49-F238E27FC236}">
                <a16:creationId xmlns:a16="http://schemas.microsoft.com/office/drawing/2014/main" id="{CD0CC451-775F-42EC-9951-1FFBD2EB2C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79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2679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2406C0E-EAAD-4CFE-8A56-686E3B1E71E3}"/>
              </a:ext>
            </a:extLst>
          </p:cNvPr>
          <p:cNvSpPr txBox="1"/>
          <p:nvPr/>
        </p:nvSpPr>
        <p:spPr>
          <a:xfrm>
            <a:off x="6262158" y="813683"/>
            <a:ext cx="5306084" cy="52306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altLang="zh-HK" sz="3600" b="1" dirty="0"/>
              <a:t>Social classes are defined as groups forming a social hierarchy</a:t>
            </a:r>
          </a:p>
          <a:p>
            <a:endParaRPr lang="en-US" altLang="zh-HK" sz="2000" dirty="0"/>
          </a:p>
          <a:p>
            <a:r>
              <a:rPr lang="en-US" altLang="zh-HK" sz="2000" dirty="0"/>
              <a:t>People from different social classes tend to have different desires and consumption patterns.</a:t>
            </a:r>
          </a:p>
          <a:p>
            <a:endParaRPr lang="en-US" altLang="zh-HK" sz="2000" dirty="0"/>
          </a:p>
          <a:p>
            <a:r>
              <a:rPr lang="en-US" altLang="zh-HK" sz="2000" dirty="0"/>
              <a:t>Some studies have also suggested that the social perception of a brand or a retailer is playing a role in the </a:t>
            </a:r>
            <a:r>
              <a:rPr lang="en-US" altLang="zh-HK" sz="2000" dirty="0" err="1"/>
              <a:t>behaviour</a:t>
            </a:r>
            <a:r>
              <a:rPr lang="en-US" altLang="zh-HK" sz="2000" dirty="0"/>
              <a:t> and purchasing decision of consumers.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B04829A-179E-9584-B0E8-965F2A23E70A}"/>
              </a:ext>
            </a:extLst>
          </p:cNvPr>
          <p:cNvSpPr txBox="1"/>
          <p:nvPr/>
        </p:nvSpPr>
        <p:spPr>
          <a:xfrm>
            <a:off x="495352" y="2528369"/>
            <a:ext cx="4264573" cy="761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TW" sz="4800" dirty="0">
                <a:solidFill>
                  <a:srgbClr val="46B1E1"/>
                </a:solidFill>
              </a:rPr>
              <a:t>Social Class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14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23940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98F3DEE-0E56-499F-AFAE-C2DA7C2C81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3B9C452-2C6E-4D52-8FC7-669291EE91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E1CC44-1B7F-472B-B668-B4F2F4723D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5BAD077-4A41-458D-9909-1A108699EA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6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1FC21CE-01FD-49CC-BAFC-06F38B34BB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0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33F742D-0254-43D4-8E36-B6320460B0D3}"/>
              </a:ext>
            </a:extLst>
          </p:cNvPr>
          <p:cNvSpPr txBox="1"/>
          <p:nvPr/>
        </p:nvSpPr>
        <p:spPr>
          <a:xfrm>
            <a:off x="699714" y="321728"/>
            <a:ext cx="6999883" cy="967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HK" sz="28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Psychological factors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HK" sz="28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146D63F-E5F7-4C92-B260-BF5F3640E5A1}" type="slidenum">
              <a:rPr lang="en-US" altLang="zh-HK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 altLang="zh-HK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680689" y="2262934"/>
            <a:ext cx="2490796" cy="3880305"/>
            <a:chOff x="724836" y="2072368"/>
            <a:chExt cx="2519240" cy="3889520"/>
          </a:xfrm>
        </p:grpSpPr>
        <p:sp>
          <p:nvSpPr>
            <p:cNvPr id="13" name="矩形: 圓角 12">
              <a:extLst>
                <a:ext uri="{FF2B5EF4-FFF2-40B4-BE49-F238E27FC236}">
                  <a16:creationId xmlns:a16="http://schemas.microsoft.com/office/drawing/2014/main" id="{4A3B3D19-A5A7-3799-5107-67A967A7A8BF}"/>
                </a:ext>
              </a:extLst>
            </p:cNvPr>
            <p:cNvSpPr/>
            <p:nvPr/>
          </p:nvSpPr>
          <p:spPr>
            <a:xfrm>
              <a:off x="724836" y="2072368"/>
              <a:ext cx="2519240" cy="3889520"/>
            </a:xfrm>
            <a:prstGeom prst="roundRect">
              <a:avLst/>
            </a:prstGeom>
            <a:solidFill>
              <a:srgbClr val="C1B55B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90E210D4-D61C-48C1-9662-C8F8EC6B30C2}"/>
                </a:ext>
              </a:extLst>
            </p:cNvPr>
            <p:cNvSpPr txBox="1"/>
            <p:nvPr/>
          </p:nvSpPr>
          <p:spPr>
            <a:xfrm>
              <a:off x="901613" y="3729059"/>
              <a:ext cx="2042755" cy="1464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96112">
                <a:spcAft>
                  <a:spcPts val="600"/>
                </a:spcAft>
              </a:pPr>
              <a:r>
                <a:rPr lang="en-US" altLang="zh-HK" sz="1764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Motivation</a:t>
              </a:r>
            </a:p>
            <a:p>
              <a:pPr defTabSz="896112">
                <a:spcAft>
                  <a:spcPts val="600"/>
                </a:spcAft>
              </a:pPr>
              <a:endParaRPr lang="en-US" altLang="zh-HK" sz="1764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defTabSz="896112">
                <a:spcAft>
                  <a:spcPts val="600"/>
                </a:spcAft>
              </a:pPr>
              <a:r>
                <a:rPr lang="en-US" altLang="zh-HK" sz="176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Maslow’s hierarchy of needs</a:t>
              </a:r>
              <a:endParaRPr lang="zh-HK" altLang="en-US"/>
            </a:p>
          </p:txBody>
        </p:sp>
        <p:pic>
          <p:nvPicPr>
            <p:cNvPr id="10" name="圖形 9" descr="獎牌">
              <a:extLst>
                <a:ext uri="{FF2B5EF4-FFF2-40B4-BE49-F238E27FC236}">
                  <a16:creationId xmlns:a16="http://schemas.microsoft.com/office/drawing/2014/main" id="{F860F44A-716D-4F3B-9C23-95FFB6F82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65790" y="2294417"/>
              <a:ext cx="914400" cy="914400"/>
            </a:xfrm>
            <a:prstGeom prst="rect">
              <a:avLst/>
            </a:prstGeom>
          </p:spPr>
        </p:pic>
      </p:grpSp>
      <p:grpSp>
        <p:nvGrpSpPr>
          <p:cNvPr id="14" name="群組 13"/>
          <p:cNvGrpSpPr/>
          <p:nvPr/>
        </p:nvGrpSpPr>
        <p:grpSpPr>
          <a:xfrm>
            <a:off x="3459929" y="2277391"/>
            <a:ext cx="2494544" cy="3851392"/>
            <a:chOff x="6421332" y="1945145"/>
            <a:chExt cx="2519240" cy="3889520"/>
          </a:xfrm>
        </p:grpSpPr>
        <p:sp>
          <p:nvSpPr>
            <p:cNvPr id="17" name="矩形: 圓角 16">
              <a:extLst>
                <a:ext uri="{FF2B5EF4-FFF2-40B4-BE49-F238E27FC236}">
                  <a16:creationId xmlns:a16="http://schemas.microsoft.com/office/drawing/2014/main" id="{E5C8FA9E-3439-73B2-2E75-9300B2D21CC3}"/>
                </a:ext>
              </a:extLst>
            </p:cNvPr>
            <p:cNvSpPr/>
            <p:nvPr/>
          </p:nvSpPr>
          <p:spPr>
            <a:xfrm>
              <a:off x="6421332" y="1945145"/>
              <a:ext cx="2519240" cy="3889520"/>
            </a:xfrm>
            <a:prstGeom prst="roundRect">
              <a:avLst/>
            </a:prstGeom>
            <a:solidFill>
              <a:srgbClr val="70A25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1437E73-B4D4-4496-AF82-79DC57B62398}"/>
                </a:ext>
              </a:extLst>
            </p:cNvPr>
            <p:cNvSpPr/>
            <p:nvPr/>
          </p:nvSpPr>
          <p:spPr>
            <a:xfrm>
              <a:off x="6636286" y="3616785"/>
              <a:ext cx="2184958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05256">
                <a:spcAft>
                  <a:spcPts val="600"/>
                </a:spcAft>
              </a:pPr>
              <a:r>
                <a:rPr lang="en-US" altLang="zh-HK" sz="1782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Perception</a:t>
              </a:r>
            </a:p>
            <a:p>
              <a:pPr defTabSz="905256">
                <a:spcAft>
                  <a:spcPts val="600"/>
                </a:spcAft>
              </a:pPr>
              <a:endParaRPr lang="en-US" altLang="zh-HK" sz="1782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defTabSz="905256">
                <a:spcAft>
                  <a:spcPts val="600"/>
                </a:spcAft>
              </a:pPr>
              <a:r>
                <a:rPr lang="en-US" altLang="zh-HK" sz="178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Selective attention,</a:t>
              </a:r>
            </a:p>
            <a:p>
              <a:pPr defTabSz="905256">
                <a:spcAft>
                  <a:spcPts val="600"/>
                </a:spcAft>
              </a:pPr>
              <a:r>
                <a:rPr lang="en-US" altLang="zh-HK" sz="178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distortion , and retention</a:t>
              </a:r>
              <a:endParaRPr lang="zh-HK" altLang="en-US"/>
            </a:p>
          </p:txBody>
        </p:sp>
        <p:pic>
          <p:nvPicPr>
            <p:cNvPr id="12" name="圖形 11" descr="頭顱中有齒輪">
              <a:extLst>
                <a:ext uri="{FF2B5EF4-FFF2-40B4-BE49-F238E27FC236}">
                  <a16:creationId xmlns:a16="http://schemas.microsoft.com/office/drawing/2014/main" id="{127D98D5-73CF-4E70-B890-CF6D5080D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279488" y="2159750"/>
              <a:ext cx="914400" cy="914400"/>
            </a:xfrm>
            <a:prstGeom prst="rect">
              <a:avLst/>
            </a:prstGeom>
          </p:spPr>
        </p:pic>
      </p:grpSp>
      <p:grpSp>
        <p:nvGrpSpPr>
          <p:cNvPr id="19" name="群組 18"/>
          <p:cNvGrpSpPr/>
          <p:nvPr/>
        </p:nvGrpSpPr>
        <p:grpSpPr>
          <a:xfrm>
            <a:off x="6239169" y="2305068"/>
            <a:ext cx="2502912" cy="3796039"/>
            <a:chOff x="9341782" y="2107465"/>
            <a:chExt cx="2587690" cy="3889520"/>
          </a:xfrm>
        </p:grpSpPr>
        <p:sp>
          <p:nvSpPr>
            <p:cNvPr id="18" name="矩形: 圓角 17">
              <a:extLst>
                <a:ext uri="{FF2B5EF4-FFF2-40B4-BE49-F238E27FC236}">
                  <a16:creationId xmlns:a16="http://schemas.microsoft.com/office/drawing/2014/main" id="{B4FDE14A-A946-D3A6-118B-0055C28D9E0E}"/>
                </a:ext>
              </a:extLst>
            </p:cNvPr>
            <p:cNvSpPr/>
            <p:nvPr/>
          </p:nvSpPr>
          <p:spPr>
            <a:xfrm>
              <a:off x="9341782" y="2107465"/>
              <a:ext cx="2519240" cy="3889520"/>
            </a:xfrm>
            <a:prstGeom prst="roundRect">
              <a:avLst/>
            </a:prstGeom>
            <a:solidFill>
              <a:srgbClr val="4E95D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531F8BC1-6541-4216-B2DA-0E5502E07FCB}"/>
                </a:ext>
              </a:extLst>
            </p:cNvPr>
            <p:cNvSpPr/>
            <p:nvPr/>
          </p:nvSpPr>
          <p:spPr>
            <a:xfrm>
              <a:off x="9597250" y="3769492"/>
              <a:ext cx="2332222" cy="17386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77824">
                <a:spcAft>
                  <a:spcPts val="600"/>
                </a:spcAft>
              </a:pPr>
              <a:r>
                <a:rPr lang="en-US" altLang="zh-HK" sz="1728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Beliefs and Attitudes</a:t>
              </a:r>
            </a:p>
            <a:p>
              <a:pPr defTabSz="877824">
                <a:spcAft>
                  <a:spcPts val="600"/>
                </a:spcAft>
              </a:pPr>
              <a:endParaRPr lang="en-US" altLang="zh-HK" sz="1728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defTabSz="877824">
                <a:spcAft>
                  <a:spcPts val="600"/>
                </a:spcAft>
              </a:pPr>
              <a:r>
                <a:rPr lang="en-US" altLang="zh-HK" sz="172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Descriptive thoughts vs</a:t>
              </a:r>
            </a:p>
            <a:p>
              <a:pPr defTabSz="877824">
                <a:spcAft>
                  <a:spcPts val="600"/>
                </a:spcAft>
              </a:pPr>
              <a:r>
                <a:rPr lang="en-US" altLang="zh-HK" sz="172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consistency</a:t>
              </a:r>
              <a:endParaRPr lang="zh-HK" altLang="en-US"/>
            </a:p>
          </p:txBody>
        </p:sp>
        <p:pic>
          <p:nvPicPr>
            <p:cNvPr id="16" name="圖形 15" descr="釘選">
              <a:extLst>
                <a:ext uri="{FF2B5EF4-FFF2-40B4-BE49-F238E27FC236}">
                  <a16:creationId xmlns:a16="http://schemas.microsoft.com/office/drawing/2014/main" id="{94DD334F-8BF2-436D-88D1-AD295332B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144202" y="2311012"/>
              <a:ext cx="914400" cy="914400"/>
            </a:xfrm>
            <a:prstGeom prst="rect">
              <a:avLst/>
            </a:prstGeom>
          </p:spPr>
        </p:pic>
      </p:grpSp>
      <p:grpSp>
        <p:nvGrpSpPr>
          <p:cNvPr id="4" name="群組 3"/>
          <p:cNvGrpSpPr/>
          <p:nvPr/>
        </p:nvGrpSpPr>
        <p:grpSpPr>
          <a:xfrm>
            <a:off x="9015350" y="2270932"/>
            <a:ext cx="2502910" cy="3864308"/>
            <a:chOff x="3596508" y="2072368"/>
            <a:chExt cx="2519240" cy="3889520"/>
          </a:xfrm>
        </p:grpSpPr>
        <p:sp>
          <p:nvSpPr>
            <p:cNvPr id="15" name="矩形: 圓角 14">
              <a:extLst>
                <a:ext uri="{FF2B5EF4-FFF2-40B4-BE49-F238E27FC236}">
                  <a16:creationId xmlns:a16="http://schemas.microsoft.com/office/drawing/2014/main" id="{E4889782-8EFC-B646-E1CC-FA0AF2521FA7}"/>
                </a:ext>
              </a:extLst>
            </p:cNvPr>
            <p:cNvSpPr/>
            <p:nvPr/>
          </p:nvSpPr>
          <p:spPr>
            <a:xfrm>
              <a:off x="3596508" y="2072368"/>
              <a:ext cx="2519240" cy="3889520"/>
            </a:xfrm>
            <a:prstGeom prst="roundRect">
              <a:avLst/>
            </a:prstGeom>
            <a:solidFill>
              <a:srgbClr val="87925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822AC456-E1D4-4245-A9DB-F940CD995850}"/>
                </a:ext>
              </a:extLst>
            </p:cNvPr>
            <p:cNvSpPr/>
            <p:nvPr/>
          </p:nvSpPr>
          <p:spPr>
            <a:xfrm>
              <a:off x="3778112" y="3744007"/>
              <a:ext cx="2060406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05256">
                <a:spcAft>
                  <a:spcPts val="600"/>
                </a:spcAft>
              </a:pPr>
              <a:r>
                <a:rPr lang="en-US" altLang="zh-HK" sz="1782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Learning</a:t>
              </a:r>
            </a:p>
            <a:p>
              <a:pPr defTabSz="905256">
                <a:spcAft>
                  <a:spcPts val="600"/>
                </a:spcAft>
              </a:pPr>
              <a:endParaRPr lang="en-US" altLang="zh-HK" sz="1782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defTabSz="905256">
                <a:spcAft>
                  <a:spcPts val="600"/>
                </a:spcAft>
              </a:pPr>
              <a:r>
                <a:rPr lang="en-US" altLang="zh-HK" sz="178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Drive, stimuli, cues,</a:t>
              </a:r>
            </a:p>
            <a:p>
              <a:pPr defTabSz="905256">
                <a:spcAft>
                  <a:spcPts val="600"/>
                </a:spcAft>
              </a:pPr>
              <a:r>
                <a:rPr lang="en-US" altLang="zh-HK" sz="178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responses, reinforcement</a:t>
              </a:r>
              <a:endParaRPr lang="zh-HK" altLang="en-US"/>
            </a:p>
          </p:txBody>
        </p:sp>
        <p:pic>
          <p:nvPicPr>
            <p:cNvPr id="11" name="圖形 10" descr="遠端學習語言 以實心填滿">
              <a:extLst>
                <a:ext uri="{FF2B5EF4-FFF2-40B4-BE49-F238E27FC236}">
                  <a16:creationId xmlns:a16="http://schemas.microsoft.com/office/drawing/2014/main" id="{1D38DEEC-D8E1-792D-7135-3D7B87322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375504" y="2286972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6402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98F3DEE-0E56-499F-AFAE-C2DA7C2C81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3B9C452-2C6E-4D52-8FC7-669291EE91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E1CC44-1B7F-472B-B668-B4F2F4723D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5BAD077-4A41-458D-9909-1A108699EA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6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1FC21CE-01FD-49CC-BAFC-06F38B34BB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0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33F742D-0254-43D4-8E36-B6320460B0D3}"/>
              </a:ext>
            </a:extLst>
          </p:cNvPr>
          <p:cNvSpPr txBox="1"/>
          <p:nvPr/>
        </p:nvSpPr>
        <p:spPr>
          <a:xfrm>
            <a:off x="699714" y="321728"/>
            <a:ext cx="6999883" cy="967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 sz="2800" b="1" dirty="0">
                <a:solidFill>
                  <a:schemeClr val="bg1"/>
                </a:solidFill>
              </a:rPr>
              <a:t>Maslow’s Hierarchy of Needs</a:t>
            </a:r>
            <a:endParaRPr lang="zh-HK" alt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146D63F-E5F7-4C92-B260-BF5F3640E5A1}" type="slidenum">
              <a:rPr lang="en-US" altLang="zh-HK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 altLang="zh-HK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圖形 10" descr="遠端學習語言 以實心填滿">
            <a:extLst>
              <a:ext uri="{FF2B5EF4-FFF2-40B4-BE49-F238E27FC236}">
                <a16:creationId xmlns:a16="http://schemas.microsoft.com/office/drawing/2014/main" id="{1D38DEEC-D8E1-792D-7135-3D7B87322EB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89296" y="2484145"/>
            <a:ext cx="908473" cy="908473"/>
          </a:xfrm>
          <a:prstGeom prst="rect">
            <a:avLst/>
          </a:prstGeom>
        </p:spPr>
      </p:pic>
      <p:graphicFrame>
        <p:nvGraphicFramePr>
          <p:cNvPr id="20" name="資料庫圖表 19">
            <a:extLst>
              <a:ext uri="{FF2B5EF4-FFF2-40B4-BE49-F238E27FC236}">
                <a16:creationId xmlns:a16="http://schemas.microsoft.com/office/drawing/2014/main" id="{0E019448-EB43-DA13-B91C-B644A51204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8079233"/>
              </p:ext>
            </p:extLst>
          </p:nvPr>
        </p:nvGraphicFramePr>
        <p:xfrm>
          <a:off x="3127764" y="1723606"/>
          <a:ext cx="6351213" cy="5049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2" name="文字方塊 21">
            <a:extLst>
              <a:ext uri="{FF2B5EF4-FFF2-40B4-BE49-F238E27FC236}">
                <a16:creationId xmlns:a16="http://schemas.microsoft.com/office/drawing/2014/main" id="{9D8CD235-40A5-51C3-6C4A-1E544866D5CF}"/>
              </a:ext>
            </a:extLst>
          </p:cNvPr>
          <p:cNvSpPr txBox="1"/>
          <p:nvPr/>
        </p:nvSpPr>
        <p:spPr>
          <a:xfrm>
            <a:off x="3254542" y="2062226"/>
            <a:ext cx="6097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HK" sz="1800" dirty="0"/>
              <a:t>Self-</a:t>
            </a:r>
          </a:p>
          <a:p>
            <a:pPr algn="ctr"/>
            <a:r>
              <a:rPr lang="en-US" altLang="zh-HK" sz="1800" dirty="0" err="1"/>
              <a:t>Actualisation</a:t>
            </a:r>
            <a:endParaRPr lang="zh-HK" altLang="en-US" sz="1800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F356630-0F39-90AA-D20F-68DCF52FE6DF}"/>
              </a:ext>
            </a:extLst>
          </p:cNvPr>
          <p:cNvSpPr txBox="1"/>
          <p:nvPr/>
        </p:nvSpPr>
        <p:spPr>
          <a:xfrm>
            <a:off x="2698224" y="1733701"/>
            <a:ext cx="3160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4E95D9"/>
                </a:solidFill>
              </a:rPr>
              <a:t>Creativity,</a:t>
            </a:r>
            <a:endParaRPr lang="en-US" altLang="zh-HK" dirty="0">
              <a:solidFill>
                <a:srgbClr val="4E95D9"/>
              </a:solidFill>
            </a:endParaRPr>
          </a:p>
          <a:p>
            <a:r>
              <a:rPr lang="en-US" altLang="zh-HK" dirty="0" smtClean="0">
                <a:solidFill>
                  <a:srgbClr val="4E95D9"/>
                </a:solidFill>
              </a:rPr>
              <a:t>Spontaneity, </a:t>
            </a:r>
            <a:endParaRPr lang="en-US" altLang="zh-HK" dirty="0">
              <a:solidFill>
                <a:srgbClr val="4E95D9"/>
              </a:solidFill>
            </a:endParaRPr>
          </a:p>
          <a:p>
            <a:r>
              <a:rPr lang="en-US" altLang="zh-HK" dirty="0">
                <a:solidFill>
                  <a:srgbClr val="4E95D9"/>
                </a:solidFill>
              </a:rPr>
              <a:t>Problem </a:t>
            </a:r>
            <a:r>
              <a:rPr lang="en-US" altLang="zh-HK" dirty="0" smtClean="0">
                <a:solidFill>
                  <a:srgbClr val="4E95D9"/>
                </a:solidFill>
              </a:rPr>
              <a:t>Solving,</a:t>
            </a:r>
            <a:endParaRPr lang="en-US" altLang="zh-HK" dirty="0">
              <a:solidFill>
                <a:srgbClr val="4E95D9"/>
              </a:solidFill>
            </a:endParaRPr>
          </a:p>
          <a:p>
            <a:r>
              <a:rPr lang="en-US" altLang="zh-HK" dirty="0" smtClean="0">
                <a:solidFill>
                  <a:srgbClr val="4E95D9"/>
                </a:solidFill>
              </a:rPr>
              <a:t>Acceptance </a:t>
            </a:r>
            <a:r>
              <a:rPr lang="en-US" altLang="zh-HK" dirty="0">
                <a:solidFill>
                  <a:srgbClr val="4E95D9"/>
                </a:solidFill>
              </a:rPr>
              <a:t>of Facts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DDD7484C-513C-6E20-9822-18744B487A3B}"/>
              </a:ext>
            </a:extLst>
          </p:cNvPr>
          <p:cNvSpPr txBox="1"/>
          <p:nvPr/>
        </p:nvSpPr>
        <p:spPr>
          <a:xfrm>
            <a:off x="2930704" y="3925107"/>
            <a:ext cx="1677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87925E"/>
                </a:solidFill>
              </a:rPr>
              <a:t>Friendship, Family</a:t>
            </a:r>
            <a:endParaRPr lang="zh-HK" altLang="en-US" dirty="0">
              <a:solidFill>
                <a:srgbClr val="87925E"/>
              </a:solidFill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60FD24FD-DA98-BF88-7B85-15296CEE3FF5}"/>
              </a:ext>
            </a:extLst>
          </p:cNvPr>
          <p:cNvSpPr txBox="1"/>
          <p:nvPr/>
        </p:nvSpPr>
        <p:spPr>
          <a:xfrm>
            <a:off x="7589935" y="2500929"/>
            <a:ext cx="34932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>
                <a:solidFill>
                  <a:srgbClr val="70A259"/>
                </a:solidFill>
              </a:rPr>
              <a:t>Self-Esteem, Confidence,</a:t>
            </a:r>
            <a:endParaRPr lang="en-US" altLang="zh-HK" dirty="0">
              <a:solidFill>
                <a:srgbClr val="70A259"/>
              </a:solidFill>
            </a:endParaRPr>
          </a:p>
          <a:p>
            <a:r>
              <a:rPr lang="en-US" altLang="zh-HK" dirty="0" smtClean="0">
                <a:solidFill>
                  <a:srgbClr val="70A259"/>
                </a:solidFill>
              </a:rPr>
              <a:t>Achievement,</a:t>
            </a:r>
            <a:endParaRPr lang="en-US" altLang="zh-HK" dirty="0">
              <a:solidFill>
                <a:srgbClr val="70A259"/>
              </a:solidFill>
            </a:endParaRPr>
          </a:p>
          <a:p>
            <a:r>
              <a:rPr lang="en-US" altLang="zh-HK" dirty="0">
                <a:solidFill>
                  <a:srgbClr val="70A259"/>
                </a:solidFill>
              </a:rPr>
              <a:t>Respect of </a:t>
            </a:r>
            <a:r>
              <a:rPr lang="en-US" altLang="zh-HK" dirty="0" smtClean="0">
                <a:solidFill>
                  <a:srgbClr val="70A259"/>
                </a:solidFill>
              </a:rPr>
              <a:t>Others,</a:t>
            </a:r>
            <a:endParaRPr lang="en-US" altLang="zh-HK" dirty="0">
              <a:solidFill>
                <a:srgbClr val="70A259"/>
              </a:solidFill>
            </a:endParaRPr>
          </a:p>
          <a:p>
            <a:r>
              <a:rPr lang="en-US" altLang="zh-HK" dirty="0">
                <a:solidFill>
                  <a:srgbClr val="70A259"/>
                </a:solidFill>
              </a:rPr>
              <a:t>Respect by Others</a:t>
            </a:r>
            <a:endParaRPr lang="zh-HK" altLang="en-US" dirty="0">
              <a:solidFill>
                <a:srgbClr val="70A259"/>
              </a:solidFill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E7CEB8B0-D52D-7320-5453-F74C1616F62C}"/>
              </a:ext>
            </a:extLst>
          </p:cNvPr>
          <p:cNvSpPr txBox="1"/>
          <p:nvPr/>
        </p:nvSpPr>
        <p:spPr>
          <a:xfrm>
            <a:off x="8775183" y="4688031"/>
            <a:ext cx="3182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C1B55B"/>
                </a:solidFill>
              </a:rPr>
              <a:t>Body, Employment, Resources, Family,</a:t>
            </a:r>
            <a:endParaRPr lang="en-US" altLang="zh-HK" dirty="0">
              <a:solidFill>
                <a:srgbClr val="C1B55B"/>
              </a:solidFill>
            </a:endParaRPr>
          </a:p>
          <a:p>
            <a:r>
              <a:rPr lang="en-US" altLang="zh-HK" dirty="0" smtClean="0">
                <a:solidFill>
                  <a:srgbClr val="C1B55B"/>
                </a:solidFill>
              </a:rPr>
              <a:t>Health, </a:t>
            </a:r>
            <a:r>
              <a:rPr lang="en-US" altLang="zh-HK" dirty="0">
                <a:solidFill>
                  <a:srgbClr val="C1B55B"/>
                </a:solidFill>
              </a:rPr>
              <a:t>Property</a:t>
            </a:r>
            <a:endParaRPr lang="zh-HK" altLang="en-US" dirty="0">
              <a:solidFill>
                <a:schemeClr val="bg1"/>
              </a:solidFill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C85D39FF-2377-AA89-535A-148F2A74AFC6}"/>
              </a:ext>
            </a:extLst>
          </p:cNvPr>
          <p:cNvSpPr txBox="1"/>
          <p:nvPr/>
        </p:nvSpPr>
        <p:spPr>
          <a:xfrm>
            <a:off x="1534032" y="5657899"/>
            <a:ext cx="24840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4B898"/>
                </a:solidFill>
              </a:rPr>
              <a:t>Breathing, Food,</a:t>
            </a:r>
            <a:endParaRPr lang="en-US" altLang="zh-HK" dirty="0">
              <a:solidFill>
                <a:srgbClr val="F4B898"/>
              </a:solidFill>
            </a:endParaRPr>
          </a:p>
          <a:p>
            <a:r>
              <a:rPr lang="en-US" altLang="zh-HK" dirty="0" smtClean="0">
                <a:solidFill>
                  <a:srgbClr val="F4B898"/>
                </a:solidFill>
              </a:rPr>
              <a:t>Water, Sleep, </a:t>
            </a:r>
            <a:endParaRPr lang="en-US" altLang="zh-HK" dirty="0">
              <a:solidFill>
                <a:srgbClr val="F4B898"/>
              </a:solidFill>
            </a:endParaRPr>
          </a:p>
          <a:p>
            <a:r>
              <a:rPr lang="en-US" altLang="zh-HK" dirty="0">
                <a:solidFill>
                  <a:srgbClr val="F4B898"/>
                </a:solidFill>
              </a:rPr>
              <a:t>Excretion</a:t>
            </a:r>
          </a:p>
          <a:p>
            <a:endParaRPr lang="zh-HK" altLang="en-US" dirty="0">
              <a:solidFill>
                <a:schemeClr val="bg1"/>
              </a:solidFill>
            </a:endParaRPr>
          </a:p>
        </p:txBody>
      </p:sp>
      <p:pic>
        <p:nvPicPr>
          <p:cNvPr id="33" name="圖形 32" descr="首頁">
            <a:extLst>
              <a:ext uri="{FF2B5EF4-FFF2-40B4-BE49-F238E27FC236}">
                <a16:creationId xmlns:a16="http://schemas.microsoft.com/office/drawing/2014/main" id="{DFB0E732-1F2F-DFC1-42E9-AB1798652E4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3828" y="4708996"/>
            <a:ext cx="914400" cy="914400"/>
          </a:xfrm>
          <a:prstGeom prst="rect">
            <a:avLst/>
          </a:prstGeom>
        </p:spPr>
      </p:pic>
      <p:pic>
        <p:nvPicPr>
          <p:cNvPr id="34" name="圖形 33" descr="靶心">
            <a:extLst>
              <a:ext uri="{FF2B5EF4-FFF2-40B4-BE49-F238E27FC236}">
                <a16:creationId xmlns:a16="http://schemas.microsoft.com/office/drawing/2014/main" id="{F7AAE634-5465-B257-BBB2-83B0D8A77DA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23828" y="2725025"/>
            <a:ext cx="914400" cy="914400"/>
          </a:xfrm>
          <a:prstGeom prst="rect">
            <a:avLst/>
          </a:prstGeom>
        </p:spPr>
      </p:pic>
      <p:pic>
        <p:nvPicPr>
          <p:cNvPr id="35" name="圖形 34" descr="有兩個小朋友的家庭">
            <a:extLst>
              <a:ext uri="{FF2B5EF4-FFF2-40B4-BE49-F238E27FC236}">
                <a16:creationId xmlns:a16="http://schemas.microsoft.com/office/drawing/2014/main" id="{0BC53E39-1754-914D-7FE2-9DBDFF892EA2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96144" y="3768001"/>
            <a:ext cx="914400" cy="914400"/>
          </a:xfrm>
          <a:prstGeom prst="rect">
            <a:avLst/>
          </a:prstGeom>
        </p:spPr>
      </p:pic>
      <p:pic>
        <p:nvPicPr>
          <p:cNvPr id="36" name="圖形 35" descr="冥想 以實心填滿">
            <a:extLst>
              <a:ext uri="{FF2B5EF4-FFF2-40B4-BE49-F238E27FC236}">
                <a16:creationId xmlns:a16="http://schemas.microsoft.com/office/drawing/2014/main" id="{5719CC8A-8C98-C8DC-B254-0D7983E44FBF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96144" y="1655454"/>
            <a:ext cx="914400" cy="914400"/>
          </a:xfrm>
          <a:prstGeom prst="rect">
            <a:avLst/>
          </a:prstGeom>
        </p:spPr>
      </p:pic>
      <p:pic>
        <p:nvPicPr>
          <p:cNvPr id="37" name="圖形 36" descr="盾牌勾號 以實心填滿">
            <a:extLst>
              <a:ext uri="{FF2B5EF4-FFF2-40B4-BE49-F238E27FC236}">
                <a16:creationId xmlns:a16="http://schemas.microsoft.com/office/drawing/2014/main" id="{CA49A855-EF76-4F13-F211-113610D280B4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96144" y="577856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12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8CE6352-308C-3BC0-9BC8-BBF387288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17</a:t>
            </a:fld>
            <a:endParaRPr lang="zh-HK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C84CBFD6-0F4B-EF49-A6B6-93EA74D1487A}"/>
              </a:ext>
            </a:extLst>
          </p:cNvPr>
          <p:cNvSpPr txBox="1"/>
          <p:nvPr/>
        </p:nvSpPr>
        <p:spPr>
          <a:xfrm>
            <a:off x="584200" y="382126"/>
            <a:ext cx="38296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4400" b="1" dirty="0"/>
              <a:t>Social</a:t>
            </a:r>
            <a:r>
              <a:rPr lang="zh-TW" altLang="en-US" sz="4400" b="1" dirty="0"/>
              <a:t> </a:t>
            </a:r>
            <a:r>
              <a:rPr lang="en-US" altLang="zh-TW" sz="4400" b="1" dirty="0"/>
              <a:t>Factors</a:t>
            </a:r>
            <a:endParaRPr lang="zh-HK" altLang="en-US" sz="4400" b="1" dirty="0"/>
          </a:p>
        </p:txBody>
      </p:sp>
      <p:graphicFrame>
        <p:nvGraphicFramePr>
          <p:cNvPr id="14" name="資料庫圖表 13">
            <a:extLst>
              <a:ext uri="{FF2B5EF4-FFF2-40B4-BE49-F238E27FC236}">
                <a16:creationId xmlns:a16="http://schemas.microsoft.com/office/drawing/2014/main" id="{028DB074-73F4-8DC9-05E3-072DD2F2A3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8122174"/>
              </p:ext>
            </p:extLst>
          </p:nvPr>
        </p:nvGraphicFramePr>
        <p:xfrm>
          <a:off x="584200" y="1044606"/>
          <a:ext cx="1123187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2393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46FF2B6-F14C-EB57-FA38-510997BEC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18</a:t>
            </a:fld>
            <a:endParaRPr lang="zh-HK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3DFCF3A-5A5C-E53A-895F-EF768DEC7233}"/>
              </a:ext>
            </a:extLst>
          </p:cNvPr>
          <p:cNvSpPr txBox="1"/>
          <p:nvPr/>
        </p:nvSpPr>
        <p:spPr>
          <a:xfrm>
            <a:off x="264809" y="2230043"/>
            <a:ext cx="26321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4800" dirty="0"/>
              <a:t>Personal </a:t>
            </a:r>
          </a:p>
          <a:p>
            <a:r>
              <a:rPr lang="en-US" altLang="zh-HK" sz="4800" dirty="0"/>
              <a:t>Factors</a:t>
            </a:r>
            <a:endParaRPr lang="zh-HK" altLang="en-US" sz="4800" dirty="0"/>
          </a:p>
        </p:txBody>
      </p:sp>
      <p:graphicFrame>
        <p:nvGraphicFramePr>
          <p:cNvPr id="47" name="資料庫圖表 46">
            <a:extLst>
              <a:ext uri="{FF2B5EF4-FFF2-40B4-BE49-F238E27FC236}">
                <a16:creationId xmlns:a16="http://schemas.microsoft.com/office/drawing/2014/main" id="{BFAFA730-CAF9-DF3F-A56C-126B55802B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0950038"/>
              </p:ext>
            </p:extLst>
          </p:nvPr>
        </p:nvGraphicFramePr>
        <p:xfrm>
          <a:off x="4973320" y="937683"/>
          <a:ext cx="638048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9" name="圖形 48" descr="農業 以實心填滿">
            <a:extLst>
              <a:ext uri="{FF2B5EF4-FFF2-40B4-BE49-F238E27FC236}">
                <a16:creationId xmlns:a16="http://schemas.microsoft.com/office/drawing/2014/main" id="{FDA446E9-520A-0631-99E3-7B7444936C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59200" y="1010920"/>
            <a:ext cx="914400" cy="914400"/>
          </a:xfrm>
          <a:prstGeom prst="rect">
            <a:avLst/>
          </a:prstGeom>
        </p:spPr>
      </p:pic>
      <p:pic>
        <p:nvPicPr>
          <p:cNvPr id="51" name="圖形 50" descr="男性上班族 外框">
            <a:extLst>
              <a:ext uri="{FF2B5EF4-FFF2-40B4-BE49-F238E27FC236}">
                <a16:creationId xmlns:a16="http://schemas.microsoft.com/office/drawing/2014/main" id="{2BFC3E4E-AE5A-7148-8326-7E7D6F1E74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58920" y="2100473"/>
            <a:ext cx="914400" cy="914400"/>
          </a:xfrm>
          <a:prstGeom prst="rect">
            <a:avLst/>
          </a:prstGeom>
        </p:spPr>
      </p:pic>
      <p:pic>
        <p:nvPicPr>
          <p:cNvPr id="53" name="圖形 52" descr="女工程師 以實心填滿">
            <a:extLst>
              <a:ext uri="{FF2B5EF4-FFF2-40B4-BE49-F238E27FC236}">
                <a16:creationId xmlns:a16="http://schemas.microsoft.com/office/drawing/2014/main" id="{F6C7A970-EEA6-B85F-FFED-BBCE0C3A7B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01720" y="2100473"/>
            <a:ext cx="914400" cy="914400"/>
          </a:xfrm>
          <a:prstGeom prst="rect">
            <a:avLst/>
          </a:prstGeom>
        </p:spPr>
      </p:pic>
      <p:pic>
        <p:nvPicPr>
          <p:cNvPr id="55" name="圖形 54" descr="稅金 以實心填滿">
            <a:extLst>
              <a:ext uri="{FF2B5EF4-FFF2-40B4-BE49-F238E27FC236}">
                <a16:creationId xmlns:a16="http://schemas.microsoft.com/office/drawing/2014/main" id="{2C0975FE-334B-EB39-FF00-CA38C8E602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759200" y="3214564"/>
            <a:ext cx="914400" cy="914400"/>
          </a:xfrm>
          <a:prstGeom prst="rect">
            <a:avLst/>
          </a:prstGeom>
        </p:spPr>
      </p:pic>
      <p:pic>
        <p:nvPicPr>
          <p:cNvPr id="61" name="圖形 60" descr="健行 以實心填滿">
            <a:extLst>
              <a:ext uri="{FF2B5EF4-FFF2-40B4-BE49-F238E27FC236}">
                <a16:creationId xmlns:a16="http://schemas.microsoft.com/office/drawing/2014/main" id="{CF56DB44-E61E-29AE-5F1E-5EAC5BB95D3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759200" y="4294149"/>
            <a:ext cx="914400" cy="914400"/>
          </a:xfrm>
          <a:prstGeom prst="rect">
            <a:avLst/>
          </a:prstGeom>
        </p:spPr>
      </p:pic>
      <p:pic>
        <p:nvPicPr>
          <p:cNvPr id="63" name="圖形 62" descr="搭配愛心微笑的臉部輪廓 以實心填滿">
            <a:extLst>
              <a:ext uri="{FF2B5EF4-FFF2-40B4-BE49-F238E27FC236}">
                <a16:creationId xmlns:a16="http://schemas.microsoft.com/office/drawing/2014/main" id="{F3039125-E644-FBEA-86B6-119CFA1329C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759200" y="53898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46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46FF2B6-F14C-EB57-FA38-510997BEC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19</a:t>
            </a:fld>
            <a:endParaRPr lang="zh-HK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3DFCF3A-5A5C-E53A-895F-EF768DEC7233}"/>
              </a:ext>
            </a:extLst>
          </p:cNvPr>
          <p:cNvSpPr txBox="1"/>
          <p:nvPr/>
        </p:nvSpPr>
        <p:spPr>
          <a:xfrm>
            <a:off x="789709" y="646768"/>
            <a:ext cx="70519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400" b="1" dirty="0"/>
              <a:t>Economic Factors</a:t>
            </a:r>
            <a:endParaRPr lang="zh-HK" altLang="en-US" sz="4400" b="1" dirty="0"/>
          </a:p>
        </p:txBody>
      </p:sp>
      <p:grpSp>
        <p:nvGrpSpPr>
          <p:cNvPr id="6" name="群組 5"/>
          <p:cNvGrpSpPr/>
          <p:nvPr/>
        </p:nvGrpSpPr>
        <p:grpSpPr>
          <a:xfrm>
            <a:off x="789709" y="1723739"/>
            <a:ext cx="8388323" cy="4088768"/>
            <a:chOff x="789708" y="2056248"/>
            <a:chExt cx="8388323" cy="4088768"/>
          </a:xfrm>
        </p:grpSpPr>
        <p:sp>
          <p:nvSpPr>
            <p:cNvPr id="8" name="矩形: 圓角 2">
              <a:extLst>
                <a:ext uri="{FF2B5EF4-FFF2-40B4-BE49-F238E27FC236}">
                  <a16:creationId xmlns:a16="http://schemas.microsoft.com/office/drawing/2014/main" id="{8EFF3DE4-05C6-3FE2-4644-45D6597F9EEA}"/>
                </a:ext>
              </a:extLst>
            </p:cNvPr>
            <p:cNvSpPr/>
            <p:nvPr/>
          </p:nvSpPr>
          <p:spPr>
            <a:xfrm>
              <a:off x="789708" y="2105341"/>
              <a:ext cx="7356765" cy="606287"/>
            </a:xfrm>
            <a:prstGeom prst="roundRect">
              <a:avLst/>
            </a:prstGeom>
            <a:solidFill>
              <a:srgbClr val="46B1E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9" name="矩形: 圓角 4">
              <a:extLst>
                <a:ext uri="{FF2B5EF4-FFF2-40B4-BE49-F238E27FC236}">
                  <a16:creationId xmlns:a16="http://schemas.microsoft.com/office/drawing/2014/main" id="{159565AE-B25D-9FAF-5259-8F7C858D5B36}"/>
                </a:ext>
              </a:extLst>
            </p:cNvPr>
            <p:cNvSpPr/>
            <p:nvPr/>
          </p:nvSpPr>
          <p:spPr>
            <a:xfrm>
              <a:off x="789709" y="2807155"/>
              <a:ext cx="7356764" cy="606287"/>
            </a:xfrm>
            <a:prstGeom prst="roundRect">
              <a:avLst/>
            </a:prstGeom>
            <a:solidFill>
              <a:srgbClr val="8CB59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0" name="矩形: 圓角 7">
              <a:extLst>
                <a:ext uri="{FF2B5EF4-FFF2-40B4-BE49-F238E27FC236}">
                  <a16:creationId xmlns:a16="http://schemas.microsoft.com/office/drawing/2014/main" id="{41DC744D-E7C5-E344-6C19-9C82E6BE4D7B}"/>
                </a:ext>
              </a:extLst>
            </p:cNvPr>
            <p:cNvSpPr/>
            <p:nvPr/>
          </p:nvSpPr>
          <p:spPr>
            <a:xfrm>
              <a:off x="789710" y="3478063"/>
              <a:ext cx="7356763" cy="606287"/>
            </a:xfrm>
            <a:prstGeom prst="roundRect">
              <a:avLst/>
            </a:prstGeom>
            <a:solidFill>
              <a:srgbClr val="87925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1" name="矩形: 圓角 8">
              <a:extLst>
                <a:ext uri="{FF2B5EF4-FFF2-40B4-BE49-F238E27FC236}">
                  <a16:creationId xmlns:a16="http://schemas.microsoft.com/office/drawing/2014/main" id="{F14B46F7-A877-F522-3D09-DC49497E9F34}"/>
                </a:ext>
              </a:extLst>
            </p:cNvPr>
            <p:cNvSpPr/>
            <p:nvPr/>
          </p:nvSpPr>
          <p:spPr>
            <a:xfrm>
              <a:off x="789710" y="4179877"/>
              <a:ext cx="7356763" cy="606287"/>
            </a:xfrm>
            <a:prstGeom prst="roundRect">
              <a:avLst/>
            </a:prstGeom>
            <a:solidFill>
              <a:srgbClr val="C1B5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2" name="矩形: 圓角 9">
              <a:extLst>
                <a:ext uri="{FF2B5EF4-FFF2-40B4-BE49-F238E27FC236}">
                  <a16:creationId xmlns:a16="http://schemas.microsoft.com/office/drawing/2014/main" id="{4D92055F-4F38-16CD-E433-05D0C65469DB}"/>
                </a:ext>
              </a:extLst>
            </p:cNvPr>
            <p:cNvSpPr/>
            <p:nvPr/>
          </p:nvSpPr>
          <p:spPr>
            <a:xfrm>
              <a:off x="789710" y="4880036"/>
              <a:ext cx="7356763" cy="606287"/>
            </a:xfrm>
            <a:prstGeom prst="roundRect">
              <a:avLst/>
            </a:prstGeom>
            <a:solidFill>
              <a:srgbClr val="F4B89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23888" indent="-444500">
                <a:buFont typeface="Arial" panose="020B0604020202020204" pitchFamily="34" charset="0"/>
                <a:buChar char="•"/>
              </a:pPr>
              <a:r>
                <a:rPr lang="en-US" altLang="zh-HK" sz="4400" dirty="0">
                  <a:solidFill>
                    <a:schemeClr val="tx1"/>
                  </a:solidFill>
                </a:rPr>
                <a:t>Liquid assets</a:t>
              </a:r>
              <a:endParaRPr lang="zh-HK" altLang="en-US" sz="4400" dirty="0">
                <a:solidFill>
                  <a:schemeClr val="tx1"/>
                </a:solidFill>
              </a:endParaRPr>
            </a:p>
          </p:txBody>
        </p:sp>
        <p:sp>
          <p:nvSpPr>
            <p:cNvPr id="13" name="矩形: 圓角 10">
              <a:extLst>
                <a:ext uri="{FF2B5EF4-FFF2-40B4-BE49-F238E27FC236}">
                  <a16:creationId xmlns:a16="http://schemas.microsoft.com/office/drawing/2014/main" id="{91D07B8E-E34B-D7C9-0552-27753751B2DF}"/>
                </a:ext>
              </a:extLst>
            </p:cNvPr>
            <p:cNvSpPr/>
            <p:nvPr/>
          </p:nvSpPr>
          <p:spPr>
            <a:xfrm>
              <a:off x="789711" y="5538729"/>
              <a:ext cx="7356762" cy="60628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23888" indent="-444500">
                <a:buFont typeface="Arial" panose="020B0604020202020204" pitchFamily="34" charset="0"/>
                <a:buChar char="•"/>
              </a:pPr>
              <a:r>
                <a:rPr lang="en-US" altLang="zh-HK" sz="4400" dirty="0">
                  <a:solidFill>
                    <a:schemeClr val="tx1"/>
                  </a:solidFill>
                </a:rPr>
                <a:t>Savings</a:t>
              </a:r>
              <a:endParaRPr lang="zh-HK" altLang="en-US" sz="4400" dirty="0">
                <a:solidFill>
                  <a:schemeClr val="tx1"/>
                </a:solidFill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1003849" y="2056248"/>
              <a:ext cx="8174182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42913" indent="-442913">
                <a:buFont typeface="Arial" panose="020B0604020202020204" pitchFamily="34" charset="0"/>
                <a:buChar char="•"/>
              </a:pPr>
              <a:r>
                <a:rPr lang="en-US" altLang="zh-TW" sz="4400" dirty="0" smtClean="0"/>
                <a:t>Personal income</a:t>
              </a:r>
              <a:r>
                <a:rPr lang="zh-TW" altLang="en-US" sz="4400" dirty="0" smtClean="0"/>
                <a:t> </a:t>
              </a:r>
              <a:endParaRPr lang="en-US" altLang="zh-TW" sz="4400" dirty="0" smtClean="0"/>
            </a:p>
            <a:p>
              <a:pPr marL="442913" indent="-442913">
                <a:buFont typeface="Arial" panose="020B0604020202020204" pitchFamily="34" charset="0"/>
                <a:buChar char="•"/>
              </a:pPr>
              <a:r>
                <a:rPr lang="en-US" altLang="zh-TW" sz="4400" dirty="0" smtClean="0"/>
                <a:t>Family income</a:t>
              </a:r>
              <a:endParaRPr lang="en-US" altLang="zh-TW" sz="4400" dirty="0"/>
            </a:p>
            <a:p>
              <a:pPr marL="442913" indent="-442913">
                <a:buFont typeface="Arial" panose="020B0604020202020204" pitchFamily="34" charset="0"/>
                <a:buChar char="•"/>
              </a:pPr>
              <a:r>
                <a:rPr lang="en-US" altLang="zh-TW" sz="4400" dirty="0" smtClean="0"/>
                <a:t>Income expectation</a:t>
              </a:r>
              <a:endParaRPr lang="en-US" altLang="zh-TW" sz="4400" dirty="0"/>
            </a:p>
            <a:p>
              <a:pPr marL="442913" indent="-442913">
                <a:buFont typeface="Arial" panose="020B0604020202020204" pitchFamily="34" charset="0"/>
                <a:buChar char="•"/>
              </a:pPr>
              <a:r>
                <a:rPr lang="en-US" altLang="zh-TW" sz="4400" dirty="0" smtClean="0"/>
                <a:t>Consumer credit</a:t>
              </a:r>
              <a:endParaRPr lang="en-US" altLang="zh-TW" sz="4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1820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淚滴形 1">
            <a:extLst>
              <a:ext uri="{FF2B5EF4-FFF2-40B4-BE49-F238E27FC236}">
                <a16:creationId xmlns:a16="http://schemas.microsoft.com/office/drawing/2014/main" id="{26F9C2D2-A82F-93ED-4A5D-4A1BE15FA425}"/>
              </a:ext>
            </a:extLst>
          </p:cNvPr>
          <p:cNvSpPr/>
          <p:nvPr/>
        </p:nvSpPr>
        <p:spPr>
          <a:xfrm>
            <a:off x="580703" y="1769747"/>
            <a:ext cx="3594027" cy="3142219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800" b="1" dirty="0"/>
              <a:t>Factors </a:t>
            </a:r>
            <a:r>
              <a:rPr lang="en-US" altLang="zh-HK" sz="2800" b="1" dirty="0" smtClean="0"/>
              <a:t>Influencing Consumer </a:t>
            </a:r>
            <a:r>
              <a:rPr lang="en-US" altLang="zh-HK" sz="2800" b="1" dirty="0" err="1" smtClean="0"/>
              <a:t>Behaviour</a:t>
            </a:r>
            <a:endParaRPr lang="zh-HK" altLang="en-US" sz="2800" b="1" dirty="0"/>
          </a:p>
        </p:txBody>
      </p:sp>
      <p:sp>
        <p:nvSpPr>
          <p:cNvPr id="6" name="矩形: 摺角紙張 5">
            <a:extLst>
              <a:ext uri="{FF2B5EF4-FFF2-40B4-BE49-F238E27FC236}">
                <a16:creationId xmlns:a16="http://schemas.microsoft.com/office/drawing/2014/main" id="{67BFE1A2-2C9C-D559-63BF-06BB74AF550A}"/>
              </a:ext>
            </a:extLst>
          </p:cNvPr>
          <p:cNvSpPr/>
          <p:nvPr/>
        </p:nvSpPr>
        <p:spPr>
          <a:xfrm>
            <a:off x="6530957" y="1446484"/>
            <a:ext cx="4830979" cy="980042"/>
          </a:xfrm>
          <a:prstGeom prst="foldedCorner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2800" b="1" dirty="0"/>
              <a:t>Psychological</a:t>
            </a:r>
          </a:p>
          <a:p>
            <a:endParaRPr lang="en-US" altLang="zh-HK" dirty="0"/>
          </a:p>
        </p:txBody>
      </p:sp>
      <p:sp>
        <p:nvSpPr>
          <p:cNvPr id="7" name="矩形: 摺角紙張 6">
            <a:extLst>
              <a:ext uri="{FF2B5EF4-FFF2-40B4-BE49-F238E27FC236}">
                <a16:creationId xmlns:a16="http://schemas.microsoft.com/office/drawing/2014/main" id="{43C98A5D-03EA-A1CE-046F-EF027D3E7722}"/>
              </a:ext>
            </a:extLst>
          </p:cNvPr>
          <p:cNvSpPr/>
          <p:nvPr/>
        </p:nvSpPr>
        <p:spPr>
          <a:xfrm>
            <a:off x="6530956" y="2719150"/>
            <a:ext cx="4807460" cy="1047988"/>
          </a:xfrm>
          <a:prstGeom prst="foldedCorne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2800" b="1" dirty="0"/>
              <a:t>Social </a:t>
            </a:r>
          </a:p>
          <a:p>
            <a:endParaRPr lang="en-US" altLang="zh-HK" dirty="0"/>
          </a:p>
        </p:txBody>
      </p:sp>
      <p:sp>
        <p:nvSpPr>
          <p:cNvPr id="9" name="矩形: 摺角紙張 8">
            <a:extLst>
              <a:ext uri="{FF2B5EF4-FFF2-40B4-BE49-F238E27FC236}">
                <a16:creationId xmlns:a16="http://schemas.microsoft.com/office/drawing/2014/main" id="{4D1950E0-477A-3913-2FD2-2B32239DDE6F}"/>
              </a:ext>
            </a:extLst>
          </p:cNvPr>
          <p:cNvSpPr/>
          <p:nvPr/>
        </p:nvSpPr>
        <p:spPr>
          <a:xfrm>
            <a:off x="6511113" y="4051615"/>
            <a:ext cx="4807460" cy="1081660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2800" b="1" dirty="0"/>
              <a:t>Personal</a:t>
            </a:r>
          </a:p>
        </p:txBody>
      </p:sp>
      <p:sp>
        <p:nvSpPr>
          <p:cNvPr id="11" name="矩形: 摺角紙張 10">
            <a:extLst>
              <a:ext uri="{FF2B5EF4-FFF2-40B4-BE49-F238E27FC236}">
                <a16:creationId xmlns:a16="http://schemas.microsoft.com/office/drawing/2014/main" id="{014415AF-D416-9BFC-6E63-B077587F6029}"/>
              </a:ext>
            </a:extLst>
          </p:cNvPr>
          <p:cNvSpPr/>
          <p:nvPr/>
        </p:nvSpPr>
        <p:spPr>
          <a:xfrm>
            <a:off x="6554476" y="5269800"/>
            <a:ext cx="4799323" cy="1221536"/>
          </a:xfrm>
          <a:prstGeom prst="foldedCorner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2800" b="1" dirty="0"/>
              <a:t>Economic</a:t>
            </a:r>
          </a:p>
          <a:p>
            <a:endParaRPr lang="en-US" altLang="zh-HK" dirty="0"/>
          </a:p>
        </p:txBody>
      </p:sp>
      <p:sp>
        <p:nvSpPr>
          <p:cNvPr id="20" name="矩形: 摺角紙張 19">
            <a:extLst>
              <a:ext uri="{FF2B5EF4-FFF2-40B4-BE49-F238E27FC236}">
                <a16:creationId xmlns:a16="http://schemas.microsoft.com/office/drawing/2014/main" id="{AB625C41-D9CC-6F91-4007-FF301E4AB0CD}"/>
              </a:ext>
            </a:extLst>
          </p:cNvPr>
          <p:cNvSpPr/>
          <p:nvPr/>
        </p:nvSpPr>
        <p:spPr>
          <a:xfrm>
            <a:off x="6530956" y="176241"/>
            <a:ext cx="4830979" cy="1026110"/>
          </a:xfrm>
          <a:prstGeom prst="foldedCorne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2800" b="1" dirty="0"/>
              <a:t>Cultural</a:t>
            </a:r>
          </a:p>
          <a:p>
            <a:endParaRPr lang="en-US" altLang="zh-HK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1039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46FF2B6-F14C-EB57-FA38-510997BEC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20</a:t>
            </a:fld>
            <a:endParaRPr lang="zh-HK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3DFCF3A-5A5C-E53A-895F-EF768DEC7233}"/>
              </a:ext>
            </a:extLst>
          </p:cNvPr>
          <p:cNvSpPr txBox="1"/>
          <p:nvPr/>
        </p:nvSpPr>
        <p:spPr>
          <a:xfrm>
            <a:off x="791440" y="467865"/>
            <a:ext cx="6844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800" dirty="0" smtClean="0"/>
              <a:t>Economic Factors</a:t>
            </a:r>
            <a:endParaRPr lang="zh-HK" altLang="en-US" sz="4800" dirty="0"/>
          </a:p>
        </p:txBody>
      </p:sp>
      <p:sp>
        <p:nvSpPr>
          <p:cNvPr id="3" name="圓角矩形 2"/>
          <p:cNvSpPr/>
          <p:nvPr/>
        </p:nvSpPr>
        <p:spPr>
          <a:xfrm>
            <a:off x="791440" y="1506680"/>
            <a:ext cx="10562360" cy="4849669"/>
          </a:xfrm>
          <a:prstGeom prst="roundRect">
            <a:avLst/>
          </a:prstGeom>
          <a:solidFill>
            <a:srgbClr val="46B1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600"/>
              </a:spcAft>
              <a:defRPr/>
            </a:pPr>
            <a:r>
              <a:rPr lang="en-US" altLang="zh-HK" sz="2800" b="1" dirty="0"/>
              <a:t>Personal Income</a:t>
            </a:r>
            <a:r>
              <a:rPr lang="en-US" altLang="zh-HK" sz="2800" b="1" dirty="0" smtClean="0"/>
              <a:t>:</a:t>
            </a:r>
            <a:endParaRPr lang="en-US" altLang="zh-HK" sz="2800" b="1" dirty="0"/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HK" sz="2800" dirty="0"/>
              <a:t>The disposable personal income is the income left in hand after all the taxes, and other necessary payments have been </a:t>
            </a:r>
            <a:r>
              <a:rPr lang="en-US" altLang="zh-HK" sz="2800" dirty="0" smtClean="0"/>
              <a:t>made.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altLang="zh-HK" sz="2800" dirty="0" smtClean="0"/>
              <a:t>The </a:t>
            </a:r>
            <a:r>
              <a:rPr lang="en-US" altLang="zh-HK" sz="2800" dirty="0"/>
              <a:t>discretionary personal income is the income left after meeting all the basic necessities of life and is used for purchase of </a:t>
            </a:r>
            <a:r>
              <a:rPr lang="en-US" altLang="zh-HK" sz="2800" dirty="0" smtClean="0"/>
              <a:t>extra shopping </a:t>
            </a:r>
            <a:r>
              <a:rPr lang="en-US" altLang="zh-HK" sz="2800" dirty="0"/>
              <a:t>goods, luxuries, durable goods, etc.</a:t>
            </a: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4862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46FF2B6-F14C-EB57-FA38-510997BEC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21</a:t>
            </a:fld>
            <a:endParaRPr lang="zh-HK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3DFCF3A-5A5C-E53A-895F-EF768DEC7233}"/>
              </a:ext>
            </a:extLst>
          </p:cNvPr>
          <p:cNvSpPr txBox="1"/>
          <p:nvPr/>
        </p:nvSpPr>
        <p:spPr>
          <a:xfrm>
            <a:off x="581890" y="480514"/>
            <a:ext cx="6802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800" dirty="0" smtClean="0"/>
              <a:t>Economic Factors</a:t>
            </a:r>
            <a:endParaRPr lang="zh-HK" altLang="en-US" sz="4800" dirty="0"/>
          </a:p>
        </p:txBody>
      </p:sp>
      <p:sp>
        <p:nvSpPr>
          <p:cNvPr id="3" name="圓角矩形 2"/>
          <p:cNvSpPr/>
          <p:nvPr/>
        </p:nvSpPr>
        <p:spPr>
          <a:xfrm>
            <a:off x="581890" y="1745673"/>
            <a:ext cx="10958946" cy="3588327"/>
          </a:xfrm>
          <a:prstGeom prst="roundRect">
            <a:avLst/>
          </a:prstGeom>
          <a:solidFill>
            <a:srgbClr val="8CB5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600"/>
              </a:spcAft>
              <a:defRPr/>
            </a:pPr>
            <a:r>
              <a:rPr lang="en-US" altLang="zh-HK" sz="2800" b="1" dirty="0"/>
              <a:t>Family Income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altLang="zh-HK" sz="2800" dirty="0"/>
              <a:t>The family income refers to the aggregate of the sum of the income of all the family members.</a:t>
            </a: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7578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46FF2B6-F14C-EB57-FA38-510997BEC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22</a:t>
            </a:fld>
            <a:endParaRPr lang="zh-HK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3DFCF3A-5A5C-E53A-895F-EF768DEC7233}"/>
              </a:ext>
            </a:extLst>
          </p:cNvPr>
          <p:cNvSpPr txBox="1"/>
          <p:nvPr/>
        </p:nvSpPr>
        <p:spPr>
          <a:xfrm>
            <a:off x="630382" y="494368"/>
            <a:ext cx="7980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800" dirty="0" smtClean="0"/>
              <a:t>Economic Factors</a:t>
            </a:r>
            <a:endParaRPr lang="zh-HK" altLang="en-US" sz="4800" dirty="0"/>
          </a:p>
        </p:txBody>
      </p:sp>
      <p:sp>
        <p:nvSpPr>
          <p:cNvPr id="3" name="圓角矩形 2"/>
          <p:cNvSpPr/>
          <p:nvPr/>
        </p:nvSpPr>
        <p:spPr>
          <a:xfrm>
            <a:off x="734291" y="1911927"/>
            <a:ext cx="10196945" cy="2937164"/>
          </a:xfrm>
          <a:prstGeom prst="roundRect">
            <a:avLst/>
          </a:prstGeom>
          <a:solidFill>
            <a:srgbClr val="8792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HK" sz="2800" b="1" dirty="0"/>
              <a:t>Income Expectation</a:t>
            </a:r>
          </a:p>
          <a:p>
            <a:pPr marL="457200" lvl="0" indent="-45720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altLang="zh-HK" sz="2800" dirty="0"/>
              <a:t>An Individual’s expectation with respect to </a:t>
            </a:r>
            <a:r>
              <a:rPr lang="en-US" altLang="zh-HK" sz="2800" dirty="0" smtClean="0"/>
              <a:t>his </a:t>
            </a:r>
            <a:r>
              <a:rPr lang="en-US" altLang="zh-TW" sz="2800" dirty="0" smtClean="0"/>
              <a:t>/ her</a:t>
            </a:r>
            <a:r>
              <a:rPr lang="en-US" altLang="zh-HK" sz="2800" dirty="0" smtClean="0"/>
              <a:t> </a:t>
            </a:r>
            <a:r>
              <a:rPr lang="en-US" altLang="zh-HK" sz="2800" dirty="0"/>
              <a:t>income level in the future influences </a:t>
            </a:r>
            <a:r>
              <a:rPr lang="en-US" altLang="zh-HK" sz="2800" dirty="0" smtClean="0"/>
              <a:t>his / her buying </a:t>
            </a:r>
            <a:r>
              <a:rPr lang="en-US" altLang="zh-HK" sz="2800" dirty="0" err="1" smtClean="0"/>
              <a:t>behaviour</a:t>
            </a:r>
            <a:r>
              <a:rPr lang="en-US" altLang="zh-HK" sz="2800" dirty="0" smtClean="0"/>
              <a:t> </a:t>
            </a:r>
            <a:r>
              <a:rPr lang="en-US" altLang="zh-HK" sz="2800" dirty="0"/>
              <a:t>today.</a:t>
            </a: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4119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46FF2B6-F14C-EB57-FA38-510997BEC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23</a:t>
            </a:fld>
            <a:endParaRPr lang="zh-HK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3DFCF3A-5A5C-E53A-895F-EF768DEC7233}"/>
              </a:ext>
            </a:extLst>
          </p:cNvPr>
          <p:cNvSpPr txBox="1"/>
          <p:nvPr/>
        </p:nvSpPr>
        <p:spPr>
          <a:xfrm>
            <a:off x="860554" y="521127"/>
            <a:ext cx="7750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800" dirty="0" smtClean="0"/>
              <a:t>Economic Factors</a:t>
            </a:r>
            <a:endParaRPr lang="zh-HK" altLang="en-US" sz="4800" dirty="0"/>
          </a:p>
        </p:txBody>
      </p:sp>
      <p:sp>
        <p:nvSpPr>
          <p:cNvPr id="3" name="圓角矩形 2"/>
          <p:cNvSpPr/>
          <p:nvPr/>
        </p:nvSpPr>
        <p:spPr>
          <a:xfrm>
            <a:off x="860554" y="1787236"/>
            <a:ext cx="10042973" cy="3906982"/>
          </a:xfrm>
          <a:prstGeom prst="roundRect">
            <a:avLst/>
          </a:prstGeom>
          <a:solidFill>
            <a:srgbClr val="C1B5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600"/>
              </a:spcAft>
              <a:defRPr/>
            </a:pPr>
            <a:r>
              <a:rPr lang="en-US" altLang="zh-HK" sz="2800" b="1" dirty="0"/>
              <a:t>Consumer Credit</a:t>
            </a:r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HK" sz="2800" dirty="0"/>
              <a:t>The credit facility available to the consumer also influences his </a:t>
            </a:r>
            <a:r>
              <a:rPr lang="en-US" altLang="zh-HK" sz="2800" dirty="0" smtClean="0"/>
              <a:t>/ her buying </a:t>
            </a:r>
            <a:r>
              <a:rPr lang="en-US" altLang="zh-HK" sz="2800" dirty="0" err="1"/>
              <a:t>behaviour</a:t>
            </a:r>
            <a:r>
              <a:rPr lang="en-US" altLang="zh-HK" sz="2800" dirty="0"/>
              <a:t>.  </a:t>
            </a:r>
            <a:endParaRPr lang="en-US" altLang="zh-HK" sz="2800" dirty="0" smtClean="0"/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altLang="zh-HK" sz="2800" dirty="0" smtClean="0"/>
              <a:t>This </a:t>
            </a:r>
            <a:r>
              <a:rPr lang="en-US" altLang="zh-HK" sz="2800" dirty="0"/>
              <a:t>credit is offered by the seller either directly or indirectly through the banks and other financial </a:t>
            </a:r>
            <a:r>
              <a:rPr lang="en-US" altLang="zh-HK" sz="2800" dirty="0" smtClean="0"/>
              <a:t>institutions</a:t>
            </a:r>
            <a:r>
              <a:rPr lang="en-US" altLang="zh-TW" sz="2800" dirty="0" smtClean="0"/>
              <a:t>.</a:t>
            </a: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4172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46FF2B6-F14C-EB57-FA38-510997BEC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24</a:t>
            </a:fld>
            <a:endParaRPr lang="zh-HK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3DFCF3A-5A5C-E53A-895F-EF768DEC7233}"/>
              </a:ext>
            </a:extLst>
          </p:cNvPr>
          <p:cNvSpPr txBox="1"/>
          <p:nvPr/>
        </p:nvSpPr>
        <p:spPr>
          <a:xfrm>
            <a:off x="614235" y="577495"/>
            <a:ext cx="6054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800" dirty="0" smtClean="0"/>
              <a:t>Economic Factors</a:t>
            </a:r>
            <a:endParaRPr lang="zh-HK" altLang="en-US" sz="4800" dirty="0"/>
          </a:p>
        </p:txBody>
      </p:sp>
      <p:sp>
        <p:nvSpPr>
          <p:cNvPr id="3" name="圓角矩形 2"/>
          <p:cNvSpPr/>
          <p:nvPr/>
        </p:nvSpPr>
        <p:spPr>
          <a:xfrm>
            <a:off x="893618" y="2163041"/>
            <a:ext cx="9739746" cy="2036618"/>
          </a:xfrm>
          <a:prstGeom prst="roundRect">
            <a:avLst/>
          </a:prstGeom>
          <a:solidFill>
            <a:srgbClr val="F4B8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600"/>
              </a:spcAft>
              <a:defRPr/>
            </a:pPr>
            <a:r>
              <a:rPr lang="en-US" altLang="zh-HK" sz="2800" b="1" dirty="0"/>
              <a:t>Liquid Assets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altLang="zh-HK" sz="2800" dirty="0"/>
              <a:t>The liquid assets are the asset that are readily convertible into the cash.</a:t>
            </a: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4393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46FF2B6-F14C-EB57-FA38-510997BEC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25</a:t>
            </a:fld>
            <a:endParaRPr lang="zh-HK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3DFCF3A-5A5C-E53A-895F-EF768DEC7233}"/>
              </a:ext>
            </a:extLst>
          </p:cNvPr>
          <p:cNvSpPr txBox="1"/>
          <p:nvPr/>
        </p:nvSpPr>
        <p:spPr>
          <a:xfrm>
            <a:off x="893618" y="767995"/>
            <a:ext cx="6054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800" dirty="0" smtClean="0"/>
              <a:t>Economic Factors</a:t>
            </a:r>
            <a:endParaRPr lang="zh-HK" altLang="en-US" sz="4800" dirty="0"/>
          </a:p>
        </p:txBody>
      </p:sp>
      <p:sp>
        <p:nvSpPr>
          <p:cNvPr id="3" name="圓角矩形 2"/>
          <p:cNvSpPr/>
          <p:nvPr/>
        </p:nvSpPr>
        <p:spPr>
          <a:xfrm>
            <a:off x="893618" y="2163040"/>
            <a:ext cx="10174432" cy="3037609"/>
          </a:xfrm>
          <a:prstGeom prst="roundRect">
            <a:avLst/>
          </a:prstGeom>
          <a:solidFill>
            <a:srgbClr val="215F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altLang="zh-HK" sz="2800" b="1" dirty="0"/>
              <a:t>Savings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HK" sz="2800" dirty="0"/>
              <a:t>The amount of savings out of the personal income also influences the consumer buying </a:t>
            </a:r>
            <a:r>
              <a:rPr lang="en-US" altLang="zh-HK" sz="2800" dirty="0" err="1" smtClean="0"/>
              <a:t>behaviour</a:t>
            </a:r>
            <a:r>
              <a:rPr lang="en-US" altLang="zh-HK" sz="2800" dirty="0"/>
              <a:t>. </a:t>
            </a:r>
            <a:endParaRPr lang="zh-HK" altLang="en-US" sz="2800" dirty="0"/>
          </a:p>
          <a:p>
            <a:pPr lvl="0">
              <a:spcAft>
                <a:spcPts val="600"/>
              </a:spcAft>
              <a:defRPr/>
            </a:pP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2955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270CFA6-D0DB-99EF-95CB-4C734C7744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49" t="23449" r="29267" b="20000"/>
          <a:stretch/>
        </p:blipFill>
        <p:spPr>
          <a:xfrm>
            <a:off x="1152632" y="1213261"/>
            <a:ext cx="5423338" cy="3878317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D3E355A1-A8DD-6906-06E6-BA3673F9B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970" y="2290428"/>
            <a:ext cx="4572396" cy="3429297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26</a:t>
            </a:fld>
            <a:endParaRPr lang="zh-HK" altLang="en-US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6C5FD6A2-2CD0-AEE1-82B7-FB1354159B69}"/>
              </a:ext>
            </a:extLst>
          </p:cNvPr>
          <p:cNvSpPr txBox="1">
            <a:spLocks/>
          </p:cNvSpPr>
          <p:nvPr/>
        </p:nvSpPr>
        <p:spPr>
          <a:xfrm>
            <a:off x="0" y="5222489"/>
            <a:ext cx="6438572" cy="4972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HK" sz="1400" dirty="0">
                <a:latin typeface="Avenir Next LT Pro Light" panose="020B0304020202020204" pitchFamily="34" charset="0"/>
                <a:ea typeface="+mn-ea"/>
              </a:rPr>
              <a:t>Works prepared by student in FHDFASH Higher Diploma in   </a:t>
            </a:r>
            <a:br>
              <a:rPr lang="en-US" altLang="zh-HK" sz="1400" dirty="0">
                <a:latin typeface="Avenir Next LT Pro Light" panose="020B0304020202020204" pitchFamily="34" charset="0"/>
                <a:ea typeface="+mn-ea"/>
              </a:rPr>
            </a:br>
            <a:r>
              <a:rPr lang="en-US" altLang="zh-HK" sz="1400" dirty="0">
                <a:latin typeface="Avenir Next LT Pro Demi" panose="020B0604020202020204" pitchFamily="34" charset="0"/>
                <a:ea typeface="+mn-ea"/>
              </a:rPr>
              <a:t>Digital Fashion Creation, Hong Kong Metropolitan University</a:t>
            </a:r>
            <a:endParaRPr lang="zh-HK" altLang="en-US" sz="1400" dirty="0">
              <a:latin typeface="Avenir Next LT Pro Demi" panose="020B0604020202020204" pitchFamily="34" charset="0"/>
              <a:ea typeface="+mn-e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439810" y="6374618"/>
            <a:ext cx="6505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altLang="zh-TW" sz="1200" kern="0" dirty="0"/>
              <a:t>Photo(s) is/are provided by the Clothing Industry Training Authority</a:t>
            </a:r>
            <a:endParaRPr lang="zh-TW" altLang="en-US" sz="1200" kern="0" dirty="0"/>
          </a:p>
        </p:txBody>
      </p:sp>
      <p:sp>
        <p:nvSpPr>
          <p:cNvPr id="5" name="文字方塊 4"/>
          <p:cNvSpPr txBox="1"/>
          <p:nvPr/>
        </p:nvSpPr>
        <p:spPr>
          <a:xfrm>
            <a:off x="224907" y="566581"/>
            <a:ext cx="118008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/>
              <a:t>Example:  Application of the </a:t>
            </a:r>
            <a:r>
              <a:rPr lang="en-US" altLang="zh-HK" sz="2600" dirty="0"/>
              <a:t>Maslow’s Hierarchy of </a:t>
            </a:r>
            <a:r>
              <a:rPr lang="en-US" altLang="zh-HK" sz="2600" dirty="0" smtClean="0"/>
              <a:t>Needs</a:t>
            </a:r>
            <a:r>
              <a:rPr lang="en-US" altLang="zh-TW" sz="2600" dirty="0" smtClean="0"/>
              <a:t> </a:t>
            </a:r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5631242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89611" y="1603819"/>
            <a:ext cx="3002703" cy="5254413"/>
            <a:chOff x="13784415" y="2405728"/>
            <a:chExt cx="4504055" cy="7881620"/>
          </a:xfrm>
        </p:grpSpPr>
        <p:sp>
          <p:nvSpPr>
            <p:cNvPr id="3" name="object 3"/>
            <p:cNvSpPr/>
            <p:nvPr/>
          </p:nvSpPr>
          <p:spPr>
            <a:xfrm>
              <a:off x="13784415" y="2405728"/>
              <a:ext cx="4504055" cy="7881620"/>
            </a:xfrm>
            <a:custGeom>
              <a:avLst/>
              <a:gdLst/>
              <a:ahLst/>
              <a:cxnLst/>
              <a:rect l="l" t="t" r="r" b="b"/>
              <a:pathLst>
                <a:path w="4504055" h="7881620">
                  <a:moveTo>
                    <a:pt x="4503583" y="7881270"/>
                  </a:moveTo>
                  <a:lnTo>
                    <a:pt x="0" y="7881270"/>
                  </a:lnTo>
                  <a:lnTo>
                    <a:pt x="4503583" y="0"/>
                  </a:lnTo>
                  <a:lnTo>
                    <a:pt x="4503583" y="7881270"/>
                  </a:lnTo>
                  <a:close/>
                </a:path>
              </a:pathLst>
            </a:custGeom>
            <a:solidFill>
              <a:srgbClr val="0E0F34"/>
            </a:solidFill>
          </p:spPr>
          <p:txBody>
            <a:bodyPr wrap="square" lIns="0" tIns="0" rIns="0" bIns="0" rtlCol="0"/>
            <a:lstStyle/>
            <a:p>
              <a:pPr defTabSz="609630"/>
              <a:endParaRPr sz="12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16752858" y="8751858"/>
              <a:ext cx="1013460" cy="1013460"/>
            </a:xfrm>
            <a:custGeom>
              <a:avLst/>
              <a:gdLst/>
              <a:ahLst/>
              <a:cxnLst/>
              <a:rect l="l" t="t" r="r" b="b"/>
              <a:pathLst>
                <a:path w="1013459" h="1013459">
                  <a:moveTo>
                    <a:pt x="506445" y="1012882"/>
                  </a:moveTo>
                  <a:lnTo>
                    <a:pt x="457667" y="1010564"/>
                  </a:lnTo>
                  <a:lnTo>
                    <a:pt x="410205" y="1003750"/>
                  </a:lnTo>
                  <a:lnTo>
                    <a:pt x="364267" y="992654"/>
                  </a:lnTo>
                  <a:lnTo>
                    <a:pt x="320065" y="977487"/>
                  </a:lnTo>
                  <a:lnTo>
                    <a:pt x="277811" y="958461"/>
                  </a:lnTo>
                  <a:lnTo>
                    <a:pt x="237719" y="935789"/>
                  </a:lnTo>
                  <a:lnTo>
                    <a:pt x="199999" y="909683"/>
                  </a:lnTo>
                  <a:lnTo>
                    <a:pt x="164864" y="880355"/>
                  </a:lnTo>
                  <a:lnTo>
                    <a:pt x="132527" y="848017"/>
                  </a:lnTo>
                  <a:lnTo>
                    <a:pt x="103199" y="812883"/>
                  </a:lnTo>
                  <a:lnTo>
                    <a:pt x="77093" y="775163"/>
                  </a:lnTo>
                  <a:lnTo>
                    <a:pt x="54421" y="735070"/>
                  </a:lnTo>
                  <a:lnTo>
                    <a:pt x="35395" y="692816"/>
                  </a:lnTo>
                  <a:lnTo>
                    <a:pt x="20228" y="648615"/>
                  </a:lnTo>
                  <a:lnTo>
                    <a:pt x="9131" y="602677"/>
                  </a:lnTo>
                  <a:lnTo>
                    <a:pt x="2317" y="555215"/>
                  </a:lnTo>
                  <a:lnTo>
                    <a:pt x="0" y="506433"/>
                  </a:lnTo>
                  <a:lnTo>
                    <a:pt x="2317" y="457667"/>
                  </a:lnTo>
                  <a:lnTo>
                    <a:pt x="9131" y="410205"/>
                  </a:lnTo>
                  <a:lnTo>
                    <a:pt x="20228" y="364267"/>
                  </a:lnTo>
                  <a:lnTo>
                    <a:pt x="35395" y="320066"/>
                  </a:lnTo>
                  <a:lnTo>
                    <a:pt x="54421" y="277812"/>
                  </a:lnTo>
                  <a:lnTo>
                    <a:pt x="77093" y="237719"/>
                  </a:lnTo>
                  <a:lnTo>
                    <a:pt x="103199" y="199999"/>
                  </a:lnTo>
                  <a:lnTo>
                    <a:pt x="132527" y="164865"/>
                  </a:lnTo>
                  <a:lnTo>
                    <a:pt x="164864" y="132527"/>
                  </a:lnTo>
                  <a:lnTo>
                    <a:pt x="199999" y="103199"/>
                  </a:lnTo>
                  <a:lnTo>
                    <a:pt x="237719" y="77093"/>
                  </a:lnTo>
                  <a:lnTo>
                    <a:pt x="277811" y="54421"/>
                  </a:lnTo>
                  <a:lnTo>
                    <a:pt x="320065" y="35395"/>
                  </a:lnTo>
                  <a:lnTo>
                    <a:pt x="364267" y="20228"/>
                  </a:lnTo>
                  <a:lnTo>
                    <a:pt x="410205" y="9131"/>
                  </a:lnTo>
                  <a:lnTo>
                    <a:pt x="457667" y="2318"/>
                  </a:lnTo>
                  <a:lnTo>
                    <a:pt x="506440" y="0"/>
                  </a:lnTo>
                  <a:lnTo>
                    <a:pt x="555214" y="2318"/>
                  </a:lnTo>
                  <a:lnTo>
                    <a:pt x="602676" y="9131"/>
                  </a:lnTo>
                  <a:lnTo>
                    <a:pt x="648614" y="20228"/>
                  </a:lnTo>
                  <a:lnTo>
                    <a:pt x="692816" y="35395"/>
                  </a:lnTo>
                  <a:lnTo>
                    <a:pt x="735070" y="54421"/>
                  </a:lnTo>
                  <a:lnTo>
                    <a:pt x="775162" y="77093"/>
                  </a:lnTo>
                  <a:lnTo>
                    <a:pt x="812882" y="103199"/>
                  </a:lnTo>
                  <a:lnTo>
                    <a:pt x="848017" y="132527"/>
                  </a:lnTo>
                  <a:lnTo>
                    <a:pt x="880354" y="164865"/>
                  </a:lnTo>
                  <a:lnTo>
                    <a:pt x="909682" y="199999"/>
                  </a:lnTo>
                  <a:lnTo>
                    <a:pt x="935788" y="237719"/>
                  </a:lnTo>
                  <a:lnTo>
                    <a:pt x="958460" y="277812"/>
                  </a:lnTo>
                  <a:lnTo>
                    <a:pt x="977486" y="320066"/>
                  </a:lnTo>
                  <a:lnTo>
                    <a:pt x="992653" y="364267"/>
                  </a:lnTo>
                  <a:lnTo>
                    <a:pt x="1003750" y="410205"/>
                  </a:lnTo>
                  <a:lnTo>
                    <a:pt x="1010563" y="457667"/>
                  </a:lnTo>
                  <a:lnTo>
                    <a:pt x="1012881" y="506441"/>
                  </a:lnTo>
                  <a:lnTo>
                    <a:pt x="1010563" y="555215"/>
                  </a:lnTo>
                  <a:lnTo>
                    <a:pt x="1003750" y="602677"/>
                  </a:lnTo>
                  <a:lnTo>
                    <a:pt x="992653" y="648615"/>
                  </a:lnTo>
                  <a:lnTo>
                    <a:pt x="977486" y="692816"/>
                  </a:lnTo>
                  <a:lnTo>
                    <a:pt x="958460" y="735070"/>
                  </a:lnTo>
                  <a:lnTo>
                    <a:pt x="935788" y="775163"/>
                  </a:lnTo>
                  <a:lnTo>
                    <a:pt x="909682" y="812883"/>
                  </a:lnTo>
                  <a:lnTo>
                    <a:pt x="880354" y="848017"/>
                  </a:lnTo>
                  <a:lnTo>
                    <a:pt x="848017" y="880355"/>
                  </a:lnTo>
                  <a:lnTo>
                    <a:pt x="812882" y="909683"/>
                  </a:lnTo>
                  <a:lnTo>
                    <a:pt x="775162" y="935789"/>
                  </a:lnTo>
                  <a:lnTo>
                    <a:pt x="735070" y="958461"/>
                  </a:lnTo>
                  <a:lnTo>
                    <a:pt x="692816" y="977487"/>
                  </a:lnTo>
                  <a:lnTo>
                    <a:pt x="648614" y="992654"/>
                  </a:lnTo>
                  <a:lnTo>
                    <a:pt x="602676" y="1003750"/>
                  </a:lnTo>
                  <a:lnTo>
                    <a:pt x="555214" y="1010564"/>
                  </a:lnTo>
                  <a:lnTo>
                    <a:pt x="506445" y="1012882"/>
                  </a:lnTo>
                  <a:close/>
                </a:path>
              </a:pathLst>
            </a:custGeom>
            <a:solidFill>
              <a:srgbClr val="FFC336"/>
            </a:solidFill>
          </p:spPr>
          <p:txBody>
            <a:bodyPr wrap="square" lIns="0" tIns="0" rIns="0" bIns="0" rtlCol="0"/>
            <a:lstStyle/>
            <a:p>
              <a:pPr defTabSz="609630"/>
              <a:endParaRPr sz="12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7111930" y="8975205"/>
              <a:ext cx="387350" cy="566420"/>
            </a:xfrm>
            <a:custGeom>
              <a:avLst/>
              <a:gdLst/>
              <a:ahLst/>
              <a:cxnLst/>
              <a:rect l="l" t="t" r="r" b="b"/>
              <a:pathLst>
                <a:path w="387350" h="566420">
                  <a:moveTo>
                    <a:pt x="84615" y="566271"/>
                  </a:moveTo>
                  <a:lnTo>
                    <a:pt x="52833" y="560307"/>
                  </a:lnTo>
                  <a:lnTo>
                    <a:pt x="24445" y="540115"/>
                  </a:lnTo>
                  <a:lnTo>
                    <a:pt x="4989" y="511442"/>
                  </a:lnTo>
                  <a:lnTo>
                    <a:pt x="0" y="480035"/>
                  </a:lnTo>
                  <a:lnTo>
                    <a:pt x="15014" y="451640"/>
                  </a:lnTo>
                  <a:lnTo>
                    <a:pt x="191443" y="287616"/>
                  </a:lnTo>
                  <a:lnTo>
                    <a:pt x="20527" y="120837"/>
                  </a:lnTo>
                  <a:lnTo>
                    <a:pt x="2224" y="88015"/>
                  </a:lnTo>
                  <a:lnTo>
                    <a:pt x="6008" y="54343"/>
                  </a:lnTo>
                  <a:lnTo>
                    <a:pt x="25630" y="24998"/>
                  </a:lnTo>
                  <a:lnTo>
                    <a:pt x="54838" y="5157"/>
                  </a:lnTo>
                  <a:lnTo>
                    <a:pt x="87382" y="0"/>
                  </a:lnTo>
                  <a:lnTo>
                    <a:pt x="117013" y="14701"/>
                  </a:lnTo>
                  <a:lnTo>
                    <a:pt x="387170" y="287616"/>
                  </a:lnTo>
                  <a:lnTo>
                    <a:pt x="114256" y="552260"/>
                  </a:lnTo>
                  <a:lnTo>
                    <a:pt x="84615" y="566271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pPr defTabSz="609630"/>
              <a:endParaRPr sz="1200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8" name="六邊形 47">
            <a:extLst>
              <a:ext uri="{FF2B5EF4-FFF2-40B4-BE49-F238E27FC236}">
                <a16:creationId xmlns:a16="http://schemas.microsoft.com/office/drawing/2014/main" id="{09C5682E-021F-D642-8CBC-F0CA39FEA57D}"/>
              </a:ext>
            </a:extLst>
          </p:cNvPr>
          <p:cNvSpPr/>
          <p:nvPr/>
        </p:nvSpPr>
        <p:spPr>
          <a:xfrm>
            <a:off x="4200239" y="5019600"/>
            <a:ext cx="1547969" cy="1334455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zh-HK" altLang="en-US" sz="1200" kern="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8A6A72F-E584-8350-B0C7-B032FCC9B629}"/>
              </a:ext>
            </a:extLst>
          </p:cNvPr>
          <p:cNvSpPr txBox="1"/>
          <p:nvPr/>
        </p:nvSpPr>
        <p:spPr>
          <a:xfrm>
            <a:off x="2775441" y="991478"/>
            <a:ext cx="1516762" cy="10976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altLang="zh-HK" sz="2933" b="1" kern="0" dirty="0">
                <a:solidFill>
                  <a:prstClr val="white"/>
                </a:solidFill>
              </a:rPr>
              <a:t>IoT</a:t>
            </a:r>
          </a:p>
          <a:p>
            <a:pPr defTabSz="609630"/>
            <a:endParaRPr lang="en-US" altLang="zh-HK" sz="1200" kern="0" dirty="0">
              <a:solidFill>
                <a:prstClr val="white"/>
              </a:solidFill>
            </a:endParaRPr>
          </a:p>
          <a:p>
            <a:pPr defTabSz="609630"/>
            <a:r>
              <a:rPr lang="en-US" altLang="zh-HK" sz="1200" kern="0" dirty="0">
                <a:solidFill>
                  <a:prstClr val="white"/>
                </a:solidFill>
              </a:rPr>
              <a:t>Real-time monitoring</a:t>
            </a:r>
          </a:p>
          <a:p>
            <a:pPr defTabSz="609630"/>
            <a:r>
              <a:rPr lang="en-US" altLang="zh-HK" sz="1200" kern="0" dirty="0">
                <a:solidFill>
                  <a:prstClr val="white"/>
                </a:solidFill>
              </a:rPr>
              <a:t>Health monitoring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0CF281B1-2934-5C8B-4838-4635CD2D14F0}"/>
              </a:ext>
            </a:extLst>
          </p:cNvPr>
          <p:cNvSpPr txBox="1"/>
          <p:nvPr/>
        </p:nvSpPr>
        <p:spPr>
          <a:xfrm>
            <a:off x="2718776" y="4879739"/>
            <a:ext cx="1544012" cy="10976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altLang="zh-HK" sz="2933" b="1" kern="0" dirty="0">
                <a:solidFill>
                  <a:prstClr val="white"/>
                </a:solidFill>
              </a:rPr>
              <a:t>AR/VR</a:t>
            </a:r>
          </a:p>
          <a:p>
            <a:pPr defTabSz="609630"/>
            <a:endParaRPr lang="en-US" altLang="zh-HK" sz="1200" kern="0" dirty="0">
              <a:solidFill>
                <a:prstClr val="white"/>
              </a:solidFill>
            </a:endParaRPr>
          </a:p>
          <a:p>
            <a:pPr defTabSz="609630"/>
            <a:r>
              <a:rPr lang="en-US" altLang="zh-HK" sz="1200" kern="0" dirty="0">
                <a:solidFill>
                  <a:prstClr val="white"/>
                </a:solidFill>
              </a:rPr>
              <a:t>Product development</a:t>
            </a:r>
          </a:p>
          <a:p>
            <a:pPr defTabSz="609630"/>
            <a:r>
              <a:rPr lang="en-US" altLang="zh-HK" sz="1200" kern="0" dirty="0">
                <a:solidFill>
                  <a:prstClr val="white"/>
                </a:solidFill>
              </a:rPr>
              <a:t>Product experience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FAE9DD0D-C46A-3BAC-D6B9-FD5EBA850AEA}"/>
              </a:ext>
            </a:extLst>
          </p:cNvPr>
          <p:cNvSpPr txBox="1"/>
          <p:nvPr/>
        </p:nvSpPr>
        <p:spPr>
          <a:xfrm>
            <a:off x="6507873" y="4903038"/>
            <a:ext cx="6400800" cy="1097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/>
            <a:r>
              <a:rPr lang="en-US" altLang="zh-HK" sz="2933" b="1" kern="0" dirty="0">
                <a:solidFill>
                  <a:prstClr val="white"/>
                </a:solidFill>
              </a:rPr>
              <a:t>Blockchain</a:t>
            </a:r>
          </a:p>
          <a:p>
            <a:pPr defTabSz="609630"/>
            <a:endParaRPr lang="en-US" altLang="zh-HK" sz="1200" kern="0" dirty="0">
              <a:solidFill>
                <a:prstClr val="white"/>
              </a:solidFill>
            </a:endParaRPr>
          </a:p>
          <a:p>
            <a:pPr defTabSz="609630"/>
            <a:r>
              <a:rPr lang="en-US" altLang="zh-HK" sz="1200" kern="0" dirty="0">
                <a:solidFill>
                  <a:prstClr val="white"/>
                </a:solidFill>
              </a:rPr>
              <a:t>Supply Chain</a:t>
            </a:r>
          </a:p>
          <a:p>
            <a:pPr defTabSz="609630"/>
            <a:r>
              <a:rPr lang="en-US" altLang="zh-HK" sz="1200" kern="0" dirty="0">
                <a:solidFill>
                  <a:prstClr val="white"/>
                </a:solidFill>
              </a:rPr>
              <a:t>Circular economy</a:t>
            </a: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E4789C39-AC05-BA8E-ABBA-0A1610251B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69" t="24651" r="17500" b="19007"/>
          <a:stretch/>
        </p:blipFill>
        <p:spPr>
          <a:xfrm>
            <a:off x="1446272" y="1226169"/>
            <a:ext cx="8269057" cy="41314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0" name="標題 1">
            <a:extLst>
              <a:ext uri="{FF2B5EF4-FFF2-40B4-BE49-F238E27FC236}">
                <a16:creationId xmlns:a16="http://schemas.microsoft.com/office/drawing/2014/main" id="{6C5FD6A2-2CD0-AEE1-82B7-FB1354159B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929996" y="5585554"/>
            <a:ext cx="11410874" cy="415157"/>
          </a:xfrm>
        </p:spPr>
        <p:txBody>
          <a:bodyPr>
            <a:normAutofit/>
          </a:bodyPr>
          <a:lstStyle/>
          <a:p>
            <a:pPr algn="r"/>
            <a:r>
              <a:rPr lang="en-US" altLang="zh-HK" sz="1200" dirty="0">
                <a:solidFill>
                  <a:schemeClr val="tx1"/>
                </a:solidFill>
                <a:latin typeface="Avenir Next LT Pro Light" panose="020B0304020202020204" pitchFamily="34" charset="0"/>
                <a:ea typeface="+mn-ea"/>
              </a:rPr>
              <a:t>Works prepared by student in FHDFASH Higher Diploma in   </a:t>
            </a:r>
            <a:br>
              <a:rPr lang="en-US" altLang="zh-HK" sz="1200" dirty="0">
                <a:solidFill>
                  <a:schemeClr val="tx1"/>
                </a:solidFill>
                <a:latin typeface="Avenir Next LT Pro Light" panose="020B0304020202020204" pitchFamily="34" charset="0"/>
                <a:ea typeface="+mn-ea"/>
              </a:rPr>
            </a:br>
            <a:r>
              <a:rPr lang="en-US" altLang="zh-HK" sz="1200" dirty="0">
                <a:solidFill>
                  <a:schemeClr val="tx1"/>
                </a:solidFill>
                <a:latin typeface="Avenir Next LT Pro Demi" panose="020B0604020202020204" pitchFamily="34" charset="0"/>
                <a:ea typeface="+mn-ea"/>
              </a:rPr>
              <a:t>Digital Fashion Creation, Hong Kong Metropolitan University</a:t>
            </a:r>
            <a:endParaRPr lang="zh-HK" altLang="en-US" sz="1200" dirty="0">
              <a:solidFill>
                <a:schemeClr val="tx1"/>
              </a:solidFill>
              <a:latin typeface="Avenir Next LT Pro Demi" panose="020B0604020202020204" pitchFamily="34" charset="0"/>
              <a:ea typeface="+mn-ea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7"/>
          </p:nvPr>
        </p:nvSpPr>
        <p:spPr>
          <a:xfrm>
            <a:off x="5852161" y="4251960"/>
            <a:ext cx="1869440" cy="184666"/>
          </a:xfrm>
        </p:spPr>
        <p:txBody>
          <a:bodyPr/>
          <a:lstStyle/>
          <a:p>
            <a:pPr defTabSz="609630"/>
            <a:fld id="{B6F15528-21DE-4FAA-801E-634DDDAF4B2B}" type="slidenum">
              <a:rPr lang="en-US" altLang="zh-TW" sz="1200" kern="0">
                <a:solidFill>
                  <a:prstClr val="black">
                    <a:tint val="75000"/>
                  </a:prstClr>
                </a:solidFill>
              </a:rPr>
              <a:pPr defTabSz="609630"/>
              <a:t>27</a:t>
            </a:fld>
            <a:endParaRPr lang="zh-TW" altLang="en-US" sz="1200" kern="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580317" y="6522244"/>
            <a:ext cx="5714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altLang="zh-TW" sz="1200" kern="0" dirty="0"/>
              <a:t>Photo(s) is/are provided by the Clothing Industry Training Authority</a:t>
            </a:r>
            <a:endParaRPr lang="zh-TW" altLang="en-US" sz="1200" kern="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266471" y="178365"/>
            <a:ext cx="118008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/>
              <a:t>Example:  Application of the </a:t>
            </a:r>
            <a:r>
              <a:rPr lang="en-US" altLang="zh-HK" sz="2600" dirty="0"/>
              <a:t>Maslow’s Hierarchy of </a:t>
            </a:r>
            <a:r>
              <a:rPr lang="en-US" altLang="zh-HK" sz="2600" dirty="0" smtClean="0"/>
              <a:t>Needs</a:t>
            </a:r>
            <a:r>
              <a:rPr lang="en-US" altLang="zh-TW" sz="2600" dirty="0" smtClean="0"/>
              <a:t> </a:t>
            </a:r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464502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2406C0E-EAAD-4CFE-8A56-686E3B1E71E3}"/>
              </a:ext>
            </a:extLst>
          </p:cNvPr>
          <p:cNvSpPr txBox="1"/>
          <p:nvPr/>
        </p:nvSpPr>
        <p:spPr>
          <a:xfrm>
            <a:off x="6090574" y="801866"/>
            <a:ext cx="5306084" cy="52306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HK" sz="2000" dirty="0"/>
              <a:t>Cultural factors come from the different components related to culture or cultural environment from which the consumer belongs.</a:t>
            </a:r>
          </a:p>
          <a:p>
            <a:endParaRPr lang="en-US" altLang="zh-HK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HK" sz="2000" dirty="0"/>
              <a:t>A brand will take into account the cultural factors inherent to each market or to each situation in order to adapt its product and its marketing strategy.  As these will play a role in the perception, habits, </a:t>
            </a:r>
            <a:r>
              <a:rPr lang="en-US" altLang="zh-HK" sz="2000" dirty="0" err="1"/>
              <a:t>behaviour</a:t>
            </a:r>
            <a:r>
              <a:rPr lang="en-US" altLang="zh-HK" sz="2000" dirty="0"/>
              <a:t> or expectations of consumers. 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B04829A-179E-9584-B0E8-965F2A23E70A}"/>
              </a:ext>
            </a:extLst>
          </p:cNvPr>
          <p:cNvSpPr txBox="1"/>
          <p:nvPr/>
        </p:nvSpPr>
        <p:spPr>
          <a:xfrm>
            <a:off x="630684" y="2689791"/>
            <a:ext cx="4239833" cy="594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TW" sz="3600" b="1" dirty="0">
                <a:solidFill>
                  <a:srgbClr val="46B1E1"/>
                </a:solidFill>
              </a:rPr>
              <a:t>Cultural Factors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43019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2406C0E-EAAD-4CFE-8A56-686E3B1E71E3}"/>
              </a:ext>
            </a:extLst>
          </p:cNvPr>
          <p:cNvSpPr txBox="1"/>
          <p:nvPr/>
        </p:nvSpPr>
        <p:spPr>
          <a:xfrm>
            <a:off x="6262158" y="813683"/>
            <a:ext cx="5306084" cy="52306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HK" sz="2000" dirty="0"/>
              <a:t>Culture is crucial when it comes to the understanding of the needs and </a:t>
            </a:r>
            <a:r>
              <a:rPr lang="en-US" altLang="zh-HK" sz="2000" dirty="0" err="1"/>
              <a:t>behaviours</a:t>
            </a:r>
            <a:r>
              <a:rPr lang="en-US" altLang="zh-HK" sz="2000" dirty="0"/>
              <a:t> of an individual.</a:t>
            </a:r>
          </a:p>
          <a:p>
            <a:endParaRPr lang="en-US" altLang="zh-HK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HK" sz="2000" dirty="0"/>
              <a:t>A person will be influenced by his / her family, friends, cultural environment or society that will “teach” him / her values, preferences as well as common </a:t>
            </a:r>
            <a:r>
              <a:rPr lang="en-US" altLang="zh-HK" sz="2000" dirty="0" err="1"/>
              <a:t>behaviours</a:t>
            </a:r>
            <a:r>
              <a:rPr lang="en-US" altLang="zh-HK" sz="2000" dirty="0"/>
              <a:t> to his / her own culture.</a:t>
            </a:r>
          </a:p>
          <a:p>
            <a:endParaRPr lang="en-US" altLang="zh-TW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/>
              <a:t>Culture is the fundamental determinant of person’s wants and </a:t>
            </a:r>
            <a:r>
              <a:rPr lang="en-US" altLang="zh-TW" sz="2000" dirty="0" err="1"/>
              <a:t>behaviour</a:t>
            </a:r>
            <a:r>
              <a:rPr lang="en-US" altLang="zh-TW" sz="2000" dirty="0"/>
              <a:t>.</a:t>
            </a:r>
          </a:p>
          <a:p>
            <a:endParaRPr lang="en-US" altLang="zh-HK" sz="20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B04829A-179E-9584-B0E8-965F2A23E70A}"/>
              </a:ext>
            </a:extLst>
          </p:cNvPr>
          <p:cNvSpPr txBox="1"/>
          <p:nvPr/>
        </p:nvSpPr>
        <p:spPr>
          <a:xfrm>
            <a:off x="627077" y="2695113"/>
            <a:ext cx="3677637" cy="1103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TW" sz="3600" b="1" dirty="0">
                <a:solidFill>
                  <a:srgbClr val="46B1E1"/>
                </a:solidFill>
              </a:rPr>
              <a:t>What is a Culture?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4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02789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2406C0E-EAAD-4CFE-8A56-686E3B1E71E3}"/>
              </a:ext>
            </a:extLst>
          </p:cNvPr>
          <p:cNvSpPr txBox="1"/>
          <p:nvPr/>
        </p:nvSpPr>
        <p:spPr>
          <a:xfrm>
            <a:off x="6090574" y="801866"/>
            <a:ext cx="5306084" cy="52306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TW" sz="2000" dirty="0">
              <a:solidFill>
                <a:schemeClr val="tx2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2000" dirty="0"/>
              <a:t>Cultural environment includes the influence of religion, family, education, and social system on the markets. 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2000" dirty="0"/>
              <a:t>Marketers will closely attend to cultural values in different places to understand how to best market their existing products and find opportunities for new products</a:t>
            </a:r>
            <a:r>
              <a:rPr lang="en-US" altLang="zh-TW" sz="20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B04829A-179E-9584-B0E8-965F2A23E70A}"/>
              </a:ext>
            </a:extLst>
          </p:cNvPr>
          <p:cNvSpPr txBox="1"/>
          <p:nvPr/>
        </p:nvSpPr>
        <p:spPr>
          <a:xfrm>
            <a:off x="699961" y="2487829"/>
            <a:ext cx="4283128" cy="1103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TW" sz="3600" b="1" dirty="0">
                <a:solidFill>
                  <a:srgbClr val="46B1E1"/>
                </a:solidFill>
              </a:rPr>
              <a:t>Cultural Environment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585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0C8B76-F8F3-45FD-AFE3-5E76E6B1C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528FF8-BAAC-4796-B036-49CDE854A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CED2309-1B00-DA87-3878-BA7371668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19CC3A6-9229-711E-4878-02B643B9C3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69" t="24653" r="32241" b="27816"/>
          <a:stretch/>
        </p:blipFill>
        <p:spPr>
          <a:xfrm>
            <a:off x="672741" y="63062"/>
            <a:ext cx="10874654" cy="6731876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99358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85C8D8B3-ABF6-8497-8E05-DBDB527D440B}"/>
              </a:ext>
            </a:extLst>
          </p:cNvPr>
          <p:cNvSpPr txBox="1"/>
          <p:nvPr/>
        </p:nvSpPr>
        <p:spPr>
          <a:xfrm>
            <a:off x="453129" y="276766"/>
            <a:ext cx="7932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b="1" dirty="0"/>
              <a:t>A Theoretical Model of Culture’s Influence on </a:t>
            </a:r>
            <a:r>
              <a:rPr lang="en-US" altLang="zh-HK" sz="2400" b="1" dirty="0" err="1"/>
              <a:t>Behaviour</a:t>
            </a:r>
            <a:endParaRPr lang="zh-HK" altLang="en-US" sz="2400" b="1" dirty="0"/>
          </a:p>
        </p:txBody>
      </p:sp>
      <p:grpSp>
        <p:nvGrpSpPr>
          <p:cNvPr id="16" name="群組 15"/>
          <p:cNvGrpSpPr/>
          <p:nvPr/>
        </p:nvGrpSpPr>
        <p:grpSpPr>
          <a:xfrm>
            <a:off x="153630" y="1301665"/>
            <a:ext cx="11991413" cy="5237247"/>
            <a:chOff x="50531" y="692167"/>
            <a:chExt cx="11991413" cy="5237247"/>
          </a:xfrm>
        </p:grpSpPr>
        <p:cxnSp>
          <p:nvCxnSpPr>
            <p:cNvPr id="23" name="直線單箭頭接點 22">
              <a:extLst>
                <a:ext uri="{FF2B5EF4-FFF2-40B4-BE49-F238E27FC236}">
                  <a16:creationId xmlns:a16="http://schemas.microsoft.com/office/drawing/2014/main" id="{DDB27743-E305-924A-D461-638B66CA6F1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01756" y="894303"/>
              <a:ext cx="472772" cy="32920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群組 14"/>
            <p:cNvGrpSpPr/>
            <p:nvPr/>
          </p:nvGrpSpPr>
          <p:grpSpPr>
            <a:xfrm>
              <a:off x="50531" y="692167"/>
              <a:ext cx="11991413" cy="5237247"/>
              <a:chOff x="50531" y="692167"/>
              <a:chExt cx="11991413" cy="5237247"/>
            </a:xfrm>
          </p:grpSpPr>
          <p:cxnSp>
            <p:nvCxnSpPr>
              <p:cNvPr id="17" name="直線單箭頭接點 16">
                <a:extLst>
                  <a:ext uri="{FF2B5EF4-FFF2-40B4-BE49-F238E27FC236}">
                    <a16:creationId xmlns:a16="http://schemas.microsoft.com/office/drawing/2014/main" id="{60EB5A8A-A838-9004-9E39-737BE114C66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70048" y="3215232"/>
                <a:ext cx="781050" cy="2696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單箭頭接點 19">
                <a:extLst>
                  <a:ext uri="{FF2B5EF4-FFF2-40B4-BE49-F238E27FC236}">
                    <a16:creationId xmlns:a16="http://schemas.microsoft.com/office/drawing/2014/main" id="{E577C7C4-3B3C-E045-9FB3-31FCEC2352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07537" y="1128181"/>
                <a:ext cx="3460816" cy="153570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單箭頭接點 23">
                <a:extLst>
                  <a:ext uri="{FF2B5EF4-FFF2-40B4-BE49-F238E27FC236}">
                    <a16:creationId xmlns:a16="http://schemas.microsoft.com/office/drawing/2014/main" id="{5CCEA234-56F6-1010-26C7-8A59BE35670A}"/>
                  </a:ext>
                </a:extLst>
              </p:cNvPr>
              <p:cNvCxnSpPr>
                <a:cxnSpLocks/>
                <a:stCxn id="11" idx="1"/>
              </p:cNvCxnSpPr>
              <p:nvPr/>
            </p:nvCxnSpPr>
            <p:spPr>
              <a:xfrm flipH="1">
                <a:off x="5031913" y="2174628"/>
                <a:ext cx="496580" cy="48925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單箭頭接點 24">
                <a:extLst>
                  <a:ext uri="{FF2B5EF4-FFF2-40B4-BE49-F238E27FC236}">
                    <a16:creationId xmlns:a16="http://schemas.microsoft.com/office/drawing/2014/main" id="{C6F7A929-D979-1244-F1CB-859EE436F6E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281370" y="1499302"/>
                <a:ext cx="6309" cy="13939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單箭頭接點 25">
                <a:extLst>
                  <a:ext uri="{FF2B5EF4-FFF2-40B4-BE49-F238E27FC236}">
                    <a16:creationId xmlns:a16="http://schemas.microsoft.com/office/drawing/2014/main" id="{E77B7538-0BE3-B8AA-F5FF-516DB8457CF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787320" y="3643486"/>
                <a:ext cx="1116734" cy="51778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單箭頭接點 26">
                <a:extLst>
                  <a:ext uri="{FF2B5EF4-FFF2-40B4-BE49-F238E27FC236}">
                    <a16:creationId xmlns:a16="http://schemas.microsoft.com/office/drawing/2014/main" id="{0ADD764A-229F-83ED-DBED-7A8788E570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68183" y="1479320"/>
                <a:ext cx="1144425" cy="35679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群組 13"/>
              <p:cNvGrpSpPr/>
              <p:nvPr/>
            </p:nvGrpSpPr>
            <p:grpSpPr>
              <a:xfrm>
                <a:off x="50531" y="692167"/>
                <a:ext cx="11991413" cy="5237247"/>
                <a:chOff x="50531" y="692167"/>
                <a:chExt cx="11991413" cy="5237247"/>
              </a:xfrm>
            </p:grpSpPr>
            <p:sp>
              <p:nvSpPr>
                <p:cNvPr id="5" name="流程圖: 替代程序 4">
                  <a:extLst>
                    <a:ext uri="{FF2B5EF4-FFF2-40B4-BE49-F238E27FC236}">
                      <a16:creationId xmlns:a16="http://schemas.microsoft.com/office/drawing/2014/main" id="{9F45903A-8173-CBD6-616B-252B8DB8F324}"/>
                    </a:ext>
                  </a:extLst>
                </p:cNvPr>
                <p:cNvSpPr/>
                <p:nvPr/>
              </p:nvSpPr>
              <p:spPr>
                <a:xfrm>
                  <a:off x="3078144" y="2749493"/>
                  <a:ext cx="2170176" cy="817678"/>
                </a:xfrm>
                <a:prstGeom prst="flowChartAlternateProcess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HK" sz="2400" b="1" dirty="0" err="1"/>
                    <a:t>Behaviour</a:t>
                  </a:r>
                  <a:endParaRPr lang="en-US" altLang="zh-HK" sz="2400" b="1" dirty="0"/>
                </a:p>
                <a:p>
                  <a:pPr algn="ctr"/>
                  <a:r>
                    <a:rPr lang="en-US" altLang="zh-HK" sz="2400" b="1" dirty="0"/>
                    <a:t>Intention</a:t>
                  </a:r>
                  <a:endParaRPr lang="zh-HK" altLang="en-US" sz="2400" b="1" dirty="0"/>
                </a:p>
              </p:txBody>
            </p:sp>
            <p:sp>
              <p:nvSpPr>
                <p:cNvPr id="6" name="流程圖: 替代程序 5">
                  <a:extLst>
                    <a:ext uri="{FF2B5EF4-FFF2-40B4-BE49-F238E27FC236}">
                      <a16:creationId xmlns:a16="http://schemas.microsoft.com/office/drawing/2014/main" id="{DF298E78-BC38-DD9E-1409-6A7CE56C5C4C}"/>
                    </a:ext>
                  </a:extLst>
                </p:cNvPr>
                <p:cNvSpPr/>
                <p:nvPr/>
              </p:nvSpPr>
              <p:spPr>
                <a:xfrm>
                  <a:off x="50531" y="2665858"/>
                  <a:ext cx="2578319" cy="987451"/>
                </a:xfrm>
                <a:prstGeom prst="flowChartAlternateProcess">
                  <a:avLst/>
                </a:prstGeom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HK" sz="3200" b="1" dirty="0" err="1"/>
                    <a:t>Behaviour</a:t>
                  </a:r>
                  <a:endParaRPr lang="zh-HK" altLang="en-US" sz="3200" b="1" dirty="0"/>
                </a:p>
              </p:txBody>
            </p:sp>
            <p:sp>
              <p:nvSpPr>
                <p:cNvPr id="9" name="流程圖: 替代程序 8">
                  <a:extLst>
                    <a:ext uri="{FF2B5EF4-FFF2-40B4-BE49-F238E27FC236}">
                      <a16:creationId xmlns:a16="http://schemas.microsoft.com/office/drawing/2014/main" id="{E553D127-D5C6-E5BC-934A-B056CFD19E59}"/>
                    </a:ext>
                  </a:extLst>
                </p:cNvPr>
                <p:cNvSpPr/>
                <p:nvPr/>
              </p:nvSpPr>
              <p:spPr>
                <a:xfrm>
                  <a:off x="7134501" y="692167"/>
                  <a:ext cx="2058059" cy="728700"/>
                </a:xfrm>
                <a:prstGeom prst="flowChartAlternateProcess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HK" sz="2400" b="1" dirty="0"/>
                    <a:t>Cognitive Beliefs</a:t>
                  </a:r>
                  <a:endParaRPr lang="zh-HK" altLang="en-US" sz="2400" b="1" dirty="0"/>
                </a:p>
              </p:txBody>
            </p:sp>
            <p:sp>
              <p:nvSpPr>
                <p:cNvPr id="10" name="流程圖: 替代程序 9">
                  <a:extLst>
                    <a:ext uri="{FF2B5EF4-FFF2-40B4-BE49-F238E27FC236}">
                      <a16:creationId xmlns:a16="http://schemas.microsoft.com/office/drawing/2014/main" id="{C85F68CF-41DE-649B-9E93-82922BCEE3FD}"/>
                    </a:ext>
                  </a:extLst>
                </p:cNvPr>
                <p:cNvSpPr/>
                <p:nvPr/>
              </p:nvSpPr>
              <p:spPr>
                <a:xfrm>
                  <a:off x="5934517" y="3781716"/>
                  <a:ext cx="1372068" cy="817679"/>
                </a:xfrm>
                <a:prstGeom prst="flowChartAlternateProcess">
                  <a:avLst/>
                </a:prstGeom>
                <a:solidFill>
                  <a:schemeClr val="tx2">
                    <a:lumMod val="50000"/>
                    <a:lumOff val="5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HK" sz="2400" b="1" dirty="0"/>
                    <a:t>Social </a:t>
                  </a:r>
                </a:p>
                <a:p>
                  <a:pPr algn="ctr"/>
                  <a:r>
                    <a:rPr lang="en-US" altLang="zh-HK" sz="2400" b="1" dirty="0"/>
                    <a:t>Norms</a:t>
                  </a:r>
                  <a:endParaRPr lang="zh-HK" altLang="en-US" sz="2400" b="1" dirty="0"/>
                </a:p>
              </p:txBody>
            </p:sp>
            <p:sp>
              <p:nvSpPr>
                <p:cNvPr id="11" name="流程圖: 替代程序 10">
                  <a:extLst>
                    <a:ext uri="{FF2B5EF4-FFF2-40B4-BE49-F238E27FC236}">
                      <a16:creationId xmlns:a16="http://schemas.microsoft.com/office/drawing/2014/main" id="{B7882A43-B09F-A1E8-CAA1-96813A2D7320}"/>
                    </a:ext>
                  </a:extLst>
                </p:cNvPr>
                <p:cNvSpPr/>
                <p:nvPr/>
              </p:nvSpPr>
              <p:spPr>
                <a:xfrm>
                  <a:off x="5528493" y="1896053"/>
                  <a:ext cx="1747213" cy="557150"/>
                </a:xfrm>
                <a:prstGeom prst="flowChartAlternateProcess">
                  <a:avLst/>
                </a:prstGeom>
                <a:solidFill>
                  <a:schemeClr val="tx2">
                    <a:lumMod val="50000"/>
                    <a:lumOff val="5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HK" sz="2400" b="1" dirty="0"/>
                    <a:t>Attitude</a:t>
                  </a:r>
                  <a:endParaRPr lang="zh-HK" altLang="en-US" sz="2400" b="1" dirty="0"/>
                </a:p>
              </p:txBody>
            </p:sp>
            <p:sp>
              <p:nvSpPr>
                <p:cNvPr id="12" name="流程圖: 替代程序 11">
                  <a:extLst>
                    <a:ext uri="{FF2B5EF4-FFF2-40B4-BE49-F238E27FC236}">
                      <a16:creationId xmlns:a16="http://schemas.microsoft.com/office/drawing/2014/main" id="{4D150F2E-13AC-9E53-59E0-5139BE6C4D9E}"/>
                    </a:ext>
                  </a:extLst>
                </p:cNvPr>
                <p:cNvSpPr/>
                <p:nvPr/>
              </p:nvSpPr>
              <p:spPr>
                <a:xfrm>
                  <a:off x="9626771" y="1076174"/>
                  <a:ext cx="2316699" cy="767520"/>
                </a:xfrm>
                <a:prstGeom prst="flowChartAlternateProcess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HK" sz="2400" b="1" dirty="0"/>
                    <a:t>Personality  Traits</a:t>
                  </a:r>
                  <a:endParaRPr lang="zh-HK" altLang="en-US" sz="2400" b="1" dirty="0"/>
                </a:p>
              </p:txBody>
            </p:sp>
            <p:sp>
              <p:nvSpPr>
                <p:cNvPr id="13" name="流程圖: 替代程序 12">
                  <a:extLst>
                    <a:ext uri="{FF2B5EF4-FFF2-40B4-BE49-F238E27FC236}">
                      <a16:creationId xmlns:a16="http://schemas.microsoft.com/office/drawing/2014/main" id="{6BCE9024-511F-FE70-3F74-E13893B09672}"/>
                    </a:ext>
                  </a:extLst>
                </p:cNvPr>
                <p:cNvSpPr/>
                <p:nvPr/>
              </p:nvSpPr>
              <p:spPr>
                <a:xfrm>
                  <a:off x="9626771" y="2213045"/>
                  <a:ext cx="2415173" cy="3083720"/>
                </a:xfrm>
                <a:prstGeom prst="flowChartAlternateProcess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HK" sz="2400" b="1" dirty="0"/>
                    <a:t>Subjective Culture:</a:t>
                  </a:r>
                </a:p>
                <a:p>
                  <a:pPr algn="ctr"/>
                  <a:r>
                    <a:rPr lang="en-US" altLang="zh-HK" dirty="0"/>
                    <a:t>Regional</a:t>
                  </a:r>
                </a:p>
                <a:p>
                  <a:pPr algn="ctr"/>
                  <a:r>
                    <a:rPr lang="en-US" altLang="zh-HK" dirty="0"/>
                    <a:t>Ethnic</a:t>
                  </a:r>
                </a:p>
                <a:p>
                  <a:pPr algn="ctr"/>
                  <a:r>
                    <a:rPr lang="en-US" altLang="zh-HK" dirty="0"/>
                    <a:t>Religious</a:t>
                  </a:r>
                </a:p>
                <a:p>
                  <a:pPr algn="ctr"/>
                  <a:r>
                    <a:rPr lang="en-US" altLang="zh-HK" dirty="0"/>
                    <a:t>Linguistic</a:t>
                  </a:r>
                </a:p>
                <a:p>
                  <a:pPr algn="ctr"/>
                  <a:r>
                    <a:rPr lang="en-US" altLang="zh-HK" dirty="0"/>
                    <a:t>National</a:t>
                  </a:r>
                </a:p>
                <a:p>
                  <a:pPr algn="ctr"/>
                  <a:r>
                    <a:rPr lang="en-US" altLang="zh-HK" dirty="0"/>
                    <a:t>Professional </a:t>
                  </a:r>
                </a:p>
                <a:p>
                  <a:pPr algn="ctr"/>
                  <a:r>
                    <a:rPr lang="en-US" altLang="zh-HK" dirty="0" err="1"/>
                    <a:t>Organisational</a:t>
                  </a:r>
                  <a:endParaRPr lang="en-US" altLang="zh-HK" dirty="0"/>
                </a:p>
              </p:txBody>
            </p:sp>
            <p:grpSp>
              <p:nvGrpSpPr>
                <p:cNvPr id="4" name="群組 3"/>
                <p:cNvGrpSpPr/>
                <p:nvPr/>
              </p:nvGrpSpPr>
              <p:grpSpPr>
                <a:xfrm>
                  <a:off x="7525284" y="2921781"/>
                  <a:ext cx="1990905" cy="3007633"/>
                  <a:chOff x="7525284" y="2921781"/>
                  <a:chExt cx="1990905" cy="3007633"/>
                </a:xfrm>
              </p:grpSpPr>
              <p:sp>
                <p:nvSpPr>
                  <p:cNvPr id="7" name="流程圖: 替代程序 6">
                    <a:extLst>
                      <a:ext uri="{FF2B5EF4-FFF2-40B4-BE49-F238E27FC236}">
                        <a16:creationId xmlns:a16="http://schemas.microsoft.com/office/drawing/2014/main" id="{DA125FB2-C43A-A237-C1E8-6D2287024B8F}"/>
                      </a:ext>
                    </a:extLst>
                  </p:cNvPr>
                  <p:cNvSpPr/>
                  <p:nvPr/>
                </p:nvSpPr>
                <p:spPr>
                  <a:xfrm>
                    <a:off x="7623509" y="4662781"/>
                    <a:ext cx="1758696" cy="633984"/>
                  </a:xfrm>
                  <a:prstGeom prst="flowChartAlternateProcess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HK" sz="2400" b="1" dirty="0"/>
                      <a:t>Values</a:t>
                    </a:r>
                    <a:endParaRPr lang="zh-HK" altLang="en-US" sz="2400" b="1" dirty="0"/>
                  </a:p>
                </p:txBody>
              </p:sp>
              <p:sp>
                <p:nvSpPr>
                  <p:cNvPr id="8" name="流程圖: 替代程序 7">
                    <a:extLst>
                      <a:ext uri="{FF2B5EF4-FFF2-40B4-BE49-F238E27FC236}">
                        <a16:creationId xmlns:a16="http://schemas.microsoft.com/office/drawing/2014/main" id="{999EE0AA-DEA7-FB75-629A-7B028E8FDD09}"/>
                      </a:ext>
                    </a:extLst>
                  </p:cNvPr>
                  <p:cNvSpPr/>
                  <p:nvPr/>
                </p:nvSpPr>
                <p:spPr>
                  <a:xfrm>
                    <a:off x="7525284" y="3621948"/>
                    <a:ext cx="1990905" cy="744298"/>
                  </a:xfrm>
                  <a:prstGeom prst="flowChartAlternateProcess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HK" sz="2400" b="1" dirty="0"/>
                      <a:t>Practices</a:t>
                    </a:r>
                    <a:endParaRPr lang="zh-HK" altLang="en-US" sz="2400" b="1" dirty="0"/>
                  </a:p>
                </p:txBody>
              </p:sp>
              <p:sp>
                <p:nvSpPr>
                  <p:cNvPr id="36" name="流程圖: 替代程序 35">
                    <a:extLst>
                      <a:ext uri="{FF2B5EF4-FFF2-40B4-BE49-F238E27FC236}">
                        <a16:creationId xmlns:a16="http://schemas.microsoft.com/office/drawing/2014/main" id="{EDB1B1BE-69DE-570C-B1FC-24B77F97ADFD}"/>
                      </a:ext>
                    </a:extLst>
                  </p:cNvPr>
                  <p:cNvSpPr/>
                  <p:nvPr/>
                </p:nvSpPr>
                <p:spPr>
                  <a:xfrm>
                    <a:off x="7525284" y="2921781"/>
                    <a:ext cx="1949707" cy="3007633"/>
                  </a:xfrm>
                  <a:prstGeom prst="flowChartAlternateProcess">
                    <a:avLst/>
                  </a:pr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HK" altLang="en-US"/>
                  </a:p>
                </p:txBody>
              </p:sp>
            </p:grpSp>
          </p:grpSp>
          <p:cxnSp>
            <p:nvCxnSpPr>
              <p:cNvPr id="46" name="直線單箭頭接點 45">
                <a:extLst>
                  <a:ext uri="{FF2B5EF4-FFF2-40B4-BE49-F238E27FC236}">
                    <a16:creationId xmlns:a16="http://schemas.microsoft.com/office/drawing/2014/main" id="{F03D4763-F6C4-43D7-14D1-0AACB1B02A4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510890" y="1499302"/>
                <a:ext cx="1301896" cy="87416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單箭頭接點 47">
                <a:extLst>
                  <a:ext uri="{FF2B5EF4-FFF2-40B4-BE49-F238E27FC236}">
                    <a16:creationId xmlns:a16="http://schemas.microsoft.com/office/drawing/2014/main" id="{02CB3D0A-881A-EE3F-C4BB-3F3FD1CAECA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891787" y="1699278"/>
                <a:ext cx="782740" cy="119087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單箭頭接點 54">
                <a:extLst>
                  <a:ext uri="{FF2B5EF4-FFF2-40B4-BE49-F238E27FC236}">
                    <a16:creationId xmlns:a16="http://schemas.microsoft.com/office/drawing/2014/main" id="{548B6DF5-76B7-FF0D-FAC9-124A85EB89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688591" y="4624680"/>
                <a:ext cx="827724" cy="35509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單箭頭接點 57">
                <a:extLst>
                  <a:ext uri="{FF2B5EF4-FFF2-40B4-BE49-F238E27FC236}">
                    <a16:creationId xmlns:a16="http://schemas.microsoft.com/office/drawing/2014/main" id="{7F746CCB-05AA-279F-139D-38D520B89A4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259801" y="2433908"/>
                <a:ext cx="652807" cy="48779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單箭頭接點 61">
                <a:extLst>
                  <a:ext uri="{FF2B5EF4-FFF2-40B4-BE49-F238E27FC236}">
                    <a16:creationId xmlns:a16="http://schemas.microsoft.com/office/drawing/2014/main" id="{75AF6601-DAEB-79E9-15E6-2CA38A87F10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16189" y="5303717"/>
                <a:ext cx="750379" cy="47852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單箭頭接點 63">
                <a:extLst>
                  <a:ext uri="{FF2B5EF4-FFF2-40B4-BE49-F238E27FC236}">
                    <a16:creationId xmlns:a16="http://schemas.microsoft.com/office/drawing/2014/main" id="{170109F4-9487-6181-A4C8-336525B1FF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852592" y="3668771"/>
                <a:ext cx="3663723" cy="188034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線單箭頭接點 78">
                <a:extLst>
                  <a:ext uri="{FF2B5EF4-FFF2-40B4-BE49-F238E27FC236}">
                    <a16:creationId xmlns:a16="http://schemas.microsoft.com/office/drawing/2014/main" id="{0375F7D3-B46C-9D1C-A6A2-B2094966ED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348032" y="2625197"/>
                <a:ext cx="2172472" cy="61700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單箭頭接點 80">
                <a:extLst>
                  <a:ext uri="{FF2B5EF4-FFF2-40B4-BE49-F238E27FC236}">
                    <a16:creationId xmlns:a16="http://schemas.microsoft.com/office/drawing/2014/main" id="{B1CB3CBD-F132-D290-53C3-E1B556D648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248320" y="3391922"/>
                <a:ext cx="2241207" cy="40626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12285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254BD87A-1A3F-49B5-8368-377FBEB09DBE}"/>
              </a:ext>
            </a:extLst>
          </p:cNvPr>
          <p:cNvSpPr txBox="1"/>
          <p:nvPr/>
        </p:nvSpPr>
        <p:spPr>
          <a:xfrm>
            <a:off x="523744" y="368922"/>
            <a:ext cx="11180575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TW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Relationship between Culture and </a:t>
            </a:r>
            <a:r>
              <a:rPr lang="en-US" altLang="zh-TW" sz="28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</a:t>
            </a:r>
            <a:r>
              <a:rPr lang="en-US" altLang="zh-TW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nsumer </a:t>
            </a:r>
            <a:r>
              <a:rPr lang="en-US" altLang="zh-TW" sz="2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Behaviour</a:t>
            </a:r>
            <a:endParaRPr lang="en-US" altLang="zh-HK" sz="2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8</a:t>
            </a:fld>
            <a:endParaRPr lang="zh-HK" altLang="en-US"/>
          </a:p>
        </p:txBody>
      </p:sp>
      <p:sp>
        <p:nvSpPr>
          <p:cNvPr id="9" name="圓角矩形 8"/>
          <p:cNvSpPr/>
          <p:nvPr/>
        </p:nvSpPr>
        <p:spPr>
          <a:xfrm>
            <a:off x="285763" y="1707409"/>
            <a:ext cx="11068035" cy="1111347"/>
          </a:xfrm>
          <a:prstGeom prst="roundRect">
            <a:avLst/>
          </a:prstGeom>
          <a:solidFill>
            <a:srgbClr val="46B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2800" b="1" dirty="0">
                <a:solidFill>
                  <a:schemeClr val="tx1"/>
                </a:solidFill>
              </a:rPr>
              <a:t>Culture satisfy buying needs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285762" y="3100636"/>
            <a:ext cx="11068037" cy="1571472"/>
          </a:xfrm>
          <a:prstGeom prst="roundRect">
            <a:avLst/>
          </a:prstGeom>
          <a:solidFill>
            <a:srgbClr val="B8D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altLang="zh-HK" sz="2800" b="1" dirty="0">
                <a:solidFill>
                  <a:schemeClr val="tx1"/>
                </a:solidFill>
              </a:rPr>
              <a:t>Culture is learned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HK" dirty="0">
                <a:solidFill>
                  <a:schemeClr val="tx1"/>
                </a:solidFill>
              </a:rPr>
              <a:t>Culture offers order, direction and guidance in all phases of human problem solving processes, including buying decisions.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285761" y="4843222"/>
            <a:ext cx="11068037" cy="1740458"/>
          </a:xfrm>
          <a:prstGeom prst="roundRect">
            <a:avLst/>
          </a:prstGeom>
          <a:solidFill>
            <a:srgbClr val="DAE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altLang="zh-HK" sz="2800" b="1" dirty="0">
                <a:solidFill>
                  <a:schemeClr val="tx1"/>
                </a:solidFill>
              </a:rPr>
              <a:t>Acculturation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HK" dirty="0">
                <a:solidFill>
                  <a:schemeClr val="tx1"/>
                </a:solidFill>
              </a:rPr>
              <a:t>Culture provides standards and rules about when to wear, what to wear for festival or culture event.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516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58F671B5-910B-46BA-A893-99094F98922E}"/>
              </a:ext>
            </a:extLst>
          </p:cNvPr>
          <p:cNvSpPr txBox="1"/>
          <p:nvPr/>
        </p:nvSpPr>
        <p:spPr>
          <a:xfrm>
            <a:off x="545432" y="449179"/>
            <a:ext cx="11554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3600" b="1" dirty="0"/>
              <a:t>Impact of Culture on Consumption Patterns</a:t>
            </a:r>
            <a:endParaRPr lang="zh-HK" altLang="en-US" sz="3600" b="1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433D43B1-7733-4688-9EC3-B094343DE915}"/>
              </a:ext>
            </a:extLst>
          </p:cNvPr>
          <p:cNvSpPr/>
          <p:nvPr/>
        </p:nvSpPr>
        <p:spPr>
          <a:xfrm>
            <a:off x="0" y="2329393"/>
            <a:ext cx="3901439" cy="2566737"/>
          </a:xfrm>
          <a:prstGeom prst="ellipse">
            <a:avLst/>
          </a:prstGeom>
          <a:solidFill>
            <a:srgbClr val="F4B89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800" b="1" dirty="0"/>
              <a:t>Consumption </a:t>
            </a:r>
          </a:p>
          <a:p>
            <a:pPr algn="ctr"/>
            <a:r>
              <a:rPr lang="en-US" altLang="zh-HK" sz="2800" b="1" dirty="0"/>
              <a:t>Patterns</a:t>
            </a:r>
            <a:endParaRPr lang="zh-HK" altLang="en-US" sz="2800" b="1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4001196-C5E0-4CBB-9FF2-E53949FB16A8}"/>
              </a:ext>
            </a:extLst>
          </p:cNvPr>
          <p:cNvSpPr/>
          <p:nvPr/>
        </p:nvSpPr>
        <p:spPr>
          <a:xfrm>
            <a:off x="4874872" y="1556084"/>
            <a:ext cx="2679032" cy="1612231"/>
          </a:xfrm>
          <a:prstGeom prst="rect">
            <a:avLst/>
          </a:prstGeom>
          <a:solidFill>
            <a:srgbClr val="70A25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400" dirty="0"/>
              <a:t>Norms – ranges of appropriate </a:t>
            </a:r>
            <a:r>
              <a:rPr lang="en-US" altLang="zh-HK" sz="2400" dirty="0" err="1"/>
              <a:t>behaviour</a:t>
            </a:r>
            <a:endParaRPr lang="zh-HK" altLang="en-US" sz="24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AF78C5F-4B97-48C2-9025-651AE1F2F2C6}"/>
              </a:ext>
            </a:extLst>
          </p:cNvPr>
          <p:cNvSpPr/>
          <p:nvPr/>
        </p:nvSpPr>
        <p:spPr>
          <a:xfrm>
            <a:off x="5021179" y="4155141"/>
            <a:ext cx="2486526" cy="1920969"/>
          </a:xfrm>
          <a:prstGeom prst="rect">
            <a:avLst/>
          </a:prstGeom>
          <a:solidFill>
            <a:srgbClr val="87925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400" dirty="0"/>
              <a:t>Sanctions – penalties for violating social norms</a:t>
            </a:r>
            <a:endParaRPr lang="zh-HK" altLang="en-US" sz="24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7F0B473-FEE7-4B4E-8D77-EF7F88BD4408}"/>
              </a:ext>
            </a:extLst>
          </p:cNvPr>
          <p:cNvSpPr/>
          <p:nvPr/>
        </p:nvSpPr>
        <p:spPr>
          <a:xfrm>
            <a:off x="8195799" y="3168315"/>
            <a:ext cx="2486526" cy="1426303"/>
          </a:xfrm>
          <a:prstGeom prst="rect">
            <a:avLst/>
          </a:prstGeom>
          <a:solidFill>
            <a:srgbClr val="C1B55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200" dirty="0"/>
              <a:t>Cultural Values</a:t>
            </a:r>
            <a:endParaRPr lang="zh-HK" altLang="en-US" sz="3200" dirty="0"/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35DBC7DC-0CE3-49A3-AC3E-93BE361606F1}"/>
              </a:ext>
            </a:extLst>
          </p:cNvPr>
          <p:cNvCxnSpPr/>
          <p:nvPr/>
        </p:nvCxnSpPr>
        <p:spPr>
          <a:xfrm flipH="1">
            <a:off x="3384884" y="2185014"/>
            <a:ext cx="1343681" cy="4298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A3A21A94-99A0-47CD-868A-59B91DA68461}"/>
              </a:ext>
            </a:extLst>
          </p:cNvPr>
          <p:cNvCxnSpPr/>
          <p:nvPr/>
        </p:nvCxnSpPr>
        <p:spPr>
          <a:xfrm flipH="1" flipV="1">
            <a:off x="3384884" y="4594618"/>
            <a:ext cx="1491916" cy="6030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1651C7EA-A160-4908-8ED9-8A3604F2143F}"/>
              </a:ext>
            </a:extLst>
          </p:cNvPr>
          <p:cNvCxnSpPr>
            <a:cxnSpLocks/>
          </p:cNvCxnSpPr>
          <p:nvPr/>
        </p:nvCxnSpPr>
        <p:spPr>
          <a:xfrm flipH="1" flipV="1">
            <a:off x="7700211" y="2269235"/>
            <a:ext cx="1860884" cy="7131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D4BE9269-8C98-4E02-BD39-5AEA273CE92A}"/>
              </a:ext>
            </a:extLst>
          </p:cNvPr>
          <p:cNvCxnSpPr/>
          <p:nvPr/>
        </p:nvCxnSpPr>
        <p:spPr>
          <a:xfrm flipH="1">
            <a:off x="7700211" y="4896130"/>
            <a:ext cx="1860884" cy="5687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99641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1506</TotalTime>
  <Words>1218</Words>
  <Application>Microsoft Office PowerPoint</Application>
  <PresentationFormat>寬螢幕</PresentationFormat>
  <Paragraphs>246</Paragraphs>
  <Slides>27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27</vt:i4>
      </vt:variant>
    </vt:vector>
  </HeadingPairs>
  <TitlesOfParts>
    <vt:vector size="37" baseType="lpstr">
      <vt:lpstr>Aptos</vt:lpstr>
      <vt:lpstr>Aptos Display</vt:lpstr>
      <vt:lpstr>Avenir Next LT Pro Demi</vt:lpstr>
      <vt:lpstr>Avenir Next LT Pro Light</vt:lpstr>
      <vt:lpstr>新細明體</vt:lpstr>
      <vt:lpstr>Arial</vt:lpstr>
      <vt:lpstr>Calibri</vt:lpstr>
      <vt:lpstr>Trebuchet MS</vt:lpstr>
      <vt:lpstr>Office 佈景主題</vt:lpstr>
      <vt:lpstr>Office Theme</vt:lpstr>
      <vt:lpstr>Consumer Behaviour in Clothing Choices and Implications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Works prepared by student in FHDFASH Higher Diploma in    Digital Fashion Creation, Hong Kong Metropolitan University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Consumer Behaviour in Clothing Choices and Implications</dc:title>
  <dc:creator>Anna Lau</dc:creator>
  <cp:lastModifiedBy>POON, Suk-mei Cindy</cp:lastModifiedBy>
  <cp:revision>96</cp:revision>
  <cp:lastPrinted>2024-09-03T03:59:49Z</cp:lastPrinted>
  <dcterms:created xsi:type="dcterms:W3CDTF">2024-07-16T10:12:07Z</dcterms:created>
  <dcterms:modified xsi:type="dcterms:W3CDTF">2025-03-12T07:36:06Z</dcterms:modified>
</cp:coreProperties>
</file>