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3.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diagrams/data50.xml" ContentType="application/vnd.openxmlformats-officedocument.drawingml.diagramData+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21" r:id="rId1"/>
    <p:sldMasterId id="2147484233" r:id="rId2"/>
  </p:sldMasterIdLst>
  <p:notesMasterIdLst>
    <p:notesMasterId r:id="rId30"/>
  </p:notesMasterIdLst>
  <p:handoutMasterIdLst>
    <p:handoutMasterId r:id="rId31"/>
  </p:handoutMasterIdLst>
  <p:sldIdLst>
    <p:sldId id="256" r:id="rId3"/>
    <p:sldId id="310" r:id="rId4"/>
    <p:sldId id="272" r:id="rId5"/>
    <p:sldId id="311" r:id="rId6"/>
    <p:sldId id="279" r:id="rId7"/>
    <p:sldId id="312" r:id="rId8"/>
    <p:sldId id="268" r:id="rId9"/>
    <p:sldId id="283" r:id="rId10"/>
    <p:sldId id="280" r:id="rId11"/>
    <p:sldId id="282" r:id="rId12"/>
    <p:sldId id="315" r:id="rId13"/>
    <p:sldId id="291" r:id="rId14"/>
    <p:sldId id="275" r:id="rId15"/>
    <p:sldId id="287" r:id="rId16"/>
    <p:sldId id="288" r:id="rId17"/>
    <p:sldId id="289" r:id="rId18"/>
    <p:sldId id="290" r:id="rId19"/>
    <p:sldId id="293" r:id="rId20"/>
    <p:sldId id="309" r:id="rId21"/>
    <p:sldId id="316" r:id="rId22"/>
    <p:sldId id="292" r:id="rId23"/>
    <p:sldId id="313" r:id="rId24"/>
    <p:sldId id="302" r:id="rId25"/>
    <p:sldId id="304" r:id="rId26"/>
    <p:sldId id="305" r:id="rId27"/>
    <p:sldId id="301" r:id="rId28"/>
    <p:sldId id="314" r:id="rId29"/>
  </p:sldIdLst>
  <p:sldSz cx="9144000" cy="6858000" type="screen4x3"/>
  <p:notesSz cx="9926638"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R, Pui Lai [HPE]" initials="OPL[" lastIdx="4" clrIdx="0">
    <p:extLst>
      <p:ext uri="{19B8F6BF-5375-455C-9EA6-DF929625EA0E}">
        <p15:presenceInfo xmlns:p15="http://schemas.microsoft.com/office/powerpoint/2012/main" userId="S::peggyor@eduhk.hk::7a22580f-ccc8-40f7-90f1-980079053209" providerId="AD"/>
      </p:ext>
    </p:extLst>
  </p:cmAuthor>
  <p:cmAuthor id="2" name="OR, Pui Lai [HPE]" initials="OPL[ [2]" lastIdx="3" clrIdx="1">
    <p:extLst>
      <p:ext uri="{19B8F6BF-5375-455C-9EA6-DF929625EA0E}">
        <p15:presenceInfo xmlns:p15="http://schemas.microsoft.com/office/powerpoint/2012/main" userId="S-1-5-21-362188173-1902112676-2242252349-100712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9FF43"/>
    <a:srgbClr val="FDFFB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中等深淺樣式 1 - 輔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ABFCF23-3B69-468F-B69F-88F6DE6A72F2}" styleName="中等深淺樣式 1 - 輔色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DA37D80-6434-44D0-A028-1B22A696006F}" styleName="淺色樣式 3 - 輔色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C89EF96-8CEA-46FF-86C4-4CE0E7609802}" styleName="淺色樣式 3 - 輔色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B9631B5-78F2-41C9-869B-9F39066F8104}" styleName="中等深淺樣式 3 - 輔色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4C1A8A3-306A-4EB7-A6B1-4F7E0EB9C5D6}" styleName="中等深淺樣式 3 - 輔色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85BE263C-DBD7-4A20-BB59-AAB30ACAA65A}" styleName="中等深淺樣式 3 - 輔色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003" autoAdjust="0"/>
    <p:restoredTop sz="94709" autoAdjust="0"/>
  </p:normalViewPr>
  <p:slideViewPr>
    <p:cSldViewPr>
      <p:cViewPr varScale="1">
        <p:scale>
          <a:sx n="110" d="100"/>
          <a:sy n="110" d="100"/>
        </p:scale>
        <p:origin x="2292" y="132"/>
      </p:cViewPr>
      <p:guideLst>
        <p:guide orient="horz" pos="2160"/>
        <p:guide pos="2880"/>
      </p:guideLst>
    </p:cSldViewPr>
  </p:slideViewPr>
  <p:notesTextViewPr>
    <p:cViewPr>
      <p:scale>
        <a:sx n="100" d="100"/>
        <a:sy n="100" d="100"/>
      </p:scale>
      <p:origin x="0" y="0"/>
    </p:cViewPr>
  </p:notesTextViewPr>
  <p:sorterViewPr>
    <p:cViewPr>
      <p:scale>
        <a:sx n="136" d="100"/>
        <a:sy n="136" d="100"/>
      </p:scale>
      <p:origin x="0" y="-5448"/>
    </p:cViewPr>
  </p:sorterViewPr>
  <p:notesViewPr>
    <p:cSldViewPr>
      <p:cViewPr varScale="1">
        <p:scale>
          <a:sx n="75" d="100"/>
          <a:sy n="75" d="100"/>
        </p:scale>
        <p:origin x="3948" y="7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6.xml"/></Relationships>
</file>

<file path=ppt/diagrams/_rels/data50.xml.rels><?xml version="1.0" encoding="UTF-8" standalone="yes"?>
<Relationships xmlns="http://schemas.openxmlformats.org/package/2006/relationships"><Relationship Id="rId1" Type="http://schemas.openxmlformats.org/officeDocument/2006/relationships/image" Target="../media/image12.pn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5">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67BD73B-CF04-3A49-8F2E-FA0AAAC0ABA8}" type="doc">
      <dgm:prSet loTypeId="urn:microsoft.com/office/officeart/2008/layout/VerticalCurvedList" loCatId="list" qsTypeId="urn:microsoft.com/office/officeart/2005/8/quickstyle/simple2" qsCatId="simple" csTypeId="urn:microsoft.com/office/officeart/2005/8/colors/colorful2" csCatId="colorful" phldr="1"/>
      <dgm:spPr/>
      <dgm:t>
        <a:bodyPr/>
        <a:lstStyle/>
        <a:p>
          <a:endParaRPr lang="zh-TW" altLang="en-US"/>
        </a:p>
      </dgm:t>
    </dgm:pt>
    <dgm:pt modelId="{4BE41B2A-7D60-EA4B-B066-8171AE706E88}">
      <dgm:prSet custT="1"/>
      <dgm:spPr/>
      <dgm:t>
        <a:bodyPr/>
        <a:lstStyle/>
        <a:p>
          <a:r>
            <a:rPr lang="en-US" altLang="zh-HK" sz="2000" dirty="0">
              <a:latin typeface="Times New Roman" panose="02020603050405020304" pitchFamily="18" charset="0"/>
              <a:ea typeface="Yuanti SC Light" panose="02010600040101010101" pitchFamily="2" charset="-122"/>
              <a:cs typeface="Times New Roman" panose="02020603050405020304" pitchFamily="18" charset="0"/>
            </a:rPr>
            <a:t>Pathogens include bacteria, viruses, parasites or fungi</a:t>
          </a:r>
          <a:endParaRPr lang="zh-HK" altLang="en-US" sz="2000" b="0" i="0" dirty="0">
            <a:latin typeface="Times New Roman" panose="02020603050405020304" pitchFamily="18" charset="0"/>
            <a:ea typeface="Yuanti SC Light" panose="02010600040101010101" pitchFamily="2" charset="-122"/>
            <a:cs typeface="Times New Roman" panose="02020603050405020304" pitchFamily="18" charset="0"/>
          </a:endParaRPr>
        </a:p>
      </dgm:t>
    </dgm:pt>
    <dgm:pt modelId="{E5ADF52F-9F90-BB4A-8093-87A47054F77F}" type="parTrans" cxnId="{B135708A-D8DC-9342-9672-457F5488CFA7}">
      <dgm:prSet/>
      <dgm:spPr/>
      <dgm:t>
        <a:bodyPr/>
        <a:lstStyle/>
        <a:p>
          <a:endParaRPr lang="zh-TW" altLang="en-US" sz="2400" b="0" i="0">
            <a:latin typeface="Times New Roman" panose="02020603050405020304" pitchFamily="18" charset="0"/>
            <a:ea typeface="Yuanti SC Light" panose="02010600040101010101" pitchFamily="2" charset="-122"/>
            <a:cs typeface="Times New Roman" panose="02020603050405020304" pitchFamily="18" charset="0"/>
          </a:endParaRPr>
        </a:p>
      </dgm:t>
    </dgm:pt>
    <dgm:pt modelId="{4283DB7D-5D04-474E-9161-C2F36465D3DD}" type="sibTrans" cxnId="{B135708A-D8DC-9342-9672-457F5488CFA7}">
      <dgm:prSet/>
      <dgm:spPr/>
      <dgm:t>
        <a:bodyPr/>
        <a:lstStyle/>
        <a:p>
          <a:endParaRPr lang="zh-TW" altLang="en-US" sz="2400" b="0" i="0">
            <a:latin typeface="Times New Roman" panose="02020603050405020304" pitchFamily="18" charset="0"/>
            <a:ea typeface="Yuanti SC Light" panose="02010600040101010101" pitchFamily="2" charset="-122"/>
            <a:cs typeface="Times New Roman" panose="02020603050405020304" pitchFamily="18" charset="0"/>
          </a:endParaRPr>
        </a:p>
      </dgm:t>
    </dgm:pt>
    <dgm:pt modelId="{01498EEA-7886-B545-93BD-A5ACB8F52543}">
      <dgm:prSet custT="1"/>
      <dgm:spPr/>
      <dgm:t>
        <a:bodyPr/>
        <a:lstStyle/>
        <a:p>
          <a:r>
            <a:rPr lang="en-US" altLang="en-US" sz="2000" b="0" i="0" dirty="0">
              <a:latin typeface="Times New Roman" panose="02020603050405020304" pitchFamily="18" charset="0"/>
              <a:ea typeface="Yuanti SC Light" panose="02010600040101010101" pitchFamily="2" charset="-122"/>
              <a:cs typeface="Times New Roman" panose="02020603050405020304" pitchFamily="18" charset="0"/>
            </a:rPr>
            <a:t>can spread, directly or indirectly, from one person to another</a:t>
          </a:r>
          <a:endParaRPr lang="zh-HK" altLang="en-US" sz="2000" b="0" i="0" dirty="0">
            <a:latin typeface="Times New Roman" panose="02020603050405020304" pitchFamily="18" charset="0"/>
            <a:ea typeface="Yuanti SC Light" panose="02010600040101010101" pitchFamily="2" charset="-122"/>
            <a:cs typeface="Times New Roman" panose="02020603050405020304" pitchFamily="18" charset="0"/>
          </a:endParaRPr>
        </a:p>
      </dgm:t>
    </dgm:pt>
    <dgm:pt modelId="{7071D36C-0769-6F42-93C4-716BF8E76A66}" type="parTrans" cxnId="{0E8B5DF8-D74B-DF4E-80DC-F3010C6A1C2E}">
      <dgm:prSet/>
      <dgm:spPr/>
      <dgm:t>
        <a:bodyPr/>
        <a:lstStyle/>
        <a:p>
          <a:endParaRPr lang="zh-TW" altLang="en-US" sz="2400" b="0" i="0">
            <a:latin typeface="Times New Roman" panose="02020603050405020304" pitchFamily="18" charset="0"/>
            <a:ea typeface="Yuanti SC Light" panose="02010600040101010101" pitchFamily="2" charset="-122"/>
            <a:cs typeface="Times New Roman" panose="02020603050405020304" pitchFamily="18" charset="0"/>
          </a:endParaRPr>
        </a:p>
      </dgm:t>
    </dgm:pt>
    <dgm:pt modelId="{582F36DE-790A-1F43-945B-C3145A80AE85}" type="sibTrans" cxnId="{0E8B5DF8-D74B-DF4E-80DC-F3010C6A1C2E}">
      <dgm:prSet/>
      <dgm:spPr/>
      <dgm:t>
        <a:bodyPr/>
        <a:lstStyle/>
        <a:p>
          <a:endParaRPr lang="zh-TW" altLang="en-US" sz="2400" b="0" i="0">
            <a:latin typeface="Times New Roman" panose="02020603050405020304" pitchFamily="18" charset="0"/>
            <a:ea typeface="Yuanti SC Light" panose="02010600040101010101" pitchFamily="2" charset="-122"/>
            <a:cs typeface="Times New Roman" panose="02020603050405020304" pitchFamily="18" charset="0"/>
          </a:endParaRPr>
        </a:p>
      </dgm:t>
    </dgm:pt>
    <dgm:pt modelId="{0456E5B2-326D-5D40-8A67-5C63BF5A8BCF}">
      <dgm:prSet custT="1"/>
      <dgm:spPr/>
      <dgm:t>
        <a:bodyPr/>
        <a:lstStyle/>
        <a:p>
          <a:r>
            <a:rPr lang="en-US" altLang="en-US" sz="2000" b="0" i="0" dirty="0">
              <a:latin typeface="Times New Roman" panose="02020603050405020304" pitchFamily="18" charset="0"/>
              <a:ea typeface="Yuanti SC Light" panose="02010600040101010101" pitchFamily="2" charset="-122"/>
              <a:cs typeface="Times New Roman" panose="02020603050405020304" pitchFamily="18" charset="0"/>
            </a:rPr>
            <a:t>Zoonotic diseases are infectious diseases of animals that can cause disease when transmitted to humans</a:t>
          </a:r>
          <a:endParaRPr lang="zh-HK" altLang="en-US" sz="2000" b="0" i="0" dirty="0">
            <a:latin typeface="Times New Roman" panose="02020603050405020304" pitchFamily="18" charset="0"/>
            <a:ea typeface="Yuanti SC Light" panose="02010600040101010101" pitchFamily="2" charset="-122"/>
            <a:cs typeface="Times New Roman" panose="02020603050405020304" pitchFamily="18" charset="0"/>
          </a:endParaRPr>
        </a:p>
      </dgm:t>
    </dgm:pt>
    <dgm:pt modelId="{B22445A2-DBF8-6349-AE1F-75B3FED793BE}" type="parTrans" cxnId="{7F355528-E54D-AF40-AD0D-24F87B3C6BD3}">
      <dgm:prSet/>
      <dgm:spPr/>
      <dgm:t>
        <a:bodyPr/>
        <a:lstStyle/>
        <a:p>
          <a:endParaRPr lang="zh-TW" altLang="en-US" sz="2400" b="0" i="0">
            <a:latin typeface="Times New Roman" panose="02020603050405020304" pitchFamily="18" charset="0"/>
            <a:ea typeface="Yuanti SC Light" panose="02010600040101010101" pitchFamily="2" charset="-122"/>
            <a:cs typeface="Times New Roman" panose="02020603050405020304" pitchFamily="18" charset="0"/>
          </a:endParaRPr>
        </a:p>
      </dgm:t>
    </dgm:pt>
    <dgm:pt modelId="{69AEE084-0120-644C-A26C-636D9D29E3EB}" type="sibTrans" cxnId="{7F355528-E54D-AF40-AD0D-24F87B3C6BD3}">
      <dgm:prSet/>
      <dgm:spPr/>
      <dgm:t>
        <a:bodyPr/>
        <a:lstStyle/>
        <a:p>
          <a:endParaRPr lang="zh-TW" altLang="en-US" sz="2400" b="0" i="0">
            <a:latin typeface="Times New Roman" panose="02020603050405020304" pitchFamily="18" charset="0"/>
            <a:ea typeface="Yuanti SC Light" panose="02010600040101010101" pitchFamily="2" charset="-122"/>
            <a:cs typeface="Times New Roman" panose="02020603050405020304" pitchFamily="18" charset="0"/>
          </a:endParaRPr>
        </a:p>
      </dgm:t>
    </dgm:pt>
    <dgm:pt modelId="{4B742E51-5C8F-954C-B839-FA8B533D0125}">
      <dgm:prSet custT="1"/>
      <dgm:spPr/>
      <dgm:t>
        <a:bodyPr/>
        <a:lstStyle/>
        <a:p>
          <a:r>
            <a:rPr lang="en-US" altLang="en-US" sz="2000" b="0" i="0" dirty="0">
              <a:latin typeface="Times New Roman" panose="02020603050405020304" pitchFamily="18" charset="0"/>
              <a:ea typeface="Yuanti SC Light" panose="02010600040101010101" pitchFamily="2" charset="-122"/>
              <a:cs typeface="Times New Roman" panose="02020603050405020304" pitchFamily="18" charset="0"/>
            </a:rPr>
            <a:t>caused by the invasion of pathogens. Pathogens may release toxins and damage normal body cells and their functions. It may result in death in severe cases</a:t>
          </a:r>
          <a:endParaRPr lang="zh-HK" altLang="en-US" sz="2000" b="0" i="0" dirty="0">
            <a:latin typeface="Times New Roman" panose="02020603050405020304" pitchFamily="18" charset="0"/>
            <a:ea typeface="Yuanti SC Light" panose="02010600040101010101" pitchFamily="2" charset="-122"/>
            <a:cs typeface="Times New Roman" panose="02020603050405020304" pitchFamily="18" charset="0"/>
          </a:endParaRPr>
        </a:p>
      </dgm:t>
    </dgm:pt>
    <dgm:pt modelId="{C034822D-9535-DD4A-87E7-FFBD202B2519}" type="sibTrans" cxnId="{2BAE44CC-CC47-BC45-AE7F-9BD7125CD502}">
      <dgm:prSet/>
      <dgm:spPr/>
      <dgm:t>
        <a:bodyPr/>
        <a:lstStyle/>
        <a:p>
          <a:endParaRPr lang="zh-TW" altLang="en-US" sz="2400" b="0" i="0">
            <a:latin typeface="Times New Roman" panose="02020603050405020304" pitchFamily="18" charset="0"/>
            <a:ea typeface="Yuanti SC Light" panose="02010600040101010101" pitchFamily="2" charset="-122"/>
            <a:cs typeface="Times New Roman" panose="02020603050405020304" pitchFamily="18" charset="0"/>
          </a:endParaRPr>
        </a:p>
      </dgm:t>
    </dgm:pt>
    <dgm:pt modelId="{63F8C3B7-69A1-A84E-9F34-C3A460032E3C}" type="parTrans" cxnId="{2BAE44CC-CC47-BC45-AE7F-9BD7125CD502}">
      <dgm:prSet/>
      <dgm:spPr/>
      <dgm:t>
        <a:bodyPr/>
        <a:lstStyle/>
        <a:p>
          <a:endParaRPr lang="zh-TW" altLang="en-US" sz="2400" b="0" i="0">
            <a:latin typeface="Times New Roman" panose="02020603050405020304" pitchFamily="18" charset="0"/>
            <a:ea typeface="Yuanti SC Light" panose="02010600040101010101" pitchFamily="2" charset="-122"/>
            <a:cs typeface="Times New Roman" panose="02020603050405020304" pitchFamily="18" charset="0"/>
          </a:endParaRPr>
        </a:p>
      </dgm:t>
    </dgm:pt>
    <dgm:pt modelId="{46FC8049-30D2-9143-9C1C-80DCD5ED0351}" type="pres">
      <dgm:prSet presAssocID="{067BD73B-CF04-3A49-8F2E-FA0AAAC0ABA8}" presName="Name0" presStyleCnt="0">
        <dgm:presLayoutVars>
          <dgm:chMax val="7"/>
          <dgm:chPref val="7"/>
          <dgm:dir/>
        </dgm:presLayoutVars>
      </dgm:prSet>
      <dgm:spPr/>
      <dgm:t>
        <a:bodyPr/>
        <a:lstStyle/>
        <a:p>
          <a:endParaRPr lang="zh-TW" altLang="en-US"/>
        </a:p>
      </dgm:t>
    </dgm:pt>
    <dgm:pt modelId="{C5FF9523-5C18-3B46-98EC-43D521F40BC0}" type="pres">
      <dgm:prSet presAssocID="{067BD73B-CF04-3A49-8F2E-FA0AAAC0ABA8}" presName="Name1" presStyleCnt="0"/>
      <dgm:spPr/>
    </dgm:pt>
    <dgm:pt modelId="{3C55A7D3-CB54-FC4A-A397-F02BA63337E6}" type="pres">
      <dgm:prSet presAssocID="{067BD73B-CF04-3A49-8F2E-FA0AAAC0ABA8}" presName="cycle" presStyleCnt="0"/>
      <dgm:spPr/>
    </dgm:pt>
    <dgm:pt modelId="{345CB97A-0569-6D42-815B-C9BB78562E84}" type="pres">
      <dgm:prSet presAssocID="{067BD73B-CF04-3A49-8F2E-FA0AAAC0ABA8}" presName="srcNode" presStyleLbl="node1" presStyleIdx="0" presStyleCnt="4"/>
      <dgm:spPr/>
    </dgm:pt>
    <dgm:pt modelId="{E693ABDA-333F-DF4D-92B6-5BFB51FE644A}" type="pres">
      <dgm:prSet presAssocID="{067BD73B-CF04-3A49-8F2E-FA0AAAC0ABA8}" presName="conn" presStyleLbl="parChTrans1D2" presStyleIdx="0" presStyleCnt="1"/>
      <dgm:spPr/>
      <dgm:t>
        <a:bodyPr/>
        <a:lstStyle/>
        <a:p>
          <a:endParaRPr lang="zh-TW" altLang="en-US"/>
        </a:p>
      </dgm:t>
    </dgm:pt>
    <dgm:pt modelId="{2A61FD43-62AD-964F-8163-9FF027E03AB0}" type="pres">
      <dgm:prSet presAssocID="{067BD73B-CF04-3A49-8F2E-FA0AAAC0ABA8}" presName="extraNode" presStyleLbl="node1" presStyleIdx="0" presStyleCnt="4"/>
      <dgm:spPr/>
    </dgm:pt>
    <dgm:pt modelId="{75CBCDA3-3599-2241-B206-3DDED0841817}" type="pres">
      <dgm:prSet presAssocID="{067BD73B-CF04-3A49-8F2E-FA0AAAC0ABA8}" presName="dstNode" presStyleLbl="node1" presStyleIdx="0" presStyleCnt="4"/>
      <dgm:spPr/>
    </dgm:pt>
    <dgm:pt modelId="{3A0D3610-3868-E742-B7AA-CB169C2E3D03}" type="pres">
      <dgm:prSet presAssocID="{4BE41B2A-7D60-EA4B-B066-8171AE706E88}" presName="text_1" presStyleLbl="node1" presStyleIdx="0" presStyleCnt="4">
        <dgm:presLayoutVars>
          <dgm:bulletEnabled val="1"/>
        </dgm:presLayoutVars>
      </dgm:prSet>
      <dgm:spPr/>
      <dgm:t>
        <a:bodyPr/>
        <a:lstStyle/>
        <a:p>
          <a:endParaRPr lang="zh-TW" altLang="en-US"/>
        </a:p>
      </dgm:t>
    </dgm:pt>
    <dgm:pt modelId="{6B0324DF-4A83-F349-9E19-8F1506E4304E}" type="pres">
      <dgm:prSet presAssocID="{4BE41B2A-7D60-EA4B-B066-8171AE706E88}" presName="accent_1" presStyleCnt="0"/>
      <dgm:spPr/>
    </dgm:pt>
    <dgm:pt modelId="{C0824B51-F412-794F-949F-CD9A9555B048}" type="pres">
      <dgm:prSet presAssocID="{4BE41B2A-7D60-EA4B-B066-8171AE706E88}" presName="accentRepeatNode" presStyleLbl="solidFgAcc1" presStyleIdx="0" presStyleCnt="4"/>
      <dgm:spPr/>
    </dgm:pt>
    <dgm:pt modelId="{185E26FE-1DE5-CA4F-94CF-16B62FAB01BC}" type="pres">
      <dgm:prSet presAssocID="{4B742E51-5C8F-954C-B839-FA8B533D0125}" presName="text_2" presStyleLbl="node1" presStyleIdx="1" presStyleCnt="4" custScaleY="139322">
        <dgm:presLayoutVars>
          <dgm:bulletEnabled val="1"/>
        </dgm:presLayoutVars>
      </dgm:prSet>
      <dgm:spPr/>
      <dgm:t>
        <a:bodyPr/>
        <a:lstStyle/>
        <a:p>
          <a:endParaRPr lang="zh-TW" altLang="en-US"/>
        </a:p>
      </dgm:t>
    </dgm:pt>
    <dgm:pt modelId="{5450DC9C-041A-9445-AE70-ADD4C26FC255}" type="pres">
      <dgm:prSet presAssocID="{4B742E51-5C8F-954C-B839-FA8B533D0125}" presName="accent_2" presStyleCnt="0"/>
      <dgm:spPr/>
    </dgm:pt>
    <dgm:pt modelId="{57159B78-037E-9F4B-965A-C611D849B8E6}" type="pres">
      <dgm:prSet presAssocID="{4B742E51-5C8F-954C-B839-FA8B533D0125}" presName="accentRepeatNode" presStyleLbl="solidFgAcc1" presStyleIdx="1" presStyleCnt="4"/>
      <dgm:spPr/>
    </dgm:pt>
    <dgm:pt modelId="{FE10142C-DDAF-CB49-AEC3-5C96186BB81D}" type="pres">
      <dgm:prSet presAssocID="{01498EEA-7886-B545-93BD-A5ACB8F52543}" presName="text_3" presStyleLbl="node1" presStyleIdx="2" presStyleCnt="4">
        <dgm:presLayoutVars>
          <dgm:bulletEnabled val="1"/>
        </dgm:presLayoutVars>
      </dgm:prSet>
      <dgm:spPr/>
      <dgm:t>
        <a:bodyPr/>
        <a:lstStyle/>
        <a:p>
          <a:endParaRPr lang="zh-TW" altLang="en-US"/>
        </a:p>
      </dgm:t>
    </dgm:pt>
    <dgm:pt modelId="{0FF60D75-D25F-2047-8C45-A3742105E614}" type="pres">
      <dgm:prSet presAssocID="{01498EEA-7886-B545-93BD-A5ACB8F52543}" presName="accent_3" presStyleCnt="0"/>
      <dgm:spPr/>
    </dgm:pt>
    <dgm:pt modelId="{37C56C14-2918-524E-B9E6-6F0D4691A457}" type="pres">
      <dgm:prSet presAssocID="{01498EEA-7886-B545-93BD-A5ACB8F52543}" presName="accentRepeatNode" presStyleLbl="solidFgAcc1" presStyleIdx="2" presStyleCnt="4"/>
      <dgm:spPr/>
    </dgm:pt>
    <dgm:pt modelId="{A1918554-8060-B749-A792-0EACA65B6341}" type="pres">
      <dgm:prSet presAssocID="{0456E5B2-326D-5D40-8A67-5C63BF5A8BCF}" presName="text_4" presStyleLbl="node1" presStyleIdx="3" presStyleCnt="4">
        <dgm:presLayoutVars>
          <dgm:bulletEnabled val="1"/>
        </dgm:presLayoutVars>
      </dgm:prSet>
      <dgm:spPr/>
      <dgm:t>
        <a:bodyPr/>
        <a:lstStyle/>
        <a:p>
          <a:endParaRPr lang="zh-TW" altLang="en-US"/>
        </a:p>
      </dgm:t>
    </dgm:pt>
    <dgm:pt modelId="{B586DF26-1512-DD43-A511-389997E06287}" type="pres">
      <dgm:prSet presAssocID="{0456E5B2-326D-5D40-8A67-5C63BF5A8BCF}" presName="accent_4" presStyleCnt="0"/>
      <dgm:spPr/>
    </dgm:pt>
    <dgm:pt modelId="{5D233BDD-4A29-5E4D-A2E7-20B308C8F519}" type="pres">
      <dgm:prSet presAssocID="{0456E5B2-326D-5D40-8A67-5C63BF5A8BCF}" presName="accentRepeatNode" presStyleLbl="solidFgAcc1" presStyleIdx="3" presStyleCnt="4"/>
      <dgm:spPr/>
    </dgm:pt>
  </dgm:ptLst>
  <dgm:cxnLst>
    <dgm:cxn modelId="{B135708A-D8DC-9342-9672-457F5488CFA7}" srcId="{067BD73B-CF04-3A49-8F2E-FA0AAAC0ABA8}" destId="{4BE41B2A-7D60-EA4B-B066-8171AE706E88}" srcOrd="0" destOrd="0" parTransId="{E5ADF52F-9F90-BB4A-8093-87A47054F77F}" sibTransId="{4283DB7D-5D04-474E-9161-C2F36465D3DD}"/>
    <dgm:cxn modelId="{9AB202B7-B619-5149-83CD-1EF2E108E67B}" type="presOf" srcId="{4BE41B2A-7D60-EA4B-B066-8171AE706E88}" destId="{3A0D3610-3868-E742-B7AA-CB169C2E3D03}" srcOrd="0" destOrd="0" presId="urn:microsoft.com/office/officeart/2008/layout/VerticalCurvedList"/>
    <dgm:cxn modelId="{FE8D5389-5F70-6B4A-B07F-9115ED22785D}" type="presOf" srcId="{4B742E51-5C8F-954C-B839-FA8B533D0125}" destId="{185E26FE-1DE5-CA4F-94CF-16B62FAB01BC}" srcOrd="0" destOrd="0" presId="urn:microsoft.com/office/officeart/2008/layout/VerticalCurvedList"/>
    <dgm:cxn modelId="{00356353-AE83-B04E-86C8-1C89B111B487}" type="presOf" srcId="{4283DB7D-5D04-474E-9161-C2F36465D3DD}" destId="{E693ABDA-333F-DF4D-92B6-5BFB51FE644A}" srcOrd="0" destOrd="0" presId="urn:microsoft.com/office/officeart/2008/layout/VerticalCurvedList"/>
    <dgm:cxn modelId="{7F355528-E54D-AF40-AD0D-24F87B3C6BD3}" srcId="{067BD73B-CF04-3A49-8F2E-FA0AAAC0ABA8}" destId="{0456E5B2-326D-5D40-8A67-5C63BF5A8BCF}" srcOrd="3" destOrd="0" parTransId="{B22445A2-DBF8-6349-AE1F-75B3FED793BE}" sibTransId="{69AEE084-0120-644C-A26C-636D9D29E3EB}"/>
    <dgm:cxn modelId="{7EAEDFDE-875B-A642-A3A3-B05E590A4F2A}" type="presOf" srcId="{01498EEA-7886-B545-93BD-A5ACB8F52543}" destId="{FE10142C-DDAF-CB49-AEC3-5C96186BB81D}" srcOrd="0" destOrd="0" presId="urn:microsoft.com/office/officeart/2008/layout/VerticalCurvedList"/>
    <dgm:cxn modelId="{5C0CAD1C-DBAE-B143-A049-60936A9BDBD9}" type="presOf" srcId="{067BD73B-CF04-3A49-8F2E-FA0AAAC0ABA8}" destId="{46FC8049-30D2-9143-9C1C-80DCD5ED0351}" srcOrd="0" destOrd="0" presId="urn:microsoft.com/office/officeart/2008/layout/VerticalCurvedList"/>
    <dgm:cxn modelId="{0E8B5DF8-D74B-DF4E-80DC-F3010C6A1C2E}" srcId="{067BD73B-CF04-3A49-8F2E-FA0AAAC0ABA8}" destId="{01498EEA-7886-B545-93BD-A5ACB8F52543}" srcOrd="2" destOrd="0" parTransId="{7071D36C-0769-6F42-93C4-716BF8E76A66}" sibTransId="{582F36DE-790A-1F43-945B-C3145A80AE85}"/>
    <dgm:cxn modelId="{2BAE44CC-CC47-BC45-AE7F-9BD7125CD502}" srcId="{067BD73B-CF04-3A49-8F2E-FA0AAAC0ABA8}" destId="{4B742E51-5C8F-954C-B839-FA8B533D0125}" srcOrd="1" destOrd="0" parTransId="{63F8C3B7-69A1-A84E-9F34-C3A460032E3C}" sibTransId="{C034822D-9535-DD4A-87E7-FFBD202B2519}"/>
    <dgm:cxn modelId="{1DC7F638-9091-5D4A-A4D3-4CC259B66BBE}" type="presOf" srcId="{0456E5B2-326D-5D40-8A67-5C63BF5A8BCF}" destId="{A1918554-8060-B749-A792-0EACA65B6341}" srcOrd="0" destOrd="0" presId="urn:microsoft.com/office/officeart/2008/layout/VerticalCurvedList"/>
    <dgm:cxn modelId="{5591468F-5ED9-D046-B975-B264BBB97380}" type="presParOf" srcId="{46FC8049-30D2-9143-9C1C-80DCD5ED0351}" destId="{C5FF9523-5C18-3B46-98EC-43D521F40BC0}" srcOrd="0" destOrd="0" presId="urn:microsoft.com/office/officeart/2008/layout/VerticalCurvedList"/>
    <dgm:cxn modelId="{E6B740D0-7A2C-C340-A370-E627393BE224}" type="presParOf" srcId="{C5FF9523-5C18-3B46-98EC-43D521F40BC0}" destId="{3C55A7D3-CB54-FC4A-A397-F02BA63337E6}" srcOrd="0" destOrd="0" presId="urn:microsoft.com/office/officeart/2008/layout/VerticalCurvedList"/>
    <dgm:cxn modelId="{E8A9631A-89DC-5B44-BE71-A1817AED1ECF}" type="presParOf" srcId="{3C55A7D3-CB54-FC4A-A397-F02BA63337E6}" destId="{345CB97A-0569-6D42-815B-C9BB78562E84}" srcOrd="0" destOrd="0" presId="urn:microsoft.com/office/officeart/2008/layout/VerticalCurvedList"/>
    <dgm:cxn modelId="{0DF215A3-FF8C-5841-BE9E-856F67FC6EEE}" type="presParOf" srcId="{3C55A7D3-CB54-FC4A-A397-F02BA63337E6}" destId="{E693ABDA-333F-DF4D-92B6-5BFB51FE644A}" srcOrd="1" destOrd="0" presId="urn:microsoft.com/office/officeart/2008/layout/VerticalCurvedList"/>
    <dgm:cxn modelId="{B39297F5-0446-6649-88E8-6CAE24288898}" type="presParOf" srcId="{3C55A7D3-CB54-FC4A-A397-F02BA63337E6}" destId="{2A61FD43-62AD-964F-8163-9FF027E03AB0}" srcOrd="2" destOrd="0" presId="urn:microsoft.com/office/officeart/2008/layout/VerticalCurvedList"/>
    <dgm:cxn modelId="{24D39F48-C2E9-8F4B-92DE-002771D88F3A}" type="presParOf" srcId="{3C55A7D3-CB54-FC4A-A397-F02BA63337E6}" destId="{75CBCDA3-3599-2241-B206-3DDED0841817}" srcOrd="3" destOrd="0" presId="urn:microsoft.com/office/officeart/2008/layout/VerticalCurvedList"/>
    <dgm:cxn modelId="{F615FA17-F2A3-B248-8997-B13008952990}" type="presParOf" srcId="{C5FF9523-5C18-3B46-98EC-43D521F40BC0}" destId="{3A0D3610-3868-E742-B7AA-CB169C2E3D03}" srcOrd="1" destOrd="0" presId="urn:microsoft.com/office/officeart/2008/layout/VerticalCurvedList"/>
    <dgm:cxn modelId="{19FA1246-1A2C-5440-8ED8-2D9561637E43}" type="presParOf" srcId="{C5FF9523-5C18-3B46-98EC-43D521F40BC0}" destId="{6B0324DF-4A83-F349-9E19-8F1506E4304E}" srcOrd="2" destOrd="0" presId="urn:microsoft.com/office/officeart/2008/layout/VerticalCurvedList"/>
    <dgm:cxn modelId="{8D101743-0900-9141-8566-D809917DF23B}" type="presParOf" srcId="{6B0324DF-4A83-F349-9E19-8F1506E4304E}" destId="{C0824B51-F412-794F-949F-CD9A9555B048}" srcOrd="0" destOrd="0" presId="urn:microsoft.com/office/officeart/2008/layout/VerticalCurvedList"/>
    <dgm:cxn modelId="{1D89728F-63F3-FF4F-AB7A-611680028ADF}" type="presParOf" srcId="{C5FF9523-5C18-3B46-98EC-43D521F40BC0}" destId="{185E26FE-1DE5-CA4F-94CF-16B62FAB01BC}" srcOrd="3" destOrd="0" presId="urn:microsoft.com/office/officeart/2008/layout/VerticalCurvedList"/>
    <dgm:cxn modelId="{C74B0EA0-38B9-EB40-80C1-37EC61895336}" type="presParOf" srcId="{C5FF9523-5C18-3B46-98EC-43D521F40BC0}" destId="{5450DC9C-041A-9445-AE70-ADD4C26FC255}" srcOrd="4" destOrd="0" presId="urn:microsoft.com/office/officeart/2008/layout/VerticalCurvedList"/>
    <dgm:cxn modelId="{7DE09486-90C1-0742-8EB9-C5D0F55F2A4F}" type="presParOf" srcId="{5450DC9C-041A-9445-AE70-ADD4C26FC255}" destId="{57159B78-037E-9F4B-965A-C611D849B8E6}" srcOrd="0" destOrd="0" presId="urn:microsoft.com/office/officeart/2008/layout/VerticalCurvedList"/>
    <dgm:cxn modelId="{66D7E0BD-9AB7-C848-AA43-A1E40E94D77F}" type="presParOf" srcId="{C5FF9523-5C18-3B46-98EC-43D521F40BC0}" destId="{FE10142C-DDAF-CB49-AEC3-5C96186BB81D}" srcOrd="5" destOrd="0" presId="urn:microsoft.com/office/officeart/2008/layout/VerticalCurvedList"/>
    <dgm:cxn modelId="{7F31E2E6-5A06-C848-85A4-CDDDCEFC2D60}" type="presParOf" srcId="{C5FF9523-5C18-3B46-98EC-43D521F40BC0}" destId="{0FF60D75-D25F-2047-8C45-A3742105E614}" srcOrd="6" destOrd="0" presId="urn:microsoft.com/office/officeart/2008/layout/VerticalCurvedList"/>
    <dgm:cxn modelId="{0235883A-2424-E74D-BBD8-D7BEABE44224}" type="presParOf" srcId="{0FF60D75-D25F-2047-8C45-A3742105E614}" destId="{37C56C14-2918-524E-B9E6-6F0D4691A457}" srcOrd="0" destOrd="0" presId="urn:microsoft.com/office/officeart/2008/layout/VerticalCurvedList"/>
    <dgm:cxn modelId="{F57EA950-A072-DB41-B0CC-AECD20A32CA4}" type="presParOf" srcId="{C5FF9523-5C18-3B46-98EC-43D521F40BC0}" destId="{A1918554-8060-B749-A792-0EACA65B6341}" srcOrd="7" destOrd="0" presId="urn:microsoft.com/office/officeart/2008/layout/VerticalCurvedList"/>
    <dgm:cxn modelId="{01F708D9-C02C-E54B-B5E3-A4CECD3BCBFB}" type="presParOf" srcId="{C5FF9523-5C18-3B46-98EC-43D521F40BC0}" destId="{B586DF26-1512-DD43-A511-389997E06287}" srcOrd="8" destOrd="0" presId="urn:microsoft.com/office/officeart/2008/layout/VerticalCurvedList"/>
    <dgm:cxn modelId="{D8F8D5D8-1A7F-EE43-968A-129EF9DE5BFE}" type="presParOf" srcId="{B586DF26-1512-DD43-A511-389997E06287}" destId="{5D233BDD-4A29-5E4D-A2E7-20B308C8F519}"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7076F38-0C11-43B8-A9E2-8A32E576EA0C}" type="doc">
      <dgm:prSet loTypeId="urn:microsoft.com/office/officeart/2005/8/layout/pyramid4" loCatId="pyramid" qsTypeId="urn:microsoft.com/office/officeart/2005/8/quickstyle/simple5" qsCatId="simple" csTypeId="urn:microsoft.com/office/officeart/2005/8/colors/colorful1#5" csCatId="colorful" phldr="1"/>
      <dgm:spPr/>
      <dgm:t>
        <a:bodyPr/>
        <a:lstStyle/>
        <a:p>
          <a:endParaRPr lang="zh-TW" altLang="en-US"/>
        </a:p>
      </dgm:t>
    </dgm:pt>
    <dgm:pt modelId="{6EF13461-931C-45EF-8765-99353D78180F}">
      <dgm:prSet phldrT="[文字]" custT="1"/>
      <dgm:spPr/>
      <dgm:t>
        <a:bodyPr/>
        <a:lstStyle/>
        <a:p>
          <a:endParaRPr lang="en-US" altLang="zh-TW" sz="2800" b="1" i="0" dirty="0">
            <a:latin typeface="Times New Roman" panose="02020603050405020304" pitchFamily="18" charset="0"/>
            <a:ea typeface="Yuanti SC" panose="02010600040101010101" pitchFamily="2" charset="-122"/>
            <a:cs typeface="Times New Roman" panose="02020603050405020304" pitchFamily="18" charset="0"/>
          </a:endParaRPr>
        </a:p>
        <a:p>
          <a:r>
            <a:rPr lang="en-US" altLang="zh-TW" sz="2800" b="1" i="0" dirty="0">
              <a:latin typeface="Times New Roman" panose="02020603050405020304" pitchFamily="18" charset="0"/>
              <a:ea typeface="Yuanti SC" panose="02010600040101010101" pitchFamily="2" charset="-122"/>
              <a:cs typeface="Times New Roman" panose="02020603050405020304" pitchFamily="18" charset="0"/>
            </a:rPr>
            <a:t>Agent</a:t>
          </a:r>
          <a:endParaRPr lang="zh-TW" altLang="en-US" sz="2800" b="1" i="0" dirty="0">
            <a:latin typeface="Times New Roman" panose="02020603050405020304" pitchFamily="18" charset="0"/>
            <a:ea typeface="Yuanti SC" panose="02010600040101010101" pitchFamily="2" charset="-122"/>
            <a:cs typeface="Times New Roman" panose="02020603050405020304" pitchFamily="18" charset="0"/>
          </a:endParaRPr>
        </a:p>
      </dgm:t>
    </dgm:pt>
    <dgm:pt modelId="{C705C6CA-28D9-4D00-ABD7-5719E81A17D1}" type="parTrans" cxnId="{DEEDABAB-FEC6-463B-AFB6-2144B00524A6}">
      <dgm:prSet/>
      <dgm:spPr/>
      <dgm:t>
        <a:bodyPr/>
        <a:lstStyle/>
        <a:p>
          <a:endParaRPr lang="zh-TW" altLang="en-US" sz="1600" b="1" i="0">
            <a:latin typeface="Yuanti SC" panose="02010600040101010101" pitchFamily="2" charset="-122"/>
            <a:ea typeface="Yuanti SC" panose="02010600040101010101" pitchFamily="2" charset="-122"/>
          </a:endParaRPr>
        </a:p>
      </dgm:t>
    </dgm:pt>
    <dgm:pt modelId="{3D906289-1A8B-4F81-917B-C5FCA744F350}" type="sibTrans" cxnId="{DEEDABAB-FEC6-463B-AFB6-2144B00524A6}">
      <dgm:prSet/>
      <dgm:spPr/>
      <dgm:t>
        <a:bodyPr/>
        <a:lstStyle/>
        <a:p>
          <a:endParaRPr lang="zh-TW" altLang="en-US" sz="1600" b="1" i="0">
            <a:latin typeface="Yuanti SC" panose="02010600040101010101" pitchFamily="2" charset="-122"/>
            <a:ea typeface="Yuanti SC" panose="02010600040101010101" pitchFamily="2" charset="-122"/>
          </a:endParaRPr>
        </a:p>
      </dgm:t>
    </dgm:pt>
    <dgm:pt modelId="{8900DDAC-C25A-45E2-B869-0B774225463E}">
      <dgm:prSet phldrT="[文字]" custT="1"/>
      <dgm:spPr/>
      <dgm:t>
        <a:bodyPr/>
        <a:lstStyle/>
        <a:p>
          <a:r>
            <a:rPr lang="en-US" altLang="zh-HK" sz="1400" b="1" i="0" dirty="0">
              <a:solidFill>
                <a:schemeClr val="accent6">
                  <a:lumMod val="50000"/>
                </a:schemeClr>
              </a:solidFill>
              <a:effectLst>
                <a:outerShdw blurRad="38100" dist="38100" dir="2700000" algn="tl">
                  <a:srgbClr val="000000">
                    <a:alpha val="43137"/>
                  </a:srgbClr>
                </a:outerShdw>
              </a:effectLst>
              <a:latin typeface="Times New Roman" panose="02020603050405020304" pitchFamily="18" charset="0"/>
              <a:ea typeface="Yuanti SC" panose="02010600040101010101" pitchFamily="2" charset="-122"/>
              <a:cs typeface="Times New Roman" panose="02020603050405020304" pitchFamily="18" charset="0"/>
            </a:rPr>
            <a:t>Epidemiologic Triangle </a:t>
          </a:r>
          <a:endParaRPr lang="zh-TW" altLang="en-US" sz="1400" b="1" i="0" dirty="0">
            <a:solidFill>
              <a:schemeClr val="accent6">
                <a:lumMod val="50000"/>
              </a:schemeClr>
            </a:solidFill>
            <a:effectLst>
              <a:outerShdw blurRad="38100" dist="38100" dir="2700000" algn="tl">
                <a:srgbClr val="000000">
                  <a:alpha val="43137"/>
                </a:srgbClr>
              </a:outerShdw>
            </a:effectLst>
            <a:latin typeface="Times New Roman" panose="02020603050405020304" pitchFamily="18" charset="0"/>
            <a:ea typeface="Yuanti SC" panose="02010600040101010101" pitchFamily="2" charset="-122"/>
            <a:cs typeface="Times New Roman" panose="02020603050405020304" pitchFamily="18" charset="0"/>
          </a:endParaRPr>
        </a:p>
      </dgm:t>
    </dgm:pt>
    <dgm:pt modelId="{0608BFB4-1D47-4B76-884A-32B4145D9CAA}" type="parTrans" cxnId="{43E2A47A-7B5E-43BE-AF2F-BC61CED40461}">
      <dgm:prSet/>
      <dgm:spPr/>
      <dgm:t>
        <a:bodyPr/>
        <a:lstStyle/>
        <a:p>
          <a:endParaRPr lang="zh-TW" altLang="en-US" sz="1600" b="1" i="0">
            <a:latin typeface="Yuanti SC" panose="02010600040101010101" pitchFamily="2" charset="-122"/>
            <a:ea typeface="Yuanti SC" panose="02010600040101010101" pitchFamily="2" charset="-122"/>
          </a:endParaRPr>
        </a:p>
      </dgm:t>
    </dgm:pt>
    <dgm:pt modelId="{4126B8C3-0663-4E5E-B229-724DE619C155}" type="sibTrans" cxnId="{43E2A47A-7B5E-43BE-AF2F-BC61CED40461}">
      <dgm:prSet/>
      <dgm:spPr/>
      <dgm:t>
        <a:bodyPr/>
        <a:lstStyle/>
        <a:p>
          <a:endParaRPr lang="zh-TW" altLang="en-US" sz="1600" b="1" i="0">
            <a:latin typeface="Yuanti SC" panose="02010600040101010101" pitchFamily="2" charset="-122"/>
            <a:ea typeface="Yuanti SC" panose="02010600040101010101" pitchFamily="2" charset="-122"/>
          </a:endParaRPr>
        </a:p>
      </dgm:t>
    </dgm:pt>
    <dgm:pt modelId="{60452549-A9A4-42F2-AD44-5E2627438A77}">
      <dgm:prSet phldrT="[文字]" custT="1"/>
      <dgm:spPr/>
      <dgm:t>
        <a:bodyPr/>
        <a:lstStyle/>
        <a:p>
          <a:endParaRPr lang="zh-TW" altLang="en-US" sz="2800" b="1" i="0" dirty="0">
            <a:latin typeface="Yuanti SC" panose="02010600040101010101" pitchFamily="2" charset="-122"/>
            <a:ea typeface="Yuanti SC" panose="02010600040101010101" pitchFamily="2" charset="-122"/>
          </a:endParaRPr>
        </a:p>
      </dgm:t>
    </dgm:pt>
    <dgm:pt modelId="{DC8FE838-3933-411B-8A3C-7EFB95F1D1E0}" type="parTrans" cxnId="{392CB532-BB15-4126-AD7A-6CE7DE164CC2}">
      <dgm:prSet/>
      <dgm:spPr/>
      <dgm:t>
        <a:bodyPr/>
        <a:lstStyle/>
        <a:p>
          <a:endParaRPr lang="zh-TW" altLang="en-US" sz="1600" b="1" i="0">
            <a:latin typeface="Yuanti SC" panose="02010600040101010101" pitchFamily="2" charset="-122"/>
            <a:ea typeface="Yuanti SC" panose="02010600040101010101" pitchFamily="2" charset="-122"/>
          </a:endParaRPr>
        </a:p>
      </dgm:t>
    </dgm:pt>
    <dgm:pt modelId="{6744451B-E564-4819-9B2C-035DB3DFD9F6}" type="sibTrans" cxnId="{392CB532-BB15-4126-AD7A-6CE7DE164CC2}">
      <dgm:prSet/>
      <dgm:spPr/>
      <dgm:t>
        <a:bodyPr/>
        <a:lstStyle/>
        <a:p>
          <a:endParaRPr lang="zh-TW" altLang="en-US" sz="1600" b="1" i="0">
            <a:latin typeface="Yuanti SC" panose="02010600040101010101" pitchFamily="2" charset="-122"/>
            <a:ea typeface="Yuanti SC" panose="02010600040101010101" pitchFamily="2" charset="-122"/>
          </a:endParaRPr>
        </a:p>
      </dgm:t>
    </dgm:pt>
    <dgm:pt modelId="{1B8813FB-00B9-4142-BD42-EF5D09BB4B6B}">
      <dgm:prSet phldrT="[文字]" custT="1"/>
      <dgm:spPr/>
      <dgm:t>
        <a:bodyPr/>
        <a:lstStyle/>
        <a:p>
          <a:r>
            <a:rPr lang="en-US" altLang="zh-TW" sz="2800" b="1" i="0" dirty="0">
              <a:latin typeface="Times New Roman" panose="02020603050405020304" pitchFamily="18" charset="0"/>
              <a:ea typeface="Yuanti SC" panose="02010600040101010101" pitchFamily="2" charset="-122"/>
              <a:cs typeface="Times New Roman" panose="02020603050405020304" pitchFamily="18" charset="0"/>
            </a:rPr>
            <a:t>Host</a:t>
          </a:r>
          <a:endParaRPr lang="zh-TW" altLang="en-US" sz="2800" b="1" i="0" dirty="0">
            <a:latin typeface="Times New Roman" panose="02020603050405020304" pitchFamily="18" charset="0"/>
            <a:ea typeface="Yuanti SC" panose="02010600040101010101" pitchFamily="2" charset="-122"/>
            <a:cs typeface="Times New Roman" panose="02020603050405020304" pitchFamily="18" charset="0"/>
          </a:endParaRPr>
        </a:p>
      </dgm:t>
    </dgm:pt>
    <dgm:pt modelId="{A333DB14-1393-48B7-9B3B-6E19E72FC40A}" type="sibTrans" cxnId="{ED2DA3A5-5F15-43F2-9471-3E3FA2429DEE}">
      <dgm:prSet/>
      <dgm:spPr/>
      <dgm:t>
        <a:bodyPr/>
        <a:lstStyle/>
        <a:p>
          <a:endParaRPr lang="zh-TW" altLang="en-US" sz="1600" b="1" i="0">
            <a:latin typeface="Yuanti SC" panose="02010600040101010101" pitchFamily="2" charset="-122"/>
            <a:ea typeface="Yuanti SC" panose="02010600040101010101" pitchFamily="2" charset="-122"/>
          </a:endParaRPr>
        </a:p>
      </dgm:t>
    </dgm:pt>
    <dgm:pt modelId="{6CDAE0A7-548D-4D48-80A9-3E62962A9DF9}" type="parTrans" cxnId="{ED2DA3A5-5F15-43F2-9471-3E3FA2429DEE}">
      <dgm:prSet/>
      <dgm:spPr/>
      <dgm:t>
        <a:bodyPr/>
        <a:lstStyle/>
        <a:p>
          <a:endParaRPr lang="zh-TW" altLang="en-US" sz="1600" b="1" i="0">
            <a:latin typeface="Yuanti SC" panose="02010600040101010101" pitchFamily="2" charset="-122"/>
            <a:ea typeface="Yuanti SC" panose="02010600040101010101" pitchFamily="2" charset="-122"/>
          </a:endParaRPr>
        </a:p>
      </dgm:t>
    </dgm:pt>
    <dgm:pt modelId="{3F67E353-E007-400B-A385-7D15C7A0A94C}" type="pres">
      <dgm:prSet presAssocID="{57076F38-0C11-43B8-A9E2-8A32E576EA0C}" presName="compositeShape" presStyleCnt="0">
        <dgm:presLayoutVars>
          <dgm:chMax val="9"/>
          <dgm:dir/>
          <dgm:resizeHandles val="exact"/>
        </dgm:presLayoutVars>
      </dgm:prSet>
      <dgm:spPr/>
      <dgm:t>
        <a:bodyPr/>
        <a:lstStyle/>
        <a:p>
          <a:endParaRPr lang="zh-TW" altLang="en-US"/>
        </a:p>
      </dgm:t>
    </dgm:pt>
    <dgm:pt modelId="{5A458DEC-50B9-49B8-88B0-3CC3F5E7499E}" type="pres">
      <dgm:prSet presAssocID="{57076F38-0C11-43B8-A9E2-8A32E576EA0C}" presName="triangle1" presStyleLbl="node1" presStyleIdx="0" presStyleCnt="4">
        <dgm:presLayoutVars>
          <dgm:bulletEnabled val="1"/>
        </dgm:presLayoutVars>
      </dgm:prSet>
      <dgm:spPr/>
      <dgm:t>
        <a:bodyPr/>
        <a:lstStyle/>
        <a:p>
          <a:endParaRPr lang="zh-TW" altLang="en-US"/>
        </a:p>
      </dgm:t>
    </dgm:pt>
    <dgm:pt modelId="{7862948D-A3CE-405A-BE6E-5E1AEB456981}" type="pres">
      <dgm:prSet presAssocID="{57076F38-0C11-43B8-A9E2-8A32E576EA0C}" presName="triangle2" presStyleLbl="node1" presStyleIdx="1" presStyleCnt="4">
        <dgm:presLayoutVars>
          <dgm:bulletEnabled val="1"/>
        </dgm:presLayoutVars>
      </dgm:prSet>
      <dgm:spPr/>
      <dgm:t>
        <a:bodyPr/>
        <a:lstStyle/>
        <a:p>
          <a:endParaRPr lang="zh-TW" altLang="en-US"/>
        </a:p>
      </dgm:t>
    </dgm:pt>
    <dgm:pt modelId="{62CC72AA-11EC-4413-A60F-03D1B15B2CF5}" type="pres">
      <dgm:prSet presAssocID="{57076F38-0C11-43B8-A9E2-8A32E576EA0C}" presName="triangle3" presStyleLbl="node1" presStyleIdx="2" presStyleCnt="4">
        <dgm:presLayoutVars>
          <dgm:bulletEnabled val="1"/>
        </dgm:presLayoutVars>
      </dgm:prSet>
      <dgm:spPr/>
      <dgm:t>
        <a:bodyPr/>
        <a:lstStyle/>
        <a:p>
          <a:endParaRPr lang="zh-TW" altLang="en-US"/>
        </a:p>
      </dgm:t>
    </dgm:pt>
    <dgm:pt modelId="{9EB14006-D914-425A-A269-F411253ECB89}" type="pres">
      <dgm:prSet presAssocID="{57076F38-0C11-43B8-A9E2-8A32E576EA0C}" presName="triangle4" presStyleLbl="node1" presStyleIdx="3" presStyleCnt="4">
        <dgm:presLayoutVars>
          <dgm:bulletEnabled val="1"/>
        </dgm:presLayoutVars>
      </dgm:prSet>
      <dgm:spPr/>
      <dgm:t>
        <a:bodyPr/>
        <a:lstStyle/>
        <a:p>
          <a:endParaRPr lang="zh-TW" altLang="en-US"/>
        </a:p>
      </dgm:t>
    </dgm:pt>
  </dgm:ptLst>
  <dgm:cxnLst>
    <dgm:cxn modelId="{8C8068B1-28C5-4A0A-A760-BB5C6FF6C926}" type="presOf" srcId="{60452549-A9A4-42F2-AD44-5E2627438A77}" destId="{9EB14006-D914-425A-A269-F411253ECB89}" srcOrd="0" destOrd="0" presId="urn:microsoft.com/office/officeart/2005/8/layout/pyramid4"/>
    <dgm:cxn modelId="{4E90D536-784E-4F46-AF7D-ADB8B6B6183B}" type="presOf" srcId="{57076F38-0C11-43B8-A9E2-8A32E576EA0C}" destId="{3F67E353-E007-400B-A385-7D15C7A0A94C}" srcOrd="0" destOrd="0" presId="urn:microsoft.com/office/officeart/2005/8/layout/pyramid4"/>
    <dgm:cxn modelId="{FB53D0F6-1068-47AB-BC8E-52F1796D5366}" type="presOf" srcId="{1B8813FB-00B9-4142-BD42-EF5D09BB4B6B}" destId="{5A458DEC-50B9-49B8-88B0-3CC3F5E7499E}" srcOrd="0" destOrd="0" presId="urn:microsoft.com/office/officeart/2005/8/layout/pyramid4"/>
    <dgm:cxn modelId="{AD3884DA-CAE1-4F98-94A6-CE546FB2EA5F}" type="presOf" srcId="{6EF13461-931C-45EF-8765-99353D78180F}" destId="{7862948D-A3CE-405A-BE6E-5E1AEB456981}" srcOrd="0" destOrd="0" presId="urn:microsoft.com/office/officeart/2005/8/layout/pyramid4"/>
    <dgm:cxn modelId="{134432BE-9DC1-4DA7-ADB9-583A9CB07537}" type="presOf" srcId="{8900DDAC-C25A-45E2-B869-0B774225463E}" destId="{62CC72AA-11EC-4413-A60F-03D1B15B2CF5}" srcOrd="0" destOrd="0" presId="urn:microsoft.com/office/officeart/2005/8/layout/pyramid4"/>
    <dgm:cxn modelId="{392CB532-BB15-4126-AD7A-6CE7DE164CC2}" srcId="{57076F38-0C11-43B8-A9E2-8A32E576EA0C}" destId="{60452549-A9A4-42F2-AD44-5E2627438A77}" srcOrd="3" destOrd="0" parTransId="{DC8FE838-3933-411B-8A3C-7EFB95F1D1E0}" sibTransId="{6744451B-E564-4819-9B2C-035DB3DFD9F6}"/>
    <dgm:cxn modelId="{ED2DA3A5-5F15-43F2-9471-3E3FA2429DEE}" srcId="{57076F38-0C11-43B8-A9E2-8A32E576EA0C}" destId="{1B8813FB-00B9-4142-BD42-EF5D09BB4B6B}" srcOrd="0" destOrd="0" parTransId="{6CDAE0A7-548D-4D48-80A9-3E62962A9DF9}" sibTransId="{A333DB14-1393-48B7-9B3B-6E19E72FC40A}"/>
    <dgm:cxn modelId="{DEEDABAB-FEC6-463B-AFB6-2144B00524A6}" srcId="{57076F38-0C11-43B8-A9E2-8A32E576EA0C}" destId="{6EF13461-931C-45EF-8765-99353D78180F}" srcOrd="1" destOrd="0" parTransId="{C705C6CA-28D9-4D00-ABD7-5719E81A17D1}" sibTransId="{3D906289-1A8B-4F81-917B-C5FCA744F350}"/>
    <dgm:cxn modelId="{43E2A47A-7B5E-43BE-AF2F-BC61CED40461}" srcId="{57076F38-0C11-43B8-A9E2-8A32E576EA0C}" destId="{8900DDAC-C25A-45E2-B869-0B774225463E}" srcOrd="2" destOrd="0" parTransId="{0608BFB4-1D47-4B76-884A-32B4145D9CAA}" sibTransId="{4126B8C3-0663-4E5E-B229-724DE619C155}"/>
    <dgm:cxn modelId="{BBA4540C-B703-454B-B978-FF6B5BE3A7BA}" type="presParOf" srcId="{3F67E353-E007-400B-A385-7D15C7A0A94C}" destId="{5A458DEC-50B9-49B8-88B0-3CC3F5E7499E}" srcOrd="0" destOrd="0" presId="urn:microsoft.com/office/officeart/2005/8/layout/pyramid4"/>
    <dgm:cxn modelId="{5A2E49F8-48D5-4DB5-9416-EFB336CC2B45}" type="presParOf" srcId="{3F67E353-E007-400B-A385-7D15C7A0A94C}" destId="{7862948D-A3CE-405A-BE6E-5E1AEB456981}" srcOrd="1" destOrd="0" presId="urn:microsoft.com/office/officeart/2005/8/layout/pyramid4"/>
    <dgm:cxn modelId="{BF2534E2-AA85-4F46-8D96-663541AF0ACC}" type="presParOf" srcId="{3F67E353-E007-400B-A385-7D15C7A0A94C}" destId="{62CC72AA-11EC-4413-A60F-03D1B15B2CF5}" srcOrd="2" destOrd="0" presId="urn:microsoft.com/office/officeart/2005/8/layout/pyramid4"/>
    <dgm:cxn modelId="{02083812-DD0D-403F-AA4F-8059E8459AB4}" type="presParOf" srcId="{3F67E353-E007-400B-A385-7D15C7A0A94C}" destId="{9EB14006-D914-425A-A269-F411253ECB89}" srcOrd="3" destOrd="0" presId="urn:microsoft.com/office/officeart/2005/8/layout/pyramid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71FBA06-3B11-E34B-93F0-DF36EB49D6D4}" type="doc">
      <dgm:prSet loTypeId="urn:microsoft.com/office/officeart/2005/8/layout/hList1" loCatId="list" qsTypeId="urn:microsoft.com/office/officeart/2005/8/quickstyle/simple1" qsCatId="simple" csTypeId="urn:microsoft.com/office/officeart/2005/8/colors/colorful3" csCatId="colorful" phldr="1"/>
      <dgm:spPr/>
      <dgm:t>
        <a:bodyPr/>
        <a:lstStyle/>
        <a:p>
          <a:endParaRPr lang="zh-TW" altLang="en-US"/>
        </a:p>
      </dgm:t>
    </dgm:pt>
    <dgm:pt modelId="{C1AAC30B-27A2-8D49-AC60-F0FC7EF380DD}">
      <dgm:prSet phldrT="[文字]" custT="1"/>
      <dgm:spPr/>
      <dgm:t>
        <a:bodyPr/>
        <a:lstStyle/>
        <a:p>
          <a:r>
            <a:rPr lang="en-US" altLang="zh-TW" sz="2000" b="1" i="0" kern="1200" dirty="0">
              <a:solidFill>
                <a:prstClr val="white"/>
              </a:solidFill>
              <a:latin typeface="Times New Roman" panose="02020603050405020304" pitchFamily="18" charset="0"/>
              <a:ea typeface="Yuanti SC" panose="02010600040101010101" pitchFamily="2" charset="-122"/>
              <a:cs typeface="Times New Roman" panose="02020603050405020304" pitchFamily="18" charset="0"/>
            </a:rPr>
            <a:t>Bacteria</a:t>
          </a:r>
          <a:endParaRPr lang="zh-TW" altLang="en-US" sz="2000" b="1" i="0" kern="1200" dirty="0">
            <a:solidFill>
              <a:prstClr val="white"/>
            </a:solidFill>
            <a:latin typeface="Times New Roman" panose="02020603050405020304" pitchFamily="18" charset="0"/>
            <a:ea typeface="Yuanti SC" panose="02010600040101010101" pitchFamily="2" charset="-122"/>
            <a:cs typeface="Times New Roman" panose="02020603050405020304" pitchFamily="18" charset="0"/>
          </a:endParaRPr>
        </a:p>
      </dgm:t>
    </dgm:pt>
    <dgm:pt modelId="{6A37F5FA-1C60-1B4A-9170-38BAEBA93B8B}" type="parTrans" cxnId="{EC18AA53-636F-2B41-B7F5-5C1BFA76ACA1}">
      <dgm:prSet/>
      <dgm:spPr/>
      <dgm:t>
        <a:bodyPr/>
        <a:lstStyle/>
        <a:p>
          <a:endParaRPr lang="zh-TW" altLang="en-US" b="0" i="0">
            <a:latin typeface="Times New Roman" panose="02020603050405020304" pitchFamily="18" charset="0"/>
            <a:ea typeface="Yuanti SC" panose="02010600040101010101" pitchFamily="2" charset="-122"/>
            <a:cs typeface="Times New Roman" panose="02020603050405020304" pitchFamily="18" charset="0"/>
          </a:endParaRPr>
        </a:p>
      </dgm:t>
    </dgm:pt>
    <dgm:pt modelId="{6CE64797-FA99-B14B-AABB-7FA9464AD401}" type="sibTrans" cxnId="{EC18AA53-636F-2B41-B7F5-5C1BFA76ACA1}">
      <dgm:prSet/>
      <dgm:spPr/>
      <dgm:t>
        <a:bodyPr/>
        <a:lstStyle/>
        <a:p>
          <a:endParaRPr lang="zh-TW" altLang="en-US" b="0" i="0">
            <a:latin typeface="Times New Roman" panose="02020603050405020304" pitchFamily="18" charset="0"/>
            <a:ea typeface="Yuanti SC" panose="02010600040101010101" pitchFamily="2" charset="-122"/>
            <a:cs typeface="Times New Roman" panose="02020603050405020304" pitchFamily="18" charset="0"/>
          </a:endParaRPr>
        </a:p>
      </dgm:t>
    </dgm:pt>
    <dgm:pt modelId="{028CBFCC-9E6A-DF43-85F5-70F3E925BC21}">
      <dgm:prSet phldrT="[文字]"/>
      <dgm:spPr/>
      <dgm:t>
        <a:bodyPr/>
        <a:lstStyle/>
        <a:p>
          <a:r>
            <a:rPr lang="en-US" altLang="en-US" b="0" i="0" dirty="0">
              <a:latin typeface="Times New Roman" panose="02020603050405020304" pitchFamily="18" charset="0"/>
              <a:ea typeface="Yuanti SC Light" panose="02010600040101010101" pitchFamily="2" charset="-122"/>
              <a:cs typeface="Times New Roman" panose="02020603050405020304" pitchFamily="18" charset="0"/>
            </a:rPr>
            <a:t>They are single-celled organisms </a:t>
          </a:r>
          <a:r>
            <a:rPr lang="en-US" altLang="en-US" b="0" i="0" dirty="0">
              <a:solidFill>
                <a:schemeClr val="tx1"/>
              </a:solidFill>
              <a:latin typeface="Times New Roman" panose="02020603050405020304" pitchFamily="18" charset="0"/>
              <a:ea typeface="Yuanti SC Light" panose="02010600040101010101" pitchFamily="2" charset="-122"/>
              <a:cs typeface="Times New Roman" panose="02020603050405020304" pitchFamily="18" charset="0"/>
            </a:rPr>
            <a:t>that can </a:t>
          </a:r>
          <a:r>
            <a:rPr lang="en-US" altLang="en-US" b="0" i="0" dirty="0">
              <a:latin typeface="Times New Roman" panose="02020603050405020304" pitchFamily="18" charset="0"/>
              <a:ea typeface="Yuanti SC Light" panose="02010600040101010101" pitchFamily="2" charset="-122"/>
              <a:cs typeface="Times New Roman" panose="02020603050405020304" pitchFamily="18" charset="0"/>
            </a:rPr>
            <a:t>reproduce themselves. Most of them are larger than viruses but still much too small to be seen with the naked eye</a:t>
          </a:r>
          <a:endParaRPr lang="zh-TW" altLang="en-US" b="0" i="0" dirty="0">
            <a:latin typeface="Times New Roman" panose="02020603050405020304" pitchFamily="18" charset="0"/>
            <a:ea typeface="Yuanti SC Light" panose="02010600040101010101" pitchFamily="2" charset="-122"/>
            <a:cs typeface="Times New Roman" panose="02020603050405020304" pitchFamily="18" charset="0"/>
          </a:endParaRPr>
        </a:p>
      </dgm:t>
    </dgm:pt>
    <dgm:pt modelId="{D9A1F088-E54B-1640-B62E-74CACE9FA098}" type="parTrans" cxnId="{346CBA3E-98A7-0546-8967-4A6DE2BB6919}">
      <dgm:prSet/>
      <dgm:spPr/>
      <dgm:t>
        <a:bodyPr/>
        <a:lstStyle/>
        <a:p>
          <a:endParaRPr lang="zh-TW" altLang="en-US" b="0" i="0">
            <a:latin typeface="Times New Roman" panose="02020603050405020304" pitchFamily="18" charset="0"/>
            <a:ea typeface="Yuanti SC" panose="02010600040101010101" pitchFamily="2" charset="-122"/>
            <a:cs typeface="Times New Roman" panose="02020603050405020304" pitchFamily="18" charset="0"/>
          </a:endParaRPr>
        </a:p>
      </dgm:t>
    </dgm:pt>
    <dgm:pt modelId="{3CD22648-2159-7645-AFAD-DF8EBE445916}" type="sibTrans" cxnId="{346CBA3E-98A7-0546-8967-4A6DE2BB6919}">
      <dgm:prSet/>
      <dgm:spPr/>
      <dgm:t>
        <a:bodyPr/>
        <a:lstStyle/>
        <a:p>
          <a:endParaRPr lang="zh-TW" altLang="en-US" b="0" i="0">
            <a:latin typeface="Times New Roman" panose="02020603050405020304" pitchFamily="18" charset="0"/>
            <a:ea typeface="Yuanti SC" panose="02010600040101010101" pitchFamily="2" charset="-122"/>
            <a:cs typeface="Times New Roman" panose="02020603050405020304" pitchFamily="18" charset="0"/>
          </a:endParaRPr>
        </a:p>
      </dgm:t>
    </dgm:pt>
    <dgm:pt modelId="{5394E119-A4A5-5A4A-9495-7F09F534FC19}">
      <dgm:prSet phldrT="[文字]" custT="1"/>
      <dgm:spPr/>
      <dgm:t>
        <a:bodyPr/>
        <a:lstStyle/>
        <a:p>
          <a:r>
            <a:rPr lang="en-US" altLang="zh-TW" sz="2000" b="1" i="0" dirty="0">
              <a:latin typeface="Times New Roman" panose="02020603050405020304" pitchFamily="18" charset="0"/>
              <a:ea typeface="Yuanti SC" panose="02010600040101010101" pitchFamily="2" charset="-122"/>
              <a:cs typeface="Times New Roman" panose="02020603050405020304" pitchFamily="18" charset="0"/>
            </a:rPr>
            <a:t>Viruses</a:t>
          </a:r>
          <a:endParaRPr lang="zh-TW" altLang="en-US" sz="2000" b="1" i="0" dirty="0">
            <a:latin typeface="Times New Roman" panose="02020603050405020304" pitchFamily="18" charset="0"/>
            <a:ea typeface="Yuanti SC" panose="02010600040101010101" pitchFamily="2" charset="-122"/>
            <a:cs typeface="Times New Roman" panose="02020603050405020304" pitchFamily="18" charset="0"/>
          </a:endParaRPr>
        </a:p>
      </dgm:t>
    </dgm:pt>
    <dgm:pt modelId="{30180923-78EF-6543-AA2F-BD539EB6D696}" type="parTrans" cxnId="{3748183C-0B73-0B40-AA62-1ACB2AF3B53E}">
      <dgm:prSet/>
      <dgm:spPr/>
      <dgm:t>
        <a:bodyPr/>
        <a:lstStyle/>
        <a:p>
          <a:endParaRPr lang="zh-TW" altLang="en-US" b="0" i="0">
            <a:latin typeface="Times New Roman" panose="02020603050405020304" pitchFamily="18" charset="0"/>
            <a:ea typeface="Yuanti SC" panose="02010600040101010101" pitchFamily="2" charset="-122"/>
            <a:cs typeface="Times New Roman" panose="02020603050405020304" pitchFamily="18" charset="0"/>
          </a:endParaRPr>
        </a:p>
      </dgm:t>
    </dgm:pt>
    <dgm:pt modelId="{39F95F25-B2F0-864A-A0F8-5EBCFE9DA4F6}" type="sibTrans" cxnId="{3748183C-0B73-0B40-AA62-1ACB2AF3B53E}">
      <dgm:prSet/>
      <dgm:spPr/>
      <dgm:t>
        <a:bodyPr/>
        <a:lstStyle/>
        <a:p>
          <a:endParaRPr lang="zh-TW" altLang="en-US" b="0" i="0">
            <a:latin typeface="Times New Roman" panose="02020603050405020304" pitchFamily="18" charset="0"/>
            <a:ea typeface="Yuanti SC" panose="02010600040101010101" pitchFamily="2" charset="-122"/>
            <a:cs typeface="Times New Roman" panose="02020603050405020304" pitchFamily="18" charset="0"/>
          </a:endParaRPr>
        </a:p>
      </dgm:t>
    </dgm:pt>
    <dgm:pt modelId="{DA5D880F-05E1-C94C-86F5-4631D96B93A2}">
      <dgm:prSet phldrT="[文字]" custT="1"/>
      <dgm:spPr/>
      <dgm:t>
        <a:bodyPr/>
        <a:lstStyle/>
        <a:p>
          <a:r>
            <a:rPr lang="en-US" altLang="zh-TW" sz="2000" b="1" i="0" kern="1200" dirty="0">
              <a:solidFill>
                <a:prstClr val="white"/>
              </a:solidFill>
              <a:latin typeface="Times New Roman" panose="02020603050405020304" pitchFamily="18" charset="0"/>
              <a:ea typeface="Yuanti SC" panose="02010600040101010101" pitchFamily="2" charset="-122"/>
              <a:cs typeface="Times New Roman" panose="02020603050405020304" pitchFamily="18" charset="0"/>
            </a:rPr>
            <a:t>Parasites</a:t>
          </a:r>
          <a:endParaRPr lang="zh-TW" altLang="en-US" sz="2000" b="1" i="0" kern="1200" dirty="0">
            <a:solidFill>
              <a:prstClr val="white"/>
            </a:solidFill>
            <a:latin typeface="Times New Roman" panose="02020603050405020304" pitchFamily="18" charset="0"/>
            <a:ea typeface="Yuanti SC" panose="02010600040101010101" pitchFamily="2" charset="-122"/>
            <a:cs typeface="Times New Roman" panose="02020603050405020304" pitchFamily="18" charset="0"/>
          </a:endParaRPr>
        </a:p>
      </dgm:t>
    </dgm:pt>
    <dgm:pt modelId="{1EB9B5FF-8D1B-B644-BA94-5EC5ADDF1ABA}" type="parTrans" cxnId="{63820951-9812-E149-8D20-D4EFDB6C5B86}">
      <dgm:prSet/>
      <dgm:spPr/>
      <dgm:t>
        <a:bodyPr/>
        <a:lstStyle/>
        <a:p>
          <a:endParaRPr lang="zh-TW" altLang="en-US" b="0" i="0">
            <a:latin typeface="Times New Roman" panose="02020603050405020304" pitchFamily="18" charset="0"/>
            <a:ea typeface="Yuanti SC" panose="02010600040101010101" pitchFamily="2" charset="-122"/>
            <a:cs typeface="Times New Roman" panose="02020603050405020304" pitchFamily="18" charset="0"/>
          </a:endParaRPr>
        </a:p>
      </dgm:t>
    </dgm:pt>
    <dgm:pt modelId="{0E15EC72-E3E0-FB40-B867-AA94D0AA413E}" type="sibTrans" cxnId="{63820951-9812-E149-8D20-D4EFDB6C5B86}">
      <dgm:prSet/>
      <dgm:spPr/>
      <dgm:t>
        <a:bodyPr/>
        <a:lstStyle/>
        <a:p>
          <a:endParaRPr lang="zh-TW" altLang="en-US" b="0" i="0">
            <a:latin typeface="Times New Roman" panose="02020603050405020304" pitchFamily="18" charset="0"/>
            <a:ea typeface="Yuanti SC" panose="02010600040101010101" pitchFamily="2" charset="-122"/>
            <a:cs typeface="Times New Roman" panose="02020603050405020304" pitchFamily="18" charset="0"/>
          </a:endParaRPr>
        </a:p>
      </dgm:t>
    </dgm:pt>
    <dgm:pt modelId="{F9213426-8C5A-DF4A-B07F-CBBBBC0D6C8D}">
      <dgm:prSet phldrT="[文字]"/>
      <dgm:spPr/>
      <dgm:t>
        <a:bodyPr/>
        <a:lstStyle/>
        <a:p>
          <a:r>
            <a:rPr lang="en-US" altLang="zh-TW" b="0" i="0" dirty="0">
              <a:solidFill>
                <a:schemeClr val="tx1"/>
              </a:solidFill>
              <a:latin typeface="Times New Roman" panose="02020603050405020304" pitchFamily="18" charset="0"/>
              <a:ea typeface="Yuanti SC Light" panose="02010600040101010101" pitchFamily="2" charset="-122"/>
              <a:cs typeface="Times New Roman" panose="02020603050405020304" pitchFamily="18" charset="0"/>
            </a:rPr>
            <a:t>They  are bigger than viruses and bacteria in size. They must live on or inside a human or other organisms to survive</a:t>
          </a:r>
          <a:endParaRPr lang="zh-TW" altLang="en-US" b="0" i="0" dirty="0">
            <a:solidFill>
              <a:schemeClr val="tx1"/>
            </a:solidFill>
            <a:latin typeface="Times New Roman" panose="02020603050405020304" pitchFamily="18" charset="0"/>
            <a:ea typeface="Yuanti SC Light" panose="02010600040101010101" pitchFamily="2" charset="-122"/>
            <a:cs typeface="Times New Roman" panose="02020603050405020304" pitchFamily="18" charset="0"/>
          </a:endParaRPr>
        </a:p>
      </dgm:t>
    </dgm:pt>
    <dgm:pt modelId="{2F97764B-7792-534C-8C3C-CFAABC194D19}" type="parTrans" cxnId="{2FD50CEE-5988-5548-8E67-68C0328274C1}">
      <dgm:prSet/>
      <dgm:spPr/>
      <dgm:t>
        <a:bodyPr/>
        <a:lstStyle/>
        <a:p>
          <a:endParaRPr lang="zh-TW" altLang="en-US" b="0" i="0">
            <a:latin typeface="Times New Roman" panose="02020603050405020304" pitchFamily="18" charset="0"/>
            <a:ea typeface="Yuanti SC" panose="02010600040101010101" pitchFamily="2" charset="-122"/>
            <a:cs typeface="Times New Roman" panose="02020603050405020304" pitchFamily="18" charset="0"/>
          </a:endParaRPr>
        </a:p>
      </dgm:t>
    </dgm:pt>
    <dgm:pt modelId="{149AB6FA-2B1B-9A45-A131-7A841D941616}" type="sibTrans" cxnId="{2FD50CEE-5988-5548-8E67-68C0328274C1}">
      <dgm:prSet/>
      <dgm:spPr/>
      <dgm:t>
        <a:bodyPr/>
        <a:lstStyle/>
        <a:p>
          <a:endParaRPr lang="zh-TW" altLang="en-US" b="0" i="0">
            <a:latin typeface="Times New Roman" panose="02020603050405020304" pitchFamily="18" charset="0"/>
            <a:ea typeface="Yuanti SC" panose="02010600040101010101" pitchFamily="2" charset="-122"/>
            <a:cs typeface="Times New Roman" panose="02020603050405020304" pitchFamily="18" charset="0"/>
          </a:endParaRPr>
        </a:p>
      </dgm:t>
    </dgm:pt>
    <dgm:pt modelId="{87BA62D6-1622-394D-B5FC-0A14106D1C67}">
      <dgm:prSet phldrT="[文字]" custT="1"/>
      <dgm:spPr/>
      <dgm:t>
        <a:bodyPr/>
        <a:lstStyle/>
        <a:p>
          <a:r>
            <a:rPr lang="en-US" altLang="zh-TW" sz="2000" b="1" i="0" kern="1200" dirty="0">
              <a:solidFill>
                <a:prstClr val="white"/>
              </a:solidFill>
              <a:latin typeface="Times New Roman" panose="02020603050405020304" pitchFamily="18" charset="0"/>
              <a:ea typeface="Yuanti SC" panose="02010600040101010101" pitchFamily="2" charset="-122"/>
              <a:cs typeface="Times New Roman" panose="02020603050405020304" pitchFamily="18" charset="0"/>
            </a:rPr>
            <a:t>Fungi</a:t>
          </a:r>
          <a:endParaRPr lang="zh-TW" altLang="en-US" sz="2000" b="1" i="0" kern="1200" dirty="0">
            <a:solidFill>
              <a:prstClr val="white"/>
            </a:solidFill>
            <a:latin typeface="Times New Roman" panose="02020603050405020304" pitchFamily="18" charset="0"/>
            <a:ea typeface="Yuanti SC" panose="02010600040101010101" pitchFamily="2" charset="-122"/>
            <a:cs typeface="Times New Roman" panose="02020603050405020304" pitchFamily="18" charset="0"/>
          </a:endParaRPr>
        </a:p>
      </dgm:t>
    </dgm:pt>
    <dgm:pt modelId="{04F612BB-CE9B-E245-BB26-C592A78BDFD9}" type="parTrans" cxnId="{E26902A3-46D2-6F47-BDDC-0C398BB0EFC9}">
      <dgm:prSet/>
      <dgm:spPr/>
      <dgm:t>
        <a:bodyPr/>
        <a:lstStyle/>
        <a:p>
          <a:endParaRPr lang="zh-TW" altLang="en-US" b="0" i="0">
            <a:latin typeface="Times New Roman" panose="02020603050405020304" pitchFamily="18" charset="0"/>
            <a:ea typeface="Yuanti SC" panose="02010600040101010101" pitchFamily="2" charset="-122"/>
            <a:cs typeface="Times New Roman" panose="02020603050405020304" pitchFamily="18" charset="0"/>
          </a:endParaRPr>
        </a:p>
      </dgm:t>
    </dgm:pt>
    <dgm:pt modelId="{FC0EC3A4-1159-DE40-9141-3C3B933E663D}" type="sibTrans" cxnId="{E26902A3-46D2-6F47-BDDC-0C398BB0EFC9}">
      <dgm:prSet/>
      <dgm:spPr/>
      <dgm:t>
        <a:bodyPr/>
        <a:lstStyle/>
        <a:p>
          <a:endParaRPr lang="zh-TW" altLang="en-US" b="0" i="0">
            <a:latin typeface="Times New Roman" panose="02020603050405020304" pitchFamily="18" charset="0"/>
            <a:ea typeface="Yuanti SC" panose="02010600040101010101" pitchFamily="2" charset="-122"/>
            <a:cs typeface="Times New Roman" panose="02020603050405020304" pitchFamily="18" charset="0"/>
          </a:endParaRPr>
        </a:p>
      </dgm:t>
    </dgm:pt>
    <dgm:pt modelId="{C1F59A1B-F6B5-4142-81FE-05C33F3538C0}">
      <dgm:prSet phldrT="[文字]" custT="1"/>
      <dgm:spPr/>
      <dgm:t>
        <a:bodyPr/>
        <a:lstStyle/>
        <a:p>
          <a:r>
            <a:rPr lang="en-US" altLang="en-US" sz="1600" b="0" i="0" kern="1200" dirty="0" smtClean="0">
              <a:latin typeface="Times New Roman" panose="02020603050405020304" pitchFamily="18" charset="0"/>
              <a:ea typeface="Yuanti SC Light" panose="02010600040101010101" pitchFamily="2" charset="-122"/>
              <a:cs typeface="Times New Roman" panose="02020603050405020304" pitchFamily="18" charset="0"/>
            </a:rPr>
            <a:t>They are made </a:t>
          </a:r>
          <a:r>
            <a:rPr lang="en-US" altLang="en-US" sz="1600" b="0" i="0" kern="1200" dirty="0">
              <a:latin typeface="Times New Roman" panose="02020603050405020304" pitchFamily="18" charset="0"/>
              <a:ea typeface="Yuanti SC Light" panose="02010600040101010101" pitchFamily="2" charset="-122"/>
              <a:cs typeface="Times New Roman" panose="02020603050405020304" pitchFamily="18" charset="0"/>
            </a:rPr>
            <a:t>up of many cells. They cannot produce their own </a:t>
          </a:r>
          <a:r>
            <a:rPr lang="en-US" altLang="en-US" sz="1600" b="0" i="0" kern="1200" dirty="0" smtClean="0">
              <a:latin typeface="Times New Roman" panose="02020603050405020304" pitchFamily="18" charset="0"/>
              <a:ea typeface="Yuanti SC Light" panose="02010600040101010101" pitchFamily="2" charset="-122"/>
              <a:cs typeface="Times New Roman" panose="02020603050405020304" pitchFamily="18" charset="0"/>
            </a:rPr>
            <a:t>food. </a:t>
          </a:r>
          <a:r>
            <a:rPr lang="en-US" altLang="en-US" sz="1600" b="0" i="0" kern="1200" dirty="0">
              <a:latin typeface="Times New Roman" panose="02020603050405020304" pitchFamily="18" charset="0"/>
              <a:ea typeface="Yuanti SC Light" panose="02010600040101010101" pitchFamily="2" charset="-122"/>
              <a:cs typeface="Times New Roman" panose="02020603050405020304" pitchFamily="18" charset="0"/>
            </a:rPr>
            <a:t>Instead, they live off animals / plants</a:t>
          </a:r>
          <a:r>
            <a:rPr lang="en-US" altLang="zh-TW" sz="1600" b="0" i="0" kern="1200" dirty="0">
              <a:latin typeface="Times New Roman" panose="02020603050405020304" pitchFamily="18" charset="0"/>
              <a:ea typeface="Yuanti SC Light" panose="02010600040101010101" pitchFamily="2" charset="-122"/>
              <a:cs typeface="Times New Roman" panose="02020603050405020304" pitchFamily="18" charset="0"/>
            </a:rPr>
            <a:t>. They can grow in or on the body, causing infections of internal organs or of the skin, hair, and nails </a:t>
          </a:r>
          <a:endParaRPr lang="zh-TW" altLang="en-US" sz="1600" b="0" i="0" kern="1200" dirty="0">
            <a:latin typeface="Times New Roman" panose="02020603050405020304" pitchFamily="18" charset="0"/>
            <a:ea typeface="Yuanti SC Light" panose="02010600040101010101" pitchFamily="2" charset="-122"/>
            <a:cs typeface="Times New Roman" panose="02020603050405020304" pitchFamily="18" charset="0"/>
          </a:endParaRPr>
        </a:p>
      </dgm:t>
    </dgm:pt>
    <dgm:pt modelId="{6FA25452-4D9E-7143-9AD9-AEEF90AB733D}" type="parTrans" cxnId="{3F8E5B00-B02C-354D-A695-C70B776B6505}">
      <dgm:prSet/>
      <dgm:spPr/>
      <dgm:t>
        <a:bodyPr/>
        <a:lstStyle/>
        <a:p>
          <a:endParaRPr lang="zh-TW" altLang="en-US" b="0" i="0">
            <a:latin typeface="Times New Roman" panose="02020603050405020304" pitchFamily="18" charset="0"/>
            <a:ea typeface="Yuanti SC" panose="02010600040101010101" pitchFamily="2" charset="-122"/>
            <a:cs typeface="Times New Roman" panose="02020603050405020304" pitchFamily="18" charset="0"/>
          </a:endParaRPr>
        </a:p>
      </dgm:t>
    </dgm:pt>
    <dgm:pt modelId="{DC93CA8A-6906-774F-B69A-5C1BCDDF395A}" type="sibTrans" cxnId="{3F8E5B00-B02C-354D-A695-C70B776B6505}">
      <dgm:prSet/>
      <dgm:spPr/>
      <dgm:t>
        <a:bodyPr/>
        <a:lstStyle/>
        <a:p>
          <a:endParaRPr lang="zh-TW" altLang="en-US" b="0" i="0">
            <a:latin typeface="Times New Roman" panose="02020603050405020304" pitchFamily="18" charset="0"/>
            <a:ea typeface="Yuanti SC" panose="02010600040101010101" pitchFamily="2" charset="-122"/>
            <a:cs typeface="Times New Roman" panose="02020603050405020304" pitchFamily="18" charset="0"/>
          </a:endParaRPr>
        </a:p>
      </dgm:t>
    </dgm:pt>
    <dgm:pt modelId="{3F807FBA-AEAA-EA48-9D95-69DFA2F6EDBB}">
      <dgm:prSet phldrT="[文字]"/>
      <dgm:spPr/>
      <dgm:t>
        <a:bodyPr/>
        <a:lstStyle/>
        <a:p>
          <a:r>
            <a:rPr lang="en-US" b="0" i="0" dirty="0">
              <a:latin typeface="Times New Roman" panose="02020603050405020304" pitchFamily="18" charset="0"/>
              <a:ea typeface="Yuanti SC Light" panose="02010600040101010101" pitchFamily="2" charset="-122"/>
              <a:cs typeface="Times New Roman" panose="02020603050405020304" pitchFamily="18" charset="0"/>
            </a:rPr>
            <a:t>Many have a spiny outside layer, called the envelope. Viruses have a core of genetic material, but no way to reproduce it on their own. Viruses infect cells and take over their reproductive machinery to reproduce </a:t>
          </a:r>
          <a:r>
            <a:rPr lang="zh-TW" altLang="en-US" b="0" i="0" dirty="0">
              <a:latin typeface="Times New Roman" panose="02020603050405020304" pitchFamily="18" charset="0"/>
              <a:ea typeface="Yuanti SC Light" panose="02010600040101010101" pitchFamily="2" charset="-122"/>
              <a:cs typeface="Times New Roman" panose="02020603050405020304" pitchFamily="18" charset="0"/>
            </a:rPr>
            <a:t>
</a:t>
          </a:r>
          <a:r>
            <a:rPr lang="en-US" altLang="zh-TW" b="0" i="0" dirty="0">
              <a:latin typeface="Times New Roman" panose="02020603050405020304" pitchFamily="18" charset="0"/>
              <a:ea typeface="Yuanti SC Light" panose="02010600040101010101" pitchFamily="2" charset="-122"/>
              <a:cs typeface="Times New Roman" panose="02020603050405020304" pitchFamily="18" charset="0"/>
            </a:rPr>
            <a:t>Example: influenza viruses, human immunodeficiency virus (HIV)</a:t>
          </a:r>
          <a:endParaRPr lang="zh-TW" altLang="en-US" b="0" i="0" dirty="0">
            <a:latin typeface="Times New Roman" panose="02020603050405020304" pitchFamily="18" charset="0"/>
            <a:ea typeface="Yuanti SC Light" panose="02010600040101010101" pitchFamily="2" charset="-122"/>
            <a:cs typeface="Times New Roman" panose="02020603050405020304" pitchFamily="18" charset="0"/>
          </a:endParaRPr>
        </a:p>
      </dgm:t>
    </dgm:pt>
    <dgm:pt modelId="{AC0F6DF1-AA81-D64A-A8D3-00EAF1FE71B1}" type="sibTrans" cxnId="{C6A8A370-2347-0444-A3C0-13071D884229}">
      <dgm:prSet/>
      <dgm:spPr/>
      <dgm:t>
        <a:bodyPr/>
        <a:lstStyle/>
        <a:p>
          <a:endParaRPr lang="zh-TW" altLang="en-US" b="0" i="0">
            <a:latin typeface="Times New Roman" panose="02020603050405020304" pitchFamily="18" charset="0"/>
            <a:ea typeface="Yuanti SC" panose="02010600040101010101" pitchFamily="2" charset="-122"/>
            <a:cs typeface="Times New Roman" panose="02020603050405020304" pitchFamily="18" charset="0"/>
          </a:endParaRPr>
        </a:p>
      </dgm:t>
    </dgm:pt>
    <dgm:pt modelId="{6E4BC342-DF80-3344-A10D-5317A07ECC15}" type="parTrans" cxnId="{C6A8A370-2347-0444-A3C0-13071D884229}">
      <dgm:prSet/>
      <dgm:spPr/>
      <dgm:t>
        <a:bodyPr/>
        <a:lstStyle/>
        <a:p>
          <a:endParaRPr lang="zh-TW" altLang="en-US" b="0" i="0">
            <a:latin typeface="Times New Roman" panose="02020603050405020304" pitchFamily="18" charset="0"/>
            <a:ea typeface="Yuanti SC" panose="02010600040101010101" pitchFamily="2" charset="-122"/>
            <a:cs typeface="Times New Roman" panose="02020603050405020304" pitchFamily="18" charset="0"/>
          </a:endParaRPr>
        </a:p>
      </dgm:t>
    </dgm:pt>
    <dgm:pt modelId="{9D003225-41E5-C44E-A786-4223B3642442}">
      <dgm:prSet phldrT="[文字]"/>
      <dgm:spPr/>
      <dgm:t>
        <a:bodyPr/>
        <a:lstStyle/>
        <a:p>
          <a:endParaRPr lang="zh-TW" altLang="en-US" b="0" i="0" dirty="0">
            <a:latin typeface="Times New Roman" panose="02020603050405020304" pitchFamily="18" charset="0"/>
            <a:ea typeface="Yuanti SC" panose="02010600040101010101" pitchFamily="2" charset="-122"/>
            <a:cs typeface="Times New Roman" panose="02020603050405020304" pitchFamily="18" charset="0"/>
          </a:endParaRPr>
        </a:p>
      </dgm:t>
    </dgm:pt>
    <dgm:pt modelId="{BAC431AE-882B-9F4E-8E65-D1FC5B132DE4}" type="parTrans" cxnId="{2EF25D96-97C6-5643-ADEF-CA9C3B7E4B5E}">
      <dgm:prSet/>
      <dgm:spPr/>
      <dgm:t>
        <a:bodyPr/>
        <a:lstStyle/>
        <a:p>
          <a:endParaRPr lang="zh-TW" altLang="en-US" b="0" i="0">
            <a:latin typeface="Times New Roman" panose="02020603050405020304" pitchFamily="18" charset="0"/>
            <a:ea typeface="Yuanti SC" panose="02010600040101010101" pitchFamily="2" charset="-122"/>
            <a:cs typeface="Times New Roman" panose="02020603050405020304" pitchFamily="18" charset="0"/>
          </a:endParaRPr>
        </a:p>
      </dgm:t>
    </dgm:pt>
    <dgm:pt modelId="{0C652C26-88F7-1749-905C-30F753BC0A53}" type="sibTrans" cxnId="{2EF25D96-97C6-5643-ADEF-CA9C3B7E4B5E}">
      <dgm:prSet/>
      <dgm:spPr/>
      <dgm:t>
        <a:bodyPr/>
        <a:lstStyle/>
        <a:p>
          <a:endParaRPr lang="zh-TW" altLang="en-US" b="0" i="0">
            <a:latin typeface="Times New Roman" panose="02020603050405020304" pitchFamily="18" charset="0"/>
            <a:ea typeface="Yuanti SC" panose="02010600040101010101" pitchFamily="2" charset="-122"/>
            <a:cs typeface="Times New Roman" panose="02020603050405020304" pitchFamily="18" charset="0"/>
          </a:endParaRPr>
        </a:p>
      </dgm:t>
    </dgm:pt>
    <dgm:pt modelId="{DE4DAE6B-3354-9748-BCE3-ECFE05BF94CA}">
      <dgm:prSet phldrT="[文字]" custT="1"/>
      <dgm:spPr/>
      <dgm:t>
        <a:bodyPr/>
        <a:lstStyle/>
        <a:p>
          <a:r>
            <a:rPr lang="en-US" altLang="zh-TW" sz="1600" b="0" i="0" kern="1200" dirty="0">
              <a:latin typeface="Times New Roman" panose="02020603050405020304" pitchFamily="18" charset="0"/>
              <a:ea typeface="Yuanti SC Light" panose="02010600040101010101" pitchFamily="2" charset="-122"/>
              <a:cs typeface="Times New Roman" panose="02020603050405020304" pitchFamily="18" charset="0"/>
            </a:rPr>
            <a:t>Examples: Candida</a:t>
          </a:r>
          <a:endParaRPr lang="zh-TW" altLang="en-US" sz="1600" b="0" i="0" kern="1200" dirty="0">
            <a:latin typeface="Times New Roman" panose="02020603050405020304" pitchFamily="18" charset="0"/>
            <a:ea typeface="Yuanti SC Light" panose="02010600040101010101" pitchFamily="2" charset="-122"/>
            <a:cs typeface="Times New Roman" panose="02020603050405020304" pitchFamily="18" charset="0"/>
          </a:endParaRPr>
        </a:p>
      </dgm:t>
    </dgm:pt>
    <dgm:pt modelId="{524FD4D1-2F07-F648-9957-9785659B21F6}" type="parTrans" cxnId="{7C28D645-38E3-C041-8F86-66EDE2E88CF0}">
      <dgm:prSet/>
      <dgm:spPr/>
      <dgm:t>
        <a:bodyPr/>
        <a:lstStyle/>
        <a:p>
          <a:endParaRPr lang="zh-TW" altLang="en-US">
            <a:latin typeface="Times New Roman" panose="02020603050405020304" pitchFamily="18" charset="0"/>
            <a:cs typeface="Times New Roman" panose="02020603050405020304" pitchFamily="18" charset="0"/>
          </a:endParaRPr>
        </a:p>
      </dgm:t>
    </dgm:pt>
    <dgm:pt modelId="{C0446C56-3DCB-3F48-ACF2-F6747BF5D60E}" type="sibTrans" cxnId="{7C28D645-38E3-C041-8F86-66EDE2E88CF0}">
      <dgm:prSet/>
      <dgm:spPr/>
      <dgm:t>
        <a:bodyPr/>
        <a:lstStyle/>
        <a:p>
          <a:endParaRPr lang="zh-TW" altLang="en-US">
            <a:latin typeface="Times New Roman" panose="02020603050405020304" pitchFamily="18" charset="0"/>
            <a:cs typeface="Times New Roman" panose="02020603050405020304" pitchFamily="18" charset="0"/>
          </a:endParaRPr>
        </a:p>
      </dgm:t>
    </dgm:pt>
    <dgm:pt modelId="{C9F35821-4D90-BA4C-975A-FAE93C6BC95F}">
      <dgm:prSet phldrT="[文字]"/>
      <dgm:spPr/>
      <dgm:t>
        <a:bodyPr/>
        <a:lstStyle/>
        <a:p>
          <a:r>
            <a:rPr lang="en-US" altLang="zh-TW" b="0" i="0" dirty="0">
              <a:solidFill>
                <a:schemeClr val="tx1"/>
              </a:solidFill>
              <a:latin typeface="Times New Roman" panose="02020603050405020304" pitchFamily="18" charset="0"/>
              <a:ea typeface="Yuanti SC Light" panose="02010600040101010101" pitchFamily="2" charset="-122"/>
              <a:cs typeface="Times New Roman" panose="02020603050405020304" pitchFamily="18" charset="0"/>
            </a:rPr>
            <a:t>Examples: </a:t>
          </a:r>
          <a:r>
            <a:rPr lang="en-US" altLang="zh-TW" b="0" i="0" dirty="0">
              <a:latin typeface="Times New Roman" panose="02020603050405020304" pitchFamily="18" charset="0"/>
              <a:ea typeface="Yuanti SC Light" panose="02010600040101010101" pitchFamily="2" charset="-122"/>
              <a:cs typeface="Times New Roman" panose="02020603050405020304" pitchFamily="18" charset="0"/>
            </a:rPr>
            <a:t>intestinal parasites include roundworms, pinworms, hookworms, tapeworms and liver flukes</a:t>
          </a:r>
          <a:endParaRPr lang="zh-TW" altLang="en-US" b="0" i="0" dirty="0">
            <a:latin typeface="Times New Roman" panose="02020603050405020304" pitchFamily="18" charset="0"/>
            <a:ea typeface="Yuanti SC Light" panose="02010600040101010101" pitchFamily="2" charset="-122"/>
            <a:cs typeface="Times New Roman" panose="02020603050405020304" pitchFamily="18" charset="0"/>
          </a:endParaRPr>
        </a:p>
      </dgm:t>
    </dgm:pt>
    <dgm:pt modelId="{D965E5B0-C014-C44C-A26F-62EC6974AF41}" type="parTrans" cxnId="{81A226FA-3D52-0A45-8314-2E4B69D5660E}">
      <dgm:prSet/>
      <dgm:spPr/>
      <dgm:t>
        <a:bodyPr/>
        <a:lstStyle/>
        <a:p>
          <a:endParaRPr lang="zh-TW" altLang="en-US">
            <a:latin typeface="Times New Roman" panose="02020603050405020304" pitchFamily="18" charset="0"/>
            <a:cs typeface="Times New Roman" panose="02020603050405020304" pitchFamily="18" charset="0"/>
          </a:endParaRPr>
        </a:p>
      </dgm:t>
    </dgm:pt>
    <dgm:pt modelId="{E00BB41D-A412-1242-8C24-642758AEBD75}" type="sibTrans" cxnId="{81A226FA-3D52-0A45-8314-2E4B69D5660E}">
      <dgm:prSet/>
      <dgm:spPr/>
      <dgm:t>
        <a:bodyPr/>
        <a:lstStyle/>
        <a:p>
          <a:endParaRPr lang="zh-TW" altLang="en-US">
            <a:latin typeface="Times New Roman" panose="02020603050405020304" pitchFamily="18" charset="0"/>
            <a:cs typeface="Times New Roman" panose="02020603050405020304" pitchFamily="18" charset="0"/>
          </a:endParaRPr>
        </a:p>
      </dgm:t>
    </dgm:pt>
    <dgm:pt modelId="{FF86C479-3429-2C4A-A7E5-3BAE649E91F3}">
      <dgm:prSet phldrT="[文字]"/>
      <dgm:spPr/>
      <dgm:t>
        <a:bodyPr/>
        <a:lstStyle/>
        <a:p>
          <a:r>
            <a:rPr lang="en-US" altLang="zh-TW" b="0" i="0" dirty="0">
              <a:latin typeface="Times New Roman" panose="02020603050405020304" pitchFamily="18" charset="0"/>
              <a:ea typeface="Yuanti SC Light" panose="02010600040101010101" pitchFamily="2" charset="-122"/>
              <a:cs typeface="Times New Roman" panose="02020603050405020304" pitchFamily="18" charset="0"/>
            </a:rPr>
            <a:t>Examples: Staphylococcus</a:t>
          </a:r>
          <a:endParaRPr lang="zh-TW" altLang="en-US" b="0" i="0" dirty="0">
            <a:latin typeface="Times New Roman" panose="02020603050405020304" pitchFamily="18" charset="0"/>
            <a:ea typeface="Yuanti SC Light" panose="02010600040101010101" pitchFamily="2" charset="-122"/>
            <a:cs typeface="Times New Roman" panose="02020603050405020304" pitchFamily="18" charset="0"/>
          </a:endParaRPr>
        </a:p>
      </dgm:t>
    </dgm:pt>
    <dgm:pt modelId="{27E3BF5C-19A3-E14B-9039-52D152FB2896}" type="parTrans" cxnId="{6B5A618F-AF59-9E48-90AF-46029BD8C1B5}">
      <dgm:prSet/>
      <dgm:spPr/>
      <dgm:t>
        <a:bodyPr/>
        <a:lstStyle/>
        <a:p>
          <a:endParaRPr lang="zh-TW" altLang="en-US"/>
        </a:p>
      </dgm:t>
    </dgm:pt>
    <dgm:pt modelId="{A5A10D5C-29A8-2D47-A8AA-9B4B5D73DC31}" type="sibTrans" cxnId="{6B5A618F-AF59-9E48-90AF-46029BD8C1B5}">
      <dgm:prSet/>
      <dgm:spPr/>
      <dgm:t>
        <a:bodyPr/>
        <a:lstStyle/>
        <a:p>
          <a:endParaRPr lang="zh-TW" altLang="en-US"/>
        </a:p>
      </dgm:t>
    </dgm:pt>
    <dgm:pt modelId="{07FF252E-F7E3-934E-BCFE-76C7BED281D0}" type="pres">
      <dgm:prSet presAssocID="{671FBA06-3B11-E34B-93F0-DF36EB49D6D4}" presName="Name0" presStyleCnt="0">
        <dgm:presLayoutVars>
          <dgm:dir/>
          <dgm:animLvl val="lvl"/>
          <dgm:resizeHandles val="exact"/>
        </dgm:presLayoutVars>
      </dgm:prSet>
      <dgm:spPr/>
      <dgm:t>
        <a:bodyPr/>
        <a:lstStyle/>
        <a:p>
          <a:endParaRPr lang="zh-TW" altLang="en-US"/>
        </a:p>
      </dgm:t>
    </dgm:pt>
    <dgm:pt modelId="{77651267-F68F-D243-82D4-56B8424647BC}" type="pres">
      <dgm:prSet presAssocID="{5394E119-A4A5-5A4A-9495-7F09F534FC19}" presName="composite" presStyleCnt="0"/>
      <dgm:spPr/>
    </dgm:pt>
    <dgm:pt modelId="{01644458-3B32-8B4F-9C38-1CFDD22BF7F7}" type="pres">
      <dgm:prSet presAssocID="{5394E119-A4A5-5A4A-9495-7F09F534FC19}" presName="parTx" presStyleLbl="alignNode1" presStyleIdx="0" presStyleCnt="4">
        <dgm:presLayoutVars>
          <dgm:chMax val="0"/>
          <dgm:chPref val="0"/>
          <dgm:bulletEnabled val="1"/>
        </dgm:presLayoutVars>
      </dgm:prSet>
      <dgm:spPr/>
      <dgm:t>
        <a:bodyPr/>
        <a:lstStyle/>
        <a:p>
          <a:endParaRPr lang="zh-TW" altLang="en-US"/>
        </a:p>
      </dgm:t>
    </dgm:pt>
    <dgm:pt modelId="{8D401160-6861-D74C-B8D5-7798D5FD6AAC}" type="pres">
      <dgm:prSet presAssocID="{5394E119-A4A5-5A4A-9495-7F09F534FC19}" presName="desTx" presStyleLbl="alignAccFollowNode1" presStyleIdx="0" presStyleCnt="4">
        <dgm:presLayoutVars>
          <dgm:bulletEnabled val="1"/>
        </dgm:presLayoutVars>
      </dgm:prSet>
      <dgm:spPr/>
      <dgm:t>
        <a:bodyPr/>
        <a:lstStyle/>
        <a:p>
          <a:endParaRPr lang="zh-TW" altLang="en-US"/>
        </a:p>
      </dgm:t>
    </dgm:pt>
    <dgm:pt modelId="{74FAD24D-9B29-3A42-82F1-9CDADCAE0941}" type="pres">
      <dgm:prSet presAssocID="{39F95F25-B2F0-864A-A0F8-5EBCFE9DA4F6}" presName="space" presStyleCnt="0"/>
      <dgm:spPr/>
    </dgm:pt>
    <dgm:pt modelId="{413EA635-C709-1A48-9F5A-49631AB17D33}" type="pres">
      <dgm:prSet presAssocID="{C1AAC30B-27A2-8D49-AC60-F0FC7EF380DD}" presName="composite" presStyleCnt="0"/>
      <dgm:spPr/>
    </dgm:pt>
    <dgm:pt modelId="{9730DE01-CD8A-2646-B388-F79AC882565B}" type="pres">
      <dgm:prSet presAssocID="{C1AAC30B-27A2-8D49-AC60-F0FC7EF380DD}" presName="parTx" presStyleLbl="alignNode1" presStyleIdx="1" presStyleCnt="4">
        <dgm:presLayoutVars>
          <dgm:chMax val="0"/>
          <dgm:chPref val="0"/>
          <dgm:bulletEnabled val="1"/>
        </dgm:presLayoutVars>
      </dgm:prSet>
      <dgm:spPr/>
      <dgm:t>
        <a:bodyPr/>
        <a:lstStyle/>
        <a:p>
          <a:endParaRPr lang="zh-TW" altLang="en-US"/>
        </a:p>
      </dgm:t>
    </dgm:pt>
    <dgm:pt modelId="{5B30A76E-D834-964F-AD75-964B4C94F4BA}" type="pres">
      <dgm:prSet presAssocID="{C1AAC30B-27A2-8D49-AC60-F0FC7EF380DD}" presName="desTx" presStyleLbl="alignAccFollowNode1" presStyleIdx="1" presStyleCnt="4">
        <dgm:presLayoutVars>
          <dgm:bulletEnabled val="1"/>
        </dgm:presLayoutVars>
      </dgm:prSet>
      <dgm:spPr/>
      <dgm:t>
        <a:bodyPr/>
        <a:lstStyle/>
        <a:p>
          <a:endParaRPr lang="zh-TW" altLang="en-US"/>
        </a:p>
      </dgm:t>
    </dgm:pt>
    <dgm:pt modelId="{5F75F025-F54F-504B-A5E0-479CC93DD7CD}" type="pres">
      <dgm:prSet presAssocID="{6CE64797-FA99-B14B-AABB-7FA9464AD401}" presName="space" presStyleCnt="0"/>
      <dgm:spPr/>
    </dgm:pt>
    <dgm:pt modelId="{CE5A40A8-3664-4247-9DE9-665D847F3490}" type="pres">
      <dgm:prSet presAssocID="{87BA62D6-1622-394D-B5FC-0A14106D1C67}" presName="composite" presStyleCnt="0"/>
      <dgm:spPr/>
    </dgm:pt>
    <dgm:pt modelId="{4EF74470-6C09-274C-AB39-20F9E5D694ED}" type="pres">
      <dgm:prSet presAssocID="{87BA62D6-1622-394D-B5FC-0A14106D1C67}" presName="parTx" presStyleLbl="alignNode1" presStyleIdx="2" presStyleCnt="4">
        <dgm:presLayoutVars>
          <dgm:chMax val="0"/>
          <dgm:chPref val="0"/>
          <dgm:bulletEnabled val="1"/>
        </dgm:presLayoutVars>
      </dgm:prSet>
      <dgm:spPr/>
      <dgm:t>
        <a:bodyPr/>
        <a:lstStyle/>
        <a:p>
          <a:endParaRPr lang="zh-TW" altLang="en-US"/>
        </a:p>
      </dgm:t>
    </dgm:pt>
    <dgm:pt modelId="{83D73EED-4A45-D945-84FF-C5BD47023615}" type="pres">
      <dgm:prSet presAssocID="{87BA62D6-1622-394D-B5FC-0A14106D1C67}" presName="desTx" presStyleLbl="alignAccFollowNode1" presStyleIdx="2" presStyleCnt="4">
        <dgm:presLayoutVars>
          <dgm:bulletEnabled val="1"/>
        </dgm:presLayoutVars>
      </dgm:prSet>
      <dgm:spPr/>
      <dgm:t>
        <a:bodyPr/>
        <a:lstStyle/>
        <a:p>
          <a:endParaRPr lang="zh-TW" altLang="en-US"/>
        </a:p>
      </dgm:t>
    </dgm:pt>
    <dgm:pt modelId="{BA7C490E-2966-4541-880D-128CBC5B25EE}" type="pres">
      <dgm:prSet presAssocID="{FC0EC3A4-1159-DE40-9141-3C3B933E663D}" presName="space" presStyleCnt="0"/>
      <dgm:spPr/>
    </dgm:pt>
    <dgm:pt modelId="{7D952E7D-E02C-1F47-AF98-FCF14C9931EC}" type="pres">
      <dgm:prSet presAssocID="{DA5D880F-05E1-C94C-86F5-4631D96B93A2}" presName="composite" presStyleCnt="0"/>
      <dgm:spPr/>
    </dgm:pt>
    <dgm:pt modelId="{3740D6E2-4272-A049-BAD9-A0C60D6FC24E}" type="pres">
      <dgm:prSet presAssocID="{DA5D880F-05E1-C94C-86F5-4631D96B93A2}" presName="parTx" presStyleLbl="alignNode1" presStyleIdx="3" presStyleCnt="4">
        <dgm:presLayoutVars>
          <dgm:chMax val="0"/>
          <dgm:chPref val="0"/>
          <dgm:bulletEnabled val="1"/>
        </dgm:presLayoutVars>
      </dgm:prSet>
      <dgm:spPr/>
      <dgm:t>
        <a:bodyPr/>
        <a:lstStyle/>
        <a:p>
          <a:endParaRPr lang="zh-TW" altLang="en-US"/>
        </a:p>
      </dgm:t>
    </dgm:pt>
    <dgm:pt modelId="{CB86DD83-B53A-6346-ADB5-2BBE37A30D78}" type="pres">
      <dgm:prSet presAssocID="{DA5D880F-05E1-C94C-86F5-4631D96B93A2}" presName="desTx" presStyleLbl="alignAccFollowNode1" presStyleIdx="3" presStyleCnt="4">
        <dgm:presLayoutVars>
          <dgm:bulletEnabled val="1"/>
        </dgm:presLayoutVars>
      </dgm:prSet>
      <dgm:spPr/>
      <dgm:t>
        <a:bodyPr/>
        <a:lstStyle/>
        <a:p>
          <a:endParaRPr lang="zh-TW" altLang="en-US"/>
        </a:p>
      </dgm:t>
    </dgm:pt>
  </dgm:ptLst>
  <dgm:cxnLst>
    <dgm:cxn modelId="{19872AC0-1E9A-1943-9387-729FA5604A44}" type="presOf" srcId="{C1F59A1B-F6B5-4142-81FE-05C33F3538C0}" destId="{83D73EED-4A45-D945-84FF-C5BD47023615}" srcOrd="0" destOrd="0" presId="urn:microsoft.com/office/officeart/2005/8/layout/hList1"/>
    <dgm:cxn modelId="{5E52EA88-1862-6746-8B45-835ECF2BA827}" type="presOf" srcId="{DA5D880F-05E1-C94C-86F5-4631D96B93A2}" destId="{3740D6E2-4272-A049-BAD9-A0C60D6FC24E}" srcOrd="0" destOrd="0" presId="urn:microsoft.com/office/officeart/2005/8/layout/hList1"/>
    <dgm:cxn modelId="{0B8E768D-F5E0-AD48-B119-B1205E1DC3C2}" type="presOf" srcId="{671FBA06-3B11-E34B-93F0-DF36EB49D6D4}" destId="{07FF252E-F7E3-934E-BCFE-76C7BED281D0}" srcOrd="0" destOrd="0" presId="urn:microsoft.com/office/officeart/2005/8/layout/hList1"/>
    <dgm:cxn modelId="{7C28D645-38E3-C041-8F86-66EDE2E88CF0}" srcId="{87BA62D6-1622-394D-B5FC-0A14106D1C67}" destId="{DE4DAE6B-3354-9748-BCE3-ECFE05BF94CA}" srcOrd="1" destOrd="0" parTransId="{524FD4D1-2F07-F648-9957-9785659B21F6}" sibTransId="{C0446C56-3DCB-3F48-ACF2-F6747BF5D60E}"/>
    <dgm:cxn modelId="{C6A8A370-2347-0444-A3C0-13071D884229}" srcId="{5394E119-A4A5-5A4A-9495-7F09F534FC19}" destId="{3F807FBA-AEAA-EA48-9D95-69DFA2F6EDBB}" srcOrd="0" destOrd="0" parTransId="{6E4BC342-DF80-3344-A10D-5317A07ECC15}" sibTransId="{AC0F6DF1-AA81-D64A-A8D3-00EAF1FE71B1}"/>
    <dgm:cxn modelId="{E26902A3-46D2-6F47-BDDC-0C398BB0EFC9}" srcId="{671FBA06-3B11-E34B-93F0-DF36EB49D6D4}" destId="{87BA62D6-1622-394D-B5FC-0A14106D1C67}" srcOrd="2" destOrd="0" parTransId="{04F612BB-CE9B-E245-BB26-C592A78BDFD9}" sibTransId="{FC0EC3A4-1159-DE40-9141-3C3B933E663D}"/>
    <dgm:cxn modelId="{AE951828-2C3A-504B-8AEC-51F3E4D01F39}" type="presOf" srcId="{FF86C479-3429-2C4A-A7E5-3BAE649E91F3}" destId="{5B30A76E-D834-964F-AD75-964B4C94F4BA}" srcOrd="0" destOrd="1" presId="urn:microsoft.com/office/officeart/2005/8/layout/hList1"/>
    <dgm:cxn modelId="{418205D0-98AC-4241-99A7-F01377BC2504}" type="presOf" srcId="{9D003225-41E5-C44E-A786-4223B3642442}" destId="{CB86DD83-B53A-6346-ADB5-2BBE37A30D78}" srcOrd="0" destOrd="2" presId="urn:microsoft.com/office/officeart/2005/8/layout/hList1"/>
    <dgm:cxn modelId="{6B5A618F-AF59-9E48-90AF-46029BD8C1B5}" srcId="{C1AAC30B-27A2-8D49-AC60-F0FC7EF380DD}" destId="{FF86C479-3429-2C4A-A7E5-3BAE649E91F3}" srcOrd="1" destOrd="0" parTransId="{27E3BF5C-19A3-E14B-9039-52D152FB2896}" sibTransId="{A5A10D5C-29A8-2D47-A8AA-9B4B5D73DC31}"/>
    <dgm:cxn modelId="{0A3C9206-FEC6-1E43-BE02-7F41AA31B914}" type="presOf" srcId="{C9F35821-4D90-BA4C-975A-FAE93C6BC95F}" destId="{CB86DD83-B53A-6346-ADB5-2BBE37A30D78}" srcOrd="0" destOrd="1" presId="urn:microsoft.com/office/officeart/2005/8/layout/hList1"/>
    <dgm:cxn modelId="{3F8E5B00-B02C-354D-A695-C70B776B6505}" srcId="{87BA62D6-1622-394D-B5FC-0A14106D1C67}" destId="{C1F59A1B-F6B5-4142-81FE-05C33F3538C0}" srcOrd="0" destOrd="0" parTransId="{6FA25452-4D9E-7143-9AD9-AEEF90AB733D}" sibTransId="{DC93CA8A-6906-774F-B69A-5C1BCDDF395A}"/>
    <dgm:cxn modelId="{9C8AB10D-FABA-654D-9C68-3B57C44CE7DD}" type="presOf" srcId="{DE4DAE6B-3354-9748-BCE3-ECFE05BF94CA}" destId="{83D73EED-4A45-D945-84FF-C5BD47023615}" srcOrd="0" destOrd="1" presId="urn:microsoft.com/office/officeart/2005/8/layout/hList1"/>
    <dgm:cxn modelId="{63820951-9812-E149-8D20-D4EFDB6C5B86}" srcId="{671FBA06-3B11-E34B-93F0-DF36EB49D6D4}" destId="{DA5D880F-05E1-C94C-86F5-4631D96B93A2}" srcOrd="3" destOrd="0" parTransId="{1EB9B5FF-8D1B-B644-BA94-5EC5ADDF1ABA}" sibTransId="{0E15EC72-E3E0-FB40-B867-AA94D0AA413E}"/>
    <dgm:cxn modelId="{81A226FA-3D52-0A45-8314-2E4B69D5660E}" srcId="{DA5D880F-05E1-C94C-86F5-4631D96B93A2}" destId="{C9F35821-4D90-BA4C-975A-FAE93C6BC95F}" srcOrd="1" destOrd="0" parTransId="{D965E5B0-C014-C44C-A26F-62EC6974AF41}" sibTransId="{E00BB41D-A412-1242-8C24-642758AEBD75}"/>
    <dgm:cxn modelId="{35D5A698-B095-E343-9B6E-5E6A74F3065C}" type="presOf" srcId="{F9213426-8C5A-DF4A-B07F-CBBBBC0D6C8D}" destId="{CB86DD83-B53A-6346-ADB5-2BBE37A30D78}" srcOrd="0" destOrd="0" presId="urn:microsoft.com/office/officeart/2005/8/layout/hList1"/>
    <dgm:cxn modelId="{19411E4D-B2DE-2D4B-9C8D-72333AD05F45}" type="presOf" srcId="{C1AAC30B-27A2-8D49-AC60-F0FC7EF380DD}" destId="{9730DE01-CD8A-2646-B388-F79AC882565B}" srcOrd="0" destOrd="0" presId="urn:microsoft.com/office/officeart/2005/8/layout/hList1"/>
    <dgm:cxn modelId="{EC18AA53-636F-2B41-B7F5-5C1BFA76ACA1}" srcId="{671FBA06-3B11-E34B-93F0-DF36EB49D6D4}" destId="{C1AAC30B-27A2-8D49-AC60-F0FC7EF380DD}" srcOrd="1" destOrd="0" parTransId="{6A37F5FA-1C60-1B4A-9170-38BAEBA93B8B}" sibTransId="{6CE64797-FA99-B14B-AABB-7FA9464AD401}"/>
    <dgm:cxn modelId="{3748183C-0B73-0B40-AA62-1ACB2AF3B53E}" srcId="{671FBA06-3B11-E34B-93F0-DF36EB49D6D4}" destId="{5394E119-A4A5-5A4A-9495-7F09F534FC19}" srcOrd="0" destOrd="0" parTransId="{30180923-78EF-6543-AA2F-BD539EB6D696}" sibTransId="{39F95F25-B2F0-864A-A0F8-5EBCFE9DA4F6}"/>
    <dgm:cxn modelId="{28A592DD-A575-AF4D-A019-F3735363DE5E}" type="presOf" srcId="{028CBFCC-9E6A-DF43-85F5-70F3E925BC21}" destId="{5B30A76E-D834-964F-AD75-964B4C94F4BA}" srcOrd="0" destOrd="0" presId="urn:microsoft.com/office/officeart/2005/8/layout/hList1"/>
    <dgm:cxn modelId="{2D53174D-5312-A543-9022-60CAE938F256}" type="presOf" srcId="{3F807FBA-AEAA-EA48-9D95-69DFA2F6EDBB}" destId="{8D401160-6861-D74C-B8D5-7798D5FD6AAC}" srcOrd="0" destOrd="0" presId="urn:microsoft.com/office/officeart/2005/8/layout/hList1"/>
    <dgm:cxn modelId="{346CBA3E-98A7-0546-8967-4A6DE2BB6919}" srcId="{C1AAC30B-27A2-8D49-AC60-F0FC7EF380DD}" destId="{028CBFCC-9E6A-DF43-85F5-70F3E925BC21}" srcOrd="0" destOrd="0" parTransId="{D9A1F088-E54B-1640-B62E-74CACE9FA098}" sibTransId="{3CD22648-2159-7645-AFAD-DF8EBE445916}"/>
    <dgm:cxn modelId="{8B22DA84-DBCF-E649-91D1-E450399B6D26}" type="presOf" srcId="{5394E119-A4A5-5A4A-9495-7F09F534FC19}" destId="{01644458-3B32-8B4F-9C38-1CFDD22BF7F7}" srcOrd="0" destOrd="0" presId="urn:microsoft.com/office/officeart/2005/8/layout/hList1"/>
    <dgm:cxn modelId="{2FD50CEE-5988-5548-8E67-68C0328274C1}" srcId="{DA5D880F-05E1-C94C-86F5-4631D96B93A2}" destId="{F9213426-8C5A-DF4A-B07F-CBBBBC0D6C8D}" srcOrd="0" destOrd="0" parTransId="{2F97764B-7792-534C-8C3C-CFAABC194D19}" sibTransId="{149AB6FA-2B1B-9A45-A131-7A841D941616}"/>
    <dgm:cxn modelId="{FD28BB4D-1BD0-7647-88C8-7B003A562BCE}" type="presOf" srcId="{87BA62D6-1622-394D-B5FC-0A14106D1C67}" destId="{4EF74470-6C09-274C-AB39-20F9E5D694ED}" srcOrd="0" destOrd="0" presId="urn:microsoft.com/office/officeart/2005/8/layout/hList1"/>
    <dgm:cxn modelId="{2EF25D96-97C6-5643-ADEF-CA9C3B7E4B5E}" srcId="{DA5D880F-05E1-C94C-86F5-4631D96B93A2}" destId="{9D003225-41E5-C44E-A786-4223B3642442}" srcOrd="2" destOrd="0" parTransId="{BAC431AE-882B-9F4E-8E65-D1FC5B132DE4}" sibTransId="{0C652C26-88F7-1749-905C-30F753BC0A53}"/>
    <dgm:cxn modelId="{1B0FE389-4418-CB4B-ADE8-C3BFF4DD24F2}" type="presParOf" srcId="{07FF252E-F7E3-934E-BCFE-76C7BED281D0}" destId="{77651267-F68F-D243-82D4-56B8424647BC}" srcOrd="0" destOrd="0" presId="urn:microsoft.com/office/officeart/2005/8/layout/hList1"/>
    <dgm:cxn modelId="{9CFBC4CA-DF6B-C94E-A3FD-8566B95C7C16}" type="presParOf" srcId="{77651267-F68F-D243-82D4-56B8424647BC}" destId="{01644458-3B32-8B4F-9C38-1CFDD22BF7F7}" srcOrd="0" destOrd="0" presId="urn:microsoft.com/office/officeart/2005/8/layout/hList1"/>
    <dgm:cxn modelId="{50463581-4F35-0D49-A53C-F4CC6079DD7E}" type="presParOf" srcId="{77651267-F68F-D243-82D4-56B8424647BC}" destId="{8D401160-6861-D74C-B8D5-7798D5FD6AAC}" srcOrd="1" destOrd="0" presId="urn:microsoft.com/office/officeart/2005/8/layout/hList1"/>
    <dgm:cxn modelId="{5CE8B3C6-5E72-FD4C-BA6B-564D7A017FED}" type="presParOf" srcId="{07FF252E-F7E3-934E-BCFE-76C7BED281D0}" destId="{74FAD24D-9B29-3A42-82F1-9CDADCAE0941}" srcOrd="1" destOrd="0" presId="urn:microsoft.com/office/officeart/2005/8/layout/hList1"/>
    <dgm:cxn modelId="{A08CF9DB-21FD-5C40-A60F-FE980480BF6C}" type="presParOf" srcId="{07FF252E-F7E3-934E-BCFE-76C7BED281D0}" destId="{413EA635-C709-1A48-9F5A-49631AB17D33}" srcOrd="2" destOrd="0" presId="urn:microsoft.com/office/officeart/2005/8/layout/hList1"/>
    <dgm:cxn modelId="{AFDD46C3-AF44-DE42-A233-BE7620CCB881}" type="presParOf" srcId="{413EA635-C709-1A48-9F5A-49631AB17D33}" destId="{9730DE01-CD8A-2646-B388-F79AC882565B}" srcOrd="0" destOrd="0" presId="urn:microsoft.com/office/officeart/2005/8/layout/hList1"/>
    <dgm:cxn modelId="{E4EE08E0-4E7D-D341-AF49-225F1350E676}" type="presParOf" srcId="{413EA635-C709-1A48-9F5A-49631AB17D33}" destId="{5B30A76E-D834-964F-AD75-964B4C94F4BA}" srcOrd="1" destOrd="0" presId="urn:microsoft.com/office/officeart/2005/8/layout/hList1"/>
    <dgm:cxn modelId="{826BE14A-C52F-DE4A-B836-B18BE9D1E56D}" type="presParOf" srcId="{07FF252E-F7E3-934E-BCFE-76C7BED281D0}" destId="{5F75F025-F54F-504B-A5E0-479CC93DD7CD}" srcOrd="3" destOrd="0" presId="urn:microsoft.com/office/officeart/2005/8/layout/hList1"/>
    <dgm:cxn modelId="{9874E52B-0A39-E344-887B-C663D11FF8C4}" type="presParOf" srcId="{07FF252E-F7E3-934E-BCFE-76C7BED281D0}" destId="{CE5A40A8-3664-4247-9DE9-665D847F3490}" srcOrd="4" destOrd="0" presId="urn:microsoft.com/office/officeart/2005/8/layout/hList1"/>
    <dgm:cxn modelId="{604A63BA-E0E8-7C44-9748-CEFD99E3D41F}" type="presParOf" srcId="{CE5A40A8-3664-4247-9DE9-665D847F3490}" destId="{4EF74470-6C09-274C-AB39-20F9E5D694ED}" srcOrd="0" destOrd="0" presId="urn:microsoft.com/office/officeart/2005/8/layout/hList1"/>
    <dgm:cxn modelId="{E6C93C62-9A04-DB4F-9EEA-BDF8F8700B54}" type="presParOf" srcId="{CE5A40A8-3664-4247-9DE9-665D847F3490}" destId="{83D73EED-4A45-D945-84FF-C5BD47023615}" srcOrd="1" destOrd="0" presId="urn:microsoft.com/office/officeart/2005/8/layout/hList1"/>
    <dgm:cxn modelId="{525400C4-2342-6242-9219-63171CF6C01D}" type="presParOf" srcId="{07FF252E-F7E3-934E-BCFE-76C7BED281D0}" destId="{BA7C490E-2966-4541-880D-128CBC5B25EE}" srcOrd="5" destOrd="0" presId="urn:microsoft.com/office/officeart/2005/8/layout/hList1"/>
    <dgm:cxn modelId="{3DB39D34-A773-1C41-88C1-C4D65D80D85A}" type="presParOf" srcId="{07FF252E-F7E3-934E-BCFE-76C7BED281D0}" destId="{7D952E7D-E02C-1F47-AF98-FCF14C9931EC}" srcOrd="6" destOrd="0" presId="urn:microsoft.com/office/officeart/2005/8/layout/hList1"/>
    <dgm:cxn modelId="{96D378D6-4669-3A4B-AB18-6FF4ECCC60F4}" type="presParOf" srcId="{7D952E7D-E02C-1F47-AF98-FCF14C9931EC}" destId="{3740D6E2-4272-A049-BAD9-A0C60D6FC24E}" srcOrd="0" destOrd="0" presId="urn:microsoft.com/office/officeart/2005/8/layout/hList1"/>
    <dgm:cxn modelId="{3CDACD9C-A655-184F-86AA-80D860357E1F}" type="presParOf" srcId="{7D952E7D-E02C-1F47-AF98-FCF14C9931EC}" destId="{CB86DD83-B53A-6346-ADB5-2BBE37A30D78}"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0AAF3CF-4D5F-43EB-A290-02AB05E95F41}" type="doc">
      <dgm:prSet loTypeId="urn:microsoft.com/office/officeart/2005/8/layout/hList1" loCatId="list" qsTypeId="urn:microsoft.com/office/officeart/2005/8/quickstyle/simple1" qsCatId="simple" csTypeId="urn:microsoft.com/office/officeart/2005/8/colors/colorful2" csCatId="colorful" phldr="1"/>
      <dgm:spPr/>
      <dgm:t>
        <a:bodyPr/>
        <a:lstStyle/>
        <a:p>
          <a:endParaRPr lang="zh-TW" altLang="en-US"/>
        </a:p>
      </dgm:t>
    </dgm:pt>
    <dgm:pt modelId="{C807F81D-3FF7-45FB-B30B-23579BCFED57}">
      <dgm:prSet phldrT="[文字]" custT="1"/>
      <dgm:spPr/>
      <dgm:t>
        <a:bodyPr/>
        <a:lstStyle/>
        <a:p>
          <a:r>
            <a:rPr lang="en-US" altLang="en-US" sz="2400" b="0" i="0" dirty="0">
              <a:effectLst>
                <a:outerShdw blurRad="38100" dist="38100" dir="2700000" algn="tl">
                  <a:srgbClr val="000000">
                    <a:alpha val="43137"/>
                  </a:srgbClr>
                </a:outerShdw>
              </a:effectLst>
              <a:latin typeface="Times New Roman" panose="02020603050405020304" pitchFamily="18" charset="0"/>
              <a:ea typeface="Yuanti SC" panose="02010600040101010101" pitchFamily="2" charset="-122"/>
              <a:cs typeface="Times New Roman" panose="02020603050405020304" pitchFamily="18" charset="0"/>
            </a:rPr>
            <a:t>Pathogenicity</a:t>
          </a:r>
          <a:endParaRPr lang="zh-TW" altLang="en-US" sz="2400" b="0" i="0" dirty="0">
            <a:effectLst>
              <a:outerShdw blurRad="38100" dist="38100" dir="2700000" algn="tl">
                <a:srgbClr val="000000">
                  <a:alpha val="43137"/>
                </a:srgbClr>
              </a:outerShdw>
            </a:effectLst>
            <a:latin typeface="Times New Roman" panose="02020603050405020304" pitchFamily="18" charset="0"/>
            <a:ea typeface="Yuanti SC" panose="02010600040101010101" pitchFamily="2" charset="-122"/>
            <a:cs typeface="Times New Roman" panose="02020603050405020304" pitchFamily="18" charset="0"/>
          </a:endParaRPr>
        </a:p>
      </dgm:t>
    </dgm:pt>
    <dgm:pt modelId="{5F5601FA-CAB3-4986-89E3-C5663330184D}" type="parTrans" cxnId="{FA287A2A-3A0C-45B3-8B4D-5AD572728015}">
      <dgm:prSet/>
      <dgm:spPr/>
      <dgm:t>
        <a:bodyPr/>
        <a:lstStyle/>
        <a:p>
          <a:endParaRPr lang="zh-TW" altLang="en-US" sz="2400" b="0" i="0">
            <a:latin typeface="Times New Roman" panose="02020603050405020304" pitchFamily="18" charset="0"/>
            <a:ea typeface="Yuanti SC" panose="02010600040101010101" pitchFamily="2" charset="-122"/>
            <a:cs typeface="Times New Roman" panose="02020603050405020304" pitchFamily="18" charset="0"/>
          </a:endParaRPr>
        </a:p>
      </dgm:t>
    </dgm:pt>
    <dgm:pt modelId="{AD8D260F-A2D1-4488-ADAF-B6A97FBAE9B9}" type="sibTrans" cxnId="{FA287A2A-3A0C-45B3-8B4D-5AD572728015}">
      <dgm:prSet/>
      <dgm:spPr/>
      <dgm:t>
        <a:bodyPr/>
        <a:lstStyle/>
        <a:p>
          <a:endParaRPr lang="zh-TW" altLang="en-US" sz="2400" b="0" i="0">
            <a:latin typeface="Times New Roman" panose="02020603050405020304" pitchFamily="18" charset="0"/>
            <a:ea typeface="Yuanti SC" panose="02010600040101010101" pitchFamily="2" charset="-122"/>
            <a:cs typeface="Times New Roman" panose="02020603050405020304" pitchFamily="18" charset="0"/>
          </a:endParaRPr>
        </a:p>
      </dgm:t>
    </dgm:pt>
    <dgm:pt modelId="{A733C711-7A3B-4E59-9D5A-AD890BA42660}">
      <dgm:prSet phldrT="[文字]" custT="1"/>
      <dgm:spPr/>
      <dgm:t>
        <a:bodyPr/>
        <a:lstStyle/>
        <a:p>
          <a:pPr marL="228600" lvl="1" indent="-228600" algn="l" defTabSz="889000">
            <a:lnSpc>
              <a:spcPct val="90000"/>
            </a:lnSpc>
            <a:spcBef>
              <a:spcPct val="0"/>
            </a:spcBef>
            <a:spcAft>
              <a:spcPct val="15000"/>
            </a:spcAft>
            <a:buChar char="•"/>
          </a:pPr>
          <a:r>
            <a:rPr lang="en-US" altLang="en-US" sz="2000" b="0" i="0" kern="1200" dirty="0">
              <a:solidFill>
                <a:prstClr val="black">
                  <a:hueOff val="0"/>
                  <a:satOff val="0"/>
                  <a:lumOff val="0"/>
                  <a:alphaOff val="0"/>
                </a:prstClr>
              </a:solidFill>
              <a:latin typeface="Times New Roman" panose="02020603050405020304" pitchFamily="18" charset="0"/>
              <a:ea typeface="Yuanti SC Light" panose="02010600040101010101" pitchFamily="2" charset="-122"/>
              <a:cs typeface="Times New Roman" panose="02020603050405020304" pitchFamily="18" charset="0"/>
            </a:rPr>
            <a:t>the ability of a pathogen to cause disease after infection, measured as the proportion of hosts infected by the pathogen who then experience clinical disease</a:t>
          </a:r>
          <a:endParaRPr lang="zh-TW" altLang="en-US" sz="2000" b="0" i="0" kern="1200" dirty="0">
            <a:solidFill>
              <a:prstClr val="black">
                <a:hueOff val="0"/>
                <a:satOff val="0"/>
                <a:lumOff val="0"/>
                <a:alphaOff val="0"/>
              </a:prstClr>
            </a:solidFill>
            <a:latin typeface="Times New Roman" panose="02020603050405020304" pitchFamily="18" charset="0"/>
            <a:ea typeface="Yuanti SC Light" panose="02010600040101010101" pitchFamily="2" charset="-122"/>
            <a:cs typeface="Times New Roman" panose="02020603050405020304" pitchFamily="18" charset="0"/>
          </a:endParaRPr>
        </a:p>
      </dgm:t>
    </dgm:pt>
    <dgm:pt modelId="{FD26BB6A-9BD8-4442-BA72-E92F01D8E8F1}" type="parTrans" cxnId="{33EAFA32-89B4-4F45-ACE3-6B27085AE182}">
      <dgm:prSet/>
      <dgm:spPr/>
      <dgm:t>
        <a:bodyPr/>
        <a:lstStyle/>
        <a:p>
          <a:endParaRPr lang="zh-TW" altLang="en-US" sz="2400" b="0" i="0">
            <a:latin typeface="Times New Roman" panose="02020603050405020304" pitchFamily="18" charset="0"/>
            <a:ea typeface="Yuanti SC" panose="02010600040101010101" pitchFamily="2" charset="-122"/>
            <a:cs typeface="Times New Roman" panose="02020603050405020304" pitchFamily="18" charset="0"/>
          </a:endParaRPr>
        </a:p>
      </dgm:t>
    </dgm:pt>
    <dgm:pt modelId="{F5AFDF6B-EBE7-4485-83E3-DA51B947847D}" type="sibTrans" cxnId="{33EAFA32-89B4-4F45-ACE3-6B27085AE182}">
      <dgm:prSet/>
      <dgm:spPr/>
      <dgm:t>
        <a:bodyPr/>
        <a:lstStyle/>
        <a:p>
          <a:endParaRPr lang="zh-TW" altLang="en-US" sz="2400" b="0" i="0">
            <a:latin typeface="Times New Roman" panose="02020603050405020304" pitchFamily="18" charset="0"/>
            <a:ea typeface="Yuanti SC" panose="02010600040101010101" pitchFamily="2" charset="-122"/>
            <a:cs typeface="Times New Roman" panose="02020603050405020304" pitchFamily="18" charset="0"/>
          </a:endParaRPr>
        </a:p>
      </dgm:t>
    </dgm:pt>
    <dgm:pt modelId="{24ED4569-ABF7-4279-A576-6515AB41D1D2}">
      <dgm:prSet phldrT="[文字]" custT="1"/>
      <dgm:spPr/>
      <dgm:t>
        <a:bodyPr/>
        <a:lstStyle/>
        <a:p>
          <a:pPr marL="228600" lvl="1" indent="-228600" algn="l" defTabSz="889000">
            <a:lnSpc>
              <a:spcPct val="90000"/>
            </a:lnSpc>
            <a:spcBef>
              <a:spcPct val="0"/>
            </a:spcBef>
            <a:spcAft>
              <a:spcPct val="15000"/>
            </a:spcAft>
            <a:buChar char="•"/>
          </a:pPr>
          <a:r>
            <a:rPr lang="en-US" sz="2000" b="0" i="0" kern="1200" dirty="0">
              <a:solidFill>
                <a:prstClr val="black">
                  <a:hueOff val="0"/>
                  <a:satOff val="0"/>
                  <a:lumOff val="0"/>
                  <a:alphaOff val="0"/>
                </a:prstClr>
              </a:solidFill>
              <a:latin typeface="Times New Roman" panose="02020603050405020304" pitchFamily="18" charset="0"/>
              <a:ea typeface="Yuanti SC Light" panose="02010600040101010101" pitchFamily="2" charset="-122"/>
              <a:cs typeface="Times New Roman" panose="02020603050405020304" pitchFamily="18" charset="0"/>
            </a:rPr>
            <a:t>examples of highly pathogenic diseases are smallpox, measles, chickenpox, rabies</a:t>
          </a:r>
          <a:r>
            <a:rPr lang="en-US" altLang="zh-TW" sz="2000" b="0" i="0" kern="1200" dirty="0">
              <a:solidFill>
                <a:prstClr val="black">
                  <a:hueOff val="0"/>
                  <a:satOff val="0"/>
                  <a:lumOff val="0"/>
                  <a:alphaOff val="0"/>
                </a:prstClr>
              </a:solidFill>
              <a:latin typeface="Times New Roman" panose="02020603050405020304" pitchFamily="18" charset="0"/>
              <a:ea typeface="Yuanti SC Light" panose="02010600040101010101" pitchFamily="2" charset="-122"/>
              <a:cs typeface="Times New Roman" panose="02020603050405020304" pitchFamily="18" charset="0"/>
            </a:rPr>
            <a:t> </a:t>
          </a:r>
          <a:endParaRPr lang="zh-TW" altLang="en-US" sz="2000" b="0" i="0" kern="1200" dirty="0">
            <a:solidFill>
              <a:prstClr val="black">
                <a:hueOff val="0"/>
                <a:satOff val="0"/>
                <a:lumOff val="0"/>
                <a:alphaOff val="0"/>
              </a:prstClr>
            </a:solidFill>
            <a:latin typeface="Times New Roman" panose="02020603050405020304" pitchFamily="18" charset="0"/>
            <a:ea typeface="Yuanti SC Light" panose="02010600040101010101" pitchFamily="2" charset="-122"/>
            <a:cs typeface="Times New Roman" panose="02020603050405020304" pitchFamily="18" charset="0"/>
          </a:endParaRPr>
        </a:p>
      </dgm:t>
    </dgm:pt>
    <dgm:pt modelId="{82561B69-23C3-4AE1-934A-F2E6596E0C13}" type="parTrans" cxnId="{8DEC3F86-9244-40AD-938D-64A7F9B64567}">
      <dgm:prSet/>
      <dgm:spPr/>
      <dgm:t>
        <a:bodyPr/>
        <a:lstStyle/>
        <a:p>
          <a:endParaRPr lang="zh-TW" altLang="en-US" sz="2400" b="0" i="0">
            <a:latin typeface="Times New Roman" panose="02020603050405020304" pitchFamily="18" charset="0"/>
            <a:ea typeface="Yuanti SC" panose="02010600040101010101" pitchFamily="2" charset="-122"/>
            <a:cs typeface="Times New Roman" panose="02020603050405020304" pitchFamily="18" charset="0"/>
          </a:endParaRPr>
        </a:p>
      </dgm:t>
    </dgm:pt>
    <dgm:pt modelId="{BC2BBBFF-6CFC-43AC-A8C2-B44B348BEC83}" type="sibTrans" cxnId="{8DEC3F86-9244-40AD-938D-64A7F9B64567}">
      <dgm:prSet/>
      <dgm:spPr/>
      <dgm:t>
        <a:bodyPr/>
        <a:lstStyle/>
        <a:p>
          <a:endParaRPr lang="zh-TW" altLang="en-US" sz="2400" b="0" i="0">
            <a:latin typeface="Times New Roman" panose="02020603050405020304" pitchFamily="18" charset="0"/>
            <a:ea typeface="Yuanti SC" panose="02010600040101010101" pitchFamily="2" charset="-122"/>
            <a:cs typeface="Times New Roman" panose="02020603050405020304" pitchFamily="18" charset="0"/>
          </a:endParaRPr>
        </a:p>
      </dgm:t>
    </dgm:pt>
    <dgm:pt modelId="{FA51344E-5419-4971-9F73-D84C37F4E4E6}">
      <dgm:prSet phldrT="[文字]" custT="1"/>
      <dgm:spPr/>
      <dgm:t>
        <a:bodyPr/>
        <a:lstStyle/>
        <a:p>
          <a:r>
            <a:rPr lang="en-US" altLang="en-US" sz="2400" b="0" i="0" dirty="0">
              <a:effectLst>
                <a:outerShdw blurRad="38100" dist="38100" dir="2700000" algn="tl">
                  <a:srgbClr val="000000">
                    <a:alpha val="43137"/>
                  </a:srgbClr>
                </a:outerShdw>
              </a:effectLst>
              <a:latin typeface="Times New Roman" panose="02020603050405020304" pitchFamily="18" charset="0"/>
              <a:ea typeface="Yuanti SC" panose="02010600040101010101" pitchFamily="2" charset="-122"/>
              <a:cs typeface="Times New Roman" panose="02020603050405020304" pitchFamily="18" charset="0"/>
            </a:rPr>
            <a:t>Virulence</a:t>
          </a:r>
          <a:endParaRPr lang="zh-TW" altLang="en-US" sz="2400" b="0" i="0" dirty="0">
            <a:effectLst>
              <a:outerShdw blurRad="38100" dist="38100" dir="2700000" algn="tl">
                <a:srgbClr val="000000">
                  <a:alpha val="43137"/>
                </a:srgbClr>
              </a:outerShdw>
            </a:effectLst>
            <a:latin typeface="Times New Roman" panose="02020603050405020304" pitchFamily="18" charset="0"/>
            <a:ea typeface="Yuanti SC" panose="02010600040101010101" pitchFamily="2" charset="-122"/>
            <a:cs typeface="Times New Roman" panose="02020603050405020304" pitchFamily="18" charset="0"/>
          </a:endParaRPr>
        </a:p>
      </dgm:t>
    </dgm:pt>
    <dgm:pt modelId="{EB782DC3-8051-45BC-B0DF-EDE59EFD00D8}" type="parTrans" cxnId="{5656B788-B429-401A-B0AA-7A49B3279AFA}">
      <dgm:prSet/>
      <dgm:spPr/>
      <dgm:t>
        <a:bodyPr/>
        <a:lstStyle/>
        <a:p>
          <a:endParaRPr lang="zh-TW" altLang="en-US" sz="2400" b="0" i="0">
            <a:latin typeface="Times New Roman" panose="02020603050405020304" pitchFamily="18" charset="0"/>
            <a:ea typeface="Yuanti SC" panose="02010600040101010101" pitchFamily="2" charset="-122"/>
            <a:cs typeface="Times New Roman" panose="02020603050405020304" pitchFamily="18" charset="0"/>
          </a:endParaRPr>
        </a:p>
      </dgm:t>
    </dgm:pt>
    <dgm:pt modelId="{5CC5F140-42C6-42B2-9C08-1AB850456A34}" type="sibTrans" cxnId="{5656B788-B429-401A-B0AA-7A49B3279AFA}">
      <dgm:prSet/>
      <dgm:spPr/>
      <dgm:t>
        <a:bodyPr/>
        <a:lstStyle/>
        <a:p>
          <a:endParaRPr lang="zh-TW" altLang="en-US" sz="2400" b="0" i="0">
            <a:latin typeface="Times New Roman" panose="02020603050405020304" pitchFamily="18" charset="0"/>
            <a:ea typeface="Yuanti SC" panose="02010600040101010101" pitchFamily="2" charset="-122"/>
            <a:cs typeface="Times New Roman" panose="02020603050405020304" pitchFamily="18" charset="0"/>
          </a:endParaRPr>
        </a:p>
      </dgm:t>
    </dgm:pt>
    <dgm:pt modelId="{7D044240-9E19-49A0-9324-1BE5CF519452}">
      <dgm:prSet phldrT="[文字]" custT="1"/>
      <dgm:spPr/>
      <dgm:t>
        <a:bodyPr/>
        <a:lstStyle/>
        <a:p>
          <a:r>
            <a:rPr lang="en-US" altLang="en-US" sz="2000" b="0" i="0" dirty="0">
              <a:latin typeface="Times New Roman" panose="02020603050405020304" pitchFamily="18" charset="0"/>
              <a:ea typeface="Yuanti SC Light" panose="02010600040101010101" pitchFamily="2" charset="-122"/>
              <a:cs typeface="Times New Roman" panose="02020603050405020304" pitchFamily="18" charset="0"/>
            </a:rPr>
            <a:t>the ability of a pathogen to cause severe disease, measured as the proportion of hosts with the disease who become severely ill or die</a:t>
          </a:r>
          <a:endParaRPr lang="zh-TW" altLang="en-US" sz="2000" b="0" i="0" dirty="0">
            <a:latin typeface="Times New Roman" panose="02020603050405020304" pitchFamily="18" charset="0"/>
            <a:ea typeface="Yuanti SC Light" panose="02010600040101010101" pitchFamily="2" charset="-122"/>
            <a:cs typeface="Times New Roman" panose="02020603050405020304" pitchFamily="18" charset="0"/>
          </a:endParaRPr>
        </a:p>
      </dgm:t>
    </dgm:pt>
    <dgm:pt modelId="{57B5FCDB-5C98-4F76-B043-9787DCC8C282}" type="parTrans" cxnId="{B9B5589B-CDF6-437C-82D9-0438FFB8A47B}">
      <dgm:prSet/>
      <dgm:spPr/>
      <dgm:t>
        <a:bodyPr/>
        <a:lstStyle/>
        <a:p>
          <a:endParaRPr lang="zh-TW" altLang="en-US" sz="2400" b="0" i="0">
            <a:latin typeface="Times New Roman" panose="02020603050405020304" pitchFamily="18" charset="0"/>
            <a:ea typeface="Yuanti SC" panose="02010600040101010101" pitchFamily="2" charset="-122"/>
            <a:cs typeface="Times New Roman" panose="02020603050405020304" pitchFamily="18" charset="0"/>
          </a:endParaRPr>
        </a:p>
      </dgm:t>
    </dgm:pt>
    <dgm:pt modelId="{759CA179-071A-446C-A873-817759BC2D14}" type="sibTrans" cxnId="{B9B5589B-CDF6-437C-82D9-0438FFB8A47B}">
      <dgm:prSet/>
      <dgm:spPr/>
      <dgm:t>
        <a:bodyPr/>
        <a:lstStyle/>
        <a:p>
          <a:endParaRPr lang="zh-TW" altLang="en-US" sz="2400" b="0" i="0">
            <a:latin typeface="Times New Roman" panose="02020603050405020304" pitchFamily="18" charset="0"/>
            <a:ea typeface="Yuanti SC" panose="02010600040101010101" pitchFamily="2" charset="-122"/>
            <a:cs typeface="Times New Roman" panose="02020603050405020304" pitchFamily="18" charset="0"/>
          </a:endParaRPr>
        </a:p>
      </dgm:t>
    </dgm:pt>
    <dgm:pt modelId="{E0002049-F9B0-4BA7-8166-B0E38619752E}">
      <dgm:prSet phldrT="[文字]" custT="1"/>
      <dgm:spPr/>
      <dgm:t>
        <a:bodyPr/>
        <a:lstStyle/>
        <a:p>
          <a:r>
            <a:rPr lang="en-US" altLang="en-US" sz="2000" b="0" i="0" dirty="0">
              <a:latin typeface="Times New Roman" panose="02020603050405020304" pitchFamily="18" charset="0"/>
              <a:ea typeface="Yuanti SC Light" panose="02010600040101010101" pitchFamily="2" charset="-122"/>
              <a:cs typeface="Times New Roman" panose="02020603050405020304" pitchFamily="18" charset="0"/>
            </a:rPr>
            <a:t>severe symptoms, such as dengue hemorrhage;  serious complications, such as life-long physical disability caused by poliomyelitis</a:t>
          </a:r>
          <a:endParaRPr lang="zh-TW" altLang="en-US" sz="2000" b="0" i="0" dirty="0">
            <a:latin typeface="Times New Roman" panose="02020603050405020304" pitchFamily="18" charset="0"/>
            <a:ea typeface="Yuanti SC Light" panose="02010600040101010101" pitchFamily="2" charset="-122"/>
            <a:cs typeface="Times New Roman" panose="02020603050405020304" pitchFamily="18" charset="0"/>
          </a:endParaRPr>
        </a:p>
      </dgm:t>
    </dgm:pt>
    <dgm:pt modelId="{6D7A65C3-5669-45DB-BD24-3BB2E4CBB450}" type="parTrans" cxnId="{595F2928-9955-4DD3-A86A-F57D6DDAEE6F}">
      <dgm:prSet/>
      <dgm:spPr/>
      <dgm:t>
        <a:bodyPr/>
        <a:lstStyle/>
        <a:p>
          <a:endParaRPr lang="zh-TW" altLang="en-US" sz="2400" b="0" i="0">
            <a:latin typeface="Times New Roman" panose="02020603050405020304" pitchFamily="18" charset="0"/>
            <a:ea typeface="Yuanti SC" panose="02010600040101010101" pitchFamily="2" charset="-122"/>
            <a:cs typeface="Times New Roman" panose="02020603050405020304" pitchFamily="18" charset="0"/>
          </a:endParaRPr>
        </a:p>
      </dgm:t>
    </dgm:pt>
    <dgm:pt modelId="{DBDE9EFF-C3BF-4D1F-AA13-C06A046C16C8}" type="sibTrans" cxnId="{595F2928-9955-4DD3-A86A-F57D6DDAEE6F}">
      <dgm:prSet/>
      <dgm:spPr/>
      <dgm:t>
        <a:bodyPr/>
        <a:lstStyle/>
        <a:p>
          <a:endParaRPr lang="zh-TW" altLang="en-US" sz="2400" b="0" i="0">
            <a:latin typeface="Times New Roman" panose="02020603050405020304" pitchFamily="18" charset="0"/>
            <a:ea typeface="Yuanti SC" panose="02010600040101010101" pitchFamily="2" charset="-122"/>
            <a:cs typeface="Times New Roman" panose="02020603050405020304" pitchFamily="18" charset="0"/>
          </a:endParaRPr>
        </a:p>
      </dgm:t>
    </dgm:pt>
    <dgm:pt modelId="{61ED3E3A-EBAA-3847-A050-83B1A51B6EDD}">
      <dgm:prSet custT="1"/>
      <dgm:spPr/>
      <dgm:t>
        <a:bodyPr/>
        <a:lstStyle/>
        <a:p>
          <a:r>
            <a:rPr lang="en-US" altLang="zh-TW" sz="2400" b="0" i="0" dirty="0">
              <a:latin typeface="Times New Roman" panose="02020603050405020304" pitchFamily="18" charset="0"/>
              <a:ea typeface="Yuanti SC" panose="02010600040101010101" pitchFamily="2" charset="-122"/>
              <a:cs typeface="Times New Roman" panose="02020603050405020304" pitchFamily="18" charset="0"/>
            </a:rPr>
            <a:t>Infectivity </a:t>
          </a:r>
          <a:endParaRPr lang="zh-TW" altLang="zh-TW" sz="2400" b="0" i="0" dirty="0">
            <a:latin typeface="Times New Roman" panose="02020603050405020304" pitchFamily="18" charset="0"/>
            <a:ea typeface="Yuanti SC" panose="02010600040101010101" pitchFamily="2" charset="-122"/>
            <a:cs typeface="Times New Roman" panose="02020603050405020304" pitchFamily="18" charset="0"/>
          </a:endParaRPr>
        </a:p>
      </dgm:t>
    </dgm:pt>
    <dgm:pt modelId="{66CD7AE6-CB3B-934C-9474-0CF42317237C}" type="parTrans" cxnId="{0A8EACC2-34E2-A441-96A5-702C50FB9F17}">
      <dgm:prSet/>
      <dgm:spPr/>
      <dgm:t>
        <a:bodyPr/>
        <a:lstStyle/>
        <a:p>
          <a:endParaRPr lang="zh-TW" altLang="en-US" sz="2400" b="0" i="0">
            <a:latin typeface="Times New Roman" panose="02020603050405020304" pitchFamily="18" charset="0"/>
            <a:ea typeface="Yuanti SC" panose="02010600040101010101" pitchFamily="2" charset="-122"/>
            <a:cs typeface="Times New Roman" panose="02020603050405020304" pitchFamily="18" charset="0"/>
          </a:endParaRPr>
        </a:p>
      </dgm:t>
    </dgm:pt>
    <dgm:pt modelId="{D91327E4-B73C-F840-AA92-14CAA0ABD6C2}" type="sibTrans" cxnId="{0A8EACC2-34E2-A441-96A5-702C50FB9F17}">
      <dgm:prSet/>
      <dgm:spPr/>
      <dgm:t>
        <a:bodyPr/>
        <a:lstStyle/>
        <a:p>
          <a:endParaRPr lang="zh-TW" altLang="en-US" sz="2400" b="0" i="0">
            <a:latin typeface="Times New Roman" panose="02020603050405020304" pitchFamily="18" charset="0"/>
            <a:ea typeface="Yuanti SC" panose="02010600040101010101" pitchFamily="2" charset="-122"/>
            <a:cs typeface="Times New Roman" panose="02020603050405020304" pitchFamily="18" charset="0"/>
          </a:endParaRPr>
        </a:p>
      </dgm:t>
    </dgm:pt>
    <dgm:pt modelId="{700E0467-65F3-DB4A-8ABC-1611B55092F4}">
      <dgm:prSet custT="1"/>
      <dgm:spPr/>
      <dgm:t>
        <a:bodyPr/>
        <a:lstStyle/>
        <a:p>
          <a:r>
            <a:rPr lang="en-US" altLang="zh-TW" sz="2000" b="0" i="0" dirty="0">
              <a:latin typeface="Times New Roman" panose="02020603050405020304" pitchFamily="18" charset="0"/>
              <a:ea typeface="Yuanti SC Light" panose="02010600040101010101" pitchFamily="2" charset="-122"/>
              <a:cs typeface="Times New Roman" panose="02020603050405020304" pitchFamily="18" charset="0"/>
            </a:rPr>
            <a:t>the ability of </a:t>
          </a:r>
          <a:r>
            <a:rPr lang="en-US" altLang="en-US" sz="2000" b="0" i="0" dirty="0">
              <a:latin typeface="Times New Roman" panose="02020603050405020304" pitchFamily="18" charset="0"/>
              <a:ea typeface="Yuanti SC Light" panose="02010600040101010101" pitchFamily="2" charset="-122"/>
              <a:cs typeface="Times New Roman" panose="02020603050405020304" pitchFamily="18" charset="0"/>
            </a:rPr>
            <a:t>a pathogen</a:t>
          </a:r>
          <a:r>
            <a:rPr lang="en-US" altLang="zh-TW" sz="2000" b="0" i="0" dirty="0">
              <a:latin typeface="Times New Roman" panose="02020603050405020304" pitchFamily="18" charset="0"/>
              <a:ea typeface="Yuanti SC Light" panose="02010600040101010101" pitchFamily="2" charset="-122"/>
              <a:cs typeface="Times New Roman" panose="02020603050405020304" pitchFamily="18" charset="0"/>
            </a:rPr>
            <a:t> to cause infection, measured as the proportion of hosts exposed to the pathogen who become infected</a:t>
          </a:r>
          <a:endParaRPr lang="zh-TW" altLang="en-US" sz="2800" b="0" i="0" dirty="0">
            <a:latin typeface="Times New Roman" panose="02020603050405020304" pitchFamily="18" charset="0"/>
            <a:ea typeface="Yuanti SC Light" panose="02010600040101010101" pitchFamily="2" charset="-122"/>
            <a:cs typeface="Times New Roman" panose="02020603050405020304" pitchFamily="18" charset="0"/>
          </a:endParaRPr>
        </a:p>
      </dgm:t>
    </dgm:pt>
    <dgm:pt modelId="{4780C06B-0953-814A-B1E4-823A53091B84}" type="parTrans" cxnId="{9C69F0C8-C7EF-FD48-ACD4-4D5B0666C086}">
      <dgm:prSet/>
      <dgm:spPr/>
      <dgm:t>
        <a:bodyPr/>
        <a:lstStyle/>
        <a:p>
          <a:endParaRPr lang="zh-TW" altLang="en-US" sz="2400" b="0" i="0">
            <a:latin typeface="Times New Roman" panose="02020603050405020304" pitchFamily="18" charset="0"/>
            <a:ea typeface="Yuanti SC" panose="02010600040101010101" pitchFamily="2" charset="-122"/>
            <a:cs typeface="Times New Roman" panose="02020603050405020304" pitchFamily="18" charset="0"/>
          </a:endParaRPr>
        </a:p>
      </dgm:t>
    </dgm:pt>
    <dgm:pt modelId="{F4A70852-4EAF-2642-95EB-46264A648662}" type="sibTrans" cxnId="{9C69F0C8-C7EF-FD48-ACD4-4D5B0666C086}">
      <dgm:prSet/>
      <dgm:spPr/>
      <dgm:t>
        <a:bodyPr/>
        <a:lstStyle/>
        <a:p>
          <a:endParaRPr lang="zh-TW" altLang="en-US" sz="2400" b="0" i="0">
            <a:latin typeface="Times New Roman" panose="02020603050405020304" pitchFamily="18" charset="0"/>
            <a:ea typeface="Yuanti SC" panose="02010600040101010101" pitchFamily="2" charset="-122"/>
            <a:cs typeface="Times New Roman" panose="02020603050405020304" pitchFamily="18" charset="0"/>
          </a:endParaRPr>
        </a:p>
      </dgm:t>
    </dgm:pt>
    <dgm:pt modelId="{94636488-EA12-6748-8AB5-7C739D8E0808}">
      <dgm:prSet custT="1"/>
      <dgm:spPr/>
      <dgm:t>
        <a:bodyPr/>
        <a:lstStyle/>
        <a:p>
          <a:r>
            <a:rPr lang="en-US" altLang="zh-HK" sz="2000" b="0" i="0" dirty="0">
              <a:solidFill>
                <a:schemeClr val="tx1"/>
              </a:solidFill>
              <a:latin typeface="Times New Roman" panose="02020603050405020304" pitchFamily="18" charset="0"/>
              <a:ea typeface="Yuanti SC Light" panose="02010600040101010101" pitchFamily="2" charset="-122"/>
              <a:cs typeface="Times New Roman" panose="02020603050405020304" pitchFamily="18" charset="0"/>
            </a:rPr>
            <a:t>examples of acute infectious diseases are smallpox, measles, chickenpox</a:t>
          </a:r>
          <a:endParaRPr lang="zh-TW" altLang="en-US" sz="2000" b="0" i="0" dirty="0">
            <a:solidFill>
              <a:schemeClr val="tx1"/>
            </a:solidFill>
            <a:latin typeface="Times New Roman" panose="02020603050405020304" pitchFamily="18" charset="0"/>
            <a:ea typeface="Yuanti SC Light" panose="02010600040101010101" pitchFamily="2" charset="-122"/>
            <a:cs typeface="Times New Roman" panose="02020603050405020304" pitchFamily="18" charset="0"/>
          </a:endParaRPr>
        </a:p>
      </dgm:t>
    </dgm:pt>
    <dgm:pt modelId="{A88EF9AE-8BBE-1644-9241-C3ABD1074002}" type="parTrans" cxnId="{556A9B77-274A-F148-84AE-2C4BB2FFE70B}">
      <dgm:prSet/>
      <dgm:spPr/>
      <dgm:t>
        <a:bodyPr/>
        <a:lstStyle/>
        <a:p>
          <a:endParaRPr lang="zh-TW" altLang="en-US" sz="2400" b="0" i="0">
            <a:latin typeface="Times New Roman" panose="02020603050405020304" pitchFamily="18" charset="0"/>
            <a:ea typeface="Yuanti SC" panose="02010600040101010101" pitchFamily="2" charset="-122"/>
            <a:cs typeface="Times New Roman" panose="02020603050405020304" pitchFamily="18" charset="0"/>
          </a:endParaRPr>
        </a:p>
      </dgm:t>
    </dgm:pt>
    <dgm:pt modelId="{3319CAD5-3304-524A-A32D-6258DF397E12}" type="sibTrans" cxnId="{556A9B77-274A-F148-84AE-2C4BB2FFE70B}">
      <dgm:prSet/>
      <dgm:spPr/>
      <dgm:t>
        <a:bodyPr/>
        <a:lstStyle/>
        <a:p>
          <a:endParaRPr lang="zh-TW" altLang="en-US" sz="2400" b="0" i="0">
            <a:latin typeface="Times New Roman" panose="02020603050405020304" pitchFamily="18" charset="0"/>
            <a:ea typeface="Yuanti SC" panose="02010600040101010101" pitchFamily="2" charset="-122"/>
            <a:cs typeface="Times New Roman" panose="02020603050405020304" pitchFamily="18" charset="0"/>
          </a:endParaRPr>
        </a:p>
      </dgm:t>
    </dgm:pt>
    <dgm:pt modelId="{C26B33D5-06FF-A04C-846F-8DAA74432772}" type="pres">
      <dgm:prSet presAssocID="{80AAF3CF-4D5F-43EB-A290-02AB05E95F41}" presName="Name0" presStyleCnt="0">
        <dgm:presLayoutVars>
          <dgm:dir/>
          <dgm:animLvl val="lvl"/>
          <dgm:resizeHandles val="exact"/>
        </dgm:presLayoutVars>
      </dgm:prSet>
      <dgm:spPr/>
      <dgm:t>
        <a:bodyPr/>
        <a:lstStyle/>
        <a:p>
          <a:endParaRPr lang="zh-TW" altLang="en-US"/>
        </a:p>
      </dgm:t>
    </dgm:pt>
    <dgm:pt modelId="{6AB16DFC-A137-9C4A-AD4F-97DC47DCA815}" type="pres">
      <dgm:prSet presAssocID="{C807F81D-3FF7-45FB-B30B-23579BCFED57}" presName="composite" presStyleCnt="0"/>
      <dgm:spPr/>
    </dgm:pt>
    <dgm:pt modelId="{1B133C10-2559-004F-93B5-E400D96D812A}" type="pres">
      <dgm:prSet presAssocID="{C807F81D-3FF7-45FB-B30B-23579BCFED57}" presName="parTx" presStyleLbl="alignNode1" presStyleIdx="0" presStyleCnt="3">
        <dgm:presLayoutVars>
          <dgm:chMax val="0"/>
          <dgm:chPref val="0"/>
          <dgm:bulletEnabled val="1"/>
        </dgm:presLayoutVars>
      </dgm:prSet>
      <dgm:spPr/>
      <dgm:t>
        <a:bodyPr/>
        <a:lstStyle/>
        <a:p>
          <a:endParaRPr lang="zh-TW" altLang="en-US"/>
        </a:p>
      </dgm:t>
    </dgm:pt>
    <dgm:pt modelId="{82BFE89C-5585-E245-9DF3-41FAE70489E5}" type="pres">
      <dgm:prSet presAssocID="{C807F81D-3FF7-45FB-B30B-23579BCFED57}" presName="desTx" presStyleLbl="alignAccFollowNode1" presStyleIdx="0" presStyleCnt="3">
        <dgm:presLayoutVars>
          <dgm:bulletEnabled val="1"/>
        </dgm:presLayoutVars>
      </dgm:prSet>
      <dgm:spPr/>
      <dgm:t>
        <a:bodyPr/>
        <a:lstStyle/>
        <a:p>
          <a:endParaRPr lang="zh-TW" altLang="en-US"/>
        </a:p>
      </dgm:t>
    </dgm:pt>
    <dgm:pt modelId="{77E47A63-0C4F-1044-8764-B134E54A908A}" type="pres">
      <dgm:prSet presAssocID="{AD8D260F-A2D1-4488-ADAF-B6A97FBAE9B9}" presName="space" presStyleCnt="0"/>
      <dgm:spPr/>
    </dgm:pt>
    <dgm:pt modelId="{C68FECF7-01FC-904D-81CF-FE429B9B9BB6}" type="pres">
      <dgm:prSet presAssocID="{FA51344E-5419-4971-9F73-D84C37F4E4E6}" presName="composite" presStyleCnt="0"/>
      <dgm:spPr/>
    </dgm:pt>
    <dgm:pt modelId="{A2DBE6F3-6A0F-F14D-867D-E5BD5BB246D7}" type="pres">
      <dgm:prSet presAssocID="{FA51344E-5419-4971-9F73-D84C37F4E4E6}" presName="parTx" presStyleLbl="alignNode1" presStyleIdx="1" presStyleCnt="3" custScaleY="107785">
        <dgm:presLayoutVars>
          <dgm:chMax val="0"/>
          <dgm:chPref val="0"/>
          <dgm:bulletEnabled val="1"/>
        </dgm:presLayoutVars>
      </dgm:prSet>
      <dgm:spPr/>
      <dgm:t>
        <a:bodyPr/>
        <a:lstStyle/>
        <a:p>
          <a:endParaRPr lang="zh-TW" altLang="en-US"/>
        </a:p>
      </dgm:t>
    </dgm:pt>
    <dgm:pt modelId="{19233069-E127-4347-A8DB-619977D39D6F}" type="pres">
      <dgm:prSet presAssocID="{FA51344E-5419-4971-9F73-D84C37F4E4E6}" presName="desTx" presStyleLbl="alignAccFollowNode1" presStyleIdx="1" presStyleCnt="3">
        <dgm:presLayoutVars>
          <dgm:bulletEnabled val="1"/>
        </dgm:presLayoutVars>
      </dgm:prSet>
      <dgm:spPr/>
      <dgm:t>
        <a:bodyPr/>
        <a:lstStyle/>
        <a:p>
          <a:endParaRPr lang="zh-TW" altLang="en-US"/>
        </a:p>
      </dgm:t>
    </dgm:pt>
    <dgm:pt modelId="{2A30B95B-1538-4945-8F80-EC4D18E5D04B}" type="pres">
      <dgm:prSet presAssocID="{5CC5F140-42C6-42B2-9C08-1AB850456A34}" presName="space" presStyleCnt="0"/>
      <dgm:spPr/>
    </dgm:pt>
    <dgm:pt modelId="{9FF49022-4CD5-4248-822F-186F0402849B}" type="pres">
      <dgm:prSet presAssocID="{61ED3E3A-EBAA-3847-A050-83B1A51B6EDD}" presName="composite" presStyleCnt="0"/>
      <dgm:spPr/>
    </dgm:pt>
    <dgm:pt modelId="{0DB5837F-E132-8349-AE10-6BDDA1C7EA3C}" type="pres">
      <dgm:prSet presAssocID="{61ED3E3A-EBAA-3847-A050-83B1A51B6EDD}" presName="parTx" presStyleLbl="alignNode1" presStyleIdx="2" presStyleCnt="3">
        <dgm:presLayoutVars>
          <dgm:chMax val="0"/>
          <dgm:chPref val="0"/>
          <dgm:bulletEnabled val="1"/>
        </dgm:presLayoutVars>
      </dgm:prSet>
      <dgm:spPr/>
      <dgm:t>
        <a:bodyPr/>
        <a:lstStyle/>
        <a:p>
          <a:endParaRPr lang="zh-TW" altLang="en-US"/>
        </a:p>
      </dgm:t>
    </dgm:pt>
    <dgm:pt modelId="{D60AD6F2-6714-7548-97FE-F6DDF4F70376}" type="pres">
      <dgm:prSet presAssocID="{61ED3E3A-EBAA-3847-A050-83B1A51B6EDD}" presName="desTx" presStyleLbl="alignAccFollowNode1" presStyleIdx="2" presStyleCnt="3">
        <dgm:presLayoutVars>
          <dgm:bulletEnabled val="1"/>
        </dgm:presLayoutVars>
      </dgm:prSet>
      <dgm:spPr/>
      <dgm:t>
        <a:bodyPr/>
        <a:lstStyle/>
        <a:p>
          <a:endParaRPr lang="zh-TW" altLang="en-US"/>
        </a:p>
      </dgm:t>
    </dgm:pt>
  </dgm:ptLst>
  <dgm:cxnLst>
    <dgm:cxn modelId="{529D9F83-BE56-E942-9B86-C3A7EAAF8C0F}" type="presOf" srcId="{FA51344E-5419-4971-9F73-D84C37F4E4E6}" destId="{A2DBE6F3-6A0F-F14D-867D-E5BD5BB246D7}" srcOrd="0" destOrd="0" presId="urn:microsoft.com/office/officeart/2005/8/layout/hList1"/>
    <dgm:cxn modelId="{1607C0BD-F70F-4A4F-9290-1588F12B35F3}" type="presOf" srcId="{C807F81D-3FF7-45FB-B30B-23579BCFED57}" destId="{1B133C10-2559-004F-93B5-E400D96D812A}" srcOrd="0" destOrd="0" presId="urn:microsoft.com/office/officeart/2005/8/layout/hList1"/>
    <dgm:cxn modelId="{251422F7-6A64-C748-830D-734FFA68F30D}" type="presOf" srcId="{700E0467-65F3-DB4A-8ABC-1611B55092F4}" destId="{D60AD6F2-6714-7548-97FE-F6DDF4F70376}" srcOrd="0" destOrd="0" presId="urn:microsoft.com/office/officeart/2005/8/layout/hList1"/>
    <dgm:cxn modelId="{9C69F0C8-C7EF-FD48-ACD4-4D5B0666C086}" srcId="{61ED3E3A-EBAA-3847-A050-83B1A51B6EDD}" destId="{700E0467-65F3-DB4A-8ABC-1611B55092F4}" srcOrd="0" destOrd="0" parTransId="{4780C06B-0953-814A-B1E4-823A53091B84}" sibTransId="{F4A70852-4EAF-2642-95EB-46264A648662}"/>
    <dgm:cxn modelId="{595F2928-9955-4DD3-A86A-F57D6DDAEE6F}" srcId="{FA51344E-5419-4971-9F73-D84C37F4E4E6}" destId="{E0002049-F9B0-4BA7-8166-B0E38619752E}" srcOrd="1" destOrd="0" parTransId="{6D7A65C3-5669-45DB-BD24-3BB2E4CBB450}" sibTransId="{DBDE9EFF-C3BF-4D1F-AA13-C06A046C16C8}"/>
    <dgm:cxn modelId="{C6CC17E4-2C4D-FD45-A824-2D277E4942FD}" type="presOf" srcId="{80AAF3CF-4D5F-43EB-A290-02AB05E95F41}" destId="{C26B33D5-06FF-A04C-846F-8DAA74432772}" srcOrd="0" destOrd="0" presId="urn:microsoft.com/office/officeart/2005/8/layout/hList1"/>
    <dgm:cxn modelId="{84B22587-496F-814D-B317-85EB0B4893ED}" type="presOf" srcId="{A733C711-7A3B-4E59-9D5A-AD890BA42660}" destId="{82BFE89C-5585-E245-9DF3-41FAE70489E5}" srcOrd="0" destOrd="0" presId="urn:microsoft.com/office/officeart/2005/8/layout/hList1"/>
    <dgm:cxn modelId="{FA287A2A-3A0C-45B3-8B4D-5AD572728015}" srcId="{80AAF3CF-4D5F-43EB-A290-02AB05E95F41}" destId="{C807F81D-3FF7-45FB-B30B-23579BCFED57}" srcOrd="0" destOrd="0" parTransId="{5F5601FA-CAB3-4986-89E3-C5663330184D}" sibTransId="{AD8D260F-A2D1-4488-ADAF-B6A97FBAE9B9}"/>
    <dgm:cxn modelId="{556A9B77-274A-F148-84AE-2C4BB2FFE70B}" srcId="{61ED3E3A-EBAA-3847-A050-83B1A51B6EDD}" destId="{94636488-EA12-6748-8AB5-7C739D8E0808}" srcOrd="1" destOrd="0" parTransId="{A88EF9AE-8BBE-1644-9241-C3ABD1074002}" sibTransId="{3319CAD5-3304-524A-A32D-6258DF397E12}"/>
    <dgm:cxn modelId="{F197525F-1883-414E-9D4E-FC1F6D0E82B3}" type="presOf" srcId="{E0002049-F9B0-4BA7-8166-B0E38619752E}" destId="{19233069-E127-4347-A8DB-619977D39D6F}" srcOrd="0" destOrd="1" presId="urn:microsoft.com/office/officeart/2005/8/layout/hList1"/>
    <dgm:cxn modelId="{5656B788-B429-401A-B0AA-7A49B3279AFA}" srcId="{80AAF3CF-4D5F-43EB-A290-02AB05E95F41}" destId="{FA51344E-5419-4971-9F73-D84C37F4E4E6}" srcOrd="1" destOrd="0" parTransId="{EB782DC3-8051-45BC-B0DF-EDE59EFD00D8}" sibTransId="{5CC5F140-42C6-42B2-9C08-1AB850456A34}"/>
    <dgm:cxn modelId="{63B05248-D2B2-9C4F-B3DE-8659269BF5EC}" type="presOf" srcId="{94636488-EA12-6748-8AB5-7C739D8E0808}" destId="{D60AD6F2-6714-7548-97FE-F6DDF4F70376}" srcOrd="0" destOrd="1" presId="urn:microsoft.com/office/officeart/2005/8/layout/hList1"/>
    <dgm:cxn modelId="{33EAFA32-89B4-4F45-ACE3-6B27085AE182}" srcId="{C807F81D-3FF7-45FB-B30B-23579BCFED57}" destId="{A733C711-7A3B-4E59-9D5A-AD890BA42660}" srcOrd="0" destOrd="0" parTransId="{FD26BB6A-9BD8-4442-BA72-E92F01D8E8F1}" sibTransId="{F5AFDF6B-EBE7-4485-83E3-DA51B947847D}"/>
    <dgm:cxn modelId="{0A8EACC2-34E2-A441-96A5-702C50FB9F17}" srcId="{80AAF3CF-4D5F-43EB-A290-02AB05E95F41}" destId="{61ED3E3A-EBAA-3847-A050-83B1A51B6EDD}" srcOrd="2" destOrd="0" parTransId="{66CD7AE6-CB3B-934C-9474-0CF42317237C}" sibTransId="{D91327E4-B73C-F840-AA92-14CAA0ABD6C2}"/>
    <dgm:cxn modelId="{3F53D6CF-AB81-0840-A899-551154E60462}" type="presOf" srcId="{24ED4569-ABF7-4279-A576-6515AB41D1D2}" destId="{82BFE89C-5585-E245-9DF3-41FAE70489E5}" srcOrd="0" destOrd="1" presId="urn:microsoft.com/office/officeart/2005/8/layout/hList1"/>
    <dgm:cxn modelId="{8DEC3F86-9244-40AD-938D-64A7F9B64567}" srcId="{C807F81D-3FF7-45FB-B30B-23579BCFED57}" destId="{24ED4569-ABF7-4279-A576-6515AB41D1D2}" srcOrd="1" destOrd="0" parTransId="{82561B69-23C3-4AE1-934A-F2E6596E0C13}" sibTransId="{BC2BBBFF-6CFC-43AC-A8C2-B44B348BEC83}"/>
    <dgm:cxn modelId="{B9B5589B-CDF6-437C-82D9-0438FFB8A47B}" srcId="{FA51344E-5419-4971-9F73-D84C37F4E4E6}" destId="{7D044240-9E19-49A0-9324-1BE5CF519452}" srcOrd="0" destOrd="0" parTransId="{57B5FCDB-5C98-4F76-B043-9787DCC8C282}" sibTransId="{759CA179-071A-446C-A873-817759BC2D14}"/>
    <dgm:cxn modelId="{823920E4-C641-844A-BA2D-05BFABEB1F1A}" type="presOf" srcId="{61ED3E3A-EBAA-3847-A050-83B1A51B6EDD}" destId="{0DB5837F-E132-8349-AE10-6BDDA1C7EA3C}" srcOrd="0" destOrd="0" presId="urn:microsoft.com/office/officeart/2005/8/layout/hList1"/>
    <dgm:cxn modelId="{FFE25ECD-435A-A643-8760-72082CF6DBAD}" type="presOf" srcId="{7D044240-9E19-49A0-9324-1BE5CF519452}" destId="{19233069-E127-4347-A8DB-619977D39D6F}" srcOrd="0" destOrd="0" presId="urn:microsoft.com/office/officeart/2005/8/layout/hList1"/>
    <dgm:cxn modelId="{4C41BF8C-1F23-3648-A340-FA6BD051575A}" type="presParOf" srcId="{C26B33D5-06FF-A04C-846F-8DAA74432772}" destId="{6AB16DFC-A137-9C4A-AD4F-97DC47DCA815}" srcOrd="0" destOrd="0" presId="urn:microsoft.com/office/officeart/2005/8/layout/hList1"/>
    <dgm:cxn modelId="{72148D02-39A8-9A44-89B4-8C320F71782E}" type="presParOf" srcId="{6AB16DFC-A137-9C4A-AD4F-97DC47DCA815}" destId="{1B133C10-2559-004F-93B5-E400D96D812A}" srcOrd="0" destOrd="0" presId="urn:microsoft.com/office/officeart/2005/8/layout/hList1"/>
    <dgm:cxn modelId="{549A8622-0F79-954B-96C0-AC366BE61FC5}" type="presParOf" srcId="{6AB16DFC-A137-9C4A-AD4F-97DC47DCA815}" destId="{82BFE89C-5585-E245-9DF3-41FAE70489E5}" srcOrd="1" destOrd="0" presId="urn:microsoft.com/office/officeart/2005/8/layout/hList1"/>
    <dgm:cxn modelId="{9EEC45D1-1477-1643-8348-C1998DC7CDE0}" type="presParOf" srcId="{C26B33D5-06FF-A04C-846F-8DAA74432772}" destId="{77E47A63-0C4F-1044-8764-B134E54A908A}" srcOrd="1" destOrd="0" presId="urn:microsoft.com/office/officeart/2005/8/layout/hList1"/>
    <dgm:cxn modelId="{701555F6-8D4E-1848-AC89-6F929F5A2A1C}" type="presParOf" srcId="{C26B33D5-06FF-A04C-846F-8DAA74432772}" destId="{C68FECF7-01FC-904D-81CF-FE429B9B9BB6}" srcOrd="2" destOrd="0" presId="urn:microsoft.com/office/officeart/2005/8/layout/hList1"/>
    <dgm:cxn modelId="{FC9425D7-551C-7C48-A35F-6059555A269E}" type="presParOf" srcId="{C68FECF7-01FC-904D-81CF-FE429B9B9BB6}" destId="{A2DBE6F3-6A0F-F14D-867D-E5BD5BB246D7}" srcOrd="0" destOrd="0" presId="urn:microsoft.com/office/officeart/2005/8/layout/hList1"/>
    <dgm:cxn modelId="{5D15EDD2-C6D7-954F-B51F-908FCC77E8C4}" type="presParOf" srcId="{C68FECF7-01FC-904D-81CF-FE429B9B9BB6}" destId="{19233069-E127-4347-A8DB-619977D39D6F}" srcOrd="1" destOrd="0" presId="urn:microsoft.com/office/officeart/2005/8/layout/hList1"/>
    <dgm:cxn modelId="{456CB06A-FA36-3649-85C4-FD0837D26F1C}" type="presParOf" srcId="{C26B33D5-06FF-A04C-846F-8DAA74432772}" destId="{2A30B95B-1538-4945-8F80-EC4D18E5D04B}" srcOrd="3" destOrd="0" presId="urn:microsoft.com/office/officeart/2005/8/layout/hList1"/>
    <dgm:cxn modelId="{41A1EF42-6AA9-C345-AC27-1A32637F9E7D}" type="presParOf" srcId="{C26B33D5-06FF-A04C-846F-8DAA74432772}" destId="{9FF49022-4CD5-4248-822F-186F0402849B}" srcOrd="4" destOrd="0" presId="urn:microsoft.com/office/officeart/2005/8/layout/hList1"/>
    <dgm:cxn modelId="{67D12706-0717-B141-BAED-274B9D98A20D}" type="presParOf" srcId="{9FF49022-4CD5-4248-822F-186F0402849B}" destId="{0DB5837F-E132-8349-AE10-6BDDA1C7EA3C}" srcOrd="0" destOrd="0" presId="urn:microsoft.com/office/officeart/2005/8/layout/hList1"/>
    <dgm:cxn modelId="{FACD024C-28D1-D94C-A1F2-A0D42E15B67F}" type="presParOf" srcId="{9FF49022-4CD5-4248-822F-186F0402849B}" destId="{D60AD6F2-6714-7548-97FE-F6DDF4F70376}"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EDDC009-34B1-A04A-B70C-8004DF3E043C}" type="doc">
      <dgm:prSet loTypeId="urn:microsoft.com/office/officeart/2005/8/layout/vList2" loCatId="list" qsTypeId="urn:microsoft.com/office/officeart/2005/8/quickstyle/simple1" qsCatId="simple" csTypeId="urn:microsoft.com/office/officeart/2005/8/colors/colorful1#1" csCatId="colorful" phldr="1"/>
      <dgm:spPr/>
      <dgm:t>
        <a:bodyPr/>
        <a:lstStyle/>
        <a:p>
          <a:endParaRPr lang="zh-TW" altLang="en-US"/>
        </a:p>
      </dgm:t>
    </dgm:pt>
    <dgm:pt modelId="{8E4C11C1-7FC5-734F-83C1-F811EDA1A2FA}">
      <dgm:prSet custT="1"/>
      <dgm:spPr/>
      <dgm:t>
        <a:bodyPr/>
        <a:lstStyle/>
        <a:p>
          <a:r>
            <a:rPr lang="en-US" altLang="zh-HK" sz="2400" b="0" i="0" dirty="0">
              <a:latin typeface="Times New Roman" panose="02020603050405020304" pitchFamily="18" charset="0"/>
              <a:ea typeface="Yuanti SC" panose="02010600040101010101" pitchFamily="2" charset="-122"/>
              <a:cs typeface="Times New Roman" panose="02020603050405020304" pitchFamily="18" charset="0"/>
            </a:rPr>
            <a:t>Who is the host?</a:t>
          </a:r>
          <a:endParaRPr lang="zh-HK" altLang="en-US" sz="2400" b="0" i="0" dirty="0">
            <a:latin typeface="Times New Roman" panose="02020603050405020304" pitchFamily="18" charset="0"/>
            <a:ea typeface="Yuanti SC" panose="02010600040101010101" pitchFamily="2" charset="-122"/>
            <a:cs typeface="Times New Roman" panose="02020603050405020304" pitchFamily="18" charset="0"/>
          </a:endParaRPr>
        </a:p>
      </dgm:t>
    </dgm:pt>
    <dgm:pt modelId="{375776CB-5262-B947-B158-EE845430DBC5}" type="parTrans" cxnId="{E235ADDC-67A4-CB42-B125-AF964BE9C974}">
      <dgm:prSet/>
      <dgm:spPr/>
      <dgm:t>
        <a:bodyPr/>
        <a:lstStyle/>
        <a:p>
          <a:endParaRPr lang="zh-TW" altLang="en-US" sz="2400" b="0" i="0">
            <a:latin typeface="Times New Roman" panose="02020603050405020304" pitchFamily="18" charset="0"/>
            <a:ea typeface="Yuanti SC" panose="02010600040101010101" pitchFamily="2" charset="-122"/>
            <a:cs typeface="Times New Roman" panose="02020603050405020304" pitchFamily="18" charset="0"/>
          </a:endParaRPr>
        </a:p>
      </dgm:t>
    </dgm:pt>
    <dgm:pt modelId="{384AC4FD-6630-F548-BDCF-074A7511AF06}" type="sibTrans" cxnId="{E235ADDC-67A4-CB42-B125-AF964BE9C974}">
      <dgm:prSet/>
      <dgm:spPr/>
      <dgm:t>
        <a:bodyPr/>
        <a:lstStyle/>
        <a:p>
          <a:endParaRPr lang="zh-TW" altLang="en-US" sz="2400" b="0" i="0">
            <a:latin typeface="Times New Roman" panose="02020603050405020304" pitchFamily="18" charset="0"/>
            <a:ea typeface="Yuanti SC" panose="02010600040101010101" pitchFamily="2" charset="-122"/>
            <a:cs typeface="Times New Roman" panose="02020603050405020304" pitchFamily="18" charset="0"/>
          </a:endParaRPr>
        </a:p>
      </dgm:t>
    </dgm:pt>
    <dgm:pt modelId="{22363765-485F-D247-B162-EC96C2792BDB}">
      <dgm:prSet custT="1"/>
      <dgm:spPr/>
      <dgm:t>
        <a:bodyPr/>
        <a:lstStyle/>
        <a:p>
          <a:r>
            <a:rPr lang="en-US" altLang="en-US" sz="2400" b="1" i="0" u="sng" dirty="0">
              <a:latin typeface="Times New Roman" panose="02020603050405020304" pitchFamily="18" charset="0"/>
              <a:ea typeface="Yuanti SC" panose="02010600040101010101" pitchFamily="2" charset="-122"/>
              <a:cs typeface="Times New Roman" panose="02020603050405020304" pitchFamily="18" charset="0"/>
            </a:rPr>
            <a:t>humans or animals </a:t>
          </a:r>
          <a:r>
            <a:rPr lang="en-US" altLang="en-US" sz="2400" b="0" i="0" dirty="0">
              <a:latin typeface="Times New Roman" panose="02020603050405020304" pitchFamily="18" charset="0"/>
              <a:ea typeface="Yuanti SC" panose="02010600040101010101" pitchFamily="2" charset="-122"/>
              <a:cs typeface="Times New Roman" panose="02020603050405020304" pitchFamily="18" charset="0"/>
            </a:rPr>
            <a:t>exposed to a pathogen and harbor a disease </a:t>
          </a:r>
          <a:endParaRPr lang="zh-HK" altLang="en-US" sz="2400" b="0" i="0" u="none" dirty="0">
            <a:latin typeface="Times New Roman" panose="02020603050405020304" pitchFamily="18" charset="0"/>
            <a:ea typeface="Yuanti SC" panose="02010600040101010101" pitchFamily="2" charset="-122"/>
            <a:cs typeface="Times New Roman" panose="02020603050405020304" pitchFamily="18" charset="0"/>
          </a:endParaRPr>
        </a:p>
      </dgm:t>
    </dgm:pt>
    <dgm:pt modelId="{FFD614B8-E659-6940-AD7C-9577EC69E00D}" type="parTrans" cxnId="{1FD58316-0B51-9348-BAD1-AB7C3214FC19}">
      <dgm:prSet/>
      <dgm:spPr/>
      <dgm:t>
        <a:bodyPr/>
        <a:lstStyle/>
        <a:p>
          <a:endParaRPr lang="zh-TW" altLang="en-US" sz="2400" b="0" i="0">
            <a:latin typeface="Times New Roman" panose="02020603050405020304" pitchFamily="18" charset="0"/>
            <a:ea typeface="Yuanti SC" panose="02010600040101010101" pitchFamily="2" charset="-122"/>
            <a:cs typeface="Times New Roman" panose="02020603050405020304" pitchFamily="18" charset="0"/>
          </a:endParaRPr>
        </a:p>
      </dgm:t>
    </dgm:pt>
    <dgm:pt modelId="{77845917-4DF3-7348-9BD0-251F60F05A50}" type="sibTrans" cxnId="{1FD58316-0B51-9348-BAD1-AB7C3214FC19}">
      <dgm:prSet/>
      <dgm:spPr/>
      <dgm:t>
        <a:bodyPr/>
        <a:lstStyle/>
        <a:p>
          <a:endParaRPr lang="zh-TW" altLang="en-US" sz="2400" b="0" i="0">
            <a:latin typeface="Times New Roman" panose="02020603050405020304" pitchFamily="18" charset="0"/>
            <a:ea typeface="Yuanti SC" panose="02010600040101010101" pitchFamily="2" charset="-122"/>
            <a:cs typeface="Times New Roman" panose="02020603050405020304" pitchFamily="18" charset="0"/>
          </a:endParaRPr>
        </a:p>
      </dgm:t>
    </dgm:pt>
    <mc:AlternateContent xmlns:mc="http://schemas.openxmlformats.org/markup-compatibility/2006" xmlns:a14="http://schemas.microsoft.com/office/drawing/2010/main">
      <mc:Choice Requires="a14">
        <dgm:pt modelId="{D9CA97F0-4B89-7B4D-BE0F-B4ABF3CFCCA4}">
          <dgm:prSet custT="1"/>
          <dgm:spPr/>
          <dgm:t>
            <a:bodyPr/>
            <a:lstStyle/>
            <a:p>
              <a:r>
                <a:rPr lang="en-US" altLang="zh-TW" sz="2400" b="0" dirty="0">
                  <a:latin typeface="Times New Roman" panose="02020603050405020304" pitchFamily="18" charset="0"/>
                  <a:ea typeface="+mj-ea"/>
                  <a:cs typeface="Times New Roman" panose="02020603050405020304" pitchFamily="18" charset="0"/>
                </a:rPr>
                <a:t>Infection</a:t>
              </a:r>
              <a14:m>
                <m:oMath xmlns:m="http://schemas.openxmlformats.org/officeDocument/2006/math">
                  <m:r>
                    <a:rPr lang="zh-TW" altLang="en-US" sz="2400" b="0" i="0">
                      <a:latin typeface="Cambria Math" panose="02040503050406030204" pitchFamily="18" charset="0"/>
                      <a:ea typeface="+mj-ea"/>
                    </a:rPr>
                    <m:t>≠</m:t>
                  </m:r>
                </m:oMath>
              </a14:m>
              <a:r>
                <a:rPr lang="en-US" altLang="zh-TW" sz="2400" b="0" i="0" dirty="0">
                  <a:latin typeface="Times New Roman" panose="02020603050405020304" pitchFamily="18" charset="0"/>
                  <a:ea typeface="Yuanti SC" panose="02010600040101010101" pitchFamily="2" charset="-122"/>
                  <a:cs typeface="Times New Roman" panose="02020603050405020304" pitchFamily="18" charset="0"/>
                </a:rPr>
                <a:t>Illness</a:t>
              </a:r>
              <a:endParaRPr lang="zh-HK" sz="2400" b="0" i="0" dirty="0">
                <a:latin typeface="Times New Roman" panose="02020603050405020304" pitchFamily="18" charset="0"/>
                <a:ea typeface="Yuanti SC" panose="02010600040101010101" pitchFamily="2" charset="-122"/>
                <a:cs typeface="Times New Roman" panose="02020603050405020304" pitchFamily="18" charset="0"/>
              </a:endParaRPr>
            </a:p>
          </dgm:t>
        </dgm:pt>
      </mc:Choice>
      <mc:Fallback xmlns="">
        <dgm:pt modelId="{D9CA97F0-4B89-7B4D-BE0F-B4ABF3CFCCA4}">
          <dgm:prSet custT="1"/>
          <dgm:spPr/>
          <dgm:t>
            <a:bodyPr/>
            <a:lstStyle/>
            <a:p>
              <a:r>
                <a:rPr lang="en-US" altLang="zh-TW" sz="2400" b="0" dirty="0">
                  <a:latin typeface="Times New Roman" panose="02020603050405020304" pitchFamily="18" charset="0"/>
                  <a:ea typeface="+mj-ea"/>
                  <a:cs typeface="Times New Roman" panose="02020603050405020304" pitchFamily="18" charset="0"/>
                </a:rPr>
                <a:t>Infection</a:t>
              </a:r>
              <a:r>
                <a:rPr lang="zh-TW" altLang="en-US" sz="2400" b="0" i="0">
                  <a:latin typeface="Cambria Math" panose="02040503050406030204" pitchFamily="18" charset="0"/>
                  <a:ea typeface="+mj-ea"/>
                </a:rPr>
                <a:t>≠</a:t>
              </a:r>
              <a:r>
                <a:rPr lang="en-US" altLang="zh-TW" sz="2400" b="0" i="0" dirty="0">
                  <a:latin typeface="Times New Roman" panose="02020603050405020304" pitchFamily="18" charset="0"/>
                  <a:ea typeface="Yuanti SC" panose="02010600040101010101" pitchFamily="2" charset="-122"/>
                  <a:cs typeface="Times New Roman" panose="02020603050405020304" pitchFamily="18" charset="0"/>
                </a:rPr>
                <a:t>Illness</a:t>
              </a:r>
              <a:endParaRPr lang="zh-HK" sz="2400" b="0" i="0" dirty="0">
                <a:latin typeface="Times New Roman" panose="02020603050405020304" pitchFamily="18" charset="0"/>
                <a:ea typeface="Yuanti SC" panose="02010600040101010101" pitchFamily="2" charset="-122"/>
                <a:cs typeface="Times New Roman" panose="02020603050405020304" pitchFamily="18" charset="0"/>
              </a:endParaRPr>
            </a:p>
          </dgm:t>
        </dgm:pt>
      </mc:Fallback>
    </mc:AlternateContent>
    <dgm:pt modelId="{4FDB12A3-C968-294E-9A8B-855DF43DDA22}" type="parTrans" cxnId="{589B434B-9916-A847-958A-AD99C0A99734}">
      <dgm:prSet/>
      <dgm:spPr/>
      <dgm:t>
        <a:bodyPr/>
        <a:lstStyle/>
        <a:p>
          <a:endParaRPr lang="zh-TW" altLang="en-US" sz="2400" b="0" i="0">
            <a:latin typeface="Times New Roman" panose="02020603050405020304" pitchFamily="18" charset="0"/>
            <a:ea typeface="Yuanti SC" panose="02010600040101010101" pitchFamily="2" charset="-122"/>
            <a:cs typeface="Times New Roman" panose="02020603050405020304" pitchFamily="18" charset="0"/>
          </a:endParaRPr>
        </a:p>
      </dgm:t>
    </dgm:pt>
    <dgm:pt modelId="{DF96B7CF-4C45-3146-8B8D-FBD05E2D9A8A}" type="sibTrans" cxnId="{589B434B-9916-A847-958A-AD99C0A99734}">
      <dgm:prSet/>
      <dgm:spPr/>
      <dgm:t>
        <a:bodyPr/>
        <a:lstStyle/>
        <a:p>
          <a:endParaRPr lang="zh-TW" altLang="en-US" sz="2400" b="0" i="0">
            <a:latin typeface="Times New Roman" panose="02020603050405020304" pitchFamily="18" charset="0"/>
            <a:ea typeface="Yuanti SC" panose="02010600040101010101" pitchFamily="2" charset="-122"/>
            <a:cs typeface="Times New Roman" panose="02020603050405020304" pitchFamily="18" charset="0"/>
          </a:endParaRPr>
        </a:p>
      </dgm:t>
    </dgm:pt>
    <dgm:pt modelId="{8204D883-FF99-3841-8385-CB304B0B84F4}">
      <dgm:prSet custT="1"/>
      <dgm:spPr/>
      <dgm:t>
        <a:bodyPr/>
        <a:lstStyle/>
        <a:p>
          <a:pPr marL="228600" lvl="1" indent="-228600" algn="l" defTabSz="1066800">
            <a:lnSpc>
              <a:spcPct val="90000"/>
            </a:lnSpc>
            <a:spcBef>
              <a:spcPct val="0"/>
            </a:spcBef>
            <a:spcAft>
              <a:spcPct val="20000"/>
            </a:spcAft>
            <a:buChar char="•"/>
          </a:pPr>
          <a:r>
            <a:rPr lang="en-US" sz="2400" b="0" i="0" u="none" kern="1200" dirty="0">
              <a:solidFill>
                <a:prstClr val="black">
                  <a:hueOff val="0"/>
                  <a:satOff val="0"/>
                  <a:lumOff val="0"/>
                  <a:alphaOff val="0"/>
                </a:prstClr>
              </a:solidFill>
              <a:latin typeface="Times New Roman" panose="02020603050405020304" pitchFamily="18" charset="0"/>
              <a:ea typeface="Yuanti SC" panose="02010600040101010101" pitchFamily="2" charset="-122"/>
              <a:cs typeface="Times New Roman" panose="02020603050405020304" pitchFamily="18" charset="0"/>
            </a:rPr>
            <a:t>Infection only refers to the invasion of the body tissues of a host by a pathogen. A host infected by a pathogen may not always exhibit clinical symptoms. It also depends on the immunity of the host. Some people are more prone to disease after infection. For instance, young children and patients with chronic diseases are more susceptible to complications after infection due to insufficient body immunity. Adults infected with the virus varicella (chickenpox) are more likely than children to develop serious complications. Other factors include the dose of pathogens as well as the sex, socioeconomic status, </a:t>
          </a:r>
          <a:r>
            <a:rPr lang="en-US" sz="2400" b="0" i="0" u="none" kern="1200" dirty="0" err="1">
              <a:solidFill>
                <a:prstClr val="black">
                  <a:hueOff val="0"/>
                  <a:satOff val="0"/>
                  <a:lumOff val="0"/>
                  <a:alphaOff val="0"/>
                </a:prstClr>
              </a:solidFill>
              <a:latin typeface="Times New Roman" panose="02020603050405020304" pitchFamily="18" charset="0"/>
              <a:ea typeface="Yuanti SC" panose="02010600040101010101" pitchFamily="2" charset="-122"/>
              <a:cs typeface="Times New Roman" panose="02020603050405020304" pitchFamily="18" charset="0"/>
            </a:rPr>
            <a:t>behavioural</a:t>
          </a:r>
          <a:r>
            <a:rPr lang="en-US" sz="2400" b="0" i="0" u="none" kern="1200" dirty="0">
              <a:solidFill>
                <a:prstClr val="black">
                  <a:hueOff val="0"/>
                  <a:satOff val="0"/>
                  <a:lumOff val="0"/>
                  <a:alphaOff val="0"/>
                </a:prstClr>
              </a:solidFill>
              <a:latin typeface="Times New Roman" panose="02020603050405020304" pitchFamily="18" charset="0"/>
              <a:ea typeface="Yuanti SC" panose="02010600040101010101" pitchFamily="2" charset="-122"/>
              <a:cs typeface="Times New Roman" panose="02020603050405020304" pitchFamily="18" charset="0"/>
            </a:rPr>
            <a:t> risk factors and susceptibility to infection of the hosts</a:t>
          </a:r>
          <a:endParaRPr lang="zh-HK" sz="2400" b="0" i="0" u="none" kern="1200" dirty="0">
            <a:solidFill>
              <a:prstClr val="black">
                <a:hueOff val="0"/>
                <a:satOff val="0"/>
                <a:lumOff val="0"/>
                <a:alphaOff val="0"/>
              </a:prstClr>
            </a:solidFill>
            <a:latin typeface="Times New Roman" panose="02020603050405020304" pitchFamily="18" charset="0"/>
            <a:ea typeface="Yuanti SC" panose="02010600040101010101" pitchFamily="2" charset="-122"/>
            <a:cs typeface="Times New Roman" panose="02020603050405020304" pitchFamily="18" charset="0"/>
          </a:endParaRPr>
        </a:p>
      </dgm:t>
    </dgm:pt>
    <dgm:pt modelId="{BE24B1A5-37CF-5F4A-9E6F-2DDFA3B8FFF3}" type="parTrans" cxnId="{745E6668-03D3-E347-A7E0-07D17663971B}">
      <dgm:prSet/>
      <dgm:spPr/>
      <dgm:t>
        <a:bodyPr/>
        <a:lstStyle/>
        <a:p>
          <a:endParaRPr lang="zh-TW" altLang="en-US" sz="2400" b="0" i="0">
            <a:latin typeface="Times New Roman" panose="02020603050405020304" pitchFamily="18" charset="0"/>
            <a:ea typeface="Yuanti SC" panose="02010600040101010101" pitchFamily="2" charset="-122"/>
            <a:cs typeface="Times New Roman" panose="02020603050405020304" pitchFamily="18" charset="0"/>
          </a:endParaRPr>
        </a:p>
      </dgm:t>
    </dgm:pt>
    <dgm:pt modelId="{0E51F66D-A7E8-AE4C-9DDE-AC1D674C0C81}" type="sibTrans" cxnId="{745E6668-03D3-E347-A7E0-07D17663971B}">
      <dgm:prSet/>
      <dgm:spPr/>
      <dgm:t>
        <a:bodyPr/>
        <a:lstStyle/>
        <a:p>
          <a:endParaRPr lang="zh-TW" altLang="en-US" sz="2400" b="0" i="0">
            <a:latin typeface="Times New Roman" panose="02020603050405020304" pitchFamily="18" charset="0"/>
            <a:ea typeface="Yuanti SC" panose="02010600040101010101" pitchFamily="2" charset="-122"/>
            <a:cs typeface="Times New Roman" panose="02020603050405020304" pitchFamily="18" charset="0"/>
          </a:endParaRPr>
        </a:p>
      </dgm:t>
    </dgm:pt>
    <dgm:pt modelId="{905ED11E-3556-8C45-A736-BE50EE2FA6BC}" type="pres">
      <dgm:prSet presAssocID="{7EDDC009-34B1-A04A-B70C-8004DF3E043C}" presName="linear" presStyleCnt="0">
        <dgm:presLayoutVars>
          <dgm:animLvl val="lvl"/>
          <dgm:resizeHandles val="exact"/>
        </dgm:presLayoutVars>
      </dgm:prSet>
      <dgm:spPr/>
      <dgm:t>
        <a:bodyPr/>
        <a:lstStyle/>
        <a:p>
          <a:endParaRPr lang="zh-TW" altLang="en-US"/>
        </a:p>
      </dgm:t>
    </dgm:pt>
    <dgm:pt modelId="{3A5FB3DC-17CD-5A4B-9113-C0F35A4629F3}" type="pres">
      <dgm:prSet presAssocID="{8E4C11C1-7FC5-734F-83C1-F811EDA1A2FA}" presName="parentText" presStyleLbl="node1" presStyleIdx="0" presStyleCnt="2" custScaleY="51643" custLinFactNeighborX="0" custLinFactNeighborY="-12934">
        <dgm:presLayoutVars>
          <dgm:chMax val="0"/>
          <dgm:bulletEnabled val="1"/>
        </dgm:presLayoutVars>
      </dgm:prSet>
      <dgm:spPr/>
      <dgm:t>
        <a:bodyPr/>
        <a:lstStyle/>
        <a:p>
          <a:endParaRPr lang="zh-TW" altLang="en-US"/>
        </a:p>
      </dgm:t>
    </dgm:pt>
    <dgm:pt modelId="{1E1AB84C-9F5A-964B-BF69-AC5CAF5796BD}" type="pres">
      <dgm:prSet presAssocID="{8E4C11C1-7FC5-734F-83C1-F811EDA1A2FA}" presName="childText" presStyleLbl="revTx" presStyleIdx="0" presStyleCnt="2">
        <dgm:presLayoutVars>
          <dgm:bulletEnabled val="1"/>
        </dgm:presLayoutVars>
      </dgm:prSet>
      <dgm:spPr/>
      <dgm:t>
        <a:bodyPr/>
        <a:lstStyle/>
        <a:p>
          <a:endParaRPr lang="zh-TW" altLang="en-US"/>
        </a:p>
      </dgm:t>
    </dgm:pt>
    <dgm:pt modelId="{85CBCCB5-4A28-EA42-ACD3-E28C4C47E9DF}" type="pres">
      <dgm:prSet presAssocID="{D9CA97F0-4B89-7B4D-BE0F-B4ABF3CFCCA4}" presName="parentText" presStyleLbl="node1" presStyleIdx="1" presStyleCnt="2" custScaleY="45761">
        <dgm:presLayoutVars>
          <dgm:chMax val="0"/>
          <dgm:bulletEnabled val="1"/>
        </dgm:presLayoutVars>
      </dgm:prSet>
      <dgm:spPr/>
      <dgm:t>
        <a:bodyPr/>
        <a:lstStyle/>
        <a:p>
          <a:endParaRPr lang="zh-TW" altLang="en-US"/>
        </a:p>
      </dgm:t>
    </dgm:pt>
    <dgm:pt modelId="{C23D653A-7C4A-8F4E-898A-A488309C6025}" type="pres">
      <dgm:prSet presAssocID="{D9CA97F0-4B89-7B4D-BE0F-B4ABF3CFCCA4}" presName="childText" presStyleLbl="revTx" presStyleIdx="1" presStyleCnt="2">
        <dgm:presLayoutVars>
          <dgm:bulletEnabled val="1"/>
        </dgm:presLayoutVars>
      </dgm:prSet>
      <dgm:spPr/>
      <dgm:t>
        <a:bodyPr/>
        <a:lstStyle/>
        <a:p>
          <a:endParaRPr lang="zh-TW" altLang="en-US"/>
        </a:p>
      </dgm:t>
    </dgm:pt>
  </dgm:ptLst>
  <dgm:cxnLst>
    <dgm:cxn modelId="{745E6668-03D3-E347-A7E0-07D17663971B}" srcId="{D9CA97F0-4B89-7B4D-BE0F-B4ABF3CFCCA4}" destId="{8204D883-FF99-3841-8385-CB304B0B84F4}" srcOrd="0" destOrd="0" parTransId="{BE24B1A5-37CF-5F4A-9E6F-2DDFA3B8FFF3}" sibTransId="{0E51F66D-A7E8-AE4C-9DDE-AC1D674C0C81}"/>
    <dgm:cxn modelId="{1FD58316-0B51-9348-BAD1-AB7C3214FC19}" srcId="{8E4C11C1-7FC5-734F-83C1-F811EDA1A2FA}" destId="{22363765-485F-D247-B162-EC96C2792BDB}" srcOrd="0" destOrd="0" parTransId="{FFD614B8-E659-6940-AD7C-9577EC69E00D}" sibTransId="{77845917-4DF3-7348-9BD0-251F60F05A50}"/>
    <dgm:cxn modelId="{701C38A0-FF1D-D343-BB66-D04BF0D137AD}" type="presOf" srcId="{7EDDC009-34B1-A04A-B70C-8004DF3E043C}" destId="{905ED11E-3556-8C45-A736-BE50EE2FA6BC}" srcOrd="0" destOrd="0" presId="urn:microsoft.com/office/officeart/2005/8/layout/vList2"/>
    <dgm:cxn modelId="{640D8B3C-E9E2-3042-AFAE-851149D34746}" type="presOf" srcId="{8E4C11C1-7FC5-734F-83C1-F811EDA1A2FA}" destId="{3A5FB3DC-17CD-5A4B-9113-C0F35A4629F3}" srcOrd="0" destOrd="0" presId="urn:microsoft.com/office/officeart/2005/8/layout/vList2"/>
    <dgm:cxn modelId="{E235ADDC-67A4-CB42-B125-AF964BE9C974}" srcId="{7EDDC009-34B1-A04A-B70C-8004DF3E043C}" destId="{8E4C11C1-7FC5-734F-83C1-F811EDA1A2FA}" srcOrd="0" destOrd="0" parTransId="{375776CB-5262-B947-B158-EE845430DBC5}" sibTransId="{384AC4FD-6630-F548-BDCF-074A7511AF06}"/>
    <dgm:cxn modelId="{589B434B-9916-A847-958A-AD99C0A99734}" srcId="{7EDDC009-34B1-A04A-B70C-8004DF3E043C}" destId="{D9CA97F0-4B89-7B4D-BE0F-B4ABF3CFCCA4}" srcOrd="1" destOrd="0" parTransId="{4FDB12A3-C968-294E-9A8B-855DF43DDA22}" sibTransId="{DF96B7CF-4C45-3146-8B8D-FBD05E2D9A8A}"/>
    <dgm:cxn modelId="{421E3936-5429-124E-9B62-CEF2B4835BA4}" type="presOf" srcId="{22363765-485F-D247-B162-EC96C2792BDB}" destId="{1E1AB84C-9F5A-964B-BF69-AC5CAF5796BD}" srcOrd="0" destOrd="0" presId="urn:microsoft.com/office/officeart/2005/8/layout/vList2"/>
    <dgm:cxn modelId="{656FF91F-5471-064F-AABF-4B9B7C9842E2}" type="presOf" srcId="{D9CA97F0-4B89-7B4D-BE0F-B4ABF3CFCCA4}" destId="{85CBCCB5-4A28-EA42-ACD3-E28C4C47E9DF}" srcOrd="0" destOrd="0" presId="urn:microsoft.com/office/officeart/2005/8/layout/vList2"/>
    <dgm:cxn modelId="{9F8E0273-9F80-AD45-9158-1DD1622BA213}" type="presOf" srcId="{8204D883-FF99-3841-8385-CB304B0B84F4}" destId="{C23D653A-7C4A-8F4E-898A-A488309C6025}" srcOrd="0" destOrd="0" presId="urn:microsoft.com/office/officeart/2005/8/layout/vList2"/>
    <dgm:cxn modelId="{FF8FF332-44AD-E342-8545-5F12F6D6C59B}" type="presParOf" srcId="{905ED11E-3556-8C45-A736-BE50EE2FA6BC}" destId="{3A5FB3DC-17CD-5A4B-9113-C0F35A4629F3}" srcOrd="0" destOrd="0" presId="urn:microsoft.com/office/officeart/2005/8/layout/vList2"/>
    <dgm:cxn modelId="{C968BACE-2703-6D40-B226-BE751E686575}" type="presParOf" srcId="{905ED11E-3556-8C45-A736-BE50EE2FA6BC}" destId="{1E1AB84C-9F5A-964B-BF69-AC5CAF5796BD}" srcOrd="1" destOrd="0" presId="urn:microsoft.com/office/officeart/2005/8/layout/vList2"/>
    <dgm:cxn modelId="{829B35C2-1B76-BC41-B6FB-68EAD22B87F3}" type="presParOf" srcId="{905ED11E-3556-8C45-A736-BE50EE2FA6BC}" destId="{85CBCCB5-4A28-EA42-ACD3-E28C4C47E9DF}" srcOrd="2" destOrd="0" presId="urn:microsoft.com/office/officeart/2005/8/layout/vList2"/>
    <dgm:cxn modelId="{09C60AC0-963F-6F41-9983-BE1024686FE1}" type="presParOf" srcId="{905ED11E-3556-8C45-A736-BE50EE2FA6BC}" destId="{C23D653A-7C4A-8F4E-898A-A488309C6025}"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0.xml><?xml version="1.0" encoding="utf-8"?>
<dgm:dataModel xmlns:dgm="http://schemas.openxmlformats.org/drawingml/2006/diagram" xmlns:a="http://schemas.openxmlformats.org/drawingml/2006/main">
  <dgm:ptLst>
    <dgm:pt modelId="{7EDDC009-34B1-A04A-B70C-8004DF3E043C}" type="doc">
      <dgm:prSet loTypeId="urn:microsoft.com/office/officeart/2005/8/layout/vList2" loCatId="list" qsTypeId="urn:microsoft.com/office/officeart/2005/8/quickstyle/simple1" qsCatId="simple" csTypeId="urn:microsoft.com/office/officeart/2005/8/colors/colorful1#1" csCatId="colorful" phldr="1"/>
      <dgm:spPr/>
      <dgm:t>
        <a:bodyPr/>
        <a:lstStyle/>
        <a:p>
          <a:endParaRPr lang="zh-TW" altLang="en-US"/>
        </a:p>
      </dgm:t>
    </dgm:pt>
    <dgm:pt modelId="{8E4C11C1-7FC5-734F-83C1-F811EDA1A2FA}">
      <dgm:prSet custT="1"/>
      <dgm:spPr/>
      <dgm:t>
        <a:bodyPr/>
        <a:lstStyle/>
        <a:p>
          <a:r>
            <a:rPr lang="en-US" altLang="zh-HK" sz="2400" b="0" i="0" dirty="0">
              <a:latin typeface="Times New Roman" panose="02020603050405020304" pitchFamily="18" charset="0"/>
              <a:ea typeface="Yuanti SC" panose="02010600040101010101" pitchFamily="2" charset="-122"/>
              <a:cs typeface="Times New Roman" panose="02020603050405020304" pitchFamily="18" charset="0"/>
            </a:rPr>
            <a:t>Who is the host?</a:t>
          </a:r>
          <a:endParaRPr lang="zh-HK" altLang="en-US" sz="2400" b="0" i="0" dirty="0">
            <a:latin typeface="Times New Roman" panose="02020603050405020304" pitchFamily="18" charset="0"/>
            <a:ea typeface="Yuanti SC" panose="02010600040101010101" pitchFamily="2" charset="-122"/>
            <a:cs typeface="Times New Roman" panose="02020603050405020304" pitchFamily="18" charset="0"/>
          </a:endParaRPr>
        </a:p>
      </dgm:t>
    </dgm:pt>
    <dgm:pt modelId="{375776CB-5262-B947-B158-EE845430DBC5}" type="parTrans" cxnId="{E235ADDC-67A4-CB42-B125-AF964BE9C974}">
      <dgm:prSet/>
      <dgm:spPr/>
      <dgm:t>
        <a:bodyPr/>
        <a:lstStyle/>
        <a:p>
          <a:endParaRPr lang="zh-TW" altLang="en-US" sz="2400" b="0" i="0">
            <a:latin typeface="Times New Roman" panose="02020603050405020304" pitchFamily="18" charset="0"/>
            <a:ea typeface="Yuanti SC" panose="02010600040101010101" pitchFamily="2" charset="-122"/>
            <a:cs typeface="Times New Roman" panose="02020603050405020304" pitchFamily="18" charset="0"/>
          </a:endParaRPr>
        </a:p>
      </dgm:t>
    </dgm:pt>
    <dgm:pt modelId="{384AC4FD-6630-F548-BDCF-074A7511AF06}" type="sibTrans" cxnId="{E235ADDC-67A4-CB42-B125-AF964BE9C974}">
      <dgm:prSet/>
      <dgm:spPr/>
      <dgm:t>
        <a:bodyPr/>
        <a:lstStyle/>
        <a:p>
          <a:endParaRPr lang="zh-TW" altLang="en-US" sz="2400" b="0" i="0">
            <a:latin typeface="Times New Roman" panose="02020603050405020304" pitchFamily="18" charset="0"/>
            <a:ea typeface="Yuanti SC" panose="02010600040101010101" pitchFamily="2" charset="-122"/>
            <a:cs typeface="Times New Roman" panose="02020603050405020304" pitchFamily="18" charset="0"/>
          </a:endParaRPr>
        </a:p>
      </dgm:t>
    </dgm:pt>
    <dgm:pt modelId="{22363765-485F-D247-B162-EC96C2792BDB}">
      <dgm:prSet custT="1"/>
      <dgm:spPr/>
      <dgm:t>
        <a:bodyPr/>
        <a:lstStyle/>
        <a:p>
          <a:r>
            <a:rPr lang="en-US" altLang="en-US" sz="2400" b="1" i="0" u="sng" dirty="0">
              <a:latin typeface="Times New Roman" panose="02020603050405020304" pitchFamily="18" charset="0"/>
              <a:ea typeface="Yuanti SC" panose="02010600040101010101" pitchFamily="2" charset="-122"/>
              <a:cs typeface="Times New Roman" panose="02020603050405020304" pitchFamily="18" charset="0"/>
            </a:rPr>
            <a:t>humans or animals </a:t>
          </a:r>
          <a:r>
            <a:rPr lang="en-US" altLang="en-US" sz="2400" b="0" i="0" dirty="0">
              <a:latin typeface="Times New Roman" panose="02020603050405020304" pitchFamily="18" charset="0"/>
              <a:ea typeface="Yuanti SC" panose="02010600040101010101" pitchFamily="2" charset="-122"/>
              <a:cs typeface="Times New Roman" panose="02020603050405020304" pitchFamily="18" charset="0"/>
            </a:rPr>
            <a:t>exposed to a pathogen and harbor a disease </a:t>
          </a:r>
          <a:endParaRPr lang="zh-HK" altLang="en-US" sz="2400" b="0" i="0" u="none" dirty="0">
            <a:latin typeface="Times New Roman" panose="02020603050405020304" pitchFamily="18" charset="0"/>
            <a:ea typeface="Yuanti SC" panose="02010600040101010101" pitchFamily="2" charset="-122"/>
            <a:cs typeface="Times New Roman" panose="02020603050405020304" pitchFamily="18" charset="0"/>
          </a:endParaRPr>
        </a:p>
      </dgm:t>
    </dgm:pt>
    <dgm:pt modelId="{FFD614B8-E659-6940-AD7C-9577EC69E00D}" type="parTrans" cxnId="{1FD58316-0B51-9348-BAD1-AB7C3214FC19}">
      <dgm:prSet/>
      <dgm:spPr/>
      <dgm:t>
        <a:bodyPr/>
        <a:lstStyle/>
        <a:p>
          <a:endParaRPr lang="zh-TW" altLang="en-US" sz="2400" b="0" i="0">
            <a:latin typeface="Times New Roman" panose="02020603050405020304" pitchFamily="18" charset="0"/>
            <a:ea typeface="Yuanti SC" panose="02010600040101010101" pitchFamily="2" charset="-122"/>
            <a:cs typeface="Times New Roman" panose="02020603050405020304" pitchFamily="18" charset="0"/>
          </a:endParaRPr>
        </a:p>
      </dgm:t>
    </dgm:pt>
    <dgm:pt modelId="{77845917-4DF3-7348-9BD0-251F60F05A50}" type="sibTrans" cxnId="{1FD58316-0B51-9348-BAD1-AB7C3214FC19}">
      <dgm:prSet/>
      <dgm:spPr/>
      <dgm:t>
        <a:bodyPr/>
        <a:lstStyle/>
        <a:p>
          <a:endParaRPr lang="zh-TW" altLang="en-US" sz="2400" b="0" i="0">
            <a:latin typeface="Times New Roman" panose="02020603050405020304" pitchFamily="18" charset="0"/>
            <a:ea typeface="Yuanti SC" panose="02010600040101010101" pitchFamily="2" charset="-122"/>
            <a:cs typeface="Times New Roman" panose="02020603050405020304" pitchFamily="18" charset="0"/>
          </a:endParaRPr>
        </a:p>
      </dgm:t>
    </dgm:pt>
    <dgm:pt modelId="{D9CA97F0-4B89-7B4D-BE0F-B4ABF3CFCCA4}">
      <dgm:prSet custT="1"/>
      <dgm:spPr>
        <a:blipFill>
          <a:blip xmlns:r="http://schemas.openxmlformats.org/officeDocument/2006/relationships" r:embed="rId1"/>
          <a:stretch>
            <a:fillRect l="-579" b="-4255"/>
          </a:stretch>
        </a:blipFill>
      </dgm:spPr>
      <dgm:t>
        <a:bodyPr/>
        <a:lstStyle/>
        <a:p>
          <a:r>
            <a:rPr lang="zh-HK" altLang="en-US">
              <a:noFill/>
            </a:rPr>
            <a:t> </a:t>
          </a:r>
        </a:p>
      </dgm:t>
    </dgm:pt>
    <dgm:pt modelId="{4FDB12A3-C968-294E-9A8B-855DF43DDA22}" type="parTrans" cxnId="{589B434B-9916-A847-958A-AD99C0A99734}">
      <dgm:prSet/>
      <dgm:spPr/>
      <dgm:t>
        <a:bodyPr/>
        <a:lstStyle/>
        <a:p>
          <a:endParaRPr lang="zh-TW" altLang="en-US" sz="2400" b="0" i="0">
            <a:latin typeface="Times New Roman" panose="02020603050405020304" pitchFamily="18" charset="0"/>
            <a:ea typeface="Yuanti SC" panose="02010600040101010101" pitchFamily="2" charset="-122"/>
            <a:cs typeface="Times New Roman" panose="02020603050405020304" pitchFamily="18" charset="0"/>
          </a:endParaRPr>
        </a:p>
      </dgm:t>
    </dgm:pt>
    <dgm:pt modelId="{DF96B7CF-4C45-3146-8B8D-FBD05E2D9A8A}" type="sibTrans" cxnId="{589B434B-9916-A847-958A-AD99C0A99734}">
      <dgm:prSet/>
      <dgm:spPr/>
      <dgm:t>
        <a:bodyPr/>
        <a:lstStyle/>
        <a:p>
          <a:endParaRPr lang="zh-TW" altLang="en-US" sz="2400" b="0" i="0">
            <a:latin typeface="Times New Roman" panose="02020603050405020304" pitchFamily="18" charset="0"/>
            <a:ea typeface="Yuanti SC" panose="02010600040101010101" pitchFamily="2" charset="-122"/>
            <a:cs typeface="Times New Roman" panose="02020603050405020304" pitchFamily="18" charset="0"/>
          </a:endParaRPr>
        </a:p>
      </dgm:t>
    </dgm:pt>
    <dgm:pt modelId="{8204D883-FF99-3841-8385-CB304B0B84F4}">
      <dgm:prSet custT="1"/>
      <dgm:spPr/>
      <dgm:t>
        <a:bodyPr/>
        <a:lstStyle/>
        <a:p>
          <a:pPr marL="228600" lvl="1" indent="-228600" algn="l" defTabSz="1066800">
            <a:lnSpc>
              <a:spcPct val="90000"/>
            </a:lnSpc>
            <a:spcBef>
              <a:spcPct val="0"/>
            </a:spcBef>
            <a:spcAft>
              <a:spcPct val="20000"/>
            </a:spcAft>
            <a:buChar char="•"/>
          </a:pPr>
          <a:r>
            <a:rPr lang="en-US" sz="2400" b="0" i="0" u="none" kern="1200" dirty="0">
              <a:solidFill>
                <a:prstClr val="black">
                  <a:hueOff val="0"/>
                  <a:satOff val="0"/>
                  <a:lumOff val="0"/>
                  <a:alphaOff val="0"/>
                </a:prstClr>
              </a:solidFill>
              <a:latin typeface="Times New Roman" panose="02020603050405020304" pitchFamily="18" charset="0"/>
              <a:ea typeface="Yuanti SC" panose="02010600040101010101" pitchFamily="2" charset="-122"/>
              <a:cs typeface="Times New Roman" panose="02020603050405020304" pitchFamily="18" charset="0"/>
            </a:rPr>
            <a:t>Infection only refers to the invasion of the body tissues of a host by a pathogen. A host infected by a pathogen may not always exhibit clinical symptoms. It also depends on the immunity of the host. Some people are more prone to disease after infection. For instance, young children and patients with chronic diseases are more susceptible to complications after infection due to insufficient body immunity. Adults infected with the virus varicella (chickenpox) are more likely than children to develop serious complications. Other factors include the dose of pathogens as well as the sex, socioeconomic status, </a:t>
          </a:r>
          <a:r>
            <a:rPr lang="en-US" sz="2400" b="0" i="0" u="none" kern="1200" dirty="0" err="1">
              <a:solidFill>
                <a:prstClr val="black">
                  <a:hueOff val="0"/>
                  <a:satOff val="0"/>
                  <a:lumOff val="0"/>
                  <a:alphaOff val="0"/>
                </a:prstClr>
              </a:solidFill>
              <a:latin typeface="Times New Roman" panose="02020603050405020304" pitchFamily="18" charset="0"/>
              <a:ea typeface="Yuanti SC" panose="02010600040101010101" pitchFamily="2" charset="-122"/>
              <a:cs typeface="Times New Roman" panose="02020603050405020304" pitchFamily="18" charset="0"/>
            </a:rPr>
            <a:t>behavioural</a:t>
          </a:r>
          <a:r>
            <a:rPr lang="en-US" sz="2400" b="0" i="0" u="none" kern="1200" dirty="0">
              <a:solidFill>
                <a:prstClr val="black">
                  <a:hueOff val="0"/>
                  <a:satOff val="0"/>
                  <a:lumOff val="0"/>
                  <a:alphaOff val="0"/>
                </a:prstClr>
              </a:solidFill>
              <a:latin typeface="Times New Roman" panose="02020603050405020304" pitchFamily="18" charset="0"/>
              <a:ea typeface="Yuanti SC" panose="02010600040101010101" pitchFamily="2" charset="-122"/>
              <a:cs typeface="Times New Roman" panose="02020603050405020304" pitchFamily="18" charset="0"/>
            </a:rPr>
            <a:t> risk factors and susceptibility to infection of the hosts</a:t>
          </a:r>
          <a:endParaRPr lang="zh-HK" sz="2400" b="0" i="0" u="none" kern="1200" dirty="0">
            <a:solidFill>
              <a:prstClr val="black">
                <a:hueOff val="0"/>
                <a:satOff val="0"/>
                <a:lumOff val="0"/>
                <a:alphaOff val="0"/>
              </a:prstClr>
            </a:solidFill>
            <a:latin typeface="Times New Roman" panose="02020603050405020304" pitchFamily="18" charset="0"/>
            <a:ea typeface="Yuanti SC" panose="02010600040101010101" pitchFamily="2" charset="-122"/>
            <a:cs typeface="Times New Roman" panose="02020603050405020304" pitchFamily="18" charset="0"/>
          </a:endParaRPr>
        </a:p>
      </dgm:t>
    </dgm:pt>
    <dgm:pt modelId="{BE24B1A5-37CF-5F4A-9E6F-2DDFA3B8FFF3}" type="parTrans" cxnId="{745E6668-03D3-E347-A7E0-07D17663971B}">
      <dgm:prSet/>
      <dgm:spPr/>
      <dgm:t>
        <a:bodyPr/>
        <a:lstStyle/>
        <a:p>
          <a:endParaRPr lang="zh-TW" altLang="en-US" sz="2400" b="0" i="0">
            <a:latin typeface="Times New Roman" panose="02020603050405020304" pitchFamily="18" charset="0"/>
            <a:ea typeface="Yuanti SC" panose="02010600040101010101" pitchFamily="2" charset="-122"/>
            <a:cs typeface="Times New Roman" panose="02020603050405020304" pitchFamily="18" charset="0"/>
          </a:endParaRPr>
        </a:p>
      </dgm:t>
    </dgm:pt>
    <dgm:pt modelId="{0E51F66D-A7E8-AE4C-9DDE-AC1D674C0C81}" type="sibTrans" cxnId="{745E6668-03D3-E347-A7E0-07D17663971B}">
      <dgm:prSet/>
      <dgm:spPr/>
      <dgm:t>
        <a:bodyPr/>
        <a:lstStyle/>
        <a:p>
          <a:endParaRPr lang="zh-TW" altLang="en-US" sz="2400" b="0" i="0">
            <a:latin typeface="Times New Roman" panose="02020603050405020304" pitchFamily="18" charset="0"/>
            <a:ea typeface="Yuanti SC" panose="02010600040101010101" pitchFamily="2" charset="-122"/>
            <a:cs typeface="Times New Roman" panose="02020603050405020304" pitchFamily="18" charset="0"/>
          </a:endParaRPr>
        </a:p>
      </dgm:t>
    </dgm:pt>
    <dgm:pt modelId="{905ED11E-3556-8C45-A736-BE50EE2FA6BC}" type="pres">
      <dgm:prSet presAssocID="{7EDDC009-34B1-A04A-B70C-8004DF3E043C}" presName="linear" presStyleCnt="0">
        <dgm:presLayoutVars>
          <dgm:animLvl val="lvl"/>
          <dgm:resizeHandles val="exact"/>
        </dgm:presLayoutVars>
      </dgm:prSet>
      <dgm:spPr/>
      <dgm:t>
        <a:bodyPr/>
        <a:lstStyle/>
        <a:p>
          <a:endParaRPr lang="zh-TW" altLang="en-US"/>
        </a:p>
      </dgm:t>
    </dgm:pt>
    <dgm:pt modelId="{3A5FB3DC-17CD-5A4B-9113-C0F35A4629F3}" type="pres">
      <dgm:prSet presAssocID="{8E4C11C1-7FC5-734F-83C1-F811EDA1A2FA}" presName="parentText" presStyleLbl="node1" presStyleIdx="0" presStyleCnt="2" custScaleY="51643" custLinFactNeighborX="0" custLinFactNeighborY="-12934">
        <dgm:presLayoutVars>
          <dgm:chMax val="0"/>
          <dgm:bulletEnabled val="1"/>
        </dgm:presLayoutVars>
      </dgm:prSet>
      <dgm:spPr/>
      <dgm:t>
        <a:bodyPr/>
        <a:lstStyle/>
        <a:p>
          <a:endParaRPr lang="zh-TW" altLang="en-US"/>
        </a:p>
      </dgm:t>
    </dgm:pt>
    <dgm:pt modelId="{1E1AB84C-9F5A-964B-BF69-AC5CAF5796BD}" type="pres">
      <dgm:prSet presAssocID="{8E4C11C1-7FC5-734F-83C1-F811EDA1A2FA}" presName="childText" presStyleLbl="revTx" presStyleIdx="0" presStyleCnt="2">
        <dgm:presLayoutVars>
          <dgm:bulletEnabled val="1"/>
        </dgm:presLayoutVars>
      </dgm:prSet>
      <dgm:spPr/>
      <dgm:t>
        <a:bodyPr/>
        <a:lstStyle/>
        <a:p>
          <a:endParaRPr lang="zh-TW" altLang="en-US"/>
        </a:p>
      </dgm:t>
    </dgm:pt>
    <dgm:pt modelId="{85CBCCB5-4A28-EA42-ACD3-E28C4C47E9DF}" type="pres">
      <dgm:prSet presAssocID="{D9CA97F0-4B89-7B4D-BE0F-B4ABF3CFCCA4}" presName="parentText" presStyleLbl="node1" presStyleIdx="1" presStyleCnt="2" custScaleY="45761">
        <dgm:presLayoutVars>
          <dgm:chMax val="0"/>
          <dgm:bulletEnabled val="1"/>
        </dgm:presLayoutVars>
      </dgm:prSet>
      <dgm:spPr/>
      <dgm:t>
        <a:bodyPr/>
        <a:lstStyle/>
        <a:p>
          <a:endParaRPr lang="zh-TW" altLang="en-US"/>
        </a:p>
      </dgm:t>
    </dgm:pt>
    <dgm:pt modelId="{C23D653A-7C4A-8F4E-898A-A488309C6025}" type="pres">
      <dgm:prSet presAssocID="{D9CA97F0-4B89-7B4D-BE0F-B4ABF3CFCCA4}" presName="childText" presStyleLbl="revTx" presStyleIdx="1" presStyleCnt="2">
        <dgm:presLayoutVars>
          <dgm:bulletEnabled val="1"/>
        </dgm:presLayoutVars>
      </dgm:prSet>
      <dgm:spPr/>
      <dgm:t>
        <a:bodyPr/>
        <a:lstStyle/>
        <a:p>
          <a:endParaRPr lang="zh-TW" altLang="en-US"/>
        </a:p>
      </dgm:t>
    </dgm:pt>
  </dgm:ptLst>
  <dgm:cxnLst>
    <dgm:cxn modelId="{421E3936-5429-124E-9B62-CEF2B4835BA4}" type="presOf" srcId="{22363765-485F-D247-B162-EC96C2792BDB}" destId="{1E1AB84C-9F5A-964B-BF69-AC5CAF5796BD}" srcOrd="0" destOrd="0" presId="urn:microsoft.com/office/officeart/2005/8/layout/vList2"/>
    <dgm:cxn modelId="{E235ADDC-67A4-CB42-B125-AF964BE9C974}" srcId="{7EDDC009-34B1-A04A-B70C-8004DF3E043C}" destId="{8E4C11C1-7FC5-734F-83C1-F811EDA1A2FA}" srcOrd="0" destOrd="0" parTransId="{375776CB-5262-B947-B158-EE845430DBC5}" sibTransId="{384AC4FD-6630-F548-BDCF-074A7511AF06}"/>
    <dgm:cxn modelId="{640D8B3C-E9E2-3042-AFAE-851149D34746}" type="presOf" srcId="{8E4C11C1-7FC5-734F-83C1-F811EDA1A2FA}" destId="{3A5FB3DC-17CD-5A4B-9113-C0F35A4629F3}" srcOrd="0" destOrd="0" presId="urn:microsoft.com/office/officeart/2005/8/layout/vList2"/>
    <dgm:cxn modelId="{9F8E0273-9F80-AD45-9158-1DD1622BA213}" type="presOf" srcId="{8204D883-FF99-3841-8385-CB304B0B84F4}" destId="{C23D653A-7C4A-8F4E-898A-A488309C6025}" srcOrd="0" destOrd="0" presId="urn:microsoft.com/office/officeart/2005/8/layout/vList2"/>
    <dgm:cxn modelId="{701C38A0-FF1D-D343-BB66-D04BF0D137AD}" type="presOf" srcId="{7EDDC009-34B1-A04A-B70C-8004DF3E043C}" destId="{905ED11E-3556-8C45-A736-BE50EE2FA6BC}" srcOrd="0" destOrd="0" presId="urn:microsoft.com/office/officeart/2005/8/layout/vList2"/>
    <dgm:cxn modelId="{1FD58316-0B51-9348-BAD1-AB7C3214FC19}" srcId="{8E4C11C1-7FC5-734F-83C1-F811EDA1A2FA}" destId="{22363765-485F-D247-B162-EC96C2792BDB}" srcOrd="0" destOrd="0" parTransId="{FFD614B8-E659-6940-AD7C-9577EC69E00D}" sibTransId="{77845917-4DF3-7348-9BD0-251F60F05A50}"/>
    <dgm:cxn modelId="{745E6668-03D3-E347-A7E0-07D17663971B}" srcId="{D9CA97F0-4B89-7B4D-BE0F-B4ABF3CFCCA4}" destId="{8204D883-FF99-3841-8385-CB304B0B84F4}" srcOrd="0" destOrd="0" parTransId="{BE24B1A5-37CF-5F4A-9E6F-2DDFA3B8FFF3}" sibTransId="{0E51F66D-A7E8-AE4C-9DDE-AC1D674C0C81}"/>
    <dgm:cxn modelId="{656FF91F-5471-064F-AABF-4B9B7C9842E2}" type="presOf" srcId="{D9CA97F0-4B89-7B4D-BE0F-B4ABF3CFCCA4}" destId="{85CBCCB5-4A28-EA42-ACD3-E28C4C47E9DF}" srcOrd="0" destOrd="0" presId="urn:microsoft.com/office/officeart/2005/8/layout/vList2"/>
    <dgm:cxn modelId="{589B434B-9916-A847-958A-AD99C0A99734}" srcId="{7EDDC009-34B1-A04A-B70C-8004DF3E043C}" destId="{D9CA97F0-4B89-7B4D-BE0F-B4ABF3CFCCA4}" srcOrd="1" destOrd="0" parTransId="{4FDB12A3-C968-294E-9A8B-855DF43DDA22}" sibTransId="{DF96B7CF-4C45-3146-8B8D-FBD05E2D9A8A}"/>
    <dgm:cxn modelId="{FF8FF332-44AD-E342-8545-5F12F6D6C59B}" type="presParOf" srcId="{905ED11E-3556-8C45-A736-BE50EE2FA6BC}" destId="{3A5FB3DC-17CD-5A4B-9113-C0F35A4629F3}" srcOrd="0" destOrd="0" presId="urn:microsoft.com/office/officeart/2005/8/layout/vList2"/>
    <dgm:cxn modelId="{C968BACE-2703-6D40-B226-BE751E686575}" type="presParOf" srcId="{905ED11E-3556-8C45-A736-BE50EE2FA6BC}" destId="{1E1AB84C-9F5A-964B-BF69-AC5CAF5796BD}" srcOrd="1" destOrd="0" presId="urn:microsoft.com/office/officeart/2005/8/layout/vList2"/>
    <dgm:cxn modelId="{829B35C2-1B76-BC41-B6FB-68EAD22B87F3}" type="presParOf" srcId="{905ED11E-3556-8C45-A736-BE50EE2FA6BC}" destId="{85CBCCB5-4A28-EA42-ACD3-E28C4C47E9DF}" srcOrd="2" destOrd="0" presId="urn:microsoft.com/office/officeart/2005/8/layout/vList2"/>
    <dgm:cxn modelId="{09C60AC0-963F-6F41-9983-BE1024686FE1}" type="presParOf" srcId="{905ED11E-3556-8C45-A736-BE50EE2FA6BC}" destId="{C23D653A-7C4A-8F4E-898A-A488309C6025}" srcOrd="3"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4F647FA-AB9A-FC41-B9FC-12CCA52CB796}" type="doc">
      <dgm:prSet loTypeId="urn:microsoft.com/office/officeart/2009/3/layout/DescendingProcess" loCatId="" qsTypeId="urn:microsoft.com/office/officeart/2005/8/quickstyle/simple1" qsCatId="simple" csTypeId="urn:microsoft.com/office/officeart/2005/8/colors/accent1_2" csCatId="accent1" phldr="1"/>
      <dgm:spPr/>
      <dgm:t>
        <a:bodyPr/>
        <a:lstStyle/>
        <a:p>
          <a:endParaRPr lang="zh-TW" altLang="en-US"/>
        </a:p>
      </dgm:t>
    </dgm:pt>
    <dgm:pt modelId="{DBFD56E9-CE02-D846-B795-784CBA9320F6}">
      <dgm:prSet phldrT="[文字]" custT="1"/>
      <dgm:spPr/>
      <dgm:t>
        <a:bodyPr/>
        <a:lstStyle/>
        <a:p>
          <a:r>
            <a:rPr lang="en-US" altLang="zh-TW" sz="2000" b="0" i="0" dirty="0">
              <a:latin typeface="Times New Roman" panose="02020603050405020304" pitchFamily="18" charset="0"/>
              <a:ea typeface="Yuanti SC" panose="02010600040101010101" pitchFamily="2" charset="-122"/>
              <a:cs typeface="Times New Roman" panose="02020603050405020304" pitchFamily="18" charset="0"/>
            </a:rPr>
            <a:t>Leave Host</a:t>
          </a:r>
          <a:r>
            <a:rPr lang="zh-TW" altLang="en-US" sz="2000" b="0" i="0" dirty="0">
              <a:latin typeface="Times New Roman" panose="02020603050405020304" pitchFamily="18" charset="0"/>
              <a:ea typeface="Yuanti SC" panose="02010600040101010101" pitchFamily="2" charset="-122"/>
              <a:cs typeface="Times New Roman" panose="02020603050405020304" pitchFamily="18" charset="0"/>
            </a:rPr>
            <a:t>（</a:t>
          </a:r>
          <a:r>
            <a:rPr lang="en-US" altLang="zh-TW" sz="2000" b="0" i="0" dirty="0">
              <a:latin typeface="Times New Roman" panose="02020603050405020304" pitchFamily="18" charset="0"/>
              <a:ea typeface="Yuanti SC" panose="02010600040101010101" pitchFamily="2" charset="-122"/>
              <a:cs typeface="Times New Roman" panose="02020603050405020304" pitchFamily="18" charset="0"/>
            </a:rPr>
            <a:t>A</a:t>
          </a:r>
          <a:r>
            <a:rPr lang="zh-TW" altLang="en-US" sz="2000" b="0" i="0" dirty="0">
              <a:latin typeface="Times New Roman" panose="02020603050405020304" pitchFamily="18" charset="0"/>
              <a:ea typeface="Yuanti SC" panose="02010600040101010101" pitchFamily="2" charset="-122"/>
              <a:cs typeface="Times New Roman" panose="02020603050405020304" pitchFamily="18" charset="0"/>
            </a:rPr>
            <a:t>）</a:t>
          </a:r>
        </a:p>
      </dgm:t>
    </dgm:pt>
    <dgm:pt modelId="{25316FFC-E6DA-DF4C-BA58-8085E859E8C3}" type="parTrans" cxnId="{9A88E789-8439-0F44-98AF-855869D7B3BD}">
      <dgm:prSet/>
      <dgm:spPr/>
      <dgm:t>
        <a:bodyPr/>
        <a:lstStyle/>
        <a:p>
          <a:endParaRPr lang="zh-TW" altLang="en-US" sz="2400" b="0" i="0">
            <a:latin typeface="Times New Roman" panose="02020603050405020304" pitchFamily="18" charset="0"/>
            <a:ea typeface="Yuanti SC Light" panose="02010600040101010101" pitchFamily="2" charset="-122"/>
            <a:cs typeface="Times New Roman" panose="02020603050405020304" pitchFamily="18" charset="0"/>
          </a:endParaRPr>
        </a:p>
      </dgm:t>
    </dgm:pt>
    <dgm:pt modelId="{482F3816-B228-7745-A607-B2AA43E46D57}" type="sibTrans" cxnId="{9A88E789-8439-0F44-98AF-855869D7B3BD}">
      <dgm:prSet/>
      <dgm:spPr/>
      <dgm:t>
        <a:bodyPr/>
        <a:lstStyle/>
        <a:p>
          <a:endParaRPr lang="zh-TW" altLang="en-US" sz="2400" b="0" i="0">
            <a:latin typeface="Times New Roman" panose="02020603050405020304" pitchFamily="18" charset="0"/>
            <a:ea typeface="Yuanti SC Light" panose="02010600040101010101" pitchFamily="2" charset="-122"/>
            <a:cs typeface="Times New Roman" panose="02020603050405020304" pitchFamily="18" charset="0"/>
          </a:endParaRPr>
        </a:p>
      </dgm:t>
    </dgm:pt>
    <dgm:pt modelId="{04F4008D-E7BE-544C-A7B5-8D8428B5E6C5}">
      <dgm:prSet phldrT="[文字]" custT="1"/>
      <dgm:spPr/>
      <dgm:t>
        <a:bodyPr/>
        <a:lstStyle/>
        <a:p>
          <a:pPr algn="ctr"/>
          <a:r>
            <a:rPr lang="en-US" altLang="en-US" sz="1800" b="1" i="0" dirty="0">
              <a:latin typeface="Times New Roman" panose="02020603050405020304" pitchFamily="18" charset="0"/>
              <a:ea typeface="Yuanti SC Light" panose="02010600040101010101" pitchFamily="2" charset="-122"/>
              <a:cs typeface="Times New Roman" panose="02020603050405020304" pitchFamily="18" charset="0"/>
            </a:rPr>
            <a:t>Direct transmission</a:t>
          </a:r>
          <a:endParaRPr lang="zh-TW" altLang="en-US" sz="1800" b="1" i="0" dirty="0">
            <a:latin typeface="Times New Roman" panose="02020603050405020304" pitchFamily="18" charset="0"/>
            <a:ea typeface="Yuanti SC Light" panose="02010600040101010101" pitchFamily="2" charset="-122"/>
            <a:cs typeface="Times New Roman" panose="02020603050405020304" pitchFamily="18" charset="0"/>
          </a:endParaRPr>
        </a:p>
      </dgm:t>
    </dgm:pt>
    <dgm:pt modelId="{49E599FB-6DDE-8E43-9192-5192DC8AFA14}" type="parTrans" cxnId="{459AEE3D-62E0-3F43-AD4F-B37E86E17D86}">
      <dgm:prSet/>
      <dgm:spPr/>
      <dgm:t>
        <a:bodyPr/>
        <a:lstStyle/>
        <a:p>
          <a:endParaRPr lang="zh-TW" altLang="en-US" sz="2400" b="0" i="0">
            <a:latin typeface="Times New Roman" panose="02020603050405020304" pitchFamily="18" charset="0"/>
            <a:ea typeface="Yuanti SC Light" panose="02010600040101010101" pitchFamily="2" charset="-122"/>
            <a:cs typeface="Times New Roman" panose="02020603050405020304" pitchFamily="18" charset="0"/>
          </a:endParaRPr>
        </a:p>
      </dgm:t>
    </dgm:pt>
    <dgm:pt modelId="{98C0209F-7E33-A746-8953-4EA6424D1980}" type="sibTrans" cxnId="{459AEE3D-62E0-3F43-AD4F-B37E86E17D86}">
      <dgm:prSet/>
      <dgm:spPr/>
      <dgm:t>
        <a:bodyPr/>
        <a:lstStyle/>
        <a:p>
          <a:endParaRPr lang="zh-TW" altLang="en-US" sz="2400" b="0" i="0">
            <a:latin typeface="Times New Roman" panose="02020603050405020304" pitchFamily="18" charset="0"/>
            <a:ea typeface="Yuanti SC Light" panose="02010600040101010101" pitchFamily="2" charset="-122"/>
            <a:cs typeface="Times New Roman" panose="02020603050405020304" pitchFamily="18" charset="0"/>
          </a:endParaRPr>
        </a:p>
      </dgm:t>
    </dgm:pt>
    <dgm:pt modelId="{0BB377E8-F345-484A-B37E-DFA4939FF961}">
      <dgm:prSet phldrT="[文字]" custT="1"/>
      <dgm:spPr/>
      <dgm:t>
        <a:bodyPr/>
        <a:lstStyle/>
        <a:p>
          <a:pPr algn="ctr"/>
          <a:r>
            <a:rPr lang="en-US" altLang="en-US" sz="1800" b="1" i="0" dirty="0">
              <a:latin typeface="Times New Roman" panose="02020603050405020304" pitchFamily="18" charset="0"/>
              <a:ea typeface="Yuanti SC Light" panose="02010600040101010101" pitchFamily="2" charset="-122"/>
              <a:cs typeface="Times New Roman" panose="02020603050405020304" pitchFamily="18" charset="0"/>
            </a:rPr>
            <a:t>Indirect transmission</a:t>
          </a:r>
          <a:endParaRPr lang="zh-TW" altLang="en-US" sz="1800" b="1" i="0" dirty="0">
            <a:latin typeface="Times New Roman" panose="02020603050405020304" pitchFamily="18" charset="0"/>
            <a:ea typeface="Yuanti SC Light" panose="02010600040101010101" pitchFamily="2" charset="-122"/>
            <a:cs typeface="Times New Roman" panose="02020603050405020304" pitchFamily="18" charset="0"/>
          </a:endParaRPr>
        </a:p>
      </dgm:t>
    </dgm:pt>
    <dgm:pt modelId="{06437156-E8A2-E848-9A0E-7865B3D8701F}" type="parTrans" cxnId="{EC57956F-E1E6-8F4D-B3F0-181EFADC480B}">
      <dgm:prSet/>
      <dgm:spPr/>
      <dgm:t>
        <a:bodyPr/>
        <a:lstStyle/>
        <a:p>
          <a:endParaRPr lang="zh-TW" altLang="en-US" sz="2400" b="0" i="0">
            <a:latin typeface="Times New Roman" panose="02020603050405020304" pitchFamily="18" charset="0"/>
            <a:ea typeface="Yuanti SC Light" panose="02010600040101010101" pitchFamily="2" charset="-122"/>
            <a:cs typeface="Times New Roman" panose="02020603050405020304" pitchFamily="18" charset="0"/>
          </a:endParaRPr>
        </a:p>
      </dgm:t>
    </dgm:pt>
    <dgm:pt modelId="{F6DA379B-30DE-EA4C-8032-8080D618E827}" type="sibTrans" cxnId="{EC57956F-E1E6-8F4D-B3F0-181EFADC480B}">
      <dgm:prSet/>
      <dgm:spPr/>
      <dgm:t>
        <a:bodyPr/>
        <a:lstStyle/>
        <a:p>
          <a:endParaRPr lang="zh-TW" altLang="en-US" sz="2400" b="0" i="0">
            <a:latin typeface="Times New Roman" panose="02020603050405020304" pitchFamily="18" charset="0"/>
            <a:ea typeface="Yuanti SC Light" panose="02010600040101010101" pitchFamily="2" charset="-122"/>
            <a:cs typeface="Times New Roman" panose="02020603050405020304" pitchFamily="18" charset="0"/>
          </a:endParaRPr>
        </a:p>
      </dgm:t>
    </dgm:pt>
    <dgm:pt modelId="{2E8BFFE8-E43E-5245-8FDD-3C2EB1852C6F}">
      <dgm:prSet phldrT="[文字]" custT="1"/>
      <dgm:spPr/>
      <dgm:t>
        <a:bodyPr/>
        <a:lstStyle/>
        <a:p>
          <a:r>
            <a:rPr lang="en-US" altLang="zh-TW" sz="2000" b="0" i="0" dirty="0">
              <a:latin typeface="Times New Roman" panose="02020603050405020304" pitchFamily="18" charset="0"/>
              <a:ea typeface="Yuanti SC" panose="02010600040101010101" pitchFamily="2" charset="-122"/>
              <a:cs typeface="Times New Roman" panose="02020603050405020304" pitchFamily="18" charset="0"/>
            </a:rPr>
            <a:t>Enter Host</a:t>
          </a:r>
          <a:r>
            <a:rPr lang="zh-HK" altLang="en-US" sz="2000" b="0" i="0" dirty="0">
              <a:latin typeface="Times New Roman" panose="02020603050405020304" pitchFamily="18" charset="0"/>
              <a:ea typeface="Yuanti SC" panose="02010600040101010101" pitchFamily="2" charset="-122"/>
              <a:cs typeface="Times New Roman" panose="02020603050405020304" pitchFamily="18" charset="0"/>
            </a:rPr>
            <a:t>（</a:t>
          </a:r>
          <a:r>
            <a:rPr lang="en-US" altLang="zh-HK" sz="2000" b="0" i="0" dirty="0">
              <a:latin typeface="Times New Roman" panose="02020603050405020304" pitchFamily="18" charset="0"/>
              <a:ea typeface="Yuanti SC" panose="02010600040101010101" pitchFamily="2" charset="-122"/>
              <a:cs typeface="Times New Roman" panose="02020603050405020304" pitchFamily="18" charset="0"/>
            </a:rPr>
            <a:t>B</a:t>
          </a:r>
          <a:r>
            <a:rPr lang="zh-HK" altLang="en-US" sz="2000" b="0" i="0" dirty="0">
              <a:latin typeface="Times New Roman" panose="02020603050405020304" pitchFamily="18" charset="0"/>
              <a:ea typeface="Yuanti SC" panose="02010600040101010101" pitchFamily="2" charset="-122"/>
              <a:cs typeface="Times New Roman" panose="02020603050405020304" pitchFamily="18" charset="0"/>
            </a:rPr>
            <a:t>）</a:t>
          </a:r>
          <a:endParaRPr lang="zh-TW" altLang="en-US" sz="2000" b="0" i="0" dirty="0">
            <a:latin typeface="Times New Roman" panose="02020603050405020304" pitchFamily="18" charset="0"/>
            <a:ea typeface="Yuanti SC" panose="02010600040101010101" pitchFamily="2" charset="-122"/>
            <a:cs typeface="Times New Roman" panose="02020603050405020304" pitchFamily="18" charset="0"/>
          </a:endParaRPr>
        </a:p>
      </dgm:t>
    </dgm:pt>
    <dgm:pt modelId="{026A8BC6-7993-9043-8359-EF58D5966681}" type="parTrans" cxnId="{4DE0644B-93C6-4545-B0AC-5ED5A21A4513}">
      <dgm:prSet/>
      <dgm:spPr/>
      <dgm:t>
        <a:bodyPr/>
        <a:lstStyle/>
        <a:p>
          <a:endParaRPr lang="zh-TW" altLang="en-US" sz="2400" b="0" i="0">
            <a:latin typeface="Times New Roman" panose="02020603050405020304" pitchFamily="18" charset="0"/>
            <a:ea typeface="Yuanti SC Light" panose="02010600040101010101" pitchFamily="2" charset="-122"/>
            <a:cs typeface="Times New Roman" panose="02020603050405020304" pitchFamily="18" charset="0"/>
          </a:endParaRPr>
        </a:p>
      </dgm:t>
    </dgm:pt>
    <dgm:pt modelId="{521299E8-1805-324B-BB7F-45B9EFDB70C1}" type="sibTrans" cxnId="{4DE0644B-93C6-4545-B0AC-5ED5A21A4513}">
      <dgm:prSet/>
      <dgm:spPr/>
      <dgm:t>
        <a:bodyPr/>
        <a:lstStyle/>
        <a:p>
          <a:endParaRPr lang="zh-TW" altLang="en-US" sz="2400" b="0" i="0">
            <a:latin typeface="Times New Roman" panose="02020603050405020304" pitchFamily="18" charset="0"/>
            <a:ea typeface="Yuanti SC Light" panose="02010600040101010101" pitchFamily="2" charset="-122"/>
            <a:cs typeface="Times New Roman" panose="02020603050405020304" pitchFamily="18" charset="0"/>
          </a:endParaRPr>
        </a:p>
      </dgm:t>
    </dgm:pt>
    <dgm:pt modelId="{CA484734-650B-8142-8DE1-AAF4D4BD6BD3}" type="pres">
      <dgm:prSet presAssocID="{A4F647FA-AB9A-FC41-B9FC-12CCA52CB796}" presName="Name0" presStyleCnt="0">
        <dgm:presLayoutVars>
          <dgm:chMax val="7"/>
          <dgm:chPref val="5"/>
        </dgm:presLayoutVars>
      </dgm:prSet>
      <dgm:spPr/>
      <dgm:t>
        <a:bodyPr/>
        <a:lstStyle/>
        <a:p>
          <a:endParaRPr lang="zh-TW" altLang="en-US"/>
        </a:p>
      </dgm:t>
    </dgm:pt>
    <dgm:pt modelId="{2B7974A7-436E-A548-BC23-71F3121270EB}" type="pres">
      <dgm:prSet presAssocID="{A4F647FA-AB9A-FC41-B9FC-12CCA52CB796}" presName="arrowNode" presStyleLbl="node1" presStyleIdx="0" presStyleCnt="1"/>
      <dgm:spPr/>
    </dgm:pt>
    <dgm:pt modelId="{78E0D905-66B9-3F44-9B7D-4A08B8085661}" type="pres">
      <dgm:prSet presAssocID="{DBFD56E9-CE02-D846-B795-784CBA9320F6}" presName="txNode1" presStyleLbl="revTx" presStyleIdx="0" presStyleCnt="4" custScaleX="79466" custScaleY="273637" custLinFactY="-43010" custLinFactNeighborX="5854" custLinFactNeighborY="-100000">
        <dgm:presLayoutVars>
          <dgm:bulletEnabled val="1"/>
        </dgm:presLayoutVars>
      </dgm:prSet>
      <dgm:spPr/>
      <dgm:t>
        <a:bodyPr/>
        <a:lstStyle/>
        <a:p>
          <a:endParaRPr lang="zh-TW" altLang="en-US"/>
        </a:p>
      </dgm:t>
    </dgm:pt>
    <dgm:pt modelId="{06C8CF57-9214-D645-B2F0-BE7411FF71BC}" type="pres">
      <dgm:prSet presAssocID="{04F4008D-E7BE-544C-A7B5-8D8428B5E6C5}" presName="txNode2" presStyleLbl="revTx" presStyleIdx="1" presStyleCnt="4" custScaleY="180894" custLinFactNeighborX="6128" custLinFactNeighborY="1422">
        <dgm:presLayoutVars>
          <dgm:bulletEnabled val="1"/>
        </dgm:presLayoutVars>
      </dgm:prSet>
      <dgm:spPr/>
      <dgm:t>
        <a:bodyPr/>
        <a:lstStyle/>
        <a:p>
          <a:endParaRPr lang="zh-TW" altLang="en-US"/>
        </a:p>
      </dgm:t>
    </dgm:pt>
    <dgm:pt modelId="{788A6E97-22A1-1C42-972C-5DA8D87DC801}" type="pres">
      <dgm:prSet presAssocID="{98C0209F-7E33-A746-8953-4EA6424D1980}" presName="dotNode2" presStyleCnt="0"/>
      <dgm:spPr/>
    </dgm:pt>
    <dgm:pt modelId="{846016C1-2664-8B44-9273-AD8F9BDFF7CD}" type="pres">
      <dgm:prSet presAssocID="{98C0209F-7E33-A746-8953-4EA6424D1980}" presName="dotRepeatNode" presStyleLbl="fgShp" presStyleIdx="0" presStyleCnt="2"/>
      <dgm:spPr/>
      <dgm:t>
        <a:bodyPr/>
        <a:lstStyle/>
        <a:p>
          <a:endParaRPr lang="zh-TW" altLang="en-US"/>
        </a:p>
      </dgm:t>
    </dgm:pt>
    <dgm:pt modelId="{5D443905-29D0-0542-9C09-9BC935E52A8C}" type="pres">
      <dgm:prSet presAssocID="{0BB377E8-F345-484A-B37E-DFA4939FF961}" presName="txNode3" presStyleLbl="revTx" presStyleIdx="2" presStyleCnt="4" custScaleY="187891">
        <dgm:presLayoutVars>
          <dgm:bulletEnabled val="1"/>
        </dgm:presLayoutVars>
      </dgm:prSet>
      <dgm:spPr/>
      <dgm:t>
        <a:bodyPr/>
        <a:lstStyle/>
        <a:p>
          <a:endParaRPr lang="zh-TW" altLang="en-US"/>
        </a:p>
      </dgm:t>
    </dgm:pt>
    <dgm:pt modelId="{F5155C46-5770-CB44-8587-BEE06A66B17B}" type="pres">
      <dgm:prSet presAssocID="{F6DA379B-30DE-EA4C-8032-8080D618E827}" presName="dotNode3" presStyleCnt="0"/>
      <dgm:spPr/>
    </dgm:pt>
    <dgm:pt modelId="{DD44B7C6-A173-364B-983E-F2458CCED1CC}" type="pres">
      <dgm:prSet presAssocID="{F6DA379B-30DE-EA4C-8032-8080D618E827}" presName="dotRepeatNode" presStyleLbl="fgShp" presStyleIdx="1" presStyleCnt="2"/>
      <dgm:spPr/>
      <dgm:t>
        <a:bodyPr/>
        <a:lstStyle/>
        <a:p>
          <a:endParaRPr lang="zh-TW" altLang="en-US"/>
        </a:p>
      </dgm:t>
    </dgm:pt>
    <dgm:pt modelId="{5BB4B800-5B25-434B-9316-B6AD9E920121}" type="pres">
      <dgm:prSet presAssocID="{2E8BFFE8-E43E-5245-8FDD-3C2EB1852C6F}" presName="txNode4" presStyleLbl="revTx" presStyleIdx="3" presStyleCnt="4" custScaleX="68534" custScaleY="208097" custLinFactNeighborX="-3525" custLinFactNeighborY="51385">
        <dgm:presLayoutVars>
          <dgm:bulletEnabled val="1"/>
        </dgm:presLayoutVars>
      </dgm:prSet>
      <dgm:spPr/>
      <dgm:t>
        <a:bodyPr/>
        <a:lstStyle/>
        <a:p>
          <a:endParaRPr lang="zh-TW" altLang="en-US"/>
        </a:p>
      </dgm:t>
    </dgm:pt>
  </dgm:ptLst>
  <dgm:cxnLst>
    <dgm:cxn modelId="{18836BE8-5323-8440-BC4D-B3146B8B4A37}" type="presOf" srcId="{04F4008D-E7BE-544C-A7B5-8D8428B5E6C5}" destId="{06C8CF57-9214-D645-B2F0-BE7411FF71BC}" srcOrd="0" destOrd="0" presId="urn:microsoft.com/office/officeart/2009/3/layout/DescendingProcess"/>
    <dgm:cxn modelId="{F526A63B-E791-1F41-928E-BA9C827A1329}" type="presOf" srcId="{DBFD56E9-CE02-D846-B795-784CBA9320F6}" destId="{78E0D905-66B9-3F44-9B7D-4A08B8085661}" srcOrd="0" destOrd="0" presId="urn:microsoft.com/office/officeart/2009/3/layout/DescendingProcess"/>
    <dgm:cxn modelId="{9A88E789-8439-0F44-98AF-855869D7B3BD}" srcId="{A4F647FA-AB9A-FC41-B9FC-12CCA52CB796}" destId="{DBFD56E9-CE02-D846-B795-784CBA9320F6}" srcOrd="0" destOrd="0" parTransId="{25316FFC-E6DA-DF4C-BA58-8085E859E8C3}" sibTransId="{482F3816-B228-7745-A607-B2AA43E46D57}"/>
    <dgm:cxn modelId="{459AEE3D-62E0-3F43-AD4F-B37E86E17D86}" srcId="{A4F647FA-AB9A-FC41-B9FC-12CCA52CB796}" destId="{04F4008D-E7BE-544C-A7B5-8D8428B5E6C5}" srcOrd="1" destOrd="0" parTransId="{49E599FB-6DDE-8E43-9192-5192DC8AFA14}" sibTransId="{98C0209F-7E33-A746-8953-4EA6424D1980}"/>
    <dgm:cxn modelId="{BFB09F82-6CEE-014A-81E0-D7AA64AFCF7B}" type="presOf" srcId="{2E8BFFE8-E43E-5245-8FDD-3C2EB1852C6F}" destId="{5BB4B800-5B25-434B-9316-B6AD9E920121}" srcOrd="0" destOrd="0" presId="urn:microsoft.com/office/officeart/2009/3/layout/DescendingProcess"/>
    <dgm:cxn modelId="{4DE0644B-93C6-4545-B0AC-5ED5A21A4513}" srcId="{A4F647FA-AB9A-FC41-B9FC-12CCA52CB796}" destId="{2E8BFFE8-E43E-5245-8FDD-3C2EB1852C6F}" srcOrd="3" destOrd="0" parTransId="{026A8BC6-7993-9043-8359-EF58D5966681}" sibTransId="{521299E8-1805-324B-BB7F-45B9EFDB70C1}"/>
    <dgm:cxn modelId="{69F72759-C1EF-DA40-A33E-8CEFE09D8E53}" type="presOf" srcId="{0BB377E8-F345-484A-B37E-DFA4939FF961}" destId="{5D443905-29D0-0542-9C09-9BC935E52A8C}" srcOrd="0" destOrd="0" presId="urn:microsoft.com/office/officeart/2009/3/layout/DescendingProcess"/>
    <dgm:cxn modelId="{9CC2A714-0F1A-4F4B-ADC5-027C69C24204}" type="presOf" srcId="{98C0209F-7E33-A746-8953-4EA6424D1980}" destId="{846016C1-2664-8B44-9273-AD8F9BDFF7CD}" srcOrd="0" destOrd="0" presId="urn:microsoft.com/office/officeart/2009/3/layout/DescendingProcess"/>
    <dgm:cxn modelId="{4598AA9D-77FA-CC4A-8878-1F98B38FCAF6}" type="presOf" srcId="{A4F647FA-AB9A-FC41-B9FC-12CCA52CB796}" destId="{CA484734-650B-8142-8DE1-AAF4D4BD6BD3}" srcOrd="0" destOrd="0" presId="urn:microsoft.com/office/officeart/2009/3/layout/DescendingProcess"/>
    <dgm:cxn modelId="{F998C7D6-D43C-D142-9B08-6DC77E501CE4}" type="presOf" srcId="{F6DA379B-30DE-EA4C-8032-8080D618E827}" destId="{DD44B7C6-A173-364B-983E-F2458CCED1CC}" srcOrd="0" destOrd="0" presId="urn:microsoft.com/office/officeart/2009/3/layout/DescendingProcess"/>
    <dgm:cxn modelId="{EC57956F-E1E6-8F4D-B3F0-181EFADC480B}" srcId="{A4F647FA-AB9A-FC41-B9FC-12CCA52CB796}" destId="{0BB377E8-F345-484A-B37E-DFA4939FF961}" srcOrd="2" destOrd="0" parTransId="{06437156-E8A2-E848-9A0E-7865B3D8701F}" sibTransId="{F6DA379B-30DE-EA4C-8032-8080D618E827}"/>
    <dgm:cxn modelId="{1AD936C8-7057-F347-AD0B-375BDE1AB35F}" type="presParOf" srcId="{CA484734-650B-8142-8DE1-AAF4D4BD6BD3}" destId="{2B7974A7-436E-A548-BC23-71F3121270EB}" srcOrd="0" destOrd="0" presId="urn:microsoft.com/office/officeart/2009/3/layout/DescendingProcess"/>
    <dgm:cxn modelId="{1F47D70D-9926-4D49-904A-7EFBD4CC086A}" type="presParOf" srcId="{CA484734-650B-8142-8DE1-AAF4D4BD6BD3}" destId="{78E0D905-66B9-3F44-9B7D-4A08B8085661}" srcOrd="1" destOrd="0" presId="urn:microsoft.com/office/officeart/2009/3/layout/DescendingProcess"/>
    <dgm:cxn modelId="{725998D0-7ACD-2F47-B8B7-CC338AAB395E}" type="presParOf" srcId="{CA484734-650B-8142-8DE1-AAF4D4BD6BD3}" destId="{06C8CF57-9214-D645-B2F0-BE7411FF71BC}" srcOrd="2" destOrd="0" presId="urn:microsoft.com/office/officeart/2009/3/layout/DescendingProcess"/>
    <dgm:cxn modelId="{9BD3E868-3015-0A46-932F-F813695CE0AE}" type="presParOf" srcId="{CA484734-650B-8142-8DE1-AAF4D4BD6BD3}" destId="{788A6E97-22A1-1C42-972C-5DA8D87DC801}" srcOrd="3" destOrd="0" presId="urn:microsoft.com/office/officeart/2009/3/layout/DescendingProcess"/>
    <dgm:cxn modelId="{AB93939D-5CF4-2A45-88E2-55C6BAF80937}" type="presParOf" srcId="{788A6E97-22A1-1C42-972C-5DA8D87DC801}" destId="{846016C1-2664-8B44-9273-AD8F9BDFF7CD}" srcOrd="0" destOrd="0" presId="urn:microsoft.com/office/officeart/2009/3/layout/DescendingProcess"/>
    <dgm:cxn modelId="{941E7327-5D2A-C840-BF37-B5B297236423}" type="presParOf" srcId="{CA484734-650B-8142-8DE1-AAF4D4BD6BD3}" destId="{5D443905-29D0-0542-9C09-9BC935E52A8C}" srcOrd="4" destOrd="0" presId="urn:microsoft.com/office/officeart/2009/3/layout/DescendingProcess"/>
    <dgm:cxn modelId="{7DE7E0ED-C13A-7141-8D05-F3E2034C67CB}" type="presParOf" srcId="{CA484734-650B-8142-8DE1-AAF4D4BD6BD3}" destId="{F5155C46-5770-CB44-8587-BEE06A66B17B}" srcOrd="5" destOrd="0" presId="urn:microsoft.com/office/officeart/2009/3/layout/DescendingProcess"/>
    <dgm:cxn modelId="{885AE11A-1D77-CE40-A1BB-3AFCC08D5694}" type="presParOf" srcId="{F5155C46-5770-CB44-8587-BEE06A66B17B}" destId="{DD44B7C6-A173-364B-983E-F2458CCED1CC}" srcOrd="0" destOrd="0" presId="urn:microsoft.com/office/officeart/2009/3/layout/DescendingProcess"/>
    <dgm:cxn modelId="{987BD471-7BC5-DD47-8B3C-F0C9C13E23A9}" type="presParOf" srcId="{CA484734-650B-8142-8DE1-AAF4D4BD6BD3}" destId="{5BB4B800-5B25-434B-9316-B6AD9E920121}" srcOrd="6" destOrd="0" presId="urn:microsoft.com/office/officeart/2009/3/layout/Descending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14EF350-E7DD-7B4B-8342-4FD2FAFD626A}"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zh-TW" altLang="en-US"/>
        </a:p>
      </dgm:t>
    </dgm:pt>
    <dgm:pt modelId="{A4BCD7DB-EBF5-F244-B8C1-C8C973F24752}">
      <dgm:prSet custT="1"/>
      <dgm:spPr/>
      <dgm:t>
        <a:bodyPr/>
        <a:lstStyle/>
        <a:p>
          <a:pPr>
            <a:lnSpc>
              <a:spcPct val="100000"/>
            </a:lnSpc>
          </a:pPr>
          <a:r>
            <a:rPr kumimoji="1" lang="en-US" altLang="zh-TW" sz="1800" b="0" i="0" dirty="0">
              <a:latin typeface="Times New Roman" panose="02020603050405020304" pitchFamily="18" charset="0"/>
              <a:ea typeface="Yuanti SC" panose="02010600040101010101" pitchFamily="2" charset="-122"/>
              <a:cs typeface="Times New Roman" panose="02020603050405020304" pitchFamily="18" charset="0"/>
            </a:rPr>
            <a:t>Direct transmission</a:t>
          </a:r>
          <a:endParaRPr lang="zh-HK" sz="1800" b="0" i="0" dirty="0">
            <a:latin typeface="Times New Roman" panose="02020603050405020304" pitchFamily="18" charset="0"/>
            <a:ea typeface="Yuanti SC" panose="02010600040101010101" pitchFamily="2" charset="-122"/>
            <a:cs typeface="Times New Roman" panose="02020603050405020304" pitchFamily="18" charset="0"/>
          </a:endParaRPr>
        </a:p>
      </dgm:t>
    </dgm:pt>
    <dgm:pt modelId="{CA3EFD76-6409-124F-A7CE-8D76133D8764}" type="parTrans" cxnId="{5CA8FAD3-19D4-AA4C-A4DB-AC0EA18BE70F}">
      <dgm:prSet/>
      <dgm:spPr/>
      <dgm:t>
        <a:bodyPr/>
        <a:lstStyle/>
        <a:p>
          <a:endParaRPr lang="zh-TW" altLang="en-US" sz="1800" b="0" i="0">
            <a:latin typeface="Times New Roman" panose="02020603050405020304" pitchFamily="18" charset="0"/>
            <a:ea typeface="Yuanti SC" panose="02010600040101010101" pitchFamily="2" charset="-122"/>
            <a:cs typeface="Times New Roman" panose="02020603050405020304" pitchFamily="18" charset="0"/>
          </a:endParaRPr>
        </a:p>
      </dgm:t>
    </dgm:pt>
    <dgm:pt modelId="{FA353778-DF51-5043-80AB-3CF398B84AA9}" type="sibTrans" cxnId="{5CA8FAD3-19D4-AA4C-A4DB-AC0EA18BE70F}">
      <dgm:prSet/>
      <dgm:spPr/>
      <dgm:t>
        <a:bodyPr/>
        <a:lstStyle/>
        <a:p>
          <a:endParaRPr lang="zh-TW" altLang="en-US" sz="1800" b="0" i="0">
            <a:latin typeface="Times New Roman" panose="02020603050405020304" pitchFamily="18" charset="0"/>
            <a:ea typeface="Yuanti SC" panose="02010600040101010101" pitchFamily="2" charset="-122"/>
            <a:cs typeface="Times New Roman" panose="02020603050405020304" pitchFamily="18" charset="0"/>
          </a:endParaRPr>
        </a:p>
      </dgm:t>
    </dgm:pt>
    <dgm:pt modelId="{078501A4-AAD1-FD48-9E36-F439DED678B4}">
      <dgm:prSet custT="1"/>
      <dgm:spPr/>
      <dgm:t>
        <a:bodyPr/>
        <a:lstStyle/>
        <a:p>
          <a:pPr>
            <a:lnSpc>
              <a:spcPct val="100000"/>
            </a:lnSpc>
          </a:pPr>
          <a:r>
            <a:rPr kumimoji="1" lang="en-US" altLang="zh-TW" sz="1800" b="0" i="0" dirty="0">
              <a:latin typeface="Times New Roman" panose="02020603050405020304" pitchFamily="18" charset="0"/>
              <a:ea typeface="Yuanti SC" panose="02010600040101010101" pitchFamily="2" charset="-122"/>
              <a:cs typeface="Times New Roman" panose="02020603050405020304" pitchFamily="18" charset="0"/>
            </a:rPr>
            <a:t>Direct contact</a:t>
          </a:r>
          <a:endParaRPr lang="zh-HK" sz="1800" b="0" i="0" dirty="0">
            <a:latin typeface="Times New Roman" panose="02020603050405020304" pitchFamily="18" charset="0"/>
            <a:ea typeface="Yuanti SC" panose="02010600040101010101" pitchFamily="2" charset="-122"/>
            <a:cs typeface="Times New Roman" panose="02020603050405020304" pitchFamily="18" charset="0"/>
          </a:endParaRPr>
        </a:p>
      </dgm:t>
    </dgm:pt>
    <dgm:pt modelId="{79F74171-F14C-F24F-B134-97925A44F6EB}" type="parTrans" cxnId="{CF283893-A33A-3E4A-8DB8-60D0BC8EB2CA}">
      <dgm:prSet/>
      <dgm:spPr/>
      <dgm:t>
        <a:bodyPr/>
        <a:lstStyle/>
        <a:p>
          <a:endParaRPr lang="zh-TW" altLang="en-US" sz="1800" b="0" i="0">
            <a:latin typeface="Times New Roman" panose="02020603050405020304" pitchFamily="18" charset="0"/>
            <a:ea typeface="Yuanti SC" panose="02010600040101010101" pitchFamily="2" charset="-122"/>
            <a:cs typeface="Times New Roman" panose="02020603050405020304" pitchFamily="18" charset="0"/>
          </a:endParaRPr>
        </a:p>
      </dgm:t>
    </dgm:pt>
    <dgm:pt modelId="{32DAC60C-79C2-5742-98B8-C28D9D8C838F}" type="sibTrans" cxnId="{CF283893-A33A-3E4A-8DB8-60D0BC8EB2CA}">
      <dgm:prSet/>
      <dgm:spPr/>
      <dgm:t>
        <a:bodyPr/>
        <a:lstStyle/>
        <a:p>
          <a:endParaRPr lang="zh-TW" altLang="en-US" sz="1800" b="0" i="0">
            <a:latin typeface="Times New Roman" panose="02020603050405020304" pitchFamily="18" charset="0"/>
            <a:ea typeface="Yuanti SC" panose="02010600040101010101" pitchFamily="2" charset="-122"/>
            <a:cs typeface="Times New Roman" panose="02020603050405020304" pitchFamily="18" charset="0"/>
          </a:endParaRPr>
        </a:p>
      </dgm:t>
    </dgm:pt>
    <dgm:pt modelId="{5BA22BDD-3329-0A47-A3FB-314C23E525F6}">
      <dgm:prSet custT="1"/>
      <dgm:spPr/>
      <dgm:t>
        <a:bodyPr/>
        <a:lstStyle/>
        <a:p>
          <a:pPr>
            <a:lnSpc>
              <a:spcPct val="100000"/>
            </a:lnSpc>
          </a:pPr>
          <a:r>
            <a:rPr kumimoji="1" lang="en-US" altLang="zh-TW" sz="1800" b="0" i="0" dirty="0">
              <a:latin typeface="Times New Roman" panose="02020603050405020304" pitchFamily="18" charset="0"/>
              <a:ea typeface="Yuanti SC" panose="02010600040101010101" pitchFamily="2" charset="-122"/>
              <a:cs typeface="Times New Roman" panose="02020603050405020304" pitchFamily="18" charset="0"/>
            </a:rPr>
            <a:t>Droplet spread</a:t>
          </a:r>
          <a:endParaRPr lang="zh-HK" sz="1800" b="0" i="0" dirty="0">
            <a:latin typeface="Times New Roman" panose="02020603050405020304" pitchFamily="18" charset="0"/>
            <a:ea typeface="Yuanti SC" panose="02010600040101010101" pitchFamily="2" charset="-122"/>
            <a:cs typeface="Times New Roman" panose="02020603050405020304" pitchFamily="18" charset="0"/>
          </a:endParaRPr>
        </a:p>
      </dgm:t>
    </dgm:pt>
    <dgm:pt modelId="{D62AC98B-CFB0-CE4F-AF14-FA9A454B635C}" type="parTrans" cxnId="{B819D94F-A2CE-B640-AE85-77B0F5F71811}">
      <dgm:prSet/>
      <dgm:spPr/>
      <dgm:t>
        <a:bodyPr/>
        <a:lstStyle/>
        <a:p>
          <a:endParaRPr lang="zh-TW" altLang="en-US" sz="1800" b="0" i="0">
            <a:latin typeface="Times New Roman" panose="02020603050405020304" pitchFamily="18" charset="0"/>
            <a:ea typeface="Yuanti SC" panose="02010600040101010101" pitchFamily="2" charset="-122"/>
            <a:cs typeface="Times New Roman" panose="02020603050405020304" pitchFamily="18" charset="0"/>
          </a:endParaRPr>
        </a:p>
      </dgm:t>
    </dgm:pt>
    <dgm:pt modelId="{BB791833-72A2-0F49-8E77-F840794F982D}" type="sibTrans" cxnId="{B819D94F-A2CE-B640-AE85-77B0F5F71811}">
      <dgm:prSet/>
      <dgm:spPr/>
      <dgm:t>
        <a:bodyPr/>
        <a:lstStyle/>
        <a:p>
          <a:endParaRPr lang="zh-TW" altLang="en-US" sz="1800" b="0" i="0">
            <a:latin typeface="Times New Roman" panose="02020603050405020304" pitchFamily="18" charset="0"/>
            <a:ea typeface="Yuanti SC" panose="02010600040101010101" pitchFamily="2" charset="-122"/>
            <a:cs typeface="Times New Roman" panose="02020603050405020304" pitchFamily="18" charset="0"/>
          </a:endParaRPr>
        </a:p>
      </dgm:t>
    </dgm:pt>
    <dgm:pt modelId="{405E34BE-B5D8-884D-A901-A8DF09FBCE9C}">
      <dgm:prSet custT="1"/>
      <dgm:spPr/>
      <dgm:t>
        <a:bodyPr/>
        <a:lstStyle/>
        <a:p>
          <a:pPr>
            <a:lnSpc>
              <a:spcPct val="100000"/>
            </a:lnSpc>
          </a:pPr>
          <a:r>
            <a:rPr kumimoji="1" lang="en-US" altLang="zh-TW" sz="1800" b="0" i="0" dirty="0">
              <a:latin typeface="Times New Roman" panose="02020603050405020304" pitchFamily="18" charset="0"/>
              <a:ea typeface="Yuanti SC" panose="02010600040101010101" pitchFamily="2" charset="-122"/>
              <a:cs typeface="Times New Roman" panose="02020603050405020304" pitchFamily="18" charset="0"/>
            </a:rPr>
            <a:t>Indirect transmission</a:t>
          </a:r>
          <a:endParaRPr lang="zh-HK" sz="1800" b="0" i="0" dirty="0">
            <a:latin typeface="Times New Roman" panose="02020603050405020304" pitchFamily="18" charset="0"/>
            <a:ea typeface="Yuanti SC" panose="02010600040101010101" pitchFamily="2" charset="-122"/>
            <a:cs typeface="Times New Roman" panose="02020603050405020304" pitchFamily="18" charset="0"/>
          </a:endParaRPr>
        </a:p>
      </dgm:t>
    </dgm:pt>
    <dgm:pt modelId="{B36B714A-4D3D-D545-A2F0-64334AFE05DD}" type="parTrans" cxnId="{D9EB21C4-C21F-DA4C-9B1C-FF0CEE7A5BE9}">
      <dgm:prSet/>
      <dgm:spPr/>
      <dgm:t>
        <a:bodyPr/>
        <a:lstStyle/>
        <a:p>
          <a:endParaRPr lang="zh-TW" altLang="en-US" sz="1800" b="0" i="0">
            <a:latin typeface="Times New Roman" panose="02020603050405020304" pitchFamily="18" charset="0"/>
            <a:ea typeface="Yuanti SC" panose="02010600040101010101" pitchFamily="2" charset="-122"/>
            <a:cs typeface="Times New Roman" panose="02020603050405020304" pitchFamily="18" charset="0"/>
          </a:endParaRPr>
        </a:p>
      </dgm:t>
    </dgm:pt>
    <dgm:pt modelId="{73827D46-AE78-B44A-A305-27EF736F1FCB}" type="sibTrans" cxnId="{D9EB21C4-C21F-DA4C-9B1C-FF0CEE7A5BE9}">
      <dgm:prSet/>
      <dgm:spPr/>
      <dgm:t>
        <a:bodyPr/>
        <a:lstStyle/>
        <a:p>
          <a:endParaRPr lang="zh-TW" altLang="en-US" sz="1800" b="0" i="0">
            <a:latin typeface="Times New Roman" panose="02020603050405020304" pitchFamily="18" charset="0"/>
            <a:ea typeface="Yuanti SC" panose="02010600040101010101" pitchFamily="2" charset="-122"/>
            <a:cs typeface="Times New Roman" panose="02020603050405020304" pitchFamily="18" charset="0"/>
          </a:endParaRPr>
        </a:p>
      </dgm:t>
    </dgm:pt>
    <dgm:pt modelId="{5A49E11D-B0B8-C848-9025-F24F873F0761}">
      <dgm:prSet custT="1"/>
      <dgm:spPr/>
      <dgm:t>
        <a:bodyPr/>
        <a:lstStyle/>
        <a:p>
          <a:pPr>
            <a:lnSpc>
              <a:spcPct val="100000"/>
            </a:lnSpc>
          </a:pPr>
          <a:r>
            <a:rPr kumimoji="1" lang="en-US" altLang="zh-TW" sz="1800" b="0" i="0" dirty="0">
              <a:latin typeface="Times New Roman" panose="02020603050405020304" pitchFamily="18" charset="0"/>
              <a:ea typeface="Yuanti SC" panose="02010600040101010101" pitchFamily="2" charset="-122"/>
              <a:cs typeface="Times New Roman" panose="02020603050405020304" pitchFamily="18" charset="0"/>
            </a:rPr>
            <a:t>Airborne transmission</a:t>
          </a:r>
          <a:endParaRPr lang="zh-HK" sz="1800" b="0" i="0" dirty="0">
            <a:latin typeface="Times New Roman" panose="02020603050405020304" pitchFamily="18" charset="0"/>
            <a:ea typeface="Yuanti SC" panose="02010600040101010101" pitchFamily="2" charset="-122"/>
            <a:cs typeface="Times New Roman" panose="02020603050405020304" pitchFamily="18" charset="0"/>
          </a:endParaRPr>
        </a:p>
      </dgm:t>
    </dgm:pt>
    <dgm:pt modelId="{974719DC-1EA4-A040-A8B5-B7980FB2B268}" type="parTrans" cxnId="{98BB402E-80A5-5F41-8491-834A0A163ACD}">
      <dgm:prSet/>
      <dgm:spPr/>
      <dgm:t>
        <a:bodyPr/>
        <a:lstStyle/>
        <a:p>
          <a:endParaRPr lang="zh-TW" altLang="en-US" sz="1800" b="0" i="0">
            <a:latin typeface="Times New Roman" panose="02020603050405020304" pitchFamily="18" charset="0"/>
            <a:ea typeface="Yuanti SC" panose="02010600040101010101" pitchFamily="2" charset="-122"/>
            <a:cs typeface="Times New Roman" panose="02020603050405020304" pitchFamily="18" charset="0"/>
          </a:endParaRPr>
        </a:p>
      </dgm:t>
    </dgm:pt>
    <dgm:pt modelId="{F145B180-6696-9644-A4AA-65741BC4B542}" type="sibTrans" cxnId="{98BB402E-80A5-5F41-8491-834A0A163ACD}">
      <dgm:prSet/>
      <dgm:spPr/>
      <dgm:t>
        <a:bodyPr/>
        <a:lstStyle/>
        <a:p>
          <a:endParaRPr lang="zh-TW" altLang="en-US" sz="1800" b="0" i="0">
            <a:latin typeface="Times New Roman" panose="02020603050405020304" pitchFamily="18" charset="0"/>
            <a:ea typeface="Yuanti SC" panose="02010600040101010101" pitchFamily="2" charset="-122"/>
            <a:cs typeface="Times New Roman" panose="02020603050405020304" pitchFamily="18" charset="0"/>
          </a:endParaRPr>
        </a:p>
      </dgm:t>
    </dgm:pt>
    <dgm:pt modelId="{1497B4FD-8895-FE41-BA22-193091A61EB6}">
      <dgm:prSet custT="1"/>
      <dgm:spPr/>
      <dgm:t>
        <a:bodyPr/>
        <a:lstStyle/>
        <a:p>
          <a:pPr>
            <a:lnSpc>
              <a:spcPct val="100000"/>
            </a:lnSpc>
          </a:pPr>
          <a:r>
            <a:rPr kumimoji="1" lang="en-US" altLang="zh-HK" sz="1800" b="0" i="0" dirty="0">
              <a:latin typeface="Times New Roman" panose="02020603050405020304" pitchFamily="18" charset="0"/>
              <a:ea typeface="Yuanti SC" panose="02010600040101010101" pitchFamily="2" charset="-122"/>
              <a:cs typeface="Times New Roman" panose="02020603050405020304" pitchFamily="18" charset="0"/>
            </a:rPr>
            <a:t>Vehicle-borne transmission</a:t>
          </a:r>
          <a:endParaRPr lang="zh-HK" sz="1800" b="0" i="0" dirty="0">
            <a:latin typeface="Times New Roman" panose="02020603050405020304" pitchFamily="18" charset="0"/>
            <a:ea typeface="Yuanti SC" panose="02010600040101010101" pitchFamily="2" charset="-122"/>
            <a:cs typeface="Times New Roman" panose="02020603050405020304" pitchFamily="18" charset="0"/>
          </a:endParaRPr>
        </a:p>
      </dgm:t>
    </dgm:pt>
    <dgm:pt modelId="{DB0BD1E2-3C26-C14A-8E96-0E7094B7BA5F}" type="parTrans" cxnId="{752C9AEE-FD23-8F48-8CCF-6222A7F9E852}">
      <dgm:prSet/>
      <dgm:spPr/>
      <dgm:t>
        <a:bodyPr/>
        <a:lstStyle/>
        <a:p>
          <a:endParaRPr lang="zh-TW" altLang="en-US" sz="1800" b="0" i="0">
            <a:latin typeface="Times New Roman" panose="02020603050405020304" pitchFamily="18" charset="0"/>
            <a:ea typeface="Yuanti SC" panose="02010600040101010101" pitchFamily="2" charset="-122"/>
            <a:cs typeface="Times New Roman" panose="02020603050405020304" pitchFamily="18" charset="0"/>
          </a:endParaRPr>
        </a:p>
      </dgm:t>
    </dgm:pt>
    <dgm:pt modelId="{E576C7C9-E599-F44D-9074-89E5075C81F5}" type="sibTrans" cxnId="{752C9AEE-FD23-8F48-8CCF-6222A7F9E852}">
      <dgm:prSet/>
      <dgm:spPr/>
      <dgm:t>
        <a:bodyPr/>
        <a:lstStyle/>
        <a:p>
          <a:endParaRPr lang="zh-TW" altLang="en-US" sz="1800" b="0" i="0">
            <a:latin typeface="Times New Roman" panose="02020603050405020304" pitchFamily="18" charset="0"/>
            <a:ea typeface="Yuanti SC" panose="02010600040101010101" pitchFamily="2" charset="-122"/>
            <a:cs typeface="Times New Roman" panose="02020603050405020304" pitchFamily="18" charset="0"/>
          </a:endParaRPr>
        </a:p>
      </dgm:t>
    </dgm:pt>
    <dgm:pt modelId="{4D4A4DD7-2503-CD41-93C4-BC39E474D4ED}">
      <dgm:prSet custT="1"/>
      <dgm:spPr/>
      <dgm:t>
        <a:bodyPr/>
        <a:lstStyle/>
        <a:p>
          <a:pPr>
            <a:lnSpc>
              <a:spcPct val="100000"/>
            </a:lnSpc>
          </a:pPr>
          <a:r>
            <a:rPr kumimoji="1" lang="en-US" altLang="zh-HK" sz="1800" b="0" i="0" dirty="0">
              <a:latin typeface="Times New Roman" panose="02020603050405020304" pitchFamily="18" charset="0"/>
              <a:ea typeface="Yuanti SC" panose="02010600040101010101" pitchFamily="2" charset="-122"/>
              <a:cs typeface="Times New Roman" panose="02020603050405020304" pitchFamily="18" charset="0"/>
            </a:rPr>
            <a:t>Vector-borne transmission</a:t>
          </a:r>
          <a:endParaRPr lang="zh-HK" sz="1800" b="0" i="0" dirty="0">
            <a:latin typeface="Times New Roman" panose="02020603050405020304" pitchFamily="18" charset="0"/>
            <a:ea typeface="Yuanti SC" panose="02010600040101010101" pitchFamily="2" charset="-122"/>
            <a:cs typeface="Times New Roman" panose="02020603050405020304" pitchFamily="18" charset="0"/>
          </a:endParaRPr>
        </a:p>
      </dgm:t>
    </dgm:pt>
    <dgm:pt modelId="{0112E9ED-3544-A545-A486-1D129C6BBD9E}" type="parTrans" cxnId="{86D66D47-45AF-1D45-8A85-B07495D6E257}">
      <dgm:prSet/>
      <dgm:spPr/>
      <dgm:t>
        <a:bodyPr/>
        <a:lstStyle/>
        <a:p>
          <a:endParaRPr lang="zh-TW" altLang="en-US" sz="1800" b="0" i="0">
            <a:latin typeface="Times New Roman" panose="02020603050405020304" pitchFamily="18" charset="0"/>
            <a:ea typeface="Yuanti SC" panose="02010600040101010101" pitchFamily="2" charset="-122"/>
            <a:cs typeface="Times New Roman" panose="02020603050405020304" pitchFamily="18" charset="0"/>
          </a:endParaRPr>
        </a:p>
      </dgm:t>
    </dgm:pt>
    <dgm:pt modelId="{B11CB66F-D609-B943-8822-5C8A962F1417}" type="sibTrans" cxnId="{86D66D47-45AF-1D45-8A85-B07495D6E257}">
      <dgm:prSet/>
      <dgm:spPr/>
      <dgm:t>
        <a:bodyPr/>
        <a:lstStyle/>
        <a:p>
          <a:endParaRPr lang="zh-TW" altLang="en-US" sz="1800" b="0" i="0">
            <a:latin typeface="Times New Roman" panose="02020603050405020304" pitchFamily="18" charset="0"/>
            <a:ea typeface="Yuanti SC" panose="02010600040101010101" pitchFamily="2" charset="-122"/>
            <a:cs typeface="Times New Roman" panose="02020603050405020304" pitchFamily="18" charset="0"/>
          </a:endParaRPr>
        </a:p>
      </dgm:t>
    </dgm:pt>
    <dgm:pt modelId="{463F1945-D08D-6948-B0BC-8C74AFF64F23}" type="pres">
      <dgm:prSet presAssocID="{614EF350-E7DD-7B4B-8342-4FD2FAFD626A}" presName="hierChild1" presStyleCnt="0">
        <dgm:presLayoutVars>
          <dgm:chPref val="1"/>
          <dgm:dir/>
          <dgm:animOne val="branch"/>
          <dgm:animLvl val="lvl"/>
          <dgm:resizeHandles/>
        </dgm:presLayoutVars>
      </dgm:prSet>
      <dgm:spPr/>
      <dgm:t>
        <a:bodyPr/>
        <a:lstStyle/>
        <a:p>
          <a:endParaRPr lang="zh-TW" altLang="en-US"/>
        </a:p>
      </dgm:t>
    </dgm:pt>
    <dgm:pt modelId="{091543F4-8B3E-264B-B11A-640B9C159200}" type="pres">
      <dgm:prSet presAssocID="{A4BCD7DB-EBF5-F244-B8C1-C8C973F24752}" presName="hierRoot1" presStyleCnt="0"/>
      <dgm:spPr/>
    </dgm:pt>
    <dgm:pt modelId="{95CDE62A-41FB-684D-9B90-BFE278CBECC3}" type="pres">
      <dgm:prSet presAssocID="{A4BCD7DB-EBF5-F244-B8C1-C8C973F24752}" presName="composite" presStyleCnt="0"/>
      <dgm:spPr/>
    </dgm:pt>
    <dgm:pt modelId="{C4B15BA4-0372-CD4D-8001-C4A02A6FDA99}" type="pres">
      <dgm:prSet presAssocID="{A4BCD7DB-EBF5-F244-B8C1-C8C973F24752}" presName="background" presStyleLbl="node0" presStyleIdx="0" presStyleCnt="2"/>
      <dgm:spPr/>
    </dgm:pt>
    <dgm:pt modelId="{BDA9C5B2-3C7F-084F-A57E-7CCCA8C041DE}" type="pres">
      <dgm:prSet presAssocID="{A4BCD7DB-EBF5-F244-B8C1-C8C973F24752}" presName="text" presStyleLbl="fgAcc0" presStyleIdx="0" presStyleCnt="2">
        <dgm:presLayoutVars>
          <dgm:chPref val="3"/>
        </dgm:presLayoutVars>
      </dgm:prSet>
      <dgm:spPr/>
      <dgm:t>
        <a:bodyPr/>
        <a:lstStyle/>
        <a:p>
          <a:endParaRPr lang="zh-TW" altLang="en-US"/>
        </a:p>
      </dgm:t>
    </dgm:pt>
    <dgm:pt modelId="{0B6F7A31-233D-204B-9E42-464E6C0660BF}" type="pres">
      <dgm:prSet presAssocID="{A4BCD7DB-EBF5-F244-B8C1-C8C973F24752}" presName="hierChild2" presStyleCnt="0"/>
      <dgm:spPr/>
    </dgm:pt>
    <dgm:pt modelId="{0200F9DA-4AB8-A34D-A19B-13324EAE86AF}" type="pres">
      <dgm:prSet presAssocID="{79F74171-F14C-F24F-B134-97925A44F6EB}" presName="Name10" presStyleLbl="parChTrans1D2" presStyleIdx="0" presStyleCnt="5"/>
      <dgm:spPr/>
      <dgm:t>
        <a:bodyPr/>
        <a:lstStyle/>
        <a:p>
          <a:endParaRPr lang="zh-TW" altLang="en-US"/>
        </a:p>
      </dgm:t>
    </dgm:pt>
    <dgm:pt modelId="{D4DD432B-DE72-D04C-A5A9-886D242E9F93}" type="pres">
      <dgm:prSet presAssocID="{078501A4-AAD1-FD48-9E36-F439DED678B4}" presName="hierRoot2" presStyleCnt="0"/>
      <dgm:spPr/>
    </dgm:pt>
    <dgm:pt modelId="{1CF55A74-2A5B-7F40-84C9-8762F48AAAEC}" type="pres">
      <dgm:prSet presAssocID="{078501A4-AAD1-FD48-9E36-F439DED678B4}" presName="composite2" presStyleCnt="0"/>
      <dgm:spPr/>
    </dgm:pt>
    <dgm:pt modelId="{87E7F8DE-8092-EF45-A4EA-B08D71FB7327}" type="pres">
      <dgm:prSet presAssocID="{078501A4-AAD1-FD48-9E36-F439DED678B4}" presName="background2" presStyleLbl="node2" presStyleIdx="0" presStyleCnt="5"/>
      <dgm:spPr/>
    </dgm:pt>
    <dgm:pt modelId="{3EC99907-2DBB-7E4A-B1FB-63E5A416A3DB}" type="pres">
      <dgm:prSet presAssocID="{078501A4-AAD1-FD48-9E36-F439DED678B4}" presName="text2" presStyleLbl="fgAcc2" presStyleIdx="0" presStyleCnt="5">
        <dgm:presLayoutVars>
          <dgm:chPref val="3"/>
        </dgm:presLayoutVars>
      </dgm:prSet>
      <dgm:spPr/>
      <dgm:t>
        <a:bodyPr/>
        <a:lstStyle/>
        <a:p>
          <a:endParaRPr lang="zh-TW" altLang="en-US"/>
        </a:p>
      </dgm:t>
    </dgm:pt>
    <dgm:pt modelId="{4F814255-9E81-8141-A519-4383E817C19F}" type="pres">
      <dgm:prSet presAssocID="{078501A4-AAD1-FD48-9E36-F439DED678B4}" presName="hierChild3" presStyleCnt="0"/>
      <dgm:spPr/>
    </dgm:pt>
    <dgm:pt modelId="{FE7288FB-5201-084D-8A5C-E7F23CD7DF47}" type="pres">
      <dgm:prSet presAssocID="{D62AC98B-CFB0-CE4F-AF14-FA9A454B635C}" presName="Name10" presStyleLbl="parChTrans1D2" presStyleIdx="1" presStyleCnt="5"/>
      <dgm:spPr/>
      <dgm:t>
        <a:bodyPr/>
        <a:lstStyle/>
        <a:p>
          <a:endParaRPr lang="zh-TW" altLang="en-US"/>
        </a:p>
      </dgm:t>
    </dgm:pt>
    <dgm:pt modelId="{2BB72A54-777F-3A4B-8654-C4C2FB8DE16B}" type="pres">
      <dgm:prSet presAssocID="{5BA22BDD-3329-0A47-A3FB-314C23E525F6}" presName="hierRoot2" presStyleCnt="0"/>
      <dgm:spPr/>
    </dgm:pt>
    <dgm:pt modelId="{AEC462C3-7628-B642-B7CE-8491C814A35A}" type="pres">
      <dgm:prSet presAssocID="{5BA22BDD-3329-0A47-A3FB-314C23E525F6}" presName="composite2" presStyleCnt="0"/>
      <dgm:spPr/>
    </dgm:pt>
    <dgm:pt modelId="{EAF9FC43-EBD8-A94E-BB41-082044FB6511}" type="pres">
      <dgm:prSet presAssocID="{5BA22BDD-3329-0A47-A3FB-314C23E525F6}" presName="background2" presStyleLbl="node2" presStyleIdx="1" presStyleCnt="5"/>
      <dgm:spPr/>
    </dgm:pt>
    <dgm:pt modelId="{88BAFA7A-0AEB-804E-A059-E56967744D0D}" type="pres">
      <dgm:prSet presAssocID="{5BA22BDD-3329-0A47-A3FB-314C23E525F6}" presName="text2" presStyleLbl="fgAcc2" presStyleIdx="1" presStyleCnt="5">
        <dgm:presLayoutVars>
          <dgm:chPref val="3"/>
        </dgm:presLayoutVars>
      </dgm:prSet>
      <dgm:spPr/>
      <dgm:t>
        <a:bodyPr/>
        <a:lstStyle/>
        <a:p>
          <a:endParaRPr lang="zh-TW" altLang="en-US"/>
        </a:p>
      </dgm:t>
    </dgm:pt>
    <dgm:pt modelId="{E644DBF4-A5B8-764C-B7B8-CA13A4D8D808}" type="pres">
      <dgm:prSet presAssocID="{5BA22BDD-3329-0A47-A3FB-314C23E525F6}" presName="hierChild3" presStyleCnt="0"/>
      <dgm:spPr/>
    </dgm:pt>
    <dgm:pt modelId="{F2AF5815-91F2-9643-A528-3BE4F74C9C0E}" type="pres">
      <dgm:prSet presAssocID="{405E34BE-B5D8-884D-A901-A8DF09FBCE9C}" presName="hierRoot1" presStyleCnt="0"/>
      <dgm:spPr/>
    </dgm:pt>
    <dgm:pt modelId="{2003E61B-B26A-1E4C-99D9-CA4323B0555B}" type="pres">
      <dgm:prSet presAssocID="{405E34BE-B5D8-884D-A901-A8DF09FBCE9C}" presName="composite" presStyleCnt="0"/>
      <dgm:spPr/>
    </dgm:pt>
    <dgm:pt modelId="{87F7F8C2-6ECE-4142-BCB9-6C80B0680D52}" type="pres">
      <dgm:prSet presAssocID="{405E34BE-B5D8-884D-A901-A8DF09FBCE9C}" presName="background" presStyleLbl="node0" presStyleIdx="1" presStyleCnt="2"/>
      <dgm:spPr/>
    </dgm:pt>
    <dgm:pt modelId="{DDC618B9-70AA-2C49-82E4-3C5DE0CFF645}" type="pres">
      <dgm:prSet presAssocID="{405E34BE-B5D8-884D-A901-A8DF09FBCE9C}" presName="text" presStyleLbl="fgAcc0" presStyleIdx="1" presStyleCnt="2">
        <dgm:presLayoutVars>
          <dgm:chPref val="3"/>
        </dgm:presLayoutVars>
      </dgm:prSet>
      <dgm:spPr/>
      <dgm:t>
        <a:bodyPr/>
        <a:lstStyle/>
        <a:p>
          <a:endParaRPr lang="zh-TW" altLang="en-US"/>
        </a:p>
      </dgm:t>
    </dgm:pt>
    <dgm:pt modelId="{6E901BE9-C5DE-2647-B30D-7F25C389D4CE}" type="pres">
      <dgm:prSet presAssocID="{405E34BE-B5D8-884D-A901-A8DF09FBCE9C}" presName="hierChild2" presStyleCnt="0"/>
      <dgm:spPr/>
    </dgm:pt>
    <dgm:pt modelId="{4C0FDAD6-162A-9D4F-AE4C-43073B4F4678}" type="pres">
      <dgm:prSet presAssocID="{974719DC-1EA4-A040-A8B5-B7980FB2B268}" presName="Name10" presStyleLbl="parChTrans1D2" presStyleIdx="2" presStyleCnt="5"/>
      <dgm:spPr/>
      <dgm:t>
        <a:bodyPr/>
        <a:lstStyle/>
        <a:p>
          <a:endParaRPr lang="zh-TW" altLang="en-US"/>
        </a:p>
      </dgm:t>
    </dgm:pt>
    <dgm:pt modelId="{A2E46E42-084D-A645-BC9F-A0589881B6ED}" type="pres">
      <dgm:prSet presAssocID="{5A49E11D-B0B8-C848-9025-F24F873F0761}" presName="hierRoot2" presStyleCnt="0"/>
      <dgm:spPr/>
    </dgm:pt>
    <dgm:pt modelId="{53929B07-68D6-C143-AAA1-19211160B130}" type="pres">
      <dgm:prSet presAssocID="{5A49E11D-B0B8-C848-9025-F24F873F0761}" presName="composite2" presStyleCnt="0"/>
      <dgm:spPr/>
    </dgm:pt>
    <dgm:pt modelId="{066CE85C-0A15-E047-AFD3-A90D6CFCE7CD}" type="pres">
      <dgm:prSet presAssocID="{5A49E11D-B0B8-C848-9025-F24F873F0761}" presName="background2" presStyleLbl="node2" presStyleIdx="2" presStyleCnt="5"/>
      <dgm:spPr/>
    </dgm:pt>
    <dgm:pt modelId="{D028E9F9-7C49-3A45-96A1-B006C4A96E7A}" type="pres">
      <dgm:prSet presAssocID="{5A49E11D-B0B8-C848-9025-F24F873F0761}" presName="text2" presStyleLbl="fgAcc2" presStyleIdx="2" presStyleCnt="5">
        <dgm:presLayoutVars>
          <dgm:chPref val="3"/>
        </dgm:presLayoutVars>
      </dgm:prSet>
      <dgm:spPr/>
      <dgm:t>
        <a:bodyPr/>
        <a:lstStyle/>
        <a:p>
          <a:endParaRPr lang="zh-TW" altLang="en-US"/>
        </a:p>
      </dgm:t>
    </dgm:pt>
    <dgm:pt modelId="{3048361F-690A-F846-8C2E-3D1A0D2905C2}" type="pres">
      <dgm:prSet presAssocID="{5A49E11D-B0B8-C848-9025-F24F873F0761}" presName="hierChild3" presStyleCnt="0"/>
      <dgm:spPr/>
    </dgm:pt>
    <dgm:pt modelId="{9BFB5CE5-0E16-3B4A-A0B1-CD53B21895A5}" type="pres">
      <dgm:prSet presAssocID="{DB0BD1E2-3C26-C14A-8E96-0E7094B7BA5F}" presName="Name10" presStyleLbl="parChTrans1D2" presStyleIdx="3" presStyleCnt="5"/>
      <dgm:spPr/>
      <dgm:t>
        <a:bodyPr/>
        <a:lstStyle/>
        <a:p>
          <a:endParaRPr lang="zh-TW" altLang="en-US"/>
        </a:p>
      </dgm:t>
    </dgm:pt>
    <dgm:pt modelId="{5868427B-3D4F-1F47-8154-D758A6EAF818}" type="pres">
      <dgm:prSet presAssocID="{1497B4FD-8895-FE41-BA22-193091A61EB6}" presName="hierRoot2" presStyleCnt="0"/>
      <dgm:spPr/>
    </dgm:pt>
    <dgm:pt modelId="{FD4A4649-1203-5C40-9825-CB7B3C3ED75D}" type="pres">
      <dgm:prSet presAssocID="{1497B4FD-8895-FE41-BA22-193091A61EB6}" presName="composite2" presStyleCnt="0"/>
      <dgm:spPr/>
    </dgm:pt>
    <dgm:pt modelId="{B131D88C-B8BC-BA4D-BD89-5483EC4C8EF2}" type="pres">
      <dgm:prSet presAssocID="{1497B4FD-8895-FE41-BA22-193091A61EB6}" presName="background2" presStyleLbl="node2" presStyleIdx="3" presStyleCnt="5"/>
      <dgm:spPr/>
    </dgm:pt>
    <dgm:pt modelId="{2EFF0CFE-05E5-C04F-AEC2-3270F5697427}" type="pres">
      <dgm:prSet presAssocID="{1497B4FD-8895-FE41-BA22-193091A61EB6}" presName="text2" presStyleLbl="fgAcc2" presStyleIdx="3" presStyleCnt="5">
        <dgm:presLayoutVars>
          <dgm:chPref val="3"/>
        </dgm:presLayoutVars>
      </dgm:prSet>
      <dgm:spPr/>
      <dgm:t>
        <a:bodyPr/>
        <a:lstStyle/>
        <a:p>
          <a:endParaRPr lang="zh-TW" altLang="en-US"/>
        </a:p>
      </dgm:t>
    </dgm:pt>
    <dgm:pt modelId="{3290D7F6-C748-3B4D-97EF-9D84C59124EC}" type="pres">
      <dgm:prSet presAssocID="{1497B4FD-8895-FE41-BA22-193091A61EB6}" presName="hierChild3" presStyleCnt="0"/>
      <dgm:spPr/>
    </dgm:pt>
    <dgm:pt modelId="{51E9D9A8-B9F5-BF48-9CFC-AF044BF120DA}" type="pres">
      <dgm:prSet presAssocID="{0112E9ED-3544-A545-A486-1D129C6BBD9E}" presName="Name10" presStyleLbl="parChTrans1D2" presStyleIdx="4" presStyleCnt="5"/>
      <dgm:spPr/>
      <dgm:t>
        <a:bodyPr/>
        <a:lstStyle/>
        <a:p>
          <a:endParaRPr lang="zh-TW" altLang="en-US"/>
        </a:p>
      </dgm:t>
    </dgm:pt>
    <dgm:pt modelId="{23BE0A13-A854-6548-8B29-526517BAF944}" type="pres">
      <dgm:prSet presAssocID="{4D4A4DD7-2503-CD41-93C4-BC39E474D4ED}" presName="hierRoot2" presStyleCnt="0"/>
      <dgm:spPr/>
    </dgm:pt>
    <dgm:pt modelId="{895ABAF8-65E6-D244-AAC9-C5FA271E7780}" type="pres">
      <dgm:prSet presAssocID="{4D4A4DD7-2503-CD41-93C4-BC39E474D4ED}" presName="composite2" presStyleCnt="0"/>
      <dgm:spPr/>
    </dgm:pt>
    <dgm:pt modelId="{22FDFE78-CB94-4646-BFCA-547393F5BE6B}" type="pres">
      <dgm:prSet presAssocID="{4D4A4DD7-2503-CD41-93C4-BC39E474D4ED}" presName="background2" presStyleLbl="node2" presStyleIdx="4" presStyleCnt="5"/>
      <dgm:spPr/>
    </dgm:pt>
    <dgm:pt modelId="{947807C2-7729-F941-96CA-1CA6F26A4906}" type="pres">
      <dgm:prSet presAssocID="{4D4A4DD7-2503-CD41-93C4-BC39E474D4ED}" presName="text2" presStyleLbl="fgAcc2" presStyleIdx="4" presStyleCnt="5">
        <dgm:presLayoutVars>
          <dgm:chPref val="3"/>
        </dgm:presLayoutVars>
      </dgm:prSet>
      <dgm:spPr/>
      <dgm:t>
        <a:bodyPr/>
        <a:lstStyle/>
        <a:p>
          <a:endParaRPr lang="zh-TW" altLang="en-US"/>
        </a:p>
      </dgm:t>
    </dgm:pt>
    <dgm:pt modelId="{AEB3D47A-9BA7-8944-9C26-AB19627C7828}" type="pres">
      <dgm:prSet presAssocID="{4D4A4DD7-2503-CD41-93C4-BC39E474D4ED}" presName="hierChild3" presStyleCnt="0"/>
      <dgm:spPr/>
    </dgm:pt>
  </dgm:ptLst>
  <dgm:cxnLst>
    <dgm:cxn modelId="{D53C9A7F-5F7D-704D-B48E-F6C9B36ACF1B}" type="presOf" srcId="{79F74171-F14C-F24F-B134-97925A44F6EB}" destId="{0200F9DA-4AB8-A34D-A19B-13324EAE86AF}" srcOrd="0" destOrd="0" presId="urn:microsoft.com/office/officeart/2005/8/layout/hierarchy1"/>
    <dgm:cxn modelId="{D1AC4844-AD98-F64D-8568-09F8CA3A27C3}" type="presOf" srcId="{D62AC98B-CFB0-CE4F-AF14-FA9A454B635C}" destId="{FE7288FB-5201-084D-8A5C-E7F23CD7DF47}" srcOrd="0" destOrd="0" presId="urn:microsoft.com/office/officeart/2005/8/layout/hierarchy1"/>
    <dgm:cxn modelId="{2D419DB8-C753-1E43-A8B8-52E5E086105D}" type="presOf" srcId="{0112E9ED-3544-A545-A486-1D129C6BBD9E}" destId="{51E9D9A8-B9F5-BF48-9CFC-AF044BF120DA}" srcOrd="0" destOrd="0" presId="urn:microsoft.com/office/officeart/2005/8/layout/hierarchy1"/>
    <dgm:cxn modelId="{5CA8FAD3-19D4-AA4C-A4DB-AC0EA18BE70F}" srcId="{614EF350-E7DD-7B4B-8342-4FD2FAFD626A}" destId="{A4BCD7DB-EBF5-F244-B8C1-C8C973F24752}" srcOrd="0" destOrd="0" parTransId="{CA3EFD76-6409-124F-A7CE-8D76133D8764}" sibTransId="{FA353778-DF51-5043-80AB-3CF398B84AA9}"/>
    <dgm:cxn modelId="{ECC88646-ECE5-FC48-8673-848DE93A4AF8}" type="presOf" srcId="{5A49E11D-B0B8-C848-9025-F24F873F0761}" destId="{D028E9F9-7C49-3A45-96A1-B006C4A96E7A}" srcOrd="0" destOrd="0" presId="urn:microsoft.com/office/officeart/2005/8/layout/hierarchy1"/>
    <dgm:cxn modelId="{86D66D47-45AF-1D45-8A85-B07495D6E257}" srcId="{405E34BE-B5D8-884D-A901-A8DF09FBCE9C}" destId="{4D4A4DD7-2503-CD41-93C4-BC39E474D4ED}" srcOrd="2" destOrd="0" parTransId="{0112E9ED-3544-A545-A486-1D129C6BBD9E}" sibTransId="{B11CB66F-D609-B943-8822-5C8A962F1417}"/>
    <dgm:cxn modelId="{8A7BDCDD-8829-2740-B063-8A64028F384A}" type="presOf" srcId="{1497B4FD-8895-FE41-BA22-193091A61EB6}" destId="{2EFF0CFE-05E5-C04F-AEC2-3270F5697427}" srcOrd="0" destOrd="0" presId="urn:microsoft.com/office/officeart/2005/8/layout/hierarchy1"/>
    <dgm:cxn modelId="{CBF1F780-E465-1544-83E4-21A3B053EAEF}" type="presOf" srcId="{4D4A4DD7-2503-CD41-93C4-BC39E474D4ED}" destId="{947807C2-7729-F941-96CA-1CA6F26A4906}" srcOrd="0" destOrd="0" presId="urn:microsoft.com/office/officeart/2005/8/layout/hierarchy1"/>
    <dgm:cxn modelId="{752C9AEE-FD23-8F48-8CCF-6222A7F9E852}" srcId="{405E34BE-B5D8-884D-A901-A8DF09FBCE9C}" destId="{1497B4FD-8895-FE41-BA22-193091A61EB6}" srcOrd="1" destOrd="0" parTransId="{DB0BD1E2-3C26-C14A-8E96-0E7094B7BA5F}" sibTransId="{E576C7C9-E599-F44D-9074-89E5075C81F5}"/>
    <dgm:cxn modelId="{ADE4287C-23A4-7C40-ACFB-67EEDF978842}" type="presOf" srcId="{405E34BE-B5D8-884D-A901-A8DF09FBCE9C}" destId="{DDC618B9-70AA-2C49-82E4-3C5DE0CFF645}" srcOrd="0" destOrd="0" presId="urn:microsoft.com/office/officeart/2005/8/layout/hierarchy1"/>
    <dgm:cxn modelId="{3F71AEBC-25D2-8B42-9F9D-C348D37769CE}" type="presOf" srcId="{974719DC-1EA4-A040-A8B5-B7980FB2B268}" destId="{4C0FDAD6-162A-9D4F-AE4C-43073B4F4678}" srcOrd="0" destOrd="0" presId="urn:microsoft.com/office/officeart/2005/8/layout/hierarchy1"/>
    <dgm:cxn modelId="{AEF003E0-F8B2-B944-BB83-D1540F668F8B}" type="presOf" srcId="{5BA22BDD-3329-0A47-A3FB-314C23E525F6}" destId="{88BAFA7A-0AEB-804E-A059-E56967744D0D}" srcOrd="0" destOrd="0" presId="urn:microsoft.com/office/officeart/2005/8/layout/hierarchy1"/>
    <dgm:cxn modelId="{CF283893-A33A-3E4A-8DB8-60D0BC8EB2CA}" srcId="{A4BCD7DB-EBF5-F244-B8C1-C8C973F24752}" destId="{078501A4-AAD1-FD48-9E36-F439DED678B4}" srcOrd="0" destOrd="0" parTransId="{79F74171-F14C-F24F-B134-97925A44F6EB}" sibTransId="{32DAC60C-79C2-5742-98B8-C28D9D8C838F}"/>
    <dgm:cxn modelId="{6B05298B-0C7D-2F43-BB6F-D17E66E4A8F4}" type="presOf" srcId="{614EF350-E7DD-7B4B-8342-4FD2FAFD626A}" destId="{463F1945-D08D-6948-B0BC-8C74AFF64F23}" srcOrd="0" destOrd="0" presId="urn:microsoft.com/office/officeart/2005/8/layout/hierarchy1"/>
    <dgm:cxn modelId="{98BB402E-80A5-5F41-8491-834A0A163ACD}" srcId="{405E34BE-B5D8-884D-A901-A8DF09FBCE9C}" destId="{5A49E11D-B0B8-C848-9025-F24F873F0761}" srcOrd="0" destOrd="0" parTransId="{974719DC-1EA4-A040-A8B5-B7980FB2B268}" sibTransId="{F145B180-6696-9644-A4AA-65741BC4B542}"/>
    <dgm:cxn modelId="{BD3A8474-1FB7-0F43-84DE-C3DBC7EBAD15}" type="presOf" srcId="{A4BCD7DB-EBF5-F244-B8C1-C8C973F24752}" destId="{BDA9C5B2-3C7F-084F-A57E-7CCCA8C041DE}" srcOrd="0" destOrd="0" presId="urn:microsoft.com/office/officeart/2005/8/layout/hierarchy1"/>
    <dgm:cxn modelId="{D9EB21C4-C21F-DA4C-9B1C-FF0CEE7A5BE9}" srcId="{614EF350-E7DD-7B4B-8342-4FD2FAFD626A}" destId="{405E34BE-B5D8-884D-A901-A8DF09FBCE9C}" srcOrd="1" destOrd="0" parTransId="{B36B714A-4D3D-D545-A2F0-64334AFE05DD}" sibTransId="{73827D46-AE78-B44A-A305-27EF736F1FCB}"/>
    <dgm:cxn modelId="{B819D94F-A2CE-B640-AE85-77B0F5F71811}" srcId="{A4BCD7DB-EBF5-F244-B8C1-C8C973F24752}" destId="{5BA22BDD-3329-0A47-A3FB-314C23E525F6}" srcOrd="1" destOrd="0" parTransId="{D62AC98B-CFB0-CE4F-AF14-FA9A454B635C}" sibTransId="{BB791833-72A2-0F49-8E77-F840794F982D}"/>
    <dgm:cxn modelId="{5D33E15C-4E0A-FF44-99B5-C4137E5343FF}" type="presOf" srcId="{DB0BD1E2-3C26-C14A-8E96-0E7094B7BA5F}" destId="{9BFB5CE5-0E16-3B4A-A0B1-CD53B21895A5}" srcOrd="0" destOrd="0" presId="urn:microsoft.com/office/officeart/2005/8/layout/hierarchy1"/>
    <dgm:cxn modelId="{BF4FDE18-24AE-0F4F-8CFC-11203D7444C6}" type="presOf" srcId="{078501A4-AAD1-FD48-9E36-F439DED678B4}" destId="{3EC99907-2DBB-7E4A-B1FB-63E5A416A3DB}" srcOrd="0" destOrd="0" presId="urn:microsoft.com/office/officeart/2005/8/layout/hierarchy1"/>
    <dgm:cxn modelId="{5E6825F0-8918-3B4C-8D8E-7C9F3C9D45A8}" type="presParOf" srcId="{463F1945-D08D-6948-B0BC-8C74AFF64F23}" destId="{091543F4-8B3E-264B-B11A-640B9C159200}" srcOrd="0" destOrd="0" presId="urn:microsoft.com/office/officeart/2005/8/layout/hierarchy1"/>
    <dgm:cxn modelId="{3BED7A6B-2383-BA46-AEA5-1D8EB5D23FFA}" type="presParOf" srcId="{091543F4-8B3E-264B-B11A-640B9C159200}" destId="{95CDE62A-41FB-684D-9B90-BFE278CBECC3}" srcOrd="0" destOrd="0" presId="urn:microsoft.com/office/officeart/2005/8/layout/hierarchy1"/>
    <dgm:cxn modelId="{B5FD9914-88FC-B745-8AB9-81D7341BBED2}" type="presParOf" srcId="{95CDE62A-41FB-684D-9B90-BFE278CBECC3}" destId="{C4B15BA4-0372-CD4D-8001-C4A02A6FDA99}" srcOrd="0" destOrd="0" presId="urn:microsoft.com/office/officeart/2005/8/layout/hierarchy1"/>
    <dgm:cxn modelId="{3FAA9B32-9220-EF47-A7BC-06B5280C18DA}" type="presParOf" srcId="{95CDE62A-41FB-684D-9B90-BFE278CBECC3}" destId="{BDA9C5B2-3C7F-084F-A57E-7CCCA8C041DE}" srcOrd="1" destOrd="0" presId="urn:microsoft.com/office/officeart/2005/8/layout/hierarchy1"/>
    <dgm:cxn modelId="{905376BA-32AF-4340-95AF-A177A679CC4C}" type="presParOf" srcId="{091543F4-8B3E-264B-B11A-640B9C159200}" destId="{0B6F7A31-233D-204B-9E42-464E6C0660BF}" srcOrd="1" destOrd="0" presId="urn:microsoft.com/office/officeart/2005/8/layout/hierarchy1"/>
    <dgm:cxn modelId="{E487D1BB-F24D-884C-ABE1-64221382D615}" type="presParOf" srcId="{0B6F7A31-233D-204B-9E42-464E6C0660BF}" destId="{0200F9DA-4AB8-A34D-A19B-13324EAE86AF}" srcOrd="0" destOrd="0" presId="urn:microsoft.com/office/officeart/2005/8/layout/hierarchy1"/>
    <dgm:cxn modelId="{79D0EC2C-2BCF-7F40-B136-00642455AE93}" type="presParOf" srcId="{0B6F7A31-233D-204B-9E42-464E6C0660BF}" destId="{D4DD432B-DE72-D04C-A5A9-886D242E9F93}" srcOrd="1" destOrd="0" presId="urn:microsoft.com/office/officeart/2005/8/layout/hierarchy1"/>
    <dgm:cxn modelId="{7C84AFE8-A969-8944-B05C-781AB1379EE5}" type="presParOf" srcId="{D4DD432B-DE72-D04C-A5A9-886D242E9F93}" destId="{1CF55A74-2A5B-7F40-84C9-8762F48AAAEC}" srcOrd="0" destOrd="0" presId="urn:microsoft.com/office/officeart/2005/8/layout/hierarchy1"/>
    <dgm:cxn modelId="{67663712-8E8F-8945-9C50-C417E6856994}" type="presParOf" srcId="{1CF55A74-2A5B-7F40-84C9-8762F48AAAEC}" destId="{87E7F8DE-8092-EF45-A4EA-B08D71FB7327}" srcOrd="0" destOrd="0" presId="urn:microsoft.com/office/officeart/2005/8/layout/hierarchy1"/>
    <dgm:cxn modelId="{8DA41557-7219-D841-93D3-D8B986D09A0E}" type="presParOf" srcId="{1CF55A74-2A5B-7F40-84C9-8762F48AAAEC}" destId="{3EC99907-2DBB-7E4A-B1FB-63E5A416A3DB}" srcOrd="1" destOrd="0" presId="urn:microsoft.com/office/officeart/2005/8/layout/hierarchy1"/>
    <dgm:cxn modelId="{873BFB18-21DF-9642-94C5-F355ADB27F1D}" type="presParOf" srcId="{D4DD432B-DE72-D04C-A5A9-886D242E9F93}" destId="{4F814255-9E81-8141-A519-4383E817C19F}" srcOrd="1" destOrd="0" presId="urn:microsoft.com/office/officeart/2005/8/layout/hierarchy1"/>
    <dgm:cxn modelId="{70EFCE4A-4B00-B34F-8B9E-64DC755B38FC}" type="presParOf" srcId="{0B6F7A31-233D-204B-9E42-464E6C0660BF}" destId="{FE7288FB-5201-084D-8A5C-E7F23CD7DF47}" srcOrd="2" destOrd="0" presId="urn:microsoft.com/office/officeart/2005/8/layout/hierarchy1"/>
    <dgm:cxn modelId="{B5114669-CF24-4846-98F5-E5422D5422E5}" type="presParOf" srcId="{0B6F7A31-233D-204B-9E42-464E6C0660BF}" destId="{2BB72A54-777F-3A4B-8654-C4C2FB8DE16B}" srcOrd="3" destOrd="0" presId="urn:microsoft.com/office/officeart/2005/8/layout/hierarchy1"/>
    <dgm:cxn modelId="{1517CA67-FB87-AB43-9BA5-3AA3FA9E7227}" type="presParOf" srcId="{2BB72A54-777F-3A4B-8654-C4C2FB8DE16B}" destId="{AEC462C3-7628-B642-B7CE-8491C814A35A}" srcOrd="0" destOrd="0" presId="urn:microsoft.com/office/officeart/2005/8/layout/hierarchy1"/>
    <dgm:cxn modelId="{AE9A530B-D06C-5F40-801A-7789930E7C2B}" type="presParOf" srcId="{AEC462C3-7628-B642-B7CE-8491C814A35A}" destId="{EAF9FC43-EBD8-A94E-BB41-082044FB6511}" srcOrd="0" destOrd="0" presId="urn:microsoft.com/office/officeart/2005/8/layout/hierarchy1"/>
    <dgm:cxn modelId="{F01EDB86-FA59-C044-9380-47CF7873D7AD}" type="presParOf" srcId="{AEC462C3-7628-B642-B7CE-8491C814A35A}" destId="{88BAFA7A-0AEB-804E-A059-E56967744D0D}" srcOrd="1" destOrd="0" presId="urn:microsoft.com/office/officeart/2005/8/layout/hierarchy1"/>
    <dgm:cxn modelId="{A8036619-94A2-684E-9B3F-FA84EC24129B}" type="presParOf" srcId="{2BB72A54-777F-3A4B-8654-C4C2FB8DE16B}" destId="{E644DBF4-A5B8-764C-B7B8-CA13A4D8D808}" srcOrd="1" destOrd="0" presId="urn:microsoft.com/office/officeart/2005/8/layout/hierarchy1"/>
    <dgm:cxn modelId="{2DD977B4-F8E3-F94D-9669-EF6518FD8D33}" type="presParOf" srcId="{463F1945-D08D-6948-B0BC-8C74AFF64F23}" destId="{F2AF5815-91F2-9643-A528-3BE4F74C9C0E}" srcOrd="1" destOrd="0" presId="urn:microsoft.com/office/officeart/2005/8/layout/hierarchy1"/>
    <dgm:cxn modelId="{97198937-BE2A-F04F-9A92-32C35BF8D883}" type="presParOf" srcId="{F2AF5815-91F2-9643-A528-3BE4F74C9C0E}" destId="{2003E61B-B26A-1E4C-99D9-CA4323B0555B}" srcOrd="0" destOrd="0" presId="urn:microsoft.com/office/officeart/2005/8/layout/hierarchy1"/>
    <dgm:cxn modelId="{958A0037-8FFF-BE42-85A7-43433E567018}" type="presParOf" srcId="{2003E61B-B26A-1E4C-99D9-CA4323B0555B}" destId="{87F7F8C2-6ECE-4142-BCB9-6C80B0680D52}" srcOrd="0" destOrd="0" presId="urn:microsoft.com/office/officeart/2005/8/layout/hierarchy1"/>
    <dgm:cxn modelId="{4C2C45ED-D4B3-4D4D-9422-CC4426C17655}" type="presParOf" srcId="{2003E61B-B26A-1E4C-99D9-CA4323B0555B}" destId="{DDC618B9-70AA-2C49-82E4-3C5DE0CFF645}" srcOrd="1" destOrd="0" presId="urn:microsoft.com/office/officeart/2005/8/layout/hierarchy1"/>
    <dgm:cxn modelId="{E387CCCF-189E-0147-9A3A-0D38F881E5F8}" type="presParOf" srcId="{F2AF5815-91F2-9643-A528-3BE4F74C9C0E}" destId="{6E901BE9-C5DE-2647-B30D-7F25C389D4CE}" srcOrd="1" destOrd="0" presId="urn:microsoft.com/office/officeart/2005/8/layout/hierarchy1"/>
    <dgm:cxn modelId="{1AEE506F-6C69-E042-AFCA-532C637001B6}" type="presParOf" srcId="{6E901BE9-C5DE-2647-B30D-7F25C389D4CE}" destId="{4C0FDAD6-162A-9D4F-AE4C-43073B4F4678}" srcOrd="0" destOrd="0" presId="urn:microsoft.com/office/officeart/2005/8/layout/hierarchy1"/>
    <dgm:cxn modelId="{12E81EC8-D2EC-6C46-9074-7032698371C5}" type="presParOf" srcId="{6E901BE9-C5DE-2647-B30D-7F25C389D4CE}" destId="{A2E46E42-084D-A645-BC9F-A0589881B6ED}" srcOrd="1" destOrd="0" presId="urn:microsoft.com/office/officeart/2005/8/layout/hierarchy1"/>
    <dgm:cxn modelId="{D79FDB76-E511-3344-B619-BDDBF5309BB2}" type="presParOf" srcId="{A2E46E42-084D-A645-BC9F-A0589881B6ED}" destId="{53929B07-68D6-C143-AAA1-19211160B130}" srcOrd="0" destOrd="0" presId="urn:microsoft.com/office/officeart/2005/8/layout/hierarchy1"/>
    <dgm:cxn modelId="{4C0EF907-3468-4E4A-8E67-B55F8BD997CC}" type="presParOf" srcId="{53929B07-68D6-C143-AAA1-19211160B130}" destId="{066CE85C-0A15-E047-AFD3-A90D6CFCE7CD}" srcOrd="0" destOrd="0" presId="urn:microsoft.com/office/officeart/2005/8/layout/hierarchy1"/>
    <dgm:cxn modelId="{7B4887E8-A27B-C24C-9B2B-88E335DA4319}" type="presParOf" srcId="{53929B07-68D6-C143-AAA1-19211160B130}" destId="{D028E9F9-7C49-3A45-96A1-B006C4A96E7A}" srcOrd="1" destOrd="0" presId="urn:microsoft.com/office/officeart/2005/8/layout/hierarchy1"/>
    <dgm:cxn modelId="{1446FB84-5451-964C-A0AE-0311B829F091}" type="presParOf" srcId="{A2E46E42-084D-A645-BC9F-A0589881B6ED}" destId="{3048361F-690A-F846-8C2E-3D1A0D2905C2}" srcOrd="1" destOrd="0" presId="urn:microsoft.com/office/officeart/2005/8/layout/hierarchy1"/>
    <dgm:cxn modelId="{D7193A53-9D40-F641-A902-9EAD41422050}" type="presParOf" srcId="{6E901BE9-C5DE-2647-B30D-7F25C389D4CE}" destId="{9BFB5CE5-0E16-3B4A-A0B1-CD53B21895A5}" srcOrd="2" destOrd="0" presId="urn:microsoft.com/office/officeart/2005/8/layout/hierarchy1"/>
    <dgm:cxn modelId="{357D516D-A0ED-CD4B-8FCF-1E3DCC6E9A18}" type="presParOf" srcId="{6E901BE9-C5DE-2647-B30D-7F25C389D4CE}" destId="{5868427B-3D4F-1F47-8154-D758A6EAF818}" srcOrd="3" destOrd="0" presId="urn:microsoft.com/office/officeart/2005/8/layout/hierarchy1"/>
    <dgm:cxn modelId="{DF9ED06B-23D6-4D40-AB83-CC3CAB1D824A}" type="presParOf" srcId="{5868427B-3D4F-1F47-8154-D758A6EAF818}" destId="{FD4A4649-1203-5C40-9825-CB7B3C3ED75D}" srcOrd="0" destOrd="0" presId="urn:microsoft.com/office/officeart/2005/8/layout/hierarchy1"/>
    <dgm:cxn modelId="{DB0A49CA-9410-6949-9CFA-5BDCFA41F4B8}" type="presParOf" srcId="{FD4A4649-1203-5C40-9825-CB7B3C3ED75D}" destId="{B131D88C-B8BC-BA4D-BD89-5483EC4C8EF2}" srcOrd="0" destOrd="0" presId="urn:microsoft.com/office/officeart/2005/8/layout/hierarchy1"/>
    <dgm:cxn modelId="{FDF46928-F2E5-1349-8F3A-5353ADFECC5A}" type="presParOf" srcId="{FD4A4649-1203-5C40-9825-CB7B3C3ED75D}" destId="{2EFF0CFE-05E5-C04F-AEC2-3270F5697427}" srcOrd="1" destOrd="0" presId="urn:microsoft.com/office/officeart/2005/8/layout/hierarchy1"/>
    <dgm:cxn modelId="{FC236733-77C3-2F4D-B531-32E0BDC168FC}" type="presParOf" srcId="{5868427B-3D4F-1F47-8154-D758A6EAF818}" destId="{3290D7F6-C748-3B4D-97EF-9D84C59124EC}" srcOrd="1" destOrd="0" presId="urn:microsoft.com/office/officeart/2005/8/layout/hierarchy1"/>
    <dgm:cxn modelId="{BDCDFDBE-647C-C94D-B4C9-3403F375AD89}" type="presParOf" srcId="{6E901BE9-C5DE-2647-B30D-7F25C389D4CE}" destId="{51E9D9A8-B9F5-BF48-9CFC-AF044BF120DA}" srcOrd="4" destOrd="0" presId="urn:microsoft.com/office/officeart/2005/8/layout/hierarchy1"/>
    <dgm:cxn modelId="{FCF4818A-1F60-2947-8249-DB5163CCAF0E}" type="presParOf" srcId="{6E901BE9-C5DE-2647-B30D-7F25C389D4CE}" destId="{23BE0A13-A854-6548-8B29-526517BAF944}" srcOrd="5" destOrd="0" presId="urn:microsoft.com/office/officeart/2005/8/layout/hierarchy1"/>
    <dgm:cxn modelId="{D7505699-24C9-074D-B465-C492E4740FBC}" type="presParOf" srcId="{23BE0A13-A854-6548-8B29-526517BAF944}" destId="{895ABAF8-65E6-D244-AAC9-C5FA271E7780}" srcOrd="0" destOrd="0" presId="urn:microsoft.com/office/officeart/2005/8/layout/hierarchy1"/>
    <dgm:cxn modelId="{1AB5E2F2-B5B1-4944-9182-6C0EC6989A82}" type="presParOf" srcId="{895ABAF8-65E6-D244-AAC9-C5FA271E7780}" destId="{22FDFE78-CB94-4646-BFCA-547393F5BE6B}" srcOrd="0" destOrd="0" presId="urn:microsoft.com/office/officeart/2005/8/layout/hierarchy1"/>
    <dgm:cxn modelId="{8EF86F82-8EBF-574F-8736-86D28208D7C0}" type="presParOf" srcId="{895ABAF8-65E6-D244-AAC9-C5FA271E7780}" destId="{947807C2-7729-F941-96CA-1CA6F26A4906}" srcOrd="1" destOrd="0" presId="urn:microsoft.com/office/officeart/2005/8/layout/hierarchy1"/>
    <dgm:cxn modelId="{DA9F0386-3618-734F-AFBA-5912BBBE1CBF}" type="presParOf" srcId="{23BE0A13-A854-6548-8B29-526517BAF944}" destId="{AEB3D47A-9BA7-8944-9C26-AB19627C7828}"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93ABDA-333F-DF4D-92B6-5BFB51FE644A}">
      <dsp:nvSpPr>
        <dsp:cNvPr id="0" name=""/>
        <dsp:cNvSpPr/>
      </dsp:nvSpPr>
      <dsp:spPr>
        <a:xfrm>
          <a:off x="-5694728" y="-871696"/>
          <a:ext cx="6780003" cy="6780003"/>
        </a:xfrm>
        <a:prstGeom prst="blockArc">
          <a:avLst>
            <a:gd name="adj1" fmla="val 18900000"/>
            <a:gd name="adj2" fmla="val 2700000"/>
            <a:gd name="adj3" fmla="val 319"/>
          </a:avLst>
        </a:pr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A0D3610-3868-E742-B7AA-CB169C2E3D03}">
      <dsp:nvSpPr>
        <dsp:cNvPr id="0" name=""/>
        <dsp:cNvSpPr/>
      </dsp:nvSpPr>
      <dsp:spPr>
        <a:xfrm>
          <a:off x="568094" y="387214"/>
          <a:ext cx="8002317" cy="774832"/>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15023" tIns="50800" rIns="50800" bIns="50800" numCol="1" spcCol="1270" anchor="ctr" anchorCtr="0">
          <a:noAutofit/>
        </a:bodyPr>
        <a:lstStyle/>
        <a:p>
          <a:pPr lvl="0" algn="l" defTabSz="889000">
            <a:lnSpc>
              <a:spcPct val="90000"/>
            </a:lnSpc>
            <a:spcBef>
              <a:spcPct val="0"/>
            </a:spcBef>
            <a:spcAft>
              <a:spcPct val="35000"/>
            </a:spcAft>
          </a:pPr>
          <a:r>
            <a:rPr lang="en-US" altLang="zh-HK" sz="2000" kern="1200" dirty="0">
              <a:latin typeface="Times New Roman" panose="02020603050405020304" pitchFamily="18" charset="0"/>
              <a:ea typeface="Yuanti SC Light" panose="02010600040101010101" pitchFamily="2" charset="-122"/>
              <a:cs typeface="Times New Roman" panose="02020603050405020304" pitchFamily="18" charset="0"/>
            </a:rPr>
            <a:t>Pathogens include bacteria, viruses, parasites or fungi</a:t>
          </a:r>
          <a:endParaRPr lang="zh-HK" altLang="en-US" sz="2000" b="0" i="0" kern="1200" dirty="0">
            <a:latin typeface="Times New Roman" panose="02020603050405020304" pitchFamily="18" charset="0"/>
            <a:ea typeface="Yuanti SC Light" panose="02010600040101010101" pitchFamily="2" charset="-122"/>
            <a:cs typeface="Times New Roman" panose="02020603050405020304" pitchFamily="18" charset="0"/>
          </a:endParaRPr>
        </a:p>
      </dsp:txBody>
      <dsp:txXfrm>
        <a:off x="568094" y="387214"/>
        <a:ext cx="8002317" cy="774832"/>
      </dsp:txXfrm>
    </dsp:sp>
    <dsp:sp modelId="{C0824B51-F412-794F-949F-CD9A9555B048}">
      <dsp:nvSpPr>
        <dsp:cNvPr id="0" name=""/>
        <dsp:cNvSpPr/>
      </dsp:nvSpPr>
      <dsp:spPr>
        <a:xfrm>
          <a:off x="83824" y="290360"/>
          <a:ext cx="968540" cy="968540"/>
        </a:xfrm>
        <a:prstGeom prst="ellipse">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85E26FE-1DE5-CA4F-94CF-16B62FAB01BC}">
      <dsp:nvSpPr>
        <dsp:cNvPr id="0" name=""/>
        <dsp:cNvSpPr/>
      </dsp:nvSpPr>
      <dsp:spPr>
        <a:xfrm>
          <a:off x="1012323" y="1397324"/>
          <a:ext cx="7558088" cy="1079511"/>
        </a:xfrm>
        <a:prstGeom prst="rect">
          <a:avLst/>
        </a:prstGeom>
        <a:solidFill>
          <a:schemeClr val="accent2">
            <a:hueOff val="-485121"/>
            <a:satOff val="-27976"/>
            <a:lumOff val="2876"/>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15023" tIns="50800" rIns="50800" bIns="50800" numCol="1" spcCol="1270" anchor="ctr" anchorCtr="0">
          <a:noAutofit/>
        </a:bodyPr>
        <a:lstStyle/>
        <a:p>
          <a:pPr lvl="0" algn="l" defTabSz="889000">
            <a:lnSpc>
              <a:spcPct val="90000"/>
            </a:lnSpc>
            <a:spcBef>
              <a:spcPct val="0"/>
            </a:spcBef>
            <a:spcAft>
              <a:spcPct val="35000"/>
            </a:spcAft>
          </a:pPr>
          <a:r>
            <a:rPr lang="en-US" altLang="en-US" sz="2000" b="0" i="0" kern="1200" dirty="0">
              <a:latin typeface="Times New Roman" panose="02020603050405020304" pitchFamily="18" charset="0"/>
              <a:ea typeface="Yuanti SC Light" panose="02010600040101010101" pitchFamily="2" charset="-122"/>
              <a:cs typeface="Times New Roman" panose="02020603050405020304" pitchFamily="18" charset="0"/>
            </a:rPr>
            <a:t>caused by the invasion of pathogens. Pathogens may release toxins and damage normal body cells and their functions. It may result in death in severe cases</a:t>
          </a:r>
          <a:endParaRPr lang="zh-HK" altLang="en-US" sz="2000" b="0" i="0" kern="1200" dirty="0">
            <a:latin typeface="Times New Roman" panose="02020603050405020304" pitchFamily="18" charset="0"/>
            <a:ea typeface="Yuanti SC Light" panose="02010600040101010101" pitchFamily="2" charset="-122"/>
            <a:cs typeface="Times New Roman" panose="02020603050405020304" pitchFamily="18" charset="0"/>
          </a:endParaRPr>
        </a:p>
      </dsp:txBody>
      <dsp:txXfrm>
        <a:off x="1012323" y="1397324"/>
        <a:ext cx="7558088" cy="1079511"/>
      </dsp:txXfrm>
    </dsp:sp>
    <dsp:sp modelId="{57159B78-037E-9F4B-965A-C611D849B8E6}">
      <dsp:nvSpPr>
        <dsp:cNvPr id="0" name=""/>
        <dsp:cNvSpPr/>
      </dsp:nvSpPr>
      <dsp:spPr>
        <a:xfrm>
          <a:off x="528053" y="1452810"/>
          <a:ext cx="968540" cy="968540"/>
        </a:xfrm>
        <a:prstGeom prst="ellipse">
          <a:avLst/>
        </a:prstGeom>
        <a:solidFill>
          <a:schemeClr val="lt1">
            <a:hueOff val="0"/>
            <a:satOff val="0"/>
            <a:lumOff val="0"/>
            <a:alphaOff val="0"/>
          </a:schemeClr>
        </a:solidFill>
        <a:ln w="12700" cap="flat" cmpd="sng" algn="ctr">
          <a:solidFill>
            <a:schemeClr val="accent2">
              <a:hueOff val="-485121"/>
              <a:satOff val="-27976"/>
              <a:lumOff val="2876"/>
              <a:alphaOff val="0"/>
            </a:schemeClr>
          </a:solidFill>
          <a:prstDash val="solid"/>
          <a:miter lim="800000"/>
        </a:ln>
        <a:effectLst/>
      </dsp:spPr>
      <dsp:style>
        <a:lnRef idx="2">
          <a:scrgbClr r="0" g="0" b="0"/>
        </a:lnRef>
        <a:fillRef idx="1">
          <a:scrgbClr r="0" g="0" b="0"/>
        </a:fillRef>
        <a:effectRef idx="0">
          <a:scrgbClr r="0" g="0" b="0"/>
        </a:effectRef>
        <a:fontRef idx="minor"/>
      </dsp:style>
    </dsp:sp>
    <dsp:sp modelId="{FE10142C-DDAF-CB49-AEC3-5C96186BB81D}">
      <dsp:nvSpPr>
        <dsp:cNvPr id="0" name=""/>
        <dsp:cNvSpPr/>
      </dsp:nvSpPr>
      <dsp:spPr>
        <a:xfrm>
          <a:off x="1012323" y="2712113"/>
          <a:ext cx="7558088" cy="774832"/>
        </a:xfrm>
        <a:prstGeom prst="rect">
          <a:avLst/>
        </a:prstGeom>
        <a:solidFill>
          <a:schemeClr val="accent2">
            <a:hueOff val="-970242"/>
            <a:satOff val="-55952"/>
            <a:lumOff val="5752"/>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15023" tIns="50800" rIns="50800" bIns="50800" numCol="1" spcCol="1270" anchor="ctr" anchorCtr="0">
          <a:noAutofit/>
        </a:bodyPr>
        <a:lstStyle/>
        <a:p>
          <a:pPr lvl="0" algn="l" defTabSz="889000">
            <a:lnSpc>
              <a:spcPct val="90000"/>
            </a:lnSpc>
            <a:spcBef>
              <a:spcPct val="0"/>
            </a:spcBef>
            <a:spcAft>
              <a:spcPct val="35000"/>
            </a:spcAft>
          </a:pPr>
          <a:r>
            <a:rPr lang="en-US" altLang="en-US" sz="2000" b="0" i="0" kern="1200" dirty="0">
              <a:latin typeface="Times New Roman" panose="02020603050405020304" pitchFamily="18" charset="0"/>
              <a:ea typeface="Yuanti SC Light" panose="02010600040101010101" pitchFamily="2" charset="-122"/>
              <a:cs typeface="Times New Roman" panose="02020603050405020304" pitchFamily="18" charset="0"/>
            </a:rPr>
            <a:t>can spread, directly or indirectly, from one person to another</a:t>
          </a:r>
          <a:endParaRPr lang="zh-HK" altLang="en-US" sz="2000" b="0" i="0" kern="1200" dirty="0">
            <a:latin typeface="Times New Roman" panose="02020603050405020304" pitchFamily="18" charset="0"/>
            <a:ea typeface="Yuanti SC Light" panose="02010600040101010101" pitchFamily="2" charset="-122"/>
            <a:cs typeface="Times New Roman" panose="02020603050405020304" pitchFamily="18" charset="0"/>
          </a:endParaRPr>
        </a:p>
      </dsp:txBody>
      <dsp:txXfrm>
        <a:off x="1012323" y="2712113"/>
        <a:ext cx="7558088" cy="774832"/>
      </dsp:txXfrm>
    </dsp:sp>
    <dsp:sp modelId="{37C56C14-2918-524E-B9E6-6F0D4691A457}">
      <dsp:nvSpPr>
        <dsp:cNvPr id="0" name=""/>
        <dsp:cNvSpPr/>
      </dsp:nvSpPr>
      <dsp:spPr>
        <a:xfrm>
          <a:off x="528053" y="2615259"/>
          <a:ext cx="968540" cy="968540"/>
        </a:xfrm>
        <a:prstGeom prst="ellipse">
          <a:avLst/>
        </a:prstGeom>
        <a:solidFill>
          <a:schemeClr val="lt1">
            <a:hueOff val="0"/>
            <a:satOff val="0"/>
            <a:lumOff val="0"/>
            <a:alphaOff val="0"/>
          </a:schemeClr>
        </a:solidFill>
        <a:ln w="12700" cap="flat" cmpd="sng" algn="ctr">
          <a:solidFill>
            <a:schemeClr val="accent2">
              <a:hueOff val="-970242"/>
              <a:satOff val="-55952"/>
              <a:lumOff val="5752"/>
              <a:alphaOff val="0"/>
            </a:schemeClr>
          </a:solidFill>
          <a:prstDash val="solid"/>
          <a:miter lim="800000"/>
        </a:ln>
        <a:effectLst/>
      </dsp:spPr>
      <dsp:style>
        <a:lnRef idx="2">
          <a:scrgbClr r="0" g="0" b="0"/>
        </a:lnRef>
        <a:fillRef idx="1">
          <a:scrgbClr r="0" g="0" b="0"/>
        </a:fillRef>
        <a:effectRef idx="0">
          <a:scrgbClr r="0" g="0" b="0"/>
        </a:effectRef>
        <a:fontRef idx="minor"/>
      </dsp:style>
    </dsp:sp>
    <dsp:sp modelId="{A1918554-8060-B749-A792-0EACA65B6341}">
      <dsp:nvSpPr>
        <dsp:cNvPr id="0" name=""/>
        <dsp:cNvSpPr/>
      </dsp:nvSpPr>
      <dsp:spPr>
        <a:xfrm>
          <a:off x="568094" y="3874563"/>
          <a:ext cx="8002317" cy="774832"/>
        </a:xfrm>
        <a:prstGeom prst="rect">
          <a:avLst/>
        </a:prstGeom>
        <a:solidFill>
          <a:schemeClr val="accent2">
            <a:hueOff val="-1455363"/>
            <a:satOff val="-83928"/>
            <a:lumOff val="8628"/>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15023" tIns="50800" rIns="50800" bIns="50800" numCol="1" spcCol="1270" anchor="ctr" anchorCtr="0">
          <a:noAutofit/>
        </a:bodyPr>
        <a:lstStyle/>
        <a:p>
          <a:pPr lvl="0" algn="l" defTabSz="889000">
            <a:lnSpc>
              <a:spcPct val="90000"/>
            </a:lnSpc>
            <a:spcBef>
              <a:spcPct val="0"/>
            </a:spcBef>
            <a:spcAft>
              <a:spcPct val="35000"/>
            </a:spcAft>
          </a:pPr>
          <a:r>
            <a:rPr lang="en-US" altLang="en-US" sz="2000" b="0" i="0" kern="1200" dirty="0">
              <a:latin typeface="Times New Roman" panose="02020603050405020304" pitchFamily="18" charset="0"/>
              <a:ea typeface="Yuanti SC Light" panose="02010600040101010101" pitchFamily="2" charset="-122"/>
              <a:cs typeface="Times New Roman" panose="02020603050405020304" pitchFamily="18" charset="0"/>
            </a:rPr>
            <a:t>Zoonotic diseases are infectious diseases of animals that can cause disease when transmitted to humans</a:t>
          </a:r>
          <a:endParaRPr lang="zh-HK" altLang="en-US" sz="2000" b="0" i="0" kern="1200" dirty="0">
            <a:latin typeface="Times New Roman" panose="02020603050405020304" pitchFamily="18" charset="0"/>
            <a:ea typeface="Yuanti SC Light" panose="02010600040101010101" pitchFamily="2" charset="-122"/>
            <a:cs typeface="Times New Roman" panose="02020603050405020304" pitchFamily="18" charset="0"/>
          </a:endParaRPr>
        </a:p>
      </dsp:txBody>
      <dsp:txXfrm>
        <a:off x="568094" y="3874563"/>
        <a:ext cx="8002317" cy="774832"/>
      </dsp:txXfrm>
    </dsp:sp>
    <dsp:sp modelId="{5D233BDD-4A29-5E4D-A2E7-20B308C8F519}">
      <dsp:nvSpPr>
        <dsp:cNvPr id="0" name=""/>
        <dsp:cNvSpPr/>
      </dsp:nvSpPr>
      <dsp:spPr>
        <a:xfrm>
          <a:off x="83824" y="3777709"/>
          <a:ext cx="968540" cy="968540"/>
        </a:xfrm>
        <a:prstGeom prst="ellipse">
          <a:avLst/>
        </a:prstGeom>
        <a:solidFill>
          <a:schemeClr val="lt1">
            <a:hueOff val="0"/>
            <a:satOff val="0"/>
            <a:lumOff val="0"/>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458DEC-50B9-49B8-88B0-3CC3F5E7499E}">
      <dsp:nvSpPr>
        <dsp:cNvPr id="0" name=""/>
        <dsp:cNvSpPr/>
      </dsp:nvSpPr>
      <dsp:spPr>
        <a:xfrm>
          <a:off x="1961942" y="0"/>
          <a:ext cx="2434096" cy="2434096"/>
        </a:xfrm>
        <a:prstGeom prst="triangl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altLang="zh-TW" sz="2800" b="1" i="0" kern="1200" dirty="0">
              <a:latin typeface="Times New Roman" panose="02020603050405020304" pitchFamily="18" charset="0"/>
              <a:ea typeface="Yuanti SC" panose="02010600040101010101" pitchFamily="2" charset="-122"/>
              <a:cs typeface="Times New Roman" panose="02020603050405020304" pitchFamily="18" charset="0"/>
            </a:rPr>
            <a:t>Host</a:t>
          </a:r>
          <a:endParaRPr lang="zh-TW" altLang="en-US" sz="2800" b="1" i="0" kern="1200" dirty="0">
            <a:latin typeface="Times New Roman" panose="02020603050405020304" pitchFamily="18" charset="0"/>
            <a:ea typeface="Yuanti SC" panose="02010600040101010101" pitchFamily="2" charset="-122"/>
            <a:cs typeface="Times New Roman" panose="02020603050405020304" pitchFamily="18" charset="0"/>
          </a:endParaRPr>
        </a:p>
      </dsp:txBody>
      <dsp:txXfrm>
        <a:off x="2570466" y="1217048"/>
        <a:ext cx="1217048" cy="1217048"/>
      </dsp:txXfrm>
    </dsp:sp>
    <dsp:sp modelId="{7862948D-A3CE-405A-BE6E-5E1AEB456981}">
      <dsp:nvSpPr>
        <dsp:cNvPr id="0" name=""/>
        <dsp:cNvSpPr/>
      </dsp:nvSpPr>
      <dsp:spPr>
        <a:xfrm>
          <a:off x="744894" y="2434096"/>
          <a:ext cx="2434096" cy="2434096"/>
        </a:xfrm>
        <a:prstGeom prst="triangl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endParaRPr lang="en-US" altLang="zh-TW" sz="2800" b="1" i="0" kern="1200" dirty="0">
            <a:latin typeface="Times New Roman" panose="02020603050405020304" pitchFamily="18" charset="0"/>
            <a:ea typeface="Yuanti SC" panose="02010600040101010101" pitchFamily="2" charset="-122"/>
            <a:cs typeface="Times New Roman" panose="02020603050405020304" pitchFamily="18" charset="0"/>
          </a:endParaRPr>
        </a:p>
        <a:p>
          <a:pPr lvl="0" algn="ctr" defTabSz="1244600">
            <a:lnSpc>
              <a:spcPct val="90000"/>
            </a:lnSpc>
            <a:spcBef>
              <a:spcPct val="0"/>
            </a:spcBef>
            <a:spcAft>
              <a:spcPct val="35000"/>
            </a:spcAft>
          </a:pPr>
          <a:r>
            <a:rPr lang="en-US" altLang="zh-TW" sz="2800" b="1" i="0" kern="1200" dirty="0">
              <a:latin typeface="Times New Roman" panose="02020603050405020304" pitchFamily="18" charset="0"/>
              <a:ea typeface="Yuanti SC" panose="02010600040101010101" pitchFamily="2" charset="-122"/>
              <a:cs typeface="Times New Roman" panose="02020603050405020304" pitchFamily="18" charset="0"/>
            </a:rPr>
            <a:t>Agent</a:t>
          </a:r>
          <a:endParaRPr lang="zh-TW" altLang="en-US" sz="2800" b="1" i="0" kern="1200" dirty="0">
            <a:latin typeface="Times New Roman" panose="02020603050405020304" pitchFamily="18" charset="0"/>
            <a:ea typeface="Yuanti SC" panose="02010600040101010101" pitchFamily="2" charset="-122"/>
            <a:cs typeface="Times New Roman" panose="02020603050405020304" pitchFamily="18" charset="0"/>
          </a:endParaRPr>
        </a:p>
      </dsp:txBody>
      <dsp:txXfrm>
        <a:off x="1353418" y="3651144"/>
        <a:ext cx="1217048" cy="1217048"/>
      </dsp:txXfrm>
    </dsp:sp>
    <dsp:sp modelId="{62CC72AA-11EC-4413-A60F-03D1B15B2CF5}">
      <dsp:nvSpPr>
        <dsp:cNvPr id="0" name=""/>
        <dsp:cNvSpPr/>
      </dsp:nvSpPr>
      <dsp:spPr>
        <a:xfrm rot="10800000">
          <a:off x="1961942" y="2434096"/>
          <a:ext cx="2434096" cy="2434096"/>
        </a:xfrm>
        <a:prstGeom prst="triangl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altLang="zh-HK" sz="1400" b="1" i="0" kern="1200" dirty="0">
              <a:solidFill>
                <a:schemeClr val="accent6">
                  <a:lumMod val="50000"/>
                </a:schemeClr>
              </a:solidFill>
              <a:effectLst>
                <a:outerShdw blurRad="38100" dist="38100" dir="2700000" algn="tl">
                  <a:srgbClr val="000000">
                    <a:alpha val="43137"/>
                  </a:srgbClr>
                </a:outerShdw>
              </a:effectLst>
              <a:latin typeface="Times New Roman" panose="02020603050405020304" pitchFamily="18" charset="0"/>
              <a:ea typeface="Yuanti SC" panose="02010600040101010101" pitchFamily="2" charset="-122"/>
              <a:cs typeface="Times New Roman" panose="02020603050405020304" pitchFamily="18" charset="0"/>
            </a:rPr>
            <a:t>Epidemiologic Triangle </a:t>
          </a:r>
          <a:endParaRPr lang="zh-TW" altLang="en-US" sz="1400" b="1" i="0" kern="1200" dirty="0">
            <a:solidFill>
              <a:schemeClr val="accent6">
                <a:lumMod val="50000"/>
              </a:schemeClr>
            </a:solidFill>
            <a:effectLst>
              <a:outerShdw blurRad="38100" dist="38100" dir="2700000" algn="tl">
                <a:srgbClr val="000000">
                  <a:alpha val="43137"/>
                </a:srgbClr>
              </a:outerShdw>
            </a:effectLst>
            <a:latin typeface="Times New Roman" panose="02020603050405020304" pitchFamily="18" charset="0"/>
            <a:ea typeface="Yuanti SC" panose="02010600040101010101" pitchFamily="2" charset="-122"/>
            <a:cs typeface="Times New Roman" panose="02020603050405020304" pitchFamily="18" charset="0"/>
          </a:endParaRPr>
        </a:p>
      </dsp:txBody>
      <dsp:txXfrm rot="10800000">
        <a:off x="2570466" y="2434096"/>
        <a:ext cx="1217048" cy="1217048"/>
      </dsp:txXfrm>
    </dsp:sp>
    <dsp:sp modelId="{9EB14006-D914-425A-A269-F411253ECB89}">
      <dsp:nvSpPr>
        <dsp:cNvPr id="0" name=""/>
        <dsp:cNvSpPr/>
      </dsp:nvSpPr>
      <dsp:spPr>
        <a:xfrm>
          <a:off x="3178990" y="2434096"/>
          <a:ext cx="2434096" cy="2434096"/>
        </a:xfrm>
        <a:prstGeom prst="triangl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endParaRPr lang="zh-TW" altLang="en-US" sz="2800" b="1" i="0" kern="1200" dirty="0">
            <a:latin typeface="Yuanti SC" panose="02010600040101010101" pitchFamily="2" charset="-122"/>
            <a:ea typeface="Yuanti SC" panose="02010600040101010101" pitchFamily="2" charset="-122"/>
          </a:endParaRPr>
        </a:p>
      </dsp:txBody>
      <dsp:txXfrm>
        <a:off x="3787514" y="3651144"/>
        <a:ext cx="1217048" cy="121704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644458-3B32-8B4F-9C38-1CFDD22BF7F7}">
      <dsp:nvSpPr>
        <dsp:cNvPr id="0" name=""/>
        <dsp:cNvSpPr/>
      </dsp:nvSpPr>
      <dsp:spPr>
        <a:xfrm>
          <a:off x="3289" y="721668"/>
          <a:ext cx="1977917" cy="460800"/>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US" altLang="zh-TW" sz="2000" b="1" i="0" kern="1200" dirty="0">
              <a:latin typeface="Times New Roman" panose="02020603050405020304" pitchFamily="18" charset="0"/>
              <a:ea typeface="Yuanti SC" panose="02010600040101010101" pitchFamily="2" charset="-122"/>
              <a:cs typeface="Times New Roman" panose="02020603050405020304" pitchFamily="18" charset="0"/>
            </a:rPr>
            <a:t>Viruses</a:t>
          </a:r>
          <a:endParaRPr lang="zh-TW" altLang="en-US" sz="2000" b="1" i="0" kern="1200" dirty="0">
            <a:latin typeface="Times New Roman" panose="02020603050405020304" pitchFamily="18" charset="0"/>
            <a:ea typeface="Yuanti SC" panose="02010600040101010101" pitchFamily="2" charset="-122"/>
            <a:cs typeface="Times New Roman" panose="02020603050405020304" pitchFamily="18" charset="0"/>
          </a:endParaRPr>
        </a:p>
      </dsp:txBody>
      <dsp:txXfrm>
        <a:off x="3289" y="721668"/>
        <a:ext cx="1977917" cy="460800"/>
      </dsp:txXfrm>
    </dsp:sp>
    <dsp:sp modelId="{8D401160-6861-D74C-B8D5-7798D5FD6AAC}">
      <dsp:nvSpPr>
        <dsp:cNvPr id="0" name=""/>
        <dsp:cNvSpPr/>
      </dsp:nvSpPr>
      <dsp:spPr>
        <a:xfrm>
          <a:off x="3289" y="1182468"/>
          <a:ext cx="1977917" cy="4040640"/>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b="0" i="0" kern="1200" dirty="0">
              <a:latin typeface="Times New Roman" panose="02020603050405020304" pitchFamily="18" charset="0"/>
              <a:ea typeface="Yuanti SC Light" panose="02010600040101010101" pitchFamily="2" charset="-122"/>
              <a:cs typeface="Times New Roman" panose="02020603050405020304" pitchFamily="18" charset="0"/>
            </a:rPr>
            <a:t>Many have a spiny outside layer, called the envelope. Viruses have a core of genetic material, but no way to reproduce it on their own. Viruses infect cells and take over their reproductive machinery to reproduce </a:t>
          </a:r>
          <a:r>
            <a:rPr lang="zh-TW" altLang="en-US" sz="1600" b="0" i="0" kern="1200" dirty="0">
              <a:latin typeface="Times New Roman" panose="02020603050405020304" pitchFamily="18" charset="0"/>
              <a:ea typeface="Yuanti SC Light" panose="02010600040101010101" pitchFamily="2" charset="-122"/>
              <a:cs typeface="Times New Roman" panose="02020603050405020304" pitchFamily="18" charset="0"/>
            </a:rPr>
            <a:t>
</a:t>
          </a:r>
          <a:r>
            <a:rPr lang="en-US" altLang="zh-TW" sz="1600" b="0" i="0" kern="1200" dirty="0">
              <a:latin typeface="Times New Roman" panose="02020603050405020304" pitchFamily="18" charset="0"/>
              <a:ea typeface="Yuanti SC Light" panose="02010600040101010101" pitchFamily="2" charset="-122"/>
              <a:cs typeface="Times New Roman" panose="02020603050405020304" pitchFamily="18" charset="0"/>
            </a:rPr>
            <a:t>Example: influenza viruses, human immunodeficiency virus (HIV)</a:t>
          </a:r>
          <a:endParaRPr lang="zh-TW" altLang="en-US" sz="1600" b="0" i="0" kern="1200" dirty="0">
            <a:latin typeface="Times New Roman" panose="02020603050405020304" pitchFamily="18" charset="0"/>
            <a:ea typeface="Yuanti SC Light" panose="02010600040101010101" pitchFamily="2" charset="-122"/>
            <a:cs typeface="Times New Roman" panose="02020603050405020304" pitchFamily="18" charset="0"/>
          </a:endParaRPr>
        </a:p>
      </dsp:txBody>
      <dsp:txXfrm>
        <a:off x="3289" y="1182468"/>
        <a:ext cx="1977917" cy="4040640"/>
      </dsp:txXfrm>
    </dsp:sp>
    <dsp:sp modelId="{9730DE01-CD8A-2646-B388-F79AC882565B}">
      <dsp:nvSpPr>
        <dsp:cNvPr id="0" name=""/>
        <dsp:cNvSpPr/>
      </dsp:nvSpPr>
      <dsp:spPr>
        <a:xfrm>
          <a:off x="2258114" y="721668"/>
          <a:ext cx="1977917" cy="460800"/>
        </a:xfrm>
        <a:prstGeom prst="rect">
          <a:avLst/>
        </a:prstGeom>
        <a:solidFill>
          <a:schemeClr val="accent3">
            <a:hueOff val="903533"/>
            <a:satOff val="33333"/>
            <a:lumOff val="-4902"/>
            <a:alphaOff val="0"/>
          </a:schemeClr>
        </a:solidFill>
        <a:ln w="12700" cap="flat" cmpd="sng" algn="ctr">
          <a:solidFill>
            <a:schemeClr val="accent3">
              <a:hueOff val="903533"/>
              <a:satOff val="33333"/>
              <a:lumOff val="-490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US" altLang="zh-TW" sz="2000" b="1" i="0" kern="1200" dirty="0">
              <a:solidFill>
                <a:prstClr val="white"/>
              </a:solidFill>
              <a:latin typeface="Times New Roman" panose="02020603050405020304" pitchFamily="18" charset="0"/>
              <a:ea typeface="Yuanti SC" panose="02010600040101010101" pitchFamily="2" charset="-122"/>
              <a:cs typeface="Times New Roman" panose="02020603050405020304" pitchFamily="18" charset="0"/>
            </a:rPr>
            <a:t>Bacteria</a:t>
          </a:r>
          <a:endParaRPr lang="zh-TW" altLang="en-US" sz="2000" b="1" i="0" kern="1200" dirty="0">
            <a:solidFill>
              <a:prstClr val="white"/>
            </a:solidFill>
            <a:latin typeface="Times New Roman" panose="02020603050405020304" pitchFamily="18" charset="0"/>
            <a:ea typeface="Yuanti SC" panose="02010600040101010101" pitchFamily="2" charset="-122"/>
            <a:cs typeface="Times New Roman" panose="02020603050405020304" pitchFamily="18" charset="0"/>
          </a:endParaRPr>
        </a:p>
      </dsp:txBody>
      <dsp:txXfrm>
        <a:off x="2258114" y="721668"/>
        <a:ext cx="1977917" cy="460800"/>
      </dsp:txXfrm>
    </dsp:sp>
    <dsp:sp modelId="{5B30A76E-D834-964F-AD75-964B4C94F4BA}">
      <dsp:nvSpPr>
        <dsp:cNvPr id="0" name=""/>
        <dsp:cNvSpPr/>
      </dsp:nvSpPr>
      <dsp:spPr>
        <a:xfrm>
          <a:off x="2258114" y="1182468"/>
          <a:ext cx="1977917" cy="4040640"/>
        </a:xfrm>
        <a:prstGeom prst="rect">
          <a:avLst/>
        </a:prstGeom>
        <a:solidFill>
          <a:schemeClr val="accent3">
            <a:tint val="40000"/>
            <a:alpha val="90000"/>
            <a:hueOff val="676380"/>
            <a:satOff val="33333"/>
            <a:lumOff val="593"/>
            <a:alphaOff val="0"/>
          </a:schemeClr>
        </a:solidFill>
        <a:ln w="12700" cap="flat" cmpd="sng" algn="ctr">
          <a:solidFill>
            <a:schemeClr val="accent3">
              <a:tint val="40000"/>
              <a:alpha val="90000"/>
              <a:hueOff val="676380"/>
              <a:satOff val="33333"/>
              <a:lumOff val="59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altLang="en-US" sz="1600" b="0" i="0" kern="1200" dirty="0">
              <a:latin typeface="Times New Roman" panose="02020603050405020304" pitchFamily="18" charset="0"/>
              <a:ea typeface="Yuanti SC Light" panose="02010600040101010101" pitchFamily="2" charset="-122"/>
              <a:cs typeface="Times New Roman" panose="02020603050405020304" pitchFamily="18" charset="0"/>
            </a:rPr>
            <a:t>They are single-celled organisms </a:t>
          </a:r>
          <a:r>
            <a:rPr lang="en-US" altLang="en-US" sz="1600" b="0" i="0" kern="1200" dirty="0">
              <a:solidFill>
                <a:schemeClr val="tx1"/>
              </a:solidFill>
              <a:latin typeface="Times New Roman" panose="02020603050405020304" pitchFamily="18" charset="0"/>
              <a:ea typeface="Yuanti SC Light" panose="02010600040101010101" pitchFamily="2" charset="-122"/>
              <a:cs typeface="Times New Roman" panose="02020603050405020304" pitchFamily="18" charset="0"/>
            </a:rPr>
            <a:t>that can </a:t>
          </a:r>
          <a:r>
            <a:rPr lang="en-US" altLang="en-US" sz="1600" b="0" i="0" kern="1200" dirty="0">
              <a:latin typeface="Times New Roman" panose="02020603050405020304" pitchFamily="18" charset="0"/>
              <a:ea typeface="Yuanti SC Light" panose="02010600040101010101" pitchFamily="2" charset="-122"/>
              <a:cs typeface="Times New Roman" panose="02020603050405020304" pitchFamily="18" charset="0"/>
            </a:rPr>
            <a:t>reproduce themselves. Most of them are larger than viruses but still much too small to be seen with the naked eye</a:t>
          </a:r>
          <a:endParaRPr lang="zh-TW" altLang="en-US" sz="1600" b="0" i="0" kern="1200" dirty="0">
            <a:latin typeface="Times New Roman" panose="02020603050405020304" pitchFamily="18" charset="0"/>
            <a:ea typeface="Yuanti SC Light" panose="02010600040101010101" pitchFamily="2" charset="-122"/>
            <a:cs typeface="Times New Roman" panose="02020603050405020304" pitchFamily="18" charset="0"/>
          </a:endParaRPr>
        </a:p>
        <a:p>
          <a:pPr marL="171450" lvl="1" indent="-171450" algn="l" defTabSz="711200">
            <a:lnSpc>
              <a:spcPct val="90000"/>
            </a:lnSpc>
            <a:spcBef>
              <a:spcPct val="0"/>
            </a:spcBef>
            <a:spcAft>
              <a:spcPct val="15000"/>
            </a:spcAft>
            <a:buChar char="••"/>
          </a:pPr>
          <a:r>
            <a:rPr lang="en-US" altLang="zh-TW" sz="1600" b="0" i="0" kern="1200" dirty="0">
              <a:latin typeface="Times New Roman" panose="02020603050405020304" pitchFamily="18" charset="0"/>
              <a:ea typeface="Yuanti SC Light" panose="02010600040101010101" pitchFamily="2" charset="-122"/>
              <a:cs typeface="Times New Roman" panose="02020603050405020304" pitchFamily="18" charset="0"/>
            </a:rPr>
            <a:t>Examples: Staphylococcus</a:t>
          </a:r>
          <a:endParaRPr lang="zh-TW" altLang="en-US" sz="1600" b="0" i="0" kern="1200" dirty="0">
            <a:latin typeface="Times New Roman" panose="02020603050405020304" pitchFamily="18" charset="0"/>
            <a:ea typeface="Yuanti SC Light" panose="02010600040101010101" pitchFamily="2" charset="-122"/>
            <a:cs typeface="Times New Roman" panose="02020603050405020304" pitchFamily="18" charset="0"/>
          </a:endParaRPr>
        </a:p>
      </dsp:txBody>
      <dsp:txXfrm>
        <a:off x="2258114" y="1182468"/>
        <a:ext cx="1977917" cy="4040640"/>
      </dsp:txXfrm>
    </dsp:sp>
    <dsp:sp modelId="{4EF74470-6C09-274C-AB39-20F9E5D694ED}">
      <dsp:nvSpPr>
        <dsp:cNvPr id="0" name=""/>
        <dsp:cNvSpPr/>
      </dsp:nvSpPr>
      <dsp:spPr>
        <a:xfrm>
          <a:off x="4512940" y="721668"/>
          <a:ext cx="1977917" cy="460800"/>
        </a:xfrm>
        <a:prstGeom prst="rect">
          <a:avLst/>
        </a:prstGeom>
        <a:solidFill>
          <a:schemeClr val="accent3">
            <a:hueOff val="1807066"/>
            <a:satOff val="66667"/>
            <a:lumOff val="-9804"/>
            <a:alphaOff val="0"/>
          </a:schemeClr>
        </a:solidFill>
        <a:ln w="12700" cap="flat" cmpd="sng" algn="ctr">
          <a:solidFill>
            <a:schemeClr val="accent3">
              <a:hueOff val="1807066"/>
              <a:satOff val="66667"/>
              <a:lumOff val="-980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US" altLang="zh-TW" sz="2000" b="1" i="0" kern="1200" dirty="0">
              <a:solidFill>
                <a:prstClr val="white"/>
              </a:solidFill>
              <a:latin typeface="Times New Roman" panose="02020603050405020304" pitchFamily="18" charset="0"/>
              <a:ea typeface="Yuanti SC" panose="02010600040101010101" pitchFamily="2" charset="-122"/>
              <a:cs typeface="Times New Roman" panose="02020603050405020304" pitchFamily="18" charset="0"/>
            </a:rPr>
            <a:t>Fungi</a:t>
          </a:r>
          <a:endParaRPr lang="zh-TW" altLang="en-US" sz="2000" b="1" i="0" kern="1200" dirty="0">
            <a:solidFill>
              <a:prstClr val="white"/>
            </a:solidFill>
            <a:latin typeface="Times New Roman" panose="02020603050405020304" pitchFamily="18" charset="0"/>
            <a:ea typeface="Yuanti SC" panose="02010600040101010101" pitchFamily="2" charset="-122"/>
            <a:cs typeface="Times New Roman" panose="02020603050405020304" pitchFamily="18" charset="0"/>
          </a:endParaRPr>
        </a:p>
      </dsp:txBody>
      <dsp:txXfrm>
        <a:off x="4512940" y="721668"/>
        <a:ext cx="1977917" cy="460800"/>
      </dsp:txXfrm>
    </dsp:sp>
    <dsp:sp modelId="{83D73EED-4A45-D945-84FF-C5BD47023615}">
      <dsp:nvSpPr>
        <dsp:cNvPr id="0" name=""/>
        <dsp:cNvSpPr/>
      </dsp:nvSpPr>
      <dsp:spPr>
        <a:xfrm>
          <a:off x="4512940" y="1182468"/>
          <a:ext cx="1977917" cy="4040640"/>
        </a:xfrm>
        <a:prstGeom prst="rect">
          <a:avLst/>
        </a:prstGeom>
        <a:solidFill>
          <a:schemeClr val="accent3">
            <a:tint val="40000"/>
            <a:alpha val="90000"/>
            <a:hueOff val="1352761"/>
            <a:satOff val="66667"/>
            <a:lumOff val="1186"/>
            <a:alphaOff val="0"/>
          </a:schemeClr>
        </a:solidFill>
        <a:ln w="12700" cap="flat" cmpd="sng" algn="ctr">
          <a:solidFill>
            <a:schemeClr val="accent3">
              <a:tint val="40000"/>
              <a:alpha val="90000"/>
              <a:hueOff val="1352761"/>
              <a:satOff val="66667"/>
              <a:lumOff val="118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altLang="en-US" sz="1600" b="0" i="0" kern="1200" dirty="0" smtClean="0">
              <a:latin typeface="Times New Roman" panose="02020603050405020304" pitchFamily="18" charset="0"/>
              <a:ea typeface="Yuanti SC Light" panose="02010600040101010101" pitchFamily="2" charset="-122"/>
              <a:cs typeface="Times New Roman" panose="02020603050405020304" pitchFamily="18" charset="0"/>
            </a:rPr>
            <a:t>They are made </a:t>
          </a:r>
          <a:r>
            <a:rPr lang="en-US" altLang="en-US" sz="1600" b="0" i="0" kern="1200" dirty="0">
              <a:latin typeface="Times New Roman" panose="02020603050405020304" pitchFamily="18" charset="0"/>
              <a:ea typeface="Yuanti SC Light" panose="02010600040101010101" pitchFamily="2" charset="-122"/>
              <a:cs typeface="Times New Roman" panose="02020603050405020304" pitchFamily="18" charset="0"/>
            </a:rPr>
            <a:t>up of many cells. They cannot produce their own </a:t>
          </a:r>
          <a:r>
            <a:rPr lang="en-US" altLang="en-US" sz="1600" b="0" i="0" kern="1200" dirty="0" smtClean="0">
              <a:latin typeface="Times New Roman" panose="02020603050405020304" pitchFamily="18" charset="0"/>
              <a:ea typeface="Yuanti SC Light" panose="02010600040101010101" pitchFamily="2" charset="-122"/>
              <a:cs typeface="Times New Roman" panose="02020603050405020304" pitchFamily="18" charset="0"/>
            </a:rPr>
            <a:t>food. </a:t>
          </a:r>
          <a:r>
            <a:rPr lang="en-US" altLang="en-US" sz="1600" b="0" i="0" kern="1200" dirty="0">
              <a:latin typeface="Times New Roman" panose="02020603050405020304" pitchFamily="18" charset="0"/>
              <a:ea typeface="Yuanti SC Light" panose="02010600040101010101" pitchFamily="2" charset="-122"/>
              <a:cs typeface="Times New Roman" panose="02020603050405020304" pitchFamily="18" charset="0"/>
            </a:rPr>
            <a:t>Instead, they live off animals / plants</a:t>
          </a:r>
          <a:r>
            <a:rPr lang="en-US" altLang="zh-TW" sz="1600" b="0" i="0" kern="1200" dirty="0">
              <a:latin typeface="Times New Roman" panose="02020603050405020304" pitchFamily="18" charset="0"/>
              <a:ea typeface="Yuanti SC Light" panose="02010600040101010101" pitchFamily="2" charset="-122"/>
              <a:cs typeface="Times New Roman" panose="02020603050405020304" pitchFamily="18" charset="0"/>
            </a:rPr>
            <a:t>. They can grow in or on the body, causing infections of internal organs or of the skin, hair, and nails </a:t>
          </a:r>
          <a:endParaRPr lang="zh-TW" altLang="en-US" sz="1600" b="0" i="0" kern="1200" dirty="0">
            <a:latin typeface="Times New Roman" panose="02020603050405020304" pitchFamily="18" charset="0"/>
            <a:ea typeface="Yuanti SC Light" panose="02010600040101010101" pitchFamily="2" charset="-122"/>
            <a:cs typeface="Times New Roman" panose="02020603050405020304" pitchFamily="18" charset="0"/>
          </a:endParaRPr>
        </a:p>
        <a:p>
          <a:pPr marL="171450" lvl="1" indent="-171450" algn="l" defTabSz="711200">
            <a:lnSpc>
              <a:spcPct val="90000"/>
            </a:lnSpc>
            <a:spcBef>
              <a:spcPct val="0"/>
            </a:spcBef>
            <a:spcAft>
              <a:spcPct val="15000"/>
            </a:spcAft>
            <a:buChar char="••"/>
          </a:pPr>
          <a:r>
            <a:rPr lang="en-US" altLang="zh-TW" sz="1600" b="0" i="0" kern="1200" dirty="0">
              <a:latin typeface="Times New Roman" panose="02020603050405020304" pitchFamily="18" charset="0"/>
              <a:ea typeface="Yuanti SC Light" panose="02010600040101010101" pitchFamily="2" charset="-122"/>
              <a:cs typeface="Times New Roman" panose="02020603050405020304" pitchFamily="18" charset="0"/>
            </a:rPr>
            <a:t>Examples: Candida</a:t>
          </a:r>
          <a:endParaRPr lang="zh-TW" altLang="en-US" sz="1600" b="0" i="0" kern="1200" dirty="0">
            <a:latin typeface="Times New Roman" panose="02020603050405020304" pitchFamily="18" charset="0"/>
            <a:ea typeface="Yuanti SC Light" panose="02010600040101010101" pitchFamily="2" charset="-122"/>
            <a:cs typeface="Times New Roman" panose="02020603050405020304" pitchFamily="18" charset="0"/>
          </a:endParaRPr>
        </a:p>
      </dsp:txBody>
      <dsp:txXfrm>
        <a:off x="4512940" y="1182468"/>
        <a:ext cx="1977917" cy="4040640"/>
      </dsp:txXfrm>
    </dsp:sp>
    <dsp:sp modelId="{3740D6E2-4272-A049-BAD9-A0C60D6FC24E}">
      <dsp:nvSpPr>
        <dsp:cNvPr id="0" name=""/>
        <dsp:cNvSpPr/>
      </dsp:nvSpPr>
      <dsp:spPr>
        <a:xfrm>
          <a:off x="6767765" y="721668"/>
          <a:ext cx="1977917" cy="460800"/>
        </a:xfrm>
        <a:prstGeom prst="rect">
          <a:avLst/>
        </a:prstGeom>
        <a:solidFill>
          <a:schemeClr val="accent3">
            <a:hueOff val="2710599"/>
            <a:satOff val="100000"/>
            <a:lumOff val="-14706"/>
            <a:alphaOff val="0"/>
          </a:schemeClr>
        </a:solidFill>
        <a:ln w="12700" cap="flat" cmpd="sng" algn="ctr">
          <a:solidFill>
            <a:schemeClr val="accent3">
              <a:hueOff val="2710599"/>
              <a:satOff val="100000"/>
              <a:lumOff val="-1470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US" altLang="zh-TW" sz="2000" b="1" i="0" kern="1200" dirty="0">
              <a:solidFill>
                <a:prstClr val="white"/>
              </a:solidFill>
              <a:latin typeface="Times New Roman" panose="02020603050405020304" pitchFamily="18" charset="0"/>
              <a:ea typeface="Yuanti SC" panose="02010600040101010101" pitchFamily="2" charset="-122"/>
              <a:cs typeface="Times New Roman" panose="02020603050405020304" pitchFamily="18" charset="0"/>
            </a:rPr>
            <a:t>Parasites</a:t>
          </a:r>
          <a:endParaRPr lang="zh-TW" altLang="en-US" sz="2000" b="1" i="0" kern="1200" dirty="0">
            <a:solidFill>
              <a:prstClr val="white"/>
            </a:solidFill>
            <a:latin typeface="Times New Roman" panose="02020603050405020304" pitchFamily="18" charset="0"/>
            <a:ea typeface="Yuanti SC" panose="02010600040101010101" pitchFamily="2" charset="-122"/>
            <a:cs typeface="Times New Roman" panose="02020603050405020304" pitchFamily="18" charset="0"/>
          </a:endParaRPr>
        </a:p>
      </dsp:txBody>
      <dsp:txXfrm>
        <a:off x="6767765" y="721668"/>
        <a:ext cx="1977917" cy="460800"/>
      </dsp:txXfrm>
    </dsp:sp>
    <dsp:sp modelId="{CB86DD83-B53A-6346-ADB5-2BBE37A30D78}">
      <dsp:nvSpPr>
        <dsp:cNvPr id="0" name=""/>
        <dsp:cNvSpPr/>
      </dsp:nvSpPr>
      <dsp:spPr>
        <a:xfrm>
          <a:off x="6767765" y="1182468"/>
          <a:ext cx="1977917" cy="4040640"/>
        </a:xfrm>
        <a:prstGeom prst="rect">
          <a:avLst/>
        </a:prstGeom>
        <a:solidFill>
          <a:schemeClr val="accent3">
            <a:tint val="40000"/>
            <a:alpha val="90000"/>
            <a:hueOff val="2029141"/>
            <a:satOff val="100000"/>
            <a:lumOff val="1779"/>
            <a:alphaOff val="0"/>
          </a:schemeClr>
        </a:solidFill>
        <a:ln w="12700" cap="flat" cmpd="sng" algn="ctr">
          <a:solidFill>
            <a:schemeClr val="accent3">
              <a:tint val="40000"/>
              <a:alpha val="90000"/>
              <a:hueOff val="2029141"/>
              <a:satOff val="100000"/>
              <a:lumOff val="177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altLang="zh-TW" sz="1600" b="0" i="0" kern="1200" dirty="0">
              <a:solidFill>
                <a:schemeClr val="tx1"/>
              </a:solidFill>
              <a:latin typeface="Times New Roman" panose="02020603050405020304" pitchFamily="18" charset="0"/>
              <a:ea typeface="Yuanti SC Light" panose="02010600040101010101" pitchFamily="2" charset="-122"/>
              <a:cs typeface="Times New Roman" panose="02020603050405020304" pitchFamily="18" charset="0"/>
            </a:rPr>
            <a:t>They  are bigger than viruses and bacteria in size. They must live on or inside a human or other organisms to survive</a:t>
          </a:r>
          <a:endParaRPr lang="zh-TW" altLang="en-US" sz="1600" b="0" i="0" kern="1200" dirty="0">
            <a:solidFill>
              <a:schemeClr val="tx1"/>
            </a:solidFill>
            <a:latin typeface="Times New Roman" panose="02020603050405020304" pitchFamily="18" charset="0"/>
            <a:ea typeface="Yuanti SC Light" panose="02010600040101010101" pitchFamily="2" charset="-122"/>
            <a:cs typeface="Times New Roman" panose="02020603050405020304" pitchFamily="18" charset="0"/>
          </a:endParaRPr>
        </a:p>
        <a:p>
          <a:pPr marL="171450" lvl="1" indent="-171450" algn="l" defTabSz="711200">
            <a:lnSpc>
              <a:spcPct val="90000"/>
            </a:lnSpc>
            <a:spcBef>
              <a:spcPct val="0"/>
            </a:spcBef>
            <a:spcAft>
              <a:spcPct val="15000"/>
            </a:spcAft>
            <a:buChar char="••"/>
          </a:pPr>
          <a:r>
            <a:rPr lang="en-US" altLang="zh-TW" sz="1600" b="0" i="0" kern="1200" dirty="0">
              <a:solidFill>
                <a:schemeClr val="tx1"/>
              </a:solidFill>
              <a:latin typeface="Times New Roman" panose="02020603050405020304" pitchFamily="18" charset="0"/>
              <a:ea typeface="Yuanti SC Light" panose="02010600040101010101" pitchFamily="2" charset="-122"/>
              <a:cs typeface="Times New Roman" panose="02020603050405020304" pitchFamily="18" charset="0"/>
            </a:rPr>
            <a:t>Examples: </a:t>
          </a:r>
          <a:r>
            <a:rPr lang="en-US" altLang="zh-TW" sz="1600" b="0" i="0" kern="1200" dirty="0">
              <a:latin typeface="Times New Roman" panose="02020603050405020304" pitchFamily="18" charset="0"/>
              <a:ea typeface="Yuanti SC Light" panose="02010600040101010101" pitchFamily="2" charset="-122"/>
              <a:cs typeface="Times New Roman" panose="02020603050405020304" pitchFamily="18" charset="0"/>
            </a:rPr>
            <a:t>intestinal parasites include roundworms, pinworms, hookworms, tapeworms and liver flukes</a:t>
          </a:r>
          <a:endParaRPr lang="zh-TW" altLang="en-US" sz="1600" b="0" i="0" kern="1200" dirty="0">
            <a:latin typeface="Times New Roman" panose="02020603050405020304" pitchFamily="18" charset="0"/>
            <a:ea typeface="Yuanti SC Light" panose="02010600040101010101" pitchFamily="2" charset="-122"/>
            <a:cs typeface="Times New Roman" panose="02020603050405020304" pitchFamily="18" charset="0"/>
          </a:endParaRPr>
        </a:p>
        <a:p>
          <a:pPr marL="171450" lvl="1" indent="-171450" algn="l" defTabSz="711200">
            <a:lnSpc>
              <a:spcPct val="90000"/>
            </a:lnSpc>
            <a:spcBef>
              <a:spcPct val="0"/>
            </a:spcBef>
            <a:spcAft>
              <a:spcPct val="15000"/>
            </a:spcAft>
            <a:buChar char="••"/>
          </a:pPr>
          <a:endParaRPr lang="zh-TW" altLang="en-US" sz="1600" b="0" i="0" kern="1200" dirty="0">
            <a:latin typeface="Times New Roman" panose="02020603050405020304" pitchFamily="18" charset="0"/>
            <a:ea typeface="Yuanti SC" panose="02010600040101010101" pitchFamily="2" charset="-122"/>
            <a:cs typeface="Times New Roman" panose="02020603050405020304" pitchFamily="18" charset="0"/>
          </a:endParaRPr>
        </a:p>
      </dsp:txBody>
      <dsp:txXfrm>
        <a:off x="6767765" y="1182468"/>
        <a:ext cx="1977917" cy="404064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133C10-2559-004F-93B5-E400D96D812A}">
      <dsp:nvSpPr>
        <dsp:cNvPr id="0" name=""/>
        <dsp:cNvSpPr/>
      </dsp:nvSpPr>
      <dsp:spPr>
        <a:xfrm>
          <a:off x="2722" y="425309"/>
          <a:ext cx="2654732" cy="1061892"/>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en-US" altLang="en-US" sz="2400" b="0" i="0" kern="1200" dirty="0">
              <a:effectLst>
                <a:outerShdw blurRad="38100" dist="38100" dir="2700000" algn="tl">
                  <a:srgbClr val="000000">
                    <a:alpha val="43137"/>
                  </a:srgbClr>
                </a:outerShdw>
              </a:effectLst>
              <a:latin typeface="Times New Roman" panose="02020603050405020304" pitchFamily="18" charset="0"/>
              <a:ea typeface="Yuanti SC" panose="02010600040101010101" pitchFamily="2" charset="-122"/>
              <a:cs typeface="Times New Roman" panose="02020603050405020304" pitchFamily="18" charset="0"/>
            </a:rPr>
            <a:t>Pathogenicity</a:t>
          </a:r>
          <a:endParaRPr lang="zh-TW" altLang="en-US" sz="2400" b="0" i="0" kern="1200" dirty="0">
            <a:effectLst>
              <a:outerShdw blurRad="38100" dist="38100" dir="2700000" algn="tl">
                <a:srgbClr val="000000">
                  <a:alpha val="43137"/>
                </a:srgbClr>
              </a:outerShdw>
            </a:effectLst>
            <a:latin typeface="Times New Roman" panose="02020603050405020304" pitchFamily="18" charset="0"/>
            <a:ea typeface="Yuanti SC" panose="02010600040101010101" pitchFamily="2" charset="-122"/>
            <a:cs typeface="Times New Roman" panose="02020603050405020304" pitchFamily="18" charset="0"/>
          </a:endParaRPr>
        </a:p>
      </dsp:txBody>
      <dsp:txXfrm>
        <a:off x="2722" y="425309"/>
        <a:ext cx="2654732" cy="1061892"/>
      </dsp:txXfrm>
    </dsp:sp>
    <dsp:sp modelId="{82BFE89C-5585-E245-9DF3-41FAE70489E5}">
      <dsp:nvSpPr>
        <dsp:cNvPr id="0" name=""/>
        <dsp:cNvSpPr/>
      </dsp:nvSpPr>
      <dsp:spPr>
        <a:xfrm>
          <a:off x="2722" y="1487202"/>
          <a:ext cx="2654732" cy="4257631"/>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altLang="en-US" sz="2000" b="0" i="0" kern="1200" dirty="0">
              <a:solidFill>
                <a:prstClr val="black">
                  <a:hueOff val="0"/>
                  <a:satOff val="0"/>
                  <a:lumOff val="0"/>
                  <a:alphaOff val="0"/>
                </a:prstClr>
              </a:solidFill>
              <a:latin typeface="Times New Roman" panose="02020603050405020304" pitchFamily="18" charset="0"/>
              <a:ea typeface="Yuanti SC Light" panose="02010600040101010101" pitchFamily="2" charset="-122"/>
              <a:cs typeface="Times New Roman" panose="02020603050405020304" pitchFamily="18" charset="0"/>
            </a:rPr>
            <a:t>the ability of a pathogen to cause disease after infection, measured as the proportion of hosts infected by the pathogen who then experience clinical disease</a:t>
          </a:r>
          <a:endParaRPr lang="zh-TW" altLang="en-US" sz="2000" b="0" i="0" kern="1200" dirty="0">
            <a:solidFill>
              <a:prstClr val="black">
                <a:hueOff val="0"/>
                <a:satOff val="0"/>
                <a:lumOff val="0"/>
                <a:alphaOff val="0"/>
              </a:prstClr>
            </a:solidFill>
            <a:latin typeface="Times New Roman" panose="02020603050405020304" pitchFamily="18" charset="0"/>
            <a:ea typeface="Yuanti SC Light" panose="02010600040101010101" pitchFamily="2" charset="-122"/>
            <a:cs typeface="Times New Roman" panose="02020603050405020304" pitchFamily="18" charset="0"/>
          </a:endParaRPr>
        </a:p>
        <a:p>
          <a:pPr marL="228600" lvl="1" indent="-228600" algn="l" defTabSz="889000">
            <a:lnSpc>
              <a:spcPct val="90000"/>
            </a:lnSpc>
            <a:spcBef>
              <a:spcPct val="0"/>
            </a:spcBef>
            <a:spcAft>
              <a:spcPct val="15000"/>
            </a:spcAft>
            <a:buChar char="••"/>
          </a:pPr>
          <a:r>
            <a:rPr lang="en-US" sz="2000" b="0" i="0" kern="1200" dirty="0">
              <a:solidFill>
                <a:prstClr val="black">
                  <a:hueOff val="0"/>
                  <a:satOff val="0"/>
                  <a:lumOff val="0"/>
                  <a:alphaOff val="0"/>
                </a:prstClr>
              </a:solidFill>
              <a:latin typeface="Times New Roman" panose="02020603050405020304" pitchFamily="18" charset="0"/>
              <a:ea typeface="Yuanti SC Light" panose="02010600040101010101" pitchFamily="2" charset="-122"/>
              <a:cs typeface="Times New Roman" panose="02020603050405020304" pitchFamily="18" charset="0"/>
            </a:rPr>
            <a:t>examples of highly pathogenic diseases are smallpox, measles, chickenpox, rabies</a:t>
          </a:r>
          <a:r>
            <a:rPr lang="en-US" altLang="zh-TW" sz="2000" b="0" i="0" kern="1200" dirty="0">
              <a:solidFill>
                <a:prstClr val="black">
                  <a:hueOff val="0"/>
                  <a:satOff val="0"/>
                  <a:lumOff val="0"/>
                  <a:alphaOff val="0"/>
                </a:prstClr>
              </a:solidFill>
              <a:latin typeface="Times New Roman" panose="02020603050405020304" pitchFamily="18" charset="0"/>
              <a:ea typeface="Yuanti SC Light" panose="02010600040101010101" pitchFamily="2" charset="-122"/>
              <a:cs typeface="Times New Roman" panose="02020603050405020304" pitchFamily="18" charset="0"/>
            </a:rPr>
            <a:t> </a:t>
          </a:r>
          <a:endParaRPr lang="zh-TW" altLang="en-US" sz="2000" b="0" i="0" kern="1200" dirty="0">
            <a:solidFill>
              <a:prstClr val="black">
                <a:hueOff val="0"/>
                <a:satOff val="0"/>
                <a:lumOff val="0"/>
                <a:alphaOff val="0"/>
              </a:prstClr>
            </a:solidFill>
            <a:latin typeface="Times New Roman" panose="02020603050405020304" pitchFamily="18" charset="0"/>
            <a:ea typeface="Yuanti SC Light" panose="02010600040101010101" pitchFamily="2" charset="-122"/>
            <a:cs typeface="Times New Roman" panose="02020603050405020304" pitchFamily="18" charset="0"/>
          </a:endParaRPr>
        </a:p>
      </dsp:txBody>
      <dsp:txXfrm>
        <a:off x="2722" y="1487202"/>
        <a:ext cx="2654732" cy="4257631"/>
      </dsp:txXfrm>
    </dsp:sp>
    <dsp:sp modelId="{A2DBE6F3-6A0F-F14D-867D-E5BD5BB246D7}">
      <dsp:nvSpPr>
        <dsp:cNvPr id="0" name=""/>
        <dsp:cNvSpPr/>
      </dsp:nvSpPr>
      <dsp:spPr>
        <a:xfrm>
          <a:off x="3029117" y="444484"/>
          <a:ext cx="2654732" cy="1061892"/>
        </a:xfrm>
        <a:prstGeom prst="rect">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en-US" altLang="en-US" sz="2400" b="0" i="0" kern="1200" dirty="0">
              <a:effectLst>
                <a:outerShdw blurRad="38100" dist="38100" dir="2700000" algn="tl">
                  <a:srgbClr val="000000">
                    <a:alpha val="43137"/>
                  </a:srgbClr>
                </a:outerShdw>
              </a:effectLst>
              <a:latin typeface="Times New Roman" panose="02020603050405020304" pitchFamily="18" charset="0"/>
              <a:ea typeface="Yuanti SC" panose="02010600040101010101" pitchFamily="2" charset="-122"/>
              <a:cs typeface="Times New Roman" panose="02020603050405020304" pitchFamily="18" charset="0"/>
            </a:rPr>
            <a:t>Virulence</a:t>
          </a:r>
          <a:endParaRPr lang="zh-TW" altLang="en-US" sz="2400" b="0" i="0" kern="1200" dirty="0">
            <a:effectLst>
              <a:outerShdw blurRad="38100" dist="38100" dir="2700000" algn="tl">
                <a:srgbClr val="000000">
                  <a:alpha val="43137"/>
                </a:srgbClr>
              </a:outerShdw>
            </a:effectLst>
            <a:latin typeface="Times New Roman" panose="02020603050405020304" pitchFamily="18" charset="0"/>
            <a:ea typeface="Yuanti SC" panose="02010600040101010101" pitchFamily="2" charset="-122"/>
            <a:cs typeface="Times New Roman" panose="02020603050405020304" pitchFamily="18" charset="0"/>
          </a:endParaRPr>
        </a:p>
      </dsp:txBody>
      <dsp:txXfrm>
        <a:off x="3029117" y="444484"/>
        <a:ext cx="2654732" cy="1061892"/>
      </dsp:txXfrm>
    </dsp:sp>
    <dsp:sp modelId="{19233069-E127-4347-A8DB-619977D39D6F}">
      <dsp:nvSpPr>
        <dsp:cNvPr id="0" name=""/>
        <dsp:cNvSpPr/>
      </dsp:nvSpPr>
      <dsp:spPr>
        <a:xfrm>
          <a:off x="3029117" y="1468028"/>
          <a:ext cx="2654732" cy="4257631"/>
        </a:xfrm>
        <a:prstGeom prst="rect">
          <a:avLst/>
        </a:prstGeom>
        <a:solidFill>
          <a:schemeClr val="accent2">
            <a:tint val="40000"/>
            <a:alpha val="90000"/>
            <a:hueOff val="-424613"/>
            <a:satOff val="-37673"/>
            <a:lumOff val="-385"/>
            <a:alphaOff val="0"/>
          </a:schemeClr>
        </a:solidFill>
        <a:ln w="12700" cap="flat" cmpd="sng" algn="ctr">
          <a:solidFill>
            <a:schemeClr val="accent2">
              <a:tint val="40000"/>
              <a:alpha val="90000"/>
              <a:hueOff val="-424613"/>
              <a:satOff val="-37673"/>
              <a:lumOff val="-38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altLang="en-US" sz="2000" b="0" i="0" kern="1200" dirty="0">
              <a:latin typeface="Times New Roman" panose="02020603050405020304" pitchFamily="18" charset="0"/>
              <a:ea typeface="Yuanti SC Light" panose="02010600040101010101" pitchFamily="2" charset="-122"/>
              <a:cs typeface="Times New Roman" panose="02020603050405020304" pitchFamily="18" charset="0"/>
            </a:rPr>
            <a:t>the ability of a pathogen to cause severe disease, measured as the proportion of hosts with the disease who become severely ill or die</a:t>
          </a:r>
          <a:endParaRPr lang="zh-TW" altLang="en-US" sz="2000" b="0" i="0" kern="1200" dirty="0">
            <a:latin typeface="Times New Roman" panose="02020603050405020304" pitchFamily="18" charset="0"/>
            <a:ea typeface="Yuanti SC Light" panose="02010600040101010101" pitchFamily="2" charset="-122"/>
            <a:cs typeface="Times New Roman" panose="02020603050405020304" pitchFamily="18" charset="0"/>
          </a:endParaRPr>
        </a:p>
        <a:p>
          <a:pPr marL="228600" lvl="1" indent="-228600" algn="l" defTabSz="889000">
            <a:lnSpc>
              <a:spcPct val="90000"/>
            </a:lnSpc>
            <a:spcBef>
              <a:spcPct val="0"/>
            </a:spcBef>
            <a:spcAft>
              <a:spcPct val="15000"/>
            </a:spcAft>
            <a:buChar char="••"/>
          </a:pPr>
          <a:r>
            <a:rPr lang="en-US" altLang="en-US" sz="2000" b="0" i="0" kern="1200" dirty="0">
              <a:latin typeface="Times New Roman" panose="02020603050405020304" pitchFamily="18" charset="0"/>
              <a:ea typeface="Yuanti SC Light" panose="02010600040101010101" pitchFamily="2" charset="-122"/>
              <a:cs typeface="Times New Roman" panose="02020603050405020304" pitchFamily="18" charset="0"/>
            </a:rPr>
            <a:t>severe symptoms, such as dengue hemorrhage;  serious complications, such as life-long physical disability caused by poliomyelitis</a:t>
          </a:r>
          <a:endParaRPr lang="zh-TW" altLang="en-US" sz="2000" b="0" i="0" kern="1200" dirty="0">
            <a:latin typeface="Times New Roman" panose="02020603050405020304" pitchFamily="18" charset="0"/>
            <a:ea typeface="Yuanti SC Light" panose="02010600040101010101" pitchFamily="2" charset="-122"/>
            <a:cs typeface="Times New Roman" panose="02020603050405020304" pitchFamily="18" charset="0"/>
          </a:endParaRPr>
        </a:p>
      </dsp:txBody>
      <dsp:txXfrm>
        <a:off x="3029117" y="1468028"/>
        <a:ext cx="2654732" cy="4257631"/>
      </dsp:txXfrm>
    </dsp:sp>
    <dsp:sp modelId="{0DB5837F-E132-8349-AE10-6BDDA1C7EA3C}">
      <dsp:nvSpPr>
        <dsp:cNvPr id="0" name=""/>
        <dsp:cNvSpPr/>
      </dsp:nvSpPr>
      <dsp:spPr>
        <a:xfrm>
          <a:off x="6055512" y="425309"/>
          <a:ext cx="2654732" cy="1061892"/>
        </a:xfrm>
        <a:prstGeom prst="rect">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en-US" altLang="zh-TW" sz="2400" b="0" i="0" kern="1200" dirty="0">
              <a:latin typeface="Times New Roman" panose="02020603050405020304" pitchFamily="18" charset="0"/>
              <a:ea typeface="Yuanti SC" panose="02010600040101010101" pitchFamily="2" charset="-122"/>
              <a:cs typeface="Times New Roman" panose="02020603050405020304" pitchFamily="18" charset="0"/>
            </a:rPr>
            <a:t>Infectivity </a:t>
          </a:r>
          <a:endParaRPr lang="zh-TW" altLang="zh-TW" sz="2400" b="0" i="0" kern="1200" dirty="0">
            <a:latin typeface="Times New Roman" panose="02020603050405020304" pitchFamily="18" charset="0"/>
            <a:ea typeface="Yuanti SC" panose="02010600040101010101" pitchFamily="2" charset="-122"/>
            <a:cs typeface="Times New Roman" panose="02020603050405020304" pitchFamily="18" charset="0"/>
          </a:endParaRPr>
        </a:p>
      </dsp:txBody>
      <dsp:txXfrm>
        <a:off x="6055512" y="425309"/>
        <a:ext cx="2654732" cy="1061892"/>
      </dsp:txXfrm>
    </dsp:sp>
    <dsp:sp modelId="{D60AD6F2-6714-7548-97FE-F6DDF4F70376}">
      <dsp:nvSpPr>
        <dsp:cNvPr id="0" name=""/>
        <dsp:cNvSpPr/>
      </dsp:nvSpPr>
      <dsp:spPr>
        <a:xfrm>
          <a:off x="6055512" y="1487202"/>
          <a:ext cx="2654732" cy="4257631"/>
        </a:xfrm>
        <a:prstGeom prst="rect">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altLang="zh-TW" sz="2000" b="0" i="0" kern="1200" dirty="0">
              <a:latin typeface="Times New Roman" panose="02020603050405020304" pitchFamily="18" charset="0"/>
              <a:ea typeface="Yuanti SC Light" panose="02010600040101010101" pitchFamily="2" charset="-122"/>
              <a:cs typeface="Times New Roman" panose="02020603050405020304" pitchFamily="18" charset="0"/>
            </a:rPr>
            <a:t>the ability of </a:t>
          </a:r>
          <a:r>
            <a:rPr lang="en-US" altLang="en-US" sz="2000" b="0" i="0" kern="1200" dirty="0">
              <a:latin typeface="Times New Roman" panose="02020603050405020304" pitchFamily="18" charset="0"/>
              <a:ea typeface="Yuanti SC Light" panose="02010600040101010101" pitchFamily="2" charset="-122"/>
              <a:cs typeface="Times New Roman" panose="02020603050405020304" pitchFamily="18" charset="0"/>
            </a:rPr>
            <a:t>a pathogen</a:t>
          </a:r>
          <a:r>
            <a:rPr lang="en-US" altLang="zh-TW" sz="2000" b="0" i="0" kern="1200" dirty="0">
              <a:latin typeface="Times New Roman" panose="02020603050405020304" pitchFamily="18" charset="0"/>
              <a:ea typeface="Yuanti SC Light" panose="02010600040101010101" pitchFamily="2" charset="-122"/>
              <a:cs typeface="Times New Roman" panose="02020603050405020304" pitchFamily="18" charset="0"/>
            </a:rPr>
            <a:t> to cause infection, measured as the proportion of hosts exposed to the pathogen who become infected</a:t>
          </a:r>
          <a:endParaRPr lang="zh-TW" altLang="en-US" sz="2800" b="0" i="0" kern="1200" dirty="0">
            <a:latin typeface="Times New Roman" panose="02020603050405020304" pitchFamily="18" charset="0"/>
            <a:ea typeface="Yuanti SC Light" panose="02010600040101010101" pitchFamily="2" charset="-122"/>
            <a:cs typeface="Times New Roman" panose="02020603050405020304" pitchFamily="18" charset="0"/>
          </a:endParaRPr>
        </a:p>
        <a:p>
          <a:pPr marL="228600" lvl="1" indent="-228600" algn="l" defTabSz="889000">
            <a:lnSpc>
              <a:spcPct val="90000"/>
            </a:lnSpc>
            <a:spcBef>
              <a:spcPct val="0"/>
            </a:spcBef>
            <a:spcAft>
              <a:spcPct val="15000"/>
            </a:spcAft>
            <a:buChar char="••"/>
          </a:pPr>
          <a:r>
            <a:rPr lang="en-US" altLang="zh-HK" sz="2000" b="0" i="0" kern="1200" dirty="0">
              <a:solidFill>
                <a:schemeClr val="tx1"/>
              </a:solidFill>
              <a:latin typeface="Times New Roman" panose="02020603050405020304" pitchFamily="18" charset="0"/>
              <a:ea typeface="Yuanti SC Light" panose="02010600040101010101" pitchFamily="2" charset="-122"/>
              <a:cs typeface="Times New Roman" panose="02020603050405020304" pitchFamily="18" charset="0"/>
            </a:rPr>
            <a:t>examples of acute infectious diseases are smallpox, measles, chickenpox</a:t>
          </a:r>
          <a:endParaRPr lang="zh-TW" altLang="en-US" sz="2000" b="0" i="0" kern="1200" dirty="0">
            <a:solidFill>
              <a:schemeClr val="tx1"/>
            </a:solidFill>
            <a:latin typeface="Times New Roman" panose="02020603050405020304" pitchFamily="18" charset="0"/>
            <a:ea typeface="Yuanti SC Light" panose="02010600040101010101" pitchFamily="2" charset="-122"/>
            <a:cs typeface="Times New Roman" panose="02020603050405020304" pitchFamily="18" charset="0"/>
          </a:endParaRPr>
        </a:p>
      </dsp:txBody>
      <dsp:txXfrm>
        <a:off x="6055512" y="1487202"/>
        <a:ext cx="2654732" cy="425763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5FB3DC-17CD-5A4B-9113-C0F35A4629F3}">
      <dsp:nvSpPr>
        <dsp:cNvPr id="0" name=""/>
        <dsp:cNvSpPr/>
      </dsp:nvSpPr>
      <dsp:spPr>
        <a:xfrm>
          <a:off x="0" y="0"/>
          <a:ext cx="8741633" cy="618724"/>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altLang="zh-HK" sz="2400" b="0" i="0" kern="1200" dirty="0">
              <a:latin typeface="Times New Roman" panose="02020603050405020304" pitchFamily="18" charset="0"/>
              <a:ea typeface="Yuanti SC" panose="02010600040101010101" pitchFamily="2" charset="-122"/>
              <a:cs typeface="Times New Roman" panose="02020603050405020304" pitchFamily="18" charset="0"/>
            </a:rPr>
            <a:t>Who is the host?</a:t>
          </a:r>
          <a:endParaRPr lang="zh-HK" altLang="en-US" sz="2400" b="0" i="0" kern="1200" dirty="0">
            <a:latin typeface="Times New Roman" panose="02020603050405020304" pitchFamily="18" charset="0"/>
            <a:ea typeface="Yuanti SC" panose="02010600040101010101" pitchFamily="2" charset="-122"/>
            <a:cs typeface="Times New Roman" panose="02020603050405020304" pitchFamily="18" charset="0"/>
          </a:endParaRPr>
        </a:p>
      </dsp:txBody>
      <dsp:txXfrm>
        <a:off x="30204" y="30204"/>
        <a:ext cx="8681225" cy="558316"/>
      </dsp:txXfrm>
    </dsp:sp>
    <dsp:sp modelId="{1E1AB84C-9F5A-964B-BF69-AC5CAF5796BD}">
      <dsp:nvSpPr>
        <dsp:cNvPr id="0" name=""/>
        <dsp:cNvSpPr/>
      </dsp:nvSpPr>
      <dsp:spPr>
        <a:xfrm>
          <a:off x="0" y="625780"/>
          <a:ext cx="8741633" cy="1059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7547"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en-US" altLang="en-US" sz="2400" b="1" i="0" u="sng" kern="1200" dirty="0">
              <a:latin typeface="Times New Roman" panose="02020603050405020304" pitchFamily="18" charset="0"/>
              <a:ea typeface="Yuanti SC" panose="02010600040101010101" pitchFamily="2" charset="-122"/>
              <a:cs typeface="Times New Roman" panose="02020603050405020304" pitchFamily="18" charset="0"/>
            </a:rPr>
            <a:t>humans or animals </a:t>
          </a:r>
          <a:r>
            <a:rPr lang="en-US" altLang="en-US" sz="2400" b="0" i="0" kern="1200" dirty="0">
              <a:latin typeface="Times New Roman" panose="02020603050405020304" pitchFamily="18" charset="0"/>
              <a:ea typeface="Yuanti SC" panose="02010600040101010101" pitchFamily="2" charset="-122"/>
              <a:cs typeface="Times New Roman" panose="02020603050405020304" pitchFamily="18" charset="0"/>
            </a:rPr>
            <a:t>exposed to a pathogen and harbor a disease </a:t>
          </a:r>
          <a:endParaRPr lang="zh-HK" altLang="en-US" sz="2400" b="0" i="0" u="none" kern="1200" dirty="0">
            <a:latin typeface="Times New Roman" panose="02020603050405020304" pitchFamily="18" charset="0"/>
            <a:ea typeface="Yuanti SC" panose="02010600040101010101" pitchFamily="2" charset="-122"/>
            <a:cs typeface="Times New Roman" panose="02020603050405020304" pitchFamily="18" charset="0"/>
          </a:endParaRPr>
        </a:p>
      </dsp:txBody>
      <dsp:txXfrm>
        <a:off x="0" y="625780"/>
        <a:ext cx="8741633" cy="1059840"/>
      </dsp:txXfrm>
    </dsp:sp>
    <dsp:sp modelId="{85CBCCB5-4A28-EA42-ACD3-E28C4C47E9DF}">
      <dsp:nvSpPr>
        <dsp:cNvPr id="0" name=""/>
        <dsp:cNvSpPr/>
      </dsp:nvSpPr>
      <dsp:spPr>
        <a:xfrm>
          <a:off x="0" y="1685620"/>
          <a:ext cx="8741633" cy="548253"/>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altLang="zh-TW" sz="2400" b="0" kern="1200" dirty="0">
              <a:latin typeface="Times New Roman" panose="02020603050405020304" pitchFamily="18" charset="0"/>
              <a:ea typeface="+mj-ea"/>
              <a:cs typeface="Times New Roman" panose="02020603050405020304" pitchFamily="18" charset="0"/>
            </a:rPr>
            <a:t>Infection</a:t>
          </a:r>
          <a14:m xmlns:a14="http://schemas.microsoft.com/office/drawing/2010/main">
            <m:oMath xmlns:m="http://schemas.openxmlformats.org/officeDocument/2006/math">
              <m:r>
                <a:rPr lang="zh-TW" altLang="en-US" sz="2400" b="0" i="0" kern="1200">
                  <a:latin typeface="Cambria Math" panose="02040503050406030204" pitchFamily="18" charset="0"/>
                  <a:ea typeface="+mj-ea"/>
                </a:rPr>
                <m:t>≠</m:t>
              </m:r>
            </m:oMath>
          </a14:m>
          <a:r>
            <a:rPr lang="en-US" altLang="zh-TW" sz="2400" b="0" i="0" kern="1200" dirty="0">
              <a:latin typeface="Times New Roman" panose="02020603050405020304" pitchFamily="18" charset="0"/>
              <a:ea typeface="Yuanti SC" panose="02010600040101010101" pitchFamily="2" charset="-122"/>
              <a:cs typeface="Times New Roman" panose="02020603050405020304" pitchFamily="18" charset="0"/>
            </a:rPr>
            <a:t>Illness</a:t>
          </a:r>
          <a:endParaRPr lang="zh-HK" sz="2400" b="0" i="0" kern="1200" dirty="0">
            <a:latin typeface="Times New Roman" panose="02020603050405020304" pitchFamily="18" charset="0"/>
            <a:ea typeface="Yuanti SC" panose="02010600040101010101" pitchFamily="2" charset="-122"/>
            <a:cs typeface="Times New Roman" panose="02020603050405020304" pitchFamily="18" charset="0"/>
          </a:endParaRPr>
        </a:p>
      </dsp:txBody>
      <dsp:txXfrm>
        <a:off x="26764" y="1712384"/>
        <a:ext cx="8688105" cy="494725"/>
      </dsp:txXfrm>
    </dsp:sp>
    <dsp:sp modelId="{C23D653A-7C4A-8F4E-898A-A488309C6025}">
      <dsp:nvSpPr>
        <dsp:cNvPr id="0" name=""/>
        <dsp:cNvSpPr/>
      </dsp:nvSpPr>
      <dsp:spPr>
        <a:xfrm>
          <a:off x="0" y="2233873"/>
          <a:ext cx="8741633" cy="3576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7547"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en-US" sz="2400" b="0" i="0" u="none" kern="1200" dirty="0">
              <a:solidFill>
                <a:prstClr val="black">
                  <a:hueOff val="0"/>
                  <a:satOff val="0"/>
                  <a:lumOff val="0"/>
                  <a:alphaOff val="0"/>
                </a:prstClr>
              </a:solidFill>
              <a:latin typeface="Times New Roman" panose="02020603050405020304" pitchFamily="18" charset="0"/>
              <a:ea typeface="Yuanti SC" panose="02010600040101010101" pitchFamily="2" charset="-122"/>
              <a:cs typeface="Times New Roman" panose="02020603050405020304" pitchFamily="18" charset="0"/>
            </a:rPr>
            <a:t>Infection only refers to the invasion of the body tissues of a host by a pathogen. A host infected by a pathogen may not always exhibit clinical symptoms. It also depends on the immunity of the host. Some people are more prone to disease after infection. For instance, young children and patients with chronic diseases are more susceptible to complications after infection due to insufficient body immunity. Adults infected with the virus varicella (chickenpox) are more likely than children to develop serious complications. Other factors include the dose of pathogens as well as the sex, socioeconomic status, </a:t>
          </a:r>
          <a:r>
            <a:rPr lang="en-US" sz="2400" b="0" i="0" u="none" kern="1200" dirty="0" err="1">
              <a:solidFill>
                <a:prstClr val="black">
                  <a:hueOff val="0"/>
                  <a:satOff val="0"/>
                  <a:lumOff val="0"/>
                  <a:alphaOff val="0"/>
                </a:prstClr>
              </a:solidFill>
              <a:latin typeface="Times New Roman" panose="02020603050405020304" pitchFamily="18" charset="0"/>
              <a:ea typeface="Yuanti SC" panose="02010600040101010101" pitchFamily="2" charset="-122"/>
              <a:cs typeface="Times New Roman" panose="02020603050405020304" pitchFamily="18" charset="0"/>
            </a:rPr>
            <a:t>behavioural</a:t>
          </a:r>
          <a:r>
            <a:rPr lang="en-US" sz="2400" b="0" i="0" u="none" kern="1200" dirty="0">
              <a:solidFill>
                <a:prstClr val="black">
                  <a:hueOff val="0"/>
                  <a:satOff val="0"/>
                  <a:lumOff val="0"/>
                  <a:alphaOff val="0"/>
                </a:prstClr>
              </a:solidFill>
              <a:latin typeface="Times New Roman" panose="02020603050405020304" pitchFamily="18" charset="0"/>
              <a:ea typeface="Yuanti SC" panose="02010600040101010101" pitchFamily="2" charset="-122"/>
              <a:cs typeface="Times New Roman" panose="02020603050405020304" pitchFamily="18" charset="0"/>
            </a:rPr>
            <a:t> risk factors and susceptibility to infection of the hosts</a:t>
          </a:r>
          <a:endParaRPr lang="zh-HK" sz="2400" b="0" i="0" u="none" kern="1200" dirty="0">
            <a:solidFill>
              <a:prstClr val="black">
                <a:hueOff val="0"/>
                <a:satOff val="0"/>
                <a:lumOff val="0"/>
                <a:alphaOff val="0"/>
              </a:prstClr>
            </a:solidFill>
            <a:latin typeface="Times New Roman" panose="02020603050405020304" pitchFamily="18" charset="0"/>
            <a:ea typeface="Yuanti SC" panose="02010600040101010101" pitchFamily="2" charset="-122"/>
            <a:cs typeface="Times New Roman" panose="02020603050405020304" pitchFamily="18" charset="0"/>
          </a:endParaRPr>
        </a:p>
      </dsp:txBody>
      <dsp:txXfrm>
        <a:off x="0" y="2233873"/>
        <a:ext cx="8741633" cy="357696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7974A7-436E-A548-BC23-71F3121270EB}">
      <dsp:nvSpPr>
        <dsp:cNvPr id="0" name=""/>
        <dsp:cNvSpPr/>
      </dsp:nvSpPr>
      <dsp:spPr>
        <a:xfrm rot="4396374">
          <a:off x="142214" y="983354"/>
          <a:ext cx="2121429" cy="1479432"/>
        </a:xfrm>
        <a:prstGeom prst="swooshArrow">
          <a:avLst>
            <a:gd name="adj1" fmla="val 16310"/>
            <a:gd name="adj2" fmla="val 313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46016C1-2664-8B44-9273-AD8F9BDFF7CD}">
      <dsp:nvSpPr>
        <dsp:cNvPr id="0" name=""/>
        <dsp:cNvSpPr/>
      </dsp:nvSpPr>
      <dsp:spPr>
        <a:xfrm>
          <a:off x="1027465" y="1242390"/>
          <a:ext cx="53572" cy="53572"/>
        </a:xfrm>
        <a:prstGeom prst="ellipse">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D44B7C6-A173-364B-983E-F2458CCED1CC}">
      <dsp:nvSpPr>
        <dsp:cNvPr id="0" name=""/>
        <dsp:cNvSpPr/>
      </dsp:nvSpPr>
      <dsp:spPr>
        <a:xfrm>
          <a:off x="1494040" y="1697267"/>
          <a:ext cx="53572" cy="53572"/>
        </a:xfrm>
        <a:prstGeom prst="ellipse">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8E0D905-66B9-3F44-9B7D-4A08B8085661}">
      <dsp:nvSpPr>
        <dsp:cNvPr id="0" name=""/>
        <dsp:cNvSpPr/>
      </dsp:nvSpPr>
      <dsp:spPr>
        <a:xfrm>
          <a:off x="161240" y="0"/>
          <a:ext cx="794809" cy="10759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b" anchorCtr="0">
          <a:noAutofit/>
        </a:bodyPr>
        <a:lstStyle/>
        <a:p>
          <a:pPr lvl="0" algn="ctr" defTabSz="889000">
            <a:lnSpc>
              <a:spcPct val="90000"/>
            </a:lnSpc>
            <a:spcBef>
              <a:spcPct val="0"/>
            </a:spcBef>
            <a:spcAft>
              <a:spcPct val="35000"/>
            </a:spcAft>
          </a:pPr>
          <a:r>
            <a:rPr lang="en-US" altLang="zh-TW" sz="2000" b="0" i="0" kern="1200" dirty="0">
              <a:latin typeface="Times New Roman" panose="02020603050405020304" pitchFamily="18" charset="0"/>
              <a:ea typeface="Yuanti SC" panose="02010600040101010101" pitchFamily="2" charset="-122"/>
              <a:cs typeface="Times New Roman" panose="02020603050405020304" pitchFamily="18" charset="0"/>
            </a:rPr>
            <a:t>Leave Host</a:t>
          </a:r>
          <a:r>
            <a:rPr lang="zh-TW" altLang="en-US" sz="2000" b="0" i="0" kern="1200" dirty="0">
              <a:latin typeface="Times New Roman" panose="02020603050405020304" pitchFamily="18" charset="0"/>
              <a:ea typeface="Yuanti SC" panose="02010600040101010101" pitchFamily="2" charset="-122"/>
              <a:cs typeface="Times New Roman" panose="02020603050405020304" pitchFamily="18" charset="0"/>
            </a:rPr>
            <a:t>（</a:t>
          </a:r>
          <a:r>
            <a:rPr lang="en-US" altLang="zh-TW" sz="2000" b="0" i="0" kern="1200" dirty="0">
              <a:latin typeface="Times New Roman" panose="02020603050405020304" pitchFamily="18" charset="0"/>
              <a:ea typeface="Yuanti SC" panose="02010600040101010101" pitchFamily="2" charset="-122"/>
              <a:cs typeface="Times New Roman" panose="02020603050405020304" pitchFamily="18" charset="0"/>
            </a:rPr>
            <a:t>A</a:t>
          </a:r>
          <a:r>
            <a:rPr lang="zh-TW" altLang="en-US" sz="2000" b="0" i="0" kern="1200" dirty="0">
              <a:latin typeface="Times New Roman" panose="02020603050405020304" pitchFamily="18" charset="0"/>
              <a:ea typeface="Yuanti SC" panose="02010600040101010101" pitchFamily="2" charset="-122"/>
              <a:cs typeface="Times New Roman" panose="02020603050405020304" pitchFamily="18" charset="0"/>
            </a:rPr>
            <a:t>）</a:t>
          </a:r>
        </a:p>
      </dsp:txBody>
      <dsp:txXfrm>
        <a:off x="161240" y="0"/>
        <a:ext cx="794809" cy="1075925"/>
      </dsp:txXfrm>
    </dsp:sp>
    <dsp:sp modelId="{06C8CF57-9214-D645-B2F0-BE7411FF71BC}">
      <dsp:nvSpPr>
        <dsp:cNvPr id="0" name=""/>
        <dsp:cNvSpPr/>
      </dsp:nvSpPr>
      <dsp:spPr>
        <a:xfrm>
          <a:off x="1324573" y="919135"/>
          <a:ext cx="1378637" cy="7112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altLang="en-US" sz="1800" b="1" i="0" kern="1200" dirty="0">
              <a:latin typeface="Times New Roman" panose="02020603050405020304" pitchFamily="18" charset="0"/>
              <a:ea typeface="Yuanti SC Light" panose="02010600040101010101" pitchFamily="2" charset="-122"/>
              <a:cs typeface="Times New Roman" panose="02020603050405020304" pitchFamily="18" charset="0"/>
            </a:rPr>
            <a:t>Direct transmission</a:t>
          </a:r>
          <a:endParaRPr lang="zh-TW" altLang="en-US" sz="1800" b="1" i="0" kern="1200" dirty="0">
            <a:latin typeface="Times New Roman" panose="02020603050405020304" pitchFamily="18" charset="0"/>
            <a:ea typeface="Yuanti SC Light" panose="02010600040101010101" pitchFamily="2" charset="-122"/>
            <a:cs typeface="Times New Roman" panose="02020603050405020304" pitchFamily="18" charset="0"/>
          </a:endParaRPr>
        </a:p>
      </dsp:txBody>
      <dsp:txXfrm>
        <a:off x="1324573" y="919135"/>
        <a:ext cx="1378637" cy="711264"/>
      </dsp:txXfrm>
    </dsp:sp>
    <dsp:sp modelId="{5D443905-29D0-0542-9C09-9BC935E52A8C}">
      <dsp:nvSpPr>
        <dsp:cNvPr id="0" name=""/>
        <dsp:cNvSpPr/>
      </dsp:nvSpPr>
      <dsp:spPr>
        <a:xfrm>
          <a:off x="0" y="1354664"/>
          <a:ext cx="1351605" cy="7387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altLang="en-US" sz="1800" b="1" i="0" kern="1200" dirty="0">
              <a:latin typeface="Times New Roman" panose="02020603050405020304" pitchFamily="18" charset="0"/>
              <a:ea typeface="Yuanti SC Light" panose="02010600040101010101" pitchFamily="2" charset="-122"/>
              <a:cs typeface="Times New Roman" panose="02020603050405020304" pitchFamily="18" charset="0"/>
            </a:rPr>
            <a:t>Indirect transmission</a:t>
          </a:r>
          <a:endParaRPr lang="zh-TW" altLang="en-US" sz="1800" b="1" i="0" kern="1200" dirty="0">
            <a:latin typeface="Times New Roman" panose="02020603050405020304" pitchFamily="18" charset="0"/>
            <a:ea typeface="Yuanti SC Light" panose="02010600040101010101" pitchFamily="2" charset="-122"/>
            <a:cs typeface="Times New Roman" panose="02020603050405020304" pitchFamily="18" charset="0"/>
          </a:endParaRPr>
        </a:p>
      </dsp:txBody>
      <dsp:txXfrm>
        <a:off x="0" y="1354664"/>
        <a:ext cx="1351605" cy="738776"/>
      </dsp:txXfrm>
    </dsp:sp>
    <dsp:sp modelId="{5BB4B800-5B25-434B-9316-B6AD9E920121}">
      <dsp:nvSpPr>
        <dsp:cNvPr id="0" name=""/>
        <dsp:cNvSpPr/>
      </dsp:nvSpPr>
      <dsp:spPr>
        <a:xfrm>
          <a:off x="1516609" y="2499065"/>
          <a:ext cx="926309" cy="8182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t" anchorCtr="0">
          <a:noAutofit/>
        </a:bodyPr>
        <a:lstStyle/>
        <a:p>
          <a:pPr lvl="0" algn="ctr" defTabSz="889000">
            <a:lnSpc>
              <a:spcPct val="90000"/>
            </a:lnSpc>
            <a:spcBef>
              <a:spcPct val="0"/>
            </a:spcBef>
            <a:spcAft>
              <a:spcPct val="35000"/>
            </a:spcAft>
          </a:pPr>
          <a:r>
            <a:rPr lang="en-US" altLang="zh-TW" sz="2000" b="0" i="0" kern="1200" dirty="0">
              <a:latin typeface="Times New Roman" panose="02020603050405020304" pitchFamily="18" charset="0"/>
              <a:ea typeface="Yuanti SC" panose="02010600040101010101" pitchFamily="2" charset="-122"/>
              <a:cs typeface="Times New Roman" panose="02020603050405020304" pitchFamily="18" charset="0"/>
            </a:rPr>
            <a:t>Enter Host</a:t>
          </a:r>
          <a:r>
            <a:rPr lang="zh-HK" altLang="en-US" sz="2000" b="0" i="0" kern="1200" dirty="0">
              <a:latin typeface="Times New Roman" panose="02020603050405020304" pitchFamily="18" charset="0"/>
              <a:ea typeface="Yuanti SC" panose="02010600040101010101" pitchFamily="2" charset="-122"/>
              <a:cs typeface="Times New Roman" panose="02020603050405020304" pitchFamily="18" charset="0"/>
            </a:rPr>
            <a:t>（</a:t>
          </a:r>
          <a:r>
            <a:rPr lang="en-US" altLang="zh-HK" sz="2000" b="0" i="0" kern="1200" dirty="0">
              <a:latin typeface="Times New Roman" panose="02020603050405020304" pitchFamily="18" charset="0"/>
              <a:ea typeface="Yuanti SC" panose="02010600040101010101" pitchFamily="2" charset="-122"/>
              <a:cs typeface="Times New Roman" panose="02020603050405020304" pitchFamily="18" charset="0"/>
            </a:rPr>
            <a:t>B</a:t>
          </a:r>
          <a:r>
            <a:rPr lang="zh-HK" altLang="en-US" sz="2000" b="0" i="0" kern="1200" dirty="0">
              <a:latin typeface="Times New Roman" panose="02020603050405020304" pitchFamily="18" charset="0"/>
              <a:ea typeface="Yuanti SC" panose="02010600040101010101" pitchFamily="2" charset="-122"/>
              <a:cs typeface="Times New Roman" panose="02020603050405020304" pitchFamily="18" charset="0"/>
            </a:rPr>
            <a:t>）</a:t>
          </a:r>
          <a:endParaRPr lang="zh-TW" altLang="en-US" sz="2000" b="0" i="0" kern="1200" dirty="0">
            <a:latin typeface="Times New Roman" panose="02020603050405020304" pitchFamily="18" charset="0"/>
            <a:ea typeface="Yuanti SC" panose="02010600040101010101" pitchFamily="2" charset="-122"/>
            <a:cs typeface="Times New Roman" panose="02020603050405020304" pitchFamily="18" charset="0"/>
          </a:endParaRPr>
        </a:p>
      </dsp:txBody>
      <dsp:txXfrm>
        <a:off x="1516609" y="2499065"/>
        <a:ext cx="926309" cy="81822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E9D9A8-B9F5-BF48-9CFC-AF044BF120DA}">
      <dsp:nvSpPr>
        <dsp:cNvPr id="0" name=""/>
        <dsp:cNvSpPr/>
      </dsp:nvSpPr>
      <dsp:spPr>
        <a:xfrm>
          <a:off x="6037015" y="2284730"/>
          <a:ext cx="1769985" cy="421176"/>
        </a:xfrm>
        <a:custGeom>
          <a:avLst/>
          <a:gdLst/>
          <a:ahLst/>
          <a:cxnLst/>
          <a:rect l="0" t="0" r="0" b="0"/>
          <a:pathLst>
            <a:path>
              <a:moveTo>
                <a:pt x="0" y="0"/>
              </a:moveTo>
              <a:lnTo>
                <a:pt x="0" y="287019"/>
              </a:lnTo>
              <a:lnTo>
                <a:pt x="1769985" y="287019"/>
              </a:lnTo>
              <a:lnTo>
                <a:pt x="1769985" y="42117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BFB5CE5-0E16-3B4A-A0B1-CD53B21895A5}">
      <dsp:nvSpPr>
        <dsp:cNvPr id="0" name=""/>
        <dsp:cNvSpPr/>
      </dsp:nvSpPr>
      <dsp:spPr>
        <a:xfrm>
          <a:off x="5991295" y="2284730"/>
          <a:ext cx="91440" cy="421176"/>
        </a:xfrm>
        <a:custGeom>
          <a:avLst/>
          <a:gdLst/>
          <a:ahLst/>
          <a:cxnLst/>
          <a:rect l="0" t="0" r="0" b="0"/>
          <a:pathLst>
            <a:path>
              <a:moveTo>
                <a:pt x="45720" y="0"/>
              </a:moveTo>
              <a:lnTo>
                <a:pt x="45720" y="42117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C0FDAD6-162A-9D4F-AE4C-43073B4F4678}">
      <dsp:nvSpPr>
        <dsp:cNvPr id="0" name=""/>
        <dsp:cNvSpPr/>
      </dsp:nvSpPr>
      <dsp:spPr>
        <a:xfrm>
          <a:off x="4267029" y="2284730"/>
          <a:ext cx="1769985" cy="421176"/>
        </a:xfrm>
        <a:custGeom>
          <a:avLst/>
          <a:gdLst/>
          <a:ahLst/>
          <a:cxnLst/>
          <a:rect l="0" t="0" r="0" b="0"/>
          <a:pathLst>
            <a:path>
              <a:moveTo>
                <a:pt x="1769985" y="0"/>
              </a:moveTo>
              <a:lnTo>
                <a:pt x="1769985" y="287019"/>
              </a:lnTo>
              <a:lnTo>
                <a:pt x="0" y="287019"/>
              </a:lnTo>
              <a:lnTo>
                <a:pt x="0" y="42117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E7288FB-5201-084D-8A5C-E7F23CD7DF47}">
      <dsp:nvSpPr>
        <dsp:cNvPr id="0" name=""/>
        <dsp:cNvSpPr/>
      </dsp:nvSpPr>
      <dsp:spPr>
        <a:xfrm>
          <a:off x="1612050" y="2284730"/>
          <a:ext cx="884992" cy="421176"/>
        </a:xfrm>
        <a:custGeom>
          <a:avLst/>
          <a:gdLst/>
          <a:ahLst/>
          <a:cxnLst/>
          <a:rect l="0" t="0" r="0" b="0"/>
          <a:pathLst>
            <a:path>
              <a:moveTo>
                <a:pt x="0" y="0"/>
              </a:moveTo>
              <a:lnTo>
                <a:pt x="0" y="287019"/>
              </a:lnTo>
              <a:lnTo>
                <a:pt x="884992" y="287019"/>
              </a:lnTo>
              <a:lnTo>
                <a:pt x="884992" y="42117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200F9DA-4AB8-A34D-A19B-13324EAE86AF}">
      <dsp:nvSpPr>
        <dsp:cNvPr id="0" name=""/>
        <dsp:cNvSpPr/>
      </dsp:nvSpPr>
      <dsp:spPr>
        <a:xfrm>
          <a:off x="727057" y="2284730"/>
          <a:ext cx="884992" cy="421176"/>
        </a:xfrm>
        <a:custGeom>
          <a:avLst/>
          <a:gdLst/>
          <a:ahLst/>
          <a:cxnLst/>
          <a:rect l="0" t="0" r="0" b="0"/>
          <a:pathLst>
            <a:path>
              <a:moveTo>
                <a:pt x="884992" y="0"/>
              </a:moveTo>
              <a:lnTo>
                <a:pt x="884992" y="287019"/>
              </a:lnTo>
              <a:lnTo>
                <a:pt x="0" y="287019"/>
              </a:lnTo>
              <a:lnTo>
                <a:pt x="0" y="42117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4B15BA4-0372-CD4D-8001-C4A02A6FDA99}">
      <dsp:nvSpPr>
        <dsp:cNvPr id="0" name=""/>
        <dsp:cNvSpPr/>
      </dsp:nvSpPr>
      <dsp:spPr>
        <a:xfrm>
          <a:off x="887964" y="1365141"/>
          <a:ext cx="1448170" cy="91958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DA9C5B2-3C7F-084F-A57E-7CCCA8C041DE}">
      <dsp:nvSpPr>
        <dsp:cNvPr id="0" name=""/>
        <dsp:cNvSpPr/>
      </dsp:nvSpPr>
      <dsp:spPr>
        <a:xfrm>
          <a:off x="1048872" y="1518004"/>
          <a:ext cx="1448170" cy="91958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100000"/>
            </a:lnSpc>
            <a:spcBef>
              <a:spcPct val="0"/>
            </a:spcBef>
            <a:spcAft>
              <a:spcPct val="35000"/>
            </a:spcAft>
          </a:pPr>
          <a:r>
            <a:rPr kumimoji="1" lang="en-US" altLang="zh-TW" sz="1800" b="0" i="0" kern="1200" dirty="0">
              <a:latin typeface="Times New Roman" panose="02020603050405020304" pitchFamily="18" charset="0"/>
              <a:ea typeface="Yuanti SC" panose="02010600040101010101" pitchFamily="2" charset="-122"/>
              <a:cs typeface="Times New Roman" panose="02020603050405020304" pitchFamily="18" charset="0"/>
            </a:rPr>
            <a:t>Direct transmission</a:t>
          </a:r>
          <a:endParaRPr lang="zh-HK" sz="1800" b="0" i="0" kern="1200" dirty="0">
            <a:latin typeface="Times New Roman" panose="02020603050405020304" pitchFamily="18" charset="0"/>
            <a:ea typeface="Yuanti SC" panose="02010600040101010101" pitchFamily="2" charset="-122"/>
            <a:cs typeface="Times New Roman" panose="02020603050405020304" pitchFamily="18" charset="0"/>
          </a:endParaRPr>
        </a:p>
      </dsp:txBody>
      <dsp:txXfrm>
        <a:off x="1075806" y="1544938"/>
        <a:ext cx="1394302" cy="865720"/>
      </dsp:txXfrm>
    </dsp:sp>
    <dsp:sp modelId="{87E7F8DE-8092-EF45-A4EA-B08D71FB7327}">
      <dsp:nvSpPr>
        <dsp:cNvPr id="0" name=""/>
        <dsp:cNvSpPr/>
      </dsp:nvSpPr>
      <dsp:spPr>
        <a:xfrm>
          <a:off x="2971" y="2705906"/>
          <a:ext cx="1448170" cy="91958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EC99907-2DBB-7E4A-B1FB-63E5A416A3DB}">
      <dsp:nvSpPr>
        <dsp:cNvPr id="0" name=""/>
        <dsp:cNvSpPr/>
      </dsp:nvSpPr>
      <dsp:spPr>
        <a:xfrm>
          <a:off x="163879" y="2858768"/>
          <a:ext cx="1448170" cy="91958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100000"/>
            </a:lnSpc>
            <a:spcBef>
              <a:spcPct val="0"/>
            </a:spcBef>
            <a:spcAft>
              <a:spcPct val="35000"/>
            </a:spcAft>
          </a:pPr>
          <a:r>
            <a:rPr kumimoji="1" lang="en-US" altLang="zh-TW" sz="1800" b="0" i="0" kern="1200" dirty="0">
              <a:latin typeface="Times New Roman" panose="02020603050405020304" pitchFamily="18" charset="0"/>
              <a:ea typeface="Yuanti SC" panose="02010600040101010101" pitchFamily="2" charset="-122"/>
              <a:cs typeface="Times New Roman" panose="02020603050405020304" pitchFamily="18" charset="0"/>
            </a:rPr>
            <a:t>Direct contact</a:t>
          </a:r>
          <a:endParaRPr lang="zh-HK" sz="1800" b="0" i="0" kern="1200" dirty="0">
            <a:latin typeface="Times New Roman" panose="02020603050405020304" pitchFamily="18" charset="0"/>
            <a:ea typeface="Yuanti SC" panose="02010600040101010101" pitchFamily="2" charset="-122"/>
            <a:cs typeface="Times New Roman" panose="02020603050405020304" pitchFamily="18" charset="0"/>
          </a:endParaRPr>
        </a:p>
      </dsp:txBody>
      <dsp:txXfrm>
        <a:off x="190813" y="2885702"/>
        <a:ext cx="1394302" cy="865720"/>
      </dsp:txXfrm>
    </dsp:sp>
    <dsp:sp modelId="{EAF9FC43-EBD8-A94E-BB41-082044FB6511}">
      <dsp:nvSpPr>
        <dsp:cNvPr id="0" name=""/>
        <dsp:cNvSpPr/>
      </dsp:nvSpPr>
      <dsp:spPr>
        <a:xfrm>
          <a:off x="1772957" y="2705906"/>
          <a:ext cx="1448170" cy="91958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8BAFA7A-0AEB-804E-A059-E56967744D0D}">
      <dsp:nvSpPr>
        <dsp:cNvPr id="0" name=""/>
        <dsp:cNvSpPr/>
      </dsp:nvSpPr>
      <dsp:spPr>
        <a:xfrm>
          <a:off x="1933865" y="2858768"/>
          <a:ext cx="1448170" cy="91958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100000"/>
            </a:lnSpc>
            <a:spcBef>
              <a:spcPct val="0"/>
            </a:spcBef>
            <a:spcAft>
              <a:spcPct val="35000"/>
            </a:spcAft>
          </a:pPr>
          <a:r>
            <a:rPr kumimoji="1" lang="en-US" altLang="zh-TW" sz="1800" b="0" i="0" kern="1200" dirty="0">
              <a:latin typeface="Times New Roman" panose="02020603050405020304" pitchFamily="18" charset="0"/>
              <a:ea typeface="Yuanti SC" panose="02010600040101010101" pitchFamily="2" charset="-122"/>
              <a:cs typeface="Times New Roman" panose="02020603050405020304" pitchFamily="18" charset="0"/>
            </a:rPr>
            <a:t>Droplet spread</a:t>
          </a:r>
          <a:endParaRPr lang="zh-HK" sz="1800" b="0" i="0" kern="1200" dirty="0">
            <a:latin typeface="Times New Roman" panose="02020603050405020304" pitchFamily="18" charset="0"/>
            <a:ea typeface="Yuanti SC" panose="02010600040101010101" pitchFamily="2" charset="-122"/>
            <a:cs typeface="Times New Roman" panose="02020603050405020304" pitchFamily="18" charset="0"/>
          </a:endParaRPr>
        </a:p>
      </dsp:txBody>
      <dsp:txXfrm>
        <a:off x="1960799" y="2885702"/>
        <a:ext cx="1394302" cy="865720"/>
      </dsp:txXfrm>
    </dsp:sp>
    <dsp:sp modelId="{87F7F8C2-6ECE-4142-BCB9-6C80B0680D52}">
      <dsp:nvSpPr>
        <dsp:cNvPr id="0" name=""/>
        <dsp:cNvSpPr/>
      </dsp:nvSpPr>
      <dsp:spPr>
        <a:xfrm>
          <a:off x="5312929" y="1365141"/>
          <a:ext cx="1448170" cy="91958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DC618B9-70AA-2C49-82E4-3C5DE0CFF645}">
      <dsp:nvSpPr>
        <dsp:cNvPr id="0" name=""/>
        <dsp:cNvSpPr/>
      </dsp:nvSpPr>
      <dsp:spPr>
        <a:xfrm>
          <a:off x="5473837" y="1518004"/>
          <a:ext cx="1448170" cy="91958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100000"/>
            </a:lnSpc>
            <a:spcBef>
              <a:spcPct val="0"/>
            </a:spcBef>
            <a:spcAft>
              <a:spcPct val="35000"/>
            </a:spcAft>
          </a:pPr>
          <a:r>
            <a:rPr kumimoji="1" lang="en-US" altLang="zh-TW" sz="1800" b="0" i="0" kern="1200" dirty="0">
              <a:latin typeface="Times New Roman" panose="02020603050405020304" pitchFamily="18" charset="0"/>
              <a:ea typeface="Yuanti SC" panose="02010600040101010101" pitchFamily="2" charset="-122"/>
              <a:cs typeface="Times New Roman" panose="02020603050405020304" pitchFamily="18" charset="0"/>
            </a:rPr>
            <a:t>Indirect transmission</a:t>
          </a:r>
          <a:endParaRPr lang="zh-HK" sz="1800" b="0" i="0" kern="1200" dirty="0">
            <a:latin typeface="Times New Roman" panose="02020603050405020304" pitchFamily="18" charset="0"/>
            <a:ea typeface="Yuanti SC" panose="02010600040101010101" pitchFamily="2" charset="-122"/>
            <a:cs typeface="Times New Roman" panose="02020603050405020304" pitchFamily="18" charset="0"/>
          </a:endParaRPr>
        </a:p>
      </dsp:txBody>
      <dsp:txXfrm>
        <a:off x="5500771" y="1544938"/>
        <a:ext cx="1394302" cy="865720"/>
      </dsp:txXfrm>
    </dsp:sp>
    <dsp:sp modelId="{066CE85C-0A15-E047-AFD3-A90D6CFCE7CD}">
      <dsp:nvSpPr>
        <dsp:cNvPr id="0" name=""/>
        <dsp:cNvSpPr/>
      </dsp:nvSpPr>
      <dsp:spPr>
        <a:xfrm>
          <a:off x="3542943" y="2705906"/>
          <a:ext cx="1448170" cy="91958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028E9F9-7C49-3A45-96A1-B006C4A96E7A}">
      <dsp:nvSpPr>
        <dsp:cNvPr id="0" name=""/>
        <dsp:cNvSpPr/>
      </dsp:nvSpPr>
      <dsp:spPr>
        <a:xfrm>
          <a:off x="3703851" y="2858768"/>
          <a:ext cx="1448170" cy="91958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100000"/>
            </a:lnSpc>
            <a:spcBef>
              <a:spcPct val="0"/>
            </a:spcBef>
            <a:spcAft>
              <a:spcPct val="35000"/>
            </a:spcAft>
          </a:pPr>
          <a:r>
            <a:rPr kumimoji="1" lang="en-US" altLang="zh-TW" sz="1800" b="0" i="0" kern="1200" dirty="0">
              <a:latin typeface="Times New Roman" panose="02020603050405020304" pitchFamily="18" charset="0"/>
              <a:ea typeface="Yuanti SC" panose="02010600040101010101" pitchFamily="2" charset="-122"/>
              <a:cs typeface="Times New Roman" panose="02020603050405020304" pitchFamily="18" charset="0"/>
            </a:rPr>
            <a:t>Airborne transmission</a:t>
          </a:r>
          <a:endParaRPr lang="zh-HK" sz="1800" b="0" i="0" kern="1200" dirty="0">
            <a:latin typeface="Times New Roman" panose="02020603050405020304" pitchFamily="18" charset="0"/>
            <a:ea typeface="Yuanti SC" panose="02010600040101010101" pitchFamily="2" charset="-122"/>
            <a:cs typeface="Times New Roman" panose="02020603050405020304" pitchFamily="18" charset="0"/>
          </a:endParaRPr>
        </a:p>
      </dsp:txBody>
      <dsp:txXfrm>
        <a:off x="3730785" y="2885702"/>
        <a:ext cx="1394302" cy="865720"/>
      </dsp:txXfrm>
    </dsp:sp>
    <dsp:sp modelId="{B131D88C-B8BC-BA4D-BD89-5483EC4C8EF2}">
      <dsp:nvSpPr>
        <dsp:cNvPr id="0" name=""/>
        <dsp:cNvSpPr/>
      </dsp:nvSpPr>
      <dsp:spPr>
        <a:xfrm>
          <a:off x="5312929" y="2705906"/>
          <a:ext cx="1448170" cy="91958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EFF0CFE-05E5-C04F-AEC2-3270F5697427}">
      <dsp:nvSpPr>
        <dsp:cNvPr id="0" name=""/>
        <dsp:cNvSpPr/>
      </dsp:nvSpPr>
      <dsp:spPr>
        <a:xfrm>
          <a:off x="5473837" y="2858768"/>
          <a:ext cx="1448170" cy="91958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100000"/>
            </a:lnSpc>
            <a:spcBef>
              <a:spcPct val="0"/>
            </a:spcBef>
            <a:spcAft>
              <a:spcPct val="35000"/>
            </a:spcAft>
          </a:pPr>
          <a:r>
            <a:rPr kumimoji="1" lang="en-US" altLang="zh-HK" sz="1800" b="0" i="0" kern="1200" dirty="0">
              <a:latin typeface="Times New Roman" panose="02020603050405020304" pitchFamily="18" charset="0"/>
              <a:ea typeface="Yuanti SC" panose="02010600040101010101" pitchFamily="2" charset="-122"/>
              <a:cs typeface="Times New Roman" panose="02020603050405020304" pitchFamily="18" charset="0"/>
            </a:rPr>
            <a:t>Vehicle-borne transmission</a:t>
          </a:r>
          <a:endParaRPr lang="zh-HK" sz="1800" b="0" i="0" kern="1200" dirty="0">
            <a:latin typeface="Times New Roman" panose="02020603050405020304" pitchFamily="18" charset="0"/>
            <a:ea typeface="Yuanti SC" panose="02010600040101010101" pitchFamily="2" charset="-122"/>
            <a:cs typeface="Times New Roman" panose="02020603050405020304" pitchFamily="18" charset="0"/>
          </a:endParaRPr>
        </a:p>
      </dsp:txBody>
      <dsp:txXfrm>
        <a:off x="5500771" y="2885702"/>
        <a:ext cx="1394302" cy="865720"/>
      </dsp:txXfrm>
    </dsp:sp>
    <dsp:sp modelId="{22FDFE78-CB94-4646-BFCA-547393F5BE6B}">
      <dsp:nvSpPr>
        <dsp:cNvPr id="0" name=""/>
        <dsp:cNvSpPr/>
      </dsp:nvSpPr>
      <dsp:spPr>
        <a:xfrm>
          <a:off x="7082915" y="2705906"/>
          <a:ext cx="1448170" cy="91958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47807C2-7729-F941-96CA-1CA6F26A4906}">
      <dsp:nvSpPr>
        <dsp:cNvPr id="0" name=""/>
        <dsp:cNvSpPr/>
      </dsp:nvSpPr>
      <dsp:spPr>
        <a:xfrm>
          <a:off x="7243823" y="2858768"/>
          <a:ext cx="1448170" cy="91958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100000"/>
            </a:lnSpc>
            <a:spcBef>
              <a:spcPct val="0"/>
            </a:spcBef>
            <a:spcAft>
              <a:spcPct val="35000"/>
            </a:spcAft>
          </a:pPr>
          <a:r>
            <a:rPr kumimoji="1" lang="en-US" altLang="zh-HK" sz="1800" b="0" i="0" kern="1200" dirty="0">
              <a:latin typeface="Times New Roman" panose="02020603050405020304" pitchFamily="18" charset="0"/>
              <a:ea typeface="Yuanti SC" panose="02010600040101010101" pitchFamily="2" charset="-122"/>
              <a:cs typeface="Times New Roman" panose="02020603050405020304" pitchFamily="18" charset="0"/>
            </a:rPr>
            <a:t>Vector-borne transmission</a:t>
          </a:r>
          <a:endParaRPr lang="zh-HK" sz="1800" b="0" i="0" kern="1200" dirty="0">
            <a:latin typeface="Times New Roman" panose="02020603050405020304" pitchFamily="18" charset="0"/>
            <a:ea typeface="Yuanti SC" panose="02010600040101010101" pitchFamily="2" charset="-122"/>
            <a:cs typeface="Times New Roman" panose="02020603050405020304" pitchFamily="18" charset="0"/>
          </a:endParaRPr>
        </a:p>
      </dsp:txBody>
      <dsp:txXfrm>
        <a:off x="7270757" y="2885702"/>
        <a:ext cx="1394302" cy="865720"/>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9/3/layout/DescendingProcess">
  <dgm:title val=""/>
  <dgm:desc val=""/>
  <dgm:catLst>
    <dgm:cat type="process" pri="23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clrData>
  <dgm:layoutNode name="Name0">
    <dgm:varLst>
      <dgm:chMax val="7"/>
      <dgm:chPref val="5"/>
    </dgm:varLst>
    <dgm:alg type="composite">
      <dgm:param type="ar" val="1.1"/>
    </dgm:alg>
    <dgm:shape xmlns:r="http://schemas.openxmlformats.org/officeDocument/2006/relationships" r:blip="">
      <dgm:adjLst/>
    </dgm:shape>
    <dgm:choose name="Name1">
      <dgm:if name="Name2" axis="ch" ptType="node" func="cnt" op="equ" val="1">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Lst>
      </dgm:if>
      <dgm:if name="Name3" axis="ch" ptType="node" func="cnt" op="equ" val="2">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
          <dgm:constr type="b" for="ch" forName="txNode2" refType="h"/>
          <dgm:constr type="r" for="ch" forName="txNode2" refType="w"/>
          <dgm:constr type="h" for="ch" forName="txNode2" refType="h" fact="0.16"/>
        </dgm:constrLst>
      </dgm:if>
      <dgm:if name="Name4" axis="ch" ptType="node" func="cnt" op="equ" val="3">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6"/>
          <dgm:constr type="ctrY" for="ch" forName="txNode2" refType="h" fact="0.3992"/>
          <dgm:constr type="r" for="ch" forName="txNode2" refType="w"/>
          <dgm:constr type="h" for="ch" forName="txNode2" refType="h" fact="0.16"/>
          <dgm:constr type="l" for="ch" forName="txNode3" refType="w" fact="0.5"/>
          <dgm:constr type="b" for="ch" forName="txNode3" refType="h"/>
          <dgm:constr type="r" for="ch" forName="txNode3" refType="w"/>
          <dgm:constr type="h" for="ch" forName="txNode3" refType="h" fact="0.16"/>
          <dgm:constr type="ctrX" for="ch" forName="dotNode2" refType="w" fact="0.4782"/>
          <dgm:constr type="ctrY" for="ch" forName="dotNode2" refType="h" fact="0.3992"/>
          <dgm:constr type="h" for="ch" forName="dotNode2" refType="h" fact="0.0218"/>
          <dgm:constr type="w" for="ch" forName="dotNode2" refType="h" refFor="ch" refForName="dotNode2"/>
        </dgm:constrLst>
      </dgm:if>
      <dgm:if name="Name5" axis="ch" ptType="node" func="cnt" op="equ" val="4">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9"/>
          <dgm:constr type="ctrY" for="ch" forName="txNode2" refType="h" fact="0.3153"/>
          <dgm:constr type="r" for="ch" forName="txNode2" refType="w"/>
          <dgm:constr type="h" for="ch" forName="txNode2" refType="h" fact="0.16"/>
          <dgm:constr type="l" for="ch" forName="txNode3" refType="w" fact="0"/>
          <dgm:constr type="ctrY" for="ch" forName="txNode3" refType="h" fact="0.5004"/>
          <dgm:constr type="r" for="ch" forName="txNode3" refType="w" fact="0.5"/>
          <dgm:constr type="h" for="ch" forName="txNode3" refType="h" fact="0.16"/>
          <dgm:constr type="l" for="ch" forName="txNode4" refType="w" fact="0.5"/>
          <dgm:constr type="b" for="ch" forName="txNode4" refType="h"/>
          <dgm:constr type="r" for="ch" forName="txNode4" refType="w"/>
          <dgm:constr type="h" for="ch" forName="txNode4" refType="h" fact="0.16"/>
          <dgm:constr type="ctrX" for="ch" forName="dotNode2" refType="w" fact="0.39"/>
          <dgm:constr type="ctrY" for="ch" forName="dotNode2" refType="h" fact="0.3153"/>
          <dgm:constr type="h" for="ch" forName="dotNode2" refType="h" fact="0.0218"/>
          <dgm:constr type="w" for="ch" forName="dotNode2" refType="h" refFor="ch" refForName="dotNode2"/>
          <dgm:constr type="ctrX" for="ch" forName="dotNode3" refType="w" fact="0.5626"/>
          <dgm:constr type="ctrY" for="ch" forName="dotNode3" refType="h" fact="0.5004"/>
          <dgm:constr type="h" for="ch" forName="dotNode3" refType="h" fact="0.0218"/>
          <dgm:constr type="w" for="ch" forName="dotNode3" refType="h" refFor="ch" refForName="dotNode3"/>
        </dgm:constrLst>
      </dgm:if>
      <dgm:if name="Name6" axis="ch" ptType="node" func="cnt" op="equ" val="5">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6"/>
          <dgm:constr type="ctrY" for="ch" forName="txNode2" refType="h" fact="0.2885"/>
          <dgm:constr type="r" for="ch" forName="txNode2" refType="w"/>
          <dgm:constr type="h" for="ch" forName="txNode2" refType="h" fact="0.16"/>
          <dgm:constr type="l" for="ch" forName="txNode3" refType="w" fact="0"/>
          <dgm:constr type="ctrY" for="ch" forName="txNode3" refType="h" fact="0.4089"/>
          <dgm:constr type="r" for="ch" forName="txNode3" refType="w" fact="0.43"/>
          <dgm:constr type="h" for="ch" forName="txNode3" refType="h" fact="0.16"/>
          <dgm:constr type="l" for="ch" forName="txNode4" refType="w" fact="0.67"/>
          <dgm:constr type="ctrY" for="ch" forName="txNode4" refType="h" fact="0.5497"/>
          <dgm:constr type="r" for="ch" forName="txNode4" refType="w"/>
          <dgm:constr type="h" for="ch" forName="txNode4" refType="h" fact="0.16"/>
          <dgm:constr type="l" for="ch" forName="txNode5" refType="w" fact="0.5"/>
          <dgm:constr type="b" for="ch" forName="txNode5" refType="h"/>
          <dgm:constr type="r" for="ch" forName="txNode5" refType="w"/>
          <dgm:constr type="h" for="ch" forName="txNode5" refType="h" fact="0.16"/>
          <dgm:constr type="ctrX" for="ch" forName="dotNode2" refType="w" fact="0.3565"/>
          <dgm:constr type="ctrY" for="ch" forName="dotNode2" refType="h" fact="0.2885"/>
          <dgm:constr type="h" for="ch" forName="dotNode2" refType="h" fact="0.0218"/>
          <dgm:constr type="w" for="ch" forName="dotNode2" refType="h" refFor="ch" refForName="dotNode2"/>
          <dgm:constr type="ctrX" for="ch" forName="dotNode3" refType="w" fact="0.4922"/>
          <dgm:constr type="ctrY" for="ch" forName="dotNode3" refType="h" fact="0.4089"/>
          <dgm:constr type="h" for="ch" forName="dotNode3" refType="h" fact="0.0218"/>
          <dgm:constr type="w" for="ch" forName="dotNode3" refType="h" refFor="ch" refForName="dotNode3"/>
          <dgm:constr type="ctrX" for="ch" forName="dotNode4" refType="w" fact="0.5939"/>
          <dgm:constr type="ctrY" for="ch" forName="dotNode4" refType="h" fact="0.5497"/>
          <dgm:constr type="h" for="ch" forName="dotNode4" refType="h" fact="0.0218"/>
          <dgm:constr type="w" for="ch" forName="dotNode4" refType="h" refFor="ch" refForName="dotNode4"/>
        </dgm:constrLst>
      </dgm:if>
      <dgm:if name="Name7" axis="ch" ptType="node" func="cnt" op="equ" val="6">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5"/>
          <dgm:constr type="ctrY" for="ch" forName="txNode2" refType="h" fact="0.2693"/>
          <dgm:constr type="r" for="ch" forName="txNode2" refType="w"/>
          <dgm:constr type="h" for="ch" forName="txNode2" refType="h" fact="0.16"/>
          <dgm:constr type="l" for="ch" forName="txNode3" refType="w" fact="0"/>
          <dgm:constr type="ctrY" for="ch" forName="txNode3" refType="h" fact="0.3638"/>
          <dgm:constr type="r" for="ch" forName="txNode3" refType="w" fact="0.37"/>
          <dgm:constr type="h" for="ch" forName="txNode3" refType="h" fact="0.16"/>
          <dgm:constr type="l" for="ch" forName="txNode4" refType="w" fact="0.63"/>
          <dgm:constr type="ctrY" for="ch" forName="txNode4" refType="h" fact="0.4744"/>
          <dgm:constr type="r" for="ch" forName="txNode4" refType="w"/>
          <dgm:constr type="h" for="ch" forName="txNode4" refType="h" fact="0.16"/>
          <dgm:constr type="l" for="ch" forName="txNode5" refType="w" fact="0"/>
          <dgm:constr type="ctrY" for="ch" forName="txNode5" refType="h" fact="0.5961"/>
          <dgm:constr type="r" for="ch" forName="txNode5" refType="w" fact="0.55"/>
          <dgm:constr type="h" for="ch" forName="txNode5" refType="h" fact="0.16"/>
          <dgm:constr type="l" for="ch" forName="txNode6" refType="w" fact="0.5"/>
          <dgm:constr type="b" for="ch" forName="txNode6" refType="h"/>
          <dgm:constr type="r" for="ch" forName="txNode6" refType="w"/>
          <dgm:constr type="h" for="ch" forName="txNode6"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419"/>
          <dgm:constr type="ctrY" for="ch" forName="dotNode3" refType="h" fact="0.3638"/>
          <dgm:constr type="h" for="ch" forName="dotNode3" refType="h" fact="0.0218"/>
          <dgm:constr type="w" for="ch" forName="dotNode3" refType="h" refFor="ch" refForName="dotNode3"/>
          <dgm:constr type="ctrX" for="ch" forName="dotNode4" refType="w" fact="0.5425"/>
          <dgm:constr type="ctrY" for="ch" forName="dotNode4" refType="h" fact="0.4744"/>
          <dgm:constr type="h" for="ch" forName="dotNode4" refType="h" fact="0.0218"/>
          <dgm:constr type="w" for="ch" forName="dotNode4" refType="h" refFor="ch" refForName="dotNode4"/>
          <dgm:constr type="ctrX" for="ch" forName="dotNode5" refType="w" fact="0.6153"/>
          <dgm:constr type="ctrY" for="ch" forName="dotNode5" refType="h" fact="0.5961"/>
          <dgm:constr type="h" for="ch" forName="dotNode5" refType="h" fact="0.0218"/>
          <dgm:constr type="w" for="ch" forName="dotNode5" refType="h" refFor="ch" refForName="dotNode5"/>
        </dgm:constrLst>
      </dgm:if>
      <dgm:else name="Name8">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4"/>
          <dgm:constr type="ctrY" for="ch" forName="txNode2" refType="h" fact="0.2693"/>
          <dgm:constr type="r" for="ch" forName="txNode2" refType="w"/>
          <dgm:constr type="h" for="ch" forName="txNode2" refType="h" fact="0.16"/>
          <dgm:constr type="l" for="ch" forName="txNode3" refType="w" fact="0"/>
          <dgm:constr type="ctrY" for="ch" forName="txNode3" refType="h" fact="0.3424"/>
          <dgm:constr type="r" for="ch" forName="txNode3" refType="w" fact="0.33"/>
          <dgm:constr type="h" for="ch" forName="txNode3" refType="h" fact="0.16"/>
          <dgm:constr type="l" for="ch" forName="txNode4" refType="w" fact="0.61"/>
          <dgm:constr type="ctrY" for="ch" forName="txNode4" refType="h" fact="0.4276"/>
          <dgm:constr type="r" for="ch" forName="txNode4" refType="w"/>
          <dgm:constr type="h" for="ch" forName="txNode4" refType="h" fact="0.16"/>
          <dgm:constr type="l" for="ch" forName="txNode5" refType="w" fact="0"/>
          <dgm:constr type="ctrY" for="ch" forName="txNode5" refType="h" fact="0.5218"/>
          <dgm:constr type="r" for="ch" forName="txNode5" refType="w" fact="0.5"/>
          <dgm:constr type="h" for="ch" forName="txNode5" refType="h" fact="0.16"/>
          <dgm:constr type="l" for="ch" forName="txNode6" refType="w" fact="0.71"/>
          <dgm:constr type="ctrY" for="ch" forName="txNode6" refType="h" fact="0.6179"/>
          <dgm:constr type="r" for="ch" forName="txNode6" refType="w"/>
          <dgm:constr type="h" for="ch" forName="txNode6" refType="h" fact="0.16"/>
          <dgm:constr type="l" for="ch" forName="txNode7" refType="w" fact="0.5"/>
          <dgm:constr type="b" for="ch" forName="txNode7" refType="h"/>
          <dgm:constr type="r" for="ch" forName="txNode7" refType="w"/>
          <dgm:constr type="h" for="ch" forName="txNode7"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25"/>
          <dgm:constr type="ctrY" for="ch" forName="dotNode3" refType="h" fact="0.3424"/>
          <dgm:constr type="h" for="ch" forName="dotNode3" refType="h" fact="0.0218"/>
          <dgm:constr type="w" for="ch" forName="dotNode3" refType="h" refFor="ch" refForName="dotNode3"/>
          <dgm:constr type="ctrX" for="ch" forName="dotNode4" refType="w" fact="0.505"/>
          <dgm:constr type="ctrY" for="ch" forName="dotNode4" refType="h" fact="0.4276"/>
          <dgm:constr type="h" for="ch" forName="dotNode4" refType="h" fact="0.0218"/>
          <dgm:constr type="w" for="ch" forName="dotNode4" refType="h" refFor="ch" refForName="dotNode4"/>
          <dgm:constr type="ctrX" for="ch" forName="dotNode5" refType="w" fact="0.5742"/>
          <dgm:constr type="ctrY" for="ch" forName="dotNode5" refType="h" fact="0.5218"/>
          <dgm:constr type="h" for="ch" forName="dotNode5" refType="h" fact="0.0218"/>
          <dgm:constr type="w" for="ch" forName="dotNode5" refType="h" refFor="ch" refForName="dotNode5"/>
          <dgm:constr type="ctrX" for="ch" forName="dotNode6" refType="w" fact="0.63"/>
          <dgm:constr type="ctrY" for="ch" forName="dotNode6" refType="h" fact="0.6179"/>
          <dgm:constr type="h" for="ch" forName="dotNode6" refType="h" fact="0.0218"/>
          <dgm:constr type="w" for="ch" forName="dotNode6" refType="h" refFor="ch" refForName="dotNode6"/>
        </dgm:constrLst>
      </dgm:else>
    </dgm:choose>
    <dgm:forEach name="Name9" axis="self" ptType="parTrans">
      <dgm:forEach name="Name10" axis="self" ptType="sibTrans" st="2">
        <dgm:forEach name="dotRepeat" axis="self">
          <dgm:layoutNode name="dotRepeatNode" styleLbl="fgShp">
            <dgm:alg type="sp"/>
            <dgm:shape xmlns:r="http://schemas.openxmlformats.org/officeDocument/2006/relationships" type="ellipse" r:blip="">
              <dgm:adjLst/>
            </dgm:shape>
            <dgm:presOf axis="self"/>
          </dgm:layoutNode>
        </dgm:forEach>
      </dgm:forEach>
    </dgm:forEach>
    <dgm:choose name="Name11">
      <dgm:if name="Name12" axis="ch" ptType="node" func="cnt" op="gte" val="1">
        <dgm:layoutNode name="arrowNode" styleLbl="node1">
          <dgm:alg type="sp"/>
          <dgm:shape xmlns:r="http://schemas.openxmlformats.org/officeDocument/2006/relationships" rot="73.2729" type="swooshArrow" r:blip="">
            <dgm:adjLst>
              <dgm:adj idx="1" val="0.1631"/>
              <dgm:adj idx="2" val="0.3137"/>
            </dgm:adjLst>
          </dgm:shape>
          <dgm:presOf/>
        </dgm:layoutNode>
      </dgm:if>
      <dgm:else name="Name13"/>
    </dgm:choose>
    <dgm:forEach name="Name14" axis="ch" ptType="node" cnt="1">
      <dgm:layoutNode name="txNode1" styleLbl="revTx">
        <dgm:varLst>
          <dgm:bulletEnabled val="1"/>
        </dgm:varLst>
        <dgm:alg type="tx">
          <dgm:param type="txAnchorVert" val="b"/>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5" axis="ch" ptType="node" st="2" cnt="1">
      <dgm:layoutNode name="txNode2" styleLbl="revTx">
        <dgm:varLst>
          <dgm:bulletEnabled val="1"/>
        </dgm:varLst>
        <dgm:choose name="Name16">
          <dgm:if name="Name17" axis="self" ptType="node" func="revPos" op="equ" val="1">
            <dgm:alg type="tx">
              <dgm:param type="txAnchorVert" val="t"/>
            </dgm:alg>
          </dgm:if>
          <dgm:if name="Name18" axis="self" ptType="node" func="posOdd" op="equ" val="1">
            <dgm:alg type="tx">
              <dgm:param type="parTxLTRAlign" val="r"/>
              <dgm:param type="parTxRTLAlign" val="r"/>
            </dgm:alg>
          </dgm:if>
          <dgm:else name="Name1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0">
        <dgm:if name="Name21" axis="par ch" ptType="all node" func="cnt" op="neq" val="2">
          <dgm:forEach name="Name22" axis="follow" ptType="sibTrans" cnt="1">
            <dgm:layoutNode name="dotNode2">
              <dgm:alg type="sp"/>
              <dgm:shape xmlns:r="http://schemas.openxmlformats.org/officeDocument/2006/relationships" r:blip="">
                <dgm:adjLst/>
              </dgm:shape>
              <dgm:presOf/>
              <dgm:forEach name="Name23" ref="dotRepeat"/>
            </dgm:layoutNode>
          </dgm:forEach>
        </dgm:if>
        <dgm:else name="Name24"/>
      </dgm:choose>
    </dgm:forEach>
    <dgm:forEach name="Name25" axis="ch" ptType="node" st="3" cnt="1">
      <dgm:layoutNode name="txNode3" styleLbl="revTx">
        <dgm:varLst>
          <dgm:bulletEnabled val="1"/>
        </dgm:varLst>
        <dgm:choose name="Name26">
          <dgm:if name="Name27" axis="self" ptType="node" func="revPos" op="equ" val="1">
            <dgm:alg type="tx">
              <dgm:param type="txAnchorVert" val="t"/>
            </dgm:alg>
          </dgm:if>
          <dgm:if name="Name28" axis="self" ptType="node" func="posOdd" op="equ" val="1">
            <dgm:alg type="tx">
              <dgm:param type="parTxLTRAlign" val="r"/>
              <dgm:param type="parTxRTLAlign" val="r"/>
            </dgm:alg>
          </dgm:if>
          <dgm:else name="Name2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30">
        <dgm:if name="Name31" axis="par ch" ptType="all node" func="cnt" op="neq" val="3">
          <dgm:forEach name="Name32" axis="follow" ptType="sibTrans" cnt="1">
            <dgm:layoutNode name="dotNode3">
              <dgm:alg type="sp"/>
              <dgm:shape xmlns:r="http://schemas.openxmlformats.org/officeDocument/2006/relationships" r:blip="">
                <dgm:adjLst/>
              </dgm:shape>
              <dgm:presOf/>
              <dgm:forEach name="Name33" ref="dotRepeat"/>
            </dgm:layoutNode>
          </dgm:forEach>
        </dgm:if>
        <dgm:else name="Name34"/>
      </dgm:choose>
    </dgm:forEach>
    <dgm:forEach name="Name35" axis="ch" ptType="node" st="4" cnt="1">
      <dgm:layoutNode name="txNode4" styleLbl="revTx">
        <dgm:varLst>
          <dgm:bulletEnabled val="1"/>
        </dgm:varLst>
        <dgm:choose name="Name36">
          <dgm:if name="Name37" axis="self" ptType="node" func="revPos" op="equ" val="1">
            <dgm:alg type="tx">
              <dgm:param type="txAnchorVert" val="t"/>
            </dgm:alg>
          </dgm:if>
          <dgm:if name="Name38" axis="self" ptType="node" func="posOdd" op="equ" val="1">
            <dgm:alg type="tx">
              <dgm:param type="parTxLTRAlign" val="r"/>
              <dgm:param type="parTxRTLAlign" val="r"/>
            </dgm:alg>
          </dgm:if>
          <dgm:else name="Name3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40">
        <dgm:if name="Name41" axis="par ch" ptType="all node" func="cnt" op="neq" val="4">
          <dgm:forEach name="Name42" axis="follow" ptType="sibTrans" cnt="1">
            <dgm:layoutNode name="dotNode4">
              <dgm:alg type="sp"/>
              <dgm:shape xmlns:r="http://schemas.openxmlformats.org/officeDocument/2006/relationships" r:blip="">
                <dgm:adjLst/>
              </dgm:shape>
              <dgm:presOf/>
              <dgm:forEach name="Name43" ref="dotRepeat"/>
            </dgm:layoutNode>
          </dgm:forEach>
        </dgm:if>
        <dgm:else name="Name44"/>
      </dgm:choose>
    </dgm:forEach>
    <dgm:forEach name="Name45" axis="ch" ptType="node" st="5" cnt="1">
      <dgm:layoutNode name="txNode5" styleLbl="revTx">
        <dgm:varLst>
          <dgm:bulletEnabled val="1"/>
        </dgm:varLst>
        <dgm:choose name="Name46">
          <dgm:if name="Name47" axis="self" ptType="node" func="revPos" op="equ" val="1">
            <dgm:alg type="tx">
              <dgm:param type="txAnchorVert" val="t"/>
            </dgm:alg>
          </dgm:if>
          <dgm:if name="Name48" axis="self" ptType="node" func="posOdd" op="equ" val="1">
            <dgm:alg type="tx">
              <dgm:param type="parTxLTRAlign" val="r"/>
              <dgm:param type="parTxRTLAlign" val="r"/>
            </dgm:alg>
          </dgm:if>
          <dgm:else name="Name4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50">
        <dgm:if name="Name51" axis="par ch" ptType="all node" func="cnt" op="neq" val="5">
          <dgm:forEach name="Name52" axis="follow" ptType="sibTrans" cnt="1">
            <dgm:layoutNode name="dotNode5">
              <dgm:alg type="sp"/>
              <dgm:shape xmlns:r="http://schemas.openxmlformats.org/officeDocument/2006/relationships" r:blip="">
                <dgm:adjLst/>
              </dgm:shape>
              <dgm:presOf/>
              <dgm:forEach name="Name53" ref="dotRepeat"/>
            </dgm:layoutNode>
          </dgm:forEach>
        </dgm:if>
        <dgm:else name="Name54"/>
      </dgm:choose>
    </dgm:forEach>
    <dgm:forEach name="Name55" axis="ch" ptType="node" st="6" cnt="1">
      <dgm:layoutNode name="txNode6" styleLbl="revTx">
        <dgm:varLst>
          <dgm:bulletEnabled val="1"/>
        </dgm:varLst>
        <dgm:choose name="Name56">
          <dgm:if name="Name57" axis="self" ptType="node" func="revPos" op="equ" val="1">
            <dgm:alg type="tx">
              <dgm:param type="txAnchorVert" val="t"/>
            </dgm:alg>
          </dgm:if>
          <dgm:if name="Name58" axis="self" ptType="node" func="posOdd" op="equ" val="1">
            <dgm:alg type="tx">
              <dgm:param type="parTxLTRAlign" val="r"/>
              <dgm:param type="parTxRTLAlign" val="r"/>
            </dgm:alg>
          </dgm:if>
          <dgm:else name="Name5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60">
        <dgm:if name="Name61" axis="par ch" ptType="all node" func="cnt" op="neq" val="6">
          <dgm:forEach name="Name62" axis="follow" ptType="sibTrans" cnt="1">
            <dgm:layoutNode name="dotNode6">
              <dgm:alg type="sp"/>
              <dgm:shape xmlns:r="http://schemas.openxmlformats.org/officeDocument/2006/relationships" r:blip="">
                <dgm:adjLst/>
              </dgm:shape>
              <dgm:presOf/>
              <dgm:forEach name="Name63" ref="dotRepeat"/>
            </dgm:layoutNode>
          </dgm:forEach>
        </dgm:if>
        <dgm:else name="Name64"/>
      </dgm:choose>
    </dgm:forEach>
    <dgm:forEach name="Name65" axis="ch" ptType="node" st="7" cnt="1">
      <dgm:layoutNode name="txNode7" styleLbl="revTx">
        <dgm:varLst>
          <dgm:bulletEnabled val="1"/>
        </dgm:varLst>
        <dgm:alg type="tx">
          <dgm:param type="txAnchorVert" val="t"/>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4302625" cy="340265"/>
          </a:xfrm>
          <a:prstGeom prst="rect">
            <a:avLst/>
          </a:prstGeom>
        </p:spPr>
        <p:txBody>
          <a:bodyPr vert="horz" lIns="91440" tIns="45720" rIns="91440" bIns="45720" rtlCol="0"/>
          <a:lstStyle>
            <a:lvl1pPr algn="l">
              <a:defRPr sz="1200"/>
            </a:lvl1pPr>
          </a:lstStyle>
          <a:p>
            <a:endParaRPr lang="zh-HK" altLang="en-US"/>
          </a:p>
        </p:txBody>
      </p:sp>
      <p:sp>
        <p:nvSpPr>
          <p:cNvPr id="3" name="日期版面配置區 2"/>
          <p:cNvSpPr>
            <a:spLocks noGrp="1"/>
          </p:cNvSpPr>
          <p:nvPr>
            <p:ph type="dt" sz="quarter" idx="1"/>
          </p:nvPr>
        </p:nvSpPr>
        <p:spPr>
          <a:xfrm>
            <a:off x="5621696" y="0"/>
            <a:ext cx="4302625" cy="340265"/>
          </a:xfrm>
          <a:prstGeom prst="rect">
            <a:avLst/>
          </a:prstGeom>
        </p:spPr>
        <p:txBody>
          <a:bodyPr vert="horz" lIns="91440" tIns="45720" rIns="91440" bIns="45720" rtlCol="0"/>
          <a:lstStyle>
            <a:lvl1pPr algn="r">
              <a:defRPr sz="1200"/>
            </a:lvl1pPr>
          </a:lstStyle>
          <a:p>
            <a:fld id="{70C784CE-899E-4564-9B53-411D88B30B98}" type="datetimeFigureOut">
              <a:rPr lang="zh-HK" altLang="en-US" smtClean="0"/>
              <a:t>27/3/2020</a:t>
            </a:fld>
            <a:endParaRPr lang="zh-HK" altLang="en-US"/>
          </a:p>
        </p:txBody>
      </p:sp>
      <p:sp>
        <p:nvSpPr>
          <p:cNvPr id="4" name="頁尾版面配置區 3"/>
          <p:cNvSpPr>
            <a:spLocks noGrp="1"/>
          </p:cNvSpPr>
          <p:nvPr>
            <p:ph type="ftr" sz="quarter" idx="2"/>
          </p:nvPr>
        </p:nvSpPr>
        <p:spPr>
          <a:xfrm>
            <a:off x="0" y="6457410"/>
            <a:ext cx="4302625" cy="340265"/>
          </a:xfrm>
          <a:prstGeom prst="rect">
            <a:avLst/>
          </a:prstGeom>
        </p:spPr>
        <p:txBody>
          <a:bodyPr vert="horz" lIns="91440" tIns="45720" rIns="91440" bIns="45720" rtlCol="0" anchor="b"/>
          <a:lstStyle>
            <a:lvl1pPr algn="l">
              <a:defRPr sz="1200"/>
            </a:lvl1pPr>
          </a:lstStyle>
          <a:p>
            <a:endParaRPr lang="zh-HK" altLang="en-US"/>
          </a:p>
        </p:txBody>
      </p:sp>
      <p:sp>
        <p:nvSpPr>
          <p:cNvPr id="5" name="投影片編號版面配置區 4"/>
          <p:cNvSpPr>
            <a:spLocks noGrp="1"/>
          </p:cNvSpPr>
          <p:nvPr>
            <p:ph type="sldNum" sz="quarter" idx="3"/>
          </p:nvPr>
        </p:nvSpPr>
        <p:spPr>
          <a:xfrm>
            <a:off x="5621696" y="6457410"/>
            <a:ext cx="4302625" cy="340265"/>
          </a:xfrm>
          <a:prstGeom prst="rect">
            <a:avLst/>
          </a:prstGeom>
        </p:spPr>
        <p:txBody>
          <a:bodyPr vert="horz" lIns="91440" tIns="45720" rIns="91440" bIns="45720" rtlCol="0" anchor="b"/>
          <a:lstStyle>
            <a:lvl1pPr algn="r">
              <a:defRPr sz="1200"/>
            </a:lvl1pPr>
          </a:lstStyle>
          <a:p>
            <a:fld id="{0664A79B-E892-4403-B94D-265F731EA7C6}" type="slidenum">
              <a:rPr lang="zh-HK" altLang="en-US" smtClean="0"/>
              <a:t>‹#›</a:t>
            </a:fld>
            <a:endParaRPr lang="zh-HK" altLang="en-US"/>
          </a:p>
        </p:txBody>
      </p:sp>
    </p:spTree>
    <p:extLst>
      <p:ext uri="{BB962C8B-B14F-4D97-AF65-F5344CB8AC3E}">
        <p14:creationId xmlns:p14="http://schemas.microsoft.com/office/powerpoint/2010/main" val="97192703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a:extLst>
              <a:ext uri="{FF2B5EF4-FFF2-40B4-BE49-F238E27FC236}">
                <a16:creationId xmlns:a16="http://schemas.microsoft.com/office/drawing/2014/main" id="{9A431462-4A02-D240-A5BA-922A38C01C38}"/>
              </a:ext>
            </a:extLst>
          </p:cNvPr>
          <p:cNvSpPr>
            <a:spLocks noGrp="1"/>
          </p:cNvSpPr>
          <p:nvPr>
            <p:ph type="hdr" sz="quarter"/>
          </p:nvPr>
        </p:nvSpPr>
        <p:spPr>
          <a:xfrm>
            <a:off x="0" y="1"/>
            <a:ext cx="4302625" cy="340210"/>
          </a:xfrm>
          <a:prstGeom prst="rect">
            <a:avLst/>
          </a:prstGeom>
        </p:spPr>
        <p:txBody>
          <a:bodyPr vert="horz" lIns="91440" tIns="45720" rIns="91440" bIns="45720" rtlCol="0"/>
          <a:lstStyle>
            <a:lvl1pPr algn="l" eaLnBrk="1" hangingPunct="1">
              <a:defRPr sz="1200">
                <a:latin typeface="Arial" charset="0"/>
              </a:defRPr>
            </a:lvl1pPr>
          </a:lstStyle>
          <a:p>
            <a:pPr>
              <a:defRPr/>
            </a:pPr>
            <a:endParaRPr lang="zh-TW" altLang="en-US"/>
          </a:p>
        </p:txBody>
      </p:sp>
      <p:sp>
        <p:nvSpPr>
          <p:cNvPr id="3" name="日期版面配置區 2">
            <a:extLst>
              <a:ext uri="{FF2B5EF4-FFF2-40B4-BE49-F238E27FC236}">
                <a16:creationId xmlns:a16="http://schemas.microsoft.com/office/drawing/2014/main" id="{F7F8D6E6-FFEC-6049-AA59-E8DB703795C9}"/>
              </a:ext>
            </a:extLst>
          </p:cNvPr>
          <p:cNvSpPr>
            <a:spLocks noGrp="1"/>
          </p:cNvSpPr>
          <p:nvPr>
            <p:ph type="dt" idx="1"/>
          </p:nvPr>
        </p:nvSpPr>
        <p:spPr>
          <a:xfrm>
            <a:off x="5621696" y="1"/>
            <a:ext cx="4302625" cy="340210"/>
          </a:xfrm>
          <a:prstGeom prst="rect">
            <a:avLst/>
          </a:prstGeom>
        </p:spPr>
        <p:txBody>
          <a:bodyPr vert="horz" lIns="91440" tIns="45720" rIns="91440" bIns="45720" rtlCol="0"/>
          <a:lstStyle>
            <a:lvl1pPr algn="r" eaLnBrk="1" hangingPunct="1">
              <a:defRPr sz="1200">
                <a:latin typeface="Arial" charset="0"/>
              </a:defRPr>
            </a:lvl1pPr>
          </a:lstStyle>
          <a:p>
            <a:pPr>
              <a:defRPr/>
            </a:pPr>
            <a:fld id="{A48D89C2-FE2B-6848-9DFE-88AFE711062E}" type="datetimeFigureOut">
              <a:rPr lang="zh-TW" altLang="en-US"/>
              <a:pPr>
                <a:defRPr/>
              </a:pPr>
              <a:t>2020/3/27</a:t>
            </a:fld>
            <a:endParaRPr lang="zh-TW" altLang="en-US"/>
          </a:p>
        </p:txBody>
      </p:sp>
      <p:sp>
        <p:nvSpPr>
          <p:cNvPr id="4" name="投影片圖像版面配置區 3">
            <a:extLst>
              <a:ext uri="{FF2B5EF4-FFF2-40B4-BE49-F238E27FC236}">
                <a16:creationId xmlns:a16="http://schemas.microsoft.com/office/drawing/2014/main" id="{7AFAF671-E670-B04D-A179-1E290152A4D0}"/>
              </a:ext>
            </a:extLst>
          </p:cNvPr>
          <p:cNvSpPr>
            <a:spLocks noGrp="1" noRot="1" noChangeAspect="1"/>
          </p:cNvSpPr>
          <p:nvPr>
            <p:ph type="sldImg" idx="2"/>
          </p:nvPr>
        </p:nvSpPr>
        <p:spPr>
          <a:xfrm>
            <a:off x="3263900" y="509588"/>
            <a:ext cx="3398838" cy="2549525"/>
          </a:xfrm>
          <a:prstGeom prst="rect">
            <a:avLst/>
          </a:prstGeom>
          <a:noFill/>
          <a:ln w="12700">
            <a:solidFill>
              <a:prstClr val="black"/>
            </a:solidFill>
          </a:ln>
        </p:spPr>
        <p:txBody>
          <a:bodyPr vert="horz" lIns="91440" tIns="45720" rIns="91440" bIns="45720" rtlCol="0" anchor="ctr"/>
          <a:lstStyle/>
          <a:p>
            <a:pPr lvl="0"/>
            <a:endParaRPr lang="zh-TW" altLang="en-US" noProof="0"/>
          </a:p>
        </p:txBody>
      </p:sp>
      <p:sp>
        <p:nvSpPr>
          <p:cNvPr id="5" name="備忘稿版面配置區 4">
            <a:extLst>
              <a:ext uri="{FF2B5EF4-FFF2-40B4-BE49-F238E27FC236}">
                <a16:creationId xmlns:a16="http://schemas.microsoft.com/office/drawing/2014/main" id="{02F8F1AB-E428-444B-89FE-846D6FBC05CB}"/>
              </a:ext>
            </a:extLst>
          </p:cNvPr>
          <p:cNvSpPr>
            <a:spLocks noGrp="1"/>
          </p:cNvSpPr>
          <p:nvPr>
            <p:ph type="body" sz="quarter" idx="3"/>
          </p:nvPr>
        </p:nvSpPr>
        <p:spPr>
          <a:xfrm>
            <a:off x="992201" y="3229277"/>
            <a:ext cx="7942238" cy="3058628"/>
          </a:xfrm>
          <a:prstGeom prst="rect">
            <a:avLst/>
          </a:prstGeom>
        </p:spPr>
        <p:txBody>
          <a:bodyPr vert="horz" lIns="91440" tIns="45720" rIns="91440" bIns="45720" rtlCol="0">
            <a:normAutofit/>
          </a:bodyPr>
          <a:lstStyle/>
          <a:p>
            <a:pPr lvl="0"/>
            <a:r>
              <a:rPr lang="zh-TW" altLang="en-US" noProof="0" dirty="0"/>
              <a:t>按一下以編輯母片文字樣式</a:t>
            </a:r>
          </a:p>
          <a:p>
            <a:pPr lvl="1"/>
            <a:r>
              <a:rPr lang="zh-TW" altLang="en-US" noProof="0" dirty="0"/>
              <a:t>第二層</a:t>
            </a:r>
          </a:p>
          <a:p>
            <a:pPr lvl="2"/>
            <a:r>
              <a:rPr lang="zh-TW" altLang="en-US" noProof="0" dirty="0"/>
              <a:t>第三層</a:t>
            </a:r>
          </a:p>
          <a:p>
            <a:pPr lvl="3"/>
            <a:r>
              <a:rPr lang="zh-TW" altLang="en-US" noProof="0" dirty="0"/>
              <a:t>第四層</a:t>
            </a:r>
          </a:p>
          <a:p>
            <a:pPr lvl="4"/>
            <a:r>
              <a:rPr lang="zh-TW" altLang="en-US" noProof="0" dirty="0"/>
              <a:t>第五層</a:t>
            </a:r>
          </a:p>
        </p:txBody>
      </p:sp>
      <p:sp>
        <p:nvSpPr>
          <p:cNvPr id="6" name="頁尾版面配置區 5">
            <a:extLst>
              <a:ext uri="{FF2B5EF4-FFF2-40B4-BE49-F238E27FC236}">
                <a16:creationId xmlns:a16="http://schemas.microsoft.com/office/drawing/2014/main" id="{E2AB712B-756C-984F-BA8A-C07D72F97E6F}"/>
              </a:ext>
            </a:extLst>
          </p:cNvPr>
          <p:cNvSpPr>
            <a:spLocks noGrp="1"/>
          </p:cNvSpPr>
          <p:nvPr>
            <p:ph type="ftr" sz="quarter" idx="4"/>
          </p:nvPr>
        </p:nvSpPr>
        <p:spPr>
          <a:xfrm>
            <a:off x="0" y="6456378"/>
            <a:ext cx="4302625" cy="340210"/>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zh-TW" altLang="en-US"/>
          </a:p>
        </p:txBody>
      </p:sp>
      <p:sp>
        <p:nvSpPr>
          <p:cNvPr id="7" name="投影片編號版面配置區 6">
            <a:extLst>
              <a:ext uri="{FF2B5EF4-FFF2-40B4-BE49-F238E27FC236}">
                <a16:creationId xmlns:a16="http://schemas.microsoft.com/office/drawing/2014/main" id="{2F8068BC-795F-484D-90EA-43F8654E2CA8}"/>
              </a:ext>
            </a:extLst>
          </p:cNvPr>
          <p:cNvSpPr>
            <a:spLocks noGrp="1"/>
          </p:cNvSpPr>
          <p:nvPr>
            <p:ph type="sldNum" sz="quarter" idx="5"/>
          </p:nvPr>
        </p:nvSpPr>
        <p:spPr>
          <a:xfrm>
            <a:off x="5621696" y="6456378"/>
            <a:ext cx="4302625" cy="34021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77B6AA97-02DB-A042-9863-A56AA120B001}"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Times New Roman" panose="02020603050405020304" pitchFamily="18" charset="0"/>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Times New Roman" panose="02020603050405020304" pitchFamily="18" charset="0"/>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Times New Roman" panose="02020603050405020304" pitchFamily="18" charset="0"/>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Times New Roman" panose="02020603050405020304" pitchFamily="18" charset="0"/>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投影片圖像版面配置區 1">
            <a:extLst>
              <a:ext uri="{FF2B5EF4-FFF2-40B4-BE49-F238E27FC236}">
                <a16:creationId xmlns:a16="http://schemas.microsoft.com/office/drawing/2014/main" id="{B7572028-1F35-9F46-959E-F4C6A9F52799}"/>
              </a:ext>
            </a:extLst>
          </p:cNvPr>
          <p:cNvSpPr>
            <a:spLocks noGrp="1" noRot="1" noChangeAspect="1" noTextEdit="1"/>
          </p:cNvSpPr>
          <p:nvPr>
            <p:ph type="sldImg"/>
          </p:nvPr>
        </p:nvSpPr>
        <p:spPr bwMode="auto">
          <a:xfrm>
            <a:off x="3263900" y="509588"/>
            <a:ext cx="3398838" cy="25495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備忘稿版面配置區 2">
            <a:extLst>
              <a:ext uri="{FF2B5EF4-FFF2-40B4-BE49-F238E27FC236}">
                <a16:creationId xmlns:a16="http://schemas.microsoft.com/office/drawing/2014/main" id="{7F1F1913-8EFB-8A4B-9D1C-D7A3B0C42F8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3263900" y="509588"/>
            <a:ext cx="3398838" cy="2549525"/>
          </a:xfrm>
        </p:spPr>
      </p:sp>
      <p:sp>
        <p:nvSpPr>
          <p:cNvPr id="3" name="備忘稿版面配置區 2"/>
          <p:cNvSpPr>
            <a:spLocks noGrp="1"/>
          </p:cNvSpPr>
          <p:nvPr>
            <p:ph type="body" idx="1"/>
          </p:nvPr>
        </p:nvSpPr>
        <p:spPr/>
        <p:txBody>
          <a:bodyPr/>
          <a:lstStyle/>
          <a:p>
            <a:r>
              <a:rPr kumimoji="1" lang="en-US" altLang="zh-HK" dirty="0">
                <a:latin typeface="+mj-lt"/>
              </a:rPr>
              <a:t>Reference:</a:t>
            </a:r>
          </a:p>
          <a:p>
            <a:r>
              <a:rPr lang="en-US" altLang="zh-HK" sz="1200" b="0" i="0" u="none" strike="noStrike" kern="1200" dirty="0">
                <a:solidFill>
                  <a:schemeClr val="tx1"/>
                </a:solidFill>
                <a:effectLst/>
                <a:latin typeface="+mj-lt"/>
                <a:ea typeface="Yuanti SC" panose="02010600040101010101" pitchFamily="2" charset="-122"/>
                <a:cs typeface="+mn-cs"/>
              </a:rPr>
              <a:t>World Health Organization. WHO Director-General's remarks at the media briefing on 2019-nCoV on 11 February 2020. Available:</a:t>
            </a:r>
            <a:endParaRPr kumimoji="1" lang="en-US" altLang="zh-HK" dirty="0">
              <a:latin typeface="+mj-lt"/>
            </a:endParaRPr>
          </a:p>
          <a:p>
            <a:r>
              <a:rPr kumimoji="1" lang="en-US" altLang="zh-HK" dirty="0">
                <a:latin typeface="+mj-lt"/>
              </a:rPr>
              <a:t>https://</a:t>
            </a:r>
            <a:r>
              <a:rPr kumimoji="1" lang="en-US" altLang="zh-HK" dirty="0" err="1">
                <a:latin typeface="+mj-lt"/>
              </a:rPr>
              <a:t>www.who.int</a:t>
            </a:r>
            <a:r>
              <a:rPr kumimoji="1" lang="en-US" altLang="zh-HK" dirty="0">
                <a:latin typeface="+mj-lt"/>
              </a:rPr>
              <a:t>/dg/speeches/detail/who-director-general-s-remarks-at-the-media-briefing-on-2019-ncov-on-11-february-2020. [last accessed February 2020] </a:t>
            </a:r>
            <a:endParaRPr kumimoji="1" lang="zh-HK" altLang="en-US" dirty="0">
              <a:latin typeface="+mj-lt"/>
            </a:endParaRPr>
          </a:p>
        </p:txBody>
      </p:sp>
    </p:spTree>
    <p:extLst>
      <p:ext uri="{BB962C8B-B14F-4D97-AF65-F5344CB8AC3E}">
        <p14:creationId xmlns:p14="http://schemas.microsoft.com/office/powerpoint/2010/main" val="20835607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3263900" y="509588"/>
            <a:ext cx="3398838" cy="2549525"/>
          </a:xfrm>
        </p:spPr>
      </p:sp>
      <p:sp>
        <p:nvSpPr>
          <p:cNvPr id="3" name="備忘稿版面配置區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US" altLang="zh-HK" sz="1200" kern="1200" dirty="0">
                <a:solidFill>
                  <a:schemeClr val="tx1"/>
                </a:solidFill>
                <a:latin typeface="+mj-lt"/>
                <a:ea typeface="+mn-ea"/>
                <a:cs typeface="Times New Roman" panose="02020603050405020304" pitchFamily="18" charset="0"/>
              </a:rPr>
              <a:t>Reference:</a:t>
            </a:r>
            <a:endParaRPr kumimoji="1" lang="en-US" altLang="zh-HK" dirty="0">
              <a:latin typeface="+mj-lt"/>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US" altLang="zh-HK" sz="1200" kern="1200" dirty="0">
                <a:solidFill>
                  <a:schemeClr val="tx1"/>
                </a:solidFill>
                <a:latin typeface="+mj-lt"/>
                <a:ea typeface="+mn-ea"/>
                <a:cs typeface="Times New Roman" panose="02020603050405020304" pitchFamily="18" charset="0"/>
              </a:rPr>
              <a:t>Bonita, Ruth, </a:t>
            </a:r>
            <a:r>
              <a:rPr kumimoji="1" lang="en-US" altLang="zh-HK" sz="1200" kern="1200" dirty="0" err="1">
                <a:solidFill>
                  <a:schemeClr val="tx1"/>
                </a:solidFill>
                <a:latin typeface="+mj-lt"/>
                <a:ea typeface="+mn-ea"/>
                <a:cs typeface="Times New Roman" panose="02020603050405020304" pitchFamily="18" charset="0"/>
              </a:rPr>
              <a:t>Beaglehole</a:t>
            </a:r>
            <a:r>
              <a:rPr kumimoji="1" lang="en-US" altLang="zh-HK" sz="1200" kern="1200" dirty="0">
                <a:solidFill>
                  <a:schemeClr val="tx1"/>
                </a:solidFill>
                <a:latin typeface="+mj-lt"/>
                <a:ea typeface="+mn-ea"/>
                <a:cs typeface="Times New Roman" panose="02020603050405020304" pitchFamily="18" charset="0"/>
              </a:rPr>
              <a:t>, Robert, </a:t>
            </a:r>
            <a:r>
              <a:rPr kumimoji="1" lang="en-US" altLang="zh-HK" sz="1200" kern="1200" dirty="0" err="1">
                <a:solidFill>
                  <a:schemeClr val="tx1"/>
                </a:solidFill>
                <a:latin typeface="+mj-lt"/>
                <a:ea typeface="+mn-ea"/>
                <a:cs typeface="Times New Roman" panose="02020603050405020304" pitchFamily="18" charset="0"/>
              </a:rPr>
              <a:t>Kjellström</a:t>
            </a:r>
            <a:r>
              <a:rPr kumimoji="1" lang="en-US" altLang="zh-HK" sz="1200" kern="1200" dirty="0">
                <a:solidFill>
                  <a:schemeClr val="tx1"/>
                </a:solidFill>
                <a:latin typeface="+mj-lt"/>
                <a:ea typeface="+mn-ea"/>
                <a:cs typeface="Times New Roman" panose="02020603050405020304" pitchFamily="18" charset="0"/>
              </a:rPr>
              <a:t>, </a:t>
            </a:r>
            <a:r>
              <a:rPr kumimoji="1" lang="en-US" altLang="zh-HK" sz="1200" kern="1200" dirty="0" err="1">
                <a:solidFill>
                  <a:schemeClr val="tx1"/>
                </a:solidFill>
                <a:latin typeface="+mj-lt"/>
                <a:ea typeface="+mn-ea"/>
                <a:cs typeface="Times New Roman" panose="02020603050405020304" pitchFamily="18" charset="0"/>
              </a:rPr>
              <a:t>Tord</a:t>
            </a:r>
            <a:r>
              <a:rPr kumimoji="1" lang="en-US" altLang="zh-HK" sz="1200" kern="1200" dirty="0">
                <a:solidFill>
                  <a:schemeClr val="tx1"/>
                </a:solidFill>
                <a:latin typeface="+mj-lt"/>
                <a:ea typeface="+mn-ea"/>
                <a:cs typeface="Times New Roman" panose="02020603050405020304" pitchFamily="18" charset="0"/>
              </a:rPr>
              <a:t> &amp; World Health Organization. (‎2006)‎. Basic epidemiology, 2nd ed. World Health Organization. </a:t>
            </a:r>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US" altLang="zh-HK" sz="1200" kern="1200" dirty="0">
                <a:solidFill>
                  <a:schemeClr val="tx1"/>
                </a:solidFill>
                <a:latin typeface="+mj-lt"/>
                <a:ea typeface="+mn-ea"/>
                <a:cs typeface="Times New Roman" panose="02020603050405020304" pitchFamily="18" charset="0"/>
              </a:rPr>
              <a:t>Available: https://apps.who.int/iris/handle/10665/43541 [last accessed February 2020] </a:t>
            </a:r>
            <a:endParaRPr kumimoji="1" lang="en-US" altLang="zh-HK" dirty="0">
              <a:latin typeface="+mj-lt"/>
            </a:endParaRPr>
          </a:p>
        </p:txBody>
      </p:sp>
    </p:spTree>
    <p:extLst>
      <p:ext uri="{BB962C8B-B14F-4D97-AF65-F5344CB8AC3E}">
        <p14:creationId xmlns:p14="http://schemas.microsoft.com/office/powerpoint/2010/main" val="39097303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3263900" y="509588"/>
            <a:ext cx="3398838" cy="2549525"/>
          </a:xfrm>
        </p:spPr>
      </p:sp>
      <p:sp>
        <p:nvSpPr>
          <p:cNvPr id="3" name="備忘稿版面配置區 2"/>
          <p:cNvSpPr>
            <a:spLocks noGrp="1"/>
          </p:cNvSpPr>
          <p:nvPr>
            <p:ph type="body" idx="1"/>
          </p:nvPr>
        </p:nvSpPr>
        <p:spPr/>
        <p:txBody>
          <a:bodyPr/>
          <a:lstStyle/>
          <a:p>
            <a:pPr marL="0" indent="0">
              <a:buNone/>
            </a:pPr>
            <a:r>
              <a:rPr kumimoji="1" lang="en-US" altLang="zh-HK" sz="1200" kern="1200" dirty="0">
                <a:solidFill>
                  <a:schemeClr val="tx1"/>
                </a:solidFill>
                <a:latin typeface="+mj-lt"/>
                <a:ea typeface="+mn-ea"/>
                <a:cs typeface="+mn-cs"/>
              </a:rPr>
              <a:t>Reference:</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HK" sz="1200" b="0" i="0" dirty="0">
                <a:latin typeface="+mj-lt"/>
                <a:ea typeface="Yuanti SC" panose="02010600040101010101" pitchFamily="2" charset="-122"/>
              </a:rPr>
              <a:t>1) Centers for Disease Control and Prevention. Lesson 1: Introduction to Epidemiology - </a:t>
            </a:r>
            <a:r>
              <a:rPr lang="en-US" altLang="zh-HK" sz="1200" b="0" i="0" u="none" strike="noStrike" kern="1200" dirty="0">
                <a:solidFill>
                  <a:schemeClr val="tx1"/>
                </a:solidFill>
                <a:effectLst/>
                <a:latin typeface="+mj-lt"/>
                <a:ea typeface="+mn-ea"/>
                <a:cs typeface="+mn-cs"/>
              </a:rPr>
              <a:t>Section 10: Chain of Infection. Available:</a:t>
            </a:r>
            <a:endParaRPr lang="en-US" altLang="zh-HK" sz="1200" b="0" i="0" dirty="0">
              <a:latin typeface="+mj-lt"/>
              <a:ea typeface="Yuanti SC" panose="02010600040101010101" pitchFamily="2" charset="-122"/>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HK" sz="1200" b="0" i="0" dirty="0">
                <a:latin typeface="+mj-lt"/>
                <a:ea typeface="Yuanti SC" panose="02010600040101010101" pitchFamily="2" charset="-122"/>
              </a:rPr>
              <a:t>https://</a:t>
            </a:r>
            <a:r>
              <a:rPr lang="en-US" altLang="zh-HK" sz="1200" b="0" i="0" dirty="0" err="1">
                <a:latin typeface="+mj-lt"/>
                <a:ea typeface="Yuanti SC" panose="02010600040101010101" pitchFamily="2" charset="-122"/>
              </a:rPr>
              <a:t>www.cdc.gov</a:t>
            </a:r>
            <a:r>
              <a:rPr lang="en-US" altLang="zh-HK" sz="1200" b="0" i="0" dirty="0">
                <a:latin typeface="+mj-lt"/>
                <a:ea typeface="Yuanti SC" panose="02010600040101010101" pitchFamily="2" charset="-122"/>
              </a:rPr>
              <a:t>/</a:t>
            </a:r>
            <a:r>
              <a:rPr lang="en-US" altLang="zh-HK" sz="1200" b="0" i="0" dirty="0" err="1">
                <a:latin typeface="+mj-lt"/>
                <a:ea typeface="Yuanti SC" panose="02010600040101010101" pitchFamily="2" charset="-122"/>
              </a:rPr>
              <a:t>csels</a:t>
            </a:r>
            <a:r>
              <a:rPr lang="en-US" altLang="zh-HK" sz="1200" b="0" i="0" dirty="0">
                <a:latin typeface="+mj-lt"/>
                <a:ea typeface="Yuanti SC" panose="02010600040101010101" pitchFamily="2" charset="-122"/>
              </a:rPr>
              <a:t>/</a:t>
            </a:r>
            <a:r>
              <a:rPr lang="en-US" altLang="zh-HK" sz="1200" b="0" i="0" dirty="0" err="1">
                <a:latin typeface="+mj-lt"/>
                <a:ea typeface="Yuanti SC" panose="02010600040101010101" pitchFamily="2" charset="-122"/>
              </a:rPr>
              <a:t>dsepd</a:t>
            </a:r>
            <a:r>
              <a:rPr lang="en-US" altLang="zh-HK" sz="1200" b="0" i="0" dirty="0">
                <a:latin typeface="+mj-lt"/>
                <a:ea typeface="Yuanti SC" panose="02010600040101010101" pitchFamily="2" charset="-122"/>
              </a:rPr>
              <a:t>/ss1978/lesson1/section10.html </a:t>
            </a:r>
            <a:r>
              <a:rPr kumimoji="1" lang="en-US" altLang="zh-HK" sz="1200" kern="1200" dirty="0">
                <a:solidFill>
                  <a:schemeClr val="tx1"/>
                </a:solidFill>
                <a:latin typeface="+mj-lt"/>
                <a:ea typeface="+mn-ea"/>
                <a:cs typeface="+mn-cs"/>
              </a:rPr>
              <a:t>[last accessed February 2020] </a:t>
            </a:r>
          </a:p>
          <a:p>
            <a:pPr marL="0" marR="0" lvl="0" indent="0" algn="l" defTabSz="914400" rtl="0" eaLnBrk="0" fontAlgn="base" latinLnBrk="0" hangingPunct="0">
              <a:lnSpc>
                <a:spcPct val="100000"/>
              </a:lnSpc>
              <a:spcBef>
                <a:spcPct val="30000"/>
              </a:spcBef>
              <a:spcAft>
                <a:spcPct val="0"/>
              </a:spcAft>
              <a:buClrTx/>
              <a:buSzTx/>
              <a:buFontTx/>
              <a:buNone/>
              <a:tabLst/>
              <a:defRPr/>
            </a:pPr>
            <a:endParaRPr kumimoji="1" lang="en-US" altLang="zh-HK" sz="1200" kern="1200" dirty="0">
              <a:solidFill>
                <a:schemeClr val="tx1"/>
              </a:solidFill>
              <a:latin typeface="+mj-lt"/>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US" altLang="zh-HK" sz="1200" kern="1200" dirty="0">
                <a:solidFill>
                  <a:schemeClr val="tx1"/>
                </a:solidFill>
                <a:latin typeface="+mj-lt"/>
                <a:ea typeface="+mn-ea"/>
                <a:cs typeface="+mn-cs"/>
              </a:rPr>
              <a:t>2</a:t>
            </a:r>
            <a:r>
              <a:rPr kumimoji="1" lang="zh-HK" altLang="en-US" sz="1200" kern="1200" dirty="0">
                <a:solidFill>
                  <a:schemeClr val="tx1"/>
                </a:solidFill>
                <a:latin typeface="+mj-lt"/>
                <a:ea typeface="+mn-ea"/>
                <a:cs typeface="+mn-cs"/>
              </a:rPr>
              <a:t>）</a:t>
            </a:r>
            <a:r>
              <a:rPr kumimoji="1" lang="en-US" altLang="zh-HK" sz="1200" kern="1200" dirty="0">
                <a:solidFill>
                  <a:schemeClr val="tx1"/>
                </a:solidFill>
                <a:latin typeface="+mj-lt"/>
                <a:ea typeface="+mn-ea"/>
                <a:cs typeface="+mn-cs"/>
              </a:rPr>
              <a:t>Education Bureau. Healthy Community. </a:t>
            </a:r>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US" altLang="zh-HK" sz="1200" kern="1200" dirty="0">
                <a:solidFill>
                  <a:schemeClr val="tx1"/>
                </a:solidFill>
                <a:latin typeface="+mj-lt"/>
                <a:ea typeface="+mn-ea"/>
                <a:cs typeface="+mn-cs"/>
              </a:rPr>
              <a:t>Available: https://</a:t>
            </a:r>
            <a:r>
              <a:rPr kumimoji="1" lang="en-US" altLang="zh-HK" sz="1200" kern="1200" dirty="0" err="1">
                <a:solidFill>
                  <a:schemeClr val="tx1"/>
                </a:solidFill>
                <a:latin typeface="+mj-lt"/>
                <a:ea typeface="+mn-ea"/>
                <a:cs typeface="+mn-cs"/>
              </a:rPr>
              <a:t>www.edb.gov.hk</a:t>
            </a:r>
            <a:r>
              <a:rPr kumimoji="1" lang="en-US" altLang="zh-HK" sz="1200" kern="1200" dirty="0">
                <a:solidFill>
                  <a:schemeClr val="tx1"/>
                </a:solidFill>
                <a:latin typeface="+mj-lt"/>
                <a:ea typeface="+mn-ea"/>
                <a:cs typeface="+mn-cs"/>
              </a:rPr>
              <a:t>/attachment/</a:t>
            </a:r>
            <a:r>
              <a:rPr kumimoji="1" lang="en-US" altLang="zh-HK" sz="1200" kern="1200" dirty="0" err="1">
                <a:solidFill>
                  <a:schemeClr val="tx1"/>
                </a:solidFill>
                <a:latin typeface="+mj-lt"/>
                <a:ea typeface="+mn-ea"/>
                <a:cs typeface="+mn-cs"/>
              </a:rPr>
              <a:t>en</a:t>
            </a:r>
            <a:r>
              <a:rPr kumimoji="1" lang="en-US" altLang="zh-HK" sz="1200" kern="1200" dirty="0">
                <a:solidFill>
                  <a:schemeClr val="tx1"/>
                </a:solidFill>
                <a:latin typeface="+mj-lt"/>
                <a:ea typeface="+mn-ea"/>
                <a:cs typeface="+mn-cs"/>
              </a:rPr>
              <a:t>/curriculum-development/</a:t>
            </a:r>
            <a:r>
              <a:rPr kumimoji="1" lang="en-US" altLang="zh-HK" sz="1200" kern="1200" dirty="0" err="1">
                <a:solidFill>
                  <a:schemeClr val="tx1"/>
                </a:solidFill>
                <a:latin typeface="+mj-lt"/>
                <a:ea typeface="+mn-ea"/>
                <a:cs typeface="+mn-cs"/>
              </a:rPr>
              <a:t>kla</a:t>
            </a:r>
            <a:r>
              <a:rPr kumimoji="1" lang="en-US" altLang="zh-HK" sz="1200" kern="1200" dirty="0">
                <a:solidFill>
                  <a:schemeClr val="tx1"/>
                </a:solidFill>
                <a:latin typeface="+mj-lt"/>
                <a:ea typeface="+mn-ea"/>
                <a:cs typeface="+mn-cs"/>
              </a:rPr>
              <a:t>/technology-</a:t>
            </a:r>
            <a:r>
              <a:rPr kumimoji="1" lang="en-US" altLang="zh-HK" sz="1200" kern="1200" dirty="0" err="1">
                <a:solidFill>
                  <a:schemeClr val="tx1"/>
                </a:solidFill>
                <a:latin typeface="+mj-lt"/>
                <a:ea typeface="+mn-ea"/>
                <a:cs typeface="+mn-cs"/>
              </a:rPr>
              <a:t>edu</a:t>
            </a:r>
            <a:r>
              <a:rPr kumimoji="1" lang="en-US" altLang="zh-HK" sz="1200" kern="1200" dirty="0">
                <a:solidFill>
                  <a:schemeClr val="tx1"/>
                </a:solidFill>
                <a:latin typeface="+mj-lt"/>
                <a:ea typeface="+mn-ea"/>
                <a:cs typeface="+mn-cs"/>
              </a:rPr>
              <a:t>/resources/</a:t>
            </a:r>
            <a:r>
              <a:rPr kumimoji="1" lang="en-US" altLang="zh-HK" sz="1200" kern="1200" dirty="0" err="1">
                <a:solidFill>
                  <a:schemeClr val="tx1"/>
                </a:solidFill>
                <a:latin typeface="+mj-lt"/>
                <a:ea typeface="+mn-ea"/>
                <a:cs typeface="+mn-cs"/>
              </a:rPr>
              <a:t>hmsc</a:t>
            </a:r>
            <a:r>
              <a:rPr kumimoji="1" lang="en-US" altLang="zh-HK" sz="1200" kern="1200" dirty="0">
                <a:solidFill>
                  <a:schemeClr val="tx1"/>
                </a:solidFill>
                <a:latin typeface="+mj-lt"/>
                <a:ea typeface="+mn-ea"/>
                <a:cs typeface="+mn-cs"/>
              </a:rPr>
              <a:t>/HMSC_Booklet6_E_p64.pdf. [last accessed February 2020] </a:t>
            </a:r>
          </a:p>
          <a:p>
            <a:pPr marL="0" marR="0" lvl="0" indent="0" algn="l" defTabSz="914400" rtl="0" eaLnBrk="0" fontAlgn="base" latinLnBrk="0" hangingPunct="0">
              <a:lnSpc>
                <a:spcPct val="100000"/>
              </a:lnSpc>
              <a:spcBef>
                <a:spcPct val="30000"/>
              </a:spcBef>
              <a:spcAft>
                <a:spcPct val="0"/>
              </a:spcAft>
              <a:buClrTx/>
              <a:buSzTx/>
              <a:buFontTx/>
              <a:buNone/>
              <a:tabLst/>
              <a:defRPr/>
            </a:pPr>
            <a:endParaRPr kumimoji="1" lang="en-US" altLang="zh-HK" sz="1200" kern="1200" dirty="0">
              <a:solidFill>
                <a:schemeClr val="tx1"/>
              </a:solidFill>
              <a:latin typeface="+mj-ea"/>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kumimoji="1" lang="en-US" altLang="zh-HK" sz="1200" kern="1200" dirty="0">
              <a:solidFill>
                <a:schemeClr val="tx1"/>
              </a:solidFill>
              <a:latin typeface="+mj-ea"/>
              <a:ea typeface="+mn-ea"/>
              <a:cs typeface="+mn-cs"/>
            </a:endParaRPr>
          </a:p>
          <a:p>
            <a:pPr marL="0" indent="0">
              <a:buNone/>
            </a:pPr>
            <a:endParaRPr kumimoji="1" lang="en-US" altLang="zh-HK" sz="1200" kern="1200" dirty="0">
              <a:solidFill>
                <a:schemeClr val="tx1"/>
              </a:solidFill>
              <a:latin typeface="+mj-ea"/>
              <a:ea typeface="+mn-ea"/>
              <a:cs typeface="+mn-cs"/>
            </a:endParaRPr>
          </a:p>
          <a:p>
            <a:endParaRPr kumimoji="1" lang="zh-HK" altLang="en-US" dirty="0"/>
          </a:p>
        </p:txBody>
      </p:sp>
    </p:spTree>
    <p:extLst>
      <p:ext uri="{BB962C8B-B14F-4D97-AF65-F5344CB8AC3E}">
        <p14:creationId xmlns:p14="http://schemas.microsoft.com/office/powerpoint/2010/main" val="1550010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3263900" y="509588"/>
            <a:ext cx="3398838" cy="2549525"/>
          </a:xfrm>
        </p:spPr>
      </p:sp>
      <p:sp>
        <p:nvSpPr>
          <p:cNvPr id="3" name="備忘稿版面配置區 2"/>
          <p:cNvSpPr>
            <a:spLocks noGrp="1"/>
          </p:cNvSpPr>
          <p:nvPr>
            <p:ph type="body" idx="1"/>
          </p:nvPr>
        </p:nvSpPr>
        <p:spPr/>
        <p:txBody>
          <a:bodyPr/>
          <a:lstStyle/>
          <a:p>
            <a:pPr marL="0" indent="0">
              <a:buNone/>
            </a:pPr>
            <a:r>
              <a:rPr kumimoji="1" lang="en-US" altLang="zh-HK" sz="1200" kern="1200" dirty="0">
                <a:solidFill>
                  <a:schemeClr val="tx1"/>
                </a:solidFill>
                <a:latin typeface="+mj-lt"/>
                <a:ea typeface="+mn-ea"/>
                <a:cs typeface="+mn-cs"/>
              </a:rPr>
              <a:t>Reference:</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HK" sz="1200" b="0" i="0" dirty="0">
                <a:latin typeface="+mj-lt"/>
                <a:ea typeface="Yuanti SC" panose="02010600040101010101" pitchFamily="2" charset="-122"/>
              </a:rPr>
              <a:t>Centers for Disease Control and Prevention. Lesson 1: Introduction to Epidemiology - </a:t>
            </a:r>
            <a:r>
              <a:rPr lang="en-US" altLang="zh-HK" sz="1200" b="0" i="0" u="none" strike="noStrike" kern="1200" dirty="0">
                <a:solidFill>
                  <a:schemeClr val="tx1"/>
                </a:solidFill>
                <a:effectLst/>
                <a:latin typeface="+mj-lt"/>
                <a:ea typeface="+mn-ea"/>
                <a:cs typeface="+mn-cs"/>
              </a:rPr>
              <a:t>Section 10: Chain of Infection. Available:</a:t>
            </a:r>
            <a:endParaRPr lang="en-US" altLang="zh-HK" sz="1200" b="0" i="0" dirty="0">
              <a:latin typeface="+mj-lt"/>
              <a:ea typeface="Yuanti SC" panose="02010600040101010101" pitchFamily="2" charset="-122"/>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HK" sz="1200" b="0" i="0" dirty="0">
                <a:latin typeface="+mj-lt"/>
                <a:ea typeface="Yuanti SC" panose="02010600040101010101" pitchFamily="2" charset="-122"/>
              </a:rPr>
              <a:t>https://</a:t>
            </a:r>
            <a:r>
              <a:rPr lang="en-US" altLang="zh-HK" sz="1200" b="0" i="0" dirty="0" err="1">
                <a:latin typeface="+mj-lt"/>
                <a:ea typeface="Yuanti SC" panose="02010600040101010101" pitchFamily="2" charset="-122"/>
              </a:rPr>
              <a:t>www.cdc.gov</a:t>
            </a:r>
            <a:r>
              <a:rPr lang="en-US" altLang="zh-HK" sz="1200" b="0" i="0" dirty="0">
                <a:latin typeface="+mj-lt"/>
                <a:ea typeface="Yuanti SC" panose="02010600040101010101" pitchFamily="2" charset="-122"/>
              </a:rPr>
              <a:t>/</a:t>
            </a:r>
            <a:r>
              <a:rPr lang="en-US" altLang="zh-HK" sz="1200" b="0" i="0" dirty="0" err="1">
                <a:latin typeface="+mj-lt"/>
                <a:ea typeface="Yuanti SC" panose="02010600040101010101" pitchFamily="2" charset="-122"/>
              </a:rPr>
              <a:t>csels</a:t>
            </a:r>
            <a:r>
              <a:rPr lang="en-US" altLang="zh-HK" sz="1200" b="0" i="0" dirty="0">
                <a:latin typeface="+mj-lt"/>
                <a:ea typeface="Yuanti SC" panose="02010600040101010101" pitchFamily="2" charset="-122"/>
              </a:rPr>
              <a:t>/</a:t>
            </a:r>
            <a:r>
              <a:rPr lang="en-US" altLang="zh-HK" sz="1200" b="0" i="0" dirty="0" err="1">
                <a:latin typeface="+mj-lt"/>
                <a:ea typeface="Yuanti SC" panose="02010600040101010101" pitchFamily="2" charset="-122"/>
              </a:rPr>
              <a:t>dsepd</a:t>
            </a:r>
            <a:r>
              <a:rPr lang="en-US" altLang="zh-HK" sz="1200" b="0" i="0" dirty="0">
                <a:latin typeface="+mj-lt"/>
                <a:ea typeface="Yuanti SC" panose="02010600040101010101" pitchFamily="2" charset="-122"/>
              </a:rPr>
              <a:t>/ss1978/lesson1/section10.html </a:t>
            </a:r>
            <a:r>
              <a:rPr kumimoji="1" lang="en-US" altLang="zh-HK" sz="1200" kern="1200" dirty="0">
                <a:solidFill>
                  <a:schemeClr val="tx1"/>
                </a:solidFill>
                <a:latin typeface="+mj-lt"/>
                <a:ea typeface="+mn-ea"/>
                <a:cs typeface="+mn-cs"/>
              </a:rPr>
              <a:t>[last accessed February 2020] </a:t>
            </a:r>
          </a:p>
          <a:p>
            <a:endParaRPr kumimoji="1" lang="zh-HK" altLang="en-US" sz="1200" dirty="0">
              <a:latin typeface="+mj-lt"/>
            </a:endParaRPr>
          </a:p>
        </p:txBody>
      </p:sp>
    </p:spTree>
    <p:extLst>
      <p:ext uri="{BB962C8B-B14F-4D97-AF65-F5344CB8AC3E}">
        <p14:creationId xmlns:p14="http://schemas.microsoft.com/office/powerpoint/2010/main" val="3676636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3263900" y="509588"/>
            <a:ext cx="3398838" cy="2549525"/>
          </a:xfrm>
        </p:spPr>
      </p:sp>
      <p:sp>
        <p:nvSpPr>
          <p:cNvPr id="3" name="備忘稿版面配置區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US" altLang="zh-HK" sz="1200" kern="1200" dirty="0">
                <a:solidFill>
                  <a:schemeClr val="tx1"/>
                </a:solidFill>
                <a:latin typeface="+mj-lt"/>
                <a:ea typeface="+mn-ea"/>
                <a:cs typeface="+mn-cs"/>
              </a:rPr>
              <a:t>Reference:</a:t>
            </a:r>
          </a:p>
          <a:p>
            <a:pPr marL="0" indent="0">
              <a:buNone/>
            </a:pPr>
            <a:r>
              <a:rPr kumimoji="1" lang="en-US" altLang="zh-HK" sz="1200" kern="1200" dirty="0">
                <a:solidFill>
                  <a:schemeClr val="tx1"/>
                </a:solidFill>
                <a:latin typeface="+mj-lt"/>
                <a:ea typeface="+mn-ea"/>
                <a:cs typeface="+mn-cs"/>
              </a:rPr>
              <a:t>1) </a:t>
            </a:r>
            <a:r>
              <a:rPr lang="en-US" altLang="zh-HK" sz="1200" b="0" i="0" dirty="0">
                <a:latin typeface="+mj-lt"/>
                <a:ea typeface="Yuanti SC" panose="02010600040101010101" pitchFamily="2" charset="-122"/>
              </a:rPr>
              <a:t>Centers for Disease Control and Prevention. Lesson 1: Introduction to Epidemiology - </a:t>
            </a:r>
            <a:r>
              <a:rPr lang="en-US" altLang="zh-HK" sz="1200" b="0" i="0" u="none" strike="noStrike" kern="1200" dirty="0">
                <a:solidFill>
                  <a:schemeClr val="tx1"/>
                </a:solidFill>
                <a:effectLst/>
                <a:latin typeface="+mj-lt"/>
                <a:ea typeface="+mn-ea"/>
                <a:cs typeface="+mn-cs"/>
              </a:rPr>
              <a:t>Section 10: Chain of Infection. Available:</a:t>
            </a:r>
            <a:endParaRPr lang="en-US" altLang="zh-HK" sz="1200" b="0" i="0" dirty="0">
              <a:latin typeface="+mj-lt"/>
              <a:ea typeface="Yuanti SC" panose="02010600040101010101" pitchFamily="2" charset="-122"/>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HK" sz="1200" b="0" i="0" dirty="0">
                <a:latin typeface="+mj-lt"/>
                <a:ea typeface="Yuanti SC" panose="02010600040101010101" pitchFamily="2" charset="-122"/>
              </a:rPr>
              <a:t>https://</a:t>
            </a:r>
            <a:r>
              <a:rPr lang="en-US" altLang="zh-HK" sz="1200" b="0" i="0" dirty="0" err="1">
                <a:latin typeface="+mj-lt"/>
                <a:ea typeface="Yuanti SC" panose="02010600040101010101" pitchFamily="2" charset="-122"/>
              </a:rPr>
              <a:t>www.cdc.gov</a:t>
            </a:r>
            <a:r>
              <a:rPr lang="en-US" altLang="zh-HK" sz="1200" b="0" i="0" dirty="0">
                <a:latin typeface="+mj-lt"/>
                <a:ea typeface="Yuanti SC" panose="02010600040101010101" pitchFamily="2" charset="-122"/>
              </a:rPr>
              <a:t>/</a:t>
            </a:r>
            <a:r>
              <a:rPr lang="en-US" altLang="zh-HK" sz="1200" b="0" i="0" dirty="0" err="1">
                <a:latin typeface="+mj-lt"/>
                <a:ea typeface="Yuanti SC" panose="02010600040101010101" pitchFamily="2" charset="-122"/>
              </a:rPr>
              <a:t>csels</a:t>
            </a:r>
            <a:r>
              <a:rPr lang="en-US" altLang="zh-HK" sz="1200" b="0" i="0" dirty="0">
                <a:latin typeface="+mj-lt"/>
                <a:ea typeface="Yuanti SC" panose="02010600040101010101" pitchFamily="2" charset="-122"/>
              </a:rPr>
              <a:t>/</a:t>
            </a:r>
            <a:r>
              <a:rPr lang="en-US" altLang="zh-HK" sz="1200" b="0" i="0" dirty="0" err="1">
                <a:latin typeface="+mj-lt"/>
                <a:ea typeface="Yuanti SC" panose="02010600040101010101" pitchFamily="2" charset="-122"/>
              </a:rPr>
              <a:t>dsepd</a:t>
            </a:r>
            <a:r>
              <a:rPr lang="en-US" altLang="zh-HK" sz="1200" b="0" i="0" dirty="0">
                <a:latin typeface="+mj-lt"/>
                <a:ea typeface="Yuanti SC" panose="02010600040101010101" pitchFamily="2" charset="-122"/>
              </a:rPr>
              <a:t>/ss1978/lesson1/section10.html </a:t>
            </a:r>
            <a:r>
              <a:rPr kumimoji="1" lang="en-US" altLang="zh-HK" sz="1200" kern="1200" dirty="0">
                <a:solidFill>
                  <a:schemeClr val="tx1"/>
                </a:solidFill>
                <a:latin typeface="+mj-lt"/>
                <a:ea typeface="+mn-ea"/>
                <a:cs typeface="+mn-cs"/>
              </a:rPr>
              <a:t>[last accessed February 2020] </a:t>
            </a:r>
          </a:p>
          <a:p>
            <a:pPr marL="0" marR="0" lvl="0" indent="0" algn="l" defTabSz="914400" rtl="0" eaLnBrk="0" fontAlgn="base" latinLnBrk="0" hangingPunct="0">
              <a:lnSpc>
                <a:spcPct val="100000"/>
              </a:lnSpc>
              <a:spcBef>
                <a:spcPct val="30000"/>
              </a:spcBef>
              <a:spcAft>
                <a:spcPct val="0"/>
              </a:spcAft>
              <a:buClrTx/>
              <a:buSzTx/>
              <a:buFontTx/>
              <a:buNone/>
              <a:tabLst/>
              <a:defRPr/>
            </a:pPr>
            <a:endParaRPr kumimoji="1" lang="en-US" altLang="zh-HK" sz="1200" kern="1200" dirty="0">
              <a:solidFill>
                <a:schemeClr val="tx1"/>
              </a:solidFill>
              <a:latin typeface="+mj-lt"/>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US" altLang="zh-HK" sz="1200" kern="1200" dirty="0">
                <a:solidFill>
                  <a:schemeClr val="tx1"/>
                </a:solidFill>
                <a:latin typeface="+mj-lt"/>
                <a:ea typeface="+mn-ea"/>
                <a:cs typeface="+mn-cs"/>
              </a:rPr>
              <a:t>2) Bonita, Ruth, </a:t>
            </a:r>
            <a:r>
              <a:rPr kumimoji="1" lang="en-US" altLang="zh-HK" sz="1200" kern="1200" dirty="0" err="1">
                <a:solidFill>
                  <a:schemeClr val="tx1"/>
                </a:solidFill>
                <a:latin typeface="+mj-lt"/>
                <a:ea typeface="+mn-ea"/>
                <a:cs typeface="+mn-cs"/>
              </a:rPr>
              <a:t>Beaglehole</a:t>
            </a:r>
            <a:r>
              <a:rPr kumimoji="1" lang="en-US" altLang="zh-HK" sz="1200" kern="1200" dirty="0">
                <a:solidFill>
                  <a:schemeClr val="tx1"/>
                </a:solidFill>
                <a:latin typeface="+mj-lt"/>
                <a:ea typeface="+mn-ea"/>
                <a:cs typeface="+mn-cs"/>
              </a:rPr>
              <a:t>, Robert, </a:t>
            </a:r>
            <a:r>
              <a:rPr kumimoji="1" lang="en-US" altLang="zh-HK" sz="1200" kern="1200" dirty="0" err="1">
                <a:solidFill>
                  <a:schemeClr val="tx1"/>
                </a:solidFill>
                <a:latin typeface="+mj-lt"/>
                <a:ea typeface="+mn-ea"/>
                <a:cs typeface="+mn-cs"/>
              </a:rPr>
              <a:t>Kjellström</a:t>
            </a:r>
            <a:r>
              <a:rPr kumimoji="1" lang="en-US" altLang="zh-HK" sz="1200" kern="1200" dirty="0">
                <a:solidFill>
                  <a:schemeClr val="tx1"/>
                </a:solidFill>
                <a:latin typeface="+mj-lt"/>
                <a:ea typeface="+mn-ea"/>
                <a:cs typeface="+mn-cs"/>
              </a:rPr>
              <a:t>, </a:t>
            </a:r>
            <a:r>
              <a:rPr kumimoji="1" lang="en-US" altLang="zh-HK" sz="1200" kern="1200" dirty="0" err="1">
                <a:solidFill>
                  <a:schemeClr val="tx1"/>
                </a:solidFill>
                <a:latin typeface="+mj-lt"/>
                <a:ea typeface="+mn-ea"/>
                <a:cs typeface="+mn-cs"/>
              </a:rPr>
              <a:t>Tord</a:t>
            </a:r>
            <a:r>
              <a:rPr kumimoji="1" lang="en-US" altLang="zh-HK" sz="1200" kern="1200" dirty="0">
                <a:solidFill>
                  <a:schemeClr val="tx1"/>
                </a:solidFill>
                <a:latin typeface="+mj-lt"/>
                <a:ea typeface="+mn-ea"/>
                <a:cs typeface="+mn-cs"/>
              </a:rPr>
              <a:t> &amp; World Health Organization. (‎2006)‎. Basic epidemiology, 2nd ed. World Health Organization. Available: https://</a:t>
            </a:r>
            <a:r>
              <a:rPr kumimoji="1" lang="en-US" altLang="zh-HK" sz="1200" kern="1200" dirty="0" err="1">
                <a:solidFill>
                  <a:schemeClr val="tx1"/>
                </a:solidFill>
                <a:latin typeface="+mj-lt"/>
                <a:ea typeface="+mn-ea"/>
                <a:cs typeface="+mn-cs"/>
              </a:rPr>
              <a:t>apps.who.int</a:t>
            </a:r>
            <a:r>
              <a:rPr kumimoji="1" lang="en-US" altLang="zh-HK" sz="1200" kern="1200" dirty="0">
                <a:solidFill>
                  <a:schemeClr val="tx1"/>
                </a:solidFill>
                <a:latin typeface="+mj-lt"/>
                <a:ea typeface="+mn-ea"/>
                <a:cs typeface="+mn-cs"/>
              </a:rPr>
              <a:t>/iris/handle/10665/43541 [last accessed February 2020] </a:t>
            </a:r>
          </a:p>
        </p:txBody>
      </p:sp>
    </p:spTree>
    <p:extLst>
      <p:ext uri="{BB962C8B-B14F-4D97-AF65-F5344CB8AC3E}">
        <p14:creationId xmlns:p14="http://schemas.microsoft.com/office/powerpoint/2010/main" val="9302513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3263900" y="509588"/>
            <a:ext cx="3398838" cy="2549525"/>
          </a:xfrm>
        </p:spPr>
      </p:sp>
      <p:sp>
        <p:nvSpPr>
          <p:cNvPr id="3" name="備忘稿版面配置區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US" altLang="zh-HK" sz="1200" kern="1200" dirty="0">
                <a:solidFill>
                  <a:schemeClr val="tx1"/>
                </a:solidFill>
                <a:latin typeface="+mj-lt"/>
                <a:ea typeface="+mn-ea"/>
                <a:cs typeface="+mn-cs"/>
              </a:rPr>
              <a:t>Reference:</a:t>
            </a:r>
          </a:p>
          <a:p>
            <a:pPr marL="0" indent="0">
              <a:buNone/>
            </a:pPr>
            <a:r>
              <a:rPr lang="en-US" altLang="zh-HK" sz="1200" b="0" i="0" dirty="0">
                <a:latin typeface="+mj-lt"/>
                <a:ea typeface="Yuanti SC" panose="02010600040101010101" pitchFamily="2" charset="-122"/>
              </a:rPr>
              <a:t>Centers for Disease Control and Prevention. Lesson 1: Introduction to Epidemiology - </a:t>
            </a:r>
            <a:r>
              <a:rPr lang="en-US" altLang="zh-HK" sz="1200" b="0" i="0" u="none" strike="noStrike" kern="1200" dirty="0">
                <a:solidFill>
                  <a:schemeClr val="tx1"/>
                </a:solidFill>
                <a:effectLst/>
                <a:latin typeface="+mj-lt"/>
                <a:ea typeface="+mn-ea"/>
                <a:cs typeface="+mn-cs"/>
              </a:rPr>
              <a:t>Section 10: Chain of Infection. Available:</a:t>
            </a:r>
            <a:endParaRPr lang="en-US" altLang="zh-HK" sz="1200" b="0" i="0" dirty="0">
              <a:latin typeface="+mj-lt"/>
              <a:ea typeface="Yuanti SC" panose="02010600040101010101" pitchFamily="2" charset="-122"/>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HK" sz="1200" b="0" i="0" dirty="0">
                <a:latin typeface="+mj-lt"/>
                <a:ea typeface="Yuanti SC" panose="02010600040101010101" pitchFamily="2" charset="-122"/>
              </a:rPr>
              <a:t>https://</a:t>
            </a:r>
            <a:r>
              <a:rPr lang="en-US" altLang="zh-HK" sz="1200" b="0" i="0" dirty="0" err="1">
                <a:latin typeface="+mj-lt"/>
                <a:ea typeface="Yuanti SC" panose="02010600040101010101" pitchFamily="2" charset="-122"/>
              </a:rPr>
              <a:t>www.cdc.gov</a:t>
            </a:r>
            <a:r>
              <a:rPr lang="en-US" altLang="zh-HK" sz="1200" b="0" i="0" dirty="0">
                <a:latin typeface="+mj-lt"/>
                <a:ea typeface="Yuanti SC" panose="02010600040101010101" pitchFamily="2" charset="-122"/>
              </a:rPr>
              <a:t>/</a:t>
            </a:r>
            <a:r>
              <a:rPr lang="en-US" altLang="zh-HK" sz="1200" b="0" i="0" dirty="0" err="1">
                <a:latin typeface="+mj-lt"/>
                <a:ea typeface="Yuanti SC" panose="02010600040101010101" pitchFamily="2" charset="-122"/>
              </a:rPr>
              <a:t>csels</a:t>
            </a:r>
            <a:r>
              <a:rPr lang="en-US" altLang="zh-HK" sz="1200" b="0" i="0" dirty="0">
                <a:latin typeface="+mj-lt"/>
                <a:ea typeface="Yuanti SC" panose="02010600040101010101" pitchFamily="2" charset="-122"/>
              </a:rPr>
              <a:t>/</a:t>
            </a:r>
            <a:r>
              <a:rPr lang="en-US" altLang="zh-HK" sz="1200" b="0" i="0" dirty="0" err="1">
                <a:latin typeface="+mj-lt"/>
                <a:ea typeface="Yuanti SC" panose="02010600040101010101" pitchFamily="2" charset="-122"/>
              </a:rPr>
              <a:t>dsepd</a:t>
            </a:r>
            <a:r>
              <a:rPr lang="en-US" altLang="zh-HK" sz="1200" b="0" i="0" dirty="0">
                <a:latin typeface="+mj-lt"/>
                <a:ea typeface="Yuanti SC" panose="02010600040101010101" pitchFamily="2" charset="-122"/>
              </a:rPr>
              <a:t>/ss1978/lesson1/section10.html </a:t>
            </a:r>
            <a:r>
              <a:rPr kumimoji="1" lang="en-US" altLang="zh-HK" sz="1200" kern="1200" dirty="0">
                <a:solidFill>
                  <a:schemeClr val="tx1"/>
                </a:solidFill>
                <a:latin typeface="+mj-lt"/>
                <a:ea typeface="+mn-ea"/>
                <a:cs typeface="+mn-cs"/>
              </a:rPr>
              <a:t>[last accessed February 2020] </a:t>
            </a:r>
          </a:p>
        </p:txBody>
      </p:sp>
    </p:spTree>
    <p:extLst>
      <p:ext uri="{BB962C8B-B14F-4D97-AF65-F5344CB8AC3E}">
        <p14:creationId xmlns:p14="http://schemas.microsoft.com/office/powerpoint/2010/main" val="28533996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3263900" y="509588"/>
            <a:ext cx="3398838" cy="2549525"/>
          </a:xfrm>
        </p:spPr>
      </p:sp>
      <p:sp>
        <p:nvSpPr>
          <p:cNvPr id="3" name="備忘稿版面配置區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US" altLang="zh-HK" sz="1200" kern="1200" dirty="0">
                <a:solidFill>
                  <a:schemeClr val="tx1"/>
                </a:solidFill>
                <a:latin typeface="+mj-lt"/>
                <a:ea typeface="+mn-ea"/>
                <a:cs typeface="+mn-cs"/>
              </a:rPr>
              <a:t>Reference:</a:t>
            </a:r>
          </a:p>
          <a:p>
            <a:pPr marL="0" indent="0">
              <a:buNone/>
            </a:pPr>
            <a:r>
              <a:rPr lang="en-US" altLang="zh-HK" sz="1200" b="0" i="0" dirty="0">
                <a:latin typeface="+mj-lt"/>
                <a:ea typeface="Yuanti SC" panose="02010600040101010101" pitchFamily="2" charset="-122"/>
              </a:rPr>
              <a:t>1) Centers for Disease Control and Prevention. Lesson 1: Introduction to Epidemiology - </a:t>
            </a:r>
            <a:r>
              <a:rPr lang="en-US" altLang="zh-HK" sz="1200" b="0" i="0" u="none" strike="noStrike" kern="1200" dirty="0">
                <a:solidFill>
                  <a:schemeClr val="tx1"/>
                </a:solidFill>
                <a:effectLst/>
                <a:latin typeface="+mj-lt"/>
                <a:ea typeface="+mn-ea"/>
                <a:cs typeface="+mn-cs"/>
              </a:rPr>
              <a:t>Section 10: Chain of Infection. Available:</a:t>
            </a:r>
            <a:endParaRPr lang="en-US" altLang="zh-HK" sz="1200" b="0" i="0" dirty="0">
              <a:latin typeface="+mj-lt"/>
              <a:ea typeface="Yuanti SC" panose="02010600040101010101" pitchFamily="2" charset="-122"/>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HK" sz="1200" b="0" i="0" dirty="0">
                <a:latin typeface="+mj-lt"/>
                <a:ea typeface="Yuanti SC" panose="02010600040101010101" pitchFamily="2" charset="-122"/>
              </a:rPr>
              <a:t>https://</a:t>
            </a:r>
            <a:r>
              <a:rPr lang="en-US" altLang="zh-HK" sz="1200" b="0" i="0" dirty="0" err="1">
                <a:latin typeface="+mj-lt"/>
                <a:ea typeface="Yuanti SC" panose="02010600040101010101" pitchFamily="2" charset="-122"/>
              </a:rPr>
              <a:t>www.cdc.gov</a:t>
            </a:r>
            <a:r>
              <a:rPr lang="en-US" altLang="zh-HK" sz="1200" b="0" i="0" dirty="0">
                <a:latin typeface="+mj-lt"/>
                <a:ea typeface="Yuanti SC" panose="02010600040101010101" pitchFamily="2" charset="-122"/>
              </a:rPr>
              <a:t>/</a:t>
            </a:r>
            <a:r>
              <a:rPr lang="en-US" altLang="zh-HK" sz="1200" b="0" i="0" dirty="0" err="1">
                <a:latin typeface="+mj-lt"/>
                <a:ea typeface="Yuanti SC" panose="02010600040101010101" pitchFamily="2" charset="-122"/>
              </a:rPr>
              <a:t>csels</a:t>
            </a:r>
            <a:r>
              <a:rPr lang="en-US" altLang="zh-HK" sz="1200" b="0" i="0" dirty="0">
                <a:latin typeface="+mj-lt"/>
                <a:ea typeface="Yuanti SC" panose="02010600040101010101" pitchFamily="2" charset="-122"/>
              </a:rPr>
              <a:t>/</a:t>
            </a:r>
            <a:r>
              <a:rPr lang="en-US" altLang="zh-HK" sz="1200" b="0" i="0" dirty="0" err="1">
                <a:latin typeface="+mj-lt"/>
                <a:ea typeface="Yuanti SC" panose="02010600040101010101" pitchFamily="2" charset="-122"/>
              </a:rPr>
              <a:t>dsepd</a:t>
            </a:r>
            <a:r>
              <a:rPr lang="en-US" altLang="zh-HK" sz="1200" b="0" i="0" dirty="0">
                <a:latin typeface="+mj-lt"/>
                <a:ea typeface="Yuanti SC" panose="02010600040101010101" pitchFamily="2" charset="-122"/>
              </a:rPr>
              <a:t>/ss1978/lesson1/section10.html </a:t>
            </a:r>
            <a:r>
              <a:rPr kumimoji="1" lang="en-US" altLang="zh-HK" sz="1200" kern="1200" dirty="0">
                <a:solidFill>
                  <a:schemeClr val="tx1"/>
                </a:solidFill>
                <a:latin typeface="+mj-lt"/>
                <a:ea typeface="+mn-ea"/>
                <a:cs typeface="+mn-cs"/>
              </a:rPr>
              <a:t>[last accessed February 2020] </a:t>
            </a:r>
          </a:p>
          <a:p>
            <a:pPr marL="0" marR="0" lvl="0" indent="0" algn="l" defTabSz="914400" rtl="0" eaLnBrk="0" fontAlgn="base" latinLnBrk="0" hangingPunct="0">
              <a:lnSpc>
                <a:spcPct val="100000"/>
              </a:lnSpc>
              <a:spcBef>
                <a:spcPct val="30000"/>
              </a:spcBef>
              <a:spcAft>
                <a:spcPct val="0"/>
              </a:spcAft>
              <a:buClrTx/>
              <a:buSzTx/>
              <a:buFontTx/>
              <a:buNone/>
              <a:tabLst/>
              <a:defRPr/>
            </a:pPr>
            <a:endParaRPr kumimoji="1" lang="en-US" altLang="zh-HK" sz="1200" kern="1200" dirty="0">
              <a:solidFill>
                <a:schemeClr val="tx1"/>
              </a:solidFill>
              <a:latin typeface="+mj-lt"/>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US" altLang="zh-HK" sz="1200" kern="1200" dirty="0">
                <a:solidFill>
                  <a:schemeClr val="tx1"/>
                </a:solidFill>
                <a:latin typeface="+mj-lt"/>
                <a:ea typeface="+mn-ea"/>
                <a:cs typeface="+mn-cs"/>
              </a:rPr>
              <a:t>2</a:t>
            </a:r>
            <a:r>
              <a:rPr kumimoji="1" lang="zh-HK" altLang="en-US" sz="1200" kern="1200" dirty="0">
                <a:solidFill>
                  <a:schemeClr val="tx1"/>
                </a:solidFill>
                <a:latin typeface="+mj-lt"/>
                <a:ea typeface="+mn-ea"/>
                <a:cs typeface="+mn-cs"/>
              </a:rPr>
              <a:t>）</a:t>
            </a:r>
            <a:r>
              <a:rPr kumimoji="1" lang="en-US" altLang="zh-HK" sz="1200" kern="1200" dirty="0">
                <a:solidFill>
                  <a:schemeClr val="tx1"/>
                </a:solidFill>
                <a:latin typeface="+mj-lt"/>
                <a:ea typeface="+mn-ea"/>
                <a:cs typeface="+mn-cs"/>
              </a:rPr>
              <a:t>Centre for Health Protection. Guidelines on Prevention of Communicable Diseases in Schools / Kindergartens /Kindergartens-cum-Child Care </a:t>
            </a:r>
            <a:r>
              <a:rPr kumimoji="1" lang="en-US" altLang="zh-HK" sz="1200" kern="1200" dirty="0" err="1">
                <a:solidFill>
                  <a:schemeClr val="tx1"/>
                </a:solidFill>
                <a:latin typeface="+mj-lt"/>
                <a:ea typeface="+mn-ea"/>
                <a:cs typeface="+mn-cs"/>
              </a:rPr>
              <a:t>Centres</a:t>
            </a:r>
            <a:r>
              <a:rPr kumimoji="1" lang="en-US" altLang="zh-HK" sz="1200" kern="1200" dirty="0">
                <a:solidFill>
                  <a:schemeClr val="tx1"/>
                </a:solidFill>
                <a:latin typeface="+mj-lt"/>
                <a:ea typeface="+mn-ea"/>
                <a:cs typeface="+mn-cs"/>
              </a:rPr>
              <a:t> / Child Care </a:t>
            </a:r>
            <a:r>
              <a:rPr kumimoji="1" lang="en-US" altLang="zh-HK" sz="1200" kern="1200" dirty="0" err="1">
                <a:solidFill>
                  <a:schemeClr val="tx1"/>
                </a:solidFill>
                <a:latin typeface="+mj-lt"/>
                <a:ea typeface="+mn-ea"/>
                <a:cs typeface="+mn-cs"/>
              </a:rPr>
              <a:t>Centres</a:t>
            </a:r>
            <a:r>
              <a:rPr kumimoji="1" lang="en-US" altLang="zh-HK" sz="1200" kern="1200" dirty="0">
                <a:solidFill>
                  <a:schemeClr val="tx1"/>
                </a:solidFill>
                <a:latin typeface="+mj-lt"/>
                <a:ea typeface="+mn-ea"/>
                <a:cs typeface="+mn-cs"/>
              </a:rPr>
              <a:t>. Available: https://</a:t>
            </a:r>
            <a:r>
              <a:rPr kumimoji="1" lang="en-US" altLang="zh-HK" sz="1200" kern="1200" dirty="0" err="1">
                <a:solidFill>
                  <a:schemeClr val="tx1"/>
                </a:solidFill>
                <a:latin typeface="+mj-lt"/>
                <a:ea typeface="+mn-ea"/>
                <a:cs typeface="+mn-cs"/>
              </a:rPr>
              <a:t>www.chp.gov.hk</a:t>
            </a:r>
            <a:r>
              <a:rPr kumimoji="1" lang="en-US" altLang="zh-HK" sz="1200" kern="1200" dirty="0">
                <a:solidFill>
                  <a:schemeClr val="tx1"/>
                </a:solidFill>
                <a:latin typeface="+mj-lt"/>
                <a:ea typeface="+mn-ea"/>
                <a:cs typeface="+mn-cs"/>
              </a:rPr>
              <a:t>/files/pdf/guidelines_on_prevention_of_communicable_diseases_in_schools_kindergartens_kindergartens_cum_child_care-centres_child_are_centres.pdf. [last accessed February 2020]</a:t>
            </a:r>
          </a:p>
        </p:txBody>
      </p:sp>
    </p:spTree>
    <p:extLst>
      <p:ext uri="{BB962C8B-B14F-4D97-AF65-F5344CB8AC3E}">
        <p14:creationId xmlns:p14="http://schemas.microsoft.com/office/powerpoint/2010/main" val="14996745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3263900" y="509588"/>
            <a:ext cx="3398838" cy="2549525"/>
          </a:xfrm>
        </p:spPr>
      </p:sp>
      <p:sp>
        <p:nvSpPr>
          <p:cNvPr id="3" name="備忘稿版面配置區 2"/>
          <p:cNvSpPr>
            <a:spLocks noGrp="1"/>
          </p:cNvSpPr>
          <p:nvPr>
            <p:ph type="body" idx="1"/>
          </p:nvPr>
        </p:nvSpPr>
        <p:spPr/>
        <p:txBody>
          <a:bodyPr/>
          <a:lstStyle/>
          <a:p>
            <a:pPr marL="0" indent="0">
              <a:buNone/>
            </a:pPr>
            <a:r>
              <a:rPr kumimoji="1" lang="en-US" altLang="zh-HK" dirty="0">
                <a:latin typeface="+mj-lt"/>
              </a:rPr>
              <a:t>Reference:</a:t>
            </a:r>
          </a:p>
          <a:p>
            <a:pPr marL="0" indent="0">
              <a:buNone/>
            </a:pPr>
            <a:r>
              <a:rPr kumimoji="1" lang="en-US" altLang="zh-HK" sz="1200" kern="1200" dirty="0">
                <a:solidFill>
                  <a:schemeClr val="tx1"/>
                </a:solidFill>
                <a:latin typeface="+mj-lt"/>
                <a:ea typeface="+mn-ea"/>
                <a:cs typeface="+mn-cs"/>
              </a:rPr>
              <a:t>Centre for Health Protection. Health </a:t>
            </a:r>
            <a:r>
              <a:rPr kumimoji="1" lang="en-US" altLang="zh-HK" sz="1200" kern="1200" dirty="0" err="1">
                <a:solidFill>
                  <a:schemeClr val="tx1"/>
                </a:solidFill>
                <a:latin typeface="+mj-lt"/>
                <a:ea typeface="+mn-ea"/>
                <a:cs typeface="+mn-cs"/>
              </a:rPr>
              <a:t>Topic:Vector-borne</a:t>
            </a:r>
            <a:r>
              <a:rPr kumimoji="1" lang="en-US" altLang="zh-HK" sz="1200" kern="1200" dirty="0">
                <a:solidFill>
                  <a:schemeClr val="tx1"/>
                </a:solidFill>
                <a:latin typeface="+mj-lt"/>
                <a:ea typeface="+mn-ea"/>
                <a:cs typeface="+mn-cs"/>
              </a:rPr>
              <a:t> diseases. Available: https://</a:t>
            </a:r>
            <a:r>
              <a:rPr kumimoji="1" lang="en-US" altLang="zh-HK" sz="1200" kern="1200" dirty="0" err="1">
                <a:solidFill>
                  <a:schemeClr val="tx1"/>
                </a:solidFill>
                <a:latin typeface="+mj-lt"/>
                <a:ea typeface="+mn-ea"/>
                <a:cs typeface="+mn-cs"/>
              </a:rPr>
              <a:t>www.chp.gov.hk</a:t>
            </a:r>
            <a:r>
              <a:rPr kumimoji="1" lang="en-US" altLang="zh-HK" sz="1200" kern="1200" dirty="0">
                <a:solidFill>
                  <a:schemeClr val="tx1"/>
                </a:solidFill>
                <a:latin typeface="+mj-lt"/>
                <a:ea typeface="+mn-ea"/>
                <a:cs typeface="+mn-cs"/>
              </a:rPr>
              <a:t>/</a:t>
            </a:r>
            <a:r>
              <a:rPr kumimoji="1" lang="en-US" altLang="zh-HK" sz="1200" kern="1200" dirty="0" err="1">
                <a:solidFill>
                  <a:schemeClr val="tx1"/>
                </a:solidFill>
                <a:latin typeface="+mj-lt"/>
                <a:ea typeface="+mn-ea"/>
                <a:cs typeface="+mn-cs"/>
              </a:rPr>
              <a:t>en</a:t>
            </a:r>
            <a:r>
              <a:rPr kumimoji="1" lang="en-US" altLang="zh-HK" sz="1200" kern="1200" dirty="0">
                <a:solidFill>
                  <a:schemeClr val="tx1"/>
                </a:solidFill>
                <a:latin typeface="+mj-lt"/>
                <a:ea typeface="+mn-ea"/>
                <a:cs typeface="+mn-cs"/>
              </a:rPr>
              <a:t>/</a:t>
            </a:r>
            <a:r>
              <a:rPr kumimoji="1" lang="en-US" altLang="zh-HK" sz="1200" kern="1200" dirty="0" err="1">
                <a:solidFill>
                  <a:schemeClr val="tx1"/>
                </a:solidFill>
                <a:latin typeface="+mj-lt"/>
                <a:ea typeface="+mn-ea"/>
                <a:cs typeface="+mn-cs"/>
              </a:rPr>
              <a:t>healthtopics</a:t>
            </a:r>
            <a:r>
              <a:rPr kumimoji="1" lang="en-US" altLang="zh-HK" sz="1200" kern="1200" dirty="0">
                <a:solidFill>
                  <a:schemeClr val="tx1"/>
                </a:solidFill>
                <a:latin typeface="+mj-lt"/>
                <a:ea typeface="+mn-ea"/>
                <a:cs typeface="+mn-cs"/>
              </a:rPr>
              <a:t>/content/24/34622.html [last accessed February 2020]</a:t>
            </a:r>
            <a:endParaRPr kumimoji="1" lang="zh-HK" altLang="en-US" dirty="0">
              <a:latin typeface="+mj-lt"/>
            </a:endParaRPr>
          </a:p>
        </p:txBody>
      </p:sp>
    </p:spTree>
    <p:extLst>
      <p:ext uri="{BB962C8B-B14F-4D97-AF65-F5344CB8AC3E}">
        <p14:creationId xmlns:p14="http://schemas.microsoft.com/office/powerpoint/2010/main" val="13027853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3263900" y="509588"/>
            <a:ext cx="3398838" cy="2549525"/>
          </a:xfrm>
        </p:spPr>
      </p:sp>
      <p:sp>
        <p:nvSpPr>
          <p:cNvPr id="3" name="備忘稿版面配置區 2"/>
          <p:cNvSpPr>
            <a:spLocks noGrp="1"/>
          </p:cNvSpPr>
          <p:nvPr>
            <p:ph type="body" idx="1"/>
          </p:nvPr>
        </p:nvSpPr>
        <p:spPr/>
        <p:txBody>
          <a:bodyPr/>
          <a:lstStyle/>
          <a:p>
            <a:endParaRPr kumimoji="1" lang="zh-HK" altLang="en-US" dirty="0"/>
          </a:p>
        </p:txBody>
      </p:sp>
    </p:spTree>
    <p:extLst>
      <p:ext uri="{BB962C8B-B14F-4D97-AF65-F5344CB8AC3E}">
        <p14:creationId xmlns:p14="http://schemas.microsoft.com/office/powerpoint/2010/main" val="5266545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3263900" y="509588"/>
            <a:ext cx="3398838" cy="2549525"/>
          </a:xfrm>
        </p:spPr>
      </p:sp>
      <p:sp>
        <p:nvSpPr>
          <p:cNvPr id="3" name="備忘稿版面配置區 2"/>
          <p:cNvSpPr>
            <a:spLocks noGrp="1"/>
          </p:cNvSpPr>
          <p:nvPr>
            <p:ph type="body" idx="1"/>
          </p:nvPr>
        </p:nvSpPr>
        <p:spPr/>
        <p:txBody>
          <a:bodyPr/>
          <a:lstStyle/>
          <a:p>
            <a:pPr marL="0" indent="0">
              <a:buNone/>
            </a:pPr>
            <a:r>
              <a:rPr kumimoji="1" lang="en-US" altLang="zh-HK" dirty="0">
                <a:latin typeface="+mj-lt"/>
              </a:rPr>
              <a:t>Reference:</a:t>
            </a:r>
          </a:p>
          <a:p>
            <a:pPr marL="0" indent="0">
              <a:buNone/>
            </a:pPr>
            <a:r>
              <a:rPr kumimoji="1" lang="en-US" altLang="zh-HK" sz="1200" kern="1200" dirty="0">
                <a:solidFill>
                  <a:schemeClr val="tx1"/>
                </a:solidFill>
                <a:latin typeface="+mj-lt"/>
                <a:ea typeface="+mn-ea"/>
                <a:cs typeface="+mn-cs"/>
              </a:rPr>
              <a:t>Centre for Health Protection. Health Topic: Vector-borne diseases. Available: https://</a:t>
            </a:r>
            <a:r>
              <a:rPr kumimoji="1" lang="en-US" altLang="zh-HK" sz="1200" kern="1200" dirty="0" err="1">
                <a:solidFill>
                  <a:schemeClr val="tx1"/>
                </a:solidFill>
                <a:latin typeface="+mj-lt"/>
                <a:ea typeface="+mn-ea"/>
                <a:cs typeface="+mn-cs"/>
              </a:rPr>
              <a:t>www.chp.gov.hk</a:t>
            </a:r>
            <a:r>
              <a:rPr kumimoji="1" lang="en-US" altLang="zh-HK" sz="1200" kern="1200" dirty="0">
                <a:solidFill>
                  <a:schemeClr val="tx1"/>
                </a:solidFill>
                <a:latin typeface="+mj-lt"/>
                <a:ea typeface="+mn-ea"/>
                <a:cs typeface="+mn-cs"/>
              </a:rPr>
              <a:t>/</a:t>
            </a:r>
            <a:r>
              <a:rPr kumimoji="1" lang="en-US" altLang="zh-HK" sz="1200" kern="1200" dirty="0" err="1">
                <a:solidFill>
                  <a:schemeClr val="tx1"/>
                </a:solidFill>
                <a:latin typeface="+mj-lt"/>
                <a:ea typeface="+mn-ea"/>
                <a:cs typeface="+mn-cs"/>
              </a:rPr>
              <a:t>en</a:t>
            </a:r>
            <a:r>
              <a:rPr kumimoji="1" lang="en-US" altLang="zh-HK" sz="1200" kern="1200" dirty="0">
                <a:solidFill>
                  <a:schemeClr val="tx1"/>
                </a:solidFill>
                <a:latin typeface="+mj-lt"/>
                <a:ea typeface="+mn-ea"/>
                <a:cs typeface="+mn-cs"/>
              </a:rPr>
              <a:t>/</a:t>
            </a:r>
            <a:r>
              <a:rPr kumimoji="1" lang="en-US" altLang="zh-HK" sz="1200" kern="1200" dirty="0" err="1">
                <a:solidFill>
                  <a:schemeClr val="tx1"/>
                </a:solidFill>
                <a:latin typeface="+mj-lt"/>
                <a:ea typeface="+mn-ea"/>
                <a:cs typeface="+mn-cs"/>
              </a:rPr>
              <a:t>healthtopics</a:t>
            </a:r>
            <a:r>
              <a:rPr kumimoji="1" lang="en-US" altLang="zh-HK" sz="1200" kern="1200" dirty="0">
                <a:solidFill>
                  <a:schemeClr val="tx1"/>
                </a:solidFill>
                <a:latin typeface="+mj-lt"/>
                <a:ea typeface="+mn-ea"/>
                <a:cs typeface="+mn-cs"/>
              </a:rPr>
              <a:t>/content/24/34622.html [last accessed February 2020]</a:t>
            </a:r>
            <a:endParaRPr kumimoji="1" lang="zh-HK" altLang="en-US" dirty="0">
              <a:latin typeface="+mj-lt"/>
            </a:endParaRPr>
          </a:p>
          <a:p>
            <a:endParaRPr kumimoji="1" lang="zh-HK" altLang="en-US" dirty="0"/>
          </a:p>
        </p:txBody>
      </p:sp>
    </p:spTree>
    <p:extLst>
      <p:ext uri="{BB962C8B-B14F-4D97-AF65-F5344CB8AC3E}">
        <p14:creationId xmlns:p14="http://schemas.microsoft.com/office/powerpoint/2010/main" val="232724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3263900" y="509588"/>
            <a:ext cx="3398838" cy="2549525"/>
          </a:xfrm>
        </p:spPr>
      </p:sp>
      <p:sp>
        <p:nvSpPr>
          <p:cNvPr id="3" name="備忘稿版面配置區 2"/>
          <p:cNvSpPr>
            <a:spLocks noGrp="1"/>
          </p:cNvSpPr>
          <p:nvPr>
            <p:ph type="body" idx="1"/>
          </p:nvPr>
        </p:nvSpPr>
        <p:spPr/>
        <p:txBody>
          <a:bodyPr/>
          <a:lstStyle/>
          <a:p>
            <a:endParaRPr kumimoji="1" lang="zh-HK" altLang="en-US" dirty="0"/>
          </a:p>
        </p:txBody>
      </p:sp>
    </p:spTree>
    <p:extLst>
      <p:ext uri="{BB962C8B-B14F-4D97-AF65-F5344CB8AC3E}">
        <p14:creationId xmlns:p14="http://schemas.microsoft.com/office/powerpoint/2010/main" val="29134707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3263900" y="509588"/>
            <a:ext cx="3398838" cy="2549525"/>
          </a:xfrm>
        </p:spPr>
      </p:sp>
      <p:sp>
        <p:nvSpPr>
          <p:cNvPr id="3" name="備忘稿版面配置區 2"/>
          <p:cNvSpPr>
            <a:spLocks noGrp="1"/>
          </p:cNvSpPr>
          <p:nvPr>
            <p:ph type="body" idx="1"/>
          </p:nvPr>
        </p:nvSpPr>
        <p:spPr/>
        <p:txBody>
          <a:bodyPr/>
          <a:lstStyle/>
          <a:p>
            <a:endParaRPr kumimoji="1" lang="zh-HK" altLang="en-US" dirty="0"/>
          </a:p>
        </p:txBody>
      </p:sp>
    </p:spTree>
    <p:extLst>
      <p:ext uri="{BB962C8B-B14F-4D97-AF65-F5344CB8AC3E}">
        <p14:creationId xmlns:p14="http://schemas.microsoft.com/office/powerpoint/2010/main" val="2648179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3263900" y="509588"/>
            <a:ext cx="3398838" cy="2549525"/>
          </a:xfrm>
        </p:spPr>
      </p:sp>
      <p:sp>
        <p:nvSpPr>
          <p:cNvPr id="3" name="備忘稿版面配置區 2"/>
          <p:cNvSpPr>
            <a:spLocks noGrp="1"/>
          </p:cNvSpPr>
          <p:nvPr>
            <p:ph type="body" idx="1"/>
          </p:nvPr>
        </p:nvSpPr>
        <p:spPr/>
        <p:txBody>
          <a:bodyPr/>
          <a:lstStyle/>
          <a:p>
            <a:endParaRPr kumimoji="1" lang="zh-HK" altLang="en-US" dirty="0"/>
          </a:p>
        </p:txBody>
      </p:sp>
    </p:spTree>
    <p:extLst>
      <p:ext uri="{BB962C8B-B14F-4D97-AF65-F5344CB8AC3E}">
        <p14:creationId xmlns:p14="http://schemas.microsoft.com/office/powerpoint/2010/main" val="16540210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投影片圖像版面配置區 1">
            <a:extLst>
              <a:ext uri="{FF2B5EF4-FFF2-40B4-BE49-F238E27FC236}">
                <a16:creationId xmlns:a16="http://schemas.microsoft.com/office/drawing/2014/main" id="{B7572028-1F35-9F46-959E-F4C6A9F52799}"/>
              </a:ext>
            </a:extLst>
          </p:cNvPr>
          <p:cNvSpPr>
            <a:spLocks noGrp="1" noRot="1" noChangeAspect="1" noTextEdit="1"/>
          </p:cNvSpPr>
          <p:nvPr>
            <p:ph type="sldImg"/>
          </p:nvPr>
        </p:nvSpPr>
        <p:spPr bwMode="auto">
          <a:xfrm>
            <a:off x="3263900" y="509588"/>
            <a:ext cx="3398838" cy="25495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備忘稿版面配置區 2">
            <a:extLst>
              <a:ext uri="{FF2B5EF4-FFF2-40B4-BE49-F238E27FC236}">
                <a16:creationId xmlns:a16="http://schemas.microsoft.com/office/drawing/2014/main" id="{7F1F1913-8EFB-8A4B-9D1C-D7A3B0C42F8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CN" altLang="en-US"/>
          </a:p>
        </p:txBody>
      </p:sp>
    </p:spTree>
    <p:extLst>
      <p:ext uri="{BB962C8B-B14F-4D97-AF65-F5344CB8AC3E}">
        <p14:creationId xmlns:p14="http://schemas.microsoft.com/office/powerpoint/2010/main" val="32455383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3263900" y="509588"/>
            <a:ext cx="3398838" cy="2549525"/>
          </a:xfrm>
        </p:spPr>
      </p:sp>
      <p:sp>
        <p:nvSpPr>
          <p:cNvPr id="3" name="備忘稿版面配置區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US" altLang="zh-HK" dirty="0">
                <a:latin typeface="+mj-lt"/>
                <a:ea typeface="Yuanti SC Light" panose="02010600040101010101" pitchFamily="2" charset="-122"/>
              </a:rPr>
              <a:t>Examples of measures at primary level: wear masks, avoid gathering (including social activities)</a:t>
            </a:r>
          </a:p>
          <a:p>
            <a:pPr marL="0" marR="0" lvl="0" indent="0" algn="l" defTabSz="914400" rtl="0" eaLnBrk="0" fontAlgn="base" latinLnBrk="0" hangingPunct="0">
              <a:lnSpc>
                <a:spcPct val="100000"/>
              </a:lnSpc>
              <a:spcBef>
                <a:spcPct val="30000"/>
              </a:spcBef>
              <a:spcAft>
                <a:spcPct val="0"/>
              </a:spcAft>
              <a:buClrTx/>
              <a:buSzTx/>
              <a:buFontTx/>
              <a:buNone/>
              <a:tabLst/>
              <a:defRPr/>
            </a:pPr>
            <a:endParaRPr kumimoji="1" lang="en-US" altLang="zh-HK" sz="1200" kern="1200" dirty="0">
              <a:solidFill>
                <a:schemeClr val="tx1"/>
              </a:solidFill>
              <a:latin typeface="+mj-lt"/>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US" altLang="zh-HK" sz="1200" kern="1200" dirty="0">
                <a:solidFill>
                  <a:schemeClr val="tx1"/>
                </a:solidFill>
                <a:latin typeface="+mj-lt"/>
                <a:ea typeface="+mn-ea"/>
                <a:cs typeface="+mn-cs"/>
              </a:rPr>
              <a:t>Reference:</a:t>
            </a:r>
            <a:endParaRPr kumimoji="1" lang="en-US" altLang="zh-HK" dirty="0">
              <a:latin typeface="+mj-lt"/>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US" altLang="zh-HK" sz="1200" kern="1200" dirty="0">
                <a:solidFill>
                  <a:schemeClr val="tx1"/>
                </a:solidFill>
                <a:latin typeface="+mj-lt"/>
                <a:ea typeface="+mn-ea"/>
                <a:cs typeface="+mn-cs"/>
              </a:rPr>
              <a:t>Bonita, Ruth, </a:t>
            </a:r>
            <a:r>
              <a:rPr kumimoji="1" lang="en-US" altLang="zh-HK" sz="1200" kern="1200" dirty="0" err="1">
                <a:solidFill>
                  <a:schemeClr val="tx1"/>
                </a:solidFill>
                <a:latin typeface="+mj-lt"/>
                <a:ea typeface="+mn-ea"/>
                <a:cs typeface="+mn-cs"/>
              </a:rPr>
              <a:t>Beaglehole</a:t>
            </a:r>
            <a:r>
              <a:rPr kumimoji="1" lang="en-US" altLang="zh-HK" sz="1200" kern="1200" dirty="0">
                <a:solidFill>
                  <a:schemeClr val="tx1"/>
                </a:solidFill>
                <a:latin typeface="+mj-lt"/>
                <a:ea typeface="+mn-ea"/>
                <a:cs typeface="+mn-cs"/>
              </a:rPr>
              <a:t>, Robert, </a:t>
            </a:r>
            <a:r>
              <a:rPr kumimoji="1" lang="en-US" altLang="zh-HK" sz="1200" kern="1200" dirty="0" err="1">
                <a:solidFill>
                  <a:schemeClr val="tx1"/>
                </a:solidFill>
                <a:latin typeface="+mj-lt"/>
                <a:ea typeface="+mn-ea"/>
                <a:cs typeface="+mn-cs"/>
              </a:rPr>
              <a:t>Kjellström</a:t>
            </a:r>
            <a:r>
              <a:rPr kumimoji="1" lang="en-US" altLang="zh-HK" sz="1200" kern="1200" dirty="0">
                <a:solidFill>
                  <a:schemeClr val="tx1"/>
                </a:solidFill>
                <a:latin typeface="+mj-lt"/>
                <a:ea typeface="+mn-ea"/>
                <a:cs typeface="+mn-cs"/>
              </a:rPr>
              <a:t>, </a:t>
            </a:r>
            <a:r>
              <a:rPr kumimoji="1" lang="en-US" altLang="zh-HK" sz="1200" kern="1200" dirty="0" err="1">
                <a:solidFill>
                  <a:schemeClr val="tx1"/>
                </a:solidFill>
                <a:latin typeface="+mj-lt"/>
                <a:ea typeface="+mn-ea"/>
                <a:cs typeface="+mn-cs"/>
              </a:rPr>
              <a:t>Tord</a:t>
            </a:r>
            <a:r>
              <a:rPr kumimoji="1" lang="en-US" altLang="zh-HK" sz="1200" kern="1200" dirty="0">
                <a:solidFill>
                  <a:schemeClr val="tx1"/>
                </a:solidFill>
                <a:latin typeface="+mj-lt"/>
                <a:ea typeface="+mn-ea"/>
                <a:cs typeface="+mn-cs"/>
              </a:rPr>
              <a:t> &amp; World Health Organization. (‎2006)‎. Basic epidemiology, 2nd ed. World Health Organization. Available: https://</a:t>
            </a:r>
            <a:r>
              <a:rPr kumimoji="1" lang="en-US" altLang="zh-HK" sz="1200" kern="1200" dirty="0" err="1">
                <a:solidFill>
                  <a:schemeClr val="tx1"/>
                </a:solidFill>
                <a:latin typeface="+mj-lt"/>
                <a:ea typeface="+mn-ea"/>
                <a:cs typeface="+mn-cs"/>
              </a:rPr>
              <a:t>apps.who.int</a:t>
            </a:r>
            <a:r>
              <a:rPr kumimoji="1" lang="en-US" altLang="zh-HK" sz="1200" kern="1200" dirty="0">
                <a:solidFill>
                  <a:schemeClr val="tx1"/>
                </a:solidFill>
                <a:latin typeface="+mj-lt"/>
                <a:ea typeface="+mn-ea"/>
                <a:cs typeface="+mn-cs"/>
              </a:rPr>
              <a:t>/iris/handle/10665/43541 [last accessed February 2020] </a:t>
            </a:r>
            <a:endParaRPr kumimoji="1" lang="en-US" altLang="zh-HK" dirty="0">
              <a:latin typeface="+mj-lt"/>
            </a:endParaRPr>
          </a:p>
        </p:txBody>
      </p:sp>
    </p:spTree>
    <p:extLst>
      <p:ext uri="{BB962C8B-B14F-4D97-AF65-F5344CB8AC3E}">
        <p14:creationId xmlns:p14="http://schemas.microsoft.com/office/powerpoint/2010/main" val="35419701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3263900" y="509588"/>
            <a:ext cx="3398838" cy="2549525"/>
          </a:xfrm>
        </p:spPr>
      </p:sp>
      <p:sp>
        <p:nvSpPr>
          <p:cNvPr id="3" name="備忘稿版面配置區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US" altLang="zh-HK" dirty="0">
                <a:latin typeface="+mj-lt"/>
                <a:ea typeface="Yuanti SC Light" panose="02010600040101010101" pitchFamily="2" charset="-122"/>
              </a:rPr>
              <a:t>Examples of measures at secondary level: measure body temperature</a:t>
            </a:r>
          </a:p>
          <a:p>
            <a:pPr marL="0" marR="0" lvl="0" indent="0" algn="l" defTabSz="914400" rtl="0" eaLnBrk="0" fontAlgn="base" latinLnBrk="0" hangingPunct="0">
              <a:lnSpc>
                <a:spcPct val="100000"/>
              </a:lnSpc>
              <a:spcBef>
                <a:spcPct val="30000"/>
              </a:spcBef>
              <a:spcAft>
                <a:spcPct val="0"/>
              </a:spcAft>
              <a:buClrTx/>
              <a:buSzTx/>
              <a:buFontTx/>
              <a:buNone/>
              <a:tabLst/>
              <a:defRPr/>
            </a:pPr>
            <a:endParaRPr kumimoji="1" lang="en-US" altLang="zh-HK" sz="1200" kern="1200" dirty="0">
              <a:solidFill>
                <a:schemeClr val="tx1"/>
              </a:solidFill>
              <a:latin typeface="+mj-lt"/>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US" altLang="zh-HK" sz="1200" kern="1200" dirty="0">
                <a:solidFill>
                  <a:schemeClr val="tx1"/>
                </a:solidFill>
                <a:latin typeface="+mj-lt"/>
                <a:ea typeface="+mn-ea"/>
                <a:cs typeface="+mn-cs"/>
              </a:rPr>
              <a:t>Reference:</a:t>
            </a:r>
            <a:endParaRPr kumimoji="1" lang="en-US" altLang="zh-HK" dirty="0">
              <a:latin typeface="+mj-lt"/>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US" altLang="zh-HK" sz="1200" kern="1200" dirty="0">
                <a:solidFill>
                  <a:schemeClr val="tx1"/>
                </a:solidFill>
                <a:latin typeface="+mj-lt"/>
                <a:ea typeface="+mn-ea"/>
                <a:cs typeface="+mn-cs"/>
              </a:rPr>
              <a:t>Bonita, Ruth, </a:t>
            </a:r>
            <a:r>
              <a:rPr kumimoji="1" lang="en-US" altLang="zh-HK" sz="1200" kern="1200" dirty="0" err="1">
                <a:solidFill>
                  <a:schemeClr val="tx1"/>
                </a:solidFill>
                <a:latin typeface="+mj-lt"/>
                <a:ea typeface="+mn-ea"/>
                <a:cs typeface="+mn-cs"/>
              </a:rPr>
              <a:t>Beaglehole</a:t>
            </a:r>
            <a:r>
              <a:rPr kumimoji="1" lang="en-US" altLang="zh-HK" sz="1200" kern="1200" dirty="0">
                <a:solidFill>
                  <a:schemeClr val="tx1"/>
                </a:solidFill>
                <a:latin typeface="+mj-lt"/>
                <a:ea typeface="+mn-ea"/>
                <a:cs typeface="+mn-cs"/>
              </a:rPr>
              <a:t>, Robert, </a:t>
            </a:r>
            <a:r>
              <a:rPr kumimoji="1" lang="en-US" altLang="zh-HK" sz="1200" kern="1200" dirty="0" err="1">
                <a:solidFill>
                  <a:schemeClr val="tx1"/>
                </a:solidFill>
                <a:latin typeface="+mj-lt"/>
                <a:ea typeface="+mn-ea"/>
                <a:cs typeface="+mn-cs"/>
              </a:rPr>
              <a:t>Kjellström</a:t>
            </a:r>
            <a:r>
              <a:rPr kumimoji="1" lang="en-US" altLang="zh-HK" sz="1200" kern="1200" dirty="0">
                <a:solidFill>
                  <a:schemeClr val="tx1"/>
                </a:solidFill>
                <a:latin typeface="+mj-lt"/>
                <a:ea typeface="+mn-ea"/>
                <a:cs typeface="+mn-cs"/>
              </a:rPr>
              <a:t>, </a:t>
            </a:r>
            <a:r>
              <a:rPr kumimoji="1" lang="en-US" altLang="zh-HK" sz="1200" kern="1200" dirty="0" err="1">
                <a:solidFill>
                  <a:schemeClr val="tx1"/>
                </a:solidFill>
                <a:latin typeface="+mj-lt"/>
                <a:ea typeface="+mn-ea"/>
                <a:cs typeface="+mn-cs"/>
              </a:rPr>
              <a:t>Tord</a:t>
            </a:r>
            <a:r>
              <a:rPr kumimoji="1" lang="en-US" altLang="zh-HK" sz="1200" kern="1200" dirty="0">
                <a:solidFill>
                  <a:schemeClr val="tx1"/>
                </a:solidFill>
                <a:latin typeface="+mj-lt"/>
                <a:ea typeface="+mn-ea"/>
                <a:cs typeface="+mn-cs"/>
              </a:rPr>
              <a:t> &amp; World Health Organization. (‎2006)‎. Basic epidemiology, 2nd ed. World Health Organization. Available: https://</a:t>
            </a:r>
            <a:r>
              <a:rPr kumimoji="1" lang="en-US" altLang="zh-HK" sz="1200" kern="1200" dirty="0" err="1">
                <a:solidFill>
                  <a:schemeClr val="tx1"/>
                </a:solidFill>
                <a:latin typeface="+mj-lt"/>
                <a:ea typeface="+mn-ea"/>
                <a:cs typeface="+mn-cs"/>
              </a:rPr>
              <a:t>apps.who.int</a:t>
            </a:r>
            <a:r>
              <a:rPr kumimoji="1" lang="en-US" altLang="zh-HK" sz="1200" kern="1200" dirty="0">
                <a:solidFill>
                  <a:schemeClr val="tx1"/>
                </a:solidFill>
                <a:latin typeface="+mj-lt"/>
                <a:ea typeface="+mn-ea"/>
                <a:cs typeface="+mn-cs"/>
              </a:rPr>
              <a:t>/iris/handle/10665/43541 [last accessed February 2020] </a:t>
            </a:r>
            <a:endParaRPr kumimoji="1" lang="en-US" altLang="zh-HK" dirty="0">
              <a:latin typeface="+mj-lt"/>
            </a:endParaRPr>
          </a:p>
        </p:txBody>
      </p:sp>
    </p:spTree>
    <p:extLst>
      <p:ext uri="{BB962C8B-B14F-4D97-AF65-F5344CB8AC3E}">
        <p14:creationId xmlns:p14="http://schemas.microsoft.com/office/powerpoint/2010/main" val="161565688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3263900" y="509588"/>
            <a:ext cx="3398838" cy="2549525"/>
          </a:xfrm>
        </p:spPr>
      </p:sp>
      <p:sp>
        <p:nvSpPr>
          <p:cNvPr id="3" name="備忘稿版面配置區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US" altLang="zh-HK" dirty="0">
                <a:latin typeface="Times New Roman" panose="02020603050405020304" pitchFamily="18" charset="0"/>
                <a:ea typeface="Yuanti SC Light" panose="02010600040101010101" pitchFamily="2" charset="-122"/>
                <a:cs typeface="Times New Roman" panose="02020603050405020304" pitchFamily="18" charset="0"/>
              </a:rPr>
              <a:t>Examples of measures at tertiary level: compliance to the instruction of doctor for management</a:t>
            </a:r>
            <a:endParaRPr kumimoji="1" lang="en-US" altLang="zh-HK" sz="1200" kern="1200" dirty="0">
              <a:solidFill>
                <a:schemeClr val="tx1"/>
              </a:solidFill>
              <a:latin typeface="Times New Roman" panose="02020603050405020304" pitchFamily="18" charset="0"/>
              <a:ea typeface="+mn-ea"/>
              <a:cs typeface="Times New Roman" panose="02020603050405020304" pitchFamily="18"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US" altLang="zh-HK" sz="1200" kern="1200" dirty="0">
                <a:solidFill>
                  <a:schemeClr val="tx1"/>
                </a:solidFill>
                <a:latin typeface="Times New Roman" panose="02020603050405020304" pitchFamily="18" charset="0"/>
                <a:ea typeface="+mn-ea"/>
                <a:cs typeface="Times New Roman" panose="02020603050405020304" pitchFamily="18" charset="0"/>
              </a:rPr>
              <a:t>Reference:</a:t>
            </a:r>
            <a:endParaRPr kumimoji="1" lang="en-US" altLang="zh-HK" dirty="0">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US" altLang="zh-HK" sz="1200" kern="1200" dirty="0">
                <a:solidFill>
                  <a:schemeClr val="tx1"/>
                </a:solidFill>
                <a:latin typeface="Times New Roman" panose="02020603050405020304" pitchFamily="18" charset="0"/>
                <a:ea typeface="+mn-ea"/>
                <a:cs typeface="Times New Roman" panose="02020603050405020304" pitchFamily="18" charset="0"/>
              </a:rPr>
              <a:t>Bonita, Ruth, </a:t>
            </a:r>
            <a:r>
              <a:rPr kumimoji="1" lang="en-US" altLang="zh-HK" sz="1200" kern="1200" dirty="0" err="1">
                <a:solidFill>
                  <a:schemeClr val="tx1"/>
                </a:solidFill>
                <a:latin typeface="Times New Roman" panose="02020603050405020304" pitchFamily="18" charset="0"/>
                <a:ea typeface="+mn-ea"/>
                <a:cs typeface="Times New Roman" panose="02020603050405020304" pitchFamily="18" charset="0"/>
              </a:rPr>
              <a:t>Beaglehole</a:t>
            </a:r>
            <a:r>
              <a:rPr kumimoji="1" lang="en-US" altLang="zh-HK" sz="1200" kern="1200" dirty="0">
                <a:solidFill>
                  <a:schemeClr val="tx1"/>
                </a:solidFill>
                <a:latin typeface="Times New Roman" panose="02020603050405020304" pitchFamily="18" charset="0"/>
                <a:ea typeface="+mn-ea"/>
                <a:cs typeface="Times New Roman" panose="02020603050405020304" pitchFamily="18" charset="0"/>
              </a:rPr>
              <a:t>, Robert, </a:t>
            </a:r>
            <a:r>
              <a:rPr kumimoji="1" lang="en-US" altLang="zh-HK" sz="1200" kern="1200" dirty="0" err="1">
                <a:solidFill>
                  <a:schemeClr val="tx1"/>
                </a:solidFill>
                <a:latin typeface="Times New Roman" panose="02020603050405020304" pitchFamily="18" charset="0"/>
                <a:ea typeface="+mn-ea"/>
                <a:cs typeface="Times New Roman" panose="02020603050405020304" pitchFamily="18" charset="0"/>
              </a:rPr>
              <a:t>Kjellström</a:t>
            </a:r>
            <a:r>
              <a:rPr kumimoji="1" lang="en-US" altLang="zh-HK" sz="1200" kern="1200" dirty="0">
                <a:solidFill>
                  <a:schemeClr val="tx1"/>
                </a:solidFill>
                <a:latin typeface="Times New Roman" panose="02020603050405020304" pitchFamily="18" charset="0"/>
                <a:ea typeface="+mn-ea"/>
                <a:cs typeface="Times New Roman" panose="02020603050405020304" pitchFamily="18" charset="0"/>
              </a:rPr>
              <a:t>, </a:t>
            </a:r>
            <a:r>
              <a:rPr kumimoji="1" lang="en-US" altLang="zh-HK" sz="1200" kern="1200" dirty="0" err="1">
                <a:solidFill>
                  <a:schemeClr val="tx1"/>
                </a:solidFill>
                <a:latin typeface="Times New Roman" panose="02020603050405020304" pitchFamily="18" charset="0"/>
                <a:ea typeface="+mn-ea"/>
                <a:cs typeface="Times New Roman" panose="02020603050405020304" pitchFamily="18" charset="0"/>
              </a:rPr>
              <a:t>Tord</a:t>
            </a:r>
            <a:r>
              <a:rPr kumimoji="1" lang="en-US" altLang="zh-HK" sz="1200" kern="1200" dirty="0">
                <a:solidFill>
                  <a:schemeClr val="tx1"/>
                </a:solidFill>
                <a:latin typeface="Times New Roman" panose="02020603050405020304" pitchFamily="18" charset="0"/>
                <a:ea typeface="+mn-ea"/>
                <a:cs typeface="Times New Roman" panose="02020603050405020304" pitchFamily="18" charset="0"/>
              </a:rPr>
              <a:t> &amp; World Health Organization. (‎2006)‎. Basic epidemiology, 2nd ed. World Health Organization. Available: https://</a:t>
            </a:r>
            <a:r>
              <a:rPr kumimoji="1" lang="en-US" altLang="zh-HK" sz="1200" kern="1200" dirty="0" err="1">
                <a:solidFill>
                  <a:schemeClr val="tx1"/>
                </a:solidFill>
                <a:latin typeface="Times New Roman" panose="02020603050405020304" pitchFamily="18" charset="0"/>
                <a:ea typeface="+mn-ea"/>
                <a:cs typeface="Times New Roman" panose="02020603050405020304" pitchFamily="18" charset="0"/>
              </a:rPr>
              <a:t>apps.who.int</a:t>
            </a:r>
            <a:r>
              <a:rPr kumimoji="1" lang="en-US" altLang="zh-HK" sz="1200" kern="1200" dirty="0">
                <a:solidFill>
                  <a:schemeClr val="tx1"/>
                </a:solidFill>
                <a:latin typeface="Times New Roman" panose="02020603050405020304" pitchFamily="18" charset="0"/>
                <a:ea typeface="+mn-ea"/>
                <a:cs typeface="Times New Roman" panose="02020603050405020304" pitchFamily="18" charset="0"/>
              </a:rPr>
              <a:t>/iris/handle/10665/43541 [last accessed February 2020] </a:t>
            </a:r>
            <a:endParaRPr kumimoji="1" lang="en-US" altLang="zh-HK"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759606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Tree>
    <p:extLst>
      <p:ext uri="{BB962C8B-B14F-4D97-AF65-F5344CB8AC3E}">
        <p14:creationId xmlns:p14="http://schemas.microsoft.com/office/powerpoint/2010/main" val="221426880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Tree>
    <p:extLst>
      <p:ext uri="{BB962C8B-B14F-4D97-AF65-F5344CB8AC3E}">
        <p14:creationId xmlns:p14="http://schemas.microsoft.com/office/powerpoint/2010/main" val="41505454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3263900" y="509588"/>
            <a:ext cx="3398838" cy="2549525"/>
          </a:xfrm>
        </p:spPr>
      </p:sp>
      <p:sp>
        <p:nvSpPr>
          <p:cNvPr id="3" name="備忘稿版面配置區 2"/>
          <p:cNvSpPr>
            <a:spLocks noGrp="1"/>
          </p:cNvSpPr>
          <p:nvPr>
            <p:ph type="body" idx="1"/>
          </p:nvPr>
        </p:nvSpPr>
        <p:spPr/>
        <p:txBody>
          <a:bodyPr/>
          <a:lstStyle/>
          <a:p>
            <a:pPr marL="0" indent="0">
              <a:buNone/>
            </a:pPr>
            <a:r>
              <a:rPr kumimoji="1" lang="en-US" altLang="zh-HK" sz="1200" kern="1200" dirty="0">
                <a:solidFill>
                  <a:schemeClr val="tx1"/>
                </a:solidFill>
                <a:latin typeface="Times New Roman" panose="02020603050405020304" pitchFamily="18" charset="0"/>
                <a:ea typeface="+mn-ea"/>
                <a:cs typeface="Times New Roman" panose="02020603050405020304" pitchFamily="18" charset="0"/>
              </a:rPr>
              <a:t>Answers of Activity (1)</a:t>
            </a:r>
            <a:r>
              <a:rPr kumimoji="1" lang="zh-HK" altLang="en-US" sz="1200" kern="1200" dirty="0">
                <a:solidFill>
                  <a:schemeClr val="tx1"/>
                </a:solidFill>
                <a:latin typeface="Times New Roman" panose="02020603050405020304" pitchFamily="18" charset="0"/>
                <a:ea typeface="+mn-ea"/>
                <a:cs typeface="Times New Roman" panose="02020603050405020304" pitchFamily="18" charset="0"/>
              </a:rPr>
              <a:t>：</a:t>
            </a:r>
            <a:r>
              <a:rPr kumimoji="1" lang="en-US" altLang="zh-HK" sz="1200" kern="1200" dirty="0">
                <a:solidFill>
                  <a:schemeClr val="tx1"/>
                </a:solidFill>
                <a:latin typeface="Times New Roman" panose="02020603050405020304" pitchFamily="18" charset="0"/>
                <a:ea typeface="+mn-ea"/>
                <a:cs typeface="Times New Roman" panose="02020603050405020304" pitchFamily="18" charset="0"/>
              </a:rPr>
              <a:t>b, c, f, g, </a:t>
            </a:r>
            <a:r>
              <a:rPr kumimoji="1" lang="en-US" altLang="zh-HK" sz="1200" kern="1200" dirty="0" err="1">
                <a:solidFill>
                  <a:schemeClr val="tx1"/>
                </a:solidFill>
                <a:latin typeface="Times New Roman" panose="02020603050405020304" pitchFamily="18" charset="0"/>
                <a:ea typeface="+mn-ea"/>
                <a:cs typeface="Times New Roman" panose="02020603050405020304" pitchFamily="18" charset="0"/>
              </a:rPr>
              <a:t>i</a:t>
            </a:r>
            <a:endParaRPr kumimoji="1" lang="en-US" altLang="zh-HK" sz="1200" kern="1200" dirty="0">
              <a:solidFill>
                <a:schemeClr val="tx1"/>
              </a:solidFill>
              <a:latin typeface="Times New Roman" panose="02020603050405020304" pitchFamily="18" charset="0"/>
              <a:ea typeface="+mn-ea"/>
              <a:cs typeface="Times New Roman" panose="02020603050405020304" pitchFamily="18" charset="0"/>
            </a:endParaRPr>
          </a:p>
          <a:p>
            <a:pPr marL="0" indent="0">
              <a:buNone/>
            </a:pPr>
            <a:endParaRPr kumimoji="1" lang="en-US" altLang="zh-HK" sz="1200" kern="1200" dirty="0">
              <a:solidFill>
                <a:schemeClr val="tx1"/>
              </a:solidFill>
              <a:latin typeface="Times New Roman" panose="02020603050405020304" pitchFamily="18" charset="0"/>
              <a:ea typeface="+mn-ea"/>
              <a:cs typeface="Times New Roman" panose="02020603050405020304" pitchFamily="18" charset="0"/>
            </a:endParaRPr>
          </a:p>
          <a:p>
            <a:pPr marL="0" indent="0">
              <a:buNone/>
            </a:pPr>
            <a:r>
              <a:rPr kumimoji="1" lang="en-US" altLang="zh-HK" sz="1200" kern="1200" dirty="0">
                <a:solidFill>
                  <a:schemeClr val="tx1"/>
                </a:solidFill>
                <a:latin typeface="Times New Roman" panose="02020603050405020304" pitchFamily="18" charset="0"/>
                <a:ea typeface="+mn-ea"/>
                <a:cs typeface="Times New Roman" panose="02020603050405020304" pitchFamily="18" charset="0"/>
              </a:rPr>
              <a:t>Reference</a:t>
            </a:r>
          </a:p>
          <a:p>
            <a:pPr marL="342900" indent="-342900">
              <a:buAutoNum type="arabicParenR"/>
            </a:pPr>
            <a:r>
              <a:rPr kumimoji="1" lang="en-US" altLang="zh-HK" sz="1200" kern="1200" dirty="0">
                <a:solidFill>
                  <a:schemeClr val="tx1"/>
                </a:solidFill>
                <a:latin typeface="Times New Roman" panose="02020603050405020304" pitchFamily="18" charset="0"/>
                <a:ea typeface="+mn-ea"/>
                <a:cs typeface="Times New Roman" panose="02020603050405020304" pitchFamily="18" charset="0"/>
              </a:rPr>
              <a:t>Health Topic: Infectious Diseases. World Health Organization. Available: https://</a:t>
            </a:r>
            <a:r>
              <a:rPr kumimoji="1" lang="en-US" altLang="zh-HK" sz="1200" kern="1200" dirty="0" err="1">
                <a:solidFill>
                  <a:schemeClr val="tx1"/>
                </a:solidFill>
                <a:latin typeface="Times New Roman" panose="02020603050405020304" pitchFamily="18" charset="0"/>
                <a:ea typeface="+mn-ea"/>
                <a:cs typeface="Times New Roman" panose="02020603050405020304" pitchFamily="18" charset="0"/>
              </a:rPr>
              <a:t>www.who.int</a:t>
            </a:r>
            <a:r>
              <a:rPr kumimoji="1" lang="en-US" altLang="zh-HK" sz="1200" kern="1200" dirty="0">
                <a:solidFill>
                  <a:schemeClr val="tx1"/>
                </a:solidFill>
                <a:latin typeface="Times New Roman" panose="02020603050405020304" pitchFamily="18" charset="0"/>
                <a:ea typeface="+mn-ea"/>
                <a:cs typeface="Times New Roman" panose="02020603050405020304" pitchFamily="18" charset="0"/>
              </a:rPr>
              <a:t>/topics/</a:t>
            </a:r>
            <a:r>
              <a:rPr kumimoji="1" lang="en-US" altLang="zh-HK" sz="1200" kern="1200" dirty="0" err="1">
                <a:solidFill>
                  <a:schemeClr val="tx1"/>
                </a:solidFill>
                <a:latin typeface="Times New Roman" panose="02020603050405020304" pitchFamily="18" charset="0"/>
                <a:ea typeface="+mn-ea"/>
                <a:cs typeface="Times New Roman" panose="02020603050405020304" pitchFamily="18" charset="0"/>
              </a:rPr>
              <a:t>infectious_diseases</a:t>
            </a:r>
            <a:r>
              <a:rPr kumimoji="1" lang="en-US" altLang="zh-HK" sz="1200" kern="1200" dirty="0">
                <a:solidFill>
                  <a:schemeClr val="tx1"/>
                </a:solidFill>
                <a:latin typeface="Times New Roman" panose="02020603050405020304" pitchFamily="18" charset="0"/>
                <a:ea typeface="+mn-ea"/>
                <a:cs typeface="Times New Roman" panose="02020603050405020304" pitchFamily="18" charset="0"/>
              </a:rPr>
              <a:t>/</a:t>
            </a:r>
            <a:r>
              <a:rPr kumimoji="1" lang="en-US" altLang="zh-HK" sz="1200" kern="1200" dirty="0" err="1">
                <a:solidFill>
                  <a:schemeClr val="tx1"/>
                </a:solidFill>
                <a:latin typeface="Times New Roman" panose="02020603050405020304" pitchFamily="18" charset="0"/>
                <a:ea typeface="+mn-ea"/>
                <a:cs typeface="Times New Roman" panose="02020603050405020304" pitchFamily="18" charset="0"/>
              </a:rPr>
              <a:t>en</a:t>
            </a:r>
            <a:r>
              <a:rPr kumimoji="1" lang="en-US" altLang="zh-HK" sz="1200" kern="1200" dirty="0">
                <a:solidFill>
                  <a:schemeClr val="tx1"/>
                </a:solidFill>
                <a:latin typeface="Times New Roman" panose="02020603050405020304" pitchFamily="18" charset="0"/>
                <a:ea typeface="+mn-ea"/>
                <a:cs typeface="Times New Roman" panose="02020603050405020304" pitchFamily="18" charset="0"/>
              </a:rPr>
              <a:t>/ [last accessed February 2020]</a:t>
            </a:r>
          </a:p>
          <a:p>
            <a:pPr marL="342900" indent="-342900">
              <a:buAutoNum type="arabicParenR"/>
            </a:pPr>
            <a:r>
              <a:rPr kumimoji="1" lang="en-US" altLang="zh-HK" sz="1200" kern="1200" dirty="0">
                <a:solidFill>
                  <a:schemeClr val="tx1"/>
                </a:solidFill>
                <a:latin typeface="Times New Roman" panose="02020603050405020304" pitchFamily="18" charset="0"/>
                <a:ea typeface="+mn-ea"/>
                <a:cs typeface="Times New Roman" panose="02020603050405020304" pitchFamily="18" charset="0"/>
              </a:rPr>
              <a:t>Centre for Health Protection. Guidelines on Prevention of Communicable Diseases in Schools / Kindergartens /Kindergartens-cum-Child Care </a:t>
            </a:r>
            <a:r>
              <a:rPr kumimoji="1" lang="en-US" altLang="zh-HK" sz="1200" kern="1200" dirty="0" err="1">
                <a:solidFill>
                  <a:schemeClr val="tx1"/>
                </a:solidFill>
                <a:latin typeface="Times New Roman" panose="02020603050405020304" pitchFamily="18" charset="0"/>
                <a:ea typeface="+mn-ea"/>
                <a:cs typeface="Times New Roman" panose="02020603050405020304" pitchFamily="18" charset="0"/>
              </a:rPr>
              <a:t>Centres</a:t>
            </a:r>
            <a:r>
              <a:rPr kumimoji="1" lang="en-US" altLang="zh-HK" sz="1200" kern="1200" dirty="0">
                <a:solidFill>
                  <a:schemeClr val="tx1"/>
                </a:solidFill>
                <a:latin typeface="Times New Roman" panose="02020603050405020304" pitchFamily="18" charset="0"/>
                <a:ea typeface="+mn-ea"/>
                <a:cs typeface="Times New Roman" panose="02020603050405020304" pitchFamily="18" charset="0"/>
              </a:rPr>
              <a:t> / Child Care </a:t>
            </a:r>
            <a:r>
              <a:rPr kumimoji="1" lang="en-US" altLang="zh-HK" sz="1200" kern="1200" dirty="0" err="1">
                <a:solidFill>
                  <a:schemeClr val="tx1"/>
                </a:solidFill>
                <a:latin typeface="Times New Roman" panose="02020603050405020304" pitchFamily="18" charset="0"/>
                <a:ea typeface="+mn-ea"/>
                <a:cs typeface="Times New Roman" panose="02020603050405020304" pitchFamily="18" charset="0"/>
              </a:rPr>
              <a:t>Centres</a:t>
            </a:r>
            <a:r>
              <a:rPr kumimoji="1" lang="en-US" altLang="zh-HK" sz="1200" kern="1200" dirty="0">
                <a:solidFill>
                  <a:schemeClr val="tx1"/>
                </a:solidFill>
                <a:latin typeface="Times New Roman" panose="02020603050405020304" pitchFamily="18" charset="0"/>
                <a:ea typeface="+mn-ea"/>
                <a:cs typeface="Times New Roman" panose="02020603050405020304" pitchFamily="18" charset="0"/>
              </a:rPr>
              <a:t>. Available: https://</a:t>
            </a:r>
            <a:r>
              <a:rPr kumimoji="1" lang="en-US" altLang="zh-HK" sz="1200" kern="1200" dirty="0" err="1">
                <a:solidFill>
                  <a:schemeClr val="tx1"/>
                </a:solidFill>
                <a:latin typeface="Times New Roman" panose="02020603050405020304" pitchFamily="18" charset="0"/>
                <a:ea typeface="+mn-ea"/>
                <a:cs typeface="Times New Roman" panose="02020603050405020304" pitchFamily="18" charset="0"/>
              </a:rPr>
              <a:t>www.chp.gov.hk</a:t>
            </a:r>
            <a:r>
              <a:rPr kumimoji="1" lang="en-US" altLang="zh-HK" sz="1200" kern="1200" dirty="0">
                <a:solidFill>
                  <a:schemeClr val="tx1"/>
                </a:solidFill>
                <a:latin typeface="Times New Roman" panose="02020603050405020304" pitchFamily="18" charset="0"/>
                <a:ea typeface="+mn-ea"/>
                <a:cs typeface="Times New Roman" panose="02020603050405020304" pitchFamily="18" charset="0"/>
              </a:rPr>
              <a:t>/files/pdf/guidelines_on_prevention_of_communicable_diseases_in_schools_kindergartens_kindergartens_cum_child_care-centres_child_are_centres.pdf. [last accessed February 2020]</a:t>
            </a:r>
          </a:p>
        </p:txBody>
      </p:sp>
    </p:spTree>
    <p:extLst>
      <p:ext uri="{BB962C8B-B14F-4D97-AF65-F5344CB8AC3E}">
        <p14:creationId xmlns:p14="http://schemas.microsoft.com/office/powerpoint/2010/main" val="38751491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3263900" y="509588"/>
            <a:ext cx="3398838" cy="2549525"/>
          </a:xfrm>
        </p:spPr>
      </p:sp>
      <p:sp>
        <p:nvSpPr>
          <p:cNvPr id="3" name="備忘稿版面配置區 2"/>
          <p:cNvSpPr>
            <a:spLocks noGrp="1"/>
          </p:cNvSpPr>
          <p:nvPr>
            <p:ph type="body" idx="1"/>
          </p:nvPr>
        </p:nvSpPr>
        <p:spPr/>
        <p:txBody>
          <a:bodyPr/>
          <a:lstStyle/>
          <a:p>
            <a:pPr marL="0" indent="0">
              <a:buNone/>
            </a:pPr>
            <a:r>
              <a:rPr lang="en-US" altLang="zh-HK" sz="1200" b="0" i="0" dirty="0">
                <a:latin typeface="+mj-lt"/>
                <a:ea typeface="Yuanti SC" panose="02010600040101010101" pitchFamily="2" charset="-122"/>
                <a:cs typeface="Times New Roman" panose="02020603050405020304" pitchFamily="18" charset="0"/>
              </a:rPr>
              <a:t>Reference:</a:t>
            </a:r>
          </a:p>
          <a:p>
            <a:pPr marL="0" indent="0">
              <a:buNone/>
            </a:pPr>
            <a:r>
              <a:rPr lang="en-US" altLang="zh-HK" sz="1200" kern="1200" dirty="0">
                <a:solidFill>
                  <a:schemeClr val="tx1"/>
                </a:solidFill>
                <a:effectLst/>
                <a:latin typeface="+mj-lt"/>
                <a:ea typeface="+mn-ea"/>
                <a:cs typeface="Times New Roman" panose="02020603050405020304" pitchFamily="18" charset="0"/>
              </a:rPr>
              <a:t>Centers for Disease Control and Prevention. </a:t>
            </a:r>
            <a:r>
              <a:rPr lang="en-US" altLang="zh-HK" sz="1200" b="0" i="0" dirty="0">
                <a:latin typeface="+mj-lt"/>
                <a:ea typeface="Yuanti SC" panose="02010600040101010101" pitchFamily="2" charset="-122"/>
                <a:cs typeface="Times New Roman" panose="02020603050405020304" pitchFamily="18" charset="0"/>
              </a:rPr>
              <a:t>Understanding the Epidemiologic Triangle through Infectious Disease</a:t>
            </a:r>
            <a:r>
              <a:rPr lang="zh-HK" altLang="en-US" sz="1200" b="0" i="0" dirty="0">
                <a:latin typeface="+mj-lt"/>
                <a:ea typeface="Yuanti SC" panose="02010600040101010101" pitchFamily="2" charset="-122"/>
                <a:cs typeface="Times New Roman" panose="02020603050405020304" pitchFamily="18" charset="0"/>
              </a:rPr>
              <a:t> </a:t>
            </a:r>
            <a:r>
              <a:rPr lang="en-US" altLang="zh-HK" sz="1200" b="0" i="0" dirty="0">
                <a:latin typeface="+mj-lt"/>
                <a:ea typeface="Yuanti SC" panose="02010600040101010101" pitchFamily="2" charset="-122"/>
                <a:cs typeface="Times New Roman" panose="02020603050405020304" pitchFamily="18" charset="0"/>
              </a:rPr>
              <a:t>. Available: https://</a:t>
            </a:r>
            <a:r>
              <a:rPr lang="en-US" altLang="zh-HK" sz="1200" b="0" i="0" dirty="0" err="1">
                <a:latin typeface="+mj-lt"/>
                <a:ea typeface="Yuanti SC" panose="02010600040101010101" pitchFamily="2" charset="-122"/>
                <a:cs typeface="Times New Roman" panose="02020603050405020304" pitchFamily="18" charset="0"/>
              </a:rPr>
              <a:t>www.cdc.gov</a:t>
            </a:r>
            <a:r>
              <a:rPr lang="en-US" altLang="zh-HK" sz="1200" b="0" i="0" dirty="0">
                <a:latin typeface="+mj-lt"/>
                <a:ea typeface="Yuanti SC" panose="02010600040101010101" pitchFamily="2" charset="-122"/>
                <a:cs typeface="Times New Roman" panose="02020603050405020304" pitchFamily="18" charset="0"/>
              </a:rPr>
              <a:t>/</a:t>
            </a:r>
            <a:r>
              <a:rPr lang="en-US" altLang="zh-HK" sz="1200" b="0" i="0" dirty="0" err="1">
                <a:latin typeface="+mj-lt"/>
                <a:ea typeface="Yuanti SC" panose="02010600040101010101" pitchFamily="2" charset="-122"/>
                <a:cs typeface="Times New Roman" panose="02020603050405020304" pitchFamily="18" charset="0"/>
              </a:rPr>
              <a:t>healthyschools</a:t>
            </a:r>
            <a:r>
              <a:rPr lang="en-US" altLang="zh-HK" sz="1200" b="0" i="0" dirty="0">
                <a:latin typeface="+mj-lt"/>
                <a:ea typeface="Yuanti SC" panose="02010600040101010101" pitchFamily="2" charset="-122"/>
                <a:cs typeface="Times New Roman" panose="02020603050405020304" pitchFamily="18" charset="0"/>
              </a:rPr>
              <a:t>/bam/teachers/documents/epi_1_triangle.pdf </a:t>
            </a:r>
            <a:r>
              <a:rPr kumimoji="1" lang="en-US" altLang="zh-HK" sz="1200" kern="1200" dirty="0">
                <a:solidFill>
                  <a:schemeClr val="tx1"/>
                </a:solidFill>
                <a:latin typeface="+mj-lt"/>
                <a:ea typeface="+mn-ea"/>
                <a:cs typeface="Times New Roman" panose="02020603050405020304" pitchFamily="18" charset="0"/>
              </a:rPr>
              <a:t>[last accessed February 2020] </a:t>
            </a:r>
          </a:p>
        </p:txBody>
      </p:sp>
    </p:spTree>
    <p:extLst>
      <p:ext uri="{BB962C8B-B14F-4D97-AF65-F5344CB8AC3E}">
        <p14:creationId xmlns:p14="http://schemas.microsoft.com/office/powerpoint/2010/main" val="15668509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3263900" y="509588"/>
            <a:ext cx="3398838" cy="2549525"/>
          </a:xfrm>
        </p:spPr>
      </p:sp>
      <p:sp>
        <p:nvSpPr>
          <p:cNvPr id="3" name="備忘稿版面配置區 2"/>
          <p:cNvSpPr>
            <a:spLocks noGrp="1"/>
          </p:cNvSpPr>
          <p:nvPr>
            <p:ph type="body" idx="1"/>
          </p:nvPr>
        </p:nvSpPr>
        <p:spPr/>
        <p:txBody>
          <a:bodyPr/>
          <a:lstStyle/>
          <a:p>
            <a:pPr marL="0" indent="0">
              <a:buNone/>
            </a:pPr>
            <a:r>
              <a:rPr lang="en-US" altLang="zh-HK" sz="1200" b="0" i="0" dirty="0">
                <a:latin typeface="Times New Roman" panose="02020603050405020304" pitchFamily="18" charset="0"/>
                <a:ea typeface="Yuanti SC" panose="02010600040101010101" pitchFamily="2" charset="-122"/>
                <a:cs typeface="Times New Roman" panose="02020603050405020304" pitchFamily="18" charset="0"/>
              </a:rPr>
              <a:t>Reference:</a:t>
            </a:r>
          </a:p>
          <a:p>
            <a:pPr marL="0" indent="0">
              <a:buNone/>
            </a:pPr>
            <a:r>
              <a:rPr lang="en-US" altLang="zh-HK" sz="1200" b="0" i="0" dirty="0">
                <a:latin typeface="Times New Roman" panose="02020603050405020304" pitchFamily="18" charset="0"/>
                <a:ea typeface="Yuanti SC" panose="02010600040101010101" pitchFamily="2" charset="-122"/>
                <a:cs typeface="Times New Roman" panose="02020603050405020304" pitchFamily="18" charset="0"/>
              </a:rPr>
              <a:t>Centers for Disease Control and Prevention. Lesson 1: Introduction to Epidemiology - Section 8: Concepts of Disease Occurrence. Available: https://</a:t>
            </a:r>
            <a:r>
              <a:rPr lang="en-US" altLang="zh-HK" sz="1200" b="0" i="0" dirty="0" err="1">
                <a:latin typeface="Times New Roman" panose="02020603050405020304" pitchFamily="18" charset="0"/>
                <a:ea typeface="Yuanti SC" panose="02010600040101010101" pitchFamily="2" charset="-122"/>
                <a:cs typeface="Times New Roman" panose="02020603050405020304" pitchFamily="18" charset="0"/>
              </a:rPr>
              <a:t>www.cdc.gov</a:t>
            </a:r>
            <a:r>
              <a:rPr lang="en-US" altLang="zh-HK" sz="1200" b="0" i="0" dirty="0">
                <a:latin typeface="Times New Roman" panose="02020603050405020304" pitchFamily="18" charset="0"/>
                <a:ea typeface="Yuanti SC" panose="02010600040101010101" pitchFamily="2" charset="-122"/>
                <a:cs typeface="Times New Roman" panose="02020603050405020304" pitchFamily="18" charset="0"/>
              </a:rPr>
              <a:t>/</a:t>
            </a:r>
            <a:r>
              <a:rPr lang="en-US" altLang="zh-HK" sz="1200" b="0" i="0" dirty="0" err="1">
                <a:latin typeface="Times New Roman" panose="02020603050405020304" pitchFamily="18" charset="0"/>
                <a:ea typeface="Yuanti SC" panose="02010600040101010101" pitchFamily="2" charset="-122"/>
                <a:cs typeface="Times New Roman" panose="02020603050405020304" pitchFamily="18" charset="0"/>
              </a:rPr>
              <a:t>csels</a:t>
            </a:r>
            <a:r>
              <a:rPr lang="en-US" altLang="zh-HK" sz="1200" b="0" i="0" dirty="0">
                <a:latin typeface="Times New Roman" panose="02020603050405020304" pitchFamily="18" charset="0"/>
                <a:ea typeface="Yuanti SC" panose="02010600040101010101" pitchFamily="2" charset="-122"/>
                <a:cs typeface="Times New Roman" panose="02020603050405020304" pitchFamily="18" charset="0"/>
              </a:rPr>
              <a:t>/</a:t>
            </a:r>
            <a:r>
              <a:rPr lang="en-US" altLang="zh-HK" sz="1200" b="0" i="0" dirty="0" err="1">
                <a:latin typeface="Times New Roman" panose="02020603050405020304" pitchFamily="18" charset="0"/>
                <a:ea typeface="Yuanti SC" panose="02010600040101010101" pitchFamily="2" charset="-122"/>
                <a:cs typeface="Times New Roman" panose="02020603050405020304" pitchFamily="18" charset="0"/>
              </a:rPr>
              <a:t>dsepd</a:t>
            </a:r>
            <a:r>
              <a:rPr lang="en-US" altLang="zh-HK" sz="1200" b="0" i="0" dirty="0">
                <a:latin typeface="Times New Roman" panose="02020603050405020304" pitchFamily="18" charset="0"/>
                <a:ea typeface="Yuanti SC" panose="02010600040101010101" pitchFamily="2" charset="-122"/>
                <a:cs typeface="Times New Roman" panose="02020603050405020304" pitchFamily="18" charset="0"/>
              </a:rPr>
              <a:t>/ss1978/lesson1/section8.html [last accessed February 2020] </a:t>
            </a:r>
          </a:p>
        </p:txBody>
      </p:sp>
    </p:spTree>
    <p:extLst>
      <p:ext uri="{BB962C8B-B14F-4D97-AF65-F5344CB8AC3E}">
        <p14:creationId xmlns:p14="http://schemas.microsoft.com/office/powerpoint/2010/main" val="42184539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3263900" y="509588"/>
            <a:ext cx="3398838" cy="2549525"/>
          </a:xfrm>
        </p:spPr>
      </p:sp>
      <p:sp>
        <p:nvSpPr>
          <p:cNvPr id="3" name="備忘稿版面配置區 2"/>
          <p:cNvSpPr>
            <a:spLocks noGrp="1"/>
          </p:cNvSpPr>
          <p:nvPr>
            <p:ph type="body" idx="1"/>
          </p:nvPr>
        </p:nvSpPr>
        <p:spPr/>
        <p:txBody>
          <a:bodyPr>
            <a:normAutofit/>
          </a:bodyPr>
          <a:lstStyle/>
          <a:p>
            <a:pPr marL="0" indent="0">
              <a:buNone/>
            </a:pPr>
            <a:r>
              <a:rPr lang="en-US" altLang="zh-HK" sz="1200" b="0" i="0" dirty="0">
                <a:latin typeface="+mj-lt"/>
                <a:ea typeface="Yuanti SC" panose="02010600040101010101" pitchFamily="2" charset="-122"/>
              </a:rPr>
              <a:t>Reference:</a:t>
            </a:r>
          </a:p>
          <a:p>
            <a:pPr marL="0" indent="0">
              <a:buNone/>
            </a:pPr>
            <a:r>
              <a:rPr lang="en-US" altLang="zh-HK" sz="1200" b="0" i="0" dirty="0">
                <a:latin typeface="+mj-lt"/>
                <a:ea typeface="Yuanti SC" panose="02010600040101010101" pitchFamily="2" charset="-122"/>
              </a:rPr>
              <a:t>1</a:t>
            </a:r>
            <a:r>
              <a:rPr lang="zh-HK" altLang="en-US" sz="1200" b="0" i="0" dirty="0">
                <a:latin typeface="+mj-lt"/>
                <a:ea typeface="Yuanti SC" panose="02010600040101010101" pitchFamily="2" charset="-122"/>
              </a:rPr>
              <a:t>） </a:t>
            </a:r>
            <a:r>
              <a:rPr lang="en-US" altLang="zh-HK" sz="1200" kern="1200" dirty="0">
                <a:solidFill>
                  <a:schemeClr val="tx1"/>
                </a:solidFill>
                <a:effectLst/>
                <a:latin typeface="+mj-lt"/>
                <a:ea typeface="+mn-ea"/>
                <a:cs typeface="+mn-cs"/>
              </a:rPr>
              <a:t>Centers for Disease Control and Prevention. </a:t>
            </a:r>
            <a:r>
              <a:rPr lang="en-US" altLang="zh-HK" sz="1200" b="0" i="0" dirty="0">
                <a:latin typeface="+mj-lt"/>
                <a:ea typeface="Yuanti SC" panose="02010600040101010101" pitchFamily="2" charset="-122"/>
              </a:rPr>
              <a:t>Understanding the Epidemiologic Triangle through Infectious Disease</a:t>
            </a:r>
            <a:r>
              <a:rPr lang="zh-HK" altLang="en-US" sz="1200" b="0" i="0" dirty="0">
                <a:latin typeface="+mj-lt"/>
                <a:ea typeface="Yuanti SC" panose="02010600040101010101" pitchFamily="2" charset="-122"/>
              </a:rPr>
              <a:t> </a:t>
            </a:r>
            <a:r>
              <a:rPr lang="en-US" altLang="zh-HK" sz="1200" b="0" i="0" dirty="0">
                <a:latin typeface="+mj-lt"/>
                <a:ea typeface="Yuanti SC" panose="02010600040101010101" pitchFamily="2" charset="-122"/>
              </a:rPr>
              <a:t>. Available: https://</a:t>
            </a:r>
            <a:r>
              <a:rPr lang="en-US" altLang="zh-HK" sz="1200" b="0" i="0" dirty="0" err="1">
                <a:latin typeface="+mj-lt"/>
                <a:ea typeface="Yuanti SC" panose="02010600040101010101" pitchFamily="2" charset="-122"/>
              </a:rPr>
              <a:t>www.cdc.gov</a:t>
            </a:r>
            <a:r>
              <a:rPr lang="en-US" altLang="zh-HK" sz="1200" b="0" i="0" dirty="0">
                <a:latin typeface="+mj-lt"/>
                <a:ea typeface="Yuanti SC" panose="02010600040101010101" pitchFamily="2" charset="-122"/>
              </a:rPr>
              <a:t>/</a:t>
            </a:r>
            <a:r>
              <a:rPr lang="en-US" altLang="zh-HK" sz="1200" b="0" i="0" dirty="0" err="1">
                <a:latin typeface="+mj-lt"/>
                <a:ea typeface="Yuanti SC" panose="02010600040101010101" pitchFamily="2" charset="-122"/>
              </a:rPr>
              <a:t>healthyschools</a:t>
            </a:r>
            <a:r>
              <a:rPr lang="en-US" altLang="zh-HK" sz="1200" b="0" i="0" dirty="0">
                <a:latin typeface="+mj-lt"/>
                <a:ea typeface="Yuanti SC" panose="02010600040101010101" pitchFamily="2" charset="-122"/>
              </a:rPr>
              <a:t>/bam/teachers/documents/epi_1_triangle.pdf </a:t>
            </a:r>
            <a:r>
              <a:rPr kumimoji="1" lang="en-US" altLang="zh-HK" sz="1200" kern="1200" dirty="0">
                <a:solidFill>
                  <a:schemeClr val="tx1"/>
                </a:solidFill>
                <a:latin typeface="+mj-lt"/>
                <a:ea typeface="+mn-ea"/>
                <a:cs typeface="+mn-cs"/>
              </a:rPr>
              <a:t>[last accessed February 2020] </a:t>
            </a:r>
          </a:p>
          <a:p>
            <a:pPr marL="0" indent="0">
              <a:buNone/>
            </a:pPr>
            <a:endParaRPr lang="en-US" altLang="zh-HK" sz="1200" b="0" i="0" dirty="0">
              <a:latin typeface="+mj-lt"/>
              <a:ea typeface="Yuanti SC" panose="02010600040101010101" pitchFamily="2" charset="-122"/>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HK" sz="1200" b="0" i="0" dirty="0">
                <a:latin typeface="+mj-lt"/>
                <a:ea typeface="Yuanti SC" panose="02010600040101010101" pitchFamily="2" charset="-122"/>
              </a:rPr>
              <a:t>2</a:t>
            </a:r>
            <a:r>
              <a:rPr lang="zh-HK" altLang="en-US" sz="1200" b="0" i="0" dirty="0">
                <a:latin typeface="+mj-lt"/>
                <a:ea typeface="Yuanti SC" panose="02010600040101010101" pitchFamily="2" charset="-122"/>
              </a:rPr>
              <a:t>）</a:t>
            </a:r>
            <a:r>
              <a:rPr lang="en-US" altLang="zh-HK" sz="1200" b="0" i="0" dirty="0">
                <a:latin typeface="+mj-lt"/>
                <a:ea typeface="Yuanti SC" panose="02010600040101010101" pitchFamily="2" charset="-122"/>
              </a:rPr>
              <a:t>Centre for Health Protection. Common Intestinal Parasitic Infection. Available: https://</a:t>
            </a:r>
            <a:r>
              <a:rPr lang="en-US" altLang="zh-HK" sz="1200" b="0" i="0" dirty="0" err="1">
                <a:latin typeface="+mj-lt"/>
                <a:ea typeface="Yuanti SC" panose="02010600040101010101" pitchFamily="2" charset="-122"/>
              </a:rPr>
              <a:t>www.chp.gov.hk</a:t>
            </a:r>
            <a:r>
              <a:rPr lang="en-US" altLang="zh-HK" sz="1200" b="0" i="0" dirty="0">
                <a:latin typeface="+mj-lt"/>
                <a:ea typeface="Yuanti SC" panose="02010600040101010101" pitchFamily="2" charset="-122"/>
              </a:rPr>
              <a:t>/</a:t>
            </a:r>
            <a:r>
              <a:rPr lang="en-US" altLang="zh-HK" sz="1200" b="0" i="0" dirty="0" err="1">
                <a:latin typeface="+mj-lt"/>
                <a:ea typeface="Yuanti SC" panose="02010600040101010101" pitchFamily="2" charset="-122"/>
              </a:rPr>
              <a:t>en</a:t>
            </a:r>
            <a:r>
              <a:rPr lang="en-US" altLang="zh-HK" sz="1200" b="0" i="0" dirty="0">
                <a:latin typeface="+mj-lt"/>
                <a:ea typeface="Yuanti SC" panose="02010600040101010101" pitchFamily="2" charset="-122"/>
              </a:rPr>
              <a:t>/</a:t>
            </a:r>
            <a:r>
              <a:rPr lang="en-US" altLang="zh-HK" sz="1200" b="0" i="0" dirty="0" err="1">
                <a:latin typeface="+mj-lt"/>
                <a:ea typeface="Yuanti SC" panose="02010600040101010101" pitchFamily="2" charset="-122"/>
              </a:rPr>
              <a:t>healthtopics</a:t>
            </a:r>
            <a:r>
              <a:rPr lang="en-US" altLang="zh-HK" sz="1200" b="0" i="0" dirty="0">
                <a:latin typeface="+mj-lt"/>
                <a:ea typeface="Yuanti SC" panose="02010600040101010101" pitchFamily="2" charset="-122"/>
              </a:rPr>
              <a:t>/content/24/17.html. </a:t>
            </a:r>
            <a:r>
              <a:rPr kumimoji="1" lang="en-US" altLang="zh-HK" sz="1200" kern="1200" dirty="0">
                <a:solidFill>
                  <a:schemeClr val="tx1"/>
                </a:solidFill>
                <a:latin typeface="+mj-lt"/>
                <a:ea typeface="+mn-ea"/>
                <a:cs typeface="+mn-cs"/>
              </a:rPr>
              <a:t>[last accessed February 2020] </a:t>
            </a:r>
          </a:p>
          <a:p>
            <a:pPr marL="0" marR="0" lvl="0" indent="0" algn="l" defTabSz="914400" rtl="0" eaLnBrk="0" fontAlgn="base" latinLnBrk="0" hangingPunct="0">
              <a:lnSpc>
                <a:spcPct val="100000"/>
              </a:lnSpc>
              <a:spcBef>
                <a:spcPct val="30000"/>
              </a:spcBef>
              <a:spcAft>
                <a:spcPct val="0"/>
              </a:spcAft>
              <a:buClrTx/>
              <a:buSzTx/>
              <a:buFontTx/>
              <a:buNone/>
              <a:tabLst/>
              <a:defRPr/>
            </a:pPr>
            <a:endParaRPr kumimoji="1" lang="en-US" altLang="zh-HK" sz="1200" kern="1200" dirty="0">
              <a:solidFill>
                <a:schemeClr val="tx1"/>
              </a:solidFill>
              <a:latin typeface="+mj-lt"/>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US" altLang="zh-HK" sz="1200" kern="1200" dirty="0">
                <a:solidFill>
                  <a:schemeClr val="tx1"/>
                </a:solidFill>
                <a:latin typeface="+mj-lt"/>
                <a:ea typeface="+mn-ea"/>
                <a:cs typeface="+mn-cs"/>
              </a:rPr>
              <a:t>3) Education Bureau. Healthy Community. </a:t>
            </a:r>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US" altLang="zh-HK" sz="1200" kern="1200" dirty="0">
                <a:solidFill>
                  <a:schemeClr val="tx1"/>
                </a:solidFill>
                <a:latin typeface="+mj-lt"/>
                <a:ea typeface="+mn-ea"/>
                <a:cs typeface="+mn-cs"/>
              </a:rPr>
              <a:t>Available: https://</a:t>
            </a:r>
            <a:r>
              <a:rPr kumimoji="1" lang="en-US" altLang="zh-HK" sz="1200" kern="1200" dirty="0" err="1">
                <a:solidFill>
                  <a:schemeClr val="tx1"/>
                </a:solidFill>
                <a:latin typeface="+mj-lt"/>
                <a:ea typeface="+mn-ea"/>
                <a:cs typeface="+mn-cs"/>
              </a:rPr>
              <a:t>www.edb.gov.hk</a:t>
            </a:r>
            <a:r>
              <a:rPr kumimoji="1" lang="en-US" altLang="zh-HK" sz="1200" kern="1200" dirty="0">
                <a:solidFill>
                  <a:schemeClr val="tx1"/>
                </a:solidFill>
                <a:latin typeface="+mj-lt"/>
                <a:ea typeface="+mn-ea"/>
                <a:cs typeface="+mn-cs"/>
              </a:rPr>
              <a:t>/attachment/</a:t>
            </a:r>
            <a:r>
              <a:rPr kumimoji="1" lang="en-US" altLang="zh-HK" sz="1200" kern="1200" dirty="0" err="1">
                <a:solidFill>
                  <a:schemeClr val="tx1"/>
                </a:solidFill>
                <a:latin typeface="+mj-lt"/>
                <a:ea typeface="+mn-ea"/>
                <a:cs typeface="+mn-cs"/>
              </a:rPr>
              <a:t>en</a:t>
            </a:r>
            <a:r>
              <a:rPr kumimoji="1" lang="en-US" altLang="zh-HK" sz="1200" kern="1200" dirty="0">
                <a:solidFill>
                  <a:schemeClr val="tx1"/>
                </a:solidFill>
                <a:latin typeface="+mj-lt"/>
                <a:ea typeface="+mn-ea"/>
                <a:cs typeface="+mn-cs"/>
              </a:rPr>
              <a:t>/curriculum-development/</a:t>
            </a:r>
            <a:r>
              <a:rPr kumimoji="1" lang="en-US" altLang="zh-HK" sz="1200" kern="1200" dirty="0" err="1">
                <a:solidFill>
                  <a:schemeClr val="tx1"/>
                </a:solidFill>
                <a:latin typeface="+mj-lt"/>
                <a:ea typeface="+mn-ea"/>
                <a:cs typeface="+mn-cs"/>
              </a:rPr>
              <a:t>kla</a:t>
            </a:r>
            <a:r>
              <a:rPr kumimoji="1" lang="en-US" altLang="zh-HK" sz="1200" kern="1200" dirty="0">
                <a:solidFill>
                  <a:schemeClr val="tx1"/>
                </a:solidFill>
                <a:latin typeface="+mj-lt"/>
                <a:ea typeface="+mn-ea"/>
                <a:cs typeface="+mn-cs"/>
              </a:rPr>
              <a:t>/technology-</a:t>
            </a:r>
            <a:r>
              <a:rPr kumimoji="1" lang="en-US" altLang="zh-HK" sz="1200" kern="1200" dirty="0" err="1">
                <a:solidFill>
                  <a:schemeClr val="tx1"/>
                </a:solidFill>
                <a:latin typeface="+mj-lt"/>
                <a:ea typeface="+mn-ea"/>
                <a:cs typeface="+mn-cs"/>
              </a:rPr>
              <a:t>edu</a:t>
            </a:r>
            <a:r>
              <a:rPr kumimoji="1" lang="en-US" altLang="zh-HK" sz="1200" kern="1200" dirty="0">
                <a:solidFill>
                  <a:schemeClr val="tx1"/>
                </a:solidFill>
                <a:latin typeface="+mj-lt"/>
                <a:ea typeface="+mn-ea"/>
                <a:cs typeface="+mn-cs"/>
              </a:rPr>
              <a:t>/resources/</a:t>
            </a:r>
            <a:r>
              <a:rPr kumimoji="1" lang="en-US" altLang="zh-HK" sz="1200" kern="1200" dirty="0" err="1">
                <a:solidFill>
                  <a:schemeClr val="tx1"/>
                </a:solidFill>
                <a:latin typeface="+mj-lt"/>
                <a:ea typeface="+mn-ea"/>
                <a:cs typeface="+mn-cs"/>
              </a:rPr>
              <a:t>hmsc</a:t>
            </a:r>
            <a:r>
              <a:rPr kumimoji="1" lang="en-US" altLang="zh-HK" sz="1200" kern="1200" dirty="0">
                <a:solidFill>
                  <a:schemeClr val="tx1"/>
                </a:solidFill>
                <a:latin typeface="+mj-lt"/>
                <a:ea typeface="+mn-ea"/>
                <a:cs typeface="+mn-cs"/>
              </a:rPr>
              <a:t>/HMSC_Booklet6_E_p64.pdf. [last accessed February 2020] </a:t>
            </a:r>
          </a:p>
        </p:txBody>
      </p:sp>
    </p:spTree>
    <p:extLst>
      <p:ext uri="{BB962C8B-B14F-4D97-AF65-F5344CB8AC3E}">
        <p14:creationId xmlns:p14="http://schemas.microsoft.com/office/powerpoint/2010/main" val="41694488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3263900" y="509588"/>
            <a:ext cx="3398838" cy="2549525"/>
          </a:xfrm>
        </p:spPr>
      </p:sp>
      <p:sp>
        <p:nvSpPr>
          <p:cNvPr id="3" name="備忘稿版面配置區 2"/>
          <p:cNvSpPr>
            <a:spLocks noGrp="1"/>
          </p:cNvSpPr>
          <p:nvPr>
            <p:ph type="body" idx="1"/>
          </p:nvPr>
        </p:nvSpPr>
        <p:spPr/>
        <p:txBody>
          <a:bodyPr/>
          <a:lstStyle/>
          <a:p>
            <a:pPr marL="0" indent="0">
              <a:buNone/>
            </a:pPr>
            <a:r>
              <a:rPr lang="en-US" altLang="zh-HK" sz="1200" b="0" i="0" dirty="0">
                <a:latin typeface="+mj-lt"/>
                <a:ea typeface="Yuanti SC" panose="02010600040101010101" pitchFamily="2" charset="-122"/>
              </a:rPr>
              <a:t>Reference</a:t>
            </a:r>
            <a:r>
              <a:rPr lang="zh-HK" altLang="en-US" sz="1200" b="0" i="0" dirty="0">
                <a:latin typeface="+mj-lt"/>
                <a:ea typeface="Yuanti SC" panose="02010600040101010101" pitchFamily="2" charset="-122"/>
              </a:rPr>
              <a:t>：</a:t>
            </a:r>
            <a:endParaRPr lang="en-US" altLang="zh-HK" sz="1200" b="0" i="0" dirty="0">
              <a:latin typeface="+mj-lt"/>
              <a:ea typeface="Yuanti SC" panose="02010600040101010101" pitchFamily="2" charset="-122"/>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HK" sz="1200" b="0" i="0" dirty="0">
                <a:latin typeface="+mj-lt"/>
                <a:ea typeface="Yuanti SC" panose="02010600040101010101" pitchFamily="2" charset="-122"/>
              </a:rPr>
              <a:t>1</a:t>
            </a:r>
            <a:r>
              <a:rPr lang="zh-HK" altLang="en-US" sz="1200" b="0" i="0" dirty="0">
                <a:latin typeface="+mj-lt"/>
                <a:ea typeface="Yuanti SC" panose="02010600040101010101" pitchFamily="2" charset="-122"/>
              </a:rPr>
              <a:t>） </a:t>
            </a:r>
            <a:r>
              <a:rPr lang="en-US" altLang="zh-HK" sz="1200" b="0" i="0" dirty="0">
                <a:latin typeface="+mj-lt"/>
                <a:ea typeface="Yuanti SC" panose="02010600040101010101" pitchFamily="2" charset="-122"/>
              </a:rPr>
              <a:t>Centers for Disease Control and Prevention. </a:t>
            </a:r>
            <a:r>
              <a:rPr lang="en-US" altLang="zh-HK" sz="1200" kern="1200" dirty="0">
                <a:solidFill>
                  <a:schemeClr val="tx1"/>
                </a:solidFill>
                <a:effectLst/>
                <a:latin typeface="+mj-lt"/>
                <a:ea typeface="+mn-ea"/>
                <a:cs typeface="+mn-cs"/>
              </a:rPr>
              <a:t>Principles of Epidemiology in Public Health Practice </a:t>
            </a:r>
            <a:r>
              <a:rPr lang="en-US" altLang="zh-HK" sz="1200" b="0" i="0" dirty="0">
                <a:latin typeface="+mj-lt"/>
                <a:ea typeface="Yuanti SC" panose="02010600040101010101" pitchFamily="2" charset="-122"/>
              </a:rPr>
              <a:t>: A Glossary. Available: https://</a:t>
            </a:r>
            <a:r>
              <a:rPr lang="en-US" altLang="zh-HK" sz="1200" b="0" i="0" dirty="0" err="1">
                <a:latin typeface="+mj-lt"/>
                <a:ea typeface="Yuanti SC" panose="02010600040101010101" pitchFamily="2" charset="-122"/>
              </a:rPr>
              <a:t>www.cdc.gov</a:t>
            </a:r>
            <a:r>
              <a:rPr lang="en-US" altLang="zh-HK" sz="1200" b="0" i="0" dirty="0">
                <a:latin typeface="+mj-lt"/>
                <a:ea typeface="Yuanti SC" panose="02010600040101010101" pitchFamily="2" charset="-122"/>
              </a:rPr>
              <a:t>/</a:t>
            </a:r>
            <a:r>
              <a:rPr lang="en-US" altLang="zh-HK" sz="1200" b="0" i="0" dirty="0" err="1">
                <a:latin typeface="+mj-lt"/>
                <a:ea typeface="Yuanti SC" panose="02010600040101010101" pitchFamily="2" charset="-122"/>
              </a:rPr>
              <a:t>csels</a:t>
            </a:r>
            <a:r>
              <a:rPr lang="en-US" altLang="zh-HK" sz="1200" b="0" i="0" dirty="0">
                <a:latin typeface="+mj-lt"/>
                <a:ea typeface="Yuanti SC" panose="02010600040101010101" pitchFamily="2" charset="-122"/>
              </a:rPr>
              <a:t>/</a:t>
            </a:r>
            <a:r>
              <a:rPr lang="en-US" altLang="zh-HK" sz="1200" b="0" i="0" dirty="0" err="1">
                <a:latin typeface="+mj-lt"/>
                <a:ea typeface="Yuanti SC" panose="02010600040101010101" pitchFamily="2" charset="-122"/>
              </a:rPr>
              <a:t>dsepd</a:t>
            </a:r>
            <a:r>
              <a:rPr lang="en-US" altLang="zh-HK" sz="1200" b="0" i="0" dirty="0">
                <a:latin typeface="+mj-lt"/>
                <a:ea typeface="Yuanti SC" panose="02010600040101010101" pitchFamily="2" charset="-122"/>
              </a:rPr>
              <a:t>/ss1978/SS1978.pdf [last accessed February 2020] </a:t>
            </a:r>
          </a:p>
          <a:p>
            <a:pPr marL="0" indent="0">
              <a:buNone/>
            </a:pPr>
            <a:endParaRPr kumimoji="1" lang="en-US" altLang="zh-HK" sz="1200" b="0" i="0" dirty="0">
              <a:latin typeface="+mj-lt"/>
              <a:ea typeface="Yuanti SC" panose="02010600040101010101" pitchFamily="2" charset="-122"/>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US" altLang="zh-HK" sz="1200" b="0" i="0" dirty="0">
                <a:latin typeface="+mj-lt"/>
                <a:ea typeface="Yuanti SC" panose="02010600040101010101" pitchFamily="2" charset="-122"/>
              </a:rPr>
              <a:t>2</a:t>
            </a:r>
            <a:r>
              <a:rPr kumimoji="1" lang="zh-HK" altLang="en-US" sz="1200" b="0" i="0" dirty="0">
                <a:latin typeface="+mj-lt"/>
                <a:ea typeface="Yuanti SC" panose="02010600040101010101" pitchFamily="2" charset="-122"/>
              </a:rPr>
              <a:t>）</a:t>
            </a:r>
            <a:r>
              <a:rPr lang="en-US" altLang="zh-HK" sz="1200" b="0" i="0" u="none" strike="noStrike" kern="1200" dirty="0">
                <a:solidFill>
                  <a:schemeClr val="tx1"/>
                </a:solidFill>
                <a:effectLst/>
                <a:latin typeface="+mj-lt"/>
                <a:ea typeface="+mn-ea"/>
                <a:cs typeface="+mn-cs"/>
              </a:rPr>
              <a:t>Education Bureau. Healthy Community.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HK" sz="1200" b="0" i="0" u="none" strike="noStrike" kern="1200" dirty="0">
                <a:solidFill>
                  <a:schemeClr val="tx1"/>
                </a:solidFill>
                <a:effectLst/>
                <a:latin typeface="+mj-lt"/>
                <a:ea typeface="+mn-ea"/>
                <a:cs typeface="+mn-cs"/>
              </a:rPr>
              <a:t>Available: https://</a:t>
            </a:r>
            <a:r>
              <a:rPr lang="en-US" altLang="zh-HK" sz="1200" b="0" i="0" u="none" strike="noStrike" kern="1200" dirty="0" err="1">
                <a:solidFill>
                  <a:schemeClr val="tx1"/>
                </a:solidFill>
                <a:effectLst/>
                <a:latin typeface="+mj-lt"/>
                <a:ea typeface="+mn-ea"/>
                <a:cs typeface="+mn-cs"/>
              </a:rPr>
              <a:t>www.edb.gov.hk</a:t>
            </a:r>
            <a:r>
              <a:rPr lang="en-US" altLang="zh-HK" sz="1200" b="0" i="0" u="none" strike="noStrike" kern="1200" dirty="0">
                <a:solidFill>
                  <a:schemeClr val="tx1"/>
                </a:solidFill>
                <a:effectLst/>
                <a:latin typeface="+mj-lt"/>
                <a:ea typeface="+mn-ea"/>
                <a:cs typeface="+mn-cs"/>
              </a:rPr>
              <a:t>/attachment/</a:t>
            </a:r>
            <a:r>
              <a:rPr lang="en-US" altLang="zh-HK" sz="1200" b="0" i="0" u="none" strike="noStrike" kern="1200" dirty="0" err="1">
                <a:solidFill>
                  <a:schemeClr val="tx1"/>
                </a:solidFill>
                <a:effectLst/>
                <a:latin typeface="+mj-lt"/>
                <a:ea typeface="+mn-ea"/>
                <a:cs typeface="+mn-cs"/>
              </a:rPr>
              <a:t>en</a:t>
            </a:r>
            <a:r>
              <a:rPr lang="en-US" altLang="zh-HK" sz="1200" b="0" i="0" u="none" strike="noStrike" kern="1200" dirty="0">
                <a:solidFill>
                  <a:schemeClr val="tx1"/>
                </a:solidFill>
                <a:effectLst/>
                <a:latin typeface="+mj-lt"/>
                <a:ea typeface="+mn-ea"/>
                <a:cs typeface="+mn-cs"/>
              </a:rPr>
              <a:t>/curriculum-development/</a:t>
            </a:r>
            <a:r>
              <a:rPr lang="en-US" altLang="zh-HK" sz="1200" b="0" i="0" u="none" strike="noStrike" kern="1200" dirty="0" err="1">
                <a:solidFill>
                  <a:schemeClr val="tx1"/>
                </a:solidFill>
                <a:effectLst/>
                <a:latin typeface="+mj-lt"/>
                <a:ea typeface="+mn-ea"/>
                <a:cs typeface="+mn-cs"/>
              </a:rPr>
              <a:t>kla</a:t>
            </a:r>
            <a:r>
              <a:rPr lang="en-US" altLang="zh-HK" sz="1200" b="0" i="0" u="none" strike="noStrike" kern="1200" dirty="0">
                <a:solidFill>
                  <a:schemeClr val="tx1"/>
                </a:solidFill>
                <a:effectLst/>
                <a:latin typeface="+mj-lt"/>
                <a:ea typeface="+mn-ea"/>
                <a:cs typeface="+mn-cs"/>
              </a:rPr>
              <a:t>/technology-</a:t>
            </a:r>
            <a:r>
              <a:rPr lang="en-US" altLang="zh-HK" sz="1200" b="0" i="0" u="none" strike="noStrike" kern="1200" dirty="0" err="1">
                <a:solidFill>
                  <a:schemeClr val="tx1"/>
                </a:solidFill>
                <a:effectLst/>
                <a:latin typeface="+mj-lt"/>
                <a:ea typeface="+mn-ea"/>
                <a:cs typeface="+mn-cs"/>
              </a:rPr>
              <a:t>edu</a:t>
            </a:r>
            <a:r>
              <a:rPr lang="en-US" altLang="zh-HK" sz="1200" b="0" i="0" u="none" strike="noStrike" kern="1200" dirty="0">
                <a:solidFill>
                  <a:schemeClr val="tx1"/>
                </a:solidFill>
                <a:effectLst/>
                <a:latin typeface="+mj-lt"/>
                <a:ea typeface="+mn-ea"/>
                <a:cs typeface="+mn-cs"/>
              </a:rPr>
              <a:t>/resources/</a:t>
            </a:r>
            <a:r>
              <a:rPr lang="en-US" altLang="zh-HK" sz="1200" b="0" i="0" u="none" strike="noStrike" kern="1200" dirty="0" err="1">
                <a:solidFill>
                  <a:schemeClr val="tx1"/>
                </a:solidFill>
                <a:effectLst/>
                <a:latin typeface="+mj-lt"/>
                <a:ea typeface="+mn-ea"/>
                <a:cs typeface="+mn-cs"/>
              </a:rPr>
              <a:t>hmsc</a:t>
            </a:r>
            <a:r>
              <a:rPr lang="en-US" altLang="zh-HK" sz="1200" b="0" i="0" u="none" strike="noStrike" kern="1200" dirty="0">
                <a:solidFill>
                  <a:schemeClr val="tx1"/>
                </a:solidFill>
                <a:effectLst/>
                <a:latin typeface="+mj-lt"/>
                <a:ea typeface="+mn-ea"/>
                <a:cs typeface="+mn-cs"/>
              </a:rPr>
              <a:t>/HMSC_Booklet6_E_p64.pdf. [last accessed February 2020] </a:t>
            </a:r>
          </a:p>
        </p:txBody>
      </p:sp>
    </p:spTree>
    <p:extLst>
      <p:ext uri="{BB962C8B-B14F-4D97-AF65-F5344CB8AC3E}">
        <p14:creationId xmlns:p14="http://schemas.microsoft.com/office/powerpoint/2010/main" val="23545784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3263900" y="509588"/>
            <a:ext cx="3398838" cy="2549525"/>
          </a:xfrm>
        </p:spPr>
      </p:sp>
      <p:sp>
        <p:nvSpPr>
          <p:cNvPr id="3" name="備忘稿版面配置區 2"/>
          <p:cNvSpPr>
            <a:spLocks noGrp="1"/>
          </p:cNvSpPr>
          <p:nvPr>
            <p:ph type="body" idx="1"/>
          </p:nvPr>
        </p:nvSpPr>
        <p:spPr/>
        <p:txBody>
          <a:bodyPr>
            <a:normAutofit lnSpcReduction="10000"/>
          </a:bodyPr>
          <a:lstStyle/>
          <a:p>
            <a:pPr marL="0" indent="0">
              <a:buNone/>
            </a:pPr>
            <a:r>
              <a:rPr lang="en-US" altLang="zh-HK" sz="1200" b="0" i="0" dirty="0">
                <a:latin typeface="+mj-lt"/>
                <a:ea typeface="Yuanti SC" panose="02010600040101010101" pitchFamily="2" charset="-122"/>
              </a:rPr>
              <a:t>Reference</a:t>
            </a:r>
            <a:r>
              <a:rPr lang="zh-HK" altLang="en-US" sz="1200" b="0" i="0" dirty="0">
                <a:latin typeface="+mj-lt"/>
                <a:ea typeface="Yuanti SC" panose="02010600040101010101" pitchFamily="2" charset="-122"/>
              </a:rPr>
              <a:t>：</a:t>
            </a:r>
            <a:endParaRPr lang="en-US" altLang="zh-HK" sz="1200" b="0" i="0" dirty="0">
              <a:latin typeface="+mj-lt"/>
              <a:ea typeface="Yuanti SC" panose="02010600040101010101" pitchFamily="2" charset="-122"/>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HK" sz="1200" b="0" i="0" dirty="0">
                <a:latin typeface="+mj-lt"/>
                <a:ea typeface="Yuanti SC" panose="02010600040101010101" pitchFamily="2" charset="-122"/>
              </a:rPr>
              <a:t>1</a:t>
            </a:r>
            <a:r>
              <a:rPr lang="zh-HK" altLang="en-US" sz="1200" b="0" i="0" dirty="0">
                <a:latin typeface="+mj-lt"/>
                <a:ea typeface="Yuanti SC" panose="02010600040101010101" pitchFamily="2" charset="-122"/>
              </a:rPr>
              <a:t>） </a:t>
            </a:r>
            <a:r>
              <a:rPr lang="en-US" altLang="zh-HK" sz="1200" b="0" i="0" dirty="0">
                <a:latin typeface="+mj-lt"/>
                <a:ea typeface="Yuanti SC" panose="02010600040101010101" pitchFamily="2" charset="-122"/>
              </a:rPr>
              <a:t>Bonita, Ruth, </a:t>
            </a:r>
            <a:r>
              <a:rPr lang="en-US" altLang="zh-HK" sz="1200" b="0" i="0" dirty="0" err="1">
                <a:latin typeface="+mj-lt"/>
                <a:ea typeface="Yuanti SC" panose="02010600040101010101" pitchFamily="2" charset="-122"/>
              </a:rPr>
              <a:t>Beaglehole</a:t>
            </a:r>
            <a:r>
              <a:rPr lang="en-US" altLang="zh-HK" sz="1200" b="0" i="0" dirty="0">
                <a:latin typeface="+mj-lt"/>
                <a:ea typeface="Yuanti SC" panose="02010600040101010101" pitchFamily="2" charset="-122"/>
              </a:rPr>
              <a:t>, Robert, </a:t>
            </a:r>
            <a:r>
              <a:rPr lang="en-US" altLang="zh-HK" sz="1200" b="0" i="0" dirty="0" err="1">
                <a:latin typeface="+mj-lt"/>
                <a:ea typeface="Yuanti SC" panose="02010600040101010101" pitchFamily="2" charset="-122"/>
              </a:rPr>
              <a:t>Kjellström</a:t>
            </a:r>
            <a:r>
              <a:rPr lang="en-US" altLang="zh-HK" sz="1200" b="0" i="0" dirty="0">
                <a:latin typeface="+mj-lt"/>
                <a:ea typeface="Yuanti SC" panose="02010600040101010101" pitchFamily="2" charset="-122"/>
              </a:rPr>
              <a:t>, </a:t>
            </a:r>
            <a:r>
              <a:rPr lang="en-US" altLang="zh-HK" sz="1200" b="0" i="0" dirty="0" err="1">
                <a:latin typeface="+mj-lt"/>
                <a:ea typeface="Yuanti SC" panose="02010600040101010101" pitchFamily="2" charset="-122"/>
              </a:rPr>
              <a:t>Tord</a:t>
            </a:r>
            <a:r>
              <a:rPr lang="en-US" altLang="zh-HK" sz="1200" b="0" i="0" dirty="0">
                <a:latin typeface="+mj-lt"/>
                <a:ea typeface="Yuanti SC" panose="02010600040101010101" pitchFamily="2" charset="-122"/>
              </a:rPr>
              <a:t> &amp; World Health Organization. (‎2006)‎. Basic epidemiology, 2nd ed. World Health Organization. </a:t>
            </a:r>
            <a:r>
              <a:rPr lang="en-US" altLang="zh-HK" sz="1200" b="0" i="0" u="none" strike="noStrike" kern="1200" dirty="0">
                <a:solidFill>
                  <a:schemeClr val="tx1"/>
                </a:solidFill>
                <a:effectLst/>
                <a:latin typeface="+mj-lt"/>
                <a:ea typeface="+mn-ea"/>
                <a:cs typeface="+mn-cs"/>
              </a:rPr>
              <a:t>Available: </a:t>
            </a:r>
            <a:r>
              <a:rPr lang="en-US" altLang="zh-HK" sz="1200" b="0" i="0" dirty="0">
                <a:latin typeface="+mj-lt"/>
                <a:ea typeface="Yuanti SC" panose="02010600040101010101" pitchFamily="2" charset="-122"/>
              </a:rPr>
              <a:t>https://</a:t>
            </a:r>
            <a:r>
              <a:rPr lang="en-US" altLang="zh-HK" sz="1200" b="0" i="0" dirty="0" err="1">
                <a:latin typeface="+mj-lt"/>
                <a:ea typeface="Yuanti SC" panose="02010600040101010101" pitchFamily="2" charset="-122"/>
              </a:rPr>
              <a:t>apps.who.int</a:t>
            </a:r>
            <a:r>
              <a:rPr lang="en-US" altLang="zh-HK" sz="1200" b="0" i="0" dirty="0">
                <a:latin typeface="+mj-lt"/>
                <a:ea typeface="Yuanti SC" panose="02010600040101010101" pitchFamily="2" charset="-122"/>
              </a:rPr>
              <a:t>/iris/handle/10665/43541 [last accessed February 2020] </a:t>
            </a:r>
          </a:p>
          <a:p>
            <a:pPr marL="0" indent="0">
              <a:buNone/>
            </a:pPr>
            <a:endParaRPr kumimoji="1" lang="en-US" altLang="zh-HK" sz="1200" b="0" i="0" dirty="0">
              <a:latin typeface="+mj-lt"/>
              <a:ea typeface="Yuanti SC" panose="02010600040101010101" pitchFamily="2" charset="-122"/>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US" altLang="zh-HK" sz="1200" b="0" i="0" dirty="0">
                <a:latin typeface="+mj-lt"/>
                <a:ea typeface="Yuanti SC" panose="02010600040101010101" pitchFamily="2" charset="-122"/>
              </a:rPr>
              <a:t>2</a:t>
            </a:r>
            <a:r>
              <a:rPr kumimoji="1" lang="zh-HK" altLang="en-US" sz="1200" b="0" i="0" dirty="0">
                <a:latin typeface="+mj-lt"/>
                <a:ea typeface="Yuanti SC" panose="02010600040101010101" pitchFamily="2" charset="-122"/>
              </a:rPr>
              <a:t>）</a:t>
            </a:r>
            <a:r>
              <a:rPr lang="en-US" altLang="zh-HK" sz="1200" b="0" i="0" u="none" strike="noStrike" kern="1200" dirty="0">
                <a:solidFill>
                  <a:schemeClr val="tx1"/>
                </a:solidFill>
                <a:effectLst/>
                <a:latin typeface="+mj-lt"/>
                <a:ea typeface="+mn-ea"/>
                <a:cs typeface="+mn-cs"/>
              </a:rPr>
              <a:t>Education Bureau. Healthy Community.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HK" sz="1200" b="0" i="0" u="none" strike="noStrike" kern="1200" dirty="0">
                <a:solidFill>
                  <a:schemeClr val="tx1"/>
                </a:solidFill>
                <a:effectLst/>
                <a:latin typeface="+mj-lt"/>
                <a:ea typeface="+mn-ea"/>
                <a:cs typeface="+mn-cs"/>
              </a:rPr>
              <a:t>Available: https://</a:t>
            </a:r>
            <a:r>
              <a:rPr lang="en-US" altLang="zh-HK" sz="1200" b="0" i="0" u="none" strike="noStrike" kern="1200" dirty="0" err="1">
                <a:solidFill>
                  <a:schemeClr val="tx1"/>
                </a:solidFill>
                <a:effectLst/>
                <a:latin typeface="+mj-lt"/>
                <a:ea typeface="+mn-ea"/>
                <a:cs typeface="+mn-cs"/>
              </a:rPr>
              <a:t>www.edb.gov.hk</a:t>
            </a:r>
            <a:r>
              <a:rPr lang="en-US" altLang="zh-HK" sz="1200" b="0" i="0" u="none" strike="noStrike" kern="1200" dirty="0">
                <a:solidFill>
                  <a:schemeClr val="tx1"/>
                </a:solidFill>
                <a:effectLst/>
                <a:latin typeface="+mj-lt"/>
                <a:ea typeface="+mn-ea"/>
                <a:cs typeface="+mn-cs"/>
              </a:rPr>
              <a:t>/attachment/</a:t>
            </a:r>
            <a:r>
              <a:rPr lang="en-US" altLang="zh-HK" sz="1200" b="0" i="0" u="none" strike="noStrike" kern="1200" dirty="0" err="1">
                <a:solidFill>
                  <a:schemeClr val="tx1"/>
                </a:solidFill>
                <a:effectLst/>
                <a:latin typeface="+mj-lt"/>
                <a:ea typeface="+mn-ea"/>
                <a:cs typeface="+mn-cs"/>
              </a:rPr>
              <a:t>en</a:t>
            </a:r>
            <a:r>
              <a:rPr lang="en-US" altLang="zh-HK" sz="1200" b="0" i="0" u="none" strike="noStrike" kern="1200" dirty="0">
                <a:solidFill>
                  <a:schemeClr val="tx1"/>
                </a:solidFill>
                <a:effectLst/>
                <a:latin typeface="+mj-lt"/>
                <a:ea typeface="+mn-ea"/>
                <a:cs typeface="+mn-cs"/>
              </a:rPr>
              <a:t>/curriculum-development/</a:t>
            </a:r>
            <a:r>
              <a:rPr lang="en-US" altLang="zh-HK" sz="1200" b="0" i="0" u="none" strike="noStrike" kern="1200" dirty="0" err="1">
                <a:solidFill>
                  <a:schemeClr val="tx1"/>
                </a:solidFill>
                <a:effectLst/>
                <a:latin typeface="+mj-lt"/>
                <a:ea typeface="+mn-ea"/>
                <a:cs typeface="+mn-cs"/>
              </a:rPr>
              <a:t>kla</a:t>
            </a:r>
            <a:r>
              <a:rPr lang="en-US" altLang="zh-HK" sz="1200" b="0" i="0" u="none" strike="noStrike" kern="1200" dirty="0">
                <a:solidFill>
                  <a:schemeClr val="tx1"/>
                </a:solidFill>
                <a:effectLst/>
                <a:latin typeface="+mj-lt"/>
                <a:ea typeface="+mn-ea"/>
                <a:cs typeface="+mn-cs"/>
              </a:rPr>
              <a:t>/technology-</a:t>
            </a:r>
            <a:r>
              <a:rPr lang="en-US" altLang="zh-HK" sz="1200" b="0" i="0" u="none" strike="noStrike" kern="1200" dirty="0" err="1">
                <a:solidFill>
                  <a:schemeClr val="tx1"/>
                </a:solidFill>
                <a:effectLst/>
                <a:latin typeface="+mj-lt"/>
                <a:ea typeface="+mn-ea"/>
                <a:cs typeface="+mn-cs"/>
              </a:rPr>
              <a:t>edu</a:t>
            </a:r>
            <a:r>
              <a:rPr lang="en-US" altLang="zh-HK" sz="1200" b="0" i="0" u="none" strike="noStrike" kern="1200" dirty="0">
                <a:solidFill>
                  <a:schemeClr val="tx1"/>
                </a:solidFill>
                <a:effectLst/>
                <a:latin typeface="+mj-lt"/>
                <a:ea typeface="+mn-ea"/>
                <a:cs typeface="+mn-cs"/>
              </a:rPr>
              <a:t>/resources/</a:t>
            </a:r>
            <a:r>
              <a:rPr lang="en-US" altLang="zh-HK" sz="1200" b="0" i="0" u="none" strike="noStrike" kern="1200" dirty="0" err="1">
                <a:solidFill>
                  <a:schemeClr val="tx1"/>
                </a:solidFill>
                <a:effectLst/>
                <a:latin typeface="+mj-lt"/>
                <a:ea typeface="+mn-ea"/>
                <a:cs typeface="+mn-cs"/>
              </a:rPr>
              <a:t>hmsc</a:t>
            </a:r>
            <a:r>
              <a:rPr lang="en-US" altLang="zh-HK" sz="1200" b="0" i="0" u="none" strike="noStrike" kern="1200" dirty="0">
                <a:solidFill>
                  <a:schemeClr val="tx1"/>
                </a:solidFill>
                <a:effectLst/>
                <a:latin typeface="+mj-lt"/>
                <a:ea typeface="+mn-ea"/>
                <a:cs typeface="+mn-cs"/>
              </a:rPr>
              <a:t>/HMSC_Booklet6_E_p64.pdf. [last accessed February 2020]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zh-HK" sz="1200" b="0" i="0" u="none" strike="noStrike" kern="1200" dirty="0">
              <a:solidFill>
                <a:schemeClr val="tx1"/>
              </a:solidFill>
              <a:effectLst/>
              <a:latin typeface="+mj-lt"/>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HK" sz="1200" b="0" i="0" u="none" strike="noStrike" kern="1200" dirty="0">
                <a:solidFill>
                  <a:schemeClr val="tx1"/>
                </a:solidFill>
                <a:effectLst/>
                <a:latin typeface="+mj-lt"/>
                <a:ea typeface="+mn-ea"/>
                <a:cs typeface="+mn-cs"/>
              </a:rPr>
              <a:t>3</a:t>
            </a:r>
            <a:r>
              <a:rPr lang="zh-HK" altLang="en-US" sz="1200" b="0" i="0" u="none" strike="noStrike" kern="1200" dirty="0">
                <a:solidFill>
                  <a:schemeClr val="tx1"/>
                </a:solidFill>
                <a:effectLst/>
                <a:latin typeface="+mj-lt"/>
                <a:ea typeface="+mn-ea"/>
                <a:cs typeface="+mn-cs"/>
              </a:rPr>
              <a:t>）</a:t>
            </a:r>
            <a:r>
              <a:rPr lang="en-US" altLang="zh-HK" sz="1200" b="0" i="0" dirty="0">
                <a:latin typeface="+mj-lt"/>
                <a:ea typeface="Yuanti SC" panose="02010600040101010101" pitchFamily="2" charset="-122"/>
              </a:rPr>
              <a:t>Centers for Disease Control and Prevention. Understanding the Epidemiologic Triangle through Infectious Disease . Available: https://</a:t>
            </a:r>
            <a:r>
              <a:rPr lang="en-US" altLang="zh-HK" sz="1200" b="0" i="0" dirty="0" err="1">
                <a:latin typeface="+mj-lt"/>
                <a:ea typeface="Yuanti SC" panose="02010600040101010101" pitchFamily="2" charset="-122"/>
              </a:rPr>
              <a:t>www.cdc.gov</a:t>
            </a:r>
            <a:r>
              <a:rPr lang="en-US" altLang="zh-HK" sz="1200" b="0" i="0" dirty="0">
                <a:latin typeface="+mj-lt"/>
                <a:ea typeface="Yuanti SC" panose="02010600040101010101" pitchFamily="2" charset="-122"/>
              </a:rPr>
              <a:t>/</a:t>
            </a:r>
            <a:r>
              <a:rPr lang="en-US" altLang="zh-HK" sz="1200" b="0" i="0" dirty="0" err="1">
                <a:latin typeface="+mj-lt"/>
                <a:ea typeface="Yuanti SC" panose="02010600040101010101" pitchFamily="2" charset="-122"/>
              </a:rPr>
              <a:t>healthyschools</a:t>
            </a:r>
            <a:r>
              <a:rPr lang="en-US" altLang="zh-HK" sz="1200" b="0" i="0" dirty="0">
                <a:latin typeface="+mj-lt"/>
                <a:ea typeface="Yuanti SC" panose="02010600040101010101" pitchFamily="2" charset="-122"/>
              </a:rPr>
              <a:t>/bam/teachers/documents/epi_1_triangle.pdf [last accessed February 2020]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zh-HK" sz="1200" b="0" i="0" dirty="0">
              <a:latin typeface="+mj-lt"/>
              <a:ea typeface="Yuanti SC" panose="02010600040101010101" pitchFamily="2" charset="-122"/>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HK" sz="1200" b="0" i="0" dirty="0">
                <a:latin typeface="+mj-lt"/>
                <a:ea typeface="Yuanti SC" panose="02010600040101010101" pitchFamily="2" charset="-122"/>
              </a:rPr>
              <a:t>4) Centre for Health Protection. Guidelines on Prevention of Communicable Diseases in Schools / Kindergartens /Kindergartens-cum-Child Care </a:t>
            </a:r>
            <a:r>
              <a:rPr lang="en-US" altLang="zh-HK" sz="1200" b="0" i="0" dirty="0" err="1">
                <a:latin typeface="+mj-lt"/>
                <a:ea typeface="Yuanti SC" panose="02010600040101010101" pitchFamily="2" charset="-122"/>
              </a:rPr>
              <a:t>Centres</a:t>
            </a:r>
            <a:r>
              <a:rPr lang="en-US" altLang="zh-HK" sz="1200" b="0" i="0" dirty="0">
                <a:latin typeface="+mj-lt"/>
                <a:ea typeface="Yuanti SC" panose="02010600040101010101" pitchFamily="2" charset="-122"/>
              </a:rPr>
              <a:t> / Child Care </a:t>
            </a:r>
            <a:r>
              <a:rPr lang="en-US" altLang="zh-HK" sz="1200" b="0" i="0" dirty="0" err="1">
                <a:latin typeface="+mj-lt"/>
                <a:ea typeface="Yuanti SC" panose="02010600040101010101" pitchFamily="2" charset="-122"/>
              </a:rPr>
              <a:t>Centres</a:t>
            </a:r>
            <a:r>
              <a:rPr lang="en-US" altLang="zh-HK" sz="1200" b="0" i="0" dirty="0">
                <a:latin typeface="+mj-lt"/>
                <a:ea typeface="Yuanti SC" panose="02010600040101010101" pitchFamily="2" charset="-122"/>
              </a:rPr>
              <a:t>. Available: https://</a:t>
            </a:r>
            <a:r>
              <a:rPr lang="en-US" altLang="zh-HK" sz="1200" b="0" i="0" dirty="0" err="1">
                <a:latin typeface="+mj-lt"/>
                <a:ea typeface="Yuanti SC" panose="02010600040101010101" pitchFamily="2" charset="-122"/>
              </a:rPr>
              <a:t>www.chp.gov.hk</a:t>
            </a:r>
            <a:r>
              <a:rPr lang="en-US" altLang="zh-HK" sz="1200" b="0" i="0" dirty="0">
                <a:latin typeface="+mj-lt"/>
                <a:ea typeface="Yuanti SC" panose="02010600040101010101" pitchFamily="2" charset="-122"/>
              </a:rPr>
              <a:t>/files/pdf/guidelines_on_prevention_of_communicable_diseases_in_schools_kindergartens_kindergartens_cum_child_care-centres_child_are_centres.pdf. [last accessed February 2020]</a:t>
            </a:r>
          </a:p>
        </p:txBody>
      </p:sp>
    </p:spTree>
    <p:extLst>
      <p:ext uri="{BB962C8B-B14F-4D97-AF65-F5344CB8AC3E}">
        <p14:creationId xmlns:p14="http://schemas.microsoft.com/office/powerpoint/2010/main" val="39318678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3263900" y="509588"/>
            <a:ext cx="3398838" cy="2549525"/>
          </a:xfrm>
        </p:spPr>
      </p:sp>
      <p:sp>
        <p:nvSpPr>
          <p:cNvPr id="3" name="備忘稿版面配置區 2"/>
          <p:cNvSpPr>
            <a:spLocks noGrp="1"/>
          </p:cNvSpPr>
          <p:nvPr>
            <p:ph type="body" idx="1"/>
          </p:nvPr>
        </p:nvSpPr>
        <p:spPr/>
        <p:txBody>
          <a:bodyPr>
            <a:normAutofit/>
          </a:bodyPr>
          <a:lstStyle/>
          <a:p>
            <a:pPr marL="0" indent="0">
              <a:buNone/>
            </a:pPr>
            <a:r>
              <a:rPr lang="en-US" altLang="zh-HK" sz="1200" b="0" i="0" dirty="0">
                <a:latin typeface="Times New Roman" panose="02020603050405020304" pitchFamily="18" charset="0"/>
                <a:ea typeface="Yuanti SC" panose="02010600040101010101" pitchFamily="2" charset="-122"/>
                <a:cs typeface="Times New Roman" panose="02020603050405020304" pitchFamily="18" charset="0"/>
              </a:rPr>
              <a:t>Reference:</a:t>
            </a:r>
          </a:p>
          <a:p>
            <a:pPr marL="0" indent="0">
              <a:buNone/>
            </a:pPr>
            <a:r>
              <a:rPr lang="en-US" altLang="zh-HK" sz="1200" kern="1200" dirty="0">
                <a:solidFill>
                  <a:schemeClr val="tx1"/>
                </a:solidFill>
                <a:effectLst/>
                <a:latin typeface="Times New Roman" panose="02020603050405020304" pitchFamily="18" charset="0"/>
                <a:ea typeface="+mn-ea"/>
                <a:cs typeface="Times New Roman" panose="02020603050405020304" pitchFamily="18" charset="0"/>
              </a:rPr>
              <a:t>1) Centers for Disease Control and Prevention. </a:t>
            </a:r>
            <a:r>
              <a:rPr lang="en-US" altLang="zh-HK" sz="1200" b="0" i="0" dirty="0">
                <a:latin typeface="Times New Roman" panose="02020603050405020304" pitchFamily="18" charset="0"/>
                <a:ea typeface="Yuanti SC" panose="02010600040101010101" pitchFamily="2" charset="-122"/>
                <a:cs typeface="Times New Roman" panose="02020603050405020304" pitchFamily="18" charset="0"/>
              </a:rPr>
              <a:t>Understanding the Epidemiologic Triangle through Infectious Disease</a:t>
            </a:r>
            <a:r>
              <a:rPr lang="zh-HK" altLang="en-US" sz="1200" b="0" i="0" dirty="0">
                <a:latin typeface="Times New Roman" panose="02020603050405020304" pitchFamily="18" charset="0"/>
                <a:ea typeface="Yuanti SC" panose="02010600040101010101" pitchFamily="2" charset="-122"/>
                <a:cs typeface="Times New Roman" panose="02020603050405020304" pitchFamily="18" charset="0"/>
              </a:rPr>
              <a:t> </a:t>
            </a:r>
            <a:r>
              <a:rPr lang="en-US" altLang="zh-HK" sz="1200" b="0" i="0" dirty="0">
                <a:latin typeface="Times New Roman" panose="02020603050405020304" pitchFamily="18" charset="0"/>
                <a:ea typeface="Yuanti SC" panose="02010600040101010101" pitchFamily="2" charset="-122"/>
                <a:cs typeface="Times New Roman" panose="02020603050405020304" pitchFamily="18" charset="0"/>
              </a:rPr>
              <a:t>. Available: https://</a:t>
            </a:r>
            <a:r>
              <a:rPr lang="en-US" altLang="zh-HK" sz="1200" b="0" i="0" dirty="0" err="1">
                <a:latin typeface="Times New Roman" panose="02020603050405020304" pitchFamily="18" charset="0"/>
                <a:ea typeface="Yuanti SC" panose="02010600040101010101" pitchFamily="2" charset="-122"/>
                <a:cs typeface="Times New Roman" panose="02020603050405020304" pitchFamily="18" charset="0"/>
              </a:rPr>
              <a:t>www.cdc.gov</a:t>
            </a:r>
            <a:r>
              <a:rPr lang="en-US" altLang="zh-HK" sz="1200" b="0" i="0" dirty="0">
                <a:latin typeface="Times New Roman" panose="02020603050405020304" pitchFamily="18" charset="0"/>
                <a:ea typeface="Yuanti SC" panose="02010600040101010101" pitchFamily="2" charset="-122"/>
                <a:cs typeface="Times New Roman" panose="02020603050405020304" pitchFamily="18" charset="0"/>
              </a:rPr>
              <a:t>/</a:t>
            </a:r>
            <a:r>
              <a:rPr lang="en-US" altLang="zh-HK" sz="1200" b="0" i="0" dirty="0" err="1">
                <a:latin typeface="Times New Roman" panose="02020603050405020304" pitchFamily="18" charset="0"/>
                <a:ea typeface="Yuanti SC" panose="02010600040101010101" pitchFamily="2" charset="-122"/>
                <a:cs typeface="Times New Roman" panose="02020603050405020304" pitchFamily="18" charset="0"/>
              </a:rPr>
              <a:t>healthyschools</a:t>
            </a:r>
            <a:r>
              <a:rPr lang="en-US" altLang="zh-HK" sz="1200" b="0" i="0" dirty="0">
                <a:latin typeface="Times New Roman" panose="02020603050405020304" pitchFamily="18" charset="0"/>
                <a:ea typeface="Yuanti SC" panose="02010600040101010101" pitchFamily="2" charset="-122"/>
                <a:cs typeface="Times New Roman" panose="02020603050405020304" pitchFamily="18" charset="0"/>
              </a:rPr>
              <a:t>/bam/teachers/documents/epi_1_triangle.pdf </a:t>
            </a:r>
            <a:r>
              <a:rPr kumimoji="1" lang="en-US" altLang="zh-HK" sz="1200" kern="1200" dirty="0">
                <a:solidFill>
                  <a:schemeClr val="tx1"/>
                </a:solidFill>
                <a:latin typeface="Times New Roman" panose="02020603050405020304" pitchFamily="18" charset="0"/>
                <a:ea typeface="+mn-ea"/>
                <a:cs typeface="Times New Roman" panose="02020603050405020304" pitchFamily="18" charset="0"/>
              </a:rPr>
              <a:t>[last accessed February 2020]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zh-HK" sz="1200" b="0" i="0" u="none" strike="noStrike" kern="1200" dirty="0">
              <a:solidFill>
                <a:schemeClr val="tx1"/>
              </a:solidFill>
              <a:effectLst/>
              <a:latin typeface="Times New Roman" panose="02020603050405020304" pitchFamily="18" charset="0"/>
              <a:ea typeface="+mn-ea"/>
              <a:cs typeface="Times New Roman" panose="02020603050405020304" pitchFamily="18"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HK" sz="1200" b="0" i="0" u="none" strike="noStrike" kern="1200" dirty="0">
                <a:solidFill>
                  <a:schemeClr val="tx1"/>
                </a:solidFill>
                <a:effectLst/>
                <a:latin typeface="Times New Roman" panose="02020603050405020304" pitchFamily="18" charset="0"/>
                <a:ea typeface="+mn-ea"/>
                <a:cs typeface="Times New Roman" panose="02020603050405020304" pitchFamily="18" charset="0"/>
              </a:rPr>
              <a:t>2) </a:t>
            </a:r>
            <a:r>
              <a:rPr lang="en-US" altLang="zh-HK" sz="1200" b="0" i="0" dirty="0">
                <a:latin typeface="Times New Roman" panose="02020603050405020304" pitchFamily="18" charset="0"/>
                <a:ea typeface="Yuanti SC" panose="02010600040101010101" pitchFamily="2" charset="-122"/>
                <a:cs typeface="Times New Roman" panose="02020603050405020304" pitchFamily="18" charset="0"/>
              </a:rPr>
              <a:t>Bonita, Ruth, </a:t>
            </a:r>
            <a:r>
              <a:rPr lang="en-US" altLang="zh-HK" sz="1200" b="0" i="0" dirty="0" err="1">
                <a:latin typeface="Times New Roman" panose="02020603050405020304" pitchFamily="18" charset="0"/>
                <a:ea typeface="Yuanti SC" panose="02010600040101010101" pitchFamily="2" charset="-122"/>
                <a:cs typeface="Times New Roman" panose="02020603050405020304" pitchFamily="18" charset="0"/>
              </a:rPr>
              <a:t>Beaglehole</a:t>
            </a:r>
            <a:r>
              <a:rPr lang="en-US" altLang="zh-HK" sz="1200" b="0" i="0" dirty="0">
                <a:latin typeface="Times New Roman" panose="02020603050405020304" pitchFamily="18" charset="0"/>
                <a:ea typeface="Yuanti SC" panose="02010600040101010101" pitchFamily="2" charset="-122"/>
                <a:cs typeface="Times New Roman" panose="02020603050405020304" pitchFamily="18" charset="0"/>
              </a:rPr>
              <a:t>, Robert, </a:t>
            </a:r>
            <a:r>
              <a:rPr lang="en-US" altLang="zh-HK" sz="1200" b="0" i="0" dirty="0" err="1">
                <a:latin typeface="Times New Roman" panose="02020603050405020304" pitchFamily="18" charset="0"/>
                <a:ea typeface="Yuanti SC" panose="02010600040101010101" pitchFamily="2" charset="-122"/>
                <a:cs typeface="Times New Roman" panose="02020603050405020304" pitchFamily="18" charset="0"/>
              </a:rPr>
              <a:t>Kjellström</a:t>
            </a:r>
            <a:r>
              <a:rPr lang="en-US" altLang="zh-HK" sz="1200" b="0" i="0" dirty="0">
                <a:latin typeface="Times New Roman" panose="02020603050405020304" pitchFamily="18" charset="0"/>
                <a:ea typeface="Yuanti SC" panose="02010600040101010101" pitchFamily="2" charset="-122"/>
                <a:cs typeface="Times New Roman" panose="02020603050405020304" pitchFamily="18" charset="0"/>
              </a:rPr>
              <a:t>, </a:t>
            </a:r>
            <a:r>
              <a:rPr lang="en-US" altLang="zh-HK" sz="1200" b="0" i="0" dirty="0" err="1">
                <a:latin typeface="Times New Roman" panose="02020603050405020304" pitchFamily="18" charset="0"/>
                <a:ea typeface="Yuanti SC" panose="02010600040101010101" pitchFamily="2" charset="-122"/>
                <a:cs typeface="Times New Roman" panose="02020603050405020304" pitchFamily="18" charset="0"/>
              </a:rPr>
              <a:t>Tord</a:t>
            </a:r>
            <a:r>
              <a:rPr lang="en-US" altLang="zh-HK" sz="1200" b="0" i="0" dirty="0">
                <a:latin typeface="Times New Roman" panose="02020603050405020304" pitchFamily="18" charset="0"/>
                <a:ea typeface="Yuanti SC" panose="02010600040101010101" pitchFamily="2" charset="-122"/>
                <a:cs typeface="Times New Roman" panose="02020603050405020304" pitchFamily="18" charset="0"/>
              </a:rPr>
              <a:t> &amp; World Health Organization. (‎2006)‎. Basic epidemiology, 2nd ed. World Health Organization. </a:t>
            </a:r>
            <a:r>
              <a:rPr lang="en-US" altLang="zh-HK" sz="1200" b="0" i="0" u="none" strike="noStrike" kern="1200" dirty="0">
                <a:solidFill>
                  <a:schemeClr val="tx1"/>
                </a:solidFill>
                <a:effectLst/>
                <a:latin typeface="Times New Roman" panose="02020603050405020304" pitchFamily="18" charset="0"/>
                <a:ea typeface="+mn-ea"/>
                <a:cs typeface="Times New Roman" panose="02020603050405020304" pitchFamily="18" charset="0"/>
              </a:rPr>
              <a:t>Available: </a:t>
            </a:r>
            <a:r>
              <a:rPr lang="en-US" altLang="zh-HK" sz="1200" b="0" i="0" dirty="0">
                <a:latin typeface="Times New Roman" panose="02020603050405020304" pitchFamily="18" charset="0"/>
                <a:ea typeface="Yuanti SC" panose="02010600040101010101" pitchFamily="2" charset="-122"/>
                <a:cs typeface="Times New Roman" panose="02020603050405020304" pitchFamily="18" charset="0"/>
              </a:rPr>
              <a:t>https://</a:t>
            </a:r>
            <a:r>
              <a:rPr lang="en-US" altLang="zh-HK" sz="1200" b="0" i="0" dirty="0" err="1">
                <a:latin typeface="Times New Roman" panose="02020603050405020304" pitchFamily="18" charset="0"/>
                <a:ea typeface="Yuanti SC" panose="02010600040101010101" pitchFamily="2" charset="-122"/>
                <a:cs typeface="Times New Roman" panose="02020603050405020304" pitchFamily="18" charset="0"/>
              </a:rPr>
              <a:t>apps.who.int</a:t>
            </a:r>
            <a:r>
              <a:rPr lang="en-US" altLang="zh-HK" sz="1200" b="0" i="0" dirty="0">
                <a:latin typeface="Times New Roman" panose="02020603050405020304" pitchFamily="18" charset="0"/>
                <a:ea typeface="Yuanti SC" panose="02010600040101010101" pitchFamily="2" charset="-122"/>
                <a:cs typeface="Times New Roman" panose="02020603050405020304" pitchFamily="18" charset="0"/>
              </a:rPr>
              <a:t>/iris/handle/10665/43541 [last accessed February 2020] </a:t>
            </a:r>
          </a:p>
        </p:txBody>
      </p:sp>
    </p:spTree>
    <p:extLst>
      <p:ext uri="{BB962C8B-B14F-4D97-AF65-F5344CB8AC3E}">
        <p14:creationId xmlns:p14="http://schemas.microsoft.com/office/powerpoint/2010/main" val="11653350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TW" altLang="en-US"/>
              <a:t>按一下以編輯母片標題樣式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按一下以編輯母片副標題樣式</a:t>
            </a:r>
            <a:endParaRPr lang="en-US" dirty="0"/>
          </a:p>
        </p:txBody>
      </p:sp>
      <p:sp>
        <p:nvSpPr>
          <p:cNvPr id="4" name="Date Placeholder 3"/>
          <p:cNvSpPr>
            <a:spLocks noGrp="1"/>
          </p:cNvSpPr>
          <p:nvPr>
            <p:ph type="dt" sz="half" idx="10"/>
          </p:nvPr>
        </p:nvSpPr>
        <p:spPr/>
        <p:txBody>
          <a:bodyPr/>
          <a:lstStyle/>
          <a:p>
            <a:pPr>
              <a:defRPr/>
            </a:pPr>
            <a:fld id="{162B83F3-B5CD-EA4C-B035-572D0796782B}" type="datetime1">
              <a:rPr lang="zh-TW" altLang="en-US" smtClean="0"/>
              <a:pPr>
                <a:defRPr/>
              </a:pPr>
              <a:t>2020/3/27</a:t>
            </a:fld>
            <a:endParaRPr lang="zh-TW" altLang="en-US"/>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pPr>
              <a:defRPr/>
            </a:pPr>
            <a:fld id="{0EACD832-64BA-BF4D-BD0E-4A0990702FD2}" type="slidenum">
              <a:rPr lang="zh-TW" altLang="en-US" smtClean="0"/>
              <a:pPr>
                <a:defRPr/>
              </a:pPr>
              <a:t>‹#›</a:t>
            </a:fld>
            <a:endParaRPr lang="en-US" altLang="zh-TW"/>
          </a:p>
        </p:txBody>
      </p:sp>
    </p:spTree>
    <p:extLst>
      <p:ext uri="{BB962C8B-B14F-4D97-AF65-F5344CB8AC3E}">
        <p14:creationId xmlns:p14="http://schemas.microsoft.com/office/powerpoint/2010/main" val="1036258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pPr>
              <a:defRPr/>
            </a:pPr>
            <a:fld id="{0B14BBA3-EE64-7C4C-8009-C5371C8C1C5D}" type="datetime1">
              <a:rPr lang="zh-TW" altLang="en-US" smtClean="0"/>
              <a:pPr>
                <a:defRPr/>
              </a:pPr>
              <a:t>2020/3/27</a:t>
            </a:fld>
            <a:endParaRPr lang="zh-TW" altLang="en-US"/>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pPr>
              <a:defRPr/>
            </a:pPr>
            <a:fld id="{7E17CA3B-54FD-D849-8832-CF49096EA13B}" type="slidenum">
              <a:rPr lang="zh-TW" altLang="en-US" smtClean="0"/>
              <a:pPr>
                <a:defRPr/>
              </a:pPr>
              <a:t>‹#›</a:t>
            </a:fld>
            <a:endParaRPr lang="en-US" altLang="zh-TW"/>
          </a:p>
        </p:txBody>
      </p:sp>
    </p:spTree>
    <p:extLst>
      <p:ext uri="{BB962C8B-B14F-4D97-AF65-F5344CB8AC3E}">
        <p14:creationId xmlns:p14="http://schemas.microsoft.com/office/powerpoint/2010/main" val="1571358354"/>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pPr>
              <a:defRPr/>
            </a:pPr>
            <a:fld id="{0B14BBA3-EE64-7C4C-8009-C5371C8C1C5D}" type="datetime1">
              <a:rPr lang="zh-TW" altLang="en-US" smtClean="0"/>
              <a:pPr>
                <a:defRPr/>
              </a:pPr>
              <a:t>2020/3/27</a:t>
            </a:fld>
            <a:endParaRPr lang="zh-TW" altLang="en-US"/>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pPr>
              <a:defRPr/>
            </a:pPr>
            <a:fld id="{7E17CA3B-54FD-D849-8832-CF49096EA13B}" type="slidenum">
              <a:rPr lang="zh-TW" altLang="en-US" smtClean="0"/>
              <a:pPr>
                <a:defRPr/>
              </a:pPr>
              <a:t>‹#›</a:t>
            </a:fld>
            <a:endParaRPr lang="en-US" altLang="zh-TW"/>
          </a:p>
        </p:txBody>
      </p:sp>
    </p:spTree>
    <p:extLst>
      <p:ext uri="{BB962C8B-B14F-4D97-AF65-F5344CB8AC3E}">
        <p14:creationId xmlns:p14="http://schemas.microsoft.com/office/powerpoint/2010/main" val="27095519"/>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TW" altLang="en-US"/>
              <a:t>按一下以編輯母片標題樣式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pPr>
              <a:defRPr/>
            </a:pPr>
            <a:fld id="{162B83F3-B5CD-EA4C-B035-572D0796782B}" type="datetime1">
              <a:rPr lang="zh-TW" altLang="en-US" smtClean="0"/>
              <a:pPr>
                <a:defRPr/>
              </a:pPr>
              <a:t>2020/3/27</a:t>
            </a:fld>
            <a:endParaRPr lang="zh-TW" altLang="en-US"/>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pPr>
              <a:defRPr/>
            </a:pPr>
            <a:fld id="{0EACD832-64BA-BF4D-BD0E-4A0990702FD2}" type="slidenum">
              <a:rPr lang="zh-TW" altLang="en-US" smtClean="0"/>
              <a:pPr>
                <a:defRPr/>
              </a:pPr>
              <a:t>‹#›</a:t>
            </a:fld>
            <a:endParaRPr lang="en-US" altLang="zh-TW"/>
          </a:p>
        </p:txBody>
      </p:sp>
    </p:spTree>
    <p:extLst>
      <p:ext uri="{BB962C8B-B14F-4D97-AF65-F5344CB8AC3E}">
        <p14:creationId xmlns:p14="http://schemas.microsoft.com/office/powerpoint/2010/main" val="5089641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pPr>
              <a:defRPr/>
            </a:pPr>
            <a:fld id="{0B14BBA3-EE64-7C4C-8009-C5371C8C1C5D}" type="datetime1">
              <a:rPr lang="zh-TW" altLang="en-US" smtClean="0"/>
              <a:pPr>
                <a:defRPr/>
              </a:pPr>
              <a:t>2020/3/27</a:t>
            </a:fld>
            <a:endParaRPr lang="zh-TW" altLang="en-US"/>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pPr>
              <a:defRPr/>
            </a:pPr>
            <a:fld id="{7E17CA3B-54FD-D849-8832-CF49096EA13B}" type="slidenum">
              <a:rPr lang="zh-TW" altLang="en-US" smtClean="0"/>
              <a:pPr>
                <a:defRPr/>
              </a:pPr>
              <a:t>‹#›</a:t>
            </a:fld>
            <a:endParaRPr lang="en-US" altLang="zh-TW"/>
          </a:p>
        </p:txBody>
      </p:sp>
    </p:spTree>
    <p:extLst>
      <p:ext uri="{BB962C8B-B14F-4D97-AF65-F5344CB8AC3E}">
        <p14:creationId xmlns:p14="http://schemas.microsoft.com/office/powerpoint/2010/main" val="1991472672"/>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TW" altLang="en-US"/>
              <a:t>按一下以編輯母片標題樣式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pPr>
              <a:defRPr/>
            </a:pPr>
            <a:fld id="{A40544B2-FB36-B64F-87F5-74EF92A24BF6}" type="datetime1">
              <a:rPr lang="zh-TW" altLang="en-US" smtClean="0"/>
              <a:pPr>
                <a:defRPr/>
              </a:pPr>
              <a:t>2020/3/27</a:t>
            </a:fld>
            <a:endParaRPr lang="zh-TW" altLang="en-US"/>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pPr>
              <a:defRPr/>
            </a:pPr>
            <a:fld id="{740C3672-08C5-8940-92CD-A58B919B9238}" type="slidenum">
              <a:rPr lang="zh-TW" altLang="en-US" smtClean="0"/>
              <a:pPr>
                <a:defRPr/>
              </a:pPr>
              <a:t>‹#›</a:t>
            </a:fld>
            <a:endParaRPr lang="en-US" altLang="zh-TW"/>
          </a:p>
        </p:txBody>
      </p:sp>
    </p:spTree>
    <p:extLst>
      <p:ext uri="{BB962C8B-B14F-4D97-AF65-F5344CB8AC3E}">
        <p14:creationId xmlns:p14="http://schemas.microsoft.com/office/powerpoint/2010/main" val="979590111"/>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pPr>
              <a:defRPr/>
            </a:pPr>
            <a:fld id="{0B14BBA3-EE64-7C4C-8009-C5371C8C1C5D}" type="datetime1">
              <a:rPr lang="zh-TW" altLang="en-US" smtClean="0"/>
              <a:pPr>
                <a:defRPr/>
              </a:pPr>
              <a:t>2020/3/27</a:t>
            </a:fld>
            <a:endParaRPr lang="zh-TW" altLang="en-US"/>
          </a:p>
        </p:txBody>
      </p:sp>
      <p:sp>
        <p:nvSpPr>
          <p:cNvPr id="6" name="Footer Placeholder 5"/>
          <p:cNvSpPr>
            <a:spLocks noGrp="1"/>
          </p:cNvSpPr>
          <p:nvPr>
            <p:ph type="ftr" sz="quarter" idx="11"/>
          </p:nvPr>
        </p:nvSpPr>
        <p:spPr/>
        <p:txBody>
          <a:bodyPr/>
          <a:lstStyle/>
          <a:p>
            <a:pPr>
              <a:defRPr/>
            </a:pPr>
            <a:endParaRPr lang="en-US" altLang="zh-TW"/>
          </a:p>
        </p:txBody>
      </p:sp>
      <p:sp>
        <p:nvSpPr>
          <p:cNvPr id="7" name="Slide Number Placeholder 6"/>
          <p:cNvSpPr>
            <a:spLocks noGrp="1"/>
          </p:cNvSpPr>
          <p:nvPr>
            <p:ph type="sldNum" sz="quarter" idx="12"/>
          </p:nvPr>
        </p:nvSpPr>
        <p:spPr/>
        <p:txBody>
          <a:bodyPr/>
          <a:lstStyle/>
          <a:p>
            <a:pPr>
              <a:defRPr/>
            </a:pPr>
            <a:fld id="{7E17CA3B-54FD-D849-8832-CF49096EA13B}" type="slidenum">
              <a:rPr lang="zh-TW" altLang="en-US" smtClean="0"/>
              <a:pPr>
                <a:defRPr/>
              </a:pPr>
              <a:t>‹#›</a:t>
            </a:fld>
            <a:endParaRPr lang="en-US" altLang="zh-TW"/>
          </a:p>
        </p:txBody>
      </p:sp>
    </p:spTree>
    <p:extLst>
      <p:ext uri="{BB962C8B-B14F-4D97-AF65-F5344CB8AC3E}">
        <p14:creationId xmlns:p14="http://schemas.microsoft.com/office/powerpoint/2010/main" val="3022634829"/>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Content Placeholder 3"/>
          <p:cNvSpPr>
            <a:spLocks noGrp="1"/>
          </p:cNvSpPr>
          <p:nvPr>
            <p:ph sz="half" idx="2"/>
          </p:nvPr>
        </p:nvSpPr>
        <p:spPr>
          <a:xfrm>
            <a:off x="629842" y="2505075"/>
            <a:ext cx="3868340"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Content Placeholder 5"/>
          <p:cNvSpPr>
            <a:spLocks noGrp="1"/>
          </p:cNvSpPr>
          <p:nvPr>
            <p:ph sz="quarter" idx="4"/>
          </p:nvPr>
        </p:nvSpPr>
        <p:spPr>
          <a:xfrm>
            <a:off x="4629150" y="2505075"/>
            <a:ext cx="3887391"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pPr>
              <a:defRPr/>
            </a:pPr>
            <a:fld id="{0B14BBA3-EE64-7C4C-8009-C5371C8C1C5D}" type="datetime1">
              <a:rPr lang="zh-TW" altLang="en-US" smtClean="0"/>
              <a:pPr>
                <a:defRPr/>
              </a:pPr>
              <a:t>2020/3/27</a:t>
            </a:fld>
            <a:endParaRPr lang="zh-TW" altLang="en-US"/>
          </a:p>
        </p:txBody>
      </p:sp>
      <p:sp>
        <p:nvSpPr>
          <p:cNvPr id="8" name="Footer Placeholder 7"/>
          <p:cNvSpPr>
            <a:spLocks noGrp="1"/>
          </p:cNvSpPr>
          <p:nvPr>
            <p:ph type="ftr" sz="quarter" idx="11"/>
          </p:nvPr>
        </p:nvSpPr>
        <p:spPr/>
        <p:txBody>
          <a:bodyPr/>
          <a:lstStyle/>
          <a:p>
            <a:pPr>
              <a:defRPr/>
            </a:pPr>
            <a:endParaRPr lang="en-US" altLang="zh-TW"/>
          </a:p>
        </p:txBody>
      </p:sp>
      <p:sp>
        <p:nvSpPr>
          <p:cNvPr id="9" name="Slide Number Placeholder 8"/>
          <p:cNvSpPr>
            <a:spLocks noGrp="1"/>
          </p:cNvSpPr>
          <p:nvPr>
            <p:ph type="sldNum" sz="quarter" idx="12"/>
          </p:nvPr>
        </p:nvSpPr>
        <p:spPr/>
        <p:txBody>
          <a:bodyPr/>
          <a:lstStyle/>
          <a:p>
            <a:pPr>
              <a:defRPr/>
            </a:pPr>
            <a:fld id="{7E17CA3B-54FD-D849-8832-CF49096EA13B}" type="slidenum">
              <a:rPr lang="zh-TW" altLang="en-US" smtClean="0"/>
              <a:pPr>
                <a:defRPr/>
              </a:pPr>
              <a:t>‹#›</a:t>
            </a:fld>
            <a:endParaRPr lang="en-US" altLang="zh-TW"/>
          </a:p>
        </p:txBody>
      </p:sp>
    </p:spTree>
    <p:extLst>
      <p:ext uri="{BB962C8B-B14F-4D97-AF65-F5344CB8AC3E}">
        <p14:creationId xmlns:p14="http://schemas.microsoft.com/office/powerpoint/2010/main" val="1401910935"/>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pPr>
              <a:defRPr/>
            </a:pPr>
            <a:fld id="{1028B788-5734-8F40-AAF7-964AF331E0B5}" type="datetime1">
              <a:rPr lang="zh-TW" altLang="en-US" smtClean="0"/>
              <a:pPr>
                <a:defRPr/>
              </a:pPr>
              <a:t>2020/3/27</a:t>
            </a:fld>
            <a:endParaRPr lang="zh-TW" altLang="en-US"/>
          </a:p>
        </p:txBody>
      </p:sp>
      <p:sp>
        <p:nvSpPr>
          <p:cNvPr id="4" name="Footer Placeholder 3"/>
          <p:cNvSpPr>
            <a:spLocks noGrp="1"/>
          </p:cNvSpPr>
          <p:nvPr>
            <p:ph type="ftr" sz="quarter" idx="11"/>
          </p:nvPr>
        </p:nvSpPr>
        <p:spPr/>
        <p:txBody>
          <a:bodyPr/>
          <a:lstStyle/>
          <a:p>
            <a:pPr>
              <a:defRPr/>
            </a:pPr>
            <a:endParaRPr lang="en-US" altLang="zh-TW"/>
          </a:p>
        </p:txBody>
      </p:sp>
      <p:sp>
        <p:nvSpPr>
          <p:cNvPr id="5" name="Slide Number Placeholder 4"/>
          <p:cNvSpPr>
            <a:spLocks noGrp="1"/>
          </p:cNvSpPr>
          <p:nvPr>
            <p:ph type="sldNum" sz="quarter" idx="12"/>
          </p:nvPr>
        </p:nvSpPr>
        <p:spPr/>
        <p:txBody>
          <a:bodyPr/>
          <a:lstStyle/>
          <a:p>
            <a:pPr>
              <a:defRPr/>
            </a:pPr>
            <a:fld id="{7B97C865-8132-A84A-AC66-FC12570195EF}" type="slidenum">
              <a:rPr lang="zh-TW" altLang="en-US" smtClean="0"/>
              <a:pPr>
                <a:defRPr/>
              </a:pPr>
              <a:t>‹#›</a:t>
            </a:fld>
            <a:endParaRPr lang="en-US" altLang="zh-TW"/>
          </a:p>
        </p:txBody>
      </p:sp>
    </p:spTree>
    <p:extLst>
      <p:ext uri="{BB962C8B-B14F-4D97-AF65-F5344CB8AC3E}">
        <p14:creationId xmlns:p14="http://schemas.microsoft.com/office/powerpoint/2010/main" val="13382158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36D9B412-AF9B-F844-A7FD-D0537C5E0649}" type="datetime1">
              <a:rPr lang="zh-TW" altLang="en-US" smtClean="0"/>
              <a:pPr>
                <a:defRPr/>
              </a:pPr>
              <a:t>2020/3/27</a:t>
            </a:fld>
            <a:endParaRPr lang="zh-TW" altLang="en-US"/>
          </a:p>
        </p:txBody>
      </p:sp>
      <p:sp>
        <p:nvSpPr>
          <p:cNvPr id="3" name="Footer Placeholder 2"/>
          <p:cNvSpPr>
            <a:spLocks noGrp="1"/>
          </p:cNvSpPr>
          <p:nvPr>
            <p:ph type="ftr" sz="quarter" idx="11"/>
          </p:nvPr>
        </p:nvSpPr>
        <p:spPr/>
        <p:txBody>
          <a:bodyPr/>
          <a:lstStyle/>
          <a:p>
            <a:pPr>
              <a:defRPr/>
            </a:pPr>
            <a:endParaRPr lang="en-US" altLang="zh-TW"/>
          </a:p>
        </p:txBody>
      </p:sp>
      <p:sp>
        <p:nvSpPr>
          <p:cNvPr id="4" name="Slide Number Placeholder 3"/>
          <p:cNvSpPr>
            <a:spLocks noGrp="1"/>
          </p:cNvSpPr>
          <p:nvPr>
            <p:ph type="sldNum" sz="quarter" idx="12"/>
          </p:nvPr>
        </p:nvSpPr>
        <p:spPr/>
        <p:txBody>
          <a:bodyPr/>
          <a:lstStyle/>
          <a:p>
            <a:pPr>
              <a:defRPr/>
            </a:pPr>
            <a:fld id="{7F2EA24C-EF86-9D4B-8478-04897342C21F}" type="slidenum">
              <a:rPr lang="zh-TW" altLang="en-US" smtClean="0"/>
              <a:pPr>
                <a:defRPr/>
              </a:pPr>
              <a:t>‹#›</a:t>
            </a:fld>
            <a:endParaRPr lang="en-US" altLang="zh-TW"/>
          </a:p>
        </p:txBody>
      </p:sp>
    </p:spTree>
    <p:extLst>
      <p:ext uri="{BB962C8B-B14F-4D97-AF65-F5344CB8AC3E}">
        <p14:creationId xmlns:p14="http://schemas.microsoft.com/office/powerpoint/2010/main" val="2551829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TW" altLang="en-US"/>
              <a:t>按一下以編輯母片標題樣式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pPr>
              <a:defRPr/>
            </a:pPr>
            <a:fld id="{0B14BBA3-EE64-7C4C-8009-C5371C8C1C5D}" type="datetime1">
              <a:rPr lang="zh-TW" altLang="en-US" smtClean="0"/>
              <a:pPr>
                <a:defRPr/>
              </a:pPr>
              <a:t>2020/3/27</a:t>
            </a:fld>
            <a:endParaRPr lang="zh-TW" altLang="en-US"/>
          </a:p>
        </p:txBody>
      </p:sp>
      <p:sp>
        <p:nvSpPr>
          <p:cNvPr id="6" name="Footer Placeholder 5"/>
          <p:cNvSpPr>
            <a:spLocks noGrp="1"/>
          </p:cNvSpPr>
          <p:nvPr>
            <p:ph type="ftr" sz="quarter" idx="11"/>
          </p:nvPr>
        </p:nvSpPr>
        <p:spPr/>
        <p:txBody>
          <a:bodyPr/>
          <a:lstStyle/>
          <a:p>
            <a:pPr>
              <a:defRPr/>
            </a:pPr>
            <a:endParaRPr lang="en-US" altLang="zh-TW"/>
          </a:p>
        </p:txBody>
      </p:sp>
      <p:sp>
        <p:nvSpPr>
          <p:cNvPr id="7" name="Slide Number Placeholder 6"/>
          <p:cNvSpPr>
            <a:spLocks noGrp="1"/>
          </p:cNvSpPr>
          <p:nvPr>
            <p:ph type="sldNum" sz="quarter" idx="12"/>
          </p:nvPr>
        </p:nvSpPr>
        <p:spPr/>
        <p:txBody>
          <a:bodyPr/>
          <a:lstStyle/>
          <a:p>
            <a:pPr>
              <a:defRPr/>
            </a:pPr>
            <a:fld id="{7E17CA3B-54FD-D849-8832-CF49096EA13B}" type="slidenum">
              <a:rPr lang="zh-TW" altLang="en-US" smtClean="0"/>
              <a:pPr>
                <a:defRPr/>
              </a:pPr>
              <a:t>‹#›</a:t>
            </a:fld>
            <a:endParaRPr lang="en-US" altLang="zh-TW"/>
          </a:p>
        </p:txBody>
      </p:sp>
    </p:spTree>
    <p:extLst>
      <p:ext uri="{BB962C8B-B14F-4D97-AF65-F5344CB8AC3E}">
        <p14:creationId xmlns:p14="http://schemas.microsoft.com/office/powerpoint/2010/main" val="3973714060"/>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pPr>
              <a:defRPr/>
            </a:pPr>
            <a:fld id="{0B14BBA3-EE64-7C4C-8009-C5371C8C1C5D}" type="datetime1">
              <a:rPr lang="zh-TW" altLang="en-US" smtClean="0"/>
              <a:pPr>
                <a:defRPr/>
              </a:pPr>
              <a:t>2020/3/27</a:t>
            </a:fld>
            <a:endParaRPr lang="zh-TW" altLang="en-US"/>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pPr>
              <a:defRPr/>
            </a:pPr>
            <a:fld id="{7E17CA3B-54FD-D849-8832-CF49096EA13B}" type="slidenum">
              <a:rPr lang="zh-TW" altLang="en-US" smtClean="0"/>
              <a:pPr>
                <a:defRPr/>
              </a:pPr>
              <a:t>‹#›</a:t>
            </a:fld>
            <a:endParaRPr lang="en-US" altLang="zh-TW"/>
          </a:p>
        </p:txBody>
      </p:sp>
    </p:spTree>
    <p:extLst>
      <p:ext uri="{BB962C8B-B14F-4D97-AF65-F5344CB8AC3E}">
        <p14:creationId xmlns:p14="http://schemas.microsoft.com/office/powerpoint/2010/main" val="4120419936"/>
      </p:ext>
    </p:extLst>
  </p:cSld>
  <p:clrMapOvr>
    <a:masterClrMapping/>
  </p:clrMapOvr>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pPr>
              <a:defRPr/>
            </a:pPr>
            <a:fld id="{0B14BBA3-EE64-7C4C-8009-C5371C8C1C5D}" type="datetime1">
              <a:rPr lang="zh-TW" altLang="en-US" smtClean="0"/>
              <a:pPr>
                <a:defRPr/>
              </a:pPr>
              <a:t>2020/3/27</a:t>
            </a:fld>
            <a:endParaRPr lang="zh-TW" altLang="en-US"/>
          </a:p>
        </p:txBody>
      </p:sp>
      <p:sp>
        <p:nvSpPr>
          <p:cNvPr id="6" name="Footer Placeholder 5"/>
          <p:cNvSpPr>
            <a:spLocks noGrp="1"/>
          </p:cNvSpPr>
          <p:nvPr>
            <p:ph type="ftr" sz="quarter" idx="11"/>
          </p:nvPr>
        </p:nvSpPr>
        <p:spPr/>
        <p:txBody>
          <a:bodyPr/>
          <a:lstStyle/>
          <a:p>
            <a:pPr>
              <a:defRPr/>
            </a:pPr>
            <a:endParaRPr lang="en-US" altLang="zh-TW"/>
          </a:p>
        </p:txBody>
      </p:sp>
      <p:sp>
        <p:nvSpPr>
          <p:cNvPr id="7" name="Slide Number Placeholder 6"/>
          <p:cNvSpPr>
            <a:spLocks noGrp="1"/>
          </p:cNvSpPr>
          <p:nvPr>
            <p:ph type="sldNum" sz="quarter" idx="12"/>
          </p:nvPr>
        </p:nvSpPr>
        <p:spPr/>
        <p:txBody>
          <a:bodyPr/>
          <a:lstStyle/>
          <a:p>
            <a:pPr>
              <a:defRPr/>
            </a:pPr>
            <a:fld id="{7E17CA3B-54FD-D849-8832-CF49096EA13B}" type="slidenum">
              <a:rPr lang="zh-TW" altLang="en-US" smtClean="0"/>
              <a:pPr>
                <a:defRPr/>
              </a:pPr>
              <a:t>‹#›</a:t>
            </a:fld>
            <a:endParaRPr lang="en-US" altLang="zh-TW"/>
          </a:p>
        </p:txBody>
      </p:sp>
    </p:spTree>
    <p:extLst>
      <p:ext uri="{BB962C8B-B14F-4D97-AF65-F5344CB8AC3E}">
        <p14:creationId xmlns:p14="http://schemas.microsoft.com/office/powerpoint/2010/main" val="3913302657"/>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pPr>
              <a:defRPr/>
            </a:pPr>
            <a:fld id="{0B14BBA3-EE64-7C4C-8009-C5371C8C1C5D}" type="datetime1">
              <a:rPr lang="zh-TW" altLang="en-US" smtClean="0"/>
              <a:pPr>
                <a:defRPr/>
              </a:pPr>
              <a:t>2020/3/27</a:t>
            </a:fld>
            <a:endParaRPr lang="zh-TW" altLang="en-US"/>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pPr>
              <a:defRPr/>
            </a:pPr>
            <a:fld id="{7E17CA3B-54FD-D849-8832-CF49096EA13B}" type="slidenum">
              <a:rPr lang="zh-TW" altLang="en-US" smtClean="0"/>
              <a:pPr>
                <a:defRPr/>
              </a:pPr>
              <a:t>‹#›</a:t>
            </a:fld>
            <a:endParaRPr lang="en-US" altLang="zh-TW"/>
          </a:p>
        </p:txBody>
      </p:sp>
    </p:spTree>
    <p:extLst>
      <p:ext uri="{BB962C8B-B14F-4D97-AF65-F5344CB8AC3E}">
        <p14:creationId xmlns:p14="http://schemas.microsoft.com/office/powerpoint/2010/main" val="3793641754"/>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pPr>
              <a:defRPr/>
            </a:pPr>
            <a:fld id="{0B14BBA3-EE64-7C4C-8009-C5371C8C1C5D}" type="datetime1">
              <a:rPr lang="zh-TW" altLang="en-US" smtClean="0"/>
              <a:pPr>
                <a:defRPr/>
              </a:pPr>
              <a:t>2020/3/27</a:t>
            </a:fld>
            <a:endParaRPr lang="zh-TW" altLang="en-US"/>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pPr>
              <a:defRPr/>
            </a:pPr>
            <a:fld id="{7E17CA3B-54FD-D849-8832-CF49096EA13B}" type="slidenum">
              <a:rPr lang="zh-TW" altLang="en-US" smtClean="0"/>
              <a:pPr>
                <a:defRPr/>
              </a:pPr>
              <a:t>‹#›</a:t>
            </a:fld>
            <a:endParaRPr lang="en-US" altLang="zh-TW"/>
          </a:p>
        </p:txBody>
      </p:sp>
    </p:spTree>
    <p:extLst>
      <p:ext uri="{BB962C8B-B14F-4D97-AF65-F5344CB8AC3E}">
        <p14:creationId xmlns:p14="http://schemas.microsoft.com/office/powerpoint/2010/main" val="29800170"/>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TW" altLang="en-US"/>
              <a:t>按一下以編輯母片標題樣式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pPr>
              <a:defRPr/>
            </a:pPr>
            <a:fld id="{A40544B2-FB36-B64F-87F5-74EF92A24BF6}" type="datetime1">
              <a:rPr lang="zh-TW" altLang="en-US" smtClean="0"/>
              <a:pPr>
                <a:defRPr/>
              </a:pPr>
              <a:t>2020/3/27</a:t>
            </a:fld>
            <a:endParaRPr lang="zh-TW" altLang="en-US"/>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pPr>
              <a:defRPr/>
            </a:pPr>
            <a:fld id="{740C3672-08C5-8940-92CD-A58B919B9238}" type="slidenum">
              <a:rPr lang="zh-TW" altLang="en-US" smtClean="0"/>
              <a:pPr>
                <a:defRPr/>
              </a:pPr>
              <a:t>‹#›</a:t>
            </a:fld>
            <a:endParaRPr lang="en-US" altLang="zh-TW"/>
          </a:p>
        </p:txBody>
      </p:sp>
    </p:spTree>
    <p:extLst>
      <p:ext uri="{BB962C8B-B14F-4D97-AF65-F5344CB8AC3E}">
        <p14:creationId xmlns:p14="http://schemas.microsoft.com/office/powerpoint/2010/main" val="2047893547"/>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pPr>
              <a:defRPr/>
            </a:pPr>
            <a:fld id="{0B14BBA3-EE64-7C4C-8009-C5371C8C1C5D}" type="datetime1">
              <a:rPr lang="zh-TW" altLang="en-US" smtClean="0"/>
              <a:pPr>
                <a:defRPr/>
              </a:pPr>
              <a:t>2020/3/27</a:t>
            </a:fld>
            <a:endParaRPr lang="zh-TW" altLang="en-US"/>
          </a:p>
        </p:txBody>
      </p:sp>
      <p:sp>
        <p:nvSpPr>
          <p:cNvPr id="6" name="Footer Placeholder 5"/>
          <p:cNvSpPr>
            <a:spLocks noGrp="1"/>
          </p:cNvSpPr>
          <p:nvPr>
            <p:ph type="ftr" sz="quarter" idx="11"/>
          </p:nvPr>
        </p:nvSpPr>
        <p:spPr/>
        <p:txBody>
          <a:bodyPr/>
          <a:lstStyle/>
          <a:p>
            <a:pPr>
              <a:defRPr/>
            </a:pPr>
            <a:endParaRPr lang="en-US" altLang="zh-TW"/>
          </a:p>
        </p:txBody>
      </p:sp>
      <p:sp>
        <p:nvSpPr>
          <p:cNvPr id="7" name="Slide Number Placeholder 6"/>
          <p:cNvSpPr>
            <a:spLocks noGrp="1"/>
          </p:cNvSpPr>
          <p:nvPr>
            <p:ph type="sldNum" sz="quarter" idx="12"/>
          </p:nvPr>
        </p:nvSpPr>
        <p:spPr/>
        <p:txBody>
          <a:bodyPr/>
          <a:lstStyle/>
          <a:p>
            <a:pPr>
              <a:defRPr/>
            </a:pPr>
            <a:fld id="{7E17CA3B-54FD-D849-8832-CF49096EA13B}" type="slidenum">
              <a:rPr lang="zh-TW" altLang="en-US" smtClean="0"/>
              <a:pPr>
                <a:defRPr/>
              </a:pPr>
              <a:t>‹#›</a:t>
            </a:fld>
            <a:endParaRPr lang="en-US" altLang="zh-TW"/>
          </a:p>
        </p:txBody>
      </p:sp>
    </p:spTree>
    <p:extLst>
      <p:ext uri="{BB962C8B-B14F-4D97-AF65-F5344CB8AC3E}">
        <p14:creationId xmlns:p14="http://schemas.microsoft.com/office/powerpoint/2010/main" val="2965522027"/>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Content Placeholder 3"/>
          <p:cNvSpPr>
            <a:spLocks noGrp="1"/>
          </p:cNvSpPr>
          <p:nvPr>
            <p:ph sz="half" idx="2"/>
          </p:nvPr>
        </p:nvSpPr>
        <p:spPr>
          <a:xfrm>
            <a:off x="629842" y="2505075"/>
            <a:ext cx="3868340"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Content Placeholder 5"/>
          <p:cNvSpPr>
            <a:spLocks noGrp="1"/>
          </p:cNvSpPr>
          <p:nvPr>
            <p:ph sz="quarter" idx="4"/>
          </p:nvPr>
        </p:nvSpPr>
        <p:spPr>
          <a:xfrm>
            <a:off x="4629150" y="2505075"/>
            <a:ext cx="3887391"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pPr>
              <a:defRPr/>
            </a:pPr>
            <a:fld id="{0B14BBA3-EE64-7C4C-8009-C5371C8C1C5D}" type="datetime1">
              <a:rPr lang="zh-TW" altLang="en-US" smtClean="0"/>
              <a:pPr>
                <a:defRPr/>
              </a:pPr>
              <a:t>2020/3/27</a:t>
            </a:fld>
            <a:endParaRPr lang="zh-TW" altLang="en-US"/>
          </a:p>
        </p:txBody>
      </p:sp>
      <p:sp>
        <p:nvSpPr>
          <p:cNvPr id="8" name="Footer Placeholder 7"/>
          <p:cNvSpPr>
            <a:spLocks noGrp="1"/>
          </p:cNvSpPr>
          <p:nvPr>
            <p:ph type="ftr" sz="quarter" idx="11"/>
          </p:nvPr>
        </p:nvSpPr>
        <p:spPr/>
        <p:txBody>
          <a:bodyPr/>
          <a:lstStyle/>
          <a:p>
            <a:pPr>
              <a:defRPr/>
            </a:pPr>
            <a:endParaRPr lang="en-US" altLang="zh-TW"/>
          </a:p>
        </p:txBody>
      </p:sp>
      <p:sp>
        <p:nvSpPr>
          <p:cNvPr id="9" name="Slide Number Placeholder 8"/>
          <p:cNvSpPr>
            <a:spLocks noGrp="1"/>
          </p:cNvSpPr>
          <p:nvPr>
            <p:ph type="sldNum" sz="quarter" idx="12"/>
          </p:nvPr>
        </p:nvSpPr>
        <p:spPr/>
        <p:txBody>
          <a:bodyPr/>
          <a:lstStyle/>
          <a:p>
            <a:pPr>
              <a:defRPr/>
            </a:pPr>
            <a:fld id="{7E17CA3B-54FD-D849-8832-CF49096EA13B}" type="slidenum">
              <a:rPr lang="zh-TW" altLang="en-US" smtClean="0"/>
              <a:pPr>
                <a:defRPr/>
              </a:pPr>
              <a:t>‹#›</a:t>
            </a:fld>
            <a:endParaRPr lang="en-US" altLang="zh-TW"/>
          </a:p>
        </p:txBody>
      </p:sp>
    </p:spTree>
    <p:extLst>
      <p:ext uri="{BB962C8B-B14F-4D97-AF65-F5344CB8AC3E}">
        <p14:creationId xmlns:p14="http://schemas.microsoft.com/office/powerpoint/2010/main" val="3536736219"/>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pPr>
              <a:defRPr/>
            </a:pPr>
            <a:fld id="{1028B788-5734-8F40-AAF7-964AF331E0B5}" type="datetime1">
              <a:rPr lang="zh-TW" altLang="en-US" smtClean="0"/>
              <a:pPr>
                <a:defRPr/>
              </a:pPr>
              <a:t>2020/3/27</a:t>
            </a:fld>
            <a:endParaRPr lang="zh-TW" altLang="en-US"/>
          </a:p>
        </p:txBody>
      </p:sp>
      <p:sp>
        <p:nvSpPr>
          <p:cNvPr id="4" name="Footer Placeholder 3"/>
          <p:cNvSpPr>
            <a:spLocks noGrp="1"/>
          </p:cNvSpPr>
          <p:nvPr>
            <p:ph type="ftr" sz="quarter" idx="11"/>
          </p:nvPr>
        </p:nvSpPr>
        <p:spPr/>
        <p:txBody>
          <a:bodyPr/>
          <a:lstStyle/>
          <a:p>
            <a:pPr>
              <a:defRPr/>
            </a:pPr>
            <a:endParaRPr lang="en-US" altLang="zh-TW"/>
          </a:p>
        </p:txBody>
      </p:sp>
      <p:sp>
        <p:nvSpPr>
          <p:cNvPr id="5" name="Slide Number Placeholder 4"/>
          <p:cNvSpPr>
            <a:spLocks noGrp="1"/>
          </p:cNvSpPr>
          <p:nvPr>
            <p:ph type="sldNum" sz="quarter" idx="12"/>
          </p:nvPr>
        </p:nvSpPr>
        <p:spPr/>
        <p:txBody>
          <a:bodyPr/>
          <a:lstStyle/>
          <a:p>
            <a:pPr>
              <a:defRPr/>
            </a:pPr>
            <a:fld id="{7B97C865-8132-A84A-AC66-FC12570195EF}" type="slidenum">
              <a:rPr lang="zh-TW" altLang="en-US" smtClean="0"/>
              <a:pPr>
                <a:defRPr/>
              </a:pPr>
              <a:t>‹#›</a:t>
            </a:fld>
            <a:endParaRPr lang="en-US" altLang="zh-TW"/>
          </a:p>
        </p:txBody>
      </p:sp>
    </p:spTree>
    <p:extLst>
      <p:ext uri="{BB962C8B-B14F-4D97-AF65-F5344CB8AC3E}">
        <p14:creationId xmlns:p14="http://schemas.microsoft.com/office/powerpoint/2010/main" val="1754544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36D9B412-AF9B-F844-A7FD-D0537C5E0649}" type="datetime1">
              <a:rPr lang="zh-TW" altLang="en-US" smtClean="0"/>
              <a:pPr>
                <a:defRPr/>
              </a:pPr>
              <a:t>2020/3/27</a:t>
            </a:fld>
            <a:endParaRPr lang="zh-TW" altLang="en-US"/>
          </a:p>
        </p:txBody>
      </p:sp>
      <p:sp>
        <p:nvSpPr>
          <p:cNvPr id="3" name="Footer Placeholder 2"/>
          <p:cNvSpPr>
            <a:spLocks noGrp="1"/>
          </p:cNvSpPr>
          <p:nvPr>
            <p:ph type="ftr" sz="quarter" idx="11"/>
          </p:nvPr>
        </p:nvSpPr>
        <p:spPr/>
        <p:txBody>
          <a:bodyPr/>
          <a:lstStyle/>
          <a:p>
            <a:pPr>
              <a:defRPr/>
            </a:pPr>
            <a:endParaRPr lang="en-US" altLang="zh-TW"/>
          </a:p>
        </p:txBody>
      </p:sp>
      <p:sp>
        <p:nvSpPr>
          <p:cNvPr id="4" name="Slide Number Placeholder 3"/>
          <p:cNvSpPr>
            <a:spLocks noGrp="1"/>
          </p:cNvSpPr>
          <p:nvPr>
            <p:ph type="sldNum" sz="quarter" idx="12"/>
          </p:nvPr>
        </p:nvSpPr>
        <p:spPr/>
        <p:txBody>
          <a:bodyPr/>
          <a:lstStyle/>
          <a:p>
            <a:pPr>
              <a:defRPr/>
            </a:pPr>
            <a:fld id="{7F2EA24C-EF86-9D4B-8478-04897342C21F}" type="slidenum">
              <a:rPr lang="zh-TW" altLang="en-US" smtClean="0"/>
              <a:pPr>
                <a:defRPr/>
              </a:pPr>
              <a:t>‹#›</a:t>
            </a:fld>
            <a:endParaRPr lang="en-US" altLang="zh-TW"/>
          </a:p>
        </p:txBody>
      </p:sp>
    </p:spTree>
    <p:extLst>
      <p:ext uri="{BB962C8B-B14F-4D97-AF65-F5344CB8AC3E}">
        <p14:creationId xmlns:p14="http://schemas.microsoft.com/office/powerpoint/2010/main" val="3464677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TW" altLang="en-US"/>
              <a:t>按一下以編輯母片標題樣式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Date Placeholder 4"/>
          <p:cNvSpPr>
            <a:spLocks noGrp="1"/>
          </p:cNvSpPr>
          <p:nvPr>
            <p:ph type="dt" sz="half" idx="10"/>
          </p:nvPr>
        </p:nvSpPr>
        <p:spPr/>
        <p:txBody>
          <a:bodyPr/>
          <a:lstStyle/>
          <a:p>
            <a:pPr>
              <a:defRPr/>
            </a:pPr>
            <a:fld id="{0B14BBA3-EE64-7C4C-8009-C5371C8C1C5D}" type="datetime1">
              <a:rPr lang="zh-TW" altLang="en-US" smtClean="0"/>
              <a:pPr>
                <a:defRPr/>
              </a:pPr>
              <a:t>2020/3/27</a:t>
            </a:fld>
            <a:endParaRPr lang="zh-TW" altLang="en-US"/>
          </a:p>
        </p:txBody>
      </p:sp>
      <p:sp>
        <p:nvSpPr>
          <p:cNvPr id="6" name="Footer Placeholder 5"/>
          <p:cNvSpPr>
            <a:spLocks noGrp="1"/>
          </p:cNvSpPr>
          <p:nvPr>
            <p:ph type="ftr" sz="quarter" idx="11"/>
          </p:nvPr>
        </p:nvSpPr>
        <p:spPr/>
        <p:txBody>
          <a:bodyPr/>
          <a:lstStyle/>
          <a:p>
            <a:pPr>
              <a:defRPr/>
            </a:pPr>
            <a:endParaRPr lang="en-US" altLang="zh-TW"/>
          </a:p>
        </p:txBody>
      </p:sp>
      <p:sp>
        <p:nvSpPr>
          <p:cNvPr id="7" name="Slide Number Placeholder 6"/>
          <p:cNvSpPr>
            <a:spLocks noGrp="1"/>
          </p:cNvSpPr>
          <p:nvPr>
            <p:ph type="sldNum" sz="quarter" idx="12"/>
          </p:nvPr>
        </p:nvSpPr>
        <p:spPr/>
        <p:txBody>
          <a:bodyPr/>
          <a:lstStyle/>
          <a:p>
            <a:pPr>
              <a:defRPr/>
            </a:pPr>
            <a:fld id="{7E17CA3B-54FD-D849-8832-CF49096EA13B}" type="slidenum">
              <a:rPr lang="zh-TW" altLang="en-US" smtClean="0"/>
              <a:pPr>
                <a:defRPr/>
              </a:pPr>
              <a:t>‹#›</a:t>
            </a:fld>
            <a:endParaRPr lang="en-US" altLang="zh-TW"/>
          </a:p>
        </p:txBody>
      </p:sp>
    </p:spTree>
    <p:extLst>
      <p:ext uri="{BB962C8B-B14F-4D97-AF65-F5344CB8AC3E}">
        <p14:creationId xmlns:p14="http://schemas.microsoft.com/office/powerpoint/2010/main" val="2546940316"/>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Date Placeholder 4"/>
          <p:cNvSpPr>
            <a:spLocks noGrp="1"/>
          </p:cNvSpPr>
          <p:nvPr>
            <p:ph type="dt" sz="half" idx="10"/>
          </p:nvPr>
        </p:nvSpPr>
        <p:spPr/>
        <p:txBody>
          <a:bodyPr/>
          <a:lstStyle/>
          <a:p>
            <a:pPr>
              <a:defRPr/>
            </a:pPr>
            <a:fld id="{0B14BBA3-EE64-7C4C-8009-C5371C8C1C5D}" type="datetime1">
              <a:rPr lang="zh-TW" altLang="en-US" smtClean="0"/>
              <a:pPr>
                <a:defRPr/>
              </a:pPr>
              <a:t>2020/3/27</a:t>
            </a:fld>
            <a:endParaRPr lang="zh-TW" altLang="en-US"/>
          </a:p>
        </p:txBody>
      </p:sp>
      <p:sp>
        <p:nvSpPr>
          <p:cNvPr id="6" name="Footer Placeholder 5"/>
          <p:cNvSpPr>
            <a:spLocks noGrp="1"/>
          </p:cNvSpPr>
          <p:nvPr>
            <p:ph type="ftr" sz="quarter" idx="11"/>
          </p:nvPr>
        </p:nvSpPr>
        <p:spPr/>
        <p:txBody>
          <a:bodyPr/>
          <a:lstStyle/>
          <a:p>
            <a:pPr>
              <a:defRPr/>
            </a:pPr>
            <a:endParaRPr lang="en-US" altLang="zh-TW"/>
          </a:p>
        </p:txBody>
      </p:sp>
      <p:sp>
        <p:nvSpPr>
          <p:cNvPr id="7" name="Slide Number Placeholder 6"/>
          <p:cNvSpPr>
            <a:spLocks noGrp="1"/>
          </p:cNvSpPr>
          <p:nvPr>
            <p:ph type="sldNum" sz="quarter" idx="12"/>
          </p:nvPr>
        </p:nvSpPr>
        <p:spPr/>
        <p:txBody>
          <a:bodyPr/>
          <a:lstStyle/>
          <a:p>
            <a:pPr>
              <a:defRPr/>
            </a:pPr>
            <a:fld id="{7E17CA3B-54FD-D849-8832-CF49096EA13B}" type="slidenum">
              <a:rPr lang="zh-TW" altLang="en-US" smtClean="0"/>
              <a:pPr>
                <a:defRPr/>
              </a:pPr>
              <a:t>‹#›</a:t>
            </a:fld>
            <a:endParaRPr lang="en-US" altLang="zh-TW"/>
          </a:p>
        </p:txBody>
      </p:sp>
    </p:spTree>
    <p:extLst>
      <p:ext uri="{BB962C8B-B14F-4D97-AF65-F5344CB8AC3E}">
        <p14:creationId xmlns:p14="http://schemas.microsoft.com/office/powerpoint/2010/main" val="666476448"/>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gs>
            <a:gs pos="74000">
              <a:srgbClr val="FFFF00"/>
            </a:gs>
            <a:gs pos="83000">
              <a:srgbClr val="F9FF43"/>
            </a:gs>
            <a:gs pos="100000">
              <a:srgbClr val="F9FF43"/>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0B14BBA3-EE64-7C4C-8009-C5371C8C1C5D}" type="datetime1">
              <a:rPr lang="zh-TW" altLang="en-US" smtClean="0"/>
              <a:pPr>
                <a:defRPr/>
              </a:pPr>
              <a:t>2020/3/27</a:t>
            </a:fld>
            <a:endParaRPr lang="zh-TW"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zh-TW"/>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7E17CA3B-54FD-D849-8832-CF49096EA13B}" type="slidenum">
              <a:rPr lang="zh-TW" altLang="en-US" smtClean="0"/>
              <a:pPr>
                <a:defRPr/>
              </a:pPr>
              <a:t>‹#›</a:t>
            </a:fld>
            <a:endParaRPr lang="en-US" altLang="zh-TW"/>
          </a:p>
        </p:txBody>
      </p:sp>
    </p:spTree>
    <p:extLst>
      <p:ext uri="{BB962C8B-B14F-4D97-AF65-F5344CB8AC3E}">
        <p14:creationId xmlns:p14="http://schemas.microsoft.com/office/powerpoint/2010/main" val="8583508"/>
      </p:ext>
    </p:extLst>
  </p:cSld>
  <p:clrMap bg1="lt1" tx1="dk1" bg2="lt2" tx2="dk2" accent1="accent1" accent2="accent2" accent3="accent3" accent4="accent4" accent5="accent5" accent6="accent6" hlink="hlink" folHlink="folHlink"/>
  <p:sldLayoutIdLst>
    <p:sldLayoutId id="2147484222" r:id="rId1"/>
    <p:sldLayoutId id="2147484223" r:id="rId2"/>
    <p:sldLayoutId id="2147484224" r:id="rId3"/>
    <p:sldLayoutId id="2147484225" r:id="rId4"/>
    <p:sldLayoutId id="2147484226" r:id="rId5"/>
    <p:sldLayoutId id="2147484227" r:id="rId6"/>
    <p:sldLayoutId id="2147484228" r:id="rId7"/>
    <p:sldLayoutId id="2147484229" r:id="rId8"/>
    <p:sldLayoutId id="2147484230" r:id="rId9"/>
    <p:sldLayoutId id="2147484231" r:id="rId10"/>
    <p:sldLayoutId id="2147484232"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4000">
              <a:schemeClr val="bg1">
                <a:lumMod val="95000"/>
              </a:schemeClr>
            </a:gs>
            <a:gs pos="68000">
              <a:srgbClr val="FDFFB6"/>
            </a:gs>
            <a:gs pos="83000">
              <a:srgbClr val="F9FF43"/>
            </a:gs>
            <a:gs pos="100000">
              <a:srgbClr val="FFFF00"/>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0B14BBA3-EE64-7C4C-8009-C5371C8C1C5D}" type="datetime1">
              <a:rPr lang="zh-TW" altLang="en-US" smtClean="0"/>
              <a:pPr>
                <a:defRPr/>
              </a:pPr>
              <a:t>2020/3/27</a:t>
            </a:fld>
            <a:endParaRPr lang="zh-TW"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zh-TW"/>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7E17CA3B-54FD-D849-8832-CF49096EA13B}" type="slidenum">
              <a:rPr lang="zh-TW" altLang="en-US" smtClean="0"/>
              <a:pPr>
                <a:defRPr/>
              </a:pPr>
              <a:t>‹#›</a:t>
            </a:fld>
            <a:endParaRPr lang="en-US" altLang="zh-TW"/>
          </a:p>
        </p:txBody>
      </p:sp>
    </p:spTree>
    <p:extLst>
      <p:ext uri="{BB962C8B-B14F-4D97-AF65-F5344CB8AC3E}">
        <p14:creationId xmlns:p14="http://schemas.microsoft.com/office/powerpoint/2010/main" val="1651816390"/>
      </p:ext>
    </p:extLst>
  </p:cSld>
  <p:clrMap bg1="lt1" tx1="dk1" bg2="lt2" tx2="dk2" accent1="accent1" accent2="accent2" accent3="accent3" accent4="accent4" accent5="accent5" accent6="accent6" hlink="hlink" folHlink="folHlink"/>
  <p:sldLayoutIdLst>
    <p:sldLayoutId id="2147484234" r:id="rId1"/>
    <p:sldLayoutId id="2147484235" r:id="rId2"/>
    <p:sldLayoutId id="2147484236" r:id="rId3"/>
    <p:sldLayoutId id="2147484237" r:id="rId4"/>
    <p:sldLayoutId id="2147484238" r:id="rId5"/>
    <p:sldLayoutId id="2147484239" r:id="rId6"/>
    <p:sldLayoutId id="2147484240" r:id="rId7"/>
    <p:sldLayoutId id="2147484241" r:id="rId8"/>
    <p:sldLayoutId id="2147484242" r:id="rId9"/>
    <p:sldLayoutId id="2147484243" r:id="rId10"/>
    <p:sldLayoutId id="2147484244"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coronavirus.gov.hk/eng/index.html"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hyperlink" Target="https://www.who.int/emergencies/diseases/novel-coronavirus-2019"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2.xml"/><Relationship Id="rId1" Type="http://schemas.openxmlformats.org/officeDocument/2006/relationships/slideLayout" Target="../slideLayouts/slideLayout4.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coronavirus.gov.hk/eng/health-advice.html" TargetMode="External"/><Relationship Id="rId2" Type="http://schemas.openxmlformats.org/officeDocument/2006/relationships/notesSlide" Target="../notesSlides/notesSlide18.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hyperlink" Target="https://www.youtube.com/watch?v=Yg78rf69TmY" TargetMode="External"/><Relationship Id="rId7"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hyperlink" Target="https://www.youtube.com/watch?v=X0OxrsgAP2w" TargetMode="External"/><Relationship Id="rId4" Type="http://schemas.openxmlformats.org/officeDocument/2006/relationships/hyperlink" Target="https://www.youtube.com/watch?v=KRvNk_8Jprk"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www.youtube.com/watch?v=NclD2azf6t4"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hyperlink" Target="https://www.chp.gov.hk/files/pdf/govt_preparedness_and_response_plan_for_novel_infectious_disease_of_public_health_significance_eng.pdf" TargetMode="External"/><Relationship Id="rId2" Type="http://schemas.openxmlformats.org/officeDocument/2006/relationships/notesSlide" Target="../notesSlides/notesSlide26.xml"/><Relationship Id="rId1" Type="http://schemas.openxmlformats.org/officeDocument/2006/relationships/slideLayout" Target="../slideLayouts/slideLayout4.xml"/><Relationship Id="rId5" Type="http://schemas.openxmlformats.org/officeDocument/2006/relationships/image" Target="../media/image10.png"/><Relationship Id="rId4" Type="http://schemas.openxmlformats.org/officeDocument/2006/relationships/image" Target="../media/image9.jpeg"/></Relationships>
</file>

<file path=ppt/slides/_rels/slide2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8" Type="http://schemas.openxmlformats.org/officeDocument/2006/relationships/diagramData" Target="../diagrams/data50.xml"/><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5.xml"/><Relationship Id="rId11" Type="http://schemas.openxmlformats.org/officeDocument/2006/relationships/diagramColors" Target="../diagrams/colors5.xml"/><Relationship Id="rId5" Type="http://schemas.openxmlformats.org/officeDocument/2006/relationships/diagramQuickStyle" Target="../diagrams/quickStyle5.xml"/><Relationship Id="rId10" Type="http://schemas.openxmlformats.org/officeDocument/2006/relationships/diagramQuickStyle" Target="../diagrams/quickStyle5.xml"/><Relationship Id="rId4" Type="http://schemas.openxmlformats.org/officeDocument/2006/relationships/diagramLayout" Target="../diagrams/layout5.xml"/><Relationship Id="rId9" Type="http://schemas.openxmlformats.org/officeDocument/2006/relationships/diagramLayout" Target="../diagrams/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93BEBEC-ED6C-DE4E-8696-4EE02F1A8D39}"/>
              </a:ext>
            </a:extLst>
          </p:cNvPr>
          <p:cNvSpPr>
            <a:spLocks noGrp="1"/>
          </p:cNvSpPr>
          <p:nvPr>
            <p:ph type="ctrTitle"/>
          </p:nvPr>
        </p:nvSpPr>
        <p:spPr>
          <a:xfrm>
            <a:off x="899592" y="2906588"/>
            <a:ext cx="7521980" cy="1535974"/>
          </a:xfrm>
        </p:spPr>
        <p:txBody>
          <a:bodyPr rtlCol="0">
            <a:noAutofit/>
          </a:bodyPr>
          <a:lstStyle/>
          <a:p>
            <a:pPr>
              <a:defRPr/>
            </a:pPr>
            <a:r>
              <a:rPr lang="en-US" altLang="zh-HK" b="1" dirty="0">
                <a:solidFill>
                  <a:srgbClr val="7030A0"/>
                </a:solidFill>
                <a:effectLst>
                  <a:outerShdw blurRad="38100" dist="38100" dir="2700000" algn="tl">
                    <a:srgbClr val="000000">
                      <a:alpha val="43137"/>
                    </a:srgbClr>
                  </a:outerShdw>
                </a:effectLst>
                <a:latin typeface="Apple Chancery" panose="03020702040506060504" pitchFamily="66" charset="0"/>
                <a:ea typeface="STXingkai" panose="02010800040101010101" pitchFamily="2" charset="-122"/>
              </a:rPr>
              <a:t>Infectious Diseases</a:t>
            </a:r>
            <a:r>
              <a:rPr lang="zh-HK" altLang="en-US" b="1" dirty="0">
                <a:solidFill>
                  <a:srgbClr val="7030A0"/>
                </a:solidFill>
                <a:effectLst>
                  <a:outerShdw blurRad="38100" dist="38100" dir="2700000" algn="tl">
                    <a:srgbClr val="000000">
                      <a:alpha val="43137"/>
                    </a:srgbClr>
                  </a:outerShdw>
                </a:effectLst>
                <a:latin typeface="Apple Chancery" panose="03020702040506060504" pitchFamily="66" charset="0"/>
                <a:ea typeface="STXingkai" panose="02010800040101010101" pitchFamily="2" charset="-122"/>
              </a:rPr>
              <a:t> </a:t>
            </a:r>
            <a:endParaRPr lang="zh-TW" altLang="en-US" dirty="0">
              <a:latin typeface="Apple Chancery" panose="03020702040506060504" pitchFamily="66" charset="0"/>
              <a:ea typeface="Yuanti SC" panose="02010600040101010101" pitchFamily="2" charset="-122"/>
            </a:endParaRPr>
          </a:p>
        </p:txBody>
      </p:sp>
      <p:sp>
        <p:nvSpPr>
          <p:cNvPr id="5123" name="副標題 2">
            <a:extLst>
              <a:ext uri="{FF2B5EF4-FFF2-40B4-BE49-F238E27FC236}">
                <a16:creationId xmlns:a16="http://schemas.microsoft.com/office/drawing/2014/main" id="{B544342C-E1CA-DD49-92DC-36FFFF680897}"/>
              </a:ext>
            </a:extLst>
          </p:cNvPr>
          <p:cNvSpPr>
            <a:spLocks noGrp="1"/>
          </p:cNvSpPr>
          <p:nvPr>
            <p:ph type="subTitle" idx="1"/>
          </p:nvPr>
        </p:nvSpPr>
        <p:spPr>
          <a:xfrm>
            <a:off x="611560" y="419647"/>
            <a:ext cx="8014923" cy="554644"/>
          </a:xfrm>
        </p:spPr>
        <p:txBody>
          <a:bodyPr>
            <a:noAutofit/>
          </a:bodyPr>
          <a:lstStyle/>
          <a:p>
            <a:pPr algn="ctr" eaLnBrk="1" hangingPunct="1">
              <a:lnSpc>
                <a:spcPct val="90000"/>
              </a:lnSpc>
            </a:pPr>
            <a:r>
              <a:rPr lang="en-US" altLang="zh-TW" b="1" dirty="0">
                <a:solidFill>
                  <a:schemeClr val="accent6">
                    <a:lumMod val="50000"/>
                  </a:schemeClr>
                </a:solidFill>
                <a:latin typeface="Times New Roman" panose="02020603050405020304" pitchFamily="18" charset="0"/>
                <a:ea typeface="Yuanti SC" panose="02010600040101010101" pitchFamily="2" charset="-122"/>
                <a:cs typeface="Times New Roman" panose="02020603050405020304" pitchFamily="18" charset="0"/>
              </a:rPr>
              <a:t>Senior Secondary Health Management and Social Care</a:t>
            </a:r>
            <a:endParaRPr lang="en-US" altLang="zh-HK" b="1" dirty="0">
              <a:solidFill>
                <a:schemeClr val="accent6">
                  <a:lumMod val="50000"/>
                </a:schemeClr>
              </a:solidFill>
              <a:latin typeface="Times New Roman" panose="02020603050405020304" pitchFamily="18" charset="0"/>
              <a:ea typeface="Yuanti SC" panose="02010600040101010101" pitchFamily="2" charset="-122"/>
              <a:cs typeface="Times New Roman" panose="02020603050405020304" pitchFamily="18" charset="0"/>
            </a:endParaRPr>
          </a:p>
          <a:p>
            <a:pPr algn="ctr" eaLnBrk="1" hangingPunct="1">
              <a:lnSpc>
                <a:spcPct val="90000"/>
              </a:lnSpc>
            </a:pPr>
            <a:endParaRPr lang="en-US" altLang="zh-TW" sz="1500" b="1" dirty="0">
              <a:latin typeface="Times New Roman" panose="02020603050405020304" pitchFamily="18" charset="0"/>
              <a:ea typeface="Yuanti SC" panose="02010600040101010101" pitchFamily="2" charset="-122"/>
              <a:cs typeface="Times New Roman" panose="02020603050405020304" pitchFamily="18" charset="0"/>
            </a:endParaRPr>
          </a:p>
          <a:p>
            <a:pPr algn="ctr" eaLnBrk="1" hangingPunct="1">
              <a:lnSpc>
                <a:spcPct val="90000"/>
              </a:lnSpc>
            </a:pPr>
            <a:r>
              <a:rPr lang="en-US" altLang="zh-TW" sz="2800" b="1" dirty="0">
                <a:latin typeface="Times New Roman" panose="02020603050405020304" pitchFamily="18" charset="0"/>
                <a:ea typeface="Yuanti SC" panose="02010600040101010101" pitchFamily="2" charset="-122"/>
                <a:cs typeface="Times New Roman" panose="02020603050405020304" pitchFamily="18" charset="0"/>
              </a:rPr>
              <a:t>Topic</a:t>
            </a:r>
            <a:r>
              <a:rPr lang="zh-TW" altLang="en-US" sz="2800" b="1" dirty="0">
                <a:latin typeface="Times New Roman" panose="02020603050405020304" pitchFamily="18" charset="0"/>
                <a:ea typeface="Yuanti SC" panose="02010600040101010101" pitchFamily="2" charset="-122"/>
                <a:cs typeface="Times New Roman" panose="02020603050405020304" pitchFamily="18" charset="0"/>
              </a:rPr>
              <a:t>：</a:t>
            </a:r>
            <a:endParaRPr lang="en-US" altLang="zh-TW" sz="2800" b="1" dirty="0">
              <a:latin typeface="Times New Roman" panose="02020603050405020304" pitchFamily="18" charset="0"/>
              <a:ea typeface="Yuanti SC" panose="02010600040101010101" pitchFamily="2" charset="-122"/>
              <a:cs typeface="Times New Roman" panose="02020603050405020304" pitchFamily="18" charset="0"/>
            </a:endParaRPr>
          </a:p>
          <a:p>
            <a:r>
              <a:rPr lang="en-US" altLang="zh-TW" sz="2800" b="1" dirty="0">
                <a:latin typeface="Times New Roman" panose="02020603050405020304" pitchFamily="18" charset="0"/>
                <a:ea typeface="Yuanti SC" panose="02010600040101010101" pitchFamily="2" charset="-122"/>
                <a:cs typeface="Times New Roman" panose="02020603050405020304" pitchFamily="18" charset="0"/>
              </a:rPr>
              <a:t>Infectious Diseases &amp; </a:t>
            </a:r>
          </a:p>
          <a:p>
            <a:r>
              <a:rPr lang="en-US" altLang="zh-TW" sz="2800" b="1" dirty="0">
                <a:latin typeface="Times New Roman" panose="02020603050405020304" pitchFamily="18" charset="0"/>
                <a:ea typeface="Yuanti SC" panose="02010600040101010101" pitchFamily="2" charset="-122"/>
                <a:cs typeface="Times New Roman" panose="02020603050405020304" pitchFamily="18" charset="0"/>
              </a:rPr>
              <a:t>Strategies for Disease Prevention and Control</a:t>
            </a:r>
          </a:p>
        </p:txBody>
      </p:sp>
      <p:sp>
        <p:nvSpPr>
          <p:cNvPr id="5124" name="投影片編號版面配置區 5">
            <a:extLst>
              <a:ext uri="{FF2B5EF4-FFF2-40B4-BE49-F238E27FC236}">
                <a16:creationId xmlns:a16="http://schemas.microsoft.com/office/drawing/2014/main" id="{4F8E2B45-1D6A-3944-835F-C064F10EA97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50000"/>
              <a:buFont typeface="Wingdings 2" pitchFamily="2" charset="2"/>
              <a:buChar char=""/>
              <a:defRPr sz="1800">
                <a:solidFill>
                  <a:schemeClr val="tx1"/>
                </a:solidFill>
                <a:latin typeface="Cambria" panose="02040503050406030204" pitchFamily="18" charset="0"/>
                <a:ea typeface="新細明體" panose="02020500000000000000" pitchFamily="18" charset="-120"/>
              </a:defRPr>
            </a:lvl1pPr>
            <a:lvl2pPr marL="417878" indent="-160724">
              <a:spcBef>
                <a:spcPct val="20000"/>
              </a:spcBef>
              <a:buClr>
                <a:schemeClr val="accent2"/>
              </a:buClr>
              <a:buSzPct val="50000"/>
              <a:buFont typeface="Wingdings 2" pitchFamily="2" charset="2"/>
              <a:buChar char="³"/>
              <a:defRPr sz="1575">
                <a:solidFill>
                  <a:schemeClr val="tx1"/>
                </a:solidFill>
                <a:latin typeface="Cambria" panose="02040503050406030204" pitchFamily="18" charset="0"/>
                <a:ea typeface="新細明體" panose="02020500000000000000" pitchFamily="18" charset="-120"/>
              </a:defRPr>
            </a:lvl2pPr>
            <a:lvl3pPr marL="642890" indent="-128579">
              <a:spcBef>
                <a:spcPct val="20000"/>
              </a:spcBef>
              <a:buClr>
                <a:srgbClr val="FF6700"/>
              </a:buClr>
              <a:buSzPct val="60000"/>
              <a:buFont typeface="Wingdings 2" pitchFamily="2" charset="2"/>
              <a:buChar char="®"/>
              <a:defRPr sz="1350">
                <a:solidFill>
                  <a:schemeClr val="tx1"/>
                </a:solidFill>
                <a:latin typeface="Cambria" panose="02040503050406030204" pitchFamily="18" charset="0"/>
                <a:ea typeface="新細明體" panose="02020500000000000000" pitchFamily="18" charset="-120"/>
              </a:defRPr>
            </a:lvl3pPr>
            <a:lvl4pPr marL="900045" indent="-128579">
              <a:spcBef>
                <a:spcPct val="20000"/>
              </a:spcBef>
              <a:buClr>
                <a:srgbClr val="956B43"/>
              </a:buClr>
              <a:buSzPct val="45000"/>
              <a:buFont typeface="Wingdings 2" pitchFamily="2" charset="2"/>
              <a:buChar char="¯"/>
              <a:defRPr sz="1125">
                <a:solidFill>
                  <a:schemeClr val="tx1"/>
                </a:solidFill>
                <a:latin typeface="Cambria" panose="02040503050406030204" pitchFamily="18" charset="0"/>
                <a:ea typeface="新細明體" panose="02020500000000000000" pitchFamily="18" charset="-120"/>
              </a:defRPr>
            </a:lvl4pPr>
            <a:lvl5pPr marL="1157201" indent="-128579">
              <a:spcBef>
                <a:spcPct val="20000"/>
              </a:spcBef>
              <a:buClr>
                <a:srgbClr val="FEA022"/>
              </a:buClr>
              <a:buFont typeface="Wingdings 2" pitchFamily="2" charset="2"/>
              <a:buChar char=""/>
              <a:defRPr sz="1125">
                <a:solidFill>
                  <a:schemeClr val="tx1"/>
                </a:solidFill>
                <a:latin typeface="Cambria" panose="02040503050406030204" pitchFamily="18" charset="0"/>
                <a:ea typeface="新細明體" panose="02020500000000000000" pitchFamily="18" charset="-120"/>
              </a:defRPr>
            </a:lvl5pPr>
            <a:lvl6pPr marL="1414357" indent="-128579" eaLnBrk="0" fontAlgn="base" hangingPunct="0">
              <a:spcBef>
                <a:spcPct val="20000"/>
              </a:spcBef>
              <a:spcAft>
                <a:spcPct val="0"/>
              </a:spcAft>
              <a:buClr>
                <a:srgbClr val="FEA022"/>
              </a:buClr>
              <a:buFont typeface="Wingdings 2" pitchFamily="2" charset="2"/>
              <a:buChar char=""/>
              <a:defRPr sz="1125">
                <a:solidFill>
                  <a:schemeClr val="tx1"/>
                </a:solidFill>
                <a:latin typeface="Cambria" panose="02040503050406030204" pitchFamily="18" charset="0"/>
                <a:ea typeface="新細明體" panose="02020500000000000000" pitchFamily="18" charset="-120"/>
              </a:defRPr>
            </a:lvl6pPr>
            <a:lvl7pPr marL="1671513" indent="-128579" eaLnBrk="0" fontAlgn="base" hangingPunct="0">
              <a:spcBef>
                <a:spcPct val="20000"/>
              </a:spcBef>
              <a:spcAft>
                <a:spcPct val="0"/>
              </a:spcAft>
              <a:buClr>
                <a:srgbClr val="FEA022"/>
              </a:buClr>
              <a:buFont typeface="Wingdings 2" pitchFamily="2" charset="2"/>
              <a:buChar char=""/>
              <a:defRPr sz="1125">
                <a:solidFill>
                  <a:schemeClr val="tx1"/>
                </a:solidFill>
                <a:latin typeface="Cambria" panose="02040503050406030204" pitchFamily="18" charset="0"/>
                <a:ea typeface="新細明體" panose="02020500000000000000" pitchFamily="18" charset="-120"/>
              </a:defRPr>
            </a:lvl7pPr>
            <a:lvl8pPr marL="1928669" indent="-128579" eaLnBrk="0" fontAlgn="base" hangingPunct="0">
              <a:spcBef>
                <a:spcPct val="20000"/>
              </a:spcBef>
              <a:spcAft>
                <a:spcPct val="0"/>
              </a:spcAft>
              <a:buClr>
                <a:srgbClr val="FEA022"/>
              </a:buClr>
              <a:buFont typeface="Wingdings 2" pitchFamily="2" charset="2"/>
              <a:buChar char=""/>
              <a:defRPr sz="1125">
                <a:solidFill>
                  <a:schemeClr val="tx1"/>
                </a:solidFill>
                <a:latin typeface="Cambria" panose="02040503050406030204" pitchFamily="18" charset="0"/>
                <a:ea typeface="新細明體" panose="02020500000000000000" pitchFamily="18" charset="-120"/>
              </a:defRPr>
            </a:lvl8pPr>
            <a:lvl9pPr marL="2185825" indent="-128579" eaLnBrk="0" fontAlgn="base" hangingPunct="0">
              <a:spcBef>
                <a:spcPct val="20000"/>
              </a:spcBef>
              <a:spcAft>
                <a:spcPct val="0"/>
              </a:spcAft>
              <a:buClr>
                <a:srgbClr val="FEA022"/>
              </a:buClr>
              <a:buFont typeface="Wingdings 2" pitchFamily="2" charset="2"/>
              <a:buChar char=""/>
              <a:defRPr sz="1125">
                <a:solidFill>
                  <a:schemeClr val="tx1"/>
                </a:solidFill>
                <a:latin typeface="Cambria" panose="02040503050406030204" pitchFamily="18" charset="0"/>
                <a:ea typeface="新細明體" panose="02020500000000000000" pitchFamily="18" charset="-120"/>
              </a:defRPr>
            </a:lvl9pPr>
          </a:lstStyle>
          <a:p>
            <a:pPr>
              <a:spcBef>
                <a:spcPct val="0"/>
              </a:spcBef>
              <a:buClrTx/>
              <a:buSzTx/>
              <a:buFontTx/>
              <a:buNone/>
            </a:pPr>
            <a:fld id="{3736B03E-7670-1647-A97A-13C2F3D57CAE}" type="slidenum">
              <a:rPr lang="zh-TW" altLang="en-US" sz="675">
                <a:solidFill>
                  <a:srgbClr val="898989"/>
                </a:solidFill>
                <a:latin typeface="Calibri" panose="020F0502020204030204" pitchFamily="34" charset="0"/>
              </a:rPr>
              <a:pPr>
                <a:spcBef>
                  <a:spcPct val="0"/>
                </a:spcBef>
                <a:buClrTx/>
                <a:buSzTx/>
                <a:buFontTx/>
                <a:buNone/>
              </a:pPr>
              <a:t>1</a:t>
            </a:fld>
            <a:endParaRPr lang="en-US" altLang="zh-TW" sz="675">
              <a:solidFill>
                <a:srgbClr val="898989"/>
              </a:solidFill>
              <a:latin typeface="Calibri" panose="020F0502020204030204" pitchFamily="34" charset="0"/>
            </a:endParaRPr>
          </a:p>
        </p:txBody>
      </p:sp>
      <p:sp>
        <p:nvSpPr>
          <p:cNvPr id="4" name="標題 1">
            <a:extLst>
              <a:ext uri="{FF2B5EF4-FFF2-40B4-BE49-F238E27FC236}">
                <a16:creationId xmlns:a16="http://schemas.microsoft.com/office/drawing/2014/main" id="{5F85A80C-AFBA-E34D-9180-C19105E39C9B}"/>
              </a:ext>
            </a:extLst>
          </p:cNvPr>
          <p:cNvSpPr txBox="1">
            <a:spLocks/>
          </p:cNvSpPr>
          <p:nvPr/>
        </p:nvSpPr>
        <p:spPr>
          <a:xfrm>
            <a:off x="2365475" y="3226301"/>
            <a:ext cx="4371975" cy="826889"/>
          </a:xfrm>
          <a:prstGeom prst="rect">
            <a:avLst/>
          </a:prstGeom>
        </p:spPr>
        <p:txBody>
          <a:bodyPr anchor="ctr">
            <a:normAutofit/>
          </a:bodyPr>
          <a:lstStyle/>
          <a:p>
            <a:pPr algn="ctr">
              <a:defRPr/>
            </a:pPr>
            <a:endParaRPr lang="zh-TW" altLang="en-US" sz="3713" b="1" dirty="0">
              <a:solidFill>
                <a:srgbClr val="7030A0"/>
              </a:solidFill>
              <a:effectLst>
                <a:outerShdw blurRad="38100" dist="38100" dir="2700000" algn="tl">
                  <a:srgbClr val="000000">
                    <a:alpha val="43137"/>
                  </a:srgbClr>
                </a:outerShdw>
              </a:effectLst>
              <a:latin typeface="+mj-lt"/>
              <a:ea typeface="+mj-ea"/>
              <a:cs typeface="+mj-cs"/>
            </a:endParaRPr>
          </a:p>
        </p:txBody>
      </p:sp>
    </p:spTree>
  </p:cSld>
  <p:clrMapOvr>
    <a:overrideClrMapping bg1="lt1" tx1="dk1" bg2="lt2" tx2="dk2" accent1="accent1" accent2="accent2" accent3="accent3" accent4="accent4" accent5="accent5" accent6="accent6" hlink="hlink" folHlink="folHlink"/>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65D916D-2A90-FE49-8C23-3868FFD2DF8E}"/>
              </a:ext>
            </a:extLst>
          </p:cNvPr>
          <p:cNvSpPr>
            <a:spLocks noGrp="1"/>
          </p:cNvSpPr>
          <p:nvPr>
            <p:ph type="title"/>
          </p:nvPr>
        </p:nvSpPr>
        <p:spPr>
          <a:xfrm>
            <a:off x="450350" y="369867"/>
            <a:ext cx="5763276" cy="408542"/>
          </a:xfrm>
        </p:spPr>
        <p:txBody>
          <a:bodyPr>
            <a:noAutofit/>
          </a:bodyPr>
          <a:lstStyle/>
          <a:p>
            <a:r>
              <a:rPr kumimoji="1" lang="en-US" altLang="zh-HK" sz="3600" b="1" dirty="0">
                <a:solidFill>
                  <a:schemeClr val="accent6">
                    <a:lumMod val="50000"/>
                  </a:schemeClr>
                </a:solidFill>
                <a:latin typeface="Times New Roman" panose="02020603050405020304" pitchFamily="18" charset="0"/>
                <a:ea typeface="Yuanti SC" panose="02010600040101010101" pitchFamily="2" charset="-122"/>
                <a:cs typeface="Times New Roman" panose="02020603050405020304" pitchFamily="18" charset="0"/>
              </a:rPr>
              <a:t>Activity (2)</a:t>
            </a:r>
            <a:endParaRPr kumimoji="1" lang="zh-HK" altLang="en-US" sz="3200" dirty="0">
              <a:latin typeface="Times New Roman" panose="02020603050405020304" pitchFamily="18" charset="0"/>
              <a:cs typeface="Times New Roman" panose="02020603050405020304" pitchFamily="18" charset="0"/>
            </a:endParaRPr>
          </a:p>
        </p:txBody>
      </p:sp>
      <p:graphicFrame>
        <p:nvGraphicFramePr>
          <p:cNvPr id="5" name="內容版面配置區 4">
            <a:extLst>
              <a:ext uri="{FF2B5EF4-FFF2-40B4-BE49-F238E27FC236}">
                <a16:creationId xmlns:a16="http://schemas.microsoft.com/office/drawing/2014/main" id="{1E1E3707-B0B3-1D43-9580-8CE2E23D8896}"/>
              </a:ext>
            </a:extLst>
          </p:cNvPr>
          <p:cNvGraphicFramePr>
            <a:graphicFrameLocks noGrp="1"/>
          </p:cNvGraphicFramePr>
          <p:nvPr>
            <p:ph sz="half" idx="1"/>
            <p:extLst>
              <p:ext uri="{D42A27DB-BD31-4B8C-83A1-F6EECF244321}">
                <p14:modId xmlns:p14="http://schemas.microsoft.com/office/powerpoint/2010/main" val="1365157993"/>
              </p:ext>
            </p:extLst>
          </p:nvPr>
        </p:nvGraphicFramePr>
        <p:xfrm>
          <a:off x="450350" y="5283728"/>
          <a:ext cx="8370930" cy="1424944"/>
        </p:xfrm>
        <a:graphic>
          <a:graphicData uri="http://schemas.openxmlformats.org/drawingml/2006/table">
            <a:tbl>
              <a:tblPr firstRow="1" bandRow="1">
                <a:tableStyleId>{93296810-A885-4BE3-A3E7-6D5BEEA58F35}</a:tableStyleId>
              </a:tblPr>
              <a:tblGrid>
                <a:gridCol w="2281104">
                  <a:extLst>
                    <a:ext uri="{9D8B030D-6E8A-4147-A177-3AD203B41FA5}">
                      <a16:colId xmlns:a16="http://schemas.microsoft.com/office/drawing/2014/main" val="1648192439"/>
                    </a:ext>
                  </a:extLst>
                </a:gridCol>
                <a:gridCol w="6089826">
                  <a:extLst>
                    <a:ext uri="{9D8B030D-6E8A-4147-A177-3AD203B41FA5}">
                      <a16:colId xmlns:a16="http://schemas.microsoft.com/office/drawing/2014/main" val="3277680383"/>
                    </a:ext>
                  </a:extLst>
                </a:gridCol>
              </a:tblGrid>
              <a:tr h="291465">
                <a:tc gridSpan="2">
                  <a:txBody>
                    <a:bodyPr/>
                    <a:lstStyle/>
                    <a:p>
                      <a:r>
                        <a:rPr kumimoji="0" lang="en-US" altLang="zh-HK" sz="2000" b="0" i="0" kern="1200" dirty="0">
                          <a:latin typeface="Times New Roman" panose="02020603050405020304" pitchFamily="18" charset="0"/>
                          <a:ea typeface="Yuanti SC" panose="02010600040101010101" pitchFamily="2" charset="-122"/>
                          <a:cs typeface="Times New Roman" panose="02020603050405020304" pitchFamily="18" charset="0"/>
                        </a:rPr>
                        <a:t>COVID-19</a:t>
                      </a:r>
                      <a:endParaRPr lang="zh-HK" altLang="en-US" sz="2000" b="0" i="0" dirty="0">
                        <a:latin typeface="Times New Roman" panose="02020603050405020304" pitchFamily="18" charset="0"/>
                        <a:ea typeface="Yuanti SC" panose="02010600040101010101" pitchFamily="2" charset="-122"/>
                        <a:cs typeface="Times New Roman" panose="02020603050405020304" pitchFamily="18" charset="0"/>
                      </a:endParaRPr>
                    </a:p>
                  </a:txBody>
                  <a:tcPr marL="25241" marR="25241" marT="25718" marB="25718"/>
                </a:tc>
                <a:tc hMerge="1">
                  <a:txBody>
                    <a:bodyPr/>
                    <a:lstStyle/>
                    <a:p>
                      <a:endParaRPr lang="zh-HK" altLang="en-US" dirty="0"/>
                    </a:p>
                  </a:txBody>
                  <a:tcPr/>
                </a:tc>
                <a:extLst>
                  <a:ext uri="{0D108BD9-81ED-4DB2-BD59-A6C34878D82A}">
                    <a16:rowId xmlns:a16="http://schemas.microsoft.com/office/drawing/2014/main" val="15053682"/>
                  </a:ext>
                </a:extLst>
              </a:tr>
              <a:tr h="2914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2000" b="0" i="0" kern="1200" dirty="0">
                          <a:latin typeface="Times New Roman" panose="02020603050405020304" pitchFamily="18" charset="0"/>
                          <a:ea typeface="Yuanti SC" panose="02010600040101010101" pitchFamily="2" charset="-122"/>
                          <a:cs typeface="Times New Roman" panose="02020603050405020304" pitchFamily="18" charset="0"/>
                        </a:rPr>
                        <a:t>Agent</a:t>
                      </a:r>
                      <a:endParaRPr kumimoji="0" lang="zh-TW" altLang="en-US" sz="2000" b="0" i="0" kern="1200" dirty="0">
                        <a:solidFill>
                          <a:schemeClr val="dk1"/>
                        </a:solidFill>
                        <a:latin typeface="Times New Roman" panose="02020603050405020304" pitchFamily="18" charset="0"/>
                        <a:ea typeface="Yuanti SC" panose="02010600040101010101" pitchFamily="2" charset="-122"/>
                        <a:cs typeface="Times New Roman" panose="02020603050405020304" pitchFamily="18" charset="0"/>
                      </a:endParaRPr>
                    </a:p>
                  </a:txBody>
                  <a:tcPr marL="25241" marR="25241" marT="25718" marB="25718"/>
                </a:tc>
                <a:tc>
                  <a:txBody>
                    <a:bodyPr/>
                    <a:lstStyle/>
                    <a:p>
                      <a:endParaRPr lang="zh-HK" altLang="en-US" sz="2000" b="0" i="0" dirty="0">
                        <a:latin typeface="Times New Roman" panose="02020603050405020304" pitchFamily="18" charset="0"/>
                        <a:ea typeface="Yuanti SC" panose="02010600040101010101" pitchFamily="2" charset="-122"/>
                        <a:cs typeface="Times New Roman" panose="02020603050405020304" pitchFamily="18" charset="0"/>
                      </a:endParaRPr>
                    </a:p>
                  </a:txBody>
                  <a:tcPr marL="25241" marR="25241" marT="25718" marB="25718"/>
                </a:tc>
                <a:extLst>
                  <a:ext uri="{0D108BD9-81ED-4DB2-BD59-A6C34878D82A}">
                    <a16:rowId xmlns:a16="http://schemas.microsoft.com/office/drawing/2014/main" val="2177557677"/>
                  </a:ext>
                </a:extLst>
              </a:tr>
              <a:tr h="2914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2000" b="0" i="0" kern="1200" dirty="0">
                          <a:latin typeface="Times New Roman" panose="02020603050405020304" pitchFamily="18" charset="0"/>
                          <a:ea typeface="Yuanti SC" panose="02010600040101010101" pitchFamily="2" charset="-122"/>
                          <a:cs typeface="Times New Roman" panose="02020603050405020304" pitchFamily="18" charset="0"/>
                        </a:rPr>
                        <a:t>Host</a:t>
                      </a:r>
                      <a:endParaRPr kumimoji="0" lang="zh-TW" altLang="en-US" sz="2000" b="0" i="0" kern="1200" dirty="0">
                        <a:solidFill>
                          <a:schemeClr val="dk1"/>
                        </a:solidFill>
                        <a:latin typeface="Times New Roman" panose="02020603050405020304" pitchFamily="18" charset="0"/>
                        <a:ea typeface="Yuanti SC" panose="02010600040101010101" pitchFamily="2" charset="-122"/>
                        <a:cs typeface="Times New Roman" panose="02020603050405020304" pitchFamily="18" charset="0"/>
                      </a:endParaRPr>
                    </a:p>
                  </a:txBody>
                  <a:tcPr marL="25241" marR="25241" marT="25718" marB="25718"/>
                </a:tc>
                <a:tc>
                  <a:txBody>
                    <a:bodyPr/>
                    <a:lstStyle/>
                    <a:p>
                      <a:endParaRPr lang="zh-HK" altLang="en-US" sz="2000" b="0" i="0" dirty="0">
                        <a:latin typeface="Times New Roman" panose="02020603050405020304" pitchFamily="18" charset="0"/>
                        <a:ea typeface="Yuanti SC" panose="02010600040101010101" pitchFamily="2" charset="-122"/>
                        <a:cs typeface="Times New Roman" panose="02020603050405020304" pitchFamily="18" charset="0"/>
                      </a:endParaRPr>
                    </a:p>
                  </a:txBody>
                  <a:tcPr marL="25241" marR="25241" marT="25718" marB="25718"/>
                </a:tc>
                <a:extLst>
                  <a:ext uri="{0D108BD9-81ED-4DB2-BD59-A6C34878D82A}">
                    <a16:rowId xmlns:a16="http://schemas.microsoft.com/office/drawing/2014/main" val="2226878927"/>
                  </a:ext>
                </a:extLst>
              </a:tr>
              <a:tr h="2914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2000" b="0" i="0" kern="1200" dirty="0">
                          <a:latin typeface="Times New Roman" panose="02020603050405020304" pitchFamily="18" charset="0"/>
                          <a:ea typeface="Yuanti SC" panose="02010600040101010101" pitchFamily="2" charset="-122"/>
                          <a:cs typeface="Times New Roman" panose="02020603050405020304" pitchFamily="18" charset="0"/>
                        </a:rPr>
                        <a:t>Environment</a:t>
                      </a:r>
                      <a:endParaRPr kumimoji="0" lang="zh-TW" altLang="en-US" sz="2000" b="0" i="0" kern="1200" dirty="0">
                        <a:solidFill>
                          <a:schemeClr val="dk1"/>
                        </a:solidFill>
                        <a:latin typeface="Times New Roman" panose="02020603050405020304" pitchFamily="18" charset="0"/>
                        <a:ea typeface="Yuanti SC" panose="02010600040101010101" pitchFamily="2" charset="-122"/>
                        <a:cs typeface="Times New Roman" panose="02020603050405020304" pitchFamily="18" charset="0"/>
                      </a:endParaRPr>
                    </a:p>
                  </a:txBody>
                  <a:tcPr marL="25241" marR="25241" marT="25718" marB="25718"/>
                </a:tc>
                <a:tc>
                  <a:txBody>
                    <a:bodyPr/>
                    <a:lstStyle/>
                    <a:p>
                      <a:endParaRPr lang="zh-HK" altLang="en-US" sz="2000" b="0" i="0" dirty="0">
                        <a:latin typeface="Times New Roman" panose="02020603050405020304" pitchFamily="18" charset="0"/>
                        <a:ea typeface="Yuanti SC" panose="02010600040101010101" pitchFamily="2" charset="-122"/>
                        <a:cs typeface="Times New Roman" panose="02020603050405020304" pitchFamily="18" charset="0"/>
                      </a:endParaRPr>
                    </a:p>
                  </a:txBody>
                  <a:tcPr marL="25241" marR="25241" marT="25718" marB="25718"/>
                </a:tc>
                <a:extLst>
                  <a:ext uri="{0D108BD9-81ED-4DB2-BD59-A6C34878D82A}">
                    <a16:rowId xmlns:a16="http://schemas.microsoft.com/office/drawing/2014/main" val="147817670"/>
                  </a:ext>
                </a:extLst>
              </a:tr>
            </a:tbl>
          </a:graphicData>
        </a:graphic>
      </p:graphicFrame>
      <p:sp>
        <p:nvSpPr>
          <p:cNvPr id="3" name="內容版面配置區 2">
            <a:extLst>
              <a:ext uri="{FF2B5EF4-FFF2-40B4-BE49-F238E27FC236}">
                <a16:creationId xmlns:a16="http://schemas.microsoft.com/office/drawing/2014/main" id="{0C3E49FE-4D37-184F-96D7-5003AA0A4FA1}"/>
              </a:ext>
            </a:extLst>
          </p:cNvPr>
          <p:cNvSpPr>
            <a:spLocks noGrp="1"/>
          </p:cNvSpPr>
          <p:nvPr>
            <p:ph sz="half" idx="2"/>
          </p:nvPr>
        </p:nvSpPr>
        <p:spPr>
          <a:xfrm>
            <a:off x="251520" y="778409"/>
            <a:ext cx="8461601" cy="4595083"/>
          </a:xfrm>
        </p:spPr>
        <p:txBody>
          <a:bodyPr>
            <a:normAutofit fontScale="92500"/>
          </a:bodyPr>
          <a:lstStyle/>
          <a:p>
            <a:pPr algn="just">
              <a:lnSpc>
                <a:spcPct val="120000"/>
              </a:lnSpc>
              <a:spcBef>
                <a:spcPts val="0"/>
              </a:spcBef>
            </a:pPr>
            <a:r>
              <a:rPr lang="en-US" altLang="zh-HK" sz="2200" dirty="0">
                <a:solidFill>
                  <a:prstClr val="black"/>
                </a:solidFill>
                <a:latin typeface="Times New Roman" panose="02020603050405020304" pitchFamily="18" charset="0"/>
                <a:ea typeface="Yuanti SC Light" panose="02010600040101010101" pitchFamily="2" charset="-122"/>
                <a:cs typeface="Times New Roman" panose="02020603050405020304" pitchFamily="18" charset="0"/>
              </a:rPr>
              <a:t>The epidemiologic triangle helps the experts understand how to prevent and control disease outbreaks. The spread of the disease is controlled</a:t>
            </a:r>
            <a:r>
              <a:rPr lang="zh-HK" altLang="en-US" sz="2200" dirty="0">
                <a:solidFill>
                  <a:prstClr val="black"/>
                </a:solidFill>
                <a:latin typeface="Times New Roman" panose="02020603050405020304" pitchFamily="18" charset="0"/>
                <a:ea typeface="Yuanti SC Light" panose="02010600040101010101" pitchFamily="2" charset="-122"/>
                <a:cs typeface="Times New Roman" panose="02020603050405020304" pitchFamily="18" charset="0"/>
              </a:rPr>
              <a:t> </a:t>
            </a:r>
            <a:r>
              <a:rPr lang="en-US" altLang="zh-HK" sz="2200" dirty="0">
                <a:solidFill>
                  <a:prstClr val="black"/>
                </a:solidFill>
                <a:latin typeface="Times New Roman" panose="02020603050405020304" pitchFamily="18" charset="0"/>
                <a:ea typeface="Yuanti SC Light" panose="02010600040101010101" pitchFamily="2" charset="-122"/>
                <a:cs typeface="Times New Roman" panose="02020603050405020304" pitchFamily="18" charset="0"/>
              </a:rPr>
              <a:t>by breaking any one side of the Triangle to disrupt the connection between the environment, the host, and the agent</a:t>
            </a:r>
            <a:endParaRPr lang="en-US" altLang="zh-HK" sz="2200" dirty="0">
              <a:latin typeface="Times New Roman" panose="02020603050405020304" pitchFamily="18" charset="0"/>
              <a:ea typeface="Yuanti SC Light" panose="02010600040101010101" pitchFamily="2" charset="-122"/>
              <a:cs typeface="Times New Roman" panose="02020603050405020304" pitchFamily="18" charset="0"/>
            </a:endParaRPr>
          </a:p>
          <a:p>
            <a:pPr algn="just">
              <a:lnSpc>
                <a:spcPct val="120000"/>
              </a:lnSpc>
              <a:spcBef>
                <a:spcPts val="0"/>
              </a:spcBef>
            </a:pPr>
            <a:r>
              <a:rPr lang="en-US" altLang="zh-HK" sz="2200" dirty="0">
                <a:solidFill>
                  <a:prstClr val="black"/>
                </a:solidFill>
                <a:latin typeface="Times New Roman" panose="02020603050405020304" pitchFamily="18" charset="0"/>
                <a:ea typeface="Yuanti SC Light" panose="02010600040101010101" pitchFamily="2" charset="-122"/>
                <a:cs typeface="Times New Roman" panose="02020603050405020304" pitchFamily="18" charset="0"/>
              </a:rPr>
              <a:t>Search for the information about the Coronavirus disease 2019 in the following websites and </a:t>
            </a:r>
            <a:r>
              <a:rPr lang="en-US" altLang="zh-HK" sz="2200" dirty="0" err="1">
                <a:solidFill>
                  <a:prstClr val="black"/>
                </a:solidFill>
                <a:latin typeface="Times New Roman" panose="02020603050405020304" pitchFamily="18" charset="0"/>
                <a:ea typeface="Yuanti SC Light" panose="02010600040101010101" pitchFamily="2" charset="-122"/>
                <a:cs typeface="Times New Roman" panose="02020603050405020304" pitchFamily="18" charset="0"/>
              </a:rPr>
              <a:t>organise</a:t>
            </a:r>
            <a:r>
              <a:rPr lang="en-US" altLang="zh-HK" sz="2200" dirty="0">
                <a:solidFill>
                  <a:prstClr val="black"/>
                </a:solidFill>
                <a:latin typeface="Times New Roman" panose="02020603050405020304" pitchFamily="18" charset="0"/>
                <a:ea typeface="Yuanti SC Light" panose="02010600040101010101" pitchFamily="2" charset="-122"/>
                <a:cs typeface="Times New Roman" panose="02020603050405020304" pitchFamily="18" charset="0"/>
              </a:rPr>
              <a:t> the information with the epidemiologic triangle:</a:t>
            </a:r>
            <a:endParaRPr lang="zh-HK" altLang="en-US" sz="2200" dirty="0">
              <a:latin typeface="Times New Roman" panose="02020603050405020304" pitchFamily="18" charset="0"/>
              <a:ea typeface="Yuanti SC Light" panose="02010600040101010101" pitchFamily="2" charset="-122"/>
              <a:cs typeface="Times New Roman" panose="02020603050405020304" pitchFamily="18" charset="0"/>
            </a:endParaRPr>
          </a:p>
          <a:p>
            <a:pPr lvl="1">
              <a:lnSpc>
                <a:spcPct val="160000"/>
              </a:lnSpc>
            </a:pPr>
            <a:r>
              <a:rPr lang="en-US" altLang="zh-HK" sz="2200" dirty="0">
                <a:latin typeface="Times New Roman" panose="02020603050405020304" pitchFamily="18" charset="0"/>
                <a:ea typeface="Yuanti SC Light" panose="02010600040101010101" pitchFamily="2" charset="-122"/>
                <a:cs typeface="Times New Roman" panose="02020603050405020304" pitchFamily="18" charset="0"/>
              </a:rPr>
              <a:t>Centre for Health Protection –</a:t>
            </a:r>
            <a:r>
              <a:rPr lang="zh-HK" altLang="en-US" sz="2200" dirty="0">
                <a:latin typeface="Times New Roman" panose="02020603050405020304" pitchFamily="18" charset="0"/>
                <a:ea typeface="Yuanti SC Light" panose="02010600040101010101" pitchFamily="2" charset="-122"/>
                <a:cs typeface="Times New Roman" panose="02020603050405020304" pitchFamily="18" charset="0"/>
              </a:rPr>
              <a:t> </a:t>
            </a:r>
            <a:r>
              <a:rPr lang="en-US" altLang="zh-HK" sz="2200" dirty="0">
                <a:latin typeface="Times New Roman" panose="02020603050405020304" pitchFamily="18" charset="0"/>
                <a:ea typeface="Yuanti SC Light" panose="02010600040101010101" pitchFamily="2" charset="-122"/>
                <a:cs typeface="Times New Roman" panose="02020603050405020304" pitchFamily="18" charset="0"/>
              </a:rPr>
              <a:t>Coronavirus Disease 2019 </a:t>
            </a:r>
            <a:r>
              <a:rPr lang="en-US" altLang="zh-HK" sz="2200" dirty="0">
                <a:latin typeface="Times New Roman" panose="02020603050405020304" pitchFamily="18" charset="0"/>
                <a:ea typeface="Yuanti SC Light" panose="02010600040101010101" pitchFamily="2" charset="-122"/>
                <a:cs typeface="Times New Roman" panose="02020603050405020304" pitchFamily="18" charset="0"/>
                <a:hlinkClick r:id="rId3"/>
              </a:rPr>
              <a:t>https://www.coronavirus.gov.hk/eng/index.html</a:t>
            </a:r>
            <a:endParaRPr lang="en-US" altLang="zh-HK" sz="2200" dirty="0">
              <a:latin typeface="Times New Roman" panose="02020603050405020304" pitchFamily="18" charset="0"/>
              <a:ea typeface="Yuanti SC Light" panose="02010600040101010101" pitchFamily="2" charset="-122"/>
              <a:cs typeface="Times New Roman" panose="02020603050405020304" pitchFamily="18" charset="0"/>
            </a:endParaRPr>
          </a:p>
          <a:p>
            <a:pPr lvl="1">
              <a:lnSpc>
                <a:spcPct val="160000"/>
              </a:lnSpc>
            </a:pPr>
            <a:r>
              <a:rPr lang="en-US" altLang="zh-HK" sz="2200" dirty="0">
                <a:latin typeface="Times New Roman" panose="02020603050405020304" pitchFamily="18" charset="0"/>
                <a:ea typeface="Yuanti SC Light" panose="02010600040101010101" pitchFamily="2" charset="-122"/>
                <a:cs typeface="Times New Roman" panose="02020603050405020304" pitchFamily="18" charset="0"/>
              </a:rPr>
              <a:t>World Health Organization -</a:t>
            </a:r>
            <a:r>
              <a:rPr lang="zh-HK" altLang="en-US" sz="2200" dirty="0">
                <a:latin typeface="Times New Roman" panose="02020603050405020304" pitchFamily="18" charset="0"/>
                <a:ea typeface="Yuanti SC Light" panose="02010600040101010101" pitchFamily="2" charset="-122"/>
                <a:cs typeface="Times New Roman" panose="02020603050405020304" pitchFamily="18" charset="0"/>
              </a:rPr>
              <a:t> </a:t>
            </a:r>
            <a:r>
              <a:rPr lang="en-US" altLang="zh-HK" sz="2200" dirty="0">
                <a:latin typeface="Times New Roman" panose="02020603050405020304" pitchFamily="18" charset="0"/>
                <a:ea typeface="Yuanti SC Light" panose="02010600040101010101" pitchFamily="2" charset="-122"/>
                <a:cs typeface="Times New Roman" panose="02020603050405020304" pitchFamily="18" charset="0"/>
              </a:rPr>
              <a:t>Coronavirus Disease 2019</a:t>
            </a:r>
          </a:p>
          <a:p>
            <a:pPr marL="457200" lvl="1" indent="0">
              <a:lnSpc>
                <a:spcPct val="160000"/>
              </a:lnSpc>
              <a:buNone/>
            </a:pPr>
            <a:r>
              <a:rPr lang="en-US" altLang="zh-HK" sz="2200" dirty="0">
                <a:latin typeface="Times New Roman" panose="02020603050405020304" pitchFamily="18" charset="0"/>
                <a:ea typeface="Yuanti SC Light" panose="02010600040101010101" pitchFamily="2" charset="-122"/>
                <a:cs typeface="Times New Roman" panose="02020603050405020304" pitchFamily="18" charset="0"/>
                <a:hlinkClick r:id="rId4"/>
              </a:rPr>
              <a:t>https://www.who.int/emergencies/diseases/novel-coronavirus-2019</a:t>
            </a:r>
            <a:endParaRPr lang="en-US" altLang="zh-HK" sz="2200" dirty="0">
              <a:latin typeface="Times New Roman" panose="02020603050405020304" pitchFamily="18" charset="0"/>
              <a:ea typeface="Yuanti SC Light" panose="02010600040101010101" pitchFamily="2" charset="-122"/>
              <a:cs typeface="Times New Roman" panose="02020603050405020304" pitchFamily="18" charset="0"/>
            </a:endParaRPr>
          </a:p>
          <a:p>
            <a:pPr marL="342900" lvl="1" indent="0">
              <a:lnSpc>
                <a:spcPct val="160000"/>
              </a:lnSpc>
              <a:buNone/>
            </a:pPr>
            <a:endParaRPr lang="en-US" altLang="zh-HK" sz="900" dirty="0">
              <a:latin typeface="Times New Roman" panose="02020603050405020304" pitchFamily="18" charset="0"/>
              <a:ea typeface="Yuanti SC Light" panose="02010600040101010101" pitchFamily="2" charset="-122"/>
              <a:cs typeface="Times New Roman" panose="02020603050405020304" pitchFamily="18" charset="0"/>
            </a:endParaRPr>
          </a:p>
        </p:txBody>
      </p:sp>
      <p:sp>
        <p:nvSpPr>
          <p:cNvPr id="4" name="投影片編號版面配置區 3">
            <a:extLst>
              <a:ext uri="{FF2B5EF4-FFF2-40B4-BE49-F238E27FC236}">
                <a16:creationId xmlns:a16="http://schemas.microsoft.com/office/drawing/2014/main" id="{FF101DFE-13F3-0C4A-8AB7-653A6419E184}"/>
              </a:ext>
            </a:extLst>
          </p:cNvPr>
          <p:cNvSpPr>
            <a:spLocks noGrp="1"/>
          </p:cNvSpPr>
          <p:nvPr>
            <p:ph type="sldNum" sz="quarter" idx="12"/>
          </p:nvPr>
        </p:nvSpPr>
        <p:spPr/>
        <p:txBody>
          <a:bodyPr/>
          <a:lstStyle/>
          <a:p>
            <a:pPr>
              <a:defRPr/>
            </a:pPr>
            <a:fld id="{0A8FAAD0-EA07-C54C-B1A4-378C301147C8}" type="slidenum">
              <a:rPr lang="zh-TW" altLang="en-US" smtClean="0"/>
              <a:pPr>
                <a:defRPr/>
              </a:pPr>
              <a:t>10</a:t>
            </a:fld>
            <a:endParaRPr lang="en-US" altLang="zh-TW"/>
          </a:p>
        </p:txBody>
      </p:sp>
      <p:pic>
        <p:nvPicPr>
          <p:cNvPr id="8" name="圖片 7" descr="一張含有 黑色, 時鐘 的圖片&#10;&#10;自動產生的描述">
            <a:extLst>
              <a:ext uri="{FF2B5EF4-FFF2-40B4-BE49-F238E27FC236}">
                <a16:creationId xmlns:a16="http://schemas.microsoft.com/office/drawing/2014/main" id="{03C29826-123A-B14B-9A5A-B5FAAA4928F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850354" y="4581651"/>
            <a:ext cx="702077" cy="702077"/>
          </a:xfrm>
          <a:prstGeom prst="rect">
            <a:avLst/>
          </a:prstGeom>
        </p:spPr>
      </p:pic>
      <p:pic>
        <p:nvPicPr>
          <p:cNvPr id="7" name="圖片 6" descr="一張含有 黑色, 畫畫 的圖片&#10;&#10;自動產生的描述">
            <a:extLst>
              <a:ext uri="{FF2B5EF4-FFF2-40B4-BE49-F238E27FC236}">
                <a16:creationId xmlns:a16="http://schemas.microsoft.com/office/drawing/2014/main" id="{9DD9ADE8-FBFF-4343-8466-2D0115BA36A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012160" y="3567652"/>
            <a:ext cx="648073" cy="648073"/>
          </a:xfrm>
          <a:prstGeom prst="rect">
            <a:avLst/>
          </a:prstGeom>
        </p:spPr>
      </p:pic>
    </p:spTree>
    <p:extLst>
      <p:ext uri="{BB962C8B-B14F-4D97-AF65-F5344CB8AC3E}">
        <p14:creationId xmlns:p14="http://schemas.microsoft.com/office/powerpoint/2010/main" val="25226760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B854194-185D-494D-905C-7C7CB2E30F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6158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2" name="Rectangle 11">
            <a:extLst>
              <a:ext uri="{FF2B5EF4-FFF2-40B4-BE49-F238E27FC236}">
                <a16:creationId xmlns:a16="http://schemas.microsoft.com/office/drawing/2014/main" id="{B4F5FA0D-0104-4987-8241-EFF7C85B88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pic>
        <p:nvPicPr>
          <p:cNvPr id="14" name="Picture 13">
            <a:extLst>
              <a:ext uri="{FF2B5EF4-FFF2-40B4-BE49-F238E27FC236}">
                <a16:creationId xmlns:a16="http://schemas.microsoft.com/office/drawing/2014/main" id="{2897127E-6CEF-446C-BE87-93B7C46E49D1}"/>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標題 1">
            <a:extLst>
              <a:ext uri="{FF2B5EF4-FFF2-40B4-BE49-F238E27FC236}">
                <a16:creationId xmlns:a16="http://schemas.microsoft.com/office/drawing/2014/main" id="{F452BFED-EA73-DA4B-BDE5-F47AFB6A7883}"/>
              </a:ext>
            </a:extLst>
          </p:cNvPr>
          <p:cNvSpPr>
            <a:spLocks noGrp="1"/>
          </p:cNvSpPr>
          <p:nvPr>
            <p:ph type="title"/>
          </p:nvPr>
        </p:nvSpPr>
        <p:spPr>
          <a:xfrm>
            <a:off x="251520" y="1556792"/>
            <a:ext cx="3168352" cy="3816424"/>
          </a:xfrm>
        </p:spPr>
        <p:txBody>
          <a:bodyPr>
            <a:noAutofit/>
          </a:bodyPr>
          <a:lstStyle/>
          <a:p>
            <a:r>
              <a:rPr lang="en-US" altLang="zh-HK" sz="3200" b="1" dirty="0">
                <a:solidFill>
                  <a:srgbClr val="FFFFFF"/>
                </a:solidFill>
                <a:latin typeface="Times New Roman" panose="02020603050405020304" pitchFamily="18" charset="0"/>
                <a:ea typeface="Yuanti SC" panose="02010600040101010101" pitchFamily="2" charset="-122"/>
                <a:cs typeface="Times New Roman" panose="02020603050405020304" pitchFamily="18" charset="0"/>
              </a:rPr>
              <a:t>Understanding the transmission process:   </a:t>
            </a:r>
            <a:br>
              <a:rPr lang="en-US" altLang="zh-HK" sz="3200" b="1" dirty="0">
                <a:solidFill>
                  <a:srgbClr val="FFFFFF"/>
                </a:solidFill>
                <a:latin typeface="Times New Roman" panose="02020603050405020304" pitchFamily="18" charset="0"/>
                <a:ea typeface="Yuanti SC" panose="02010600040101010101" pitchFamily="2" charset="-122"/>
                <a:cs typeface="Times New Roman" panose="02020603050405020304" pitchFamily="18" charset="0"/>
              </a:rPr>
            </a:br>
            <a:r>
              <a:rPr lang="en-US" altLang="zh-HK" sz="3200" b="1" dirty="0">
                <a:solidFill>
                  <a:srgbClr val="FFFFFF"/>
                </a:solidFill>
                <a:latin typeface="Times New Roman" panose="02020603050405020304" pitchFamily="18" charset="0"/>
                <a:ea typeface="Yuanti SC" panose="02010600040101010101" pitchFamily="2" charset="-122"/>
                <a:cs typeface="Times New Roman" panose="02020603050405020304" pitchFamily="18" charset="0"/>
              </a:rPr>
              <a:t>chain of infection</a:t>
            </a:r>
            <a:endParaRPr kumimoji="1" lang="zh-HK" altLang="en-US" sz="3200" dirty="0">
              <a:solidFill>
                <a:srgbClr val="FFFFFF"/>
              </a:solidFill>
              <a:latin typeface="Times New Roman" panose="02020603050405020304" pitchFamily="18" charset="0"/>
              <a:cs typeface="Times New Roman" panose="02020603050405020304" pitchFamily="18" charset="0"/>
            </a:endParaRPr>
          </a:p>
        </p:txBody>
      </p:sp>
      <p:sp>
        <p:nvSpPr>
          <p:cNvPr id="3" name="內容版面配置區 2">
            <a:extLst>
              <a:ext uri="{FF2B5EF4-FFF2-40B4-BE49-F238E27FC236}">
                <a16:creationId xmlns:a16="http://schemas.microsoft.com/office/drawing/2014/main" id="{5D1DB1F5-4F60-8242-AD25-ED231CB979FE}"/>
              </a:ext>
            </a:extLst>
          </p:cNvPr>
          <p:cNvSpPr>
            <a:spLocks noGrp="1"/>
          </p:cNvSpPr>
          <p:nvPr>
            <p:ph idx="1"/>
          </p:nvPr>
        </p:nvSpPr>
        <p:spPr>
          <a:xfrm>
            <a:off x="4355976" y="813683"/>
            <a:ext cx="4561582" cy="5230634"/>
          </a:xfrm>
        </p:spPr>
        <p:txBody>
          <a:bodyPr anchor="ctr">
            <a:normAutofit/>
          </a:bodyPr>
          <a:lstStyle/>
          <a:p>
            <a:pPr marL="0" lvl="0" indent="0">
              <a:buNone/>
            </a:pPr>
            <a:r>
              <a:rPr lang="en-US" altLang="zh-HK" dirty="0">
                <a:solidFill>
                  <a:srgbClr val="000000"/>
                </a:solidFill>
                <a:latin typeface="Times New Roman" panose="02020603050405020304" pitchFamily="18" charset="0"/>
                <a:ea typeface="Yuanti SC" panose="02010600040101010101" pitchFamily="2" charset="-122"/>
                <a:cs typeface="Times New Roman" panose="02020603050405020304" pitchFamily="18" charset="0"/>
              </a:rPr>
              <a:t>Infectious diseases occur as a result of the interaction between:</a:t>
            </a:r>
          </a:p>
          <a:p>
            <a:pPr lvl="0"/>
            <a:r>
              <a:rPr lang="en-US" altLang="zh-HK" dirty="0">
                <a:solidFill>
                  <a:srgbClr val="000000"/>
                </a:solidFill>
                <a:latin typeface="Times New Roman" panose="02020603050405020304" pitchFamily="18" charset="0"/>
                <a:cs typeface="Times New Roman" panose="02020603050405020304" pitchFamily="18" charset="0"/>
              </a:rPr>
              <a:t>The infectious agent</a:t>
            </a:r>
          </a:p>
          <a:p>
            <a:pPr lvl="0"/>
            <a:r>
              <a:rPr lang="en-US" altLang="zh-HK" b="1" dirty="0">
                <a:solidFill>
                  <a:srgbClr val="7030A0"/>
                </a:solidFill>
                <a:latin typeface="Times New Roman" panose="02020603050405020304" pitchFamily="18" charset="0"/>
                <a:cs typeface="Times New Roman" panose="02020603050405020304" pitchFamily="18" charset="0"/>
              </a:rPr>
              <a:t>The transmission process </a:t>
            </a:r>
          </a:p>
          <a:p>
            <a:pPr lvl="0"/>
            <a:r>
              <a:rPr lang="en-US" altLang="zh-HK" dirty="0">
                <a:solidFill>
                  <a:srgbClr val="000000"/>
                </a:solidFill>
                <a:latin typeface="Times New Roman" panose="02020603050405020304" pitchFamily="18" charset="0"/>
                <a:cs typeface="Times New Roman" panose="02020603050405020304" pitchFamily="18" charset="0"/>
              </a:rPr>
              <a:t>The host</a:t>
            </a:r>
          </a:p>
          <a:p>
            <a:pPr lvl="0"/>
            <a:r>
              <a:rPr lang="en-US" altLang="zh-HK" dirty="0">
                <a:solidFill>
                  <a:srgbClr val="000000"/>
                </a:solidFill>
                <a:latin typeface="Times New Roman" panose="02020603050405020304" pitchFamily="18" charset="0"/>
                <a:cs typeface="Times New Roman" panose="02020603050405020304" pitchFamily="18" charset="0"/>
              </a:rPr>
              <a:t>The environment</a:t>
            </a:r>
            <a:endParaRPr lang="en-US" altLang="zh-HK" dirty="0">
              <a:solidFill>
                <a:srgbClr val="000000"/>
              </a:solidFill>
              <a:latin typeface="Times New Roman" panose="02020603050405020304" pitchFamily="18" charset="0"/>
              <a:ea typeface="Yuanti SC" panose="02010600040101010101" pitchFamily="2" charset="-122"/>
              <a:cs typeface="Times New Roman" panose="02020603050405020304" pitchFamily="18" charset="0"/>
            </a:endParaRPr>
          </a:p>
        </p:txBody>
      </p:sp>
      <p:sp>
        <p:nvSpPr>
          <p:cNvPr id="5" name="投影片編號版面配置區 4">
            <a:extLst>
              <a:ext uri="{FF2B5EF4-FFF2-40B4-BE49-F238E27FC236}">
                <a16:creationId xmlns:a16="http://schemas.microsoft.com/office/drawing/2014/main" id="{A436FE18-80A1-2F4D-9465-35E8CDCFB6F8}"/>
              </a:ext>
            </a:extLst>
          </p:cNvPr>
          <p:cNvSpPr>
            <a:spLocks noGrp="1"/>
          </p:cNvSpPr>
          <p:nvPr>
            <p:ph type="sldNum" sz="quarter" idx="12"/>
          </p:nvPr>
        </p:nvSpPr>
        <p:spPr>
          <a:xfrm>
            <a:off x="8119447" y="6223702"/>
            <a:ext cx="428046" cy="314067"/>
          </a:xfrm>
        </p:spPr>
        <p:txBody>
          <a:bodyPr>
            <a:normAutofit/>
          </a:bodyPr>
          <a:lstStyle/>
          <a:p>
            <a:pPr marL="0" marR="0" lvl="0" indent="0" algn="r" defTabSz="457200" rtl="0" eaLnBrk="1" fontAlgn="auto" latinLnBrk="0" hangingPunct="1">
              <a:lnSpc>
                <a:spcPct val="100000"/>
              </a:lnSpc>
              <a:spcBef>
                <a:spcPts val="0"/>
              </a:spcBef>
              <a:spcAft>
                <a:spcPts val="450"/>
              </a:spcAft>
              <a:buClrTx/>
              <a:buSzTx/>
              <a:buFontTx/>
              <a:buNone/>
              <a:tabLst/>
              <a:defRPr/>
            </a:pPr>
            <a:fld id="{7E17CA3B-54FD-D849-8832-CF49096EA13B}" type="slidenum">
              <a:rPr kumimoji="0" lang="zh-TW" altLang="en-US" sz="900" b="0" i="0" u="none" strike="noStrike" kern="1200" cap="none" spc="0" normalizeH="0" baseline="0" noProof="0">
                <a:ln>
                  <a:noFill/>
                </a:ln>
                <a:solidFill>
                  <a:srgbClr val="898989"/>
                </a:solidFill>
                <a:effectLst/>
                <a:uLnTx/>
                <a:uFillTx/>
                <a:latin typeface="Calibri"/>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450"/>
                </a:spcAft>
                <a:buClrTx/>
                <a:buSzTx/>
                <a:buFontTx/>
                <a:buNone/>
                <a:tabLst/>
                <a:defRPr/>
              </a:pPr>
              <a:t>11</a:t>
            </a:fld>
            <a:endParaRPr kumimoji="0" lang="en-US" altLang="zh-TW" sz="900" b="0" i="0" u="none" strike="noStrike" kern="1200" cap="none" spc="0" normalizeH="0" baseline="0" noProof="0">
              <a:ln>
                <a:noFill/>
              </a:ln>
              <a:solidFill>
                <a:srgbClr val="898989"/>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21392743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5F60213-F1D6-274C-B708-86F44F1A46C5}"/>
              </a:ext>
            </a:extLst>
          </p:cNvPr>
          <p:cNvSpPr>
            <a:spLocks noGrp="1"/>
          </p:cNvSpPr>
          <p:nvPr>
            <p:ph type="title"/>
          </p:nvPr>
        </p:nvSpPr>
        <p:spPr>
          <a:xfrm>
            <a:off x="252344" y="204491"/>
            <a:ext cx="3815600" cy="518690"/>
          </a:xfrm>
        </p:spPr>
        <p:txBody>
          <a:bodyPr>
            <a:noAutofit/>
          </a:bodyPr>
          <a:lstStyle/>
          <a:p>
            <a:r>
              <a:rPr lang="en-US" altLang="zh-HK" sz="3600" b="1" u="sng" dirty="0">
                <a:solidFill>
                  <a:srgbClr val="70AD47">
                    <a:lumMod val="50000"/>
                  </a:srgbClr>
                </a:solidFill>
                <a:latin typeface="Times New Roman" panose="02020603050405020304" pitchFamily="18" charset="0"/>
                <a:ea typeface="Yuanti SC" panose="02010600040101010101" pitchFamily="2" charset="-122"/>
                <a:cs typeface="Times New Roman" panose="02020603050405020304" pitchFamily="18" charset="0"/>
              </a:rPr>
              <a:t>Chain of Infection</a:t>
            </a:r>
            <a:endParaRPr kumimoji="1" lang="zh-HK" altLang="en-US" sz="3600" u="sng" dirty="0">
              <a:latin typeface="Times New Roman" panose="02020603050405020304" pitchFamily="18" charset="0"/>
              <a:cs typeface="Times New Roman" panose="02020603050405020304" pitchFamily="18" charset="0"/>
            </a:endParaRPr>
          </a:p>
        </p:txBody>
      </p:sp>
      <p:graphicFrame>
        <p:nvGraphicFramePr>
          <p:cNvPr id="8" name="內容版面配置區 7">
            <a:extLst>
              <a:ext uri="{FF2B5EF4-FFF2-40B4-BE49-F238E27FC236}">
                <a16:creationId xmlns:a16="http://schemas.microsoft.com/office/drawing/2014/main" id="{F56DD561-D1B6-CA42-97AE-1050EB574222}"/>
              </a:ext>
            </a:extLst>
          </p:cNvPr>
          <p:cNvGraphicFramePr>
            <a:graphicFrameLocks noGrp="1"/>
          </p:cNvGraphicFramePr>
          <p:nvPr>
            <p:ph sz="half" idx="1"/>
            <p:extLst>
              <p:ext uri="{D42A27DB-BD31-4B8C-83A1-F6EECF244321}">
                <p14:modId xmlns:p14="http://schemas.microsoft.com/office/powerpoint/2010/main" val="1469839919"/>
              </p:ext>
            </p:extLst>
          </p:nvPr>
        </p:nvGraphicFramePr>
        <p:xfrm>
          <a:off x="2799184" y="2081645"/>
          <a:ext cx="2703211" cy="331729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5" name="內容版面配置區 14">
            <a:extLst>
              <a:ext uri="{FF2B5EF4-FFF2-40B4-BE49-F238E27FC236}">
                <a16:creationId xmlns:a16="http://schemas.microsoft.com/office/drawing/2014/main" id="{F6574698-B518-5944-AAD7-B80C825B06D7}"/>
              </a:ext>
            </a:extLst>
          </p:cNvPr>
          <p:cNvSpPr>
            <a:spLocks noGrp="1"/>
          </p:cNvSpPr>
          <p:nvPr>
            <p:ph sz="half" idx="2"/>
          </p:nvPr>
        </p:nvSpPr>
        <p:spPr>
          <a:xfrm>
            <a:off x="157850" y="751368"/>
            <a:ext cx="2528201" cy="6017372"/>
          </a:xfrm>
        </p:spPr>
        <p:txBody>
          <a:bodyPr>
            <a:noAutofit/>
          </a:bodyPr>
          <a:lstStyle/>
          <a:p>
            <a:pPr>
              <a:lnSpc>
                <a:spcPct val="150000"/>
              </a:lnSpc>
            </a:pPr>
            <a:r>
              <a:rPr lang="en-US" altLang="zh-HK" sz="1400" dirty="0">
                <a:latin typeface="Times New Roman" panose="02020603050405020304" pitchFamily="18" charset="0"/>
                <a:ea typeface="Yuanti SC" panose="02010600040101010101" pitchFamily="2" charset="-122"/>
                <a:cs typeface="Times New Roman" panose="02020603050405020304" pitchFamily="18" charset="0"/>
              </a:rPr>
              <a:t>A pathogen </a:t>
            </a:r>
            <a:r>
              <a:rPr lang="en-US" altLang="zh-HK" sz="1400" dirty="0">
                <a:solidFill>
                  <a:srgbClr val="FF0000"/>
                </a:solidFill>
                <a:latin typeface="Times New Roman" panose="02020603050405020304" pitchFamily="18" charset="0"/>
                <a:ea typeface="Yuanti SC" panose="02010600040101010101" pitchFamily="2" charset="-122"/>
                <a:cs typeface="Times New Roman" panose="02020603050405020304" pitchFamily="18" charset="0"/>
              </a:rPr>
              <a:t>leaves </a:t>
            </a:r>
            <a:r>
              <a:rPr lang="en-US" altLang="zh-HK" sz="1400" dirty="0">
                <a:latin typeface="Times New Roman" panose="02020603050405020304" pitchFamily="18" charset="0"/>
                <a:ea typeface="Yuanti SC" panose="02010600040101010101" pitchFamily="2" charset="-122"/>
                <a:cs typeface="Times New Roman" panose="02020603050405020304" pitchFamily="18" charset="0"/>
              </a:rPr>
              <a:t>its </a:t>
            </a:r>
            <a:r>
              <a:rPr lang="en-US" altLang="zh-HK" sz="1400" dirty="0">
                <a:solidFill>
                  <a:srgbClr val="00B0F0"/>
                </a:solidFill>
                <a:latin typeface="Times New Roman" panose="02020603050405020304" pitchFamily="18" charset="0"/>
                <a:ea typeface="Yuanti SC" panose="02010600040101010101" pitchFamily="2" charset="-122"/>
                <a:cs typeface="Times New Roman" panose="02020603050405020304" pitchFamily="18" charset="0"/>
              </a:rPr>
              <a:t>host - </a:t>
            </a:r>
            <a:r>
              <a:rPr lang="en-US" altLang="zh-HK" sz="1400" dirty="0">
                <a:latin typeface="Times New Roman" panose="02020603050405020304" pitchFamily="18" charset="0"/>
                <a:ea typeface="Yuanti SC" panose="02010600040101010101" pitchFamily="2" charset="-122"/>
                <a:cs typeface="Times New Roman" panose="02020603050405020304" pitchFamily="18" charset="0"/>
              </a:rPr>
              <a:t> </a:t>
            </a:r>
            <a:r>
              <a:rPr lang="en-US" altLang="zh-HK" sz="1400" dirty="0">
                <a:latin typeface="Times New Roman" panose="02020603050405020304" pitchFamily="18" charset="0"/>
                <a:ea typeface="Yuanti SC Light" panose="02010600040101010101" pitchFamily="2" charset="-122"/>
                <a:cs typeface="Times New Roman" panose="02020603050405020304" pitchFamily="18" charset="0"/>
              </a:rPr>
              <a:t>usually corresponds to the site where the pathogen is localized. </a:t>
            </a:r>
          </a:p>
          <a:p>
            <a:pPr>
              <a:lnSpc>
                <a:spcPct val="150000"/>
              </a:lnSpc>
            </a:pPr>
            <a:r>
              <a:rPr lang="en-US" altLang="zh-HK" sz="1400" dirty="0">
                <a:latin typeface="Times New Roman" panose="02020603050405020304" pitchFamily="18" charset="0"/>
                <a:ea typeface="Yuanti SC Light" panose="02010600040101010101" pitchFamily="2" charset="-122"/>
                <a:cs typeface="Times New Roman" panose="02020603050405020304" pitchFamily="18" charset="0"/>
              </a:rPr>
              <a:t>For example, </a:t>
            </a:r>
          </a:p>
          <a:p>
            <a:pPr lvl="1">
              <a:lnSpc>
                <a:spcPct val="150000"/>
              </a:lnSpc>
            </a:pPr>
            <a:r>
              <a:rPr lang="en-US" altLang="zh-HK" sz="1400" dirty="0">
                <a:latin typeface="Times New Roman" panose="02020603050405020304" pitchFamily="18" charset="0"/>
                <a:ea typeface="Yuanti SC Light" panose="02010600040101010101" pitchFamily="2" charset="-122"/>
                <a:cs typeface="Times New Roman" panose="02020603050405020304" pitchFamily="18" charset="0"/>
              </a:rPr>
              <a:t>influenza viruses and Mycobacterium tuberculosis exit the respiratory tract</a:t>
            </a:r>
          </a:p>
          <a:p>
            <a:pPr lvl="1">
              <a:lnSpc>
                <a:spcPct val="150000"/>
              </a:lnSpc>
            </a:pPr>
            <a:r>
              <a:rPr lang="en-US" altLang="zh-HK" sz="1400" dirty="0">
                <a:latin typeface="Times New Roman" panose="02020603050405020304" pitchFamily="18" charset="0"/>
                <a:ea typeface="Yuanti SC Light" panose="02010600040101010101" pitchFamily="2" charset="-122"/>
                <a:cs typeface="Times New Roman" panose="02020603050405020304" pitchFamily="18" charset="0"/>
              </a:rPr>
              <a:t>schistosomes through urine</a:t>
            </a:r>
          </a:p>
          <a:p>
            <a:pPr lvl="1">
              <a:lnSpc>
                <a:spcPct val="150000"/>
              </a:lnSpc>
            </a:pPr>
            <a:r>
              <a:rPr lang="en-US" altLang="zh-HK" sz="1400" dirty="0">
                <a:latin typeface="Times New Roman" panose="02020603050405020304" pitchFamily="18" charset="0"/>
                <a:ea typeface="Yuanti SC Light" panose="02010600040101010101" pitchFamily="2" charset="-122"/>
                <a:cs typeface="Times New Roman" panose="02020603050405020304" pitchFamily="18" charset="0"/>
              </a:rPr>
              <a:t>cholera </a:t>
            </a:r>
            <a:r>
              <a:rPr lang="en-US" altLang="zh-HK" sz="1400" dirty="0" err="1">
                <a:latin typeface="Times New Roman" panose="02020603050405020304" pitchFamily="18" charset="0"/>
                <a:ea typeface="Yuanti SC Light" panose="02010600040101010101" pitchFamily="2" charset="-122"/>
                <a:cs typeface="Times New Roman" panose="02020603050405020304" pitchFamily="18" charset="0"/>
              </a:rPr>
              <a:t>vibrios</a:t>
            </a:r>
            <a:r>
              <a:rPr lang="en-US" altLang="zh-HK" sz="1400" dirty="0">
                <a:latin typeface="Times New Roman" panose="02020603050405020304" pitchFamily="18" charset="0"/>
                <a:ea typeface="Yuanti SC Light" panose="02010600040101010101" pitchFamily="2" charset="-122"/>
                <a:cs typeface="Times New Roman" panose="02020603050405020304" pitchFamily="18" charset="0"/>
              </a:rPr>
              <a:t> in </a:t>
            </a:r>
            <a:r>
              <a:rPr lang="en-US" altLang="zh-HK" sz="1400" dirty="0" err="1">
                <a:latin typeface="Times New Roman" panose="02020603050405020304" pitchFamily="18" charset="0"/>
                <a:ea typeface="Yuanti SC Light" panose="02010600040101010101" pitchFamily="2" charset="-122"/>
                <a:cs typeface="Times New Roman" panose="02020603050405020304" pitchFamily="18" charset="0"/>
              </a:rPr>
              <a:t>faeces</a:t>
            </a:r>
            <a:endParaRPr lang="en-US" altLang="zh-HK" sz="1400" dirty="0">
              <a:latin typeface="Times New Roman" panose="02020603050405020304" pitchFamily="18" charset="0"/>
              <a:ea typeface="Yuanti SC Light" panose="02010600040101010101" pitchFamily="2" charset="-122"/>
              <a:cs typeface="Times New Roman" panose="02020603050405020304" pitchFamily="18" charset="0"/>
            </a:endParaRPr>
          </a:p>
          <a:p>
            <a:pPr lvl="1">
              <a:lnSpc>
                <a:spcPct val="150000"/>
              </a:lnSpc>
            </a:pPr>
            <a:r>
              <a:rPr lang="en-US" altLang="zh-HK" sz="1400" dirty="0">
                <a:latin typeface="Times New Roman" panose="02020603050405020304" pitchFamily="18" charset="0"/>
                <a:ea typeface="Yuanti SC Light" panose="02010600040101010101" pitchFamily="2" charset="-122"/>
                <a:cs typeface="Times New Roman" panose="02020603050405020304" pitchFamily="18" charset="0"/>
              </a:rPr>
              <a:t>bacteria or viruses causing conjunctivitis in conjunctival secretions</a:t>
            </a:r>
            <a:endParaRPr lang="zh-HK" altLang="en-US" sz="1400" dirty="0">
              <a:latin typeface="Times New Roman" panose="02020603050405020304" pitchFamily="18" charset="0"/>
              <a:ea typeface="Yuanti SC Light" panose="02010600040101010101" pitchFamily="2" charset="-122"/>
              <a:cs typeface="Times New Roman" panose="02020603050405020304" pitchFamily="18" charset="0"/>
            </a:endParaRPr>
          </a:p>
        </p:txBody>
      </p:sp>
      <p:sp>
        <p:nvSpPr>
          <p:cNvPr id="4" name="投影片編號版面配置區 3">
            <a:extLst>
              <a:ext uri="{FF2B5EF4-FFF2-40B4-BE49-F238E27FC236}">
                <a16:creationId xmlns:a16="http://schemas.microsoft.com/office/drawing/2014/main" id="{6DFE2AB9-6ACE-204E-BFCF-612507D666E9}"/>
              </a:ext>
            </a:extLst>
          </p:cNvPr>
          <p:cNvSpPr>
            <a:spLocks noGrp="1"/>
          </p:cNvSpPr>
          <p:nvPr>
            <p:ph type="sldNum" sz="quarter" idx="12"/>
          </p:nvPr>
        </p:nvSpPr>
        <p:spPr/>
        <p:txBody>
          <a:bodyPr/>
          <a:lstStyle/>
          <a:p>
            <a:pPr>
              <a:defRPr/>
            </a:pPr>
            <a:fld id="{0A8FAAD0-EA07-C54C-B1A4-378C301147C8}" type="slidenum">
              <a:rPr lang="zh-TW" altLang="en-US" smtClean="0"/>
              <a:pPr>
                <a:defRPr/>
              </a:pPr>
              <a:t>12</a:t>
            </a:fld>
            <a:endParaRPr lang="en-US" altLang="zh-TW" dirty="0"/>
          </a:p>
        </p:txBody>
      </p:sp>
      <p:sp>
        <p:nvSpPr>
          <p:cNvPr id="16" name="內容版面配置區 14">
            <a:extLst>
              <a:ext uri="{FF2B5EF4-FFF2-40B4-BE49-F238E27FC236}">
                <a16:creationId xmlns:a16="http://schemas.microsoft.com/office/drawing/2014/main" id="{AE0C2E40-49EB-7643-A243-5E58595463F4}"/>
              </a:ext>
            </a:extLst>
          </p:cNvPr>
          <p:cNvSpPr txBox="1">
            <a:spLocks/>
          </p:cNvSpPr>
          <p:nvPr/>
        </p:nvSpPr>
        <p:spPr bwMode="auto">
          <a:xfrm>
            <a:off x="4932040" y="261781"/>
            <a:ext cx="4211960" cy="4323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1435" tIns="25718" rIns="51435" bIns="25718" numCol="1" anchor="t" anchorCtr="0" compatLnSpc="1">
            <a:prstTxWarp prst="textNoShape">
              <a:avLst/>
            </a:prstTxWarp>
          </a:bodyPr>
          <a:lstStyle>
            <a:lvl1pPr marL="342900" indent="-342900" algn="l" rtl="0" eaLnBrk="0" fontAlgn="base" hangingPunct="0">
              <a:spcBef>
                <a:spcPct val="20000"/>
              </a:spcBef>
              <a:spcAft>
                <a:spcPct val="0"/>
              </a:spcAft>
              <a:buClr>
                <a:schemeClr val="accent1"/>
              </a:buClr>
              <a:buSzPct val="50000"/>
              <a:buFont typeface="Wingdings 2" pitchFamily="2" charset="2"/>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50000"/>
              <a:buFont typeface="Wingdings 2" pitchFamily="2" charset="2"/>
              <a:buChar char="³"/>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FF6700"/>
              </a:buClr>
              <a:buSzPct val="60000"/>
              <a:buFont typeface="Wingdings 2" pitchFamily="2" charset="2"/>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Clr>
                <a:srgbClr val="956B43"/>
              </a:buClr>
              <a:buSzPct val="45000"/>
              <a:buFont typeface="Wingdings 2" pitchFamily="2" charset="2"/>
              <a:buChar char="¯"/>
              <a:defRPr sz="1800"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FEA022"/>
              </a:buClr>
              <a:buFont typeface="Wingdings 2" pitchFamily="2" charset="2"/>
              <a:buChar char=""/>
              <a:defRPr sz="18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18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18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18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1800" kern="1200">
                <a:solidFill>
                  <a:schemeClr val="tx1"/>
                </a:solidFill>
                <a:latin typeface="+mn-lt"/>
                <a:ea typeface="+mn-ea"/>
                <a:cs typeface="+mn-cs"/>
              </a:defRPr>
            </a:lvl9pPr>
          </a:lstStyle>
          <a:p>
            <a:pPr>
              <a:lnSpc>
                <a:spcPct val="150000"/>
              </a:lnSpc>
            </a:pPr>
            <a:r>
              <a:rPr lang="en-US" altLang="zh-HK" sz="1400" dirty="0">
                <a:latin typeface="Times New Roman" panose="02020603050405020304" pitchFamily="18" charset="0"/>
                <a:ea typeface="Yuanti SC" panose="02010600040101010101" pitchFamily="2" charset="-122"/>
                <a:cs typeface="Times New Roman" panose="02020603050405020304" pitchFamily="18" charset="0"/>
              </a:rPr>
              <a:t>A pathogen </a:t>
            </a:r>
            <a:r>
              <a:rPr lang="en-US" altLang="zh-HK" sz="1400" dirty="0">
                <a:solidFill>
                  <a:srgbClr val="FF0000"/>
                </a:solidFill>
                <a:latin typeface="Times New Roman" panose="02020603050405020304" pitchFamily="18" charset="0"/>
                <a:ea typeface="Yuanti SC" panose="02010600040101010101" pitchFamily="2" charset="-122"/>
                <a:cs typeface="Times New Roman" panose="02020603050405020304" pitchFamily="18" charset="0"/>
              </a:rPr>
              <a:t>enters</a:t>
            </a:r>
            <a:r>
              <a:rPr lang="en-US" altLang="zh-HK" sz="1400" dirty="0">
                <a:latin typeface="Times New Roman" panose="02020603050405020304" pitchFamily="18" charset="0"/>
                <a:ea typeface="Yuanti SC" panose="02010600040101010101" pitchFamily="2" charset="-122"/>
                <a:cs typeface="Times New Roman" panose="02020603050405020304" pitchFamily="18" charset="0"/>
              </a:rPr>
              <a:t> </a:t>
            </a:r>
            <a:r>
              <a:rPr lang="en-US" altLang="zh-HK" sz="1400" dirty="0">
                <a:solidFill>
                  <a:srgbClr val="00B0F0"/>
                </a:solidFill>
                <a:latin typeface="Times New Roman" panose="02020603050405020304" pitchFamily="18" charset="0"/>
                <a:ea typeface="Yuanti SC" panose="02010600040101010101" pitchFamily="2" charset="-122"/>
                <a:cs typeface="Times New Roman" panose="02020603050405020304" pitchFamily="18" charset="0"/>
              </a:rPr>
              <a:t>another </a:t>
            </a:r>
            <a:r>
              <a:rPr lang="en-US" altLang="zh-HK" sz="1400" dirty="0">
                <a:latin typeface="Times New Roman" panose="02020603050405020304" pitchFamily="18" charset="0"/>
                <a:ea typeface="Yuanti SC" panose="02010600040101010101" pitchFamily="2" charset="-122"/>
                <a:cs typeface="Times New Roman" panose="02020603050405020304" pitchFamily="18" charset="0"/>
              </a:rPr>
              <a:t>host</a:t>
            </a:r>
            <a:r>
              <a:rPr lang="zh-HK" altLang="en-US" sz="1400" dirty="0">
                <a:latin typeface="Times New Roman" panose="02020603050405020304" pitchFamily="18" charset="0"/>
                <a:ea typeface="Yuanti SC" panose="02010600040101010101" pitchFamily="2" charset="-122"/>
                <a:cs typeface="Times New Roman" panose="02020603050405020304" pitchFamily="18" charset="0"/>
              </a:rPr>
              <a:t>：</a:t>
            </a:r>
            <a:r>
              <a:rPr lang="en-US" altLang="zh-HK" sz="1400" dirty="0">
                <a:latin typeface="Times New Roman" panose="02020603050405020304" pitchFamily="18" charset="0"/>
                <a:ea typeface="Yuanti SC Light" panose="02010600040101010101" pitchFamily="2" charset="-122"/>
                <a:cs typeface="Times New Roman" panose="02020603050405020304" pitchFamily="18" charset="0"/>
              </a:rPr>
              <a:t>must provide access to tissues in which the pathogen can multiply or a toxin can act</a:t>
            </a:r>
          </a:p>
          <a:p>
            <a:pPr lvl="1">
              <a:lnSpc>
                <a:spcPct val="150000"/>
              </a:lnSpc>
            </a:pPr>
            <a:r>
              <a:rPr lang="en-US" altLang="zh-HK" sz="1400" dirty="0">
                <a:latin typeface="Times New Roman" panose="02020603050405020304" pitchFamily="18" charset="0"/>
                <a:ea typeface="Yuanti SC Light" panose="02010600040101010101" pitchFamily="2" charset="-122"/>
                <a:cs typeface="Times New Roman" panose="02020603050405020304" pitchFamily="18" charset="0"/>
              </a:rPr>
              <a:t>Often use the same portal to enter a new host that they used to exit the source host. For example, influenza virus exits the respiratory tract of the source host and enters the respiratory tract of the new host</a:t>
            </a:r>
          </a:p>
          <a:p>
            <a:pPr lvl="1">
              <a:lnSpc>
                <a:spcPct val="150000"/>
              </a:lnSpc>
            </a:pPr>
            <a:r>
              <a:rPr lang="en-US" altLang="zh-HK" sz="1400" dirty="0">
                <a:latin typeface="Times New Roman" panose="02020603050405020304" pitchFamily="18" charset="0"/>
                <a:ea typeface="Yuanti SC Light" panose="02010600040101010101" pitchFamily="2" charset="-122"/>
                <a:cs typeface="Times New Roman" panose="02020603050405020304" pitchFamily="18" charset="0"/>
              </a:rPr>
              <a:t>In contrast, many pathogens that cause gastroenteritis follow a so-called “</a:t>
            </a:r>
            <a:r>
              <a:rPr lang="en-US" altLang="zh-HK" sz="1400" dirty="0" err="1">
                <a:latin typeface="Times New Roman" panose="02020603050405020304" pitchFamily="18" charset="0"/>
                <a:ea typeface="Yuanti SC Light" panose="02010600040101010101" pitchFamily="2" charset="-122"/>
                <a:cs typeface="Times New Roman" panose="02020603050405020304" pitchFamily="18" charset="0"/>
              </a:rPr>
              <a:t>faecal</a:t>
            </a:r>
            <a:r>
              <a:rPr lang="en-US" altLang="zh-HK" sz="1400" dirty="0">
                <a:latin typeface="Times New Roman" panose="02020603050405020304" pitchFamily="18" charset="0"/>
                <a:ea typeface="Yuanti SC Light" panose="02010600040101010101" pitchFamily="2" charset="-122"/>
                <a:cs typeface="Times New Roman" panose="02020603050405020304" pitchFamily="18" charset="0"/>
              </a:rPr>
              <a:t>-oral” route. They exit the source host in </a:t>
            </a:r>
            <a:r>
              <a:rPr lang="en-US" altLang="zh-HK" sz="1400" dirty="0" err="1">
                <a:latin typeface="Times New Roman" panose="02020603050405020304" pitchFamily="18" charset="0"/>
                <a:ea typeface="Yuanti SC Light" panose="02010600040101010101" pitchFamily="2" charset="-122"/>
                <a:cs typeface="Times New Roman" panose="02020603050405020304" pitchFamily="18" charset="0"/>
              </a:rPr>
              <a:t>faeces</a:t>
            </a:r>
            <a:r>
              <a:rPr lang="en-US" altLang="zh-HK" sz="1400" dirty="0">
                <a:latin typeface="Times New Roman" panose="02020603050405020304" pitchFamily="18" charset="0"/>
                <a:ea typeface="Yuanti SC Light" panose="02010600040101010101" pitchFamily="2" charset="-122"/>
                <a:cs typeface="Times New Roman" panose="02020603050405020304" pitchFamily="18" charset="0"/>
              </a:rPr>
              <a:t>, are carried on inadequately washed hands to a vehicle such as food, water, or utensils, and enter a new host through the mouth. </a:t>
            </a:r>
            <a:r>
              <a:rPr lang="zh-HK" altLang="en-US" sz="1400" dirty="0">
                <a:latin typeface="Times New Roman" panose="02020603050405020304" pitchFamily="18" charset="0"/>
                <a:ea typeface="Yuanti SC Light" panose="02010600040101010101" pitchFamily="2" charset="-122"/>
                <a:cs typeface="Times New Roman" panose="02020603050405020304" pitchFamily="18" charset="0"/>
              </a:rPr>
              <a:t>
</a:t>
            </a:r>
            <a:r>
              <a:rPr lang="en-US" altLang="zh-HK" sz="1400" dirty="0">
                <a:latin typeface="Times New Roman" panose="02020603050405020304" pitchFamily="18" charset="0"/>
                <a:ea typeface="Yuanti SC Light" panose="02010600040101010101" pitchFamily="2" charset="-122"/>
                <a:cs typeface="Times New Roman" panose="02020603050405020304" pitchFamily="18" charset="0"/>
              </a:rPr>
              <a:t>The victim is infected when the contaminated blood (e.g. with HIV) is directly inoculated into the blood system via the wound on the skin / injection / sexual intercourse </a:t>
            </a:r>
            <a:endParaRPr lang="zh-HK" altLang="en-US" sz="1400" dirty="0">
              <a:latin typeface="Times New Roman" panose="02020603050405020304" pitchFamily="18" charset="0"/>
              <a:ea typeface="Yuanti SC" panose="02010600040101010101" pitchFamily="2" charset="-122"/>
              <a:cs typeface="Times New Roman" panose="02020603050405020304" pitchFamily="18" charset="0"/>
            </a:endParaRPr>
          </a:p>
          <a:p>
            <a:pPr lvl="1"/>
            <a:endParaRPr lang="zh-HK" altLang="en-US" sz="1400" dirty="0">
              <a:latin typeface="Times New Roman" panose="02020603050405020304" pitchFamily="18" charset="0"/>
              <a:ea typeface="Yuanti SC" panose="02010600040101010101" pitchFamily="2" charset="-122"/>
              <a:cs typeface="Times New Roman" panose="02020603050405020304" pitchFamily="18" charset="0"/>
            </a:endParaRPr>
          </a:p>
        </p:txBody>
      </p:sp>
      <p:sp>
        <p:nvSpPr>
          <p:cNvPr id="7" name="標題 1">
            <a:extLst>
              <a:ext uri="{FF2B5EF4-FFF2-40B4-BE49-F238E27FC236}">
                <a16:creationId xmlns:a16="http://schemas.microsoft.com/office/drawing/2014/main" id="{B1C668C0-AF1D-F645-BFD8-BDD1982B12BD}"/>
              </a:ext>
            </a:extLst>
          </p:cNvPr>
          <p:cNvSpPr txBox="1">
            <a:spLocks/>
          </p:cNvSpPr>
          <p:nvPr/>
        </p:nvSpPr>
        <p:spPr>
          <a:xfrm>
            <a:off x="3635896" y="1412776"/>
            <a:ext cx="1621910" cy="791826"/>
          </a:xfrm>
          <a:prstGeom prst="rect">
            <a:avLst/>
          </a:prstGeom>
        </p:spPr>
        <p:txBody>
          <a:bodyPr vert="horz" lIns="51435" tIns="25718" rIns="51435" bIns="2571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ltLang="zh-HK" sz="2000" b="1" dirty="0">
                <a:solidFill>
                  <a:srgbClr val="7030A0"/>
                </a:solidFill>
                <a:latin typeface="Times New Roman" panose="02020603050405020304" pitchFamily="18" charset="0"/>
                <a:ea typeface="Yuanti SC" panose="02010600040101010101" pitchFamily="2" charset="-122"/>
                <a:cs typeface="Times New Roman" panose="02020603050405020304" pitchFamily="18" charset="0"/>
              </a:rPr>
              <a:t>Modes of transmission</a:t>
            </a:r>
            <a:endParaRPr lang="zh-HK" altLang="en-US" sz="2000" b="1" dirty="0">
              <a:solidFill>
                <a:srgbClr val="7030A0"/>
              </a:solidFill>
              <a:latin typeface="Times New Roman" panose="02020603050405020304" pitchFamily="18" charset="0"/>
              <a:ea typeface="Yuanti SC" panose="02010600040101010101" pitchFamily="2" charset="-122"/>
              <a:cs typeface="Times New Roman" panose="02020603050405020304" pitchFamily="18" charset="0"/>
            </a:endParaRPr>
          </a:p>
        </p:txBody>
      </p:sp>
    </p:spTree>
    <p:extLst>
      <p:ext uri="{BB962C8B-B14F-4D97-AF65-F5344CB8AC3E}">
        <p14:creationId xmlns:p14="http://schemas.microsoft.com/office/powerpoint/2010/main" val="39129306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1F36AF6-F077-BB45-A3AD-8B45D9266574}"/>
              </a:ext>
            </a:extLst>
          </p:cNvPr>
          <p:cNvSpPr>
            <a:spLocks noGrp="1"/>
          </p:cNvSpPr>
          <p:nvPr>
            <p:ph type="title"/>
          </p:nvPr>
        </p:nvSpPr>
        <p:spPr>
          <a:xfrm>
            <a:off x="1744523" y="260648"/>
            <a:ext cx="5531371" cy="745629"/>
          </a:xfrm>
        </p:spPr>
        <p:txBody>
          <a:bodyPr>
            <a:normAutofit/>
          </a:bodyPr>
          <a:lstStyle/>
          <a:p>
            <a:pPr algn="ctr"/>
            <a:r>
              <a:rPr lang="en-US" altLang="zh-HK" sz="3600" b="1" dirty="0">
                <a:solidFill>
                  <a:srgbClr val="7030A0"/>
                </a:solidFill>
                <a:latin typeface="Times New Roman" panose="02020603050405020304" pitchFamily="18" charset="0"/>
                <a:ea typeface="Yuanti SC" panose="02010600040101010101" pitchFamily="2" charset="-122"/>
                <a:cs typeface="Times New Roman" panose="02020603050405020304" pitchFamily="18" charset="0"/>
              </a:rPr>
              <a:t>Modes of transmission</a:t>
            </a:r>
            <a:endParaRPr lang="zh-HK" altLang="en-US" sz="3600" b="1" dirty="0">
              <a:solidFill>
                <a:srgbClr val="7030A0"/>
              </a:solidFill>
              <a:latin typeface="Times New Roman" panose="02020603050405020304" pitchFamily="18" charset="0"/>
              <a:ea typeface="Yuanti SC" panose="02010600040101010101" pitchFamily="2" charset="-122"/>
              <a:cs typeface="Times New Roman" panose="02020603050405020304" pitchFamily="18" charset="0"/>
            </a:endParaRPr>
          </a:p>
        </p:txBody>
      </p:sp>
      <p:graphicFrame>
        <p:nvGraphicFramePr>
          <p:cNvPr id="8" name="內容版面配置區 7">
            <a:extLst>
              <a:ext uri="{FF2B5EF4-FFF2-40B4-BE49-F238E27FC236}">
                <a16:creationId xmlns:a16="http://schemas.microsoft.com/office/drawing/2014/main" id="{B9367AAE-B75C-D646-8BC0-9C63E835087F}"/>
              </a:ext>
            </a:extLst>
          </p:cNvPr>
          <p:cNvGraphicFramePr>
            <a:graphicFrameLocks noGrp="1"/>
          </p:cNvGraphicFramePr>
          <p:nvPr>
            <p:ph idx="1"/>
            <p:extLst>
              <p:ext uri="{D42A27DB-BD31-4B8C-83A1-F6EECF244321}">
                <p14:modId xmlns:p14="http://schemas.microsoft.com/office/powerpoint/2010/main" val="3695202207"/>
              </p:ext>
            </p:extLst>
          </p:nvPr>
        </p:nvGraphicFramePr>
        <p:xfrm>
          <a:off x="162725" y="1034333"/>
          <a:ext cx="8694966" cy="51434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投影片編號版面配置區 3">
            <a:extLst>
              <a:ext uri="{FF2B5EF4-FFF2-40B4-BE49-F238E27FC236}">
                <a16:creationId xmlns:a16="http://schemas.microsoft.com/office/drawing/2014/main" id="{FAED6172-44CE-994E-B0AB-9FD3A5E706E8}"/>
              </a:ext>
            </a:extLst>
          </p:cNvPr>
          <p:cNvSpPr>
            <a:spLocks noGrp="1"/>
          </p:cNvSpPr>
          <p:nvPr>
            <p:ph type="sldNum" sz="quarter" idx="12"/>
          </p:nvPr>
        </p:nvSpPr>
        <p:spPr>
          <a:xfrm>
            <a:off x="7232586" y="5001022"/>
            <a:ext cx="321035" cy="176663"/>
          </a:xfrm>
        </p:spPr>
        <p:txBody>
          <a:bodyPr>
            <a:normAutofit lnSpcReduction="10000"/>
          </a:bodyPr>
          <a:lstStyle/>
          <a:p>
            <a:pPr>
              <a:spcAft>
                <a:spcPts val="338"/>
              </a:spcAft>
              <a:defRPr/>
            </a:pPr>
            <a:fld id="{0A8FAAD0-EA07-C54C-B1A4-378C301147C8}" type="slidenum">
              <a:rPr lang="zh-TW" altLang="en-US" sz="563">
                <a:solidFill>
                  <a:srgbClr val="898989"/>
                </a:solidFill>
              </a:rPr>
              <a:pPr>
                <a:spcAft>
                  <a:spcPts val="338"/>
                </a:spcAft>
                <a:defRPr/>
              </a:pPr>
              <a:t>13</a:t>
            </a:fld>
            <a:endParaRPr lang="en-US" altLang="zh-TW" sz="563">
              <a:solidFill>
                <a:srgbClr val="898989"/>
              </a:solidFill>
            </a:endParaRPr>
          </a:p>
        </p:txBody>
      </p:sp>
    </p:spTree>
    <p:extLst>
      <p:ext uri="{BB962C8B-B14F-4D97-AF65-F5344CB8AC3E}">
        <p14:creationId xmlns:p14="http://schemas.microsoft.com/office/powerpoint/2010/main" val="8248221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a:extLst>
              <a:ext uri="{FF2B5EF4-FFF2-40B4-BE49-F238E27FC236}">
                <a16:creationId xmlns:a16="http://schemas.microsoft.com/office/drawing/2014/main" id="{E46EAF10-31FE-6C47-AC68-F677EB5D576F}"/>
              </a:ext>
            </a:extLst>
          </p:cNvPr>
          <p:cNvSpPr>
            <a:spLocks noGrp="1"/>
          </p:cNvSpPr>
          <p:nvPr>
            <p:ph type="title"/>
          </p:nvPr>
        </p:nvSpPr>
        <p:spPr>
          <a:xfrm>
            <a:off x="296743" y="466725"/>
            <a:ext cx="8637938" cy="994172"/>
          </a:xfrm>
        </p:spPr>
        <p:txBody>
          <a:bodyPr>
            <a:normAutofit fontScale="90000"/>
          </a:bodyPr>
          <a:lstStyle/>
          <a:p>
            <a:pPr>
              <a:lnSpc>
                <a:spcPct val="150000"/>
              </a:lnSpc>
            </a:pPr>
            <a:r>
              <a:rPr kumimoji="1" lang="en-US" altLang="zh-HK" sz="4000" b="1" dirty="0">
                <a:solidFill>
                  <a:srgbClr val="70AD47">
                    <a:lumMod val="50000"/>
                  </a:srgbClr>
                </a:solidFill>
                <a:latin typeface="Times New Roman" panose="02020603050405020304" pitchFamily="18" charset="0"/>
                <a:ea typeface="Yuanti SC" panose="02010600040101010101" pitchFamily="2" charset="-122"/>
                <a:cs typeface="Times New Roman" panose="02020603050405020304" pitchFamily="18" charset="0"/>
              </a:rPr>
              <a:t>Direct transmission</a:t>
            </a:r>
            <a:r>
              <a:rPr kumimoji="1" lang="en-US" altLang="zh-HK" sz="6000" b="1" dirty="0">
                <a:latin typeface="Times New Roman" panose="02020603050405020304" pitchFamily="18" charset="0"/>
                <a:cs typeface="Times New Roman" panose="02020603050405020304" pitchFamily="18" charset="0"/>
              </a:rPr>
              <a:t/>
            </a:r>
            <a:br>
              <a:rPr kumimoji="1" lang="en-US" altLang="zh-HK" sz="6000" b="1" dirty="0">
                <a:latin typeface="Times New Roman" panose="02020603050405020304" pitchFamily="18" charset="0"/>
                <a:cs typeface="Times New Roman" panose="02020603050405020304" pitchFamily="18" charset="0"/>
              </a:rPr>
            </a:br>
            <a:r>
              <a:rPr kumimoji="1" lang="en-US" altLang="zh-HK" sz="2000" dirty="0">
                <a:latin typeface="Times New Roman" panose="02020603050405020304" pitchFamily="18" charset="0"/>
                <a:ea typeface="Yuanti SC" panose="02010600040101010101" pitchFamily="2" charset="-122"/>
                <a:cs typeface="Times New Roman" panose="02020603050405020304" pitchFamily="18" charset="0"/>
              </a:rPr>
              <a:t>The immediate transfer of the pathogen from an infected host to another host through which human infection can take place</a:t>
            </a:r>
            <a:endParaRPr kumimoji="1" lang="zh-HK" altLang="en-US" sz="2000" dirty="0">
              <a:latin typeface="Times New Roman" panose="02020603050405020304" pitchFamily="18" charset="0"/>
              <a:ea typeface="Yuanti SC" panose="02010600040101010101" pitchFamily="2" charset="-122"/>
              <a:cs typeface="Times New Roman" panose="02020603050405020304" pitchFamily="18" charset="0"/>
            </a:endParaRPr>
          </a:p>
        </p:txBody>
      </p:sp>
      <p:sp>
        <p:nvSpPr>
          <p:cNvPr id="7" name="內容版面配置區 6">
            <a:extLst>
              <a:ext uri="{FF2B5EF4-FFF2-40B4-BE49-F238E27FC236}">
                <a16:creationId xmlns:a16="http://schemas.microsoft.com/office/drawing/2014/main" id="{FCAC605B-60B7-5541-9955-FCE6B6DCC506}"/>
              </a:ext>
            </a:extLst>
          </p:cNvPr>
          <p:cNvSpPr>
            <a:spLocks noGrp="1"/>
          </p:cNvSpPr>
          <p:nvPr>
            <p:ph sz="half" idx="1"/>
          </p:nvPr>
        </p:nvSpPr>
        <p:spPr>
          <a:xfrm>
            <a:off x="179512" y="2276872"/>
            <a:ext cx="4151381" cy="3263504"/>
          </a:xfrm>
        </p:spPr>
        <p:txBody>
          <a:bodyPr>
            <a:noAutofit/>
          </a:bodyPr>
          <a:lstStyle/>
          <a:p>
            <a:pPr>
              <a:lnSpc>
                <a:spcPct val="150000"/>
              </a:lnSpc>
            </a:pPr>
            <a:r>
              <a:rPr lang="en-US" altLang="zh-HK" sz="2000" b="1" dirty="0">
                <a:latin typeface="Times New Roman" panose="02020603050405020304" pitchFamily="18" charset="0"/>
                <a:cs typeface="Times New Roman" panose="02020603050405020304" pitchFamily="18" charset="0"/>
              </a:rPr>
              <a:t>Direct contact</a:t>
            </a:r>
            <a:r>
              <a:rPr lang="en-US" altLang="zh-HK" sz="2000" dirty="0">
                <a:latin typeface="Times New Roman" panose="02020603050405020304" pitchFamily="18" charset="0"/>
                <a:cs typeface="Times New Roman" panose="02020603050405020304" pitchFamily="18" charset="0"/>
              </a:rPr>
              <a:t> </a:t>
            </a:r>
            <a:endParaRPr lang="en-US" altLang="zh-HK" sz="2000" dirty="0">
              <a:latin typeface="Times New Roman" panose="02020603050405020304" pitchFamily="18" charset="0"/>
              <a:ea typeface="Yuanti SC" panose="02010600040101010101" pitchFamily="2" charset="-122"/>
              <a:cs typeface="Times New Roman" panose="02020603050405020304" pitchFamily="18" charset="0"/>
            </a:endParaRPr>
          </a:p>
          <a:p>
            <a:pPr lvl="1">
              <a:lnSpc>
                <a:spcPct val="150000"/>
              </a:lnSpc>
            </a:pPr>
            <a:r>
              <a:rPr lang="en-US" altLang="zh-HK" sz="2000" dirty="0">
                <a:latin typeface="Times New Roman" panose="02020603050405020304" pitchFamily="18" charset="0"/>
                <a:ea typeface="Yuanti SC Light" panose="02010600040101010101" pitchFamily="2" charset="-122"/>
                <a:cs typeface="Times New Roman" panose="02020603050405020304" pitchFamily="18" charset="0"/>
              </a:rPr>
              <a:t>skin-to-skin contact, kissing, and sexual intercourse</a:t>
            </a:r>
          </a:p>
          <a:p>
            <a:pPr lvl="1">
              <a:lnSpc>
                <a:spcPct val="150000"/>
              </a:lnSpc>
            </a:pPr>
            <a:r>
              <a:rPr lang="en-US" altLang="zh-HK" sz="2000" dirty="0">
                <a:latin typeface="Times New Roman" panose="02020603050405020304" pitchFamily="18" charset="0"/>
                <a:ea typeface="Yuanti SC Light" panose="02010600040101010101" pitchFamily="2" charset="-122"/>
                <a:cs typeface="Times New Roman" panose="02020603050405020304" pitchFamily="18" charset="0"/>
              </a:rPr>
              <a:t>contact with soil or vegetation harboring infectious organisms (e.g. hookworm)</a:t>
            </a:r>
          </a:p>
        </p:txBody>
      </p:sp>
      <p:sp>
        <p:nvSpPr>
          <p:cNvPr id="8" name="內容版面配置區 7">
            <a:extLst>
              <a:ext uri="{FF2B5EF4-FFF2-40B4-BE49-F238E27FC236}">
                <a16:creationId xmlns:a16="http://schemas.microsoft.com/office/drawing/2014/main" id="{CCD62AA0-2609-2B47-BD78-92E6741EE9AF}"/>
              </a:ext>
            </a:extLst>
          </p:cNvPr>
          <p:cNvSpPr>
            <a:spLocks noGrp="1"/>
          </p:cNvSpPr>
          <p:nvPr>
            <p:ph sz="half" idx="2"/>
          </p:nvPr>
        </p:nvSpPr>
        <p:spPr>
          <a:xfrm>
            <a:off x="4330893" y="2276872"/>
            <a:ext cx="4551293" cy="3263504"/>
          </a:xfrm>
        </p:spPr>
        <p:txBody>
          <a:bodyPr>
            <a:noAutofit/>
          </a:bodyPr>
          <a:lstStyle/>
          <a:p>
            <a:pPr>
              <a:lnSpc>
                <a:spcPct val="170000"/>
              </a:lnSpc>
            </a:pPr>
            <a:r>
              <a:rPr lang="en-US" altLang="zh-HK" sz="2000" b="1" dirty="0">
                <a:latin typeface="Times New Roman" panose="02020603050405020304" pitchFamily="18" charset="0"/>
                <a:cs typeface="Times New Roman" panose="02020603050405020304" pitchFamily="18" charset="0"/>
              </a:rPr>
              <a:t>Droplet spread</a:t>
            </a:r>
            <a:endParaRPr lang="en-US" altLang="zh-HK" sz="2000" dirty="0">
              <a:latin typeface="Times New Roman" panose="02020603050405020304" pitchFamily="18" charset="0"/>
              <a:ea typeface="Yuanti SC" panose="02010600040101010101" pitchFamily="2" charset="-122"/>
              <a:cs typeface="Times New Roman" panose="02020603050405020304" pitchFamily="18" charset="0"/>
            </a:endParaRPr>
          </a:p>
          <a:p>
            <a:pPr lvl="1">
              <a:lnSpc>
                <a:spcPct val="160000"/>
              </a:lnSpc>
            </a:pPr>
            <a:r>
              <a:rPr lang="en-US" altLang="zh-HK" sz="2000" dirty="0">
                <a:latin typeface="Times New Roman" panose="02020603050405020304" pitchFamily="18" charset="0"/>
                <a:ea typeface="Yuanti SC Light" panose="02010600040101010101" pitchFamily="2" charset="-122"/>
                <a:cs typeface="Times New Roman" panose="02020603050405020304" pitchFamily="18" charset="0"/>
              </a:rPr>
              <a:t>through droplets produced by sneezing, coughing, spitting or even talking </a:t>
            </a:r>
          </a:p>
          <a:p>
            <a:pPr lvl="1">
              <a:lnSpc>
                <a:spcPct val="160000"/>
              </a:lnSpc>
            </a:pPr>
            <a:r>
              <a:rPr lang="en-US" altLang="zh-HK" sz="2000" dirty="0">
                <a:latin typeface="Times New Roman" panose="02020603050405020304" pitchFamily="18" charset="0"/>
                <a:ea typeface="Yuanti SC Light" panose="02010600040101010101" pitchFamily="2" charset="-122"/>
                <a:cs typeface="Times New Roman" panose="02020603050405020304" pitchFamily="18" charset="0"/>
              </a:rPr>
              <a:t>Example: meningococcal infection</a:t>
            </a:r>
            <a:endParaRPr lang="zh-HK" altLang="en-US" sz="2000" dirty="0">
              <a:latin typeface="Times New Roman" panose="02020603050405020304" pitchFamily="18" charset="0"/>
              <a:ea typeface="Yuanti SC Light" panose="02010600040101010101" pitchFamily="2" charset="-122"/>
              <a:cs typeface="Times New Roman" panose="02020603050405020304" pitchFamily="18" charset="0"/>
            </a:endParaRPr>
          </a:p>
        </p:txBody>
      </p:sp>
      <p:sp>
        <p:nvSpPr>
          <p:cNvPr id="5" name="投影片編號版面配置區 4">
            <a:extLst>
              <a:ext uri="{FF2B5EF4-FFF2-40B4-BE49-F238E27FC236}">
                <a16:creationId xmlns:a16="http://schemas.microsoft.com/office/drawing/2014/main" id="{C5D32D0F-96F4-A240-B7C9-5CD73AA6DCAB}"/>
              </a:ext>
            </a:extLst>
          </p:cNvPr>
          <p:cNvSpPr>
            <a:spLocks noGrp="1"/>
          </p:cNvSpPr>
          <p:nvPr>
            <p:ph type="sldNum" sz="quarter" idx="12"/>
          </p:nvPr>
        </p:nvSpPr>
        <p:spPr/>
        <p:txBody>
          <a:bodyPr/>
          <a:lstStyle/>
          <a:p>
            <a:pPr>
              <a:defRPr/>
            </a:pPr>
            <a:fld id="{DA28D45D-2063-734D-A8A3-A0FFFFBAC64F}" type="slidenum">
              <a:rPr lang="zh-TW" altLang="en-US" smtClean="0"/>
              <a:pPr>
                <a:defRPr/>
              </a:pPr>
              <a:t>14</a:t>
            </a:fld>
            <a:endParaRPr lang="en-US" altLang="zh-TW" dirty="0"/>
          </a:p>
        </p:txBody>
      </p:sp>
    </p:spTree>
    <p:extLst>
      <p:ext uri="{BB962C8B-B14F-4D97-AF65-F5344CB8AC3E}">
        <p14:creationId xmlns:p14="http://schemas.microsoft.com/office/powerpoint/2010/main" val="18932270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017B311-97E7-3546-9F20-3CF13ECA6818}"/>
              </a:ext>
            </a:extLst>
          </p:cNvPr>
          <p:cNvSpPr>
            <a:spLocks noGrp="1"/>
          </p:cNvSpPr>
          <p:nvPr>
            <p:ph type="title"/>
          </p:nvPr>
        </p:nvSpPr>
        <p:spPr>
          <a:xfrm>
            <a:off x="416932" y="116632"/>
            <a:ext cx="8694966" cy="1102636"/>
          </a:xfrm>
        </p:spPr>
        <p:txBody>
          <a:bodyPr>
            <a:normAutofit fontScale="90000"/>
          </a:bodyPr>
          <a:lstStyle/>
          <a:p>
            <a:pPr>
              <a:lnSpc>
                <a:spcPct val="150000"/>
              </a:lnSpc>
            </a:pPr>
            <a:r>
              <a:rPr lang="en-US" altLang="zh-HK" sz="4000" b="1" dirty="0">
                <a:solidFill>
                  <a:schemeClr val="accent6">
                    <a:lumMod val="50000"/>
                  </a:schemeClr>
                </a:solidFill>
                <a:latin typeface="Times New Roman" panose="02020603050405020304" pitchFamily="18" charset="0"/>
                <a:ea typeface="Yuanti SC" panose="02010600040101010101" pitchFamily="2" charset="-122"/>
                <a:cs typeface="Times New Roman" panose="02020603050405020304" pitchFamily="18" charset="0"/>
              </a:rPr>
              <a:t>Indirect transmission</a:t>
            </a:r>
            <a:r>
              <a:rPr lang="zh-HK" altLang="en-US" sz="4000" b="1" dirty="0">
                <a:solidFill>
                  <a:schemeClr val="accent6">
                    <a:lumMod val="50000"/>
                  </a:schemeClr>
                </a:solidFill>
                <a:latin typeface="Times New Roman" panose="02020603050405020304" pitchFamily="18" charset="0"/>
                <a:ea typeface="Yuanti SC" panose="02010600040101010101" pitchFamily="2" charset="-122"/>
                <a:cs typeface="Times New Roman" panose="02020603050405020304" pitchFamily="18" charset="0"/>
              </a:rPr>
              <a:t>（</a:t>
            </a:r>
            <a:r>
              <a:rPr lang="en-US" altLang="zh-HK" sz="4000" b="1" dirty="0">
                <a:solidFill>
                  <a:schemeClr val="accent6">
                    <a:lumMod val="50000"/>
                  </a:schemeClr>
                </a:solidFill>
                <a:latin typeface="Times New Roman" panose="02020603050405020304" pitchFamily="18" charset="0"/>
                <a:ea typeface="Yuanti SC" panose="02010600040101010101" pitchFamily="2" charset="-122"/>
                <a:cs typeface="Times New Roman" panose="02020603050405020304" pitchFamily="18" charset="0"/>
              </a:rPr>
              <a:t>1</a:t>
            </a:r>
            <a:r>
              <a:rPr lang="zh-HK" altLang="en-US" sz="4000" b="1" dirty="0">
                <a:solidFill>
                  <a:schemeClr val="accent6">
                    <a:lumMod val="50000"/>
                  </a:schemeClr>
                </a:solidFill>
                <a:latin typeface="Times New Roman" panose="02020603050405020304" pitchFamily="18" charset="0"/>
                <a:ea typeface="Yuanti SC" panose="02010600040101010101" pitchFamily="2" charset="-122"/>
                <a:cs typeface="Times New Roman" panose="02020603050405020304" pitchFamily="18" charset="0"/>
              </a:rPr>
              <a:t>）</a:t>
            </a:r>
            <a:r>
              <a:rPr lang="en-US" altLang="zh-HK" sz="4000" b="1" dirty="0">
                <a:solidFill>
                  <a:schemeClr val="accent6">
                    <a:lumMod val="50000"/>
                  </a:schemeClr>
                </a:solidFill>
                <a:latin typeface="Times New Roman" panose="02020603050405020304" pitchFamily="18" charset="0"/>
                <a:ea typeface="Yuanti SC" panose="02010600040101010101" pitchFamily="2" charset="-122"/>
                <a:cs typeface="Times New Roman" panose="02020603050405020304" pitchFamily="18" charset="0"/>
              </a:rPr>
              <a:t/>
            </a:r>
            <a:br>
              <a:rPr lang="en-US" altLang="zh-HK" sz="4000" b="1" dirty="0">
                <a:solidFill>
                  <a:schemeClr val="accent6">
                    <a:lumMod val="50000"/>
                  </a:schemeClr>
                </a:solidFill>
                <a:latin typeface="Times New Roman" panose="02020603050405020304" pitchFamily="18" charset="0"/>
                <a:ea typeface="Yuanti SC" panose="02010600040101010101" pitchFamily="2" charset="-122"/>
                <a:cs typeface="Times New Roman" panose="02020603050405020304" pitchFamily="18" charset="0"/>
              </a:rPr>
            </a:br>
            <a:r>
              <a:rPr kumimoji="1" lang="en-US" altLang="zh-HK" sz="1800" dirty="0">
                <a:solidFill>
                  <a:prstClr val="black"/>
                </a:solidFill>
                <a:latin typeface="Times New Roman" panose="02020603050405020304" pitchFamily="18" charset="0"/>
                <a:ea typeface="Yuanti SC" panose="02010600040101010101" pitchFamily="2" charset="-122"/>
                <a:cs typeface="Times New Roman" panose="02020603050405020304" pitchFamily="18" charset="0"/>
              </a:rPr>
              <a:t>The transfer of  a pathogen to a host by suspended air particles, inanimate objects (vehicles), or animate intermediaries (vectors)</a:t>
            </a:r>
            <a:endParaRPr kumimoji="1" lang="zh-HK" altLang="en-US" sz="1800" dirty="0">
              <a:solidFill>
                <a:prstClr val="black"/>
              </a:solidFill>
              <a:latin typeface="Times New Roman" panose="02020603050405020304" pitchFamily="18" charset="0"/>
              <a:ea typeface="Yuanti SC" panose="02010600040101010101" pitchFamily="2" charset="-122"/>
              <a:cs typeface="Times New Roman" panose="02020603050405020304" pitchFamily="18" charset="0"/>
            </a:endParaRPr>
          </a:p>
        </p:txBody>
      </p:sp>
      <p:sp>
        <p:nvSpPr>
          <p:cNvPr id="8" name="內容版面配置區 7">
            <a:extLst>
              <a:ext uri="{FF2B5EF4-FFF2-40B4-BE49-F238E27FC236}">
                <a16:creationId xmlns:a16="http://schemas.microsoft.com/office/drawing/2014/main" id="{BC104480-3C0A-9942-B8F6-CE2D264560F7}"/>
              </a:ext>
            </a:extLst>
          </p:cNvPr>
          <p:cNvSpPr>
            <a:spLocks noGrp="1"/>
          </p:cNvSpPr>
          <p:nvPr>
            <p:ph idx="1"/>
          </p:nvPr>
        </p:nvSpPr>
        <p:spPr>
          <a:xfrm>
            <a:off x="112876" y="1340768"/>
            <a:ext cx="8998296" cy="3597864"/>
          </a:xfrm>
        </p:spPr>
        <p:txBody>
          <a:bodyPr>
            <a:noAutofit/>
          </a:bodyPr>
          <a:lstStyle/>
          <a:p>
            <a:pPr lvl="0">
              <a:lnSpc>
                <a:spcPct val="150000"/>
              </a:lnSpc>
              <a:spcBef>
                <a:spcPts val="0"/>
              </a:spcBef>
            </a:pPr>
            <a:r>
              <a:rPr lang="en-US" altLang="zh-HK" sz="2000" b="1" dirty="0">
                <a:latin typeface="Times New Roman" panose="02020603050405020304" pitchFamily="18" charset="0"/>
                <a:ea typeface="Yuanti SC" panose="02010600040101010101" pitchFamily="2" charset="-122"/>
                <a:cs typeface="Times New Roman" panose="02020603050405020304" pitchFamily="18" charset="0"/>
              </a:rPr>
              <a:t>Airborne transmission</a:t>
            </a:r>
            <a:endParaRPr lang="zh-TW" altLang="en-US" sz="2000" b="1" dirty="0">
              <a:latin typeface="Times New Roman" panose="02020603050405020304" pitchFamily="18" charset="0"/>
              <a:ea typeface="Yuanti SC" panose="02010600040101010101" pitchFamily="2" charset="-122"/>
              <a:cs typeface="Times New Roman" panose="02020603050405020304" pitchFamily="18" charset="0"/>
            </a:endParaRPr>
          </a:p>
          <a:p>
            <a:pPr lvl="1">
              <a:lnSpc>
                <a:spcPct val="150000"/>
              </a:lnSpc>
              <a:spcBef>
                <a:spcPts val="0"/>
              </a:spcBef>
            </a:pPr>
            <a:r>
              <a:rPr lang="en-US" altLang="zh-HK" sz="2000" dirty="0">
                <a:latin typeface="Times New Roman" panose="02020603050405020304" pitchFamily="18" charset="0"/>
                <a:ea typeface="Yuanti SC Light" panose="02010600040101010101" pitchFamily="2" charset="-122"/>
                <a:cs typeface="Times New Roman" panose="02020603050405020304" pitchFamily="18" charset="0"/>
              </a:rPr>
              <a:t>pathogens are carried by dust or droplet nuclei suspended in air</a:t>
            </a:r>
            <a:endParaRPr lang="zh-TW" altLang="en-US" sz="2000" dirty="0">
              <a:latin typeface="Times New Roman" panose="02020603050405020304" pitchFamily="18" charset="0"/>
              <a:ea typeface="Yuanti SC Light" panose="02010600040101010101" pitchFamily="2" charset="-122"/>
              <a:cs typeface="Times New Roman" panose="02020603050405020304" pitchFamily="18" charset="0"/>
            </a:endParaRPr>
          </a:p>
          <a:p>
            <a:pPr lvl="2">
              <a:lnSpc>
                <a:spcPct val="150000"/>
              </a:lnSpc>
              <a:spcBef>
                <a:spcPts val="0"/>
              </a:spcBef>
            </a:pPr>
            <a:r>
              <a:rPr lang="en-US" altLang="zh-HK" dirty="0">
                <a:latin typeface="Times New Roman" panose="02020603050405020304" pitchFamily="18" charset="0"/>
                <a:ea typeface="Yuanti SC Light" panose="02010600040101010101" pitchFamily="2" charset="-122"/>
                <a:cs typeface="Times New Roman" panose="02020603050405020304" pitchFamily="18" charset="0"/>
              </a:rPr>
              <a:t>Airborne dust includes material that has settled on surfaces and become resuspended by air currents as well as infectious particles blown from the soil by the wind</a:t>
            </a:r>
            <a:endParaRPr lang="zh-TW" altLang="en-US" dirty="0">
              <a:latin typeface="Times New Roman" panose="02020603050405020304" pitchFamily="18" charset="0"/>
              <a:ea typeface="Yuanti SC Light" panose="02010600040101010101" pitchFamily="2" charset="-122"/>
              <a:cs typeface="Times New Roman" panose="02020603050405020304" pitchFamily="18" charset="0"/>
            </a:endParaRPr>
          </a:p>
          <a:p>
            <a:pPr lvl="2">
              <a:lnSpc>
                <a:spcPct val="150000"/>
              </a:lnSpc>
              <a:spcBef>
                <a:spcPts val="0"/>
              </a:spcBef>
            </a:pPr>
            <a:r>
              <a:rPr lang="en-US" altLang="zh-HK" dirty="0">
                <a:latin typeface="Times New Roman" panose="02020603050405020304" pitchFamily="18" charset="0"/>
                <a:ea typeface="Yuanti SC Light" panose="02010600040101010101" pitchFamily="2" charset="-122"/>
                <a:cs typeface="Times New Roman" panose="02020603050405020304" pitchFamily="18" charset="0"/>
              </a:rPr>
              <a:t>Droplet nuclei are dried residue of less than 5 microns in size. In contrast to droplets that fall to the ground within a few </a:t>
            </a:r>
            <a:r>
              <a:rPr lang="en-US" altLang="zh-HK" dirty="0" err="1">
                <a:latin typeface="Times New Roman" panose="02020603050405020304" pitchFamily="18" charset="0"/>
                <a:ea typeface="Yuanti SC Light" panose="02010600040101010101" pitchFamily="2" charset="-122"/>
                <a:cs typeface="Times New Roman" panose="02020603050405020304" pitchFamily="18" charset="0"/>
              </a:rPr>
              <a:t>metres</a:t>
            </a:r>
            <a:r>
              <a:rPr lang="en-US" altLang="zh-HK" dirty="0">
                <a:latin typeface="Times New Roman" panose="02020603050405020304" pitchFamily="18" charset="0"/>
                <a:ea typeface="Yuanti SC Light" panose="02010600040101010101" pitchFamily="2" charset="-122"/>
                <a:cs typeface="Times New Roman" panose="02020603050405020304" pitchFamily="18" charset="0"/>
              </a:rPr>
              <a:t>, droplet nuclei may remain suspended in the air for long periods of time and may be blown over great distances</a:t>
            </a:r>
            <a:endParaRPr lang="zh-TW" altLang="en-US" dirty="0">
              <a:latin typeface="Times New Roman" panose="02020603050405020304" pitchFamily="18" charset="0"/>
              <a:ea typeface="Yuanti SC Light" panose="02010600040101010101" pitchFamily="2" charset="-122"/>
              <a:cs typeface="Times New Roman" panose="02020603050405020304" pitchFamily="18" charset="0"/>
            </a:endParaRPr>
          </a:p>
          <a:p>
            <a:pPr lvl="1">
              <a:lnSpc>
                <a:spcPct val="150000"/>
              </a:lnSpc>
              <a:spcBef>
                <a:spcPts val="0"/>
              </a:spcBef>
            </a:pPr>
            <a:r>
              <a:rPr lang="en-US" altLang="zh-HK" sz="2000" dirty="0">
                <a:latin typeface="Times New Roman" panose="02020603050405020304" pitchFamily="18" charset="0"/>
                <a:ea typeface="Yuanti SC Light" panose="02010600040101010101" pitchFamily="2" charset="-122"/>
                <a:cs typeface="Times New Roman" panose="02020603050405020304" pitchFamily="18" charset="0"/>
              </a:rPr>
              <a:t>For example, after a child with measles had left the consultation room of a doctor, the measles has occurred in another child who came into the room because the measles virus remained suspended in the air</a:t>
            </a:r>
            <a:endParaRPr lang="zh-TW" altLang="en-US" sz="2000" dirty="0">
              <a:latin typeface="Times New Roman" panose="02020603050405020304" pitchFamily="18" charset="0"/>
              <a:ea typeface="Yuanti SC Light" panose="02010600040101010101" pitchFamily="2" charset="-122"/>
              <a:cs typeface="Times New Roman" panose="02020603050405020304" pitchFamily="18" charset="0"/>
            </a:endParaRPr>
          </a:p>
        </p:txBody>
      </p:sp>
      <p:sp>
        <p:nvSpPr>
          <p:cNvPr id="5" name="投影片編號版面配置區 4">
            <a:extLst>
              <a:ext uri="{FF2B5EF4-FFF2-40B4-BE49-F238E27FC236}">
                <a16:creationId xmlns:a16="http://schemas.microsoft.com/office/drawing/2014/main" id="{BDE14B6F-28EB-CE4D-A2F4-AAB759C7624F}"/>
              </a:ext>
            </a:extLst>
          </p:cNvPr>
          <p:cNvSpPr>
            <a:spLocks noGrp="1"/>
          </p:cNvSpPr>
          <p:nvPr>
            <p:ph type="sldNum" sz="quarter" idx="12"/>
          </p:nvPr>
        </p:nvSpPr>
        <p:spPr>
          <a:xfrm>
            <a:off x="6804248" y="6467524"/>
            <a:ext cx="2057400" cy="273844"/>
          </a:xfrm>
        </p:spPr>
        <p:txBody>
          <a:bodyPr/>
          <a:lstStyle/>
          <a:p>
            <a:pPr>
              <a:defRPr/>
            </a:pPr>
            <a:fld id="{DA28D45D-2063-734D-A8A3-A0FFFFBAC64F}" type="slidenum">
              <a:rPr lang="zh-TW" altLang="en-US" smtClean="0"/>
              <a:pPr>
                <a:defRPr/>
              </a:pPr>
              <a:t>15</a:t>
            </a:fld>
            <a:endParaRPr lang="en-US" altLang="zh-TW" dirty="0"/>
          </a:p>
        </p:txBody>
      </p:sp>
    </p:spTree>
    <p:extLst>
      <p:ext uri="{BB962C8B-B14F-4D97-AF65-F5344CB8AC3E}">
        <p14:creationId xmlns:p14="http://schemas.microsoft.com/office/powerpoint/2010/main" val="5926346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C4694B2C-58F9-4041-8354-3A86099D0BA8}"/>
              </a:ext>
            </a:extLst>
          </p:cNvPr>
          <p:cNvSpPr>
            <a:spLocks noGrp="1"/>
          </p:cNvSpPr>
          <p:nvPr>
            <p:ph idx="1"/>
          </p:nvPr>
        </p:nvSpPr>
        <p:spPr>
          <a:xfrm>
            <a:off x="395537" y="1484784"/>
            <a:ext cx="8280920" cy="4871567"/>
          </a:xfrm>
        </p:spPr>
        <p:txBody>
          <a:bodyPr>
            <a:noAutofit/>
          </a:bodyPr>
          <a:lstStyle/>
          <a:p>
            <a:pPr>
              <a:lnSpc>
                <a:spcPct val="150000"/>
              </a:lnSpc>
            </a:pPr>
            <a:r>
              <a:rPr kumimoji="1" lang="en-US" altLang="zh-HK" sz="2000" b="1" i="0" dirty="0">
                <a:latin typeface="Times New Roman" panose="02020603050405020304" pitchFamily="18" charset="0"/>
                <a:ea typeface="Yuanti SC" panose="02010600040101010101" pitchFamily="2" charset="-122"/>
                <a:cs typeface="Times New Roman" panose="02020603050405020304" pitchFamily="18" charset="0"/>
              </a:rPr>
              <a:t>Vehicle-borne transmission</a:t>
            </a:r>
            <a:endParaRPr lang="zh-HK" altLang="zh-HK" sz="2000" b="1" i="0" dirty="0">
              <a:latin typeface="Times New Roman" panose="02020603050405020304" pitchFamily="18" charset="0"/>
              <a:ea typeface="Yuanti SC" panose="02010600040101010101" pitchFamily="2" charset="-122"/>
              <a:cs typeface="Times New Roman" panose="02020603050405020304" pitchFamily="18" charset="0"/>
            </a:endParaRPr>
          </a:p>
          <a:p>
            <a:pPr lvl="1">
              <a:lnSpc>
                <a:spcPct val="150000"/>
              </a:lnSpc>
            </a:pPr>
            <a:r>
              <a:rPr lang="en-US" altLang="zh-HK" sz="2000" dirty="0">
                <a:latin typeface="Times New Roman" panose="02020603050405020304" pitchFamily="18" charset="0"/>
                <a:ea typeface="Yuanti SC" panose="02010600040101010101" pitchFamily="2" charset="-122"/>
                <a:cs typeface="Times New Roman" panose="02020603050405020304" pitchFamily="18" charset="0"/>
              </a:rPr>
              <a:t>Vehicles that may indirectly transmit pathogens include</a:t>
            </a:r>
            <a:r>
              <a:rPr kumimoji="1" lang="en-US" altLang="zh-HK" sz="2000" dirty="0">
                <a:latin typeface="Times New Roman" panose="02020603050405020304" pitchFamily="18" charset="0"/>
                <a:ea typeface="Yuanti SC" panose="02010600040101010101" pitchFamily="2" charset="-122"/>
                <a:cs typeface="Times New Roman" panose="02020603050405020304" pitchFamily="18" charset="0"/>
              </a:rPr>
              <a:t>:</a:t>
            </a:r>
          </a:p>
          <a:p>
            <a:pPr lvl="2">
              <a:lnSpc>
                <a:spcPct val="150000"/>
              </a:lnSpc>
            </a:pPr>
            <a:r>
              <a:rPr kumimoji="1" lang="en-US" altLang="zh-HK" dirty="0">
                <a:latin typeface="Times New Roman" panose="02020603050405020304" pitchFamily="18" charset="0"/>
                <a:ea typeface="Yuanti SC Light" panose="02010600040101010101" pitchFamily="2" charset="-122"/>
                <a:cs typeface="Times New Roman" panose="02020603050405020304" pitchFamily="18" charset="0"/>
              </a:rPr>
              <a:t>food</a:t>
            </a:r>
            <a:r>
              <a:rPr kumimoji="1" lang="zh-HK" altLang="en-US" dirty="0">
                <a:latin typeface="Times New Roman" panose="02020603050405020304" pitchFamily="18" charset="0"/>
                <a:ea typeface="Yuanti SC Light" panose="02010600040101010101" pitchFamily="2" charset="-122"/>
                <a:cs typeface="Times New Roman" panose="02020603050405020304" pitchFamily="18" charset="0"/>
              </a:rPr>
              <a:t> </a:t>
            </a:r>
            <a:r>
              <a:rPr kumimoji="1" lang="en-US" altLang="zh-HK" dirty="0">
                <a:latin typeface="Times New Roman" panose="02020603050405020304" pitchFamily="18" charset="0"/>
                <a:ea typeface="Yuanti SC Light" panose="02010600040101010101" pitchFamily="2" charset="-122"/>
                <a:cs typeface="Times New Roman" panose="02020603050405020304" pitchFamily="18" charset="0"/>
              </a:rPr>
              <a:t>/</a:t>
            </a:r>
            <a:r>
              <a:rPr kumimoji="1" lang="zh-HK" altLang="en-US" dirty="0">
                <a:latin typeface="Times New Roman" panose="02020603050405020304" pitchFamily="18" charset="0"/>
                <a:ea typeface="Yuanti SC Light" panose="02010600040101010101" pitchFamily="2" charset="-122"/>
                <a:cs typeface="Times New Roman" panose="02020603050405020304" pitchFamily="18" charset="0"/>
              </a:rPr>
              <a:t> </a:t>
            </a:r>
            <a:r>
              <a:rPr kumimoji="1" lang="en-US" altLang="zh-HK" dirty="0">
                <a:latin typeface="Times New Roman" panose="02020603050405020304" pitchFamily="18" charset="0"/>
                <a:ea typeface="Yuanti SC Light" panose="02010600040101010101" pitchFamily="2" charset="-122"/>
                <a:cs typeface="Times New Roman" panose="02020603050405020304" pitchFamily="18" charset="0"/>
              </a:rPr>
              <a:t>water</a:t>
            </a:r>
          </a:p>
          <a:p>
            <a:pPr lvl="2">
              <a:lnSpc>
                <a:spcPct val="150000"/>
              </a:lnSpc>
            </a:pPr>
            <a:r>
              <a:rPr kumimoji="1" lang="en-US" altLang="zh-HK" dirty="0">
                <a:latin typeface="Times New Roman" panose="02020603050405020304" pitchFamily="18" charset="0"/>
                <a:ea typeface="Yuanti SC Light" panose="02010600040101010101" pitchFamily="2" charset="-122"/>
                <a:cs typeface="Times New Roman" panose="02020603050405020304" pitchFamily="18" charset="0"/>
              </a:rPr>
              <a:t>blood, e.g. through sharing needles</a:t>
            </a:r>
            <a:r>
              <a:rPr kumimoji="1" lang="zh-HK" altLang="en-US" dirty="0">
                <a:latin typeface="Times New Roman" panose="02020603050405020304" pitchFamily="18" charset="0"/>
                <a:ea typeface="Yuanti SC Light" panose="02010600040101010101" pitchFamily="2" charset="-122"/>
                <a:cs typeface="Times New Roman" panose="02020603050405020304" pitchFamily="18" charset="0"/>
              </a:rPr>
              <a:t>
</a:t>
            </a:r>
            <a:r>
              <a:rPr kumimoji="1" lang="en-US" altLang="zh-HK" dirty="0">
                <a:latin typeface="Times New Roman" panose="02020603050405020304" pitchFamily="18" charset="0"/>
                <a:ea typeface="Yuanti SC Light" panose="02010600040101010101" pitchFamily="2" charset="-122"/>
                <a:cs typeface="Times New Roman" panose="02020603050405020304" pitchFamily="18" charset="0"/>
              </a:rPr>
              <a:t>objects contaminated by pathogens, e.g. sharing towels, combs and clothes</a:t>
            </a:r>
          </a:p>
          <a:p>
            <a:pPr lvl="1">
              <a:lnSpc>
                <a:spcPct val="150000"/>
              </a:lnSpc>
            </a:pPr>
            <a:r>
              <a:rPr kumimoji="1" lang="en-US" altLang="zh-HK" sz="2000" dirty="0">
                <a:latin typeface="Times New Roman" panose="02020603050405020304" pitchFamily="18" charset="0"/>
                <a:ea typeface="Yuanti SC Light" panose="02010600040101010101" pitchFamily="2" charset="-122"/>
                <a:cs typeface="Times New Roman" panose="02020603050405020304" pitchFamily="18" charset="0"/>
              </a:rPr>
              <a:t>For examples, Hepatitis A virus spreads through food or </a:t>
            </a:r>
            <a:r>
              <a:rPr kumimoji="1" lang="en-US" altLang="zh-HK" sz="2000" dirty="0" smtClean="0">
                <a:latin typeface="Times New Roman" panose="02020603050405020304" pitchFamily="18" charset="0"/>
                <a:ea typeface="Yuanti SC Light" panose="02010600040101010101" pitchFamily="2" charset="-122"/>
                <a:cs typeface="Times New Roman" panose="02020603050405020304" pitchFamily="18" charset="0"/>
              </a:rPr>
              <a:t>water; canned foods processed improperly could provide </a:t>
            </a:r>
            <a:r>
              <a:rPr kumimoji="1" lang="en-US" altLang="zh-HK" sz="2000" dirty="0">
                <a:latin typeface="Times New Roman" panose="02020603050405020304" pitchFamily="18" charset="0"/>
                <a:ea typeface="Yuanti SC Light" panose="02010600040101010101" pitchFamily="2" charset="-122"/>
                <a:cs typeface="Times New Roman" panose="02020603050405020304" pitchFamily="18" charset="0"/>
              </a:rPr>
              <a:t>an environment that supports production of botulinum toxin by Clostridium botulinum</a:t>
            </a:r>
            <a:endParaRPr kumimoji="1" lang="zh-HK" altLang="en-US" sz="2000" dirty="0">
              <a:latin typeface="Times New Roman" panose="02020603050405020304" pitchFamily="18" charset="0"/>
              <a:ea typeface="Yuanti SC Light" panose="02010600040101010101" pitchFamily="2" charset="-122"/>
              <a:cs typeface="Times New Roman" panose="02020603050405020304" pitchFamily="18" charset="0"/>
            </a:endParaRPr>
          </a:p>
        </p:txBody>
      </p:sp>
      <p:sp>
        <p:nvSpPr>
          <p:cNvPr id="4" name="投影片編號版面配置區 3">
            <a:extLst>
              <a:ext uri="{FF2B5EF4-FFF2-40B4-BE49-F238E27FC236}">
                <a16:creationId xmlns:a16="http://schemas.microsoft.com/office/drawing/2014/main" id="{E812FADD-D0ED-D44C-A7DD-451DBDEFCD74}"/>
              </a:ext>
            </a:extLst>
          </p:cNvPr>
          <p:cNvSpPr>
            <a:spLocks noGrp="1"/>
          </p:cNvSpPr>
          <p:nvPr>
            <p:ph type="sldNum" sz="quarter" idx="12"/>
          </p:nvPr>
        </p:nvSpPr>
        <p:spPr/>
        <p:txBody>
          <a:bodyPr/>
          <a:lstStyle/>
          <a:p>
            <a:pPr>
              <a:defRPr/>
            </a:pPr>
            <a:fld id="{0A8FAAD0-EA07-C54C-B1A4-378C301147C8}" type="slidenum">
              <a:rPr lang="zh-TW" altLang="en-US" smtClean="0"/>
              <a:pPr>
                <a:defRPr/>
              </a:pPr>
              <a:t>16</a:t>
            </a:fld>
            <a:endParaRPr lang="en-US" altLang="zh-TW"/>
          </a:p>
        </p:txBody>
      </p:sp>
      <p:sp>
        <p:nvSpPr>
          <p:cNvPr id="5" name="標題 4"/>
          <p:cNvSpPr>
            <a:spLocks noGrp="1"/>
          </p:cNvSpPr>
          <p:nvPr>
            <p:ph type="title"/>
          </p:nvPr>
        </p:nvSpPr>
        <p:spPr>
          <a:xfrm>
            <a:off x="395536" y="0"/>
            <a:ext cx="7886700" cy="1325563"/>
          </a:xfrm>
        </p:spPr>
        <p:txBody>
          <a:bodyPr/>
          <a:lstStyle/>
          <a:p>
            <a:r>
              <a:rPr lang="en-US" altLang="zh-HK" sz="3600" b="1" dirty="0">
                <a:solidFill>
                  <a:srgbClr val="70AD47">
                    <a:lumMod val="50000"/>
                  </a:srgbClr>
                </a:solidFill>
                <a:latin typeface="Times New Roman" panose="02020603050405020304" pitchFamily="18" charset="0"/>
                <a:ea typeface="Yuanti SC" panose="02010600040101010101" pitchFamily="2" charset="-122"/>
                <a:cs typeface="Times New Roman" panose="02020603050405020304" pitchFamily="18" charset="0"/>
              </a:rPr>
              <a:t>Indirect transmission</a:t>
            </a:r>
            <a:r>
              <a:rPr lang="zh-HK" altLang="en-US" sz="3600" b="1" dirty="0">
                <a:solidFill>
                  <a:srgbClr val="70AD47">
                    <a:lumMod val="50000"/>
                  </a:srgbClr>
                </a:solidFill>
                <a:latin typeface="Times New Roman" panose="02020603050405020304" pitchFamily="18" charset="0"/>
                <a:ea typeface="Yuanti SC" panose="02010600040101010101" pitchFamily="2" charset="-122"/>
                <a:cs typeface="Times New Roman" panose="02020603050405020304" pitchFamily="18" charset="0"/>
              </a:rPr>
              <a:t>（</a:t>
            </a:r>
            <a:r>
              <a:rPr lang="en-US" altLang="zh-HK" sz="3600" b="1" dirty="0">
                <a:solidFill>
                  <a:srgbClr val="70AD47">
                    <a:lumMod val="50000"/>
                  </a:srgbClr>
                </a:solidFill>
                <a:latin typeface="Times New Roman" panose="02020603050405020304" pitchFamily="18" charset="0"/>
                <a:ea typeface="Yuanti SC" panose="02010600040101010101" pitchFamily="2" charset="-122"/>
                <a:cs typeface="Times New Roman" panose="02020603050405020304" pitchFamily="18" charset="0"/>
              </a:rPr>
              <a:t>2</a:t>
            </a:r>
            <a:r>
              <a:rPr lang="zh-HK" altLang="en-US" sz="3600" b="1" dirty="0">
                <a:solidFill>
                  <a:srgbClr val="70AD47">
                    <a:lumMod val="50000"/>
                  </a:srgbClr>
                </a:solidFill>
                <a:latin typeface="Times New Roman" panose="02020603050405020304" pitchFamily="18" charset="0"/>
                <a:ea typeface="Yuanti SC" panose="02010600040101010101" pitchFamily="2" charset="-122"/>
                <a:cs typeface="Times New Roman" panose="02020603050405020304" pitchFamily="18" charset="0"/>
              </a:rPr>
              <a:t>）</a:t>
            </a:r>
            <a:r>
              <a:rPr lang="en-US" altLang="zh-HK" sz="3600" b="1" dirty="0">
                <a:solidFill>
                  <a:srgbClr val="70AD47">
                    <a:lumMod val="50000"/>
                  </a:srgbClr>
                </a:solidFill>
                <a:latin typeface="Times New Roman" panose="02020603050405020304" pitchFamily="18" charset="0"/>
                <a:ea typeface="Yuanti SC" panose="02010600040101010101" pitchFamily="2" charset="-122"/>
                <a:cs typeface="Times New Roman" panose="02020603050405020304" pitchFamily="18" charset="0"/>
              </a:rPr>
              <a:t/>
            </a:r>
            <a:br>
              <a:rPr lang="en-US" altLang="zh-HK" sz="3600" b="1" dirty="0">
                <a:solidFill>
                  <a:srgbClr val="70AD47">
                    <a:lumMod val="50000"/>
                  </a:srgbClr>
                </a:solidFill>
                <a:latin typeface="Times New Roman" panose="02020603050405020304" pitchFamily="18" charset="0"/>
                <a:ea typeface="Yuanti SC" panose="02010600040101010101" pitchFamily="2" charset="-122"/>
                <a:cs typeface="Times New Roman" panose="02020603050405020304" pitchFamily="18" charset="0"/>
              </a:rPr>
            </a:br>
            <a:r>
              <a:rPr kumimoji="1" lang="en-US" altLang="zh-HK" sz="1800" dirty="0">
                <a:latin typeface="Times New Roman" panose="02020603050405020304" pitchFamily="18" charset="0"/>
                <a:ea typeface="Yuanti SC" panose="02010600040101010101" pitchFamily="2" charset="-122"/>
                <a:cs typeface="Times New Roman" panose="02020603050405020304" pitchFamily="18" charset="0"/>
              </a:rPr>
              <a:t>The transfer of a pathogen to a host by suspended air particles, inanimate objects (vehicles), or animate intermediaries (vectors)</a:t>
            </a:r>
            <a:endParaRPr kumimoji="1" lang="zh-TW" altLang="en-US" sz="1800" dirty="0">
              <a:latin typeface="Times New Roman" panose="02020603050405020304" pitchFamily="18" charset="0"/>
              <a:ea typeface="Yuanti SC" panose="02010600040101010101" pitchFamily="2" charset="-122"/>
              <a:cs typeface="Times New Roman" panose="02020603050405020304" pitchFamily="18" charset="0"/>
            </a:endParaRPr>
          </a:p>
        </p:txBody>
      </p:sp>
    </p:spTree>
    <p:extLst>
      <p:ext uri="{BB962C8B-B14F-4D97-AF65-F5344CB8AC3E}">
        <p14:creationId xmlns:p14="http://schemas.microsoft.com/office/powerpoint/2010/main" val="32370147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8402BFC1-C01C-C049-8595-0C872853EE47}"/>
              </a:ext>
            </a:extLst>
          </p:cNvPr>
          <p:cNvSpPr>
            <a:spLocks noGrp="1"/>
          </p:cNvSpPr>
          <p:nvPr>
            <p:ph idx="1"/>
          </p:nvPr>
        </p:nvSpPr>
        <p:spPr>
          <a:xfrm>
            <a:off x="497325" y="1772816"/>
            <a:ext cx="8018026" cy="3451626"/>
          </a:xfrm>
        </p:spPr>
        <p:txBody>
          <a:bodyPr>
            <a:noAutofit/>
          </a:bodyPr>
          <a:lstStyle/>
          <a:p>
            <a:pPr>
              <a:lnSpc>
                <a:spcPct val="150000"/>
              </a:lnSpc>
            </a:pPr>
            <a:r>
              <a:rPr kumimoji="1" lang="en-US" altLang="zh-HK" sz="2000" b="1" dirty="0">
                <a:latin typeface="Times New Roman" panose="02020603050405020304" pitchFamily="18" charset="0"/>
                <a:ea typeface="Yuanti SC" panose="02010600040101010101" pitchFamily="2" charset="-122"/>
                <a:cs typeface="Times New Roman" panose="02020603050405020304" pitchFamily="18" charset="0"/>
              </a:rPr>
              <a:t>Vector-borne Transmission</a:t>
            </a:r>
          </a:p>
          <a:p>
            <a:pPr lvl="1">
              <a:lnSpc>
                <a:spcPct val="150000"/>
              </a:lnSpc>
            </a:pPr>
            <a:r>
              <a:rPr lang="en-US" altLang="zh-HK" sz="2000" dirty="0">
                <a:latin typeface="Times New Roman" panose="02020603050405020304" pitchFamily="18" charset="0"/>
                <a:ea typeface="Yuanti SC Light" panose="02010600040101010101" pitchFamily="2" charset="-122"/>
                <a:cs typeface="Times New Roman" panose="02020603050405020304" pitchFamily="18" charset="0"/>
              </a:rPr>
              <a:t>Vectors are small organisms such as mosquitoes, mites and ticks that can carry disease from one infected person (or animal) to another person and from place to place</a:t>
            </a:r>
          </a:p>
          <a:p>
            <a:pPr lvl="1">
              <a:lnSpc>
                <a:spcPct val="150000"/>
              </a:lnSpc>
            </a:pPr>
            <a:r>
              <a:rPr lang="en-US" altLang="zh-HK" sz="2000" dirty="0">
                <a:latin typeface="Times New Roman" panose="02020603050405020304" pitchFamily="18" charset="0"/>
                <a:ea typeface="Yuanti SC Light" panose="02010600040101010101" pitchFamily="2" charset="-122"/>
                <a:cs typeface="Times New Roman" panose="02020603050405020304" pitchFamily="18" charset="0"/>
              </a:rPr>
              <a:t>Important vector-borne diseases like dengue fever, Japanese encephalitis, malaria, scrub typhus and spotted fever etc.</a:t>
            </a:r>
            <a:endParaRPr kumimoji="1" lang="zh-HK" altLang="en-US" sz="2000" dirty="0">
              <a:latin typeface="Times New Roman" panose="02020603050405020304" pitchFamily="18" charset="0"/>
              <a:ea typeface="Yuanti SC Light" panose="02010600040101010101" pitchFamily="2" charset="-122"/>
              <a:cs typeface="Times New Roman" panose="02020603050405020304" pitchFamily="18" charset="0"/>
            </a:endParaRPr>
          </a:p>
        </p:txBody>
      </p:sp>
      <p:sp>
        <p:nvSpPr>
          <p:cNvPr id="4" name="投影片編號版面配置區 3">
            <a:extLst>
              <a:ext uri="{FF2B5EF4-FFF2-40B4-BE49-F238E27FC236}">
                <a16:creationId xmlns:a16="http://schemas.microsoft.com/office/drawing/2014/main" id="{3CE801A5-4DD2-434A-B88C-81E2618EDB16}"/>
              </a:ext>
            </a:extLst>
          </p:cNvPr>
          <p:cNvSpPr>
            <a:spLocks noGrp="1"/>
          </p:cNvSpPr>
          <p:nvPr>
            <p:ph type="sldNum" sz="quarter" idx="12"/>
          </p:nvPr>
        </p:nvSpPr>
        <p:spPr/>
        <p:txBody>
          <a:bodyPr/>
          <a:lstStyle/>
          <a:p>
            <a:pPr>
              <a:defRPr/>
            </a:pPr>
            <a:fld id="{0A8FAAD0-EA07-C54C-B1A4-378C301147C8}" type="slidenum">
              <a:rPr lang="zh-TW" altLang="en-US" smtClean="0"/>
              <a:pPr>
                <a:defRPr/>
              </a:pPr>
              <a:t>17</a:t>
            </a:fld>
            <a:endParaRPr lang="en-US" altLang="zh-TW"/>
          </a:p>
        </p:txBody>
      </p:sp>
      <p:sp>
        <p:nvSpPr>
          <p:cNvPr id="5" name="標題 4"/>
          <p:cNvSpPr>
            <a:spLocks noGrp="1"/>
          </p:cNvSpPr>
          <p:nvPr>
            <p:ph type="title"/>
          </p:nvPr>
        </p:nvSpPr>
        <p:spPr>
          <a:xfrm>
            <a:off x="395536" y="116632"/>
            <a:ext cx="7886700" cy="1325563"/>
          </a:xfrm>
        </p:spPr>
        <p:txBody>
          <a:bodyPr/>
          <a:lstStyle/>
          <a:p>
            <a:r>
              <a:rPr lang="en-US" altLang="zh-HK" sz="3600" b="1" dirty="0">
                <a:solidFill>
                  <a:srgbClr val="70AD47">
                    <a:lumMod val="50000"/>
                  </a:srgbClr>
                </a:solidFill>
                <a:latin typeface="Times New Roman" panose="02020603050405020304" pitchFamily="18" charset="0"/>
                <a:ea typeface="Yuanti SC" panose="02010600040101010101" pitchFamily="2" charset="-122"/>
                <a:cs typeface="Times New Roman" panose="02020603050405020304" pitchFamily="18" charset="0"/>
              </a:rPr>
              <a:t>Indirect transmission</a:t>
            </a:r>
            <a:r>
              <a:rPr lang="zh-HK" altLang="en-US" sz="3600" b="1" dirty="0">
                <a:solidFill>
                  <a:srgbClr val="70AD47">
                    <a:lumMod val="50000"/>
                  </a:srgbClr>
                </a:solidFill>
                <a:latin typeface="Times New Roman" panose="02020603050405020304" pitchFamily="18" charset="0"/>
                <a:ea typeface="Yuanti SC" panose="02010600040101010101" pitchFamily="2" charset="-122"/>
                <a:cs typeface="Times New Roman" panose="02020603050405020304" pitchFamily="18" charset="0"/>
              </a:rPr>
              <a:t>（</a:t>
            </a:r>
            <a:r>
              <a:rPr lang="en-US" altLang="zh-HK" sz="3600" b="1" dirty="0">
                <a:solidFill>
                  <a:srgbClr val="70AD47">
                    <a:lumMod val="50000"/>
                  </a:srgbClr>
                </a:solidFill>
                <a:latin typeface="Times New Roman" panose="02020603050405020304" pitchFamily="18" charset="0"/>
                <a:ea typeface="Yuanti SC" panose="02010600040101010101" pitchFamily="2" charset="-122"/>
                <a:cs typeface="Times New Roman" panose="02020603050405020304" pitchFamily="18" charset="0"/>
              </a:rPr>
              <a:t>3</a:t>
            </a:r>
            <a:r>
              <a:rPr lang="zh-HK" altLang="en-US" sz="3600" b="1" dirty="0">
                <a:solidFill>
                  <a:srgbClr val="70AD47">
                    <a:lumMod val="50000"/>
                  </a:srgbClr>
                </a:solidFill>
                <a:latin typeface="Times New Roman" panose="02020603050405020304" pitchFamily="18" charset="0"/>
                <a:ea typeface="Yuanti SC" panose="02010600040101010101" pitchFamily="2" charset="-122"/>
                <a:cs typeface="Times New Roman" panose="02020603050405020304" pitchFamily="18" charset="0"/>
              </a:rPr>
              <a:t>）</a:t>
            </a:r>
            <a:r>
              <a:rPr lang="en-US" altLang="zh-HK" sz="3600" b="1" dirty="0">
                <a:solidFill>
                  <a:srgbClr val="70AD47">
                    <a:lumMod val="50000"/>
                  </a:srgbClr>
                </a:solidFill>
                <a:latin typeface="Times New Roman" panose="02020603050405020304" pitchFamily="18" charset="0"/>
                <a:ea typeface="Yuanti SC" panose="02010600040101010101" pitchFamily="2" charset="-122"/>
                <a:cs typeface="Times New Roman" panose="02020603050405020304" pitchFamily="18" charset="0"/>
              </a:rPr>
              <a:t/>
            </a:r>
            <a:br>
              <a:rPr lang="en-US" altLang="zh-HK" sz="3600" b="1" dirty="0">
                <a:solidFill>
                  <a:srgbClr val="70AD47">
                    <a:lumMod val="50000"/>
                  </a:srgbClr>
                </a:solidFill>
                <a:latin typeface="Times New Roman" panose="02020603050405020304" pitchFamily="18" charset="0"/>
                <a:ea typeface="Yuanti SC" panose="02010600040101010101" pitchFamily="2" charset="-122"/>
                <a:cs typeface="Times New Roman" panose="02020603050405020304" pitchFamily="18" charset="0"/>
              </a:rPr>
            </a:br>
            <a:r>
              <a:rPr kumimoji="1" lang="en-US" altLang="zh-HK" sz="1800" dirty="0">
                <a:latin typeface="Times New Roman" panose="02020603050405020304" pitchFamily="18" charset="0"/>
                <a:ea typeface="Yuanti SC" panose="02010600040101010101" pitchFamily="2" charset="-122"/>
                <a:cs typeface="Times New Roman" panose="02020603050405020304" pitchFamily="18" charset="0"/>
              </a:rPr>
              <a:t>The transfer of a pathogen to a host by suspended air particles, inanimate objects (vehicles), or animate intermediaries (vectors)</a:t>
            </a:r>
            <a:endParaRPr kumimoji="1" lang="zh-TW" altLang="en-US" sz="1800" dirty="0">
              <a:latin typeface="Times New Roman" panose="02020603050405020304" pitchFamily="18" charset="0"/>
              <a:ea typeface="Yuanti SC" panose="02010600040101010101" pitchFamily="2" charset="-122"/>
              <a:cs typeface="Times New Roman" panose="02020603050405020304" pitchFamily="18" charset="0"/>
            </a:endParaRPr>
          </a:p>
        </p:txBody>
      </p:sp>
    </p:spTree>
    <p:extLst>
      <p:ext uri="{BB962C8B-B14F-4D97-AF65-F5344CB8AC3E}">
        <p14:creationId xmlns:p14="http://schemas.microsoft.com/office/powerpoint/2010/main" val="13224803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45E1685-7A76-894D-AB64-FE7CCB585963}"/>
              </a:ext>
            </a:extLst>
          </p:cNvPr>
          <p:cNvSpPr>
            <a:spLocks noGrp="1"/>
          </p:cNvSpPr>
          <p:nvPr>
            <p:ph type="title"/>
          </p:nvPr>
        </p:nvSpPr>
        <p:spPr>
          <a:xfrm>
            <a:off x="323528" y="271259"/>
            <a:ext cx="7351372" cy="994172"/>
          </a:xfrm>
        </p:spPr>
        <p:txBody>
          <a:bodyPr>
            <a:normAutofit/>
          </a:bodyPr>
          <a:lstStyle/>
          <a:p>
            <a:r>
              <a:rPr kumimoji="1" lang="en-US" altLang="zh-HK" sz="3600" b="1" dirty="0">
                <a:solidFill>
                  <a:srgbClr val="70AD47">
                    <a:lumMod val="50000"/>
                  </a:srgbClr>
                </a:solidFill>
                <a:latin typeface="Times New Roman" panose="02020603050405020304" pitchFamily="18" charset="0"/>
                <a:ea typeface="Yuanti SC" panose="02010600040101010101" pitchFamily="2" charset="-122"/>
                <a:cs typeface="Times New Roman" panose="02020603050405020304" pitchFamily="18" charset="0"/>
              </a:rPr>
              <a:t>Activity (3)</a:t>
            </a:r>
            <a:endParaRPr kumimoji="1" lang="zh-HK" altLang="en-US" sz="6600" b="1" dirty="0">
              <a:latin typeface="Times New Roman" panose="02020603050405020304" pitchFamily="18" charset="0"/>
              <a:cs typeface="Times New Roman" panose="02020603050405020304" pitchFamily="18" charset="0"/>
            </a:endParaRPr>
          </a:p>
        </p:txBody>
      </p:sp>
      <p:sp>
        <p:nvSpPr>
          <p:cNvPr id="5" name="內容版面配置區 4">
            <a:extLst>
              <a:ext uri="{FF2B5EF4-FFF2-40B4-BE49-F238E27FC236}">
                <a16:creationId xmlns:a16="http://schemas.microsoft.com/office/drawing/2014/main" id="{D420DF9F-37A9-6C4A-98E6-C9E57F3D135A}"/>
              </a:ext>
            </a:extLst>
          </p:cNvPr>
          <p:cNvSpPr>
            <a:spLocks noGrp="1"/>
          </p:cNvSpPr>
          <p:nvPr>
            <p:ph sz="half" idx="1"/>
          </p:nvPr>
        </p:nvSpPr>
        <p:spPr>
          <a:xfrm>
            <a:off x="148278" y="908720"/>
            <a:ext cx="8672194" cy="3615530"/>
          </a:xfrm>
        </p:spPr>
        <p:txBody>
          <a:bodyPr>
            <a:noAutofit/>
          </a:bodyPr>
          <a:lstStyle/>
          <a:p>
            <a:pPr>
              <a:lnSpc>
                <a:spcPct val="170000"/>
              </a:lnSpc>
            </a:pPr>
            <a:r>
              <a:rPr kumimoji="1" lang="en-US" altLang="zh-HK" sz="2000" dirty="0">
                <a:latin typeface="Times New Roman" panose="02020603050405020304" pitchFamily="18" charset="0"/>
                <a:ea typeface="Yuanti SC Light" panose="02010600040101010101" pitchFamily="2" charset="-122"/>
                <a:cs typeface="Times New Roman" panose="02020603050405020304" pitchFamily="18" charset="0"/>
              </a:rPr>
              <a:t>Centre for Health Protection provides health advice on prevention of Coronavirus Disease (CODVID-2019) to break the chain of infection. How do the suggested actions</a:t>
            </a:r>
            <a:r>
              <a:rPr kumimoji="1" lang="zh-HK" altLang="en-US" sz="2000" dirty="0">
                <a:latin typeface="Times New Roman" panose="02020603050405020304" pitchFamily="18" charset="0"/>
                <a:ea typeface="Yuanti SC Light" panose="02010600040101010101" pitchFamily="2" charset="-122"/>
                <a:cs typeface="Times New Roman" panose="02020603050405020304" pitchFamily="18" charset="0"/>
              </a:rPr>
              <a:t> </a:t>
            </a:r>
            <a:r>
              <a:rPr kumimoji="1" lang="en-US" altLang="zh-HK" sz="2000" dirty="0">
                <a:latin typeface="Times New Roman" panose="02020603050405020304" pitchFamily="18" charset="0"/>
                <a:ea typeface="Yuanti SC Light" panose="02010600040101010101" pitchFamily="2" charset="-122"/>
                <a:cs typeface="Times New Roman" panose="02020603050405020304" pitchFamily="18" charset="0"/>
              </a:rPr>
              <a:t>help break the chain of infection targeting at the modes of transmission? Identify relevant information from the following website and explain your answer:</a:t>
            </a:r>
          </a:p>
          <a:p>
            <a:pPr marL="342900" lvl="1" indent="0">
              <a:lnSpc>
                <a:spcPct val="170000"/>
              </a:lnSpc>
              <a:buNone/>
            </a:pPr>
            <a:r>
              <a:rPr kumimoji="1" lang="en-US" altLang="zh-HK" sz="2000" dirty="0">
                <a:latin typeface="Times New Roman" panose="02020603050405020304" pitchFamily="18" charset="0"/>
                <a:ea typeface="Yuanti SC Light" panose="02010600040101010101" pitchFamily="2" charset="-122"/>
                <a:cs typeface="Times New Roman" panose="02020603050405020304" pitchFamily="18" charset="0"/>
              </a:rPr>
              <a:t>Centre for Health Protection </a:t>
            </a:r>
            <a:r>
              <a:rPr lang="en-US" altLang="zh-HK" sz="2000" dirty="0">
                <a:latin typeface="Times New Roman" panose="02020603050405020304" pitchFamily="18" charset="0"/>
                <a:ea typeface="Yuanti SC Light" panose="02010600040101010101" pitchFamily="2" charset="-122"/>
                <a:cs typeface="Times New Roman" panose="02020603050405020304" pitchFamily="18" charset="0"/>
              </a:rPr>
              <a:t>– Health Advice</a:t>
            </a:r>
          </a:p>
          <a:p>
            <a:pPr lvl="1">
              <a:lnSpc>
                <a:spcPct val="170000"/>
              </a:lnSpc>
            </a:pPr>
            <a:r>
              <a:rPr lang="en-US" altLang="zh-HK" sz="2000" dirty="0">
                <a:latin typeface="Times New Roman" panose="02020603050405020304" pitchFamily="18" charset="0"/>
                <a:ea typeface="Yuanti SC Light" panose="02010600040101010101" pitchFamily="2" charset="-122"/>
                <a:cs typeface="Times New Roman" panose="02020603050405020304" pitchFamily="18" charset="0"/>
                <a:hlinkClick r:id="rId3"/>
              </a:rPr>
              <a:t>https://www.coronavirus.gov.hk/eng/health-advice.html</a:t>
            </a:r>
            <a:endParaRPr lang="en-US" altLang="zh-HK" sz="2000" dirty="0">
              <a:latin typeface="Times New Roman" panose="02020603050405020304" pitchFamily="18" charset="0"/>
              <a:ea typeface="Yuanti SC Light" panose="02010600040101010101" pitchFamily="2" charset="-122"/>
              <a:cs typeface="Times New Roman" panose="02020603050405020304" pitchFamily="18" charset="0"/>
            </a:endParaRPr>
          </a:p>
          <a:p>
            <a:pPr marL="457200" lvl="1" indent="0">
              <a:lnSpc>
                <a:spcPct val="170000"/>
              </a:lnSpc>
              <a:buNone/>
            </a:pPr>
            <a:endParaRPr lang="en-US" altLang="zh-HK" sz="2000" dirty="0">
              <a:latin typeface="Times New Roman" panose="02020603050405020304" pitchFamily="18" charset="0"/>
              <a:ea typeface="Yuanti SC Light" panose="02010600040101010101" pitchFamily="2" charset="-122"/>
              <a:cs typeface="Times New Roman" panose="02020603050405020304" pitchFamily="18" charset="0"/>
            </a:endParaRPr>
          </a:p>
        </p:txBody>
      </p:sp>
      <p:graphicFrame>
        <p:nvGraphicFramePr>
          <p:cNvPr id="8" name="內容版面配置區 7">
            <a:extLst>
              <a:ext uri="{FF2B5EF4-FFF2-40B4-BE49-F238E27FC236}">
                <a16:creationId xmlns:a16="http://schemas.microsoft.com/office/drawing/2014/main" id="{C2995CEF-B756-2448-B9AF-D6FCE36CC6C5}"/>
              </a:ext>
            </a:extLst>
          </p:cNvPr>
          <p:cNvGraphicFramePr>
            <a:graphicFrameLocks noGrp="1"/>
          </p:cNvGraphicFramePr>
          <p:nvPr>
            <p:ph sz="half" idx="2"/>
            <p:extLst>
              <p:ext uri="{D42A27DB-BD31-4B8C-83A1-F6EECF244321}">
                <p14:modId xmlns:p14="http://schemas.microsoft.com/office/powerpoint/2010/main" val="4065157070"/>
              </p:ext>
            </p:extLst>
          </p:nvPr>
        </p:nvGraphicFramePr>
        <p:xfrm>
          <a:off x="323528" y="4727571"/>
          <a:ext cx="8740080" cy="1628780"/>
        </p:xfrm>
        <a:graphic>
          <a:graphicData uri="http://schemas.openxmlformats.org/drawingml/2006/table">
            <a:tbl>
              <a:tblPr firstRow="1" bandRow="1">
                <a:tableStyleId>{5C22544A-7EE6-4342-B048-85BDC9FD1C3A}</a:tableStyleId>
              </a:tblPr>
              <a:tblGrid>
                <a:gridCol w="2284736">
                  <a:extLst>
                    <a:ext uri="{9D8B030D-6E8A-4147-A177-3AD203B41FA5}">
                      <a16:colId xmlns:a16="http://schemas.microsoft.com/office/drawing/2014/main" val="3238019915"/>
                    </a:ext>
                  </a:extLst>
                </a:gridCol>
                <a:gridCol w="3393850">
                  <a:extLst>
                    <a:ext uri="{9D8B030D-6E8A-4147-A177-3AD203B41FA5}">
                      <a16:colId xmlns:a16="http://schemas.microsoft.com/office/drawing/2014/main" val="1300684441"/>
                    </a:ext>
                  </a:extLst>
                </a:gridCol>
                <a:gridCol w="3061494">
                  <a:extLst>
                    <a:ext uri="{9D8B030D-6E8A-4147-A177-3AD203B41FA5}">
                      <a16:colId xmlns:a16="http://schemas.microsoft.com/office/drawing/2014/main" val="1697890239"/>
                    </a:ext>
                  </a:extLst>
                </a:gridCol>
              </a:tblGrid>
              <a:tr h="319232">
                <a:tc>
                  <a:txBody>
                    <a:bodyPr/>
                    <a:lstStyle/>
                    <a:p>
                      <a:pPr algn="ctr"/>
                      <a:r>
                        <a:rPr lang="en-US" altLang="zh-HK" sz="1800" b="0" i="0" dirty="0">
                          <a:latin typeface="Times New Roman" panose="02020603050405020304" pitchFamily="18" charset="0"/>
                          <a:ea typeface="Yuanti SC" panose="02010600040101010101" pitchFamily="2" charset="-122"/>
                          <a:cs typeface="Times New Roman" panose="02020603050405020304" pitchFamily="18" charset="0"/>
                        </a:rPr>
                        <a:t>Suggested Action</a:t>
                      </a:r>
                      <a:endParaRPr lang="zh-HK" altLang="en-US" sz="1800" b="0" i="0" dirty="0">
                        <a:latin typeface="Times New Roman" panose="02020603050405020304" pitchFamily="18" charset="0"/>
                        <a:ea typeface="Yuanti SC" panose="02010600040101010101" pitchFamily="2" charset="-122"/>
                        <a:cs typeface="Times New Roman" panose="02020603050405020304" pitchFamily="18" charset="0"/>
                      </a:endParaRPr>
                    </a:p>
                  </a:txBody>
                  <a:tcPr marL="51435" marR="51435" marT="25718" marB="25718"/>
                </a:tc>
                <a:tc>
                  <a:txBody>
                    <a:bodyPr/>
                    <a:lstStyle/>
                    <a:p>
                      <a:pPr algn="ctr"/>
                      <a:r>
                        <a:rPr lang="en-US" altLang="zh-HK" sz="1800" b="0" i="0" dirty="0">
                          <a:latin typeface="Times New Roman" panose="02020603050405020304" pitchFamily="18" charset="0"/>
                          <a:ea typeface="Yuanti SC" panose="02010600040101010101" pitchFamily="2" charset="-122"/>
                          <a:cs typeface="Times New Roman" panose="02020603050405020304" pitchFamily="18" charset="0"/>
                        </a:rPr>
                        <a:t>Relevant Mode of Transmission</a:t>
                      </a:r>
                      <a:endParaRPr lang="zh-HK" altLang="en-US" sz="1800" b="0" i="0" dirty="0">
                        <a:latin typeface="Times New Roman" panose="02020603050405020304" pitchFamily="18" charset="0"/>
                        <a:ea typeface="Yuanti SC" panose="02010600040101010101" pitchFamily="2" charset="-122"/>
                        <a:cs typeface="Times New Roman" panose="02020603050405020304" pitchFamily="18" charset="0"/>
                      </a:endParaRPr>
                    </a:p>
                  </a:txBody>
                  <a:tcPr marL="51435" marR="51435" marT="25718" marB="25718"/>
                </a:tc>
                <a:tc>
                  <a:txBody>
                    <a:bodyPr/>
                    <a:lstStyle/>
                    <a:p>
                      <a:pPr algn="ctr"/>
                      <a:r>
                        <a:rPr lang="en-US" altLang="zh-HK" sz="1800" b="0" i="0" dirty="0">
                          <a:latin typeface="Times New Roman" panose="02020603050405020304" pitchFamily="18" charset="0"/>
                          <a:ea typeface="Yuanti SC" panose="02010600040101010101" pitchFamily="2" charset="-122"/>
                          <a:cs typeface="Times New Roman" panose="02020603050405020304" pitchFamily="18" charset="0"/>
                        </a:rPr>
                        <a:t>How to break the chain</a:t>
                      </a:r>
                      <a:endParaRPr lang="zh-HK" altLang="en-US" sz="1800" b="0" i="0" dirty="0">
                        <a:latin typeface="Times New Roman" panose="02020603050405020304" pitchFamily="18" charset="0"/>
                        <a:ea typeface="Yuanti SC" panose="02010600040101010101" pitchFamily="2" charset="-122"/>
                        <a:cs typeface="Times New Roman" panose="02020603050405020304" pitchFamily="18" charset="0"/>
                      </a:endParaRPr>
                    </a:p>
                  </a:txBody>
                  <a:tcPr marL="51435" marR="51435" marT="25718" marB="25718"/>
                </a:tc>
                <a:extLst>
                  <a:ext uri="{0D108BD9-81ED-4DB2-BD59-A6C34878D82A}">
                    <a16:rowId xmlns:a16="http://schemas.microsoft.com/office/drawing/2014/main" val="2781641446"/>
                  </a:ext>
                </a:extLst>
              </a:tr>
              <a:tr h="319232">
                <a:tc>
                  <a:txBody>
                    <a:bodyPr/>
                    <a:lstStyle/>
                    <a:p>
                      <a:endParaRPr lang="zh-HK" altLang="en-US" sz="1800" b="0" i="0">
                        <a:latin typeface="Times New Roman" panose="02020603050405020304" pitchFamily="18" charset="0"/>
                        <a:ea typeface="Yuanti SC" panose="02010600040101010101" pitchFamily="2" charset="-122"/>
                        <a:cs typeface="Times New Roman" panose="02020603050405020304" pitchFamily="18" charset="0"/>
                      </a:endParaRPr>
                    </a:p>
                  </a:txBody>
                  <a:tcPr marL="51435" marR="51435" marT="25718" marB="25718"/>
                </a:tc>
                <a:tc>
                  <a:txBody>
                    <a:bodyPr/>
                    <a:lstStyle/>
                    <a:p>
                      <a:endParaRPr lang="zh-HK" altLang="en-US" sz="1800" b="0" i="0" dirty="0">
                        <a:latin typeface="Times New Roman" panose="02020603050405020304" pitchFamily="18" charset="0"/>
                        <a:ea typeface="Yuanti SC" panose="02010600040101010101" pitchFamily="2" charset="-122"/>
                        <a:cs typeface="Times New Roman" panose="02020603050405020304" pitchFamily="18" charset="0"/>
                      </a:endParaRPr>
                    </a:p>
                  </a:txBody>
                  <a:tcPr marL="51435" marR="51435" marT="25718" marB="25718"/>
                </a:tc>
                <a:tc>
                  <a:txBody>
                    <a:bodyPr/>
                    <a:lstStyle/>
                    <a:p>
                      <a:endParaRPr lang="zh-HK" altLang="en-US" sz="1800" b="0" i="0">
                        <a:latin typeface="Times New Roman" panose="02020603050405020304" pitchFamily="18" charset="0"/>
                        <a:ea typeface="Yuanti SC" panose="02010600040101010101" pitchFamily="2" charset="-122"/>
                        <a:cs typeface="Times New Roman" panose="02020603050405020304" pitchFamily="18" charset="0"/>
                      </a:endParaRPr>
                    </a:p>
                  </a:txBody>
                  <a:tcPr marL="51435" marR="51435" marT="25718" marB="25718"/>
                </a:tc>
                <a:extLst>
                  <a:ext uri="{0D108BD9-81ED-4DB2-BD59-A6C34878D82A}">
                    <a16:rowId xmlns:a16="http://schemas.microsoft.com/office/drawing/2014/main" val="2955572152"/>
                  </a:ext>
                </a:extLst>
              </a:tr>
              <a:tr h="319232">
                <a:tc>
                  <a:txBody>
                    <a:bodyPr/>
                    <a:lstStyle/>
                    <a:p>
                      <a:endParaRPr lang="zh-HK" altLang="en-US" sz="1800" b="0" i="0" dirty="0">
                        <a:latin typeface="Times New Roman" panose="02020603050405020304" pitchFamily="18" charset="0"/>
                        <a:ea typeface="Yuanti SC" panose="02010600040101010101" pitchFamily="2" charset="-122"/>
                        <a:cs typeface="Times New Roman" panose="02020603050405020304" pitchFamily="18" charset="0"/>
                      </a:endParaRPr>
                    </a:p>
                  </a:txBody>
                  <a:tcPr marL="51435" marR="51435" marT="25718" marB="25718"/>
                </a:tc>
                <a:tc>
                  <a:txBody>
                    <a:bodyPr/>
                    <a:lstStyle/>
                    <a:p>
                      <a:endParaRPr lang="zh-HK" altLang="en-US" sz="1800" b="0" i="0">
                        <a:latin typeface="Times New Roman" panose="02020603050405020304" pitchFamily="18" charset="0"/>
                        <a:ea typeface="Yuanti SC" panose="02010600040101010101" pitchFamily="2" charset="-122"/>
                        <a:cs typeface="Times New Roman" panose="02020603050405020304" pitchFamily="18" charset="0"/>
                      </a:endParaRPr>
                    </a:p>
                  </a:txBody>
                  <a:tcPr marL="51435" marR="51435" marT="25718" marB="25718"/>
                </a:tc>
                <a:tc>
                  <a:txBody>
                    <a:bodyPr/>
                    <a:lstStyle/>
                    <a:p>
                      <a:endParaRPr lang="zh-HK" altLang="en-US" sz="1800" b="0" i="0" dirty="0">
                        <a:latin typeface="Times New Roman" panose="02020603050405020304" pitchFamily="18" charset="0"/>
                        <a:ea typeface="Yuanti SC" panose="02010600040101010101" pitchFamily="2" charset="-122"/>
                        <a:cs typeface="Times New Roman" panose="02020603050405020304" pitchFamily="18" charset="0"/>
                      </a:endParaRPr>
                    </a:p>
                  </a:txBody>
                  <a:tcPr marL="51435" marR="51435" marT="25718" marB="25718"/>
                </a:tc>
                <a:extLst>
                  <a:ext uri="{0D108BD9-81ED-4DB2-BD59-A6C34878D82A}">
                    <a16:rowId xmlns:a16="http://schemas.microsoft.com/office/drawing/2014/main" val="171523412"/>
                  </a:ext>
                </a:extLst>
              </a:tr>
              <a:tr h="319232">
                <a:tc>
                  <a:txBody>
                    <a:bodyPr/>
                    <a:lstStyle/>
                    <a:p>
                      <a:endParaRPr lang="zh-HK" altLang="en-US" sz="1800" b="0" i="0">
                        <a:latin typeface="Times New Roman" panose="02020603050405020304" pitchFamily="18" charset="0"/>
                        <a:ea typeface="Yuanti SC" panose="02010600040101010101" pitchFamily="2" charset="-122"/>
                        <a:cs typeface="Times New Roman" panose="02020603050405020304" pitchFamily="18" charset="0"/>
                      </a:endParaRPr>
                    </a:p>
                  </a:txBody>
                  <a:tcPr marL="51435" marR="51435" marT="25718" marB="25718"/>
                </a:tc>
                <a:tc>
                  <a:txBody>
                    <a:bodyPr/>
                    <a:lstStyle/>
                    <a:p>
                      <a:endParaRPr lang="zh-HK" altLang="en-US" sz="1800" b="0" i="0">
                        <a:latin typeface="Times New Roman" panose="02020603050405020304" pitchFamily="18" charset="0"/>
                        <a:ea typeface="Yuanti SC" panose="02010600040101010101" pitchFamily="2" charset="-122"/>
                        <a:cs typeface="Times New Roman" panose="02020603050405020304" pitchFamily="18" charset="0"/>
                      </a:endParaRPr>
                    </a:p>
                  </a:txBody>
                  <a:tcPr marL="51435" marR="51435" marT="25718" marB="25718"/>
                </a:tc>
                <a:tc>
                  <a:txBody>
                    <a:bodyPr/>
                    <a:lstStyle/>
                    <a:p>
                      <a:endParaRPr lang="zh-HK" altLang="en-US" sz="1800" b="0" i="0" dirty="0">
                        <a:latin typeface="Times New Roman" panose="02020603050405020304" pitchFamily="18" charset="0"/>
                        <a:ea typeface="Yuanti SC" panose="02010600040101010101" pitchFamily="2" charset="-122"/>
                        <a:cs typeface="Times New Roman" panose="02020603050405020304" pitchFamily="18" charset="0"/>
                      </a:endParaRPr>
                    </a:p>
                  </a:txBody>
                  <a:tcPr marL="51435" marR="51435" marT="25718" marB="25718"/>
                </a:tc>
                <a:extLst>
                  <a:ext uri="{0D108BD9-81ED-4DB2-BD59-A6C34878D82A}">
                    <a16:rowId xmlns:a16="http://schemas.microsoft.com/office/drawing/2014/main" val="1540959478"/>
                  </a:ext>
                </a:extLst>
              </a:tr>
              <a:tr h="319232">
                <a:tc>
                  <a:txBody>
                    <a:bodyPr/>
                    <a:lstStyle/>
                    <a:p>
                      <a:endParaRPr lang="zh-HK" altLang="en-US" sz="1800" b="0" i="0" dirty="0">
                        <a:latin typeface="Times New Roman" panose="02020603050405020304" pitchFamily="18" charset="0"/>
                        <a:ea typeface="Yuanti SC" panose="02010600040101010101" pitchFamily="2" charset="-122"/>
                        <a:cs typeface="Times New Roman" panose="02020603050405020304" pitchFamily="18" charset="0"/>
                      </a:endParaRPr>
                    </a:p>
                  </a:txBody>
                  <a:tcPr marL="51435" marR="51435" marT="25718" marB="25718"/>
                </a:tc>
                <a:tc>
                  <a:txBody>
                    <a:bodyPr/>
                    <a:lstStyle/>
                    <a:p>
                      <a:endParaRPr lang="zh-HK" altLang="en-US" sz="1800" b="0" i="0" dirty="0">
                        <a:latin typeface="Times New Roman" panose="02020603050405020304" pitchFamily="18" charset="0"/>
                        <a:ea typeface="Yuanti SC" panose="02010600040101010101" pitchFamily="2" charset="-122"/>
                        <a:cs typeface="Times New Roman" panose="02020603050405020304" pitchFamily="18" charset="0"/>
                      </a:endParaRPr>
                    </a:p>
                  </a:txBody>
                  <a:tcPr marL="51435" marR="51435" marT="25718" marB="25718"/>
                </a:tc>
                <a:tc>
                  <a:txBody>
                    <a:bodyPr/>
                    <a:lstStyle/>
                    <a:p>
                      <a:endParaRPr lang="zh-HK" altLang="en-US" sz="1800" b="0" i="0" dirty="0">
                        <a:latin typeface="Times New Roman" panose="02020603050405020304" pitchFamily="18" charset="0"/>
                        <a:ea typeface="Yuanti SC" panose="02010600040101010101" pitchFamily="2" charset="-122"/>
                        <a:cs typeface="Times New Roman" panose="02020603050405020304" pitchFamily="18" charset="0"/>
                      </a:endParaRPr>
                    </a:p>
                  </a:txBody>
                  <a:tcPr marL="51435" marR="51435" marT="25718" marB="25718"/>
                </a:tc>
                <a:extLst>
                  <a:ext uri="{0D108BD9-81ED-4DB2-BD59-A6C34878D82A}">
                    <a16:rowId xmlns:a16="http://schemas.microsoft.com/office/drawing/2014/main" val="3456517359"/>
                  </a:ext>
                </a:extLst>
              </a:tr>
            </a:tbl>
          </a:graphicData>
        </a:graphic>
      </p:graphicFrame>
      <p:sp>
        <p:nvSpPr>
          <p:cNvPr id="4" name="投影片編號版面配置區 3">
            <a:extLst>
              <a:ext uri="{FF2B5EF4-FFF2-40B4-BE49-F238E27FC236}">
                <a16:creationId xmlns:a16="http://schemas.microsoft.com/office/drawing/2014/main" id="{518CC4E9-9D0B-3A42-A4A0-A95EC1841153}"/>
              </a:ext>
            </a:extLst>
          </p:cNvPr>
          <p:cNvSpPr>
            <a:spLocks noGrp="1"/>
          </p:cNvSpPr>
          <p:nvPr>
            <p:ph type="sldNum" sz="quarter" idx="12"/>
          </p:nvPr>
        </p:nvSpPr>
        <p:spPr/>
        <p:txBody>
          <a:bodyPr/>
          <a:lstStyle/>
          <a:p>
            <a:pPr>
              <a:defRPr/>
            </a:pPr>
            <a:fld id="{0A8FAAD0-EA07-C54C-B1A4-378C301147C8}" type="slidenum">
              <a:rPr lang="zh-TW" altLang="en-US" smtClean="0"/>
              <a:pPr>
                <a:defRPr/>
              </a:pPr>
              <a:t>18</a:t>
            </a:fld>
            <a:endParaRPr lang="en-US" altLang="zh-TW"/>
          </a:p>
        </p:txBody>
      </p:sp>
      <p:pic>
        <p:nvPicPr>
          <p:cNvPr id="7" name="圖片 6" descr="一張含有 黑色, 畫畫 的圖片&#10;&#10;自動產生的描述">
            <a:extLst>
              <a:ext uri="{FF2B5EF4-FFF2-40B4-BE49-F238E27FC236}">
                <a16:creationId xmlns:a16="http://schemas.microsoft.com/office/drawing/2014/main" id="{75A8909B-1696-9247-B37F-6ACC0AB14C8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51650" y="3254250"/>
            <a:ext cx="1270000" cy="1270000"/>
          </a:xfrm>
          <a:prstGeom prst="rect">
            <a:avLst/>
          </a:prstGeom>
        </p:spPr>
      </p:pic>
    </p:spTree>
    <p:extLst>
      <p:ext uri="{BB962C8B-B14F-4D97-AF65-F5344CB8AC3E}">
        <p14:creationId xmlns:p14="http://schemas.microsoft.com/office/powerpoint/2010/main" val="28088004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45E1685-7A76-894D-AB64-FE7CCB585963}"/>
              </a:ext>
            </a:extLst>
          </p:cNvPr>
          <p:cNvSpPr>
            <a:spLocks noGrp="1"/>
          </p:cNvSpPr>
          <p:nvPr>
            <p:ph type="title"/>
          </p:nvPr>
        </p:nvSpPr>
        <p:spPr>
          <a:xfrm>
            <a:off x="305526" y="581572"/>
            <a:ext cx="8568952" cy="576064"/>
          </a:xfrm>
        </p:spPr>
        <p:txBody>
          <a:bodyPr>
            <a:noAutofit/>
          </a:bodyPr>
          <a:lstStyle/>
          <a:p>
            <a:r>
              <a:rPr kumimoji="1" lang="en-US" altLang="zh-HK" sz="3600" b="1" dirty="0">
                <a:solidFill>
                  <a:srgbClr val="70AD47">
                    <a:lumMod val="50000"/>
                  </a:srgbClr>
                </a:solidFill>
                <a:latin typeface="Times New Roman" panose="02020603050405020304" pitchFamily="18" charset="0"/>
                <a:ea typeface="Yuanti SC" panose="02010600040101010101" pitchFamily="2" charset="-122"/>
                <a:cs typeface="Times New Roman" panose="02020603050405020304" pitchFamily="18" charset="0"/>
              </a:rPr>
              <a:t>Activity (3) (Examples of Answers)</a:t>
            </a:r>
            <a:endParaRPr kumimoji="1" lang="zh-HK" altLang="en-US" sz="6000" b="1" dirty="0">
              <a:latin typeface="Times New Roman" panose="02020603050405020304" pitchFamily="18" charset="0"/>
              <a:cs typeface="Times New Roman" panose="02020603050405020304" pitchFamily="18" charset="0"/>
            </a:endParaRPr>
          </a:p>
        </p:txBody>
      </p:sp>
      <p:graphicFrame>
        <p:nvGraphicFramePr>
          <p:cNvPr id="8" name="內容版面配置區 7">
            <a:extLst>
              <a:ext uri="{FF2B5EF4-FFF2-40B4-BE49-F238E27FC236}">
                <a16:creationId xmlns:a16="http://schemas.microsoft.com/office/drawing/2014/main" id="{C2995CEF-B756-2448-B9AF-D6FCE36CC6C5}"/>
              </a:ext>
            </a:extLst>
          </p:cNvPr>
          <p:cNvGraphicFramePr>
            <a:graphicFrameLocks noGrp="1"/>
          </p:cNvGraphicFramePr>
          <p:nvPr>
            <p:ph sz="half" idx="1"/>
            <p:extLst>
              <p:ext uri="{D42A27DB-BD31-4B8C-83A1-F6EECF244321}">
                <p14:modId xmlns:p14="http://schemas.microsoft.com/office/powerpoint/2010/main" val="3352738565"/>
              </p:ext>
            </p:extLst>
          </p:nvPr>
        </p:nvGraphicFramePr>
        <p:xfrm>
          <a:off x="274150" y="1340768"/>
          <a:ext cx="8694966" cy="4300098"/>
        </p:xfrm>
        <a:graphic>
          <a:graphicData uri="http://schemas.openxmlformats.org/drawingml/2006/table">
            <a:tbl>
              <a:tblPr firstRow="1" bandRow="1">
                <a:tableStyleId>{5C22544A-7EE6-4342-B048-85BDC9FD1C3A}</a:tableStyleId>
              </a:tblPr>
              <a:tblGrid>
                <a:gridCol w="2700300">
                  <a:extLst>
                    <a:ext uri="{9D8B030D-6E8A-4147-A177-3AD203B41FA5}">
                      <a16:colId xmlns:a16="http://schemas.microsoft.com/office/drawing/2014/main" val="3238019915"/>
                    </a:ext>
                  </a:extLst>
                </a:gridCol>
                <a:gridCol w="2997778">
                  <a:extLst>
                    <a:ext uri="{9D8B030D-6E8A-4147-A177-3AD203B41FA5}">
                      <a16:colId xmlns:a16="http://schemas.microsoft.com/office/drawing/2014/main" val="1300684441"/>
                    </a:ext>
                  </a:extLst>
                </a:gridCol>
                <a:gridCol w="2996888">
                  <a:extLst>
                    <a:ext uri="{9D8B030D-6E8A-4147-A177-3AD203B41FA5}">
                      <a16:colId xmlns:a16="http://schemas.microsoft.com/office/drawing/2014/main" val="1697890239"/>
                    </a:ext>
                  </a:extLst>
                </a:gridCol>
              </a:tblGrid>
              <a:tr h="531495">
                <a:tc>
                  <a:txBody>
                    <a:bodyPr/>
                    <a:lstStyle/>
                    <a:p>
                      <a:pPr algn="ctr"/>
                      <a:r>
                        <a:rPr lang="en-US" altLang="zh-HK" sz="2000" b="0" i="0" dirty="0">
                          <a:latin typeface="Times New Roman" panose="02020603050405020304" pitchFamily="18" charset="0"/>
                          <a:ea typeface="Yuanti SC" panose="02010600040101010101" pitchFamily="2" charset="-122"/>
                          <a:cs typeface="Times New Roman" panose="02020603050405020304" pitchFamily="18" charset="0"/>
                        </a:rPr>
                        <a:t>Suggested Action</a:t>
                      </a:r>
                      <a:endParaRPr lang="zh-HK" altLang="en-US" sz="2000" b="0" i="0" dirty="0">
                        <a:latin typeface="Times New Roman" panose="02020603050405020304" pitchFamily="18" charset="0"/>
                        <a:ea typeface="Yuanti SC" panose="02010600040101010101" pitchFamily="2" charset="-122"/>
                        <a:cs typeface="Times New Roman" panose="02020603050405020304" pitchFamily="18" charset="0"/>
                      </a:endParaRPr>
                    </a:p>
                  </a:txBody>
                  <a:tcPr marL="51435" marR="51435" marT="25718" marB="25718"/>
                </a:tc>
                <a:tc>
                  <a:txBody>
                    <a:bodyPr/>
                    <a:lstStyle/>
                    <a:p>
                      <a:pPr algn="ctr"/>
                      <a:r>
                        <a:rPr lang="en-US" altLang="zh-HK" sz="2000" b="0" i="0" dirty="0">
                          <a:latin typeface="Times New Roman" panose="02020603050405020304" pitchFamily="18" charset="0"/>
                          <a:ea typeface="Yuanti SC" panose="02010600040101010101" pitchFamily="2" charset="-122"/>
                          <a:cs typeface="Times New Roman" panose="02020603050405020304" pitchFamily="18" charset="0"/>
                        </a:rPr>
                        <a:t>Relevant Mode of Transmission</a:t>
                      </a:r>
                      <a:endParaRPr lang="zh-HK" altLang="en-US" sz="2000" b="0" i="0" dirty="0">
                        <a:latin typeface="Times New Roman" panose="02020603050405020304" pitchFamily="18" charset="0"/>
                        <a:ea typeface="Yuanti SC" panose="02010600040101010101" pitchFamily="2" charset="-122"/>
                        <a:cs typeface="Times New Roman" panose="02020603050405020304" pitchFamily="18" charset="0"/>
                      </a:endParaRPr>
                    </a:p>
                  </a:txBody>
                  <a:tcPr marL="51435" marR="51435" marT="25718" marB="25718"/>
                </a:tc>
                <a:tc>
                  <a:txBody>
                    <a:bodyPr/>
                    <a:lstStyle/>
                    <a:p>
                      <a:pPr algn="ctr"/>
                      <a:r>
                        <a:rPr lang="en-US" altLang="zh-HK" sz="2000" b="0" i="0" dirty="0">
                          <a:latin typeface="Times New Roman" panose="02020603050405020304" pitchFamily="18" charset="0"/>
                          <a:ea typeface="Yuanti SC" panose="02010600040101010101" pitchFamily="2" charset="-122"/>
                          <a:cs typeface="Times New Roman" panose="02020603050405020304" pitchFamily="18" charset="0"/>
                        </a:rPr>
                        <a:t>How to break the chain</a:t>
                      </a:r>
                      <a:endParaRPr lang="zh-HK" altLang="en-US" sz="2000" b="0" i="0" dirty="0">
                        <a:latin typeface="Times New Roman" panose="02020603050405020304" pitchFamily="18" charset="0"/>
                        <a:ea typeface="Yuanti SC" panose="02010600040101010101" pitchFamily="2" charset="-122"/>
                        <a:cs typeface="Times New Roman" panose="02020603050405020304" pitchFamily="18" charset="0"/>
                      </a:endParaRPr>
                    </a:p>
                  </a:txBody>
                  <a:tcPr marL="51435" marR="51435" marT="25718" marB="25718"/>
                </a:tc>
                <a:extLst>
                  <a:ext uri="{0D108BD9-81ED-4DB2-BD59-A6C34878D82A}">
                    <a16:rowId xmlns:a16="http://schemas.microsoft.com/office/drawing/2014/main" val="2781641446"/>
                  </a:ext>
                </a:extLst>
              </a:tr>
              <a:tr h="1011555">
                <a:tc>
                  <a:txBody>
                    <a:bodyPr/>
                    <a:lstStyle/>
                    <a:p>
                      <a:r>
                        <a:rPr lang="en-US" altLang="zh-TW" sz="2000" b="0" i="0" dirty="0">
                          <a:latin typeface="Times New Roman" panose="02020603050405020304" pitchFamily="18" charset="0"/>
                          <a:ea typeface="Yuanti SC Light" panose="02010600040101010101" pitchFamily="2" charset="-122"/>
                          <a:cs typeface="Times New Roman" panose="02020603050405020304" pitchFamily="18" charset="0"/>
                        </a:rPr>
                        <a:t>Use tissue paper to hold your spit </a:t>
                      </a:r>
                      <a:endParaRPr lang="zh-HK" altLang="en-US" sz="2000" b="0" i="0" dirty="0">
                        <a:latin typeface="Times New Roman" panose="02020603050405020304" pitchFamily="18" charset="0"/>
                        <a:ea typeface="Yuanti SC Light" panose="02010600040101010101" pitchFamily="2" charset="-122"/>
                        <a:cs typeface="Times New Roman" panose="02020603050405020304" pitchFamily="18" charset="0"/>
                      </a:endParaRPr>
                    </a:p>
                  </a:txBody>
                  <a:tcPr marL="51435" marR="51435" marT="25718" marB="25718"/>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HK" sz="2000" b="0" i="0" dirty="0">
                          <a:latin typeface="Times New Roman" panose="02020603050405020304" pitchFamily="18" charset="0"/>
                          <a:ea typeface="Yuanti SC Light" panose="02010600040101010101" pitchFamily="2" charset="-122"/>
                          <a:cs typeface="Times New Roman" panose="02020603050405020304" pitchFamily="18" charset="0"/>
                        </a:rPr>
                        <a:t>Droplet transmission</a:t>
                      </a:r>
                      <a:endParaRPr lang="zh-HK" altLang="en-US" sz="2000" b="0" i="0" dirty="0">
                        <a:latin typeface="Times New Roman" panose="02020603050405020304" pitchFamily="18" charset="0"/>
                        <a:ea typeface="Yuanti SC Light" panose="02010600040101010101" pitchFamily="2" charset="-122"/>
                        <a:cs typeface="Times New Roman" panose="02020603050405020304" pitchFamily="18" charset="0"/>
                      </a:endParaRPr>
                    </a:p>
                  </a:txBody>
                  <a:tcPr marL="51435" marR="51435" marT="25718" marB="25718"/>
                </a:tc>
                <a:tc>
                  <a:txBody>
                    <a:bodyPr/>
                    <a:lstStyle/>
                    <a:p>
                      <a:r>
                        <a:rPr lang="en-US" altLang="zh-TW" sz="2000" b="0" i="0" dirty="0">
                          <a:latin typeface="Times New Roman" panose="02020603050405020304" pitchFamily="18" charset="0"/>
                          <a:ea typeface="Yuanti SC Light" panose="02010600040101010101" pitchFamily="2" charset="-122"/>
                          <a:cs typeface="Times New Roman" panose="02020603050405020304" pitchFamily="18" charset="0"/>
                        </a:rPr>
                        <a:t>Avoid the inhalation of droplets expelled from the sick during spitting</a:t>
                      </a:r>
                      <a:endParaRPr lang="zh-TW" altLang="en-US" sz="2000" b="0" i="0" kern="1200" dirty="0">
                        <a:solidFill>
                          <a:schemeClr val="dk1"/>
                        </a:solidFill>
                        <a:latin typeface="Times New Roman" panose="02020603050405020304" pitchFamily="18" charset="0"/>
                        <a:ea typeface="Yuanti SC Light" panose="02010600040101010101" pitchFamily="2" charset="-122"/>
                        <a:cs typeface="Times New Roman" panose="02020603050405020304" pitchFamily="18" charset="0"/>
                      </a:endParaRPr>
                    </a:p>
                  </a:txBody>
                  <a:tcPr marL="51435" marR="51435" marT="25718" marB="25718"/>
                </a:tc>
                <a:extLst>
                  <a:ext uri="{0D108BD9-81ED-4DB2-BD59-A6C34878D82A}">
                    <a16:rowId xmlns:a16="http://schemas.microsoft.com/office/drawing/2014/main" val="1540959478"/>
                  </a:ext>
                </a:extLst>
              </a:tr>
              <a:tr h="1098199">
                <a:tc>
                  <a:txBody>
                    <a:bodyPr/>
                    <a:lstStyle/>
                    <a:p>
                      <a:pPr marL="0" algn="l" defTabSz="914400" rtl="0" eaLnBrk="1" latinLnBrk="0" hangingPunct="1"/>
                      <a:r>
                        <a:rPr lang="en-US" altLang="zh-HK" sz="2000" b="0" i="0" kern="1200" dirty="0">
                          <a:solidFill>
                            <a:schemeClr val="dk1"/>
                          </a:solidFill>
                          <a:latin typeface="Times New Roman" panose="02020603050405020304" pitchFamily="18" charset="0"/>
                          <a:ea typeface="Yuanti SC Light" panose="02010600040101010101" pitchFamily="2" charset="-122"/>
                          <a:cs typeface="Times New Roman" panose="02020603050405020304" pitchFamily="18" charset="0"/>
                        </a:rPr>
                        <a:t>Cover your mouth and nose with tissue paper when sneezing or coughing</a:t>
                      </a:r>
                      <a:endParaRPr lang="zh-HK" altLang="en-US" sz="2000" b="0" i="0" kern="1200" dirty="0">
                        <a:solidFill>
                          <a:schemeClr val="dk1"/>
                        </a:solidFill>
                        <a:latin typeface="Times New Roman" panose="02020603050405020304" pitchFamily="18" charset="0"/>
                        <a:ea typeface="Yuanti SC Light" panose="02010600040101010101" pitchFamily="2" charset="-122"/>
                        <a:cs typeface="Times New Roman" panose="02020603050405020304" pitchFamily="18" charset="0"/>
                      </a:endParaRPr>
                    </a:p>
                  </a:txBody>
                  <a:tcPr marL="51435" marR="51435" marT="25718" marB="25718"/>
                </a:tc>
                <a:tc>
                  <a:txBody>
                    <a:bodyPr/>
                    <a:lstStyle/>
                    <a:p>
                      <a:pPr algn="ctr"/>
                      <a:r>
                        <a:rPr lang="en-US" altLang="zh-HK" sz="2000" b="0" i="0" dirty="0">
                          <a:latin typeface="Times New Roman" panose="02020603050405020304" pitchFamily="18" charset="0"/>
                          <a:ea typeface="Yuanti SC Light" panose="02010600040101010101" pitchFamily="2" charset="-122"/>
                          <a:cs typeface="Times New Roman" panose="02020603050405020304" pitchFamily="18" charset="0"/>
                        </a:rPr>
                        <a:t>Droplet transmission</a:t>
                      </a:r>
                      <a:endParaRPr lang="zh-HK" altLang="en-US" sz="2000" b="0" i="0" dirty="0">
                        <a:latin typeface="Times New Roman" panose="02020603050405020304" pitchFamily="18" charset="0"/>
                        <a:ea typeface="Yuanti SC Light" panose="02010600040101010101" pitchFamily="2" charset="-122"/>
                        <a:cs typeface="Times New Roman" panose="02020603050405020304" pitchFamily="18" charset="0"/>
                      </a:endParaRPr>
                    </a:p>
                  </a:txBody>
                  <a:tcPr marL="51435" marR="51435" marT="25718" marB="25718"/>
                </a:tc>
                <a:tc>
                  <a:txBody>
                    <a:bodyPr/>
                    <a:lstStyle/>
                    <a:p>
                      <a:r>
                        <a:rPr lang="en-US" altLang="zh-TW" sz="2000" b="0" i="0" dirty="0">
                          <a:latin typeface="Times New Roman" panose="02020603050405020304" pitchFamily="18" charset="0"/>
                          <a:ea typeface="Yuanti SC Light" panose="02010600040101010101" pitchFamily="2" charset="-122"/>
                          <a:cs typeface="Times New Roman" panose="02020603050405020304" pitchFamily="18" charset="0"/>
                        </a:rPr>
                        <a:t>Avoid the inhalation of droplets expelled from the sick during sneezing and coughing</a:t>
                      </a:r>
                      <a:endParaRPr lang="zh-TW" altLang="en-US" sz="2000" b="0" i="0" kern="1200" dirty="0">
                        <a:solidFill>
                          <a:schemeClr val="dk1"/>
                        </a:solidFill>
                        <a:latin typeface="Times New Roman" panose="02020603050405020304" pitchFamily="18" charset="0"/>
                        <a:ea typeface="Yuanti SC Light" panose="02010600040101010101" pitchFamily="2" charset="-122"/>
                        <a:cs typeface="Times New Roman" panose="02020603050405020304" pitchFamily="18" charset="0"/>
                      </a:endParaRPr>
                    </a:p>
                  </a:txBody>
                  <a:tcPr marL="51435" marR="51435" marT="25718" marB="25718"/>
                </a:tc>
                <a:extLst>
                  <a:ext uri="{0D108BD9-81ED-4DB2-BD59-A6C34878D82A}">
                    <a16:rowId xmlns:a16="http://schemas.microsoft.com/office/drawing/2014/main" val="3353059580"/>
                  </a:ext>
                </a:extLst>
              </a:tr>
              <a:tr h="837608">
                <a:tc>
                  <a:txBody>
                    <a:bodyPr/>
                    <a:lstStyle/>
                    <a:p>
                      <a:pPr marL="0" algn="l" defTabSz="914400" rtl="0" eaLnBrk="1" latinLnBrk="0" hangingPunct="1"/>
                      <a:r>
                        <a:rPr lang="en-US" altLang="zh-TW" sz="2000" b="0" i="0" kern="1200" dirty="0">
                          <a:solidFill>
                            <a:schemeClr val="dk1"/>
                          </a:solidFill>
                          <a:latin typeface="Times New Roman" panose="02020603050405020304" pitchFamily="18" charset="0"/>
                          <a:ea typeface="Yuanti SC Light" panose="02010600040101010101" pitchFamily="2" charset="-122"/>
                          <a:cs typeface="Times New Roman" panose="02020603050405020304" pitchFamily="18" charset="0"/>
                        </a:rPr>
                        <a:t>Dispose of soiled tissues </a:t>
                      </a:r>
                      <a:r>
                        <a:rPr lang="en-US" altLang="zh-TW" sz="2000" b="0" i="0" kern="1200" dirty="0">
                          <a:solidFill>
                            <a:schemeClr val="tx1"/>
                          </a:solidFill>
                          <a:latin typeface="Times New Roman" panose="02020603050405020304" pitchFamily="18" charset="0"/>
                          <a:ea typeface="Yuanti SC Light" panose="02010600040101010101" pitchFamily="2" charset="-122"/>
                          <a:cs typeface="Times New Roman" panose="02020603050405020304" pitchFamily="18" charset="0"/>
                        </a:rPr>
                        <a:t>properly</a:t>
                      </a:r>
                      <a:endParaRPr lang="zh-HK" altLang="en-US" sz="2000" b="0" i="0" kern="1200" dirty="0">
                        <a:solidFill>
                          <a:schemeClr val="tx1"/>
                        </a:solidFill>
                        <a:latin typeface="Times New Roman" panose="02020603050405020304" pitchFamily="18" charset="0"/>
                        <a:ea typeface="Yuanti SC Light" panose="02010600040101010101" pitchFamily="2" charset="-122"/>
                        <a:cs typeface="Times New Roman" panose="02020603050405020304" pitchFamily="18" charset="0"/>
                      </a:endParaRPr>
                    </a:p>
                  </a:txBody>
                  <a:tcPr marL="51435" marR="51435" marT="25718" marB="25718"/>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HK" sz="2000" b="0" i="0" dirty="0">
                          <a:latin typeface="Times New Roman" panose="02020603050405020304" pitchFamily="18" charset="0"/>
                          <a:ea typeface="Yuanti SC Light" panose="02010600040101010101" pitchFamily="2" charset="-122"/>
                          <a:cs typeface="Times New Roman" panose="02020603050405020304" pitchFamily="18" charset="0"/>
                        </a:rPr>
                        <a:t>Vehicle-borne transmission</a:t>
                      </a:r>
                    </a:p>
                  </a:txBody>
                  <a:tcPr marL="51435" marR="51435" marT="25718" marB="25718"/>
                </a:tc>
                <a:tc>
                  <a:txBody>
                    <a:bodyPr/>
                    <a:lstStyle/>
                    <a:p>
                      <a:r>
                        <a:rPr lang="en-US" altLang="zh-TW" sz="2000" b="0" i="0" dirty="0">
                          <a:latin typeface="Times New Roman" panose="02020603050405020304" pitchFamily="18" charset="0"/>
                          <a:ea typeface="Yuanti SC Light" panose="02010600040101010101" pitchFamily="2" charset="-122"/>
                          <a:cs typeface="Times New Roman" panose="02020603050405020304" pitchFamily="18" charset="0"/>
                        </a:rPr>
                        <a:t>Avoid contact with objects contaminated by pathogens</a:t>
                      </a:r>
                      <a:endParaRPr lang="zh-TW" altLang="en-US" sz="2000" b="0" i="0" dirty="0">
                        <a:latin typeface="Times New Roman" panose="02020603050405020304" pitchFamily="18" charset="0"/>
                        <a:ea typeface="Yuanti SC Light" panose="02010600040101010101" pitchFamily="2" charset="-122"/>
                        <a:cs typeface="Times New Roman" panose="02020603050405020304" pitchFamily="18" charset="0"/>
                      </a:endParaRPr>
                    </a:p>
                  </a:txBody>
                  <a:tcPr marL="51435" marR="51435" marT="25718" marB="25718"/>
                </a:tc>
                <a:extLst>
                  <a:ext uri="{0D108BD9-81ED-4DB2-BD59-A6C34878D82A}">
                    <a16:rowId xmlns:a16="http://schemas.microsoft.com/office/drawing/2014/main" val="1750185909"/>
                  </a:ext>
                </a:extLst>
              </a:tr>
              <a:tr h="519263">
                <a:tc>
                  <a:txBody>
                    <a:bodyPr/>
                    <a:lstStyle/>
                    <a:p>
                      <a:pPr marL="0" indent="0">
                        <a:buFont typeface="Arial" panose="020B0604020202020204" pitchFamily="34" charset="0"/>
                        <a:buNone/>
                      </a:pPr>
                      <a:r>
                        <a:rPr lang="en-US" altLang="zh-HK" sz="1800" b="0" i="0" dirty="0">
                          <a:latin typeface="Times New Roman" panose="02020603050405020304" pitchFamily="18" charset="0"/>
                          <a:ea typeface="Yuanti SC Light" panose="02010600040101010101" pitchFamily="2" charset="-122"/>
                          <a:cs typeface="Times New Roman" panose="02020603050405020304" pitchFamily="18" charset="0"/>
                        </a:rPr>
                        <a:t>…</a:t>
                      </a:r>
                      <a:endParaRPr lang="zh-HK" altLang="en-US" sz="1800" b="0" i="0" dirty="0">
                        <a:latin typeface="Times New Roman" panose="02020603050405020304" pitchFamily="18" charset="0"/>
                        <a:ea typeface="Yuanti SC Light" panose="02010600040101010101" pitchFamily="2" charset="-122"/>
                        <a:cs typeface="Times New Roman" panose="02020603050405020304" pitchFamily="18" charset="0"/>
                      </a:endParaRPr>
                    </a:p>
                  </a:txBody>
                  <a:tcPr marL="68580" marR="68580" marT="34290" marB="34290"/>
                </a:tc>
                <a:tc>
                  <a:txBody>
                    <a:bodyPr/>
                    <a:lstStyle/>
                    <a:p>
                      <a:pPr marL="0" indent="0">
                        <a:buFont typeface="Arial" panose="020B0604020202020204" pitchFamily="34" charset="0"/>
                        <a:buNone/>
                      </a:pPr>
                      <a:r>
                        <a:rPr lang="en-US" altLang="zh-HK" sz="1800" b="0" i="0" dirty="0">
                          <a:latin typeface="Times New Roman" panose="02020603050405020304" pitchFamily="18" charset="0"/>
                          <a:ea typeface="Yuanti SC Light" panose="02010600040101010101" pitchFamily="2" charset="-122"/>
                          <a:cs typeface="Times New Roman" panose="02020603050405020304" pitchFamily="18" charset="0"/>
                        </a:rPr>
                        <a:t>…</a:t>
                      </a:r>
                      <a:endParaRPr lang="zh-HK" altLang="en-US" sz="1800" b="0" i="0" dirty="0">
                        <a:latin typeface="Times New Roman" panose="02020603050405020304" pitchFamily="18" charset="0"/>
                        <a:ea typeface="Yuanti SC Light" panose="02010600040101010101" pitchFamily="2" charset="-122"/>
                        <a:cs typeface="Times New Roman" panose="02020603050405020304" pitchFamily="18" charset="0"/>
                      </a:endParaRP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ltLang="zh-HK" sz="1800" b="0" i="0" dirty="0">
                          <a:latin typeface="Times New Roman" panose="02020603050405020304" pitchFamily="18" charset="0"/>
                          <a:ea typeface="Yuanti SC Light" panose="02010600040101010101" pitchFamily="2" charset="-122"/>
                          <a:cs typeface="Times New Roman" panose="02020603050405020304" pitchFamily="18" charset="0"/>
                        </a:rPr>
                        <a:t>…</a:t>
                      </a:r>
                      <a:endParaRPr lang="zh-HK" altLang="en-US" sz="1800" b="0" i="0" dirty="0">
                        <a:latin typeface="Times New Roman" panose="02020603050405020304" pitchFamily="18" charset="0"/>
                        <a:ea typeface="Yuanti SC Light" panose="02010600040101010101" pitchFamily="2" charset="-122"/>
                        <a:cs typeface="Times New Roman" panose="02020603050405020304" pitchFamily="18" charset="0"/>
                      </a:endParaRPr>
                    </a:p>
                  </a:txBody>
                  <a:tcPr marL="68580" marR="68580" marT="34290" marB="34290"/>
                </a:tc>
                <a:extLst>
                  <a:ext uri="{0D108BD9-81ED-4DB2-BD59-A6C34878D82A}">
                    <a16:rowId xmlns:a16="http://schemas.microsoft.com/office/drawing/2014/main" val="2817138261"/>
                  </a:ext>
                </a:extLst>
              </a:tr>
            </a:tbl>
          </a:graphicData>
        </a:graphic>
      </p:graphicFrame>
      <p:sp>
        <p:nvSpPr>
          <p:cNvPr id="4" name="投影片編號版面配置區 3">
            <a:extLst>
              <a:ext uri="{FF2B5EF4-FFF2-40B4-BE49-F238E27FC236}">
                <a16:creationId xmlns:a16="http://schemas.microsoft.com/office/drawing/2014/main" id="{518CC4E9-9D0B-3A42-A4A0-A95EC1841153}"/>
              </a:ext>
            </a:extLst>
          </p:cNvPr>
          <p:cNvSpPr>
            <a:spLocks noGrp="1"/>
          </p:cNvSpPr>
          <p:nvPr>
            <p:ph type="sldNum" sz="quarter" idx="12"/>
          </p:nvPr>
        </p:nvSpPr>
        <p:spPr/>
        <p:txBody>
          <a:bodyPr/>
          <a:lstStyle/>
          <a:p>
            <a:pPr>
              <a:defRPr/>
            </a:pPr>
            <a:fld id="{0A8FAAD0-EA07-C54C-B1A4-378C301147C8}" type="slidenum">
              <a:rPr lang="zh-TW" altLang="en-US" smtClean="0"/>
              <a:pPr>
                <a:defRPr/>
              </a:pPr>
              <a:t>19</a:t>
            </a:fld>
            <a:endParaRPr lang="en-US" altLang="zh-TW"/>
          </a:p>
        </p:txBody>
      </p:sp>
    </p:spTree>
    <p:extLst>
      <p:ext uri="{BB962C8B-B14F-4D97-AF65-F5344CB8AC3E}">
        <p14:creationId xmlns:p14="http://schemas.microsoft.com/office/powerpoint/2010/main" val="296775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650610B-C332-DD43-B0BB-ECA7D22717E4}"/>
              </a:ext>
            </a:extLst>
          </p:cNvPr>
          <p:cNvSpPr>
            <a:spLocks noGrp="1"/>
          </p:cNvSpPr>
          <p:nvPr>
            <p:ph type="title"/>
          </p:nvPr>
        </p:nvSpPr>
        <p:spPr>
          <a:xfrm>
            <a:off x="498581" y="548680"/>
            <a:ext cx="4629150" cy="393855"/>
          </a:xfrm>
        </p:spPr>
        <p:txBody>
          <a:bodyPr>
            <a:normAutofit fontScale="90000"/>
          </a:bodyPr>
          <a:lstStyle/>
          <a:p>
            <a:r>
              <a:rPr kumimoji="1" lang="en-US" altLang="zh-HK" b="1" dirty="0">
                <a:solidFill>
                  <a:schemeClr val="accent6">
                    <a:lumMod val="50000"/>
                  </a:schemeClr>
                </a:solidFill>
                <a:latin typeface="Times New Roman" panose="02020603050405020304" pitchFamily="18" charset="0"/>
                <a:ea typeface="Yuanti SC" panose="02010600040101010101" pitchFamily="2" charset="-122"/>
                <a:cs typeface="Times New Roman" panose="02020603050405020304" pitchFamily="18" charset="0"/>
              </a:rPr>
              <a:t>Activity (1)</a:t>
            </a:r>
            <a:endParaRPr kumimoji="1" lang="zh-HK" altLang="en-US" b="1" dirty="0">
              <a:solidFill>
                <a:schemeClr val="accent6">
                  <a:lumMod val="50000"/>
                </a:schemeClr>
              </a:solidFill>
              <a:latin typeface="Times New Roman" panose="02020603050405020304" pitchFamily="18" charset="0"/>
              <a:ea typeface="Yuanti SC" panose="02010600040101010101" pitchFamily="2" charset="-122"/>
              <a:cs typeface="Times New Roman" panose="02020603050405020304" pitchFamily="18" charset="0"/>
            </a:endParaRPr>
          </a:p>
        </p:txBody>
      </p:sp>
      <p:sp>
        <p:nvSpPr>
          <p:cNvPr id="3" name="內容版面配置區 2">
            <a:extLst>
              <a:ext uri="{FF2B5EF4-FFF2-40B4-BE49-F238E27FC236}">
                <a16:creationId xmlns:a16="http://schemas.microsoft.com/office/drawing/2014/main" id="{151DD694-C44D-7747-960A-697DE7A6C6C6}"/>
              </a:ext>
            </a:extLst>
          </p:cNvPr>
          <p:cNvSpPr>
            <a:spLocks noGrp="1"/>
          </p:cNvSpPr>
          <p:nvPr>
            <p:ph idx="1"/>
          </p:nvPr>
        </p:nvSpPr>
        <p:spPr>
          <a:xfrm>
            <a:off x="498581" y="1340768"/>
            <a:ext cx="8262918" cy="5256584"/>
          </a:xfrm>
        </p:spPr>
        <p:txBody>
          <a:bodyPr>
            <a:normAutofit lnSpcReduction="10000"/>
          </a:bodyPr>
          <a:lstStyle/>
          <a:p>
            <a:r>
              <a:rPr kumimoji="1" lang="en-US" altLang="zh-HK" sz="2400" dirty="0">
                <a:latin typeface="Times New Roman" panose="02020603050405020304" pitchFamily="18" charset="0"/>
                <a:ea typeface="Yuanti SC" panose="02010600040101010101" pitchFamily="2" charset="-122"/>
                <a:cs typeface="Times New Roman" panose="02020603050405020304" pitchFamily="18" charset="0"/>
              </a:rPr>
              <a:t>Which of the following are infectious diseases?</a:t>
            </a:r>
          </a:p>
          <a:p>
            <a:pPr marL="385763" indent="-385763">
              <a:buFont typeface="+mj-lt"/>
              <a:buAutoNum type="alphaLcParenR"/>
            </a:pPr>
            <a:r>
              <a:rPr kumimoji="1" lang="en-US" altLang="zh-HK" sz="2400" dirty="0">
                <a:latin typeface="Times New Roman" panose="02020603050405020304" pitchFamily="18" charset="0"/>
                <a:ea typeface="Yuanti SC" panose="02010600040101010101" pitchFamily="2" charset="-122"/>
                <a:cs typeface="Times New Roman" panose="02020603050405020304" pitchFamily="18" charset="0"/>
              </a:rPr>
              <a:t>Diabetes
Acquired immune deficiency syndrome (AIDS)
Poliomyelitis
Coronary heart disease
Schizophrenia
Middle East Respiratory Syndrome 
Japanese encephalitis 
Cerebrovascular disease
Chickenpox </a:t>
            </a:r>
          </a:p>
          <a:p>
            <a:pPr marL="0" indent="0">
              <a:buNone/>
            </a:pPr>
            <a:endParaRPr kumimoji="1" lang="en-US" altLang="zh-HK" sz="2400" dirty="0">
              <a:latin typeface="Times New Roman" panose="02020603050405020304" pitchFamily="18" charset="0"/>
              <a:ea typeface="Yuanti SC" panose="02010600040101010101" pitchFamily="2" charset="-122"/>
              <a:cs typeface="Times New Roman" panose="02020603050405020304" pitchFamily="18" charset="0"/>
            </a:endParaRPr>
          </a:p>
          <a:p>
            <a:r>
              <a:rPr kumimoji="1" lang="en-US" altLang="zh-HK" sz="2400" dirty="0">
                <a:latin typeface="Times New Roman" panose="02020603050405020304" pitchFamily="18" charset="0"/>
                <a:ea typeface="Yuanti SC" panose="02010600040101010101" pitchFamily="2" charset="-122"/>
                <a:cs typeface="Times New Roman" panose="02020603050405020304" pitchFamily="18" charset="0"/>
              </a:rPr>
              <a:t>What are the common characteristics of infectious diseases?</a:t>
            </a:r>
            <a:endParaRPr kumimoji="1" lang="zh-HK" altLang="en-US" sz="2400" dirty="0">
              <a:solidFill>
                <a:schemeClr val="accent6">
                  <a:lumMod val="50000"/>
                </a:schemeClr>
              </a:solidFill>
              <a:latin typeface="Times New Roman" panose="02020603050405020304" pitchFamily="18" charset="0"/>
              <a:ea typeface="Yuanti SC" panose="02010600040101010101" pitchFamily="2" charset="-122"/>
              <a:cs typeface="Times New Roman" panose="02020603050405020304" pitchFamily="18" charset="0"/>
            </a:endParaRPr>
          </a:p>
        </p:txBody>
      </p:sp>
      <p:sp>
        <p:nvSpPr>
          <p:cNvPr id="4" name="投影片編號版面配置區 3">
            <a:extLst>
              <a:ext uri="{FF2B5EF4-FFF2-40B4-BE49-F238E27FC236}">
                <a16:creationId xmlns:a16="http://schemas.microsoft.com/office/drawing/2014/main" id="{7FADAADF-D1FB-AB42-B519-EDC31988D04D}"/>
              </a:ext>
            </a:extLst>
          </p:cNvPr>
          <p:cNvSpPr>
            <a:spLocks noGrp="1"/>
          </p:cNvSpPr>
          <p:nvPr>
            <p:ph type="sldNum" sz="quarter" idx="12"/>
          </p:nvPr>
        </p:nvSpPr>
        <p:spPr/>
        <p:txBody>
          <a:bodyPr/>
          <a:lstStyle/>
          <a:p>
            <a:pPr>
              <a:defRPr/>
            </a:pPr>
            <a:fld id="{0A8FAAD0-EA07-C54C-B1A4-378C301147C8}" type="slidenum">
              <a:rPr lang="zh-TW" altLang="en-US" smtClean="0"/>
              <a:pPr>
                <a:defRPr/>
              </a:pPr>
              <a:t>2</a:t>
            </a:fld>
            <a:endParaRPr lang="en-US" altLang="zh-TW"/>
          </a:p>
        </p:txBody>
      </p:sp>
    </p:spTree>
    <p:extLst>
      <p:ext uri="{BB962C8B-B14F-4D97-AF65-F5344CB8AC3E}">
        <p14:creationId xmlns:p14="http://schemas.microsoft.com/office/powerpoint/2010/main" val="36009017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96FBE7B-5FFE-2A43-BA78-9054BACBAB43}"/>
              </a:ext>
            </a:extLst>
          </p:cNvPr>
          <p:cNvSpPr>
            <a:spLocks noGrp="1"/>
          </p:cNvSpPr>
          <p:nvPr>
            <p:ph type="title"/>
          </p:nvPr>
        </p:nvSpPr>
        <p:spPr>
          <a:xfrm>
            <a:off x="365339" y="325363"/>
            <a:ext cx="8515350" cy="994172"/>
          </a:xfrm>
        </p:spPr>
        <p:txBody>
          <a:bodyPr>
            <a:noAutofit/>
          </a:bodyPr>
          <a:lstStyle/>
          <a:p>
            <a:r>
              <a:rPr kumimoji="1" lang="en-US" altLang="zh-HK" sz="3600" b="1" dirty="0">
                <a:solidFill>
                  <a:srgbClr val="70AD47">
                    <a:lumMod val="50000"/>
                  </a:srgbClr>
                </a:solidFill>
                <a:latin typeface="Times New Roman" panose="02020603050405020304" pitchFamily="18" charset="0"/>
                <a:ea typeface="Yuanti SC" panose="02010600040101010101" pitchFamily="2" charset="-122"/>
                <a:cs typeface="Times New Roman" panose="02020603050405020304" pitchFamily="18" charset="0"/>
              </a:rPr>
              <a:t>Activity (4) – Be caring and responsible for preventing outbreak</a:t>
            </a:r>
            <a:endParaRPr kumimoji="1" lang="zh-HK" altLang="en-US" sz="3600" b="1" dirty="0">
              <a:solidFill>
                <a:srgbClr val="70AD47">
                  <a:lumMod val="50000"/>
                </a:srgbClr>
              </a:solidFill>
              <a:latin typeface="Times New Roman" panose="02020603050405020304" pitchFamily="18" charset="0"/>
              <a:ea typeface="Yuanti SC" panose="02010600040101010101" pitchFamily="2" charset="-122"/>
              <a:cs typeface="Times New Roman" panose="02020603050405020304" pitchFamily="18" charset="0"/>
            </a:endParaRPr>
          </a:p>
        </p:txBody>
      </p:sp>
      <p:sp>
        <p:nvSpPr>
          <p:cNvPr id="4" name="投影片編號版面配置區 3">
            <a:extLst>
              <a:ext uri="{FF2B5EF4-FFF2-40B4-BE49-F238E27FC236}">
                <a16:creationId xmlns:a16="http://schemas.microsoft.com/office/drawing/2014/main" id="{4C11780E-8027-5C4B-B168-2704F087226E}"/>
              </a:ext>
            </a:extLst>
          </p:cNvPr>
          <p:cNvSpPr>
            <a:spLocks noGrp="1"/>
          </p:cNvSpPr>
          <p:nvPr>
            <p:ph type="sldNum" sz="quarter" idx="12"/>
          </p:nvPr>
        </p:nvSpPr>
        <p:spPr/>
        <p:txBody>
          <a:bodyPr/>
          <a:lstStyle/>
          <a:p>
            <a:pPr>
              <a:defRPr/>
            </a:pPr>
            <a:fld id="{0A8FAAD0-EA07-C54C-B1A4-378C301147C8}" type="slidenum">
              <a:rPr lang="zh-TW" altLang="en-US" smtClean="0"/>
              <a:pPr>
                <a:defRPr/>
              </a:pPr>
              <a:t>20</a:t>
            </a:fld>
            <a:endParaRPr lang="en-US" altLang="zh-TW"/>
          </a:p>
        </p:txBody>
      </p:sp>
      <p:graphicFrame>
        <p:nvGraphicFramePr>
          <p:cNvPr id="9" name="內容版面配置區 8">
            <a:extLst>
              <a:ext uri="{FF2B5EF4-FFF2-40B4-BE49-F238E27FC236}">
                <a16:creationId xmlns:a16="http://schemas.microsoft.com/office/drawing/2014/main" id="{D8975E3A-E496-2F4C-847D-BD5A72FCF38D}"/>
              </a:ext>
            </a:extLst>
          </p:cNvPr>
          <p:cNvGraphicFramePr>
            <a:graphicFrameLocks noGrp="1"/>
          </p:cNvGraphicFramePr>
          <p:nvPr>
            <p:ph idx="1"/>
            <p:extLst>
              <p:ext uri="{D42A27DB-BD31-4B8C-83A1-F6EECF244321}">
                <p14:modId xmlns:p14="http://schemas.microsoft.com/office/powerpoint/2010/main" val="2626772561"/>
              </p:ext>
            </p:extLst>
          </p:nvPr>
        </p:nvGraphicFramePr>
        <p:xfrm>
          <a:off x="233683" y="1578293"/>
          <a:ext cx="8778661" cy="4551347"/>
        </p:xfrm>
        <a:graphic>
          <a:graphicData uri="http://schemas.openxmlformats.org/drawingml/2006/table">
            <a:tbl>
              <a:tblPr firstRow="1" bandRow="1">
                <a:tableStyleId>{93296810-A885-4BE3-A3E7-6D5BEEA58F35}</a:tableStyleId>
              </a:tblPr>
              <a:tblGrid>
                <a:gridCol w="7303005">
                  <a:extLst>
                    <a:ext uri="{9D8B030D-6E8A-4147-A177-3AD203B41FA5}">
                      <a16:colId xmlns:a16="http://schemas.microsoft.com/office/drawing/2014/main" val="3220449704"/>
                    </a:ext>
                  </a:extLst>
                </a:gridCol>
                <a:gridCol w="1475656">
                  <a:extLst>
                    <a:ext uri="{9D8B030D-6E8A-4147-A177-3AD203B41FA5}">
                      <a16:colId xmlns:a16="http://schemas.microsoft.com/office/drawing/2014/main" val="426518885"/>
                    </a:ext>
                  </a:extLst>
                </a:gridCol>
              </a:tblGrid>
              <a:tr h="954947">
                <a:tc>
                  <a:txBody>
                    <a:bodyPr/>
                    <a:lstStyle/>
                    <a:p>
                      <a:r>
                        <a:rPr lang="en-US" altLang="zh-HK" sz="2800" dirty="0">
                          <a:latin typeface="Times New Roman" panose="02020603050405020304" pitchFamily="18" charset="0"/>
                          <a:cs typeface="Times New Roman" panose="02020603050405020304" pitchFamily="18" charset="0"/>
                        </a:rPr>
                        <a:t>Video </a:t>
                      </a:r>
                      <a:r>
                        <a:rPr lang="zh-HK" altLang="en-US" sz="2800" dirty="0">
                          <a:latin typeface="Times New Roman" panose="02020603050405020304" pitchFamily="18" charset="0"/>
                          <a:cs typeface="Times New Roman" panose="02020603050405020304" pitchFamily="18" charset="0"/>
                        </a:rPr>
                        <a:t>：</a:t>
                      </a:r>
                      <a:r>
                        <a:rPr lang="en-US" altLang="zh-HK" sz="2800" dirty="0">
                          <a:latin typeface="Times New Roman" panose="02020603050405020304" pitchFamily="18" charset="0"/>
                          <a:cs typeface="Times New Roman" panose="02020603050405020304" pitchFamily="18" charset="0"/>
                        </a:rPr>
                        <a:t>how can I better protect myself and my family from being infected?</a:t>
                      </a:r>
                    </a:p>
                  </a:txBody>
                  <a:tcPr/>
                </a:tc>
                <a:tc>
                  <a:txBody>
                    <a:bodyPr/>
                    <a:lstStyle/>
                    <a:p>
                      <a:endParaRPr lang="zh-HK" altLang="en-US">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919602209"/>
                  </a:ext>
                </a:extLst>
              </a:tr>
              <a:tr h="1198800">
                <a:tc>
                  <a:txBody>
                    <a:bodyPr/>
                    <a:lstStyle/>
                    <a:p>
                      <a:r>
                        <a:rPr lang="en-US" altLang="zh-HK" sz="2400" dirty="0">
                          <a:latin typeface="Times New Roman" panose="02020603050405020304" pitchFamily="18" charset="0"/>
                          <a:cs typeface="Times New Roman" panose="02020603050405020304" pitchFamily="18" charset="0"/>
                        </a:rPr>
                        <a:t>Together, We Fight the Virus!</a:t>
                      </a:r>
                    </a:p>
                    <a:p>
                      <a:r>
                        <a:rPr lang="en-US" altLang="zh-HK" sz="2400" dirty="0">
                          <a:latin typeface="Times New Roman" panose="02020603050405020304" pitchFamily="18" charset="0"/>
                          <a:cs typeface="Times New Roman" panose="02020603050405020304" pitchFamily="18" charset="0"/>
                          <a:hlinkClick r:id="rId3"/>
                        </a:rPr>
                        <a:t>https://www.youtube.com/watch?v=Yg78rf69TmY</a:t>
                      </a:r>
                      <a:endParaRPr lang="en-US" altLang="zh-HK" sz="2400" dirty="0">
                        <a:latin typeface="Times New Roman" panose="02020603050405020304" pitchFamily="18" charset="0"/>
                        <a:cs typeface="Times New Roman" panose="02020603050405020304" pitchFamily="18" charset="0"/>
                      </a:endParaRPr>
                    </a:p>
                    <a:p>
                      <a:endParaRPr lang="zh-HK" altLang="en-US" sz="2400" dirty="0">
                        <a:latin typeface="Times New Roman" panose="02020603050405020304" pitchFamily="18" charset="0"/>
                        <a:cs typeface="Times New Roman" panose="02020603050405020304" pitchFamily="18" charset="0"/>
                      </a:endParaRPr>
                    </a:p>
                  </a:txBody>
                  <a:tcPr/>
                </a:tc>
                <a:tc>
                  <a:txBody>
                    <a:bodyPr/>
                    <a:lstStyle/>
                    <a:p>
                      <a:endParaRPr lang="zh-HK"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9306338"/>
                  </a:ext>
                </a:extLst>
              </a:tr>
              <a:tr h="1198800">
                <a:tc>
                  <a:txBody>
                    <a:bodyPr/>
                    <a:lstStyle/>
                    <a:p>
                      <a:r>
                        <a:rPr lang="en-US" altLang="zh-HK" sz="2400" dirty="0">
                          <a:latin typeface="Times New Roman" panose="02020603050405020304" pitchFamily="18" charset="0"/>
                          <a:cs typeface="Times New Roman" panose="02020603050405020304" pitchFamily="18" charset="0"/>
                        </a:rPr>
                        <a:t>Together, We Fight the Virus – Social Distancing</a:t>
                      </a:r>
                    </a:p>
                    <a:p>
                      <a:r>
                        <a:rPr lang="en-US" altLang="zh-HK" sz="2400" dirty="0">
                          <a:latin typeface="Times New Roman" panose="02020603050405020304" pitchFamily="18" charset="0"/>
                          <a:cs typeface="Times New Roman" panose="02020603050405020304" pitchFamily="18" charset="0"/>
                          <a:hlinkClick r:id="rId4"/>
                        </a:rPr>
                        <a:t>https://www.youtube.com/watch?v=KRvNk_8Jprk</a:t>
                      </a:r>
                      <a:endParaRPr lang="en-US" altLang="zh-HK" sz="2400" dirty="0">
                        <a:latin typeface="Times New Roman" panose="02020603050405020304" pitchFamily="18" charset="0"/>
                        <a:cs typeface="Times New Roman" panose="02020603050405020304" pitchFamily="18" charset="0"/>
                      </a:endParaRPr>
                    </a:p>
                    <a:p>
                      <a:endParaRPr lang="zh-HK" altLang="en-US" sz="2400" dirty="0">
                        <a:latin typeface="Times New Roman" panose="02020603050405020304" pitchFamily="18" charset="0"/>
                        <a:cs typeface="Times New Roman" panose="02020603050405020304" pitchFamily="18" charset="0"/>
                      </a:endParaRPr>
                    </a:p>
                  </a:txBody>
                  <a:tcPr/>
                </a:tc>
                <a:tc>
                  <a:txBody>
                    <a:bodyPr/>
                    <a:lstStyle/>
                    <a:p>
                      <a:endParaRPr lang="zh-HK"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573683369"/>
                  </a:ext>
                </a:extLst>
              </a:tr>
              <a:tr h="1198800">
                <a:tc>
                  <a:txBody>
                    <a:bodyPr/>
                    <a:lstStyle/>
                    <a:p>
                      <a:r>
                        <a:rPr lang="en-US" altLang="zh-HK" sz="2400" dirty="0">
                          <a:latin typeface="Times New Roman" panose="02020603050405020304" pitchFamily="18" charset="0"/>
                          <a:cs typeface="Times New Roman" panose="02020603050405020304" pitchFamily="18" charset="0"/>
                        </a:rPr>
                        <a:t>Prevent diseases · Maintain good hygiene</a:t>
                      </a:r>
                    </a:p>
                    <a:p>
                      <a:r>
                        <a:rPr lang="en-US" altLang="zh-HK" sz="2400" dirty="0">
                          <a:latin typeface="Times New Roman" panose="02020603050405020304" pitchFamily="18" charset="0"/>
                          <a:cs typeface="Times New Roman" panose="02020603050405020304" pitchFamily="18" charset="0"/>
                          <a:hlinkClick r:id="rId5"/>
                        </a:rPr>
                        <a:t>https://www.youtube.com/watch?v=X0OxrsgAP2w</a:t>
                      </a:r>
                      <a:endParaRPr lang="en-US" altLang="zh-HK" sz="2400" dirty="0">
                        <a:latin typeface="Times New Roman" panose="02020603050405020304" pitchFamily="18" charset="0"/>
                        <a:cs typeface="Times New Roman" panose="02020603050405020304" pitchFamily="18" charset="0"/>
                      </a:endParaRPr>
                    </a:p>
                    <a:p>
                      <a:endParaRPr lang="zh-HK" altLang="en-US" sz="2400" dirty="0">
                        <a:latin typeface="Times New Roman" panose="02020603050405020304" pitchFamily="18" charset="0"/>
                        <a:cs typeface="Times New Roman" panose="02020603050405020304" pitchFamily="18" charset="0"/>
                      </a:endParaRPr>
                    </a:p>
                  </a:txBody>
                  <a:tcPr/>
                </a:tc>
                <a:tc>
                  <a:txBody>
                    <a:bodyPr/>
                    <a:lstStyle/>
                    <a:p>
                      <a:endParaRPr lang="zh-HK"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947956081"/>
                  </a:ext>
                </a:extLst>
              </a:tr>
            </a:tbl>
          </a:graphicData>
        </a:graphic>
      </p:graphicFrame>
      <p:pic>
        <p:nvPicPr>
          <p:cNvPr id="11" name="圖片 10">
            <a:extLst>
              <a:ext uri="{FF2B5EF4-FFF2-40B4-BE49-F238E27FC236}">
                <a16:creationId xmlns:a16="http://schemas.microsoft.com/office/drawing/2014/main" id="{B1CE3E6A-7E0D-8D4D-AF24-E3C021B9414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813641" y="2564904"/>
            <a:ext cx="922433" cy="922433"/>
          </a:xfrm>
          <a:prstGeom prst="rect">
            <a:avLst/>
          </a:prstGeom>
        </p:spPr>
      </p:pic>
      <p:pic>
        <p:nvPicPr>
          <p:cNvPr id="13" name="圖片 12" descr="一張含有 畫畫 的圖片&#10;&#10;自動產生的描述">
            <a:extLst>
              <a:ext uri="{FF2B5EF4-FFF2-40B4-BE49-F238E27FC236}">
                <a16:creationId xmlns:a16="http://schemas.microsoft.com/office/drawing/2014/main" id="{4136583A-E5DC-BF4A-8113-ACA8A663C2A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781440" y="3858663"/>
            <a:ext cx="922433" cy="922433"/>
          </a:xfrm>
          <a:prstGeom prst="rect">
            <a:avLst/>
          </a:prstGeom>
        </p:spPr>
      </p:pic>
      <p:sp>
        <p:nvSpPr>
          <p:cNvPr id="14" name="文字方塊 13">
            <a:extLst>
              <a:ext uri="{FF2B5EF4-FFF2-40B4-BE49-F238E27FC236}">
                <a16:creationId xmlns:a16="http://schemas.microsoft.com/office/drawing/2014/main" id="{17D08EDC-73D6-F44D-BF68-CBEEE874AD38}"/>
              </a:ext>
            </a:extLst>
          </p:cNvPr>
          <p:cNvSpPr txBox="1"/>
          <p:nvPr/>
        </p:nvSpPr>
        <p:spPr>
          <a:xfrm>
            <a:off x="-3209365" y="-1308847"/>
            <a:ext cx="184731" cy="369332"/>
          </a:xfrm>
          <a:prstGeom prst="rect">
            <a:avLst/>
          </a:prstGeom>
          <a:noFill/>
        </p:spPr>
        <p:txBody>
          <a:bodyPr wrap="none" rtlCol="0">
            <a:spAutoFit/>
          </a:bodyPr>
          <a:lstStyle/>
          <a:p>
            <a:endParaRPr kumimoji="1" lang="zh-HK" altLang="en-US" dirty="0"/>
          </a:p>
        </p:txBody>
      </p:sp>
      <p:pic>
        <p:nvPicPr>
          <p:cNvPr id="16" name="圖片 15" descr="一張含有 畫畫 的圖片&#10;&#10;自動產生的描述">
            <a:extLst>
              <a:ext uri="{FF2B5EF4-FFF2-40B4-BE49-F238E27FC236}">
                <a16:creationId xmlns:a16="http://schemas.microsoft.com/office/drawing/2014/main" id="{09F70720-2909-244A-B274-39F6479B3591}"/>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808197" y="5125109"/>
            <a:ext cx="922434" cy="922434"/>
          </a:xfrm>
          <a:prstGeom prst="rect">
            <a:avLst/>
          </a:prstGeom>
        </p:spPr>
      </p:pic>
    </p:spTree>
    <p:extLst>
      <p:ext uri="{BB962C8B-B14F-4D97-AF65-F5344CB8AC3E}">
        <p14:creationId xmlns:p14="http://schemas.microsoft.com/office/powerpoint/2010/main" val="11038760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a:extLst>
              <a:ext uri="{FF2B5EF4-FFF2-40B4-BE49-F238E27FC236}">
                <a16:creationId xmlns:a16="http://schemas.microsoft.com/office/drawing/2014/main" id="{8EB40604-7F71-2745-B1A2-F5794E5C004D}"/>
              </a:ext>
            </a:extLst>
          </p:cNvPr>
          <p:cNvSpPr>
            <a:spLocks noGrp="1"/>
          </p:cNvSpPr>
          <p:nvPr>
            <p:ph type="title"/>
          </p:nvPr>
        </p:nvSpPr>
        <p:spPr>
          <a:xfrm>
            <a:off x="335033" y="491765"/>
            <a:ext cx="8640960" cy="612915"/>
          </a:xfrm>
        </p:spPr>
        <p:txBody>
          <a:bodyPr>
            <a:noAutofit/>
          </a:bodyPr>
          <a:lstStyle/>
          <a:p>
            <a:r>
              <a:rPr kumimoji="1" lang="en-US" altLang="zh-HK" sz="3600" b="1" dirty="0">
                <a:solidFill>
                  <a:srgbClr val="70AD47">
                    <a:lumMod val="50000"/>
                  </a:srgbClr>
                </a:solidFill>
                <a:latin typeface="Times New Roman" panose="02020603050405020304" pitchFamily="18" charset="0"/>
                <a:ea typeface="Yuanti SC" panose="02010600040101010101" pitchFamily="2" charset="-122"/>
                <a:cs typeface="Times New Roman" panose="02020603050405020304" pitchFamily="18" charset="0"/>
              </a:rPr>
              <a:t>Activity (5) – Be caring and responsible for preventing infection</a:t>
            </a:r>
            <a:endParaRPr kumimoji="1" lang="zh-HK" altLang="en-US" sz="6600" b="1" dirty="0">
              <a:latin typeface="Times New Roman" panose="02020603050405020304" pitchFamily="18" charset="0"/>
              <a:cs typeface="Times New Roman" panose="02020603050405020304" pitchFamily="18" charset="0"/>
            </a:endParaRPr>
          </a:p>
        </p:txBody>
      </p:sp>
      <p:sp>
        <p:nvSpPr>
          <p:cNvPr id="7" name="內容版面配置區 6">
            <a:extLst>
              <a:ext uri="{FF2B5EF4-FFF2-40B4-BE49-F238E27FC236}">
                <a16:creationId xmlns:a16="http://schemas.microsoft.com/office/drawing/2014/main" id="{9D250A29-CCF8-1648-AE36-193D9D11AFE7}"/>
              </a:ext>
            </a:extLst>
          </p:cNvPr>
          <p:cNvSpPr>
            <a:spLocks noGrp="1"/>
          </p:cNvSpPr>
          <p:nvPr>
            <p:ph idx="1"/>
          </p:nvPr>
        </p:nvSpPr>
        <p:spPr>
          <a:xfrm>
            <a:off x="182668" y="1156299"/>
            <a:ext cx="8761585" cy="2740481"/>
          </a:xfrm>
        </p:spPr>
        <p:txBody>
          <a:bodyPr>
            <a:noAutofit/>
          </a:bodyPr>
          <a:lstStyle/>
          <a:p>
            <a:pPr>
              <a:lnSpc>
                <a:spcPct val="150000"/>
              </a:lnSpc>
              <a:spcBef>
                <a:spcPts val="0"/>
              </a:spcBef>
            </a:pPr>
            <a:r>
              <a:rPr lang="en-US" altLang="zh-HK" sz="2000" dirty="0">
                <a:latin typeface="Times New Roman" panose="02020603050405020304" pitchFamily="18" charset="0"/>
                <a:ea typeface="Yuanti SC Light" panose="02010600040101010101" pitchFamily="2" charset="-122"/>
                <a:cs typeface="Times New Roman" panose="02020603050405020304" pitchFamily="18" charset="0"/>
              </a:rPr>
              <a:t>What are the measures to prevent communicable diseases in school setting? Watch the following video</a:t>
            </a:r>
            <a:r>
              <a:rPr lang="zh-HK" altLang="en-US" sz="2000" dirty="0">
                <a:latin typeface="Times New Roman" panose="02020603050405020304" pitchFamily="18" charset="0"/>
                <a:ea typeface="Yuanti SC Light" panose="02010600040101010101" pitchFamily="2" charset="-122"/>
                <a:cs typeface="Times New Roman" panose="02020603050405020304" pitchFamily="18" charset="0"/>
              </a:rPr>
              <a:t>：</a:t>
            </a:r>
            <a:endParaRPr lang="en-US" altLang="zh-HK" sz="2000" dirty="0">
              <a:latin typeface="Times New Roman" panose="02020603050405020304" pitchFamily="18" charset="0"/>
              <a:ea typeface="Yuanti SC Light" panose="02010600040101010101" pitchFamily="2" charset="-122"/>
              <a:cs typeface="Times New Roman" panose="02020603050405020304" pitchFamily="18" charset="0"/>
            </a:endParaRPr>
          </a:p>
          <a:p>
            <a:pPr lvl="1">
              <a:lnSpc>
                <a:spcPct val="150000"/>
              </a:lnSpc>
              <a:spcBef>
                <a:spcPts val="0"/>
              </a:spcBef>
            </a:pPr>
            <a:r>
              <a:rPr lang="en-US" altLang="zh-HK" sz="2000" dirty="0">
                <a:latin typeface="Times New Roman" panose="02020603050405020304" pitchFamily="18" charset="0"/>
                <a:ea typeface="Yuanti SC Light" panose="02010600040101010101" pitchFamily="2" charset="-122"/>
                <a:cs typeface="Times New Roman" panose="02020603050405020304" pitchFamily="18" charset="0"/>
              </a:rPr>
              <a:t>Centre for Health Protection - Guidelines on Prevention of Communicable Diseases </a:t>
            </a:r>
            <a:r>
              <a:rPr lang="en-US" altLang="zh-HK" sz="2000" dirty="0">
                <a:latin typeface="Times New Roman" panose="02020603050405020304" pitchFamily="18" charset="0"/>
                <a:ea typeface="Yuanti SC Light" panose="02010600040101010101" pitchFamily="2" charset="-122"/>
                <a:cs typeface="Times New Roman" panose="02020603050405020304" pitchFamily="18" charset="0"/>
                <a:hlinkClick r:id="rId3"/>
              </a:rPr>
              <a:t>https://www.youtube.com/watch?v=NclD2azf6t4</a:t>
            </a:r>
            <a:endParaRPr lang="en-US" altLang="zh-HK" sz="2000" dirty="0">
              <a:latin typeface="Times New Roman" panose="02020603050405020304" pitchFamily="18" charset="0"/>
              <a:ea typeface="Yuanti SC Light" panose="02010600040101010101" pitchFamily="2" charset="-122"/>
              <a:cs typeface="Times New Roman" panose="02020603050405020304" pitchFamily="18" charset="0"/>
            </a:endParaRPr>
          </a:p>
          <a:p>
            <a:pPr>
              <a:lnSpc>
                <a:spcPct val="150000"/>
              </a:lnSpc>
            </a:pPr>
            <a:r>
              <a:rPr lang="en-US" altLang="zh-HK" sz="2000" dirty="0">
                <a:latin typeface="Times New Roman" panose="02020603050405020304" pitchFamily="18" charset="0"/>
                <a:ea typeface="Yuanti SC Light" panose="02010600040101010101" pitchFamily="2" charset="-122"/>
                <a:cs typeface="Times New Roman" panose="02020603050405020304" pitchFamily="18" charset="0"/>
              </a:rPr>
              <a:t>Your task </a:t>
            </a:r>
            <a:r>
              <a:rPr lang="en-US" altLang="zh-HK" sz="2000" dirty="0" smtClean="0">
                <a:latin typeface="Times New Roman" panose="02020603050405020304" pitchFamily="18" charset="0"/>
                <a:ea typeface="Yuanti SC Light" panose="02010600040101010101" pitchFamily="2" charset="-122"/>
                <a:cs typeface="Times New Roman" panose="02020603050405020304" pitchFamily="18" charset="0"/>
              </a:rPr>
              <a:t>is as </a:t>
            </a:r>
            <a:r>
              <a:rPr lang="en-US" altLang="zh-HK" sz="2000" dirty="0">
                <a:latin typeface="Times New Roman" panose="02020603050405020304" pitchFamily="18" charset="0"/>
                <a:ea typeface="Yuanti SC Light" panose="02010600040101010101" pitchFamily="2" charset="-122"/>
                <a:cs typeface="Times New Roman" panose="02020603050405020304" pitchFamily="18" charset="0"/>
              </a:rPr>
              <a:t>follows</a:t>
            </a:r>
            <a:r>
              <a:rPr lang="zh-HK" altLang="en-US" sz="2000" dirty="0">
                <a:latin typeface="Times New Roman" panose="02020603050405020304" pitchFamily="18" charset="0"/>
                <a:ea typeface="Yuanti SC Light" panose="02010600040101010101" pitchFamily="2" charset="-122"/>
                <a:cs typeface="Times New Roman" panose="02020603050405020304" pitchFamily="18" charset="0"/>
              </a:rPr>
              <a:t>：</a:t>
            </a:r>
          </a:p>
          <a:p>
            <a:pPr lvl="1">
              <a:lnSpc>
                <a:spcPct val="150000"/>
              </a:lnSpc>
            </a:pPr>
            <a:r>
              <a:rPr lang="en-US" altLang="zh-HK" sz="2000" dirty="0">
                <a:latin typeface="Times New Roman" panose="02020603050405020304" pitchFamily="18" charset="0"/>
                <a:ea typeface="Yuanti SC Light" panose="02010600040101010101" pitchFamily="2" charset="-122"/>
                <a:cs typeface="Times New Roman" panose="02020603050405020304" pitchFamily="18" charset="0"/>
              </a:rPr>
              <a:t>Applying the concept of ‘environment’ in the chain of infection to your home setting, suggest concrete actions to </a:t>
            </a:r>
            <a:r>
              <a:rPr lang="en-US" altLang="zh-HK" sz="2000" dirty="0" err="1">
                <a:latin typeface="Times New Roman" panose="02020603050405020304" pitchFamily="18" charset="0"/>
                <a:ea typeface="Yuanti SC Light" panose="02010600040101010101" pitchFamily="2" charset="-122"/>
                <a:cs typeface="Times New Roman" panose="02020603050405020304" pitchFamily="18" charset="0"/>
              </a:rPr>
              <a:t>minimise</a:t>
            </a:r>
            <a:r>
              <a:rPr lang="en-US" altLang="zh-HK" sz="2000" dirty="0">
                <a:latin typeface="Times New Roman" panose="02020603050405020304" pitchFamily="18" charset="0"/>
                <a:ea typeface="Yuanti SC Light" panose="02010600040101010101" pitchFamily="2" charset="-122"/>
                <a:cs typeface="Times New Roman" panose="02020603050405020304" pitchFamily="18" charset="0"/>
              </a:rPr>
              <a:t> the risk of infection (photos can be used for illustration)</a:t>
            </a:r>
          </a:p>
        </p:txBody>
      </p:sp>
      <p:sp>
        <p:nvSpPr>
          <p:cNvPr id="5" name="投影片編號版面配置區 4">
            <a:extLst>
              <a:ext uri="{FF2B5EF4-FFF2-40B4-BE49-F238E27FC236}">
                <a16:creationId xmlns:a16="http://schemas.microsoft.com/office/drawing/2014/main" id="{B4A3AA33-21C9-7947-AEB9-0EF1DA594646}"/>
              </a:ext>
            </a:extLst>
          </p:cNvPr>
          <p:cNvSpPr>
            <a:spLocks noGrp="1"/>
          </p:cNvSpPr>
          <p:nvPr>
            <p:ph type="sldNum" sz="quarter" idx="12"/>
          </p:nvPr>
        </p:nvSpPr>
        <p:spPr/>
        <p:txBody>
          <a:bodyPr/>
          <a:lstStyle/>
          <a:p>
            <a:pPr>
              <a:defRPr/>
            </a:pPr>
            <a:fld id="{DA28D45D-2063-734D-A8A3-A0FFFFBAC64F}" type="slidenum">
              <a:rPr lang="zh-TW" altLang="en-US" smtClean="0"/>
              <a:pPr>
                <a:defRPr/>
              </a:pPr>
              <a:t>21</a:t>
            </a:fld>
            <a:endParaRPr lang="en-US" altLang="zh-TW" dirty="0"/>
          </a:p>
        </p:txBody>
      </p:sp>
      <p:sp>
        <p:nvSpPr>
          <p:cNvPr id="12" name="矩形 11">
            <a:extLst>
              <a:ext uri="{FF2B5EF4-FFF2-40B4-BE49-F238E27FC236}">
                <a16:creationId xmlns:a16="http://schemas.microsoft.com/office/drawing/2014/main" id="{506540CD-487D-424D-93C8-6A3F054AF30B}"/>
              </a:ext>
            </a:extLst>
          </p:cNvPr>
          <p:cNvSpPr/>
          <p:nvPr/>
        </p:nvSpPr>
        <p:spPr>
          <a:xfrm>
            <a:off x="182668" y="4964387"/>
            <a:ext cx="1072088" cy="359715"/>
          </a:xfrm>
          <a:prstGeom prst="rect">
            <a:avLst/>
          </a:prstGeom>
        </p:spPr>
        <p:style>
          <a:lnRef idx="2">
            <a:schemeClr val="accent3"/>
          </a:lnRef>
          <a:fillRef idx="1">
            <a:schemeClr val="lt1"/>
          </a:fillRef>
          <a:effectRef idx="0">
            <a:schemeClr val="accent3"/>
          </a:effectRef>
          <a:fontRef idx="minor">
            <a:schemeClr val="dk1"/>
          </a:fontRef>
        </p:style>
        <p:txBody>
          <a:bodyPr wrap="none" lIns="51435" tIns="25718" rIns="51435" bIns="25718">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altLang="zh-TW" sz="2000" b="1" dirty="0">
                <a:ln/>
                <a:solidFill>
                  <a:schemeClr val="accent3"/>
                </a:solidFill>
                <a:latin typeface="Times New Roman" panose="02020603050405020304" pitchFamily="18" charset="0"/>
                <a:cs typeface="Times New Roman" panose="02020603050405020304" pitchFamily="18" charset="0"/>
              </a:rPr>
              <a:t>Example</a:t>
            </a:r>
            <a:endParaRPr lang="zh-TW" altLang="en-US" sz="2000" b="1" dirty="0">
              <a:ln/>
              <a:solidFill>
                <a:schemeClr val="accent3"/>
              </a:solidFill>
              <a:latin typeface="Times New Roman" panose="02020603050405020304" pitchFamily="18" charset="0"/>
              <a:cs typeface="Times New Roman" panose="02020603050405020304" pitchFamily="18" charset="0"/>
            </a:endParaRPr>
          </a:p>
        </p:txBody>
      </p:sp>
      <p:graphicFrame>
        <p:nvGraphicFramePr>
          <p:cNvPr id="4" name="表格 3">
            <a:extLst>
              <a:ext uri="{FF2B5EF4-FFF2-40B4-BE49-F238E27FC236}">
                <a16:creationId xmlns:a16="http://schemas.microsoft.com/office/drawing/2014/main" id="{49B9B9E7-DDE1-E54A-8049-8020EF99A609}"/>
              </a:ext>
            </a:extLst>
          </p:cNvPr>
          <p:cNvGraphicFramePr>
            <a:graphicFrameLocks noGrp="1"/>
          </p:cNvGraphicFramePr>
          <p:nvPr>
            <p:extLst>
              <p:ext uri="{D42A27DB-BD31-4B8C-83A1-F6EECF244321}">
                <p14:modId xmlns:p14="http://schemas.microsoft.com/office/powerpoint/2010/main" val="3513262325"/>
              </p:ext>
            </p:extLst>
          </p:nvPr>
        </p:nvGraphicFramePr>
        <p:xfrm>
          <a:off x="182668" y="5324102"/>
          <a:ext cx="8793325" cy="1530464"/>
        </p:xfrm>
        <a:graphic>
          <a:graphicData uri="http://schemas.openxmlformats.org/drawingml/2006/table">
            <a:tbl>
              <a:tblPr firstRow="1" bandRow="1">
                <a:tableStyleId>{5C22544A-7EE6-4342-B048-85BDC9FD1C3A}</a:tableStyleId>
              </a:tblPr>
              <a:tblGrid>
                <a:gridCol w="3308056">
                  <a:extLst>
                    <a:ext uri="{9D8B030D-6E8A-4147-A177-3AD203B41FA5}">
                      <a16:colId xmlns:a16="http://schemas.microsoft.com/office/drawing/2014/main" val="1111799546"/>
                    </a:ext>
                  </a:extLst>
                </a:gridCol>
                <a:gridCol w="2060499">
                  <a:extLst>
                    <a:ext uri="{9D8B030D-6E8A-4147-A177-3AD203B41FA5}">
                      <a16:colId xmlns:a16="http://schemas.microsoft.com/office/drawing/2014/main" val="1779989964"/>
                    </a:ext>
                  </a:extLst>
                </a:gridCol>
                <a:gridCol w="3424770">
                  <a:extLst>
                    <a:ext uri="{9D8B030D-6E8A-4147-A177-3AD203B41FA5}">
                      <a16:colId xmlns:a16="http://schemas.microsoft.com/office/drawing/2014/main" val="1740089734"/>
                    </a:ext>
                  </a:extLst>
                </a:gridCol>
              </a:tblGrid>
              <a:tr h="144016">
                <a:tc>
                  <a:txBody>
                    <a:bodyPr/>
                    <a:lstStyle/>
                    <a:p>
                      <a:pPr algn="ctr"/>
                      <a:r>
                        <a:rPr lang="en-US" altLang="zh-HK" sz="1500" b="0" i="0" dirty="0">
                          <a:latin typeface="Times New Roman" panose="02020603050405020304" pitchFamily="18" charset="0"/>
                          <a:ea typeface="Yuanti SC Light" panose="02010600040101010101" pitchFamily="2" charset="-122"/>
                          <a:cs typeface="Times New Roman" panose="02020603050405020304" pitchFamily="18" charset="0"/>
                        </a:rPr>
                        <a:t>Environment</a:t>
                      </a:r>
                      <a:endParaRPr lang="zh-HK" altLang="en-US" sz="1500" b="0" i="0" dirty="0">
                        <a:latin typeface="Times New Roman" panose="02020603050405020304" pitchFamily="18" charset="0"/>
                        <a:ea typeface="Yuanti SC Light" panose="02010600040101010101" pitchFamily="2" charset="-122"/>
                        <a:cs typeface="Times New Roman" panose="02020603050405020304" pitchFamily="18" charset="0"/>
                      </a:endParaRPr>
                    </a:p>
                  </a:txBody>
                  <a:tcPr marL="68580" marR="68580" marT="34290" marB="34290"/>
                </a:tc>
                <a:tc>
                  <a:txBody>
                    <a:bodyPr/>
                    <a:lstStyle/>
                    <a:p>
                      <a:pPr algn="ctr"/>
                      <a:r>
                        <a:rPr lang="en-US" altLang="zh-HK" sz="1500" b="0" i="0" dirty="0">
                          <a:latin typeface="Times New Roman" panose="02020603050405020304" pitchFamily="18" charset="0"/>
                          <a:ea typeface="Yuanti SC Light" panose="02010600040101010101" pitchFamily="2" charset="-122"/>
                          <a:cs typeface="Times New Roman" panose="02020603050405020304" pitchFamily="18" charset="0"/>
                        </a:rPr>
                        <a:t>Mode of Transmission</a:t>
                      </a:r>
                      <a:endParaRPr lang="zh-HK" altLang="en-US" sz="1500" b="0" i="0" dirty="0">
                        <a:latin typeface="Times New Roman" panose="02020603050405020304" pitchFamily="18" charset="0"/>
                        <a:ea typeface="Yuanti SC Light" panose="02010600040101010101" pitchFamily="2" charset="-122"/>
                        <a:cs typeface="Times New Roman" panose="02020603050405020304" pitchFamily="18" charset="0"/>
                      </a:endParaRPr>
                    </a:p>
                  </a:txBody>
                  <a:tcPr marL="68580" marR="68580" marT="34290" marB="34290"/>
                </a:tc>
                <a:tc>
                  <a:txBody>
                    <a:bodyPr/>
                    <a:lstStyle/>
                    <a:p>
                      <a:pPr algn="ctr"/>
                      <a:r>
                        <a:rPr lang="en-US" altLang="zh-HK" sz="1500" b="0" i="0" dirty="0">
                          <a:latin typeface="Times New Roman" panose="02020603050405020304" pitchFamily="18" charset="0"/>
                          <a:ea typeface="Yuanti SC Light" panose="02010600040101010101" pitchFamily="2" charset="-122"/>
                          <a:cs typeface="Times New Roman" panose="02020603050405020304" pitchFamily="18" charset="0"/>
                        </a:rPr>
                        <a:t>Action</a:t>
                      </a:r>
                      <a:endParaRPr lang="zh-HK" altLang="en-US" sz="1500" b="0" i="0" dirty="0">
                        <a:latin typeface="Times New Roman" panose="02020603050405020304" pitchFamily="18" charset="0"/>
                        <a:ea typeface="Yuanti SC Light" panose="02010600040101010101" pitchFamily="2" charset="-122"/>
                        <a:cs typeface="Times New Roman" panose="02020603050405020304" pitchFamily="18" charset="0"/>
                      </a:endParaRPr>
                    </a:p>
                  </a:txBody>
                  <a:tcPr marL="68580" marR="68580" marT="34290" marB="34290"/>
                </a:tc>
                <a:extLst>
                  <a:ext uri="{0D108BD9-81ED-4DB2-BD59-A6C34878D82A}">
                    <a16:rowId xmlns:a16="http://schemas.microsoft.com/office/drawing/2014/main" val="2282763180"/>
                  </a:ext>
                </a:extLst>
              </a:tr>
              <a:tr h="410324">
                <a:tc>
                  <a:txBody>
                    <a:bodyPr/>
                    <a:lstStyle/>
                    <a:p>
                      <a:pPr marL="0" indent="0" algn="l" defTabSz="914400" rtl="0" eaLnBrk="1" latinLnBrk="0" hangingPunct="1">
                        <a:buFont typeface="Arial" panose="020B0604020202020204" pitchFamily="34" charset="0"/>
                        <a:buNone/>
                      </a:pPr>
                      <a:r>
                        <a:rPr lang="en-US" altLang="zh-HK" sz="1500" b="0" i="0" kern="1200" dirty="0">
                          <a:solidFill>
                            <a:schemeClr val="dk1"/>
                          </a:solidFill>
                          <a:latin typeface="Times New Roman" panose="02020603050405020304" pitchFamily="18" charset="0"/>
                          <a:ea typeface="Yuanti SC Light" panose="02010600040101010101" pitchFamily="2" charset="-122"/>
                          <a:cs typeface="Times New Roman" panose="02020603050405020304" pitchFamily="18" charset="0"/>
                        </a:rPr>
                        <a:t>Accumulation of stagnant water in vases</a:t>
                      </a:r>
                      <a:endParaRPr lang="zh-HK" altLang="en-US" sz="1500" b="0" i="0" kern="1200" dirty="0">
                        <a:solidFill>
                          <a:schemeClr val="dk1"/>
                        </a:solidFill>
                        <a:latin typeface="Times New Roman" panose="02020603050405020304" pitchFamily="18" charset="0"/>
                        <a:ea typeface="Yuanti SC Light" panose="02010600040101010101" pitchFamily="2" charset="-122"/>
                        <a:cs typeface="Times New Roman" panose="02020603050405020304" pitchFamily="18" charset="0"/>
                      </a:endParaRPr>
                    </a:p>
                  </a:txBody>
                  <a:tcPr marL="68580" marR="68580" marT="34290" marB="34290"/>
                </a:tc>
                <a:tc>
                  <a:txBody>
                    <a:bodyPr/>
                    <a:lstStyle/>
                    <a:p>
                      <a:pPr marL="0" indent="0" algn="ctr">
                        <a:buFont typeface="Arial" panose="020B0604020202020204" pitchFamily="34" charset="0"/>
                        <a:buNone/>
                      </a:pPr>
                      <a:r>
                        <a:rPr lang="en-US" altLang="zh-HK" sz="1500" b="0" i="0" dirty="0">
                          <a:latin typeface="Times New Roman" panose="02020603050405020304" pitchFamily="18" charset="0"/>
                          <a:ea typeface="Yuanti SC Light" panose="02010600040101010101" pitchFamily="2" charset="-122"/>
                          <a:cs typeface="Times New Roman" panose="02020603050405020304" pitchFamily="18" charset="0"/>
                        </a:rPr>
                        <a:t>Vector-borne</a:t>
                      </a:r>
                      <a:endParaRPr lang="zh-HK" altLang="en-US" sz="1500" b="0" i="0" dirty="0">
                        <a:latin typeface="Times New Roman" panose="02020603050405020304" pitchFamily="18" charset="0"/>
                        <a:ea typeface="Yuanti SC Light" panose="02010600040101010101" pitchFamily="2" charset="-122"/>
                        <a:cs typeface="Times New Roman" panose="02020603050405020304" pitchFamily="18" charset="0"/>
                      </a:endParaRPr>
                    </a:p>
                  </a:txBody>
                  <a:tcPr marL="68580" marR="68580" marT="34290" marB="34290"/>
                </a:tc>
                <a:tc>
                  <a:txBody>
                    <a:bodyPr/>
                    <a:lstStyle/>
                    <a:p>
                      <a:pPr marL="0" indent="0">
                        <a:buFont typeface="Arial" panose="020B0604020202020204" pitchFamily="34" charset="0"/>
                        <a:buNone/>
                      </a:pPr>
                      <a:r>
                        <a:rPr lang="en-US" altLang="zh-HK" sz="1500" b="0" i="0" dirty="0">
                          <a:latin typeface="Times New Roman" panose="02020603050405020304" pitchFamily="18" charset="0"/>
                          <a:ea typeface="Yuanti SC Light" panose="02010600040101010101" pitchFamily="2" charset="-122"/>
                          <a:cs typeface="Times New Roman" panose="02020603050405020304" pitchFamily="18" charset="0"/>
                        </a:rPr>
                        <a:t>Change the water in vases once a week</a:t>
                      </a:r>
                      <a:endParaRPr lang="zh-HK" altLang="en-US" sz="1500" b="0" i="0" dirty="0">
                        <a:latin typeface="Times New Roman" panose="02020603050405020304" pitchFamily="18" charset="0"/>
                        <a:ea typeface="Yuanti SC Light" panose="02010600040101010101" pitchFamily="2" charset="-122"/>
                        <a:cs typeface="Times New Roman" panose="02020603050405020304" pitchFamily="18" charset="0"/>
                      </a:endParaRPr>
                    </a:p>
                  </a:txBody>
                  <a:tcPr marL="68580" marR="68580" marT="34290" marB="34290"/>
                </a:tc>
                <a:extLst>
                  <a:ext uri="{0D108BD9-81ED-4DB2-BD59-A6C34878D82A}">
                    <a16:rowId xmlns:a16="http://schemas.microsoft.com/office/drawing/2014/main" val="1273818923"/>
                  </a:ext>
                </a:extLst>
              </a:tr>
              <a:tr h="444624">
                <a:tc>
                  <a:txBody>
                    <a:bodyPr/>
                    <a:lstStyle/>
                    <a:p>
                      <a:pPr marL="0" indent="0">
                        <a:buFont typeface="Arial" panose="020B0604020202020204" pitchFamily="34" charset="0"/>
                        <a:buNone/>
                      </a:pPr>
                      <a:r>
                        <a:rPr lang="en-US" altLang="zh-HK" sz="1500" b="0" i="0" dirty="0">
                          <a:latin typeface="Times New Roman" panose="02020603050405020304" pitchFamily="18" charset="0"/>
                          <a:ea typeface="Yuanti SC Light" panose="02010600040101010101" pitchFamily="2" charset="-122"/>
                          <a:cs typeface="Times New Roman" panose="02020603050405020304" pitchFamily="18" charset="0"/>
                        </a:rPr>
                        <a:t>Raw and cooked food put together in kitchen</a:t>
                      </a:r>
                      <a:endParaRPr lang="zh-HK" altLang="en-US" sz="1500" b="0" i="0" dirty="0">
                        <a:latin typeface="Times New Roman" panose="02020603050405020304" pitchFamily="18" charset="0"/>
                        <a:ea typeface="Yuanti SC Light" panose="02010600040101010101" pitchFamily="2" charset="-122"/>
                        <a:cs typeface="Times New Roman" panose="02020603050405020304" pitchFamily="18" charset="0"/>
                      </a:endParaRPr>
                    </a:p>
                  </a:txBody>
                  <a:tcPr marL="68580" marR="68580" marT="34290" marB="34290"/>
                </a:tc>
                <a:tc>
                  <a:txBody>
                    <a:bodyPr/>
                    <a:lstStyle/>
                    <a:p>
                      <a:pPr marL="0" indent="0" algn="ctr">
                        <a:buFont typeface="Arial" panose="020B0604020202020204" pitchFamily="34" charset="0"/>
                        <a:buNone/>
                      </a:pPr>
                      <a:r>
                        <a:rPr lang="en-US" altLang="zh-HK" sz="1500" b="0" i="0" dirty="0">
                          <a:latin typeface="Times New Roman" panose="02020603050405020304" pitchFamily="18" charset="0"/>
                          <a:ea typeface="Yuanti SC Light" panose="02010600040101010101" pitchFamily="2" charset="-122"/>
                          <a:cs typeface="Times New Roman" panose="02020603050405020304" pitchFamily="18" charset="0"/>
                        </a:rPr>
                        <a:t>Vehicle-borne</a:t>
                      </a:r>
                      <a:endParaRPr lang="zh-HK" altLang="en-US" sz="1500" b="0" i="0" dirty="0">
                        <a:latin typeface="Times New Roman" panose="02020603050405020304" pitchFamily="18" charset="0"/>
                        <a:ea typeface="Yuanti SC Light" panose="02010600040101010101" pitchFamily="2" charset="-122"/>
                        <a:cs typeface="Times New Roman" panose="02020603050405020304" pitchFamily="18" charset="0"/>
                      </a:endParaRPr>
                    </a:p>
                  </a:txBody>
                  <a:tcPr marL="68580" marR="68580" marT="34290" marB="34290"/>
                </a:tc>
                <a:tc>
                  <a:txBody>
                    <a:bodyPr/>
                    <a:lstStyle/>
                    <a:p>
                      <a:pPr marL="0" indent="0">
                        <a:buFont typeface="Arial" panose="020B0604020202020204" pitchFamily="34" charset="0"/>
                        <a:buNone/>
                      </a:pPr>
                      <a:r>
                        <a:rPr lang="en-US" altLang="zh-HK" sz="1500" b="0" i="0" dirty="0">
                          <a:latin typeface="Times New Roman" panose="02020603050405020304" pitchFamily="18" charset="0"/>
                          <a:ea typeface="Yuanti SC Light" panose="02010600040101010101" pitchFamily="2" charset="-122"/>
                          <a:cs typeface="Times New Roman" panose="02020603050405020304" pitchFamily="18" charset="0"/>
                        </a:rPr>
                        <a:t>Cooked and raw food are placed side by side</a:t>
                      </a:r>
                      <a:endParaRPr lang="zh-HK" altLang="en-US" sz="1500" b="0" i="0" dirty="0">
                        <a:latin typeface="Times New Roman" panose="02020603050405020304" pitchFamily="18" charset="0"/>
                        <a:ea typeface="Yuanti SC Light" panose="02010600040101010101" pitchFamily="2" charset="-122"/>
                        <a:cs typeface="Times New Roman" panose="02020603050405020304" pitchFamily="18" charset="0"/>
                      </a:endParaRPr>
                    </a:p>
                  </a:txBody>
                  <a:tcPr marL="68580" marR="68580" marT="34290" marB="34290"/>
                </a:tc>
                <a:extLst>
                  <a:ext uri="{0D108BD9-81ED-4DB2-BD59-A6C34878D82A}">
                    <a16:rowId xmlns:a16="http://schemas.microsoft.com/office/drawing/2014/main" val="3381713116"/>
                  </a:ext>
                </a:extLst>
              </a:tr>
              <a:tr h="297180">
                <a:tc>
                  <a:txBody>
                    <a:bodyPr/>
                    <a:lstStyle/>
                    <a:p>
                      <a:pPr marL="285750" indent="-285750">
                        <a:buFont typeface="Arial" panose="020B0604020202020204" pitchFamily="34" charset="0"/>
                        <a:buChar char="•"/>
                      </a:pPr>
                      <a:r>
                        <a:rPr lang="en-US" altLang="zh-HK" sz="1500" b="0" i="0" dirty="0">
                          <a:latin typeface="Times New Roman" panose="02020603050405020304" pitchFamily="18" charset="0"/>
                          <a:ea typeface="Yuanti SC Light" panose="02010600040101010101" pitchFamily="2" charset="-122"/>
                          <a:cs typeface="Times New Roman" panose="02020603050405020304" pitchFamily="18" charset="0"/>
                        </a:rPr>
                        <a:t>…</a:t>
                      </a:r>
                      <a:endParaRPr lang="zh-HK" altLang="en-US" sz="1500" b="0" i="0" dirty="0">
                        <a:latin typeface="Times New Roman" panose="02020603050405020304" pitchFamily="18" charset="0"/>
                        <a:ea typeface="Yuanti SC Light" panose="02010600040101010101" pitchFamily="2" charset="-122"/>
                        <a:cs typeface="Times New Roman" panose="02020603050405020304" pitchFamily="18" charset="0"/>
                      </a:endParaRPr>
                    </a:p>
                  </a:txBody>
                  <a:tcPr marL="68580" marR="68580" marT="34290" marB="34290"/>
                </a:tc>
                <a:tc>
                  <a:txBody>
                    <a:bodyPr/>
                    <a:lstStyle/>
                    <a:p>
                      <a:pPr marL="342900" indent="-342900">
                        <a:buFont typeface="Arial" panose="020B0604020202020204" pitchFamily="34" charset="0"/>
                        <a:buChar char="•"/>
                      </a:pPr>
                      <a:r>
                        <a:rPr lang="en-US" altLang="zh-HK" sz="1500" b="0" i="0" dirty="0">
                          <a:latin typeface="Times New Roman" panose="02020603050405020304" pitchFamily="18" charset="0"/>
                          <a:ea typeface="Yuanti SC Light" panose="02010600040101010101" pitchFamily="2" charset="-122"/>
                          <a:cs typeface="Times New Roman" panose="02020603050405020304" pitchFamily="18" charset="0"/>
                        </a:rPr>
                        <a:t>…</a:t>
                      </a:r>
                      <a:endParaRPr lang="zh-HK" altLang="en-US" sz="1500" b="0" i="0" dirty="0">
                        <a:latin typeface="Times New Roman" panose="02020603050405020304" pitchFamily="18" charset="0"/>
                        <a:ea typeface="Yuanti SC Light" panose="02010600040101010101" pitchFamily="2" charset="-122"/>
                        <a:cs typeface="Times New Roman" panose="02020603050405020304" pitchFamily="18" charset="0"/>
                      </a:endParaRPr>
                    </a:p>
                  </a:txBody>
                  <a:tcPr marL="68580" marR="68580" marT="34290" marB="34290"/>
                </a:tc>
                <a:tc>
                  <a:txBody>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HK" sz="1500" b="0" i="0" dirty="0">
                          <a:latin typeface="Times New Roman" panose="02020603050405020304" pitchFamily="18" charset="0"/>
                          <a:ea typeface="Yuanti SC Light" panose="02010600040101010101" pitchFamily="2" charset="-122"/>
                          <a:cs typeface="Times New Roman" panose="02020603050405020304" pitchFamily="18" charset="0"/>
                        </a:rPr>
                        <a:t>…</a:t>
                      </a:r>
                      <a:endParaRPr lang="zh-HK" altLang="en-US" sz="1500" b="0" i="0" dirty="0">
                        <a:latin typeface="Times New Roman" panose="02020603050405020304" pitchFamily="18" charset="0"/>
                        <a:ea typeface="Yuanti SC Light" panose="02010600040101010101" pitchFamily="2" charset="-122"/>
                        <a:cs typeface="Times New Roman" panose="02020603050405020304" pitchFamily="18" charset="0"/>
                      </a:endParaRPr>
                    </a:p>
                  </a:txBody>
                  <a:tcPr marL="68580" marR="68580" marT="34290" marB="34290"/>
                </a:tc>
                <a:extLst>
                  <a:ext uri="{0D108BD9-81ED-4DB2-BD59-A6C34878D82A}">
                    <a16:rowId xmlns:a16="http://schemas.microsoft.com/office/drawing/2014/main" val="938482463"/>
                  </a:ext>
                </a:extLst>
              </a:tr>
            </a:tbl>
          </a:graphicData>
        </a:graphic>
      </p:graphicFrame>
      <p:pic>
        <p:nvPicPr>
          <p:cNvPr id="8" name="圖片 7" descr="一張含有 黑色, 畫畫 的圖片&#10;&#10;自動產生的描述">
            <a:extLst>
              <a:ext uri="{FF2B5EF4-FFF2-40B4-BE49-F238E27FC236}">
                <a16:creationId xmlns:a16="http://schemas.microsoft.com/office/drawing/2014/main" id="{67786712-A774-2A49-B034-8F79B9090A0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36296" y="2722476"/>
            <a:ext cx="952500" cy="952500"/>
          </a:xfrm>
          <a:prstGeom prst="rect">
            <a:avLst/>
          </a:prstGeom>
        </p:spPr>
      </p:pic>
    </p:spTree>
    <p:extLst>
      <p:ext uri="{BB962C8B-B14F-4D97-AF65-F5344CB8AC3E}">
        <p14:creationId xmlns:p14="http://schemas.microsoft.com/office/powerpoint/2010/main" val="37300581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93BEBEC-ED6C-DE4E-8696-4EE02F1A8D39}"/>
              </a:ext>
            </a:extLst>
          </p:cNvPr>
          <p:cNvSpPr>
            <a:spLocks noGrp="1"/>
          </p:cNvSpPr>
          <p:nvPr>
            <p:ph type="ctrTitle"/>
          </p:nvPr>
        </p:nvSpPr>
        <p:spPr>
          <a:xfrm>
            <a:off x="1691679" y="2812856"/>
            <a:ext cx="5953373" cy="826889"/>
          </a:xfrm>
        </p:spPr>
        <p:txBody>
          <a:bodyPr rtlCol="0">
            <a:normAutofit fontScale="90000"/>
          </a:bodyPr>
          <a:lstStyle/>
          <a:p>
            <a:pPr>
              <a:defRPr/>
            </a:pPr>
            <a:r>
              <a:rPr lang="en-US" altLang="zh-TW" b="1" dirty="0">
                <a:solidFill>
                  <a:srgbClr val="7030A0"/>
                </a:solidFill>
                <a:latin typeface="Yuanti SC" panose="02010600040101010101" pitchFamily="2" charset="-122"/>
                <a:ea typeface="Yuanti SC" panose="02010600040101010101" pitchFamily="2" charset="-122"/>
              </a:rPr>
              <a:t/>
            </a:r>
            <a:br>
              <a:rPr lang="en-US" altLang="zh-TW" b="1" dirty="0">
                <a:solidFill>
                  <a:srgbClr val="7030A0"/>
                </a:solidFill>
                <a:latin typeface="Yuanti SC" panose="02010600040101010101" pitchFamily="2" charset="-122"/>
                <a:ea typeface="Yuanti SC" panose="02010600040101010101" pitchFamily="2" charset="-122"/>
              </a:rPr>
            </a:br>
            <a:r>
              <a:rPr lang="en-US" altLang="zh-TW" b="1" dirty="0">
                <a:solidFill>
                  <a:srgbClr val="7030A0"/>
                </a:solidFill>
                <a:latin typeface="Yuanti SC" panose="02010600040101010101" pitchFamily="2" charset="-122"/>
                <a:ea typeface="Yuanti SC" panose="02010600040101010101" pitchFamily="2" charset="-122"/>
              </a:rPr>
              <a:t/>
            </a:r>
            <a:br>
              <a:rPr lang="en-US" altLang="zh-TW" b="1" dirty="0">
                <a:solidFill>
                  <a:srgbClr val="7030A0"/>
                </a:solidFill>
                <a:latin typeface="Yuanti SC" panose="02010600040101010101" pitchFamily="2" charset="-122"/>
                <a:ea typeface="Yuanti SC" panose="02010600040101010101" pitchFamily="2" charset="-122"/>
              </a:rPr>
            </a:br>
            <a:r>
              <a:rPr lang="en-US" altLang="zh-TW" sz="6700" b="1" dirty="0">
                <a:solidFill>
                  <a:srgbClr val="7030A0"/>
                </a:solidFill>
                <a:latin typeface="Apple Chancery" panose="03020702040506060504" pitchFamily="66" charset="0"/>
                <a:ea typeface="Yuanti SC" panose="02010600040101010101" pitchFamily="2" charset="-122"/>
              </a:rPr>
              <a:t>Project Learning</a:t>
            </a:r>
            <a:endParaRPr lang="zh-TW" altLang="en-US" sz="6700" dirty="0">
              <a:solidFill>
                <a:srgbClr val="7030A0"/>
              </a:solidFill>
              <a:latin typeface="Apple Chancery" panose="03020702040506060504" pitchFamily="66" charset="0"/>
              <a:ea typeface="Yuanti SC" panose="02010600040101010101" pitchFamily="2" charset="-122"/>
            </a:endParaRPr>
          </a:p>
        </p:txBody>
      </p:sp>
      <p:sp>
        <p:nvSpPr>
          <p:cNvPr id="5123" name="副標題 2">
            <a:extLst>
              <a:ext uri="{FF2B5EF4-FFF2-40B4-BE49-F238E27FC236}">
                <a16:creationId xmlns:a16="http://schemas.microsoft.com/office/drawing/2014/main" id="{B544342C-E1CA-DD49-92DC-36FFFF680897}"/>
              </a:ext>
            </a:extLst>
          </p:cNvPr>
          <p:cNvSpPr>
            <a:spLocks noGrp="1"/>
          </p:cNvSpPr>
          <p:nvPr>
            <p:ph type="subTitle" idx="1"/>
          </p:nvPr>
        </p:nvSpPr>
        <p:spPr>
          <a:xfrm>
            <a:off x="606225" y="260648"/>
            <a:ext cx="7909125" cy="535080"/>
          </a:xfrm>
        </p:spPr>
        <p:txBody>
          <a:bodyPr>
            <a:noAutofit/>
          </a:bodyPr>
          <a:lstStyle/>
          <a:p>
            <a:pPr algn="ctr" eaLnBrk="1" hangingPunct="1">
              <a:lnSpc>
                <a:spcPct val="90000"/>
              </a:lnSpc>
            </a:pPr>
            <a:r>
              <a:rPr lang="en-US" altLang="zh-TW" b="1" dirty="0">
                <a:solidFill>
                  <a:schemeClr val="accent6">
                    <a:lumMod val="50000"/>
                  </a:schemeClr>
                </a:solidFill>
                <a:latin typeface="Times New Roman" panose="02020603050405020304" pitchFamily="18" charset="0"/>
                <a:ea typeface="Yuanti SC" panose="02010600040101010101" pitchFamily="2" charset="-122"/>
                <a:cs typeface="Times New Roman" panose="02020603050405020304" pitchFamily="18" charset="0"/>
              </a:rPr>
              <a:t>Senior Secondary Health Management and Social Care</a:t>
            </a:r>
            <a:endParaRPr lang="en-US" altLang="zh-HK" b="1" dirty="0">
              <a:solidFill>
                <a:schemeClr val="accent6">
                  <a:lumMod val="50000"/>
                </a:schemeClr>
              </a:solidFill>
              <a:latin typeface="Times New Roman" panose="02020603050405020304" pitchFamily="18" charset="0"/>
              <a:ea typeface="Yuanti SC" panose="02010600040101010101" pitchFamily="2" charset="-122"/>
              <a:cs typeface="Times New Roman" panose="02020603050405020304" pitchFamily="18" charset="0"/>
            </a:endParaRPr>
          </a:p>
          <a:p>
            <a:pPr algn="ctr" eaLnBrk="1" hangingPunct="1">
              <a:lnSpc>
                <a:spcPct val="90000"/>
              </a:lnSpc>
            </a:pPr>
            <a:endParaRPr lang="en-US" altLang="zh-TW" sz="1400" b="1" dirty="0">
              <a:latin typeface="Times New Roman" panose="02020603050405020304" pitchFamily="18" charset="0"/>
              <a:ea typeface="Yuanti SC" panose="02010600040101010101" pitchFamily="2" charset="-122"/>
              <a:cs typeface="Times New Roman" panose="02020603050405020304" pitchFamily="18" charset="0"/>
            </a:endParaRPr>
          </a:p>
          <a:p>
            <a:pPr algn="ctr" eaLnBrk="1" hangingPunct="1">
              <a:lnSpc>
                <a:spcPct val="90000"/>
              </a:lnSpc>
            </a:pPr>
            <a:r>
              <a:rPr lang="en-US" altLang="zh-TW" sz="2800" b="1" dirty="0">
                <a:latin typeface="Times New Roman" panose="02020603050405020304" pitchFamily="18" charset="0"/>
                <a:ea typeface="Yuanti SC" panose="02010600040101010101" pitchFamily="2" charset="-122"/>
                <a:cs typeface="Times New Roman" panose="02020603050405020304" pitchFamily="18" charset="0"/>
              </a:rPr>
              <a:t>Topic</a:t>
            </a:r>
            <a:r>
              <a:rPr lang="zh-TW" altLang="en-US" sz="2800" b="1" dirty="0">
                <a:latin typeface="Times New Roman" panose="02020603050405020304" pitchFamily="18" charset="0"/>
                <a:ea typeface="Yuanti SC" panose="02010600040101010101" pitchFamily="2" charset="-122"/>
                <a:cs typeface="Times New Roman" panose="02020603050405020304" pitchFamily="18" charset="0"/>
              </a:rPr>
              <a:t>：</a:t>
            </a:r>
            <a:endParaRPr lang="en-US" altLang="zh-TW" sz="2800" b="1" dirty="0">
              <a:latin typeface="Times New Roman" panose="02020603050405020304" pitchFamily="18" charset="0"/>
              <a:ea typeface="Yuanti SC" panose="02010600040101010101" pitchFamily="2" charset="-122"/>
              <a:cs typeface="Times New Roman" panose="02020603050405020304" pitchFamily="18" charset="0"/>
            </a:endParaRPr>
          </a:p>
          <a:p>
            <a:pPr algn="ctr" eaLnBrk="1" hangingPunct="1">
              <a:lnSpc>
                <a:spcPct val="90000"/>
              </a:lnSpc>
            </a:pPr>
            <a:r>
              <a:rPr lang="en-US" altLang="zh-TW" sz="2800" b="1" dirty="0">
                <a:latin typeface="Times New Roman" panose="02020603050405020304" pitchFamily="18" charset="0"/>
                <a:ea typeface="Yuanti SC" panose="02010600040101010101" pitchFamily="2" charset="-122"/>
                <a:cs typeface="Times New Roman" panose="02020603050405020304" pitchFamily="18" charset="0"/>
              </a:rPr>
              <a:t>Infectious Diseases and Strategies for Disease Prevention and Control</a:t>
            </a:r>
          </a:p>
        </p:txBody>
      </p:sp>
      <p:sp>
        <p:nvSpPr>
          <p:cNvPr id="5124" name="投影片編號版面配置區 5">
            <a:extLst>
              <a:ext uri="{FF2B5EF4-FFF2-40B4-BE49-F238E27FC236}">
                <a16:creationId xmlns:a16="http://schemas.microsoft.com/office/drawing/2014/main" id="{4F8E2B45-1D6A-3944-835F-C064F10EA97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50000"/>
              <a:buFont typeface="Wingdings 2" pitchFamily="2" charset="2"/>
              <a:buChar char=""/>
              <a:defRPr sz="1800">
                <a:solidFill>
                  <a:schemeClr val="tx1"/>
                </a:solidFill>
                <a:latin typeface="Cambria" panose="02040503050406030204" pitchFamily="18" charset="0"/>
                <a:ea typeface="新細明體" panose="02020500000000000000" pitchFamily="18" charset="-120"/>
              </a:defRPr>
            </a:lvl1pPr>
            <a:lvl2pPr marL="417878" indent="-160724">
              <a:spcBef>
                <a:spcPct val="20000"/>
              </a:spcBef>
              <a:buClr>
                <a:schemeClr val="accent2"/>
              </a:buClr>
              <a:buSzPct val="50000"/>
              <a:buFont typeface="Wingdings 2" pitchFamily="2" charset="2"/>
              <a:buChar char="³"/>
              <a:defRPr sz="1575">
                <a:solidFill>
                  <a:schemeClr val="tx1"/>
                </a:solidFill>
                <a:latin typeface="Cambria" panose="02040503050406030204" pitchFamily="18" charset="0"/>
                <a:ea typeface="新細明體" panose="02020500000000000000" pitchFamily="18" charset="-120"/>
              </a:defRPr>
            </a:lvl2pPr>
            <a:lvl3pPr marL="642890" indent="-128579">
              <a:spcBef>
                <a:spcPct val="20000"/>
              </a:spcBef>
              <a:buClr>
                <a:srgbClr val="FF6700"/>
              </a:buClr>
              <a:buSzPct val="60000"/>
              <a:buFont typeface="Wingdings 2" pitchFamily="2" charset="2"/>
              <a:buChar char="®"/>
              <a:defRPr sz="1350">
                <a:solidFill>
                  <a:schemeClr val="tx1"/>
                </a:solidFill>
                <a:latin typeface="Cambria" panose="02040503050406030204" pitchFamily="18" charset="0"/>
                <a:ea typeface="新細明體" panose="02020500000000000000" pitchFamily="18" charset="-120"/>
              </a:defRPr>
            </a:lvl3pPr>
            <a:lvl4pPr marL="900045" indent="-128579">
              <a:spcBef>
                <a:spcPct val="20000"/>
              </a:spcBef>
              <a:buClr>
                <a:srgbClr val="956B43"/>
              </a:buClr>
              <a:buSzPct val="45000"/>
              <a:buFont typeface="Wingdings 2" pitchFamily="2" charset="2"/>
              <a:buChar char="¯"/>
              <a:defRPr sz="1125">
                <a:solidFill>
                  <a:schemeClr val="tx1"/>
                </a:solidFill>
                <a:latin typeface="Cambria" panose="02040503050406030204" pitchFamily="18" charset="0"/>
                <a:ea typeface="新細明體" panose="02020500000000000000" pitchFamily="18" charset="-120"/>
              </a:defRPr>
            </a:lvl4pPr>
            <a:lvl5pPr marL="1157201" indent="-128579">
              <a:spcBef>
                <a:spcPct val="20000"/>
              </a:spcBef>
              <a:buClr>
                <a:srgbClr val="FEA022"/>
              </a:buClr>
              <a:buFont typeface="Wingdings 2" pitchFamily="2" charset="2"/>
              <a:buChar char=""/>
              <a:defRPr sz="1125">
                <a:solidFill>
                  <a:schemeClr val="tx1"/>
                </a:solidFill>
                <a:latin typeface="Cambria" panose="02040503050406030204" pitchFamily="18" charset="0"/>
                <a:ea typeface="新細明體" panose="02020500000000000000" pitchFamily="18" charset="-120"/>
              </a:defRPr>
            </a:lvl5pPr>
            <a:lvl6pPr marL="1414357" indent="-128579" eaLnBrk="0" fontAlgn="base" hangingPunct="0">
              <a:spcBef>
                <a:spcPct val="20000"/>
              </a:spcBef>
              <a:spcAft>
                <a:spcPct val="0"/>
              </a:spcAft>
              <a:buClr>
                <a:srgbClr val="FEA022"/>
              </a:buClr>
              <a:buFont typeface="Wingdings 2" pitchFamily="2" charset="2"/>
              <a:buChar char=""/>
              <a:defRPr sz="1125">
                <a:solidFill>
                  <a:schemeClr val="tx1"/>
                </a:solidFill>
                <a:latin typeface="Cambria" panose="02040503050406030204" pitchFamily="18" charset="0"/>
                <a:ea typeface="新細明體" panose="02020500000000000000" pitchFamily="18" charset="-120"/>
              </a:defRPr>
            </a:lvl6pPr>
            <a:lvl7pPr marL="1671513" indent="-128579" eaLnBrk="0" fontAlgn="base" hangingPunct="0">
              <a:spcBef>
                <a:spcPct val="20000"/>
              </a:spcBef>
              <a:spcAft>
                <a:spcPct val="0"/>
              </a:spcAft>
              <a:buClr>
                <a:srgbClr val="FEA022"/>
              </a:buClr>
              <a:buFont typeface="Wingdings 2" pitchFamily="2" charset="2"/>
              <a:buChar char=""/>
              <a:defRPr sz="1125">
                <a:solidFill>
                  <a:schemeClr val="tx1"/>
                </a:solidFill>
                <a:latin typeface="Cambria" panose="02040503050406030204" pitchFamily="18" charset="0"/>
                <a:ea typeface="新細明體" panose="02020500000000000000" pitchFamily="18" charset="-120"/>
              </a:defRPr>
            </a:lvl7pPr>
            <a:lvl8pPr marL="1928669" indent="-128579" eaLnBrk="0" fontAlgn="base" hangingPunct="0">
              <a:spcBef>
                <a:spcPct val="20000"/>
              </a:spcBef>
              <a:spcAft>
                <a:spcPct val="0"/>
              </a:spcAft>
              <a:buClr>
                <a:srgbClr val="FEA022"/>
              </a:buClr>
              <a:buFont typeface="Wingdings 2" pitchFamily="2" charset="2"/>
              <a:buChar char=""/>
              <a:defRPr sz="1125">
                <a:solidFill>
                  <a:schemeClr val="tx1"/>
                </a:solidFill>
                <a:latin typeface="Cambria" panose="02040503050406030204" pitchFamily="18" charset="0"/>
                <a:ea typeface="新細明體" panose="02020500000000000000" pitchFamily="18" charset="-120"/>
              </a:defRPr>
            </a:lvl8pPr>
            <a:lvl9pPr marL="2185825" indent="-128579" eaLnBrk="0" fontAlgn="base" hangingPunct="0">
              <a:spcBef>
                <a:spcPct val="20000"/>
              </a:spcBef>
              <a:spcAft>
                <a:spcPct val="0"/>
              </a:spcAft>
              <a:buClr>
                <a:srgbClr val="FEA022"/>
              </a:buClr>
              <a:buFont typeface="Wingdings 2" pitchFamily="2" charset="2"/>
              <a:buChar char=""/>
              <a:defRPr sz="1125">
                <a:solidFill>
                  <a:schemeClr val="tx1"/>
                </a:solidFill>
                <a:latin typeface="Cambria" panose="02040503050406030204" pitchFamily="18" charset="0"/>
                <a:ea typeface="新細明體" panose="02020500000000000000" pitchFamily="18" charset="-120"/>
              </a:defRPr>
            </a:lvl9pPr>
          </a:lstStyle>
          <a:p>
            <a:pPr>
              <a:spcBef>
                <a:spcPct val="0"/>
              </a:spcBef>
              <a:buClrTx/>
              <a:buSzTx/>
              <a:buFontTx/>
              <a:buNone/>
            </a:pPr>
            <a:fld id="{3736B03E-7670-1647-A97A-13C2F3D57CAE}" type="slidenum">
              <a:rPr lang="zh-TW" altLang="en-US" sz="675">
                <a:solidFill>
                  <a:srgbClr val="898989"/>
                </a:solidFill>
                <a:latin typeface="Calibri" panose="020F0502020204030204" pitchFamily="34" charset="0"/>
              </a:rPr>
              <a:pPr>
                <a:spcBef>
                  <a:spcPct val="0"/>
                </a:spcBef>
                <a:buClrTx/>
                <a:buSzTx/>
                <a:buFontTx/>
                <a:buNone/>
              </a:pPr>
              <a:t>22</a:t>
            </a:fld>
            <a:endParaRPr lang="en-US" altLang="zh-TW" sz="675">
              <a:solidFill>
                <a:srgbClr val="898989"/>
              </a:solidFill>
              <a:latin typeface="Calibri" panose="020F0502020204030204" pitchFamily="34" charset="0"/>
            </a:endParaRPr>
          </a:p>
        </p:txBody>
      </p:sp>
      <p:sp>
        <p:nvSpPr>
          <p:cNvPr id="4" name="標題 1">
            <a:extLst>
              <a:ext uri="{FF2B5EF4-FFF2-40B4-BE49-F238E27FC236}">
                <a16:creationId xmlns:a16="http://schemas.microsoft.com/office/drawing/2014/main" id="{5F85A80C-AFBA-E34D-9180-C19105E39C9B}"/>
              </a:ext>
            </a:extLst>
          </p:cNvPr>
          <p:cNvSpPr txBox="1">
            <a:spLocks/>
          </p:cNvSpPr>
          <p:nvPr/>
        </p:nvSpPr>
        <p:spPr>
          <a:xfrm>
            <a:off x="2365475" y="3226301"/>
            <a:ext cx="4371975" cy="826889"/>
          </a:xfrm>
          <a:prstGeom prst="rect">
            <a:avLst/>
          </a:prstGeom>
        </p:spPr>
        <p:txBody>
          <a:bodyPr anchor="ctr">
            <a:normAutofit/>
          </a:bodyPr>
          <a:lstStyle/>
          <a:p>
            <a:pPr algn="ctr">
              <a:defRPr/>
            </a:pPr>
            <a:endParaRPr lang="zh-TW" altLang="en-US" sz="3713" b="1" dirty="0">
              <a:solidFill>
                <a:srgbClr val="7030A0"/>
              </a:solidFill>
              <a:effectLst>
                <a:outerShdw blurRad="38100" dist="38100" dir="2700000" algn="tl">
                  <a:srgbClr val="000000">
                    <a:alpha val="43137"/>
                  </a:srgbClr>
                </a:outerShdw>
              </a:effectLst>
              <a:latin typeface="+mj-lt"/>
              <a:ea typeface="+mj-ea"/>
              <a:cs typeface="+mj-cs"/>
            </a:endParaRPr>
          </a:p>
        </p:txBody>
      </p:sp>
      <p:sp>
        <p:nvSpPr>
          <p:cNvPr id="8" name="標題 1">
            <a:extLst>
              <a:ext uri="{FF2B5EF4-FFF2-40B4-BE49-F238E27FC236}">
                <a16:creationId xmlns:a16="http://schemas.microsoft.com/office/drawing/2014/main" id="{83AA5C02-8903-334B-BF24-5B79A2FD0F8A}"/>
              </a:ext>
            </a:extLst>
          </p:cNvPr>
          <p:cNvSpPr txBox="1">
            <a:spLocks/>
          </p:cNvSpPr>
          <p:nvPr/>
        </p:nvSpPr>
        <p:spPr bwMode="auto">
          <a:xfrm>
            <a:off x="386535" y="4674772"/>
            <a:ext cx="8370930" cy="9766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gn="l" rtl="0" eaLnBrk="0" fontAlgn="base" hangingPunct="0">
              <a:spcBef>
                <a:spcPct val="0"/>
              </a:spcBef>
              <a:spcAft>
                <a:spcPct val="0"/>
              </a:spcAft>
              <a:defRPr sz="48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Maiandra GD" pitchFamily="34" charset="0"/>
                <a:ea typeface="微軟正黑體" pitchFamily="34" charset="-120"/>
              </a:defRPr>
            </a:lvl2pPr>
            <a:lvl3pPr algn="ctr" rtl="0" eaLnBrk="0" fontAlgn="base" hangingPunct="0">
              <a:spcBef>
                <a:spcPct val="0"/>
              </a:spcBef>
              <a:spcAft>
                <a:spcPct val="0"/>
              </a:spcAft>
              <a:defRPr sz="4400">
                <a:solidFill>
                  <a:schemeClr val="tx2"/>
                </a:solidFill>
                <a:latin typeface="Maiandra GD" pitchFamily="34" charset="0"/>
                <a:ea typeface="微軟正黑體" pitchFamily="34" charset="-120"/>
              </a:defRPr>
            </a:lvl3pPr>
            <a:lvl4pPr algn="ctr" rtl="0" eaLnBrk="0" fontAlgn="base" hangingPunct="0">
              <a:spcBef>
                <a:spcPct val="0"/>
              </a:spcBef>
              <a:spcAft>
                <a:spcPct val="0"/>
              </a:spcAft>
              <a:defRPr sz="4400">
                <a:solidFill>
                  <a:schemeClr val="tx2"/>
                </a:solidFill>
                <a:latin typeface="Maiandra GD" pitchFamily="34" charset="0"/>
                <a:ea typeface="微軟正黑體" pitchFamily="34" charset="-120"/>
              </a:defRPr>
            </a:lvl4pPr>
            <a:lvl5pPr algn="ctr" rtl="0" eaLnBrk="0" fontAlgn="base" hangingPunct="0">
              <a:spcBef>
                <a:spcPct val="0"/>
              </a:spcBef>
              <a:spcAft>
                <a:spcPct val="0"/>
              </a:spcAft>
              <a:defRPr sz="4400">
                <a:solidFill>
                  <a:schemeClr val="tx2"/>
                </a:solidFill>
                <a:latin typeface="Maiandra GD" pitchFamily="34" charset="0"/>
                <a:ea typeface="微軟正黑體" pitchFamily="34" charset="-120"/>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a:lstStyle>
          <a:p>
            <a:pPr algn="ctr">
              <a:defRPr/>
            </a:pPr>
            <a:endParaRPr lang="en-US" altLang="zh-TW" sz="3200" b="1" dirty="0">
              <a:solidFill>
                <a:schemeClr val="accent6">
                  <a:lumMod val="50000"/>
                </a:schemeClr>
              </a:solidFill>
              <a:effectLst>
                <a:outerShdw blurRad="38100" dist="38100" dir="2700000" algn="tl">
                  <a:srgbClr val="000000">
                    <a:alpha val="43137"/>
                  </a:srgbClr>
                </a:outerShdw>
              </a:effectLst>
              <a:latin typeface="Apple Chancery" panose="03020702040506060504" pitchFamily="66" charset="0"/>
              <a:ea typeface="HanziPen TC" panose="03000300000000000000" pitchFamily="66" charset="-120"/>
            </a:endParaRPr>
          </a:p>
          <a:p>
            <a:pPr algn="ctr">
              <a:defRPr/>
            </a:pPr>
            <a:r>
              <a:rPr lang="en-US" altLang="zh-HK" sz="4400" b="1" dirty="0">
                <a:solidFill>
                  <a:schemeClr val="accent6">
                    <a:lumMod val="50000"/>
                  </a:schemeClr>
                </a:solidFill>
                <a:effectLst>
                  <a:outerShdw blurRad="38100" dist="38100" dir="2700000" algn="tl">
                    <a:srgbClr val="000000">
                      <a:alpha val="43137"/>
                    </a:srgbClr>
                  </a:outerShdw>
                </a:effectLst>
                <a:latin typeface="Apple Chancery" panose="03020702040506060504" pitchFamily="66" charset="0"/>
                <a:ea typeface="STXingkai" panose="02010800040101010101" pitchFamily="2" charset="-122"/>
              </a:rPr>
              <a:t>Strategies for the prevention and control of Coronavirus Disease (COVID-19) outbreak</a:t>
            </a:r>
          </a:p>
        </p:txBody>
      </p:sp>
    </p:spTree>
    <p:extLst>
      <p:ext uri="{BB962C8B-B14F-4D97-AF65-F5344CB8AC3E}">
        <p14:creationId xmlns:p14="http://schemas.microsoft.com/office/powerpoint/2010/main" val="2240398633"/>
      </p:ext>
    </p:extLst>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7177FEC-0AA9-8447-9FE7-4F0CE0410B42}"/>
              </a:ext>
            </a:extLst>
          </p:cNvPr>
          <p:cNvSpPr>
            <a:spLocks noGrp="1"/>
          </p:cNvSpPr>
          <p:nvPr>
            <p:ph type="title"/>
          </p:nvPr>
        </p:nvSpPr>
        <p:spPr>
          <a:xfrm>
            <a:off x="359532" y="620688"/>
            <a:ext cx="9054498" cy="545259"/>
          </a:xfrm>
        </p:spPr>
        <p:txBody>
          <a:bodyPr>
            <a:noAutofit/>
          </a:bodyPr>
          <a:lstStyle/>
          <a:p>
            <a:pPr>
              <a:lnSpc>
                <a:spcPct val="100000"/>
              </a:lnSpc>
            </a:pPr>
            <a:r>
              <a:rPr lang="en-US" altLang="zh-TW" sz="3600" b="1" dirty="0">
                <a:solidFill>
                  <a:srgbClr val="7030A0"/>
                </a:solidFill>
                <a:effectLst>
                  <a:outerShdw blurRad="38100" dist="38100" dir="2700000" algn="tl">
                    <a:srgbClr val="000000">
                      <a:alpha val="43137"/>
                    </a:srgbClr>
                  </a:outerShdw>
                </a:effectLst>
                <a:latin typeface="Times New Roman" panose="02020603050405020304" pitchFamily="18" charset="0"/>
                <a:ea typeface="Yuanti SC" panose="02010600040101010101" pitchFamily="2" charset="-122"/>
                <a:cs typeface="Times New Roman" panose="02020603050405020304" pitchFamily="18" charset="0"/>
              </a:rPr>
              <a:t>Response to COVID-19</a:t>
            </a:r>
            <a:r>
              <a:rPr lang="en-US" altLang="zh-HK" sz="3600" b="1" dirty="0">
                <a:solidFill>
                  <a:srgbClr val="7030A0"/>
                </a:solidFill>
                <a:effectLst>
                  <a:outerShdw blurRad="38100" dist="38100" dir="2700000" algn="tl">
                    <a:srgbClr val="000000">
                      <a:alpha val="43137"/>
                    </a:srgbClr>
                  </a:outerShdw>
                </a:effectLst>
                <a:latin typeface="Times New Roman" panose="02020603050405020304" pitchFamily="18" charset="0"/>
                <a:ea typeface="Yuanti SC" panose="02010600040101010101" pitchFamily="2" charset="-122"/>
                <a:cs typeface="Times New Roman" panose="02020603050405020304" pitchFamily="18" charset="0"/>
              </a:rPr>
              <a:t/>
            </a:r>
            <a:br>
              <a:rPr lang="en-US" altLang="zh-HK" sz="3600" b="1" dirty="0">
                <a:solidFill>
                  <a:srgbClr val="7030A0"/>
                </a:solidFill>
                <a:effectLst>
                  <a:outerShdw blurRad="38100" dist="38100" dir="2700000" algn="tl">
                    <a:srgbClr val="000000">
                      <a:alpha val="43137"/>
                    </a:srgbClr>
                  </a:outerShdw>
                </a:effectLst>
                <a:latin typeface="Times New Roman" panose="02020603050405020304" pitchFamily="18" charset="0"/>
                <a:ea typeface="Yuanti SC" panose="02010600040101010101" pitchFamily="2" charset="-122"/>
                <a:cs typeface="Times New Roman" panose="02020603050405020304" pitchFamily="18" charset="0"/>
              </a:rPr>
            </a:br>
            <a:r>
              <a:rPr kumimoji="1" lang="en-US" altLang="zh-HK" sz="3600" b="1" dirty="0">
                <a:solidFill>
                  <a:prstClr val="black"/>
                </a:solidFill>
                <a:latin typeface="Times New Roman" panose="02020603050405020304" pitchFamily="18" charset="0"/>
                <a:ea typeface="Yuanti SC" panose="02010600040101010101" pitchFamily="2" charset="-122"/>
                <a:cs typeface="Times New Roman" panose="02020603050405020304" pitchFamily="18" charset="0"/>
              </a:rPr>
              <a:t>Three</a:t>
            </a:r>
            <a:r>
              <a:rPr lang="en-US" altLang="zh-HK" sz="3600" b="1" dirty="0">
                <a:solidFill>
                  <a:srgbClr val="7030A0"/>
                </a:solidFill>
                <a:effectLst>
                  <a:outerShdw blurRad="38100" dist="38100" dir="2700000" algn="tl">
                    <a:srgbClr val="000000">
                      <a:alpha val="43137"/>
                    </a:srgbClr>
                  </a:outerShdw>
                </a:effectLst>
                <a:latin typeface="Times New Roman" panose="02020603050405020304" pitchFamily="18" charset="0"/>
                <a:ea typeface="Yuanti SC" panose="02010600040101010101" pitchFamily="2" charset="-122"/>
                <a:cs typeface="Times New Roman" panose="02020603050405020304" pitchFamily="18" charset="0"/>
              </a:rPr>
              <a:t> </a:t>
            </a:r>
            <a:r>
              <a:rPr kumimoji="1" lang="en-US" altLang="zh-HK" sz="3600" b="1" dirty="0">
                <a:latin typeface="Times New Roman" panose="02020603050405020304" pitchFamily="18" charset="0"/>
                <a:ea typeface="Yuanti SC" panose="02010600040101010101" pitchFamily="2" charset="-122"/>
                <a:cs typeface="Times New Roman" panose="02020603050405020304" pitchFamily="18" charset="0"/>
              </a:rPr>
              <a:t>Levels of Disease Prevention</a:t>
            </a:r>
            <a:endParaRPr kumimoji="1" lang="zh-HK" altLang="en-US" sz="3600" b="1" dirty="0">
              <a:latin typeface="Times New Roman" panose="02020603050405020304" pitchFamily="18" charset="0"/>
              <a:ea typeface="Yuanti SC" panose="02010600040101010101" pitchFamily="2" charset="-122"/>
              <a:cs typeface="Times New Roman" panose="02020603050405020304" pitchFamily="18" charset="0"/>
            </a:endParaRPr>
          </a:p>
        </p:txBody>
      </p:sp>
      <p:sp>
        <p:nvSpPr>
          <p:cNvPr id="3" name="內容版面配置區 2">
            <a:extLst>
              <a:ext uri="{FF2B5EF4-FFF2-40B4-BE49-F238E27FC236}">
                <a16:creationId xmlns:a16="http://schemas.microsoft.com/office/drawing/2014/main" id="{3656FDED-71D9-A640-830F-63F80F3D6F2C}"/>
              </a:ext>
            </a:extLst>
          </p:cNvPr>
          <p:cNvSpPr>
            <a:spLocks noGrp="1"/>
          </p:cNvSpPr>
          <p:nvPr>
            <p:ph sz="half" idx="1"/>
          </p:nvPr>
        </p:nvSpPr>
        <p:spPr>
          <a:xfrm>
            <a:off x="344543" y="1700808"/>
            <a:ext cx="5184576" cy="3642284"/>
          </a:xfrm>
        </p:spPr>
        <p:txBody>
          <a:bodyPr>
            <a:noAutofit/>
          </a:bodyPr>
          <a:lstStyle/>
          <a:p>
            <a:pPr>
              <a:lnSpc>
                <a:spcPct val="150000"/>
              </a:lnSpc>
            </a:pPr>
            <a:r>
              <a:rPr lang="en-US" altLang="zh-HK" sz="2400" b="1" dirty="0">
                <a:latin typeface="Times New Roman" panose="02020603050405020304" pitchFamily="18" charset="0"/>
                <a:ea typeface="Yuanti SC" panose="02010600040101010101" pitchFamily="2" charset="-122"/>
                <a:cs typeface="Times New Roman" panose="02020603050405020304" pitchFamily="18" charset="0"/>
              </a:rPr>
              <a:t>Primary prevention</a:t>
            </a:r>
          </a:p>
          <a:p>
            <a:pPr lvl="1">
              <a:lnSpc>
                <a:spcPct val="150000"/>
              </a:lnSpc>
            </a:pPr>
            <a:r>
              <a:rPr lang="en-US" altLang="zh-HK" sz="2000" dirty="0" smtClean="0">
                <a:latin typeface="Times New Roman" panose="02020603050405020304" pitchFamily="18" charset="0"/>
                <a:ea typeface="Yuanti SC Light" panose="02010600040101010101" pitchFamily="2" charset="-122"/>
                <a:cs typeface="Times New Roman" panose="02020603050405020304" pitchFamily="18" charset="0"/>
              </a:rPr>
              <a:t>It is aimed </a:t>
            </a:r>
            <a:r>
              <a:rPr lang="en-US" altLang="zh-HK" sz="2000" dirty="0">
                <a:latin typeface="Times New Roman" panose="02020603050405020304" pitchFamily="18" charset="0"/>
                <a:ea typeface="Yuanti SC Light" panose="02010600040101010101" pitchFamily="2" charset="-122"/>
                <a:cs typeface="Times New Roman" panose="02020603050405020304" pitchFamily="18" charset="0"/>
              </a:rPr>
              <a:t>at limiting the incidence of disease by controlling specific causes and risk factors</a:t>
            </a:r>
          </a:p>
          <a:p>
            <a:pPr lvl="1">
              <a:lnSpc>
                <a:spcPct val="150000"/>
              </a:lnSpc>
            </a:pPr>
            <a:r>
              <a:rPr lang="en-US" altLang="zh-HK" sz="2000" dirty="0">
                <a:latin typeface="Times New Roman" panose="02020603050405020304" pitchFamily="18" charset="0"/>
                <a:ea typeface="Yuanti SC Light" panose="02010600040101010101" pitchFamily="2" charset="-122"/>
                <a:cs typeface="Times New Roman" panose="02020603050405020304" pitchFamily="18" charset="0"/>
              </a:rPr>
              <a:t>Directed at the whole population with the aim of reducing average risk (the population or “mass” strategy); or people at high risk as a result of particular exposures (the high-risk-individual strategy</a:t>
            </a:r>
            <a:r>
              <a:rPr lang="zh-HK" altLang="en-US" sz="2000" dirty="0">
                <a:latin typeface="Times New Roman" panose="02020603050405020304" pitchFamily="18" charset="0"/>
                <a:ea typeface="Yuanti SC Light" panose="02010600040101010101" pitchFamily="2" charset="-122"/>
                <a:cs typeface="Times New Roman" panose="02020603050405020304" pitchFamily="18" charset="0"/>
              </a:rPr>
              <a:t>）</a:t>
            </a:r>
            <a:endParaRPr lang="en-US" altLang="zh-HK" sz="2000" dirty="0">
              <a:latin typeface="Times New Roman" panose="02020603050405020304" pitchFamily="18" charset="0"/>
              <a:ea typeface="Yuanti SC Light" panose="02010600040101010101" pitchFamily="2" charset="-122"/>
              <a:cs typeface="Times New Roman" panose="02020603050405020304" pitchFamily="18" charset="0"/>
            </a:endParaRPr>
          </a:p>
        </p:txBody>
      </p:sp>
      <p:sp>
        <p:nvSpPr>
          <p:cNvPr id="7" name="內容版面配置區 4">
            <a:extLst>
              <a:ext uri="{FF2B5EF4-FFF2-40B4-BE49-F238E27FC236}">
                <a16:creationId xmlns:a16="http://schemas.microsoft.com/office/drawing/2014/main" id="{9DA27CB8-ABA6-3045-AF6C-60A434B19096}"/>
              </a:ext>
            </a:extLst>
          </p:cNvPr>
          <p:cNvSpPr>
            <a:spLocks noGrp="1"/>
          </p:cNvSpPr>
          <p:nvPr>
            <p:ph sz="half" idx="2"/>
          </p:nvPr>
        </p:nvSpPr>
        <p:spPr>
          <a:xfrm>
            <a:off x="5550174" y="1988840"/>
            <a:ext cx="3305041" cy="4248472"/>
          </a:xfrm>
          <a:blipFill>
            <a:blip r:embed="rId3"/>
            <a:tile tx="0" ty="0" sx="100000" sy="100000" flip="none" algn="tl"/>
          </a:blipFill>
        </p:spPr>
        <p:style>
          <a:lnRef idx="2">
            <a:schemeClr val="accent4"/>
          </a:lnRef>
          <a:fillRef idx="1">
            <a:schemeClr val="lt1"/>
          </a:fillRef>
          <a:effectRef idx="0">
            <a:schemeClr val="accent4"/>
          </a:effectRef>
          <a:fontRef idx="minor">
            <a:schemeClr val="dk1"/>
          </a:fontRef>
        </p:style>
        <p:txBody>
          <a:bodyPr>
            <a:noAutofit/>
          </a:bodyPr>
          <a:lstStyle/>
          <a:p>
            <a:pPr marL="0" indent="0">
              <a:lnSpc>
                <a:spcPct val="150000"/>
              </a:lnSpc>
              <a:buNone/>
            </a:pPr>
            <a:r>
              <a:rPr kumimoji="1" lang="en-US" altLang="zh-HK" sz="2000" dirty="0">
                <a:latin typeface="Times New Roman" panose="02020603050405020304" pitchFamily="18" charset="0"/>
                <a:ea typeface="Yuanti SC Light" panose="02010600040101010101" pitchFamily="2" charset="-122"/>
                <a:cs typeface="Times New Roman" panose="02020603050405020304" pitchFamily="18" charset="0"/>
              </a:rPr>
              <a:t>Study questions</a:t>
            </a:r>
            <a:r>
              <a:rPr kumimoji="1" lang="zh-HK" altLang="en-US" sz="2000" dirty="0">
                <a:latin typeface="Times New Roman" panose="02020603050405020304" pitchFamily="18" charset="0"/>
                <a:ea typeface="Yuanti SC Light" panose="02010600040101010101" pitchFamily="2" charset="-122"/>
                <a:cs typeface="Times New Roman" panose="02020603050405020304" pitchFamily="18" charset="0"/>
              </a:rPr>
              <a:t>：</a:t>
            </a:r>
            <a:endParaRPr kumimoji="1" lang="en-US" altLang="zh-HK" sz="2000" dirty="0">
              <a:latin typeface="Times New Roman" panose="02020603050405020304" pitchFamily="18" charset="0"/>
              <a:ea typeface="Yuanti SC Light" panose="02010600040101010101" pitchFamily="2" charset="-122"/>
              <a:cs typeface="Times New Roman" panose="02020603050405020304" pitchFamily="18" charset="0"/>
            </a:endParaRPr>
          </a:p>
          <a:p>
            <a:pPr>
              <a:lnSpc>
                <a:spcPct val="150000"/>
              </a:lnSpc>
            </a:pPr>
            <a:r>
              <a:rPr kumimoji="1" lang="en-US" altLang="zh-HK" sz="2000" dirty="0">
                <a:latin typeface="Times New Roman" panose="02020603050405020304" pitchFamily="18" charset="0"/>
                <a:ea typeface="Yuanti SC Light" panose="02010600040101010101" pitchFamily="2" charset="-122"/>
                <a:cs typeface="Times New Roman" panose="02020603050405020304" pitchFamily="18" charset="0"/>
              </a:rPr>
              <a:t>In response to COVID-19, what are the existing measures in primary prevention?</a:t>
            </a:r>
          </a:p>
          <a:p>
            <a:pPr>
              <a:lnSpc>
                <a:spcPct val="150000"/>
              </a:lnSpc>
            </a:pPr>
            <a:r>
              <a:rPr kumimoji="1" lang="en-US" altLang="zh-HK" sz="2000" dirty="0">
                <a:latin typeface="Times New Roman" panose="02020603050405020304" pitchFamily="18" charset="0"/>
                <a:ea typeface="Yuanti SC Light" panose="02010600040101010101" pitchFamily="2" charset="-122"/>
                <a:cs typeface="Times New Roman" panose="02020603050405020304" pitchFamily="18" charset="0"/>
              </a:rPr>
              <a:t>Suggest other preventive measures at primary level</a:t>
            </a:r>
            <a:r>
              <a:rPr kumimoji="1" lang="zh-HK" altLang="en-US" sz="2000" dirty="0">
                <a:latin typeface="Times New Roman" panose="02020603050405020304" pitchFamily="18" charset="0"/>
                <a:ea typeface="Yuanti SC Light" panose="02010600040101010101" pitchFamily="2" charset="-122"/>
                <a:cs typeface="Times New Roman" panose="02020603050405020304" pitchFamily="18" charset="0"/>
              </a:rPr>
              <a:t> </a:t>
            </a:r>
            <a:r>
              <a:rPr kumimoji="1" lang="en-US" altLang="zh-HK" sz="2000" dirty="0">
                <a:latin typeface="Times New Roman" panose="02020603050405020304" pitchFamily="18" charset="0"/>
                <a:ea typeface="Yuanti SC Light" panose="02010600040101010101" pitchFamily="2" charset="-122"/>
                <a:cs typeface="Times New Roman" panose="02020603050405020304" pitchFamily="18" charset="0"/>
              </a:rPr>
              <a:t>with</a:t>
            </a:r>
            <a:r>
              <a:rPr kumimoji="1" lang="zh-HK" altLang="en-US" sz="2000" dirty="0">
                <a:latin typeface="Times New Roman" panose="02020603050405020304" pitchFamily="18" charset="0"/>
                <a:ea typeface="Yuanti SC Light" panose="02010600040101010101" pitchFamily="2" charset="-122"/>
                <a:cs typeface="Times New Roman" panose="02020603050405020304" pitchFamily="18" charset="0"/>
              </a:rPr>
              <a:t> </a:t>
            </a:r>
            <a:r>
              <a:rPr kumimoji="1" lang="en-US" altLang="zh-HK" sz="2000" dirty="0">
                <a:latin typeface="Times New Roman" panose="02020603050405020304" pitchFamily="18" charset="0"/>
                <a:ea typeface="Yuanti SC Light" panose="02010600040101010101" pitchFamily="2" charset="-122"/>
                <a:cs typeface="Times New Roman" panose="02020603050405020304" pitchFamily="18" charset="0"/>
              </a:rPr>
              <a:t>brief</a:t>
            </a:r>
            <a:r>
              <a:rPr kumimoji="1" lang="zh-HK" altLang="en-US" sz="2000" dirty="0">
                <a:latin typeface="Times New Roman" panose="02020603050405020304" pitchFamily="18" charset="0"/>
                <a:ea typeface="Yuanti SC Light" panose="02010600040101010101" pitchFamily="2" charset="-122"/>
                <a:cs typeface="Times New Roman" panose="02020603050405020304" pitchFamily="18" charset="0"/>
              </a:rPr>
              <a:t> </a:t>
            </a:r>
            <a:r>
              <a:rPr kumimoji="1" lang="en-US" altLang="zh-HK" sz="2000" dirty="0">
                <a:latin typeface="Times New Roman" panose="02020603050405020304" pitchFamily="18" charset="0"/>
                <a:ea typeface="Yuanti SC Light" panose="02010600040101010101" pitchFamily="2" charset="-122"/>
                <a:cs typeface="Times New Roman" panose="02020603050405020304" pitchFamily="18" charset="0"/>
              </a:rPr>
              <a:t>explanation.</a:t>
            </a:r>
          </a:p>
        </p:txBody>
      </p:sp>
      <p:sp>
        <p:nvSpPr>
          <p:cNvPr id="4" name="投影片編號版面配置區 3">
            <a:extLst>
              <a:ext uri="{FF2B5EF4-FFF2-40B4-BE49-F238E27FC236}">
                <a16:creationId xmlns:a16="http://schemas.microsoft.com/office/drawing/2014/main" id="{B5DA57C2-3766-6B4C-B25B-2F6576E2A091}"/>
              </a:ext>
            </a:extLst>
          </p:cNvPr>
          <p:cNvSpPr>
            <a:spLocks noGrp="1"/>
          </p:cNvSpPr>
          <p:nvPr>
            <p:ph type="sldNum" sz="quarter" idx="12"/>
          </p:nvPr>
        </p:nvSpPr>
        <p:spPr/>
        <p:txBody>
          <a:bodyPr/>
          <a:lstStyle/>
          <a:p>
            <a:pPr>
              <a:defRPr/>
            </a:pPr>
            <a:fld id="{0A8FAAD0-EA07-C54C-B1A4-378C301147C8}" type="slidenum">
              <a:rPr lang="zh-TW" altLang="en-US" smtClean="0"/>
              <a:pPr>
                <a:defRPr/>
              </a:pPr>
              <a:t>23</a:t>
            </a:fld>
            <a:endParaRPr lang="en-US" altLang="zh-TW"/>
          </a:p>
        </p:txBody>
      </p:sp>
    </p:spTree>
    <p:extLst>
      <p:ext uri="{BB962C8B-B14F-4D97-AF65-F5344CB8AC3E}">
        <p14:creationId xmlns:p14="http://schemas.microsoft.com/office/powerpoint/2010/main" val="32086992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3656FDED-71D9-A640-830F-63F80F3D6F2C}"/>
              </a:ext>
            </a:extLst>
          </p:cNvPr>
          <p:cNvSpPr>
            <a:spLocks noGrp="1"/>
          </p:cNvSpPr>
          <p:nvPr>
            <p:ph sz="half" idx="1"/>
          </p:nvPr>
        </p:nvSpPr>
        <p:spPr>
          <a:xfrm>
            <a:off x="251520" y="1378726"/>
            <a:ext cx="4860540" cy="5342749"/>
          </a:xfrm>
        </p:spPr>
        <p:txBody>
          <a:bodyPr>
            <a:normAutofit fontScale="85000" lnSpcReduction="10000"/>
          </a:bodyPr>
          <a:lstStyle/>
          <a:p>
            <a:pPr>
              <a:lnSpc>
                <a:spcPct val="150000"/>
              </a:lnSpc>
            </a:pPr>
            <a:r>
              <a:rPr lang="en-US" altLang="zh-HK" b="1" dirty="0">
                <a:latin typeface="Times New Roman" panose="02020603050405020304" pitchFamily="18" charset="0"/>
                <a:ea typeface="Yuanti SC" panose="02010600040101010101" pitchFamily="2" charset="-122"/>
                <a:cs typeface="Times New Roman" panose="02020603050405020304" pitchFamily="18" charset="0"/>
              </a:rPr>
              <a:t>Secondary prevention</a:t>
            </a:r>
          </a:p>
          <a:p>
            <a:pPr lvl="1">
              <a:lnSpc>
                <a:spcPct val="150000"/>
              </a:lnSpc>
            </a:pPr>
            <a:r>
              <a:rPr lang="en-US" altLang="zh-HK" dirty="0" smtClean="0">
                <a:latin typeface="Times New Roman" panose="02020603050405020304" pitchFamily="18" charset="0"/>
                <a:ea typeface="Yuanti SC Light" panose="02010600040101010101" pitchFamily="2" charset="-122"/>
                <a:cs typeface="Times New Roman" panose="02020603050405020304" pitchFamily="18" charset="0"/>
              </a:rPr>
              <a:t>It is aimed </a:t>
            </a:r>
            <a:r>
              <a:rPr lang="en-US" altLang="zh-HK" dirty="0">
                <a:latin typeface="Times New Roman" panose="02020603050405020304" pitchFamily="18" charset="0"/>
                <a:ea typeface="Yuanti SC Light" panose="02010600040101010101" pitchFamily="2" charset="-122"/>
                <a:cs typeface="Times New Roman" panose="02020603050405020304" pitchFamily="18" charset="0"/>
              </a:rPr>
              <a:t>at reducing the more serious consequences of disease through early diagnosis and treatment</a:t>
            </a:r>
          </a:p>
          <a:p>
            <a:pPr lvl="1">
              <a:lnSpc>
                <a:spcPct val="150000"/>
              </a:lnSpc>
            </a:pPr>
            <a:r>
              <a:rPr lang="en-US" altLang="zh-HK" dirty="0">
                <a:latin typeface="Times New Roman" panose="02020603050405020304" pitchFamily="18" charset="0"/>
                <a:ea typeface="Yuanti SC Light" panose="02010600040101010101" pitchFamily="2" charset="-122"/>
                <a:cs typeface="Times New Roman" panose="02020603050405020304" pitchFamily="18" charset="0"/>
              </a:rPr>
              <a:t>Comprises the measures available to individuals and populations for early detection and effective intervention</a:t>
            </a:r>
          </a:p>
          <a:p>
            <a:pPr lvl="1">
              <a:lnSpc>
                <a:spcPct val="150000"/>
              </a:lnSpc>
            </a:pPr>
            <a:r>
              <a:rPr lang="en-US" altLang="zh-HK" dirty="0">
                <a:latin typeface="Times New Roman" panose="02020603050405020304" pitchFamily="18" charset="0"/>
                <a:ea typeface="Yuanti SC Light" panose="02010600040101010101" pitchFamily="2" charset="-122"/>
                <a:cs typeface="Times New Roman" panose="02020603050405020304" pitchFamily="18" charset="0"/>
              </a:rPr>
              <a:t>Directed at the period between the onset of disease and the normal time of diagnosis, and aims to reduce the prevalence of disease</a:t>
            </a:r>
          </a:p>
        </p:txBody>
      </p:sp>
      <p:sp>
        <p:nvSpPr>
          <p:cNvPr id="12" name="內容版面配置區 4">
            <a:extLst>
              <a:ext uri="{FF2B5EF4-FFF2-40B4-BE49-F238E27FC236}">
                <a16:creationId xmlns:a16="http://schemas.microsoft.com/office/drawing/2014/main" id="{1E734741-E1D4-0944-9EC7-560006F620E4}"/>
              </a:ext>
            </a:extLst>
          </p:cNvPr>
          <p:cNvSpPr>
            <a:spLocks noGrp="1"/>
          </p:cNvSpPr>
          <p:nvPr>
            <p:ph sz="half" idx="2"/>
          </p:nvPr>
        </p:nvSpPr>
        <p:spPr>
          <a:xfrm>
            <a:off x="5292080" y="1810577"/>
            <a:ext cx="3510390" cy="4147974"/>
          </a:xfrm>
          <a:blipFill>
            <a:blip r:embed="rId3"/>
            <a:tile tx="0" ty="0" sx="100000" sy="100000" flip="none" algn="tl"/>
          </a:blipFill>
        </p:spPr>
        <p:style>
          <a:lnRef idx="2">
            <a:schemeClr val="accent4"/>
          </a:lnRef>
          <a:fillRef idx="1">
            <a:schemeClr val="lt1"/>
          </a:fillRef>
          <a:effectRef idx="0">
            <a:schemeClr val="accent4"/>
          </a:effectRef>
          <a:fontRef idx="minor">
            <a:schemeClr val="dk1"/>
          </a:fontRef>
        </p:style>
        <p:txBody>
          <a:bodyPr>
            <a:noAutofit/>
          </a:bodyPr>
          <a:lstStyle/>
          <a:p>
            <a:pPr marL="0" indent="0">
              <a:lnSpc>
                <a:spcPct val="150000"/>
              </a:lnSpc>
              <a:buNone/>
            </a:pPr>
            <a:r>
              <a:rPr kumimoji="1" lang="en-US" altLang="zh-HK" sz="2000" dirty="0">
                <a:latin typeface="Times New Roman" panose="02020603050405020304" pitchFamily="18" charset="0"/>
                <a:ea typeface="Yuanti SC Light" panose="02010600040101010101" pitchFamily="2" charset="-122"/>
                <a:cs typeface="Times New Roman" panose="02020603050405020304" pitchFamily="18" charset="0"/>
              </a:rPr>
              <a:t>Study questions</a:t>
            </a:r>
            <a:r>
              <a:rPr kumimoji="1" lang="zh-HK" altLang="en-US" sz="2000" dirty="0">
                <a:latin typeface="Times New Roman" panose="02020603050405020304" pitchFamily="18" charset="0"/>
                <a:ea typeface="Yuanti SC Light" panose="02010600040101010101" pitchFamily="2" charset="-122"/>
                <a:cs typeface="Times New Roman" panose="02020603050405020304" pitchFamily="18" charset="0"/>
              </a:rPr>
              <a:t>：</a:t>
            </a:r>
            <a:endParaRPr kumimoji="1" lang="en-US" altLang="zh-HK" sz="2000" dirty="0">
              <a:latin typeface="Times New Roman" panose="02020603050405020304" pitchFamily="18" charset="0"/>
              <a:ea typeface="Yuanti SC Light" panose="02010600040101010101" pitchFamily="2" charset="-122"/>
              <a:cs typeface="Times New Roman" panose="02020603050405020304" pitchFamily="18" charset="0"/>
            </a:endParaRPr>
          </a:p>
          <a:p>
            <a:pPr>
              <a:lnSpc>
                <a:spcPct val="150000"/>
              </a:lnSpc>
            </a:pPr>
            <a:r>
              <a:rPr kumimoji="1" lang="en-US" altLang="zh-HK" sz="2000" dirty="0">
                <a:latin typeface="Times New Roman" panose="02020603050405020304" pitchFamily="18" charset="0"/>
                <a:ea typeface="Yuanti SC Light" panose="02010600040101010101" pitchFamily="2" charset="-122"/>
                <a:cs typeface="Times New Roman" panose="02020603050405020304" pitchFamily="18" charset="0"/>
              </a:rPr>
              <a:t>In response to COVID-19, what are the existing measures in secondary prevention?</a:t>
            </a:r>
          </a:p>
          <a:p>
            <a:pPr>
              <a:lnSpc>
                <a:spcPct val="150000"/>
              </a:lnSpc>
            </a:pPr>
            <a:r>
              <a:rPr kumimoji="1" lang="en-US" altLang="zh-HK" sz="2000" dirty="0">
                <a:latin typeface="Times New Roman" panose="02020603050405020304" pitchFamily="18" charset="0"/>
                <a:ea typeface="Yuanti SC Light" panose="02010600040101010101" pitchFamily="2" charset="-122"/>
                <a:cs typeface="Times New Roman" panose="02020603050405020304" pitchFamily="18" charset="0"/>
              </a:rPr>
              <a:t>Suggest other preventive measures at secondary level with brief explanation.</a:t>
            </a:r>
            <a:endParaRPr kumimoji="1" lang="zh-HK" altLang="en-US" sz="2000" dirty="0">
              <a:latin typeface="Times New Roman" panose="02020603050405020304" pitchFamily="18" charset="0"/>
              <a:ea typeface="Yuanti SC Light" panose="02010600040101010101" pitchFamily="2" charset="-122"/>
              <a:cs typeface="Times New Roman" panose="02020603050405020304" pitchFamily="18" charset="0"/>
            </a:endParaRPr>
          </a:p>
        </p:txBody>
      </p:sp>
      <p:sp>
        <p:nvSpPr>
          <p:cNvPr id="4" name="投影片編號版面配置區 3">
            <a:extLst>
              <a:ext uri="{FF2B5EF4-FFF2-40B4-BE49-F238E27FC236}">
                <a16:creationId xmlns:a16="http://schemas.microsoft.com/office/drawing/2014/main" id="{B5DA57C2-3766-6B4C-B25B-2F6576E2A091}"/>
              </a:ext>
            </a:extLst>
          </p:cNvPr>
          <p:cNvSpPr>
            <a:spLocks noGrp="1"/>
          </p:cNvSpPr>
          <p:nvPr>
            <p:ph type="sldNum" sz="quarter" idx="12"/>
          </p:nvPr>
        </p:nvSpPr>
        <p:spPr/>
        <p:txBody>
          <a:bodyPr/>
          <a:lstStyle/>
          <a:p>
            <a:pPr>
              <a:defRPr/>
            </a:pPr>
            <a:fld id="{0A8FAAD0-EA07-C54C-B1A4-378C301147C8}" type="slidenum">
              <a:rPr lang="zh-TW" altLang="en-US" smtClean="0"/>
              <a:pPr>
                <a:defRPr/>
              </a:pPr>
              <a:t>24</a:t>
            </a:fld>
            <a:endParaRPr lang="en-US" altLang="zh-TW"/>
          </a:p>
        </p:txBody>
      </p:sp>
      <p:sp>
        <p:nvSpPr>
          <p:cNvPr id="2" name="標題 1"/>
          <p:cNvSpPr>
            <a:spLocks noGrp="1"/>
          </p:cNvSpPr>
          <p:nvPr>
            <p:ph type="title"/>
          </p:nvPr>
        </p:nvSpPr>
        <p:spPr>
          <a:xfrm>
            <a:off x="395536" y="260649"/>
            <a:ext cx="8209824" cy="1152128"/>
          </a:xfrm>
        </p:spPr>
        <p:txBody>
          <a:bodyPr>
            <a:normAutofit/>
          </a:bodyPr>
          <a:lstStyle/>
          <a:p>
            <a:r>
              <a:rPr lang="en-US" altLang="zh-TW" sz="3600" b="1" dirty="0">
                <a:solidFill>
                  <a:srgbClr val="7030A0"/>
                </a:solidFill>
                <a:effectLst>
                  <a:outerShdw blurRad="38100" dist="38100" dir="2700000" algn="tl">
                    <a:srgbClr val="000000">
                      <a:alpha val="43137"/>
                    </a:srgbClr>
                  </a:outerShdw>
                </a:effectLst>
                <a:latin typeface="Times New Roman" panose="02020603050405020304" pitchFamily="18" charset="0"/>
                <a:ea typeface="Yuanti SC" panose="02010600040101010101" pitchFamily="2" charset="-122"/>
                <a:cs typeface="Times New Roman" panose="02020603050405020304" pitchFamily="18" charset="0"/>
              </a:rPr>
              <a:t>Response to COVID-19</a:t>
            </a:r>
            <a:r>
              <a:rPr lang="en-US" altLang="zh-HK" sz="3600" b="1" dirty="0">
                <a:solidFill>
                  <a:srgbClr val="7030A0"/>
                </a:solidFill>
                <a:effectLst>
                  <a:outerShdw blurRad="38100" dist="38100" dir="2700000" algn="tl">
                    <a:srgbClr val="000000">
                      <a:alpha val="43137"/>
                    </a:srgbClr>
                  </a:outerShdw>
                </a:effectLst>
                <a:latin typeface="Times New Roman" panose="02020603050405020304" pitchFamily="18" charset="0"/>
                <a:ea typeface="Yuanti SC" panose="02010600040101010101" pitchFamily="2" charset="-122"/>
                <a:cs typeface="Times New Roman" panose="02020603050405020304" pitchFamily="18" charset="0"/>
              </a:rPr>
              <a:t/>
            </a:r>
            <a:br>
              <a:rPr lang="en-US" altLang="zh-HK" sz="3600" b="1" dirty="0">
                <a:solidFill>
                  <a:srgbClr val="7030A0"/>
                </a:solidFill>
                <a:effectLst>
                  <a:outerShdw blurRad="38100" dist="38100" dir="2700000" algn="tl">
                    <a:srgbClr val="000000">
                      <a:alpha val="43137"/>
                    </a:srgbClr>
                  </a:outerShdw>
                </a:effectLst>
                <a:latin typeface="Times New Roman" panose="02020603050405020304" pitchFamily="18" charset="0"/>
                <a:ea typeface="Yuanti SC" panose="02010600040101010101" pitchFamily="2" charset="-122"/>
                <a:cs typeface="Times New Roman" panose="02020603050405020304" pitchFamily="18" charset="0"/>
              </a:rPr>
            </a:br>
            <a:r>
              <a:rPr kumimoji="1" lang="en-US" altLang="zh-HK" sz="3600" b="1" dirty="0">
                <a:solidFill>
                  <a:prstClr val="black"/>
                </a:solidFill>
                <a:latin typeface="Times New Roman" panose="02020603050405020304" pitchFamily="18" charset="0"/>
                <a:ea typeface="Yuanti SC" panose="02010600040101010101" pitchFamily="2" charset="-122"/>
                <a:cs typeface="Times New Roman" panose="02020603050405020304" pitchFamily="18" charset="0"/>
              </a:rPr>
              <a:t>Three</a:t>
            </a:r>
            <a:r>
              <a:rPr lang="en-US" altLang="zh-HK" sz="3600" b="1" dirty="0">
                <a:effectLst>
                  <a:outerShdw blurRad="38100" dist="38100" dir="2700000" algn="tl">
                    <a:srgbClr val="000000">
                      <a:alpha val="43137"/>
                    </a:srgbClr>
                  </a:outerShdw>
                </a:effectLst>
                <a:latin typeface="Times New Roman" panose="02020603050405020304" pitchFamily="18" charset="0"/>
                <a:ea typeface="Yuanti SC" panose="02010600040101010101" pitchFamily="2" charset="-122"/>
                <a:cs typeface="Times New Roman" panose="02020603050405020304" pitchFamily="18" charset="0"/>
              </a:rPr>
              <a:t> </a:t>
            </a:r>
            <a:r>
              <a:rPr kumimoji="1" lang="en-US" altLang="zh-HK" sz="3600" b="1" dirty="0">
                <a:solidFill>
                  <a:prstClr val="black"/>
                </a:solidFill>
                <a:latin typeface="Times New Roman" panose="02020603050405020304" pitchFamily="18" charset="0"/>
                <a:ea typeface="Yuanti SC" panose="02010600040101010101" pitchFamily="2" charset="-122"/>
                <a:cs typeface="Times New Roman" panose="02020603050405020304" pitchFamily="18" charset="0"/>
              </a:rPr>
              <a:t>Levels of Disease Prevention</a:t>
            </a:r>
            <a:endParaRPr lang="zh-TW" altLang="en-US" dirty="0"/>
          </a:p>
        </p:txBody>
      </p:sp>
    </p:spTree>
    <p:extLst>
      <p:ext uri="{BB962C8B-B14F-4D97-AF65-F5344CB8AC3E}">
        <p14:creationId xmlns:p14="http://schemas.microsoft.com/office/powerpoint/2010/main" val="18229458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標題 1">
            <a:extLst>
              <a:ext uri="{FF2B5EF4-FFF2-40B4-BE49-F238E27FC236}">
                <a16:creationId xmlns:a16="http://schemas.microsoft.com/office/drawing/2014/main" id="{0E041AB1-5D8B-B440-B88C-092D0789487B}"/>
              </a:ext>
            </a:extLst>
          </p:cNvPr>
          <p:cNvSpPr>
            <a:spLocks noGrp="1"/>
          </p:cNvSpPr>
          <p:nvPr>
            <p:ph type="title"/>
          </p:nvPr>
        </p:nvSpPr>
        <p:spPr>
          <a:xfrm>
            <a:off x="107504" y="692696"/>
            <a:ext cx="8515349" cy="545259"/>
          </a:xfrm>
        </p:spPr>
        <p:txBody>
          <a:bodyPr>
            <a:noAutofit/>
          </a:bodyPr>
          <a:lstStyle/>
          <a:p>
            <a:pPr>
              <a:lnSpc>
                <a:spcPct val="100000"/>
              </a:lnSpc>
            </a:pPr>
            <a:r>
              <a:rPr lang="en-US" altLang="zh-TW" sz="3600" b="1" dirty="0">
                <a:solidFill>
                  <a:srgbClr val="7030A0"/>
                </a:solidFill>
                <a:effectLst>
                  <a:outerShdw blurRad="38100" dist="38100" dir="2700000" algn="tl">
                    <a:srgbClr val="000000">
                      <a:alpha val="43137"/>
                    </a:srgbClr>
                  </a:outerShdw>
                </a:effectLst>
                <a:latin typeface="Times New Roman" panose="02020603050405020304" pitchFamily="18" charset="0"/>
                <a:ea typeface="Yuanti SC" panose="02010600040101010101" pitchFamily="2" charset="-122"/>
                <a:cs typeface="Times New Roman" panose="02020603050405020304" pitchFamily="18" charset="0"/>
              </a:rPr>
              <a:t>Response to COVID-19</a:t>
            </a:r>
            <a:br>
              <a:rPr lang="en-US" altLang="zh-TW" sz="3600" b="1" dirty="0">
                <a:solidFill>
                  <a:srgbClr val="7030A0"/>
                </a:solidFill>
                <a:effectLst>
                  <a:outerShdw blurRad="38100" dist="38100" dir="2700000" algn="tl">
                    <a:srgbClr val="000000">
                      <a:alpha val="43137"/>
                    </a:srgbClr>
                  </a:outerShdw>
                </a:effectLst>
                <a:latin typeface="Times New Roman" panose="02020603050405020304" pitchFamily="18" charset="0"/>
                <a:ea typeface="Yuanti SC" panose="02010600040101010101" pitchFamily="2" charset="-122"/>
                <a:cs typeface="Times New Roman" panose="02020603050405020304" pitchFamily="18" charset="0"/>
              </a:rPr>
            </a:br>
            <a:r>
              <a:rPr kumimoji="1" lang="en-US" altLang="zh-HK" sz="3600" b="1" dirty="0">
                <a:solidFill>
                  <a:prstClr val="black"/>
                </a:solidFill>
                <a:latin typeface="Times New Roman" panose="02020603050405020304" pitchFamily="18" charset="0"/>
                <a:ea typeface="Yuanti SC" panose="02010600040101010101" pitchFamily="2" charset="-122"/>
                <a:cs typeface="Times New Roman" panose="02020603050405020304" pitchFamily="18" charset="0"/>
              </a:rPr>
              <a:t>Three Levels of Disease Prevention</a:t>
            </a:r>
            <a:endParaRPr kumimoji="1" lang="zh-HK" altLang="en-US" sz="3600" b="1" dirty="0">
              <a:latin typeface="Times New Roman" panose="02020603050405020304" pitchFamily="18" charset="0"/>
              <a:ea typeface="Yuanti SC" panose="02010600040101010101" pitchFamily="2" charset="-122"/>
              <a:cs typeface="Times New Roman" panose="02020603050405020304" pitchFamily="18" charset="0"/>
            </a:endParaRPr>
          </a:p>
        </p:txBody>
      </p:sp>
      <p:sp>
        <p:nvSpPr>
          <p:cNvPr id="3" name="內容版面配置區 2">
            <a:extLst>
              <a:ext uri="{FF2B5EF4-FFF2-40B4-BE49-F238E27FC236}">
                <a16:creationId xmlns:a16="http://schemas.microsoft.com/office/drawing/2014/main" id="{3656FDED-71D9-A640-830F-63F80F3D6F2C}"/>
              </a:ext>
            </a:extLst>
          </p:cNvPr>
          <p:cNvSpPr>
            <a:spLocks noGrp="1"/>
          </p:cNvSpPr>
          <p:nvPr>
            <p:ph sz="half" idx="1"/>
          </p:nvPr>
        </p:nvSpPr>
        <p:spPr>
          <a:xfrm>
            <a:off x="251520" y="1772816"/>
            <a:ext cx="4905291" cy="5328592"/>
          </a:xfrm>
        </p:spPr>
        <p:txBody>
          <a:bodyPr>
            <a:normAutofit fontScale="62500" lnSpcReduction="20000"/>
          </a:bodyPr>
          <a:lstStyle/>
          <a:p>
            <a:pPr>
              <a:lnSpc>
                <a:spcPct val="150000"/>
              </a:lnSpc>
            </a:pPr>
            <a:r>
              <a:rPr lang="en-US" altLang="zh-HK" sz="3800" b="1" dirty="0">
                <a:latin typeface="Times New Roman" panose="02020603050405020304" pitchFamily="18" charset="0"/>
                <a:ea typeface="Yuanti SC" panose="02010600040101010101" pitchFamily="2" charset="-122"/>
                <a:cs typeface="Times New Roman" panose="02020603050405020304" pitchFamily="18" charset="0"/>
              </a:rPr>
              <a:t>Tertiary prevention</a:t>
            </a:r>
          </a:p>
          <a:p>
            <a:pPr lvl="1">
              <a:lnSpc>
                <a:spcPct val="150000"/>
              </a:lnSpc>
            </a:pPr>
            <a:r>
              <a:rPr lang="en-US" altLang="zh-HK" sz="3200" dirty="0" smtClean="0">
                <a:latin typeface="Times New Roman" panose="02020603050405020304" pitchFamily="18" charset="0"/>
                <a:ea typeface="Yuanti SC Light" panose="02010600040101010101" pitchFamily="2" charset="-122"/>
                <a:cs typeface="Times New Roman" panose="02020603050405020304" pitchFamily="18" charset="0"/>
              </a:rPr>
              <a:t>It is aimed </a:t>
            </a:r>
            <a:r>
              <a:rPr lang="en-US" altLang="zh-HK" sz="3200" dirty="0">
                <a:latin typeface="Times New Roman" panose="02020603050405020304" pitchFamily="18" charset="0"/>
                <a:ea typeface="Yuanti SC Light" panose="02010600040101010101" pitchFamily="2" charset="-122"/>
                <a:cs typeface="Times New Roman" panose="02020603050405020304" pitchFamily="18" charset="0"/>
              </a:rPr>
              <a:t>at reducing the progress or complications of established disease, </a:t>
            </a:r>
            <a:r>
              <a:rPr lang="en-US" altLang="zh-HK" sz="3200" dirty="0" smtClean="0">
                <a:latin typeface="Times New Roman" panose="02020603050405020304" pitchFamily="18" charset="0"/>
                <a:ea typeface="Yuanti SC Light" panose="02010600040101010101" pitchFamily="2" charset="-122"/>
                <a:cs typeface="Times New Roman" panose="02020603050405020304" pitchFamily="18" charset="0"/>
              </a:rPr>
              <a:t>which </a:t>
            </a:r>
            <a:r>
              <a:rPr lang="en-US" altLang="zh-HK" sz="3200" dirty="0">
                <a:latin typeface="Times New Roman" panose="02020603050405020304" pitchFamily="18" charset="0"/>
                <a:ea typeface="Yuanti SC Light" panose="02010600040101010101" pitchFamily="2" charset="-122"/>
                <a:cs typeface="Times New Roman" panose="02020603050405020304" pitchFamily="18" charset="0"/>
              </a:rPr>
              <a:t>is an important aspect of treatment and rehabilitation</a:t>
            </a:r>
          </a:p>
          <a:p>
            <a:pPr lvl="1">
              <a:lnSpc>
                <a:spcPct val="150000"/>
              </a:lnSpc>
            </a:pPr>
            <a:r>
              <a:rPr lang="en-US" altLang="zh-HK" sz="3200" dirty="0">
                <a:latin typeface="Times New Roman" panose="02020603050405020304" pitchFamily="18" charset="0"/>
                <a:ea typeface="Yuanti SC Light" panose="02010600040101010101" pitchFamily="2" charset="-122"/>
                <a:cs typeface="Times New Roman" panose="02020603050405020304" pitchFamily="18" charset="0"/>
              </a:rPr>
              <a:t>Consists of the measures intended to reduce impairments and disabilities, minimize suffering caused by poor health and promote patients’ adjustment to incurable conditions</a:t>
            </a:r>
          </a:p>
        </p:txBody>
      </p:sp>
      <p:sp>
        <p:nvSpPr>
          <p:cNvPr id="13" name="內容版面配置區 4">
            <a:extLst>
              <a:ext uri="{FF2B5EF4-FFF2-40B4-BE49-F238E27FC236}">
                <a16:creationId xmlns:a16="http://schemas.microsoft.com/office/drawing/2014/main" id="{7D0598ED-8CBD-D540-B38B-DADC88E9DABC}"/>
              </a:ext>
            </a:extLst>
          </p:cNvPr>
          <p:cNvSpPr>
            <a:spLocks noGrp="1"/>
          </p:cNvSpPr>
          <p:nvPr>
            <p:ph sz="half" idx="2"/>
          </p:nvPr>
        </p:nvSpPr>
        <p:spPr>
          <a:xfrm>
            <a:off x="5352262" y="1916832"/>
            <a:ext cx="3510390" cy="4110270"/>
          </a:xfrm>
          <a:blipFill>
            <a:blip r:embed="rId3"/>
            <a:tile tx="0" ty="0" sx="100000" sy="100000" flip="none" algn="tl"/>
          </a:blipFill>
        </p:spPr>
        <p:style>
          <a:lnRef idx="2">
            <a:schemeClr val="accent4"/>
          </a:lnRef>
          <a:fillRef idx="1">
            <a:schemeClr val="lt1"/>
          </a:fillRef>
          <a:effectRef idx="0">
            <a:schemeClr val="accent4"/>
          </a:effectRef>
          <a:fontRef idx="minor">
            <a:schemeClr val="dk1"/>
          </a:fontRef>
        </p:style>
        <p:txBody>
          <a:bodyPr>
            <a:noAutofit/>
          </a:bodyPr>
          <a:lstStyle/>
          <a:p>
            <a:pPr marL="0" indent="0">
              <a:lnSpc>
                <a:spcPct val="150000"/>
              </a:lnSpc>
              <a:buNone/>
            </a:pPr>
            <a:r>
              <a:rPr kumimoji="1" lang="en-US" altLang="zh-HK" sz="2000" dirty="0">
                <a:latin typeface="Times New Roman" panose="02020603050405020304" pitchFamily="18" charset="0"/>
                <a:ea typeface="Yuanti SC Light" panose="02010600040101010101" pitchFamily="2" charset="-122"/>
                <a:cs typeface="Times New Roman" panose="02020603050405020304" pitchFamily="18" charset="0"/>
              </a:rPr>
              <a:t>Study questions</a:t>
            </a:r>
            <a:r>
              <a:rPr kumimoji="1" lang="zh-HK" altLang="en-US" sz="2000" dirty="0">
                <a:latin typeface="Times New Roman" panose="02020603050405020304" pitchFamily="18" charset="0"/>
                <a:ea typeface="Yuanti SC Light" panose="02010600040101010101" pitchFamily="2" charset="-122"/>
                <a:cs typeface="Times New Roman" panose="02020603050405020304" pitchFamily="18" charset="0"/>
              </a:rPr>
              <a:t>：</a:t>
            </a:r>
            <a:endParaRPr kumimoji="1" lang="en-US" altLang="zh-HK" sz="2000" dirty="0">
              <a:latin typeface="Times New Roman" panose="02020603050405020304" pitchFamily="18" charset="0"/>
              <a:ea typeface="Yuanti SC Light" panose="02010600040101010101" pitchFamily="2" charset="-122"/>
              <a:cs typeface="Times New Roman" panose="02020603050405020304" pitchFamily="18" charset="0"/>
            </a:endParaRPr>
          </a:p>
          <a:p>
            <a:pPr>
              <a:lnSpc>
                <a:spcPct val="150000"/>
              </a:lnSpc>
            </a:pPr>
            <a:r>
              <a:rPr kumimoji="1" lang="en-US" altLang="zh-HK" sz="2000" dirty="0">
                <a:latin typeface="Times New Roman" panose="02020603050405020304" pitchFamily="18" charset="0"/>
                <a:ea typeface="Yuanti SC Light" panose="02010600040101010101" pitchFamily="2" charset="-122"/>
                <a:cs typeface="Times New Roman" panose="02020603050405020304" pitchFamily="18" charset="0"/>
              </a:rPr>
              <a:t>In response to COVID-19, what are the existing measures in tertiary prevention?</a:t>
            </a:r>
          </a:p>
          <a:p>
            <a:pPr>
              <a:lnSpc>
                <a:spcPct val="150000"/>
              </a:lnSpc>
            </a:pPr>
            <a:r>
              <a:rPr kumimoji="1" lang="en-US" altLang="zh-HK" sz="2000" dirty="0">
                <a:latin typeface="Times New Roman" panose="02020603050405020304" pitchFamily="18" charset="0"/>
                <a:ea typeface="Yuanti SC Light" panose="02010600040101010101" pitchFamily="2" charset="-122"/>
                <a:cs typeface="Times New Roman" panose="02020603050405020304" pitchFamily="18" charset="0"/>
              </a:rPr>
              <a:t>Suggest other preventive measures at tertiary level with brief explanation.</a:t>
            </a:r>
            <a:endParaRPr kumimoji="1" lang="zh-HK" altLang="en-US" sz="2000" dirty="0">
              <a:latin typeface="Times New Roman" panose="02020603050405020304" pitchFamily="18" charset="0"/>
              <a:ea typeface="Yuanti SC Light" panose="02010600040101010101" pitchFamily="2" charset="-122"/>
              <a:cs typeface="Times New Roman" panose="02020603050405020304" pitchFamily="18" charset="0"/>
            </a:endParaRPr>
          </a:p>
        </p:txBody>
      </p:sp>
      <p:sp>
        <p:nvSpPr>
          <p:cNvPr id="4" name="投影片編號版面配置區 3">
            <a:extLst>
              <a:ext uri="{FF2B5EF4-FFF2-40B4-BE49-F238E27FC236}">
                <a16:creationId xmlns:a16="http://schemas.microsoft.com/office/drawing/2014/main" id="{B5DA57C2-3766-6B4C-B25B-2F6576E2A091}"/>
              </a:ext>
            </a:extLst>
          </p:cNvPr>
          <p:cNvSpPr>
            <a:spLocks noGrp="1"/>
          </p:cNvSpPr>
          <p:nvPr>
            <p:ph type="sldNum" sz="quarter" idx="12"/>
          </p:nvPr>
        </p:nvSpPr>
        <p:spPr/>
        <p:txBody>
          <a:bodyPr/>
          <a:lstStyle/>
          <a:p>
            <a:pPr>
              <a:defRPr/>
            </a:pPr>
            <a:fld id="{0A8FAAD0-EA07-C54C-B1A4-378C301147C8}" type="slidenum">
              <a:rPr lang="zh-TW" altLang="en-US" smtClean="0"/>
              <a:pPr>
                <a:defRPr/>
              </a:pPr>
              <a:t>25</a:t>
            </a:fld>
            <a:endParaRPr lang="en-US" altLang="zh-TW"/>
          </a:p>
        </p:txBody>
      </p:sp>
    </p:spTree>
    <p:extLst>
      <p:ext uri="{BB962C8B-B14F-4D97-AF65-F5344CB8AC3E}">
        <p14:creationId xmlns:p14="http://schemas.microsoft.com/office/powerpoint/2010/main" val="2922839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439672A-5C68-204C-839D-B70D308A0815}"/>
              </a:ext>
            </a:extLst>
          </p:cNvPr>
          <p:cNvSpPr>
            <a:spLocks noGrp="1"/>
          </p:cNvSpPr>
          <p:nvPr>
            <p:ph type="title"/>
          </p:nvPr>
        </p:nvSpPr>
        <p:spPr>
          <a:xfrm>
            <a:off x="359533" y="268090"/>
            <a:ext cx="7886700" cy="994172"/>
          </a:xfrm>
        </p:spPr>
        <p:txBody>
          <a:bodyPr>
            <a:noAutofit/>
          </a:bodyPr>
          <a:lstStyle/>
          <a:p>
            <a:r>
              <a:rPr lang="en-US" altLang="zh-HK" sz="3600" b="1" dirty="0">
                <a:solidFill>
                  <a:srgbClr val="7030A0"/>
                </a:solidFill>
                <a:latin typeface="Times New Roman" panose="02020603050405020304" pitchFamily="18" charset="0"/>
                <a:ea typeface="Yuanti SC" panose="02010600040101010101" pitchFamily="2" charset="-122"/>
                <a:cs typeface="Times New Roman" panose="02020603050405020304" pitchFamily="18" charset="0"/>
              </a:rPr>
              <a:t>Strategies for Prevention and Control of Infectious Diseases</a:t>
            </a:r>
            <a:endParaRPr kumimoji="1" lang="zh-HK" altLang="en-US" sz="3600" b="1" dirty="0">
              <a:solidFill>
                <a:srgbClr val="7030A0"/>
              </a:solidFill>
              <a:latin typeface="Times New Roman" panose="02020603050405020304" pitchFamily="18" charset="0"/>
              <a:ea typeface="Yuanti SC" panose="02010600040101010101" pitchFamily="2" charset="-122"/>
              <a:cs typeface="Times New Roman" panose="02020603050405020304" pitchFamily="18" charset="0"/>
            </a:endParaRPr>
          </a:p>
        </p:txBody>
      </p:sp>
      <p:sp>
        <p:nvSpPr>
          <p:cNvPr id="3" name="內容版面配置區 2">
            <a:extLst>
              <a:ext uri="{FF2B5EF4-FFF2-40B4-BE49-F238E27FC236}">
                <a16:creationId xmlns:a16="http://schemas.microsoft.com/office/drawing/2014/main" id="{7519D2DB-5A77-A14E-B188-C9B38148A4A3}"/>
              </a:ext>
            </a:extLst>
          </p:cNvPr>
          <p:cNvSpPr>
            <a:spLocks noGrp="1"/>
          </p:cNvSpPr>
          <p:nvPr>
            <p:ph sz="half" idx="1"/>
          </p:nvPr>
        </p:nvSpPr>
        <p:spPr>
          <a:xfrm>
            <a:off x="398462" y="1556792"/>
            <a:ext cx="3942437" cy="2446358"/>
          </a:xfrm>
        </p:spPr>
        <p:txBody>
          <a:bodyPr>
            <a:noAutofit/>
          </a:bodyPr>
          <a:lstStyle/>
          <a:p>
            <a:pPr marL="0" indent="0">
              <a:lnSpc>
                <a:spcPct val="150000"/>
              </a:lnSpc>
              <a:buNone/>
            </a:pPr>
            <a:r>
              <a:rPr kumimoji="1" lang="en-US" altLang="zh-HK" sz="2000" dirty="0">
                <a:latin typeface="Times New Roman" panose="02020603050405020304" pitchFamily="18" charset="0"/>
                <a:ea typeface="Yuanti SC Light" panose="02010600040101010101" pitchFamily="2" charset="-122"/>
                <a:cs typeface="Times New Roman" panose="02020603050405020304" pitchFamily="18" charset="0"/>
              </a:rPr>
              <a:t>Read the following information:</a:t>
            </a:r>
          </a:p>
          <a:p>
            <a:pPr marL="0" indent="0">
              <a:lnSpc>
                <a:spcPct val="150000"/>
              </a:lnSpc>
              <a:buNone/>
            </a:pPr>
            <a:r>
              <a:rPr kumimoji="1" lang="en-US" altLang="zh-HK" sz="2000" dirty="0">
                <a:latin typeface="Times New Roman" panose="02020603050405020304" pitchFamily="18" charset="0"/>
                <a:ea typeface="Yuanti SC Light" panose="02010600040101010101" pitchFamily="2" charset="-122"/>
                <a:cs typeface="Times New Roman" panose="02020603050405020304" pitchFamily="18" charset="0"/>
              </a:rPr>
              <a:t>Centre for Health Protection -</a:t>
            </a:r>
            <a:r>
              <a:rPr lang="en-US" altLang="zh-HK" sz="2000" dirty="0">
                <a:latin typeface="Times New Roman" panose="02020603050405020304" pitchFamily="18" charset="0"/>
                <a:ea typeface="Yuanti SC Light" panose="02010600040101010101" pitchFamily="2" charset="-122"/>
                <a:cs typeface="Times New Roman" panose="02020603050405020304" pitchFamily="18" charset="0"/>
              </a:rPr>
              <a:t>Government’s Preparedness and Response Plan for Novel Infectious Disease of Public Health Significance (2020)</a:t>
            </a:r>
            <a:r>
              <a:rPr kumimoji="1" lang="zh-HK" altLang="en-US" sz="2000" dirty="0">
                <a:latin typeface="Times New Roman" panose="02020603050405020304" pitchFamily="18" charset="0"/>
                <a:ea typeface="Yuanti SC Light" panose="02010600040101010101" pitchFamily="2" charset="-122"/>
                <a:cs typeface="Times New Roman" panose="02020603050405020304" pitchFamily="18" charset="0"/>
              </a:rPr>
              <a:t> </a:t>
            </a:r>
            <a:r>
              <a:rPr kumimoji="1" lang="en-US" altLang="zh-HK" sz="2000" dirty="0">
                <a:latin typeface="Times New Roman" panose="02020603050405020304" pitchFamily="18" charset="0"/>
                <a:ea typeface="Yuanti SC Light" panose="02010600040101010101" pitchFamily="2" charset="-122"/>
                <a:cs typeface="Times New Roman" panose="02020603050405020304" pitchFamily="18" charset="0"/>
                <a:hlinkClick r:id="rId3"/>
              </a:rPr>
              <a:t>https://www.chp.gov.hk/files/pdf/govt_preparedness_and_response_plan_for_novel_infectious_disease_of_public_health_significance_eng.pdf</a:t>
            </a:r>
            <a:endParaRPr kumimoji="1" lang="en-US" altLang="zh-HK" sz="2000" dirty="0">
              <a:latin typeface="Times New Roman" panose="02020603050405020304" pitchFamily="18" charset="0"/>
              <a:ea typeface="Yuanti SC Light" panose="02010600040101010101" pitchFamily="2" charset="-122"/>
              <a:cs typeface="Times New Roman" panose="02020603050405020304" pitchFamily="18" charset="0"/>
            </a:endParaRPr>
          </a:p>
          <a:p>
            <a:pPr marL="0" indent="0">
              <a:lnSpc>
                <a:spcPct val="150000"/>
              </a:lnSpc>
              <a:buNone/>
            </a:pPr>
            <a:endParaRPr kumimoji="1" lang="en-US" altLang="zh-HK" sz="2000" dirty="0">
              <a:latin typeface="Times New Roman" panose="02020603050405020304" pitchFamily="18" charset="0"/>
              <a:ea typeface="Yuanti SC Light" panose="02010600040101010101" pitchFamily="2" charset="-122"/>
              <a:cs typeface="Times New Roman" panose="02020603050405020304" pitchFamily="18" charset="0"/>
            </a:endParaRPr>
          </a:p>
        </p:txBody>
      </p:sp>
      <p:sp>
        <p:nvSpPr>
          <p:cNvPr id="7" name="內容版面配置區 6">
            <a:extLst>
              <a:ext uri="{FF2B5EF4-FFF2-40B4-BE49-F238E27FC236}">
                <a16:creationId xmlns:a16="http://schemas.microsoft.com/office/drawing/2014/main" id="{3755E538-7C3F-D540-A834-DEB70AE75A2E}"/>
              </a:ext>
            </a:extLst>
          </p:cNvPr>
          <p:cNvSpPr>
            <a:spLocks noGrp="1"/>
          </p:cNvSpPr>
          <p:nvPr>
            <p:ph sz="half" idx="2"/>
          </p:nvPr>
        </p:nvSpPr>
        <p:spPr>
          <a:xfrm>
            <a:off x="5508104" y="765176"/>
            <a:ext cx="3528392" cy="5956300"/>
          </a:xfrm>
          <a:blipFill>
            <a:blip r:embed="rId4"/>
            <a:tile tx="0" ty="0" sx="100000" sy="100000" flip="none" algn="tl"/>
          </a:blipFill>
        </p:spPr>
        <p:style>
          <a:lnRef idx="2">
            <a:schemeClr val="accent2"/>
          </a:lnRef>
          <a:fillRef idx="1">
            <a:schemeClr val="lt1"/>
          </a:fillRef>
          <a:effectRef idx="0">
            <a:schemeClr val="accent2"/>
          </a:effectRef>
          <a:fontRef idx="minor">
            <a:schemeClr val="dk1"/>
          </a:fontRef>
        </p:style>
        <p:txBody>
          <a:bodyPr>
            <a:noAutofit/>
          </a:bodyPr>
          <a:lstStyle/>
          <a:p>
            <a:pPr marL="0" indent="0">
              <a:lnSpc>
                <a:spcPct val="150000"/>
              </a:lnSpc>
              <a:buNone/>
            </a:pPr>
            <a:r>
              <a:rPr lang="en-US" altLang="zh-HK" sz="2000" dirty="0">
                <a:latin typeface="Times New Roman" panose="02020603050405020304" pitchFamily="18" charset="0"/>
                <a:ea typeface="Yuanti SC Light" panose="02010600040101010101" pitchFamily="2" charset="-122"/>
                <a:cs typeface="Times New Roman" panose="02020603050405020304" pitchFamily="18" charset="0"/>
              </a:rPr>
              <a:t>Study questions</a:t>
            </a:r>
            <a:r>
              <a:rPr lang="zh-HK" altLang="en-US" sz="2000" dirty="0">
                <a:latin typeface="Times New Roman" panose="02020603050405020304" pitchFamily="18" charset="0"/>
                <a:ea typeface="Yuanti SC Light" panose="02010600040101010101" pitchFamily="2" charset="-122"/>
                <a:cs typeface="Times New Roman" panose="02020603050405020304" pitchFamily="18" charset="0"/>
              </a:rPr>
              <a:t>：</a:t>
            </a:r>
          </a:p>
          <a:p>
            <a:pPr>
              <a:lnSpc>
                <a:spcPct val="150000"/>
              </a:lnSpc>
            </a:pPr>
            <a:r>
              <a:rPr lang="en-US" altLang="zh-HK" sz="1800" dirty="0">
                <a:latin typeface="Times New Roman" panose="02020603050405020304" pitchFamily="18" charset="0"/>
                <a:ea typeface="Yuanti SC Light" panose="02010600040101010101" pitchFamily="2" charset="-122"/>
                <a:cs typeface="Times New Roman" panose="02020603050405020304" pitchFamily="18" charset="0"/>
              </a:rPr>
              <a:t>Three-tier response level system - Alert, Serious and Emergency</a:t>
            </a:r>
            <a:endParaRPr lang="zh-HK" altLang="en-US" sz="1800" dirty="0">
              <a:latin typeface="Times New Roman" panose="02020603050405020304" pitchFamily="18" charset="0"/>
              <a:ea typeface="Yuanti SC Light" panose="02010600040101010101" pitchFamily="2" charset="-122"/>
              <a:cs typeface="Times New Roman" panose="02020603050405020304" pitchFamily="18" charset="0"/>
            </a:endParaRPr>
          </a:p>
          <a:p>
            <a:pPr lvl="1">
              <a:lnSpc>
                <a:spcPct val="150000"/>
              </a:lnSpc>
            </a:pPr>
            <a:r>
              <a:rPr lang="en-US" altLang="zh-HK" sz="1800" dirty="0">
                <a:latin typeface="Times New Roman" panose="02020603050405020304" pitchFamily="18" charset="0"/>
                <a:ea typeface="Yuanti SC Light" panose="02010600040101010101" pitchFamily="2" charset="-122"/>
                <a:cs typeface="Times New Roman" panose="02020603050405020304" pitchFamily="18" charset="0"/>
              </a:rPr>
              <a:t>How does it classify</a:t>
            </a:r>
            <a:r>
              <a:rPr lang="zh-HK" altLang="en-US" sz="1800" dirty="0">
                <a:latin typeface="Times New Roman" panose="02020603050405020304" pitchFamily="18" charset="0"/>
                <a:ea typeface="Yuanti SC Light" panose="02010600040101010101" pitchFamily="2" charset="-122"/>
                <a:cs typeface="Times New Roman" panose="02020603050405020304" pitchFamily="18" charset="0"/>
              </a:rPr>
              <a:t>？</a:t>
            </a:r>
            <a:endParaRPr lang="en-US" altLang="zh-HK" sz="1800" dirty="0">
              <a:latin typeface="Times New Roman" panose="02020603050405020304" pitchFamily="18" charset="0"/>
              <a:ea typeface="Yuanti SC Light" panose="02010600040101010101" pitchFamily="2" charset="-122"/>
              <a:cs typeface="Times New Roman" panose="02020603050405020304" pitchFamily="18" charset="0"/>
            </a:endParaRPr>
          </a:p>
          <a:p>
            <a:pPr lvl="1">
              <a:lnSpc>
                <a:spcPct val="150000"/>
              </a:lnSpc>
            </a:pPr>
            <a:r>
              <a:rPr lang="en-US" altLang="zh-HK" sz="1800" dirty="0">
                <a:latin typeface="Times New Roman" panose="02020603050405020304" pitchFamily="18" charset="0"/>
                <a:ea typeface="Yuanti SC Light" panose="02010600040101010101" pitchFamily="2" charset="-122"/>
                <a:cs typeface="Times New Roman" panose="02020603050405020304" pitchFamily="18" charset="0"/>
              </a:rPr>
              <a:t>What are the corresponding command structures at different response levels? Why?</a:t>
            </a:r>
          </a:p>
          <a:p>
            <a:pPr lvl="1">
              <a:lnSpc>
                <a:spcPct val="150000"/>
              </a:lnSpc>
            </a:pPr>
            <a:r>
              <a:rPr lang="en-US" altLang="zh-HK" sz="1800" dirty="0">
                <a:latin typeface="Times New Roman" panose="02020603050405020304" pitchFamily="18" charset="0"/>
                <a:ea typeface="Yuanti SC Light" panose="02010600040101010101" pitchFamily="2" charset="-122"/>
                <a:cs typeface="Times New Roman" panose="02020603050405020304" pitchFamily="18" charset="0"/>
              </a:rPr>
              <a:t>Which level is activated in Hong Kong currently? What are the corresponding strategies for disease prevention and control? </a:t>
            </a:r>
            <a:endParaRPr lang="en-US" altLang="zh-HK" sz="2000" dirty="0">
              <a:latin typeface="Times New Roman" panose="02020603050405020304" pitchFamily="18" charset="0"/>
              <a:ea typeface="Yuanti SC Light" panose="02010600040101010101" pitchFamily="2" charset="-122"/>
              <a:cs typeface="Times New Roman" panose="02020603050405020304" pitchFamily="18" charset="0"/>
            </a:endParaRPr>
          </a:p>
        </p:txBody>
      </p:sp>
      <p:sp>
        <p:nvSpPr>
          <p:cNvPr id="4" name="投影片編號版面配置區 3">
            <a:extLst>
              <a:ext uri="{FF2B5EF4-FFF2-40B4-BE49-F238E27FC236}">
                <a16:creationId xmlns:a16="http://schemas.microsoft.com/office/drawing/2014/main" id="{CB268990-ACC6-0047-ABBB-9D4509DB0987}"/>
              </a:ext>
            </a:extLst>
          </p:cNvPr>
          <p:cNvSpPr>
            <a:spLocks noGrp="1"/>
          </p:cNvSpPr>
          <p:nvPr>
            <p:ph type="sldNum" sz="quarter" idx="12"/>
          </p:nvPr>
        </p:nvSpPr>
        <p:spPr/>
        <p:txBody>
          <a:bodyPr/>
          <a:lstStyle/>
          <a:p>
            <a:pPr>
              <a:defRPr/>
            </a:pPr>
            <a:fld id="{0A8FAAD0-EA07-C54C-B1A4-378C301147C8}" type="slidenum">
              <a:rPr lang="zh-TW" altLang="en-US" smtClean="0"/>
              <a:pPr>
                <a:defRPr/>
              </a:pPr>
              <a:t>26</a:t>
            </a:fld>
            <a:endParaRPr lang="en-US" altLang="zh-TW"/>
          </a:p>
        </p:txBody>
      </p:sp>
      <p:pic>
        <p:nvPicPr>
          <p:cNvPr id="8" name="圖片 7" descr="一張含有 室內, 黑色, 白色 的圖片&#10;&#10;自動產生的描述">
            <a:extLst>
              <a:ext uri="{FF2B5EF4-FFF2-40B4-BE49-F238E27FC236}">
                <a16:creationId xmlns:a16="http://schemas.microsoft.com/office/drawing/2014/main" id="{45A91C2A-2CC8-7E47-B517-E53A7953C55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404734" y="4869160"/>
            <a:ext cx="952500" cy="952500"/>
          </a:xfrm>
          <a:prstGeom prst="rect">
            <a:avLst/>
          </a:prstGeom>
        </p:spPr>
      </p:pic>
    </p:spTree>
    <p:extLst>
      <p:ext uri="{BB962C8B-B14F-4D97-AF65-F5344CB8AC3E}">
        <p14:creationId xmlns:p14="http://schemas.microsoft.com/office/powerpoint/2010/main" val="34728660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a:extLst>
              <a:ext uri="{FF2B5EF4-FFF2-40B4-BE49-F238E27FC236}">
                <a16:creationId xmlns:a16="http://schemas.microsoft.com/office/drawing/2014/main" id="{43ABE681-7002-0149-A067-C0F29A4D4DCE}"/>
              </a:ext>
            </a:extLst>
          </p:cNvPr>
          <p:cNvSpPr>
            <a:spLocks noGrp="1"/>
          </p:cNvSpPr>
          <p:nvPr>
            <p:ph type="ctrTitle"/>
          </p:nvPr>
        </p:nvSpPr>
        <p:spPr>
          <a:xfrm>
            <a:off x="611560" y="1628800"/>
            <a:ext cx="3388209" cy="3040784"/>
          </a:xfrm>
        </p:spPr>
        <p:txBody>
          <a:bodyPr>
            <a:noAutofit/>
          </a:bodyPr>
          <a:lstStyle/>
          <a:p>
            <a:r>
              <a:rPr kumimoji="1" lang="en-US" altLang="zh-HK" sz="5400" b="1" dirty="0">
                <a:solidFill>
                  <a:schemeClr val="accent6">
                    <a:lumMod val="50000"/>
                  </a:schemeClr>
                </a:solidFill>
                <a:latin typeface="Times New Roman" panose="02020603050405020304" pitchFamily="18" charset="0"/>
                <a:ea typeface="Yuanti SC" panose="02010600040101010101" pitchFamily="2" charset="-122"/>
                <a:cs typeface="Times New Roman" panose="02020603050405020304" pitchFamily="18" charset="0"/>
              </a:rPr>
              <a:t>Stay Healthy </a:t>
            </a:r>
            <a:br>
              <a:rPr kumimoji="1" lang="en-US" altLang="zh-HK" sz="5400" b="1" dirty="0">
                <a:solidFill>
                  <a:schemeClr val="accent6">
                    <a:lumMod val="50000"/>
                  </a:schemeClr>
                </a:solidFill>
                <a:latin typeface="Times New Roman" panose="02020603050405020304" pitchFamily="18" charset="0"/>
                <a:ea typeface="Yuanti SC" panose="02010600040101010101" pitchFamily="2" charset="-122"/>
                <a:cs typeface="Times New Roman" panose="02020603050405020304" pitchFamily="18" charset="0"/>
              </a:rPr>
            </a:br>
            <a:r>
              <a:rPr kumimoji="1" lang="en-US" altLang="zh-HK" sz="5400" b="1" dirty="0">
                <a:solidFill>
                  <a:schemeClr val="accent6">
                    <a:lumMod val="50000"/>
                  </a:schemeClr>
                </a:solidFill>
                <a:latin typeface="Times New Roman" panose="02020603050405020304" pitchFamily="18" charset="0"/>
                <a:ea typeface="Yuanti SC" panose="02010600040101010101" pitchFamily="2" charset="-122"/>
                <a:cs typeface="Times New Roman" panose="02020603050405020304" pitchFamily="18" charset="0"/>
              </a:rPr>
              <a:t>Be Caring</a:t>
            </a:r>
            <a:endParaRPr kumimoji="1" lang="zh-HK" altLang="en-US" sz="5400" dirty="0">
              <a:solidFill>
                <a:schemeClr val="accent6">
                  <a:lumMod val="50000"/>
                </a:schemeClr>
              </a:solidFill>
              <a:latin typeface="Times New Roman" panose="02020603050405020304" pitchFamily="18" charset="0"/>
              <a:cs typeface="Times New Roman" panose="02020603050405020304" pitchFamily="18" charset="0"/>
            </a:endParaRPr>
          </a:p>
        </p:txBody>
      </p:sp>
      <p:sp>
        <p:nvSpPr>
          <p:cNvPr id="5" name="投影片編號版面配置區 4">
            <a:extLst>
              <a:ext uri="{FF2B5EF4-FFF2-40B4-BE49-F238E27FC236}">
                <a16:creationId xmlns:a16="http://schemas.microsoft.com/office/drawing/2014/main" id="{B757B609-FF74-3C40-9DF9-2D87BDFB2D76}"/>
              </a:ext>
            </a:extLst>
          </p:cNvPr>
          <p:cNvSpPr>
            <a:spLocks noGrp="1"/>
          </p:cNvSpPr>
          <p:nvPr>
            <p:ph type="sldNum" sz="quarter" idx="12"/>
          </p:nvPr>
        </p:nvSpPr>
        <p:spPr>
          <a:xfrm>
            <a:off x="8028384" y="6453336"/>
            <a:ext cx="685800" cy="240030"/>
          </a:xfrm>
        </p:spPr>
        <p:txBody>
          <a:bodyPr>
            <a:normAutofit fontScale="92500" lnSpcReduction="20000"/>
          </a:bodyPr>
          <a:lstStyle/>
          <a:p>
            <a:pPr>
              <a:spcAft>
                <a:spcPts val="450"/>
              </a:spcAft>
              <a:defRPr/>
            </a:pPr>
            <a:fld id="{7E17CA3B-54FD-D849-8832-CF49096EA13B}" type="slidenum">
              <a:rPr lang="zh-TW" altLang="en-US" smtClean="0"/>
              <a:pPr>
                <a:spcAft>
                  <a:spcPts val="450"/>
                </a:spcAft>
                <a:defRPr/>
              </a:pPr>
              <a:t>27</a:t>
            </a:fld>
            <a:endParaRPr lang="en-US" altLang="zh-TW" dirty="0"/>
          </a:p>
        </p:txBody>
      </p:sp>
      <p:pic>
        <p:nvPicPr>
          <p:cNvPr id="8" name="圖片 7" descr="一張含有 輪子, 標誌 的圖片&#10;&#10;自動產生的描述">
            <a:extLst>
              <a:ext uri="{FF2B5EF4-FFF2-40B4-BE49-F238E27FC236}">
                <a16:creationId xmlns:a16="http://schemas.microsoft.com/office/drawing/2014/main" id="{E6BB9C42-462F-C94D-9A1F-CB5E0B133C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17946" y="1137310"/>
            <a:ext cx="4590239" cy="4590239"/>
          </a:xfrm>
          <a:prstGeom prst="rect">
            <a:avLst/>
          </a:prstGeom>
          <a:ln w="9525">
            <a:noFill/>
          </a:ln>
        </p:spPr>
      </p:pic>
    </p:spTree>
    <p:extLst>
      <p:ext uri="{BB962C8B-B14F-4D97-AF65-F5344CB8AC3E}">
        <p14:creationId xmlns:p14="http://schemas.microsoft.com/office/powerpoint/2010/main" val="1786180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02F54FC-A518-D44D-912B-4AD6F7FE662D}"/>
              </a:ext>
            </a:extLst>
          </p:cNvPr>
          <p:cNvSpPr>
            <a:spLocks noGrp="1"/>
          </p:cNvSpPr>
          <p:nvPr>
            <p:ph type="title"/>
          </p:nvPr>
        </p:nvSpPr>
        <p:spPr>
          <a:xfrm>
            <a:off x="971600" y="570089"/>
            <a:ext cx="7272808" cy="745629"/>
          </a:xfrm>
        </p:spPr>
        <p:txBody>
          <a:bodyPr>
            <a:noAutofit/>
          </a:bodyPr>
          <a:lstStyle/>
          <a:p>
            <a:r>
              <a:rPr lang="en-US" altLang="zh-HK" sz="3600" b="1" dirty="0">
                <a:solidFill>
                  <a:schemeClr val="accent6">
                    <a:lumMod val="50000"/>
                  </a:schemeClr>
                </a:solidFill>
                <a:latin typeface="Times New Roman" panose="02020603050405020304" pitchFamily="18" charset="0"/>
                <a:ea typeface="Yuanti SC" panose="02010600040101010101" pitchFamily="2" charset="-122"/>
                <a:cs typeface="Times New Roman" panose="02020603050405020304" pitchFamily="18" charset="0"/>
              </a:rPr>
              <a:t>What are infectious diseases?</a:t>
            </a:r>
            <a:endParaRPr kumimoji="1" lang="zh-HK" altLang="en-US" sz="3600" b="1" dirty="0">
              <a:solidFill>
                <a:schemeClr val="accent6">
                  <a:lumMod val="50000"/>
                </a:schemeClr>
              </a:solidFill>
              <a:latin typeface="Times New Roman" panose="02020603050405020304" pitchFamily="18" charset="0"/>
              <a:ea typeface="Yuanti SC" panose="02010600040101010101" pitchFamily="2" charset="-122"/>
              <a:cs typeface="Times New Roman" panose="02020603050405020304" pitchFamily="18" charset="0"/>
            </a:endParaRPr>
          </a:p>
        </p:txBody>
      </p:sp>
      <p:graphicFrame>
        <p:nvGraphicFramePr>
          <p:cNvPr id="5" name="內容版面配置區 4">
            <a:extLst>
              <a:ext uri="{FF2B5EF4-FFF2-40B4-BE49-F238E27FC236}">
                <a16:creationId xmlns:a16="http://schemas.microsoft.com/office/drawing/2014/main" id="{6D2B32D8-E570-1740-85CF-B666E9D66262}"/>
              </a:ext>
            </a:extLst>
          </p:cNvPr>
          <p:cNvGraphicFramePr>
            <a:graphicFrameLocks noGrp="1"/>
          </p:cNvGraphicFramePr>
          <p:nvPr>
            <p:ph idx="1"/>
            <p:extLst>
              <p:ext uri="{D42A27DB-BD31-4B8C-83A1-F6EECF244321}">
                <p14:modId xmlns:p14="http://schemas.microsoft.com/office/powerpoint/2010/main" val="466511763"/>
              </p:ext>
            </p:extLst>
          </p:nvPr>
        </p:nvGraphicFramePr>
        <p:xfrm>
          <a:off x="143508" y="1488734"/>
          <a:ext cx="8640960" cy="50366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投影片編號版面配置區 3">
            <a:extLst>
              <a:ext uri="{FF2B5EF4-FFF2-40B4-BE49-F238E27FC236}">
                <a16:creationId xmlns:a16="http://schemas.microsoft.com/office/drawing/2014/main" id="{8BEE1902-43F3-954D-803C-F596E7B0445C}"/>
              </a:ext>
            </a:extLst>
          </p:cNvPr>
          <p:cNvSpPr>
            <a:spLocks noGrp="1"/>
          </p:cNvSpPr>
          <p:nvPr>
            <p:ph type="sldNum" sz="quarter" idx="12"/>
          </p:nvPr>
        </p:nvSpPr>
        <p:spPr/>
        <p:txBody>
          <a:bodyPr/>
          <a:lstStyle/>
          <a:p>
            <a:pPr>
              <a:defRPr/>
            </a:pPr>
            <a:fld id="{0A8FAAD0-EA07-C54C-B1A4-378C301147C8}" type="slidenum">
              <a:rPr lang="zh-TW" altLang="en-US" smtClean="0"/>
              <a:pPr>
                <a:defRPr/>
              </a:pPr>
              <a:t>3</a:t>
            </a:fld>
            <a:endParaRPr lang="en-US" altLang="zh-TW" dirty="0"/>
          </a:p>
        </p:txBody>
      </p:sp>
    </p:spTree>
    <p:extLst>
      <p:ext uri="{BB962C8B-B14F-4D97-AF65-F5344CB8AC3E}">
        <p14:creationId xmlns:p14="http://schemas.microsoft.com/office/powerpoint/2010/main" val="3968604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DB4EF2E-4523-404B-B76C-3A9FACF21321}"/>
              </a:ext>
            </a:extLst>
          </p:cNvPr>
          <p:cNvSpPr>
            <a:spLocks noGrp="1"/>
          </p:cNvSpPr>
          <p:nvPr>
            <p:ph type="title"/>
          </p:nvPr>
        </p:nvSpPr>
        <p:spPr>
          <a:xfrm>
            <a:off x="964138" y="636935"/>
            <a:ext cx="6892342" cy="642938"/>
          </a:xfrm>
        </p:spPr>
        <p:txBody>
          <a:bodyPr rtlCol="0">
            <a:noAutofit/>
          </a:bodyPr>
          <a:lstStyle/>
          <a:p>
            <a:pPr algn="ctr">
              <a:defRPr/>
            </a:pPr>
            <a:r>
              <a:rPr lang="en-US" altLang="zh-HK" sz="3200" dirty="0">
                <a:latin typeface="Times New Roman" panose="02020603050405020304" pitchFamily="18" charset="0"/>
                <a:cs typeface="Times New Roman" panose="02020603050405020304" pitchFamily="18" charset="0"/>
              </a:rPr>
              <a:t>Triangle of Communicable Diseases</a:t>
            </a:r>
            <a:r>
              <a:rPr lang="en-US" altLang="zh-HK" sz="3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zh-HK" sz="3200" b="1" dirty="0">
                <a:solidFill>
                  <a:schemeClr val="accent6">
                    <a:lumMod val="50000"/>
                  </a:schemeClr>
                </a:solidFill>
                <a:effectLst>
                  <a:outerShdw blurRad="38100" dist="38100" dir="2700000" algn="tl">
                    <a:srgbClr val="000000">
                      <a:alpha val="43137"/>
                    </a:srgbClr>
                  </a:outerShdw>
                </a:effectLst>
                <a:latin typeface="Times New Roman" panose="02020603050405020304" pitchFamily="18" charset="0"/>
                <a:ea typeface="Yuanti SC" panose="02010600040101010101" pitchFamily="2" charset="-122"/>
                <a:cs typeface="Times New Roman" panose="02020603050405020304" pitchFamily="18" charset="0"/>
              </a:rPr>
              <a:t>Epidemiologic Triangle  </a:t>
            </a:r>
            <a:r>
              <a:rPr lang="en-US" altLang="zh-HK" sz="2700" b="1" dirty="0">
                <a:solidFill>
                  <a:schemeClr val="accent6">
                    <a:lumMod val="50000"/>
                  </a:schemeClr>
                </a:solidFill>
                <a:effectLst>
                  <a:outerShdw blurRad="38100" dist="38100" dir="2700000" algn="tl">
                    <a:srgbClr val="000000">
                      <a:alpha val="43137"/>
                    </a:srgbClr>
                  </a:outerShdw>
                </a:effectLst>
                <a:latin typeface="Times New Roman" panose="02020603050405020304" pitchFamily="18" charset="0"/>
                <a:ea typeface="Yuanti SC" panose="02010600040101010101" pitchFamily="2" charset="-122"/>
                <a:cs typeface="Times New Roman" panose="02020603050405020304" pitchFamily="18" charset="0"/>
              </a:rPr>
              <a:t>
</a:t>
            </a:r>
            <a:endParaRPr lang="zh-TW" altLang="en-US" sz="2700" b="1" dirty="0">
              <a:solidFill>
                <a:schemeClr val="accent6">
                  <a:lumMod val="50000"/>
                </a:schemeClr>
              </a:solidFill>
              <a:effectLst>
                <a:outerShdw blurRad="38100" dist="38100" dir="2700000" algn="tl">
                  <a:srgbClr val="000000">
                    <a:alpha val="43137"/>
                  </a:srgbClr>
                </a:outerShdw>
              </a:effectLst>
              <a:latin typeface="Times New Roman" panose="02020603050405020304" pitchFamily="18" charset="0"/>
              <a:ea typeface="Yuanti SC" panose="02010600040101010101" pitchFamily="2" charset="-122"/>
              <a:cs typeface="Times New Roman" panose="02020603050405020304" pitchFamily="18" charset="0"/>
            </a:endParaRPr>
          </a:p>
        </p:txBody>
      </p:sp>
      <p:graphicFrame>
        <p:nvGraphicFramePr>
          <p:cNvPr id="4" name="內容版面配置區 3">
            <a:extLst>
              <a:ext uri="{FF2B5EF4-FFF2-40B4-BE49-F238E27FC236}">
                <a16:creationId xmlns:a16="http://schemas.microsoft.com/office/drawing/2014/main" id="{6AA166A7-7DA4-EE41-9355-9DFEBC8D4F6A}"/>
              </a:ext>
            </a:extLst>
          </p:cNvPr>
          <p:cNvGraphicFramePr>
            <a:graphicFrameLocks noGrp="1"/>
          </p:cNvGraphicFramePr>
          <p:nvPr>
            <p:ph idx="1"/>
            <p:extLst>
              <p:ext uri="{D42A27DB-BD31-4B8C-83A1-F6EECF244321}">
                <p14:modId xmlns:p14="http://schemas.microsoft.com/office/powerpoint/2010/main" val="367595516"/>
              </p:ext>
            </p:extLst>
          </p:nvPr>
        </p:nvGraphicFramePr>
        <p:xfrm>
          <a:off x="1928794" y="1643050"/>
          <a:ext cx="6357982" cy="48681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8436" name="投影片編號版面配置區 5">
            <a:extLst>
              <a:ext uri="{FF2B5EF4-FFF2-40B4-BE49-F238E27FC236}">
                <a16:creationId xmlns:a16="http://schemas.microsoft.com/office/drawing/2014/main" id="{E3DBD1C9-2482-C147-ACED-33B20193DE8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50000"/>
              <a:buFont typeface="Wingdings 2" pitchFamily="2" charset="2"/>
              <a:buChar char=""/>
              <a:defRPr sz="1800">
                <a:solidFill>
                  <a:schemeClr val="tx1"/>
                </a:solidFill>
                <a:latin typeface="Cambria" panose="02040503050406030204" pitchFamily="18" charset="0"/>
                <a:ea typeface="新細明體" panose="02020500000000000000" pitchFamily="18" charset="-120"/>
              </a:defRPr>
            </a:lvl1pPr>
            <a:lvl2pPr marL="417878" indent="-160724">
              <a:spcBef>
                <a:spcPct val="20000"/>
              </a:spcBef>
              <a:buClr>
                <a:schemeClr val="accent2"/>
              </a:buClr>
              <a:buSzPct val="50000"/>
              <a:buFont typeface="Wingdings 2" pitchFamily="2" charset="2"/>
              <a:buChar char="³"/>
              <a:defRPr sz="1575">
                <a:solidFill>
                  <a:schemeClr val="tx1"/>
                </a:solidFill>
                <a:latin typeface="Cambria" panose="02040503050406030204" pitchFamily="18" charset="0"/>
                <a:ea typeface="新細明體" panose="02020500000000000000" pitchFamily="18" charset="-120"/>
              </a:defRPr>
            </a:lvl2pPr>
            <a:lvl3pPr marL="642890" indent="-128579">
              <a:spcBef>
                <a:spcPct val="20000"/>
              </a:spcBef>
              <a:buClr>
                <a:srgbClr val="FF6700"/>
              </a:buClr>
              <a:buSzPct val="60000"/>
              <a:buFont typeface="Wingdings 2" pitchFamily="2" charset="2"/>
              <a:buChar char="®"/>
              <a:defRPr sz="1350">
                <a:solidFill>
                  <a:schemeClr val="tx1"/>
                </a:solidFill>
                <a:latin typeface="Cambria" panose="02040503050406030204" pitchFamily="18" charset="0"/>
                <a:ea typeface="新細明體" panose="02020500000000000000" pitchFamily="18" charset="-120"/>
              </a:defRPr>
            </a:lvl3pPr>
            <a:lvl4pPr marL="900045" indent="-128579">
              <a:spcBef>
                <a:spcPct val="20000"/>
              </a:spcBef>
              <a:buClr>
                <a:srgbClr val="956B43"/>
              </a:buClr>
              <a:buSzPct val="45000"/>
              <a:buFont typeface="Wingdings 2" pitchFamily="2" charset="2"/>
              <a:buChar char="¯"/>
              <a:defRPr sz="1125">
                <a:solidFill>
                  <a:schemeClr val="tx1"/>
                </a:solidFill>
                <a:latin typeface="Cambria" panose="02040503050406030204" pitchFamily="18" charset="0"/>
                <a:ea typeface="新細明體" panose="02020500000000000000" pitchFamily="18" charset="-120"/>
              </a:defRPr>
            </a:lvl4pPr>
            <a:lvl5pPr marL="1157201" indent="-128579">
              <a:spcBef>
                <a:spcPct val="20000"/>
              </a:spcBef>
              <a:buClr>
                <a:srgbClr val="FEA022"/>
              </a:buClr>
              <a:buFont typeface="Wingdings 2" pitchFamily="2" charset="2"/>
              <a:buChar char=""/>
              <a:defRPr sz="1125">
                <a:solidFill>
                  <a:schemeClr val="tx1"/>
                </a:solidFill>
                <a:latin typeface="Cambria" panose="02040503050406030204" pitchFamily="18" charset="0"/>
                <a:ea typeface="新細明體" panose="02020500000000000000" pitchFamily="18" charset="-120"/>
              </a:defRPr>
            </a:lvl5pPr>
            <a:lvl6pPr marL="1414357" indent="-128579" eaLnBrk="0" fontAlgn="base" hangingPunct="0">
              <a:spcBef>
                <a:spcPct val="20000"/>
              </a:spcBef>
              <a:spcAft>
                <a:spcPct val="0"/>
              </a:spcAft>
              <a:buClr>
                <a:srgbClr val="FEA022"/>
              </a:buClr>
              <a:buFont typeface="Wingdings 2" pitchFamily="2" charset="2"/>
              <a:buChar char=""/>
              <a:defRPr sz="1125">
                <a:solidFill>
                  <a:schemeClr val="tx1"/>
                </a:solidFill>
                <a:latin typeface="Cambria" panose="02040503050406030204" pitchFamily="18" charset="0"/>
                <a:ea typeface="新細明體" panose="02020500000000000000" pitchFamily="18" charset="-120"/>
              </a:defRPr>
            </a:lvl6pPr>
            <a:lvl7pPr marL="1671513" indent="-128579" eaLnBrk="0" fontAlgn="base" hangingPunct="0">
              <a:spcBef>
                <a:spcPct val="20000"/>
              </a:spcBef>
              <a:spcAft>
                <a:spcPct val="0"/>
              </a:spcAft>
              <a:buClr>
                <a:srgbClr val="FEA022"/>
              </a:buClr>
              <a:buFont typeface="Wingdings 2" pitchFamily="2" charset="2"/>
              <a:buChar char=""/>
              <a:defRPr sz="1125">
                <a:solidFill>
                  <a:schemeClr val="tx1"/>
                </a:solidFill>
                <a:latin typeface="Cambria" panose="02040503050406030204" pitchFamily="18" charset="0"/>
                <a:ea typeface="新細明體" panose="02020500000000000000" pitchFamily="18" charset="-120"/>
              </a:defRPr>
            </a:lvl7pPr>
            <a:lvl8pPr marL="1928669" indent="-128579" eaLnBrk="0" fontAlgn="base" hangingPunct="0">
              <a:spcBef>
                <a:spcPct val="20000"/>
              </a:spcBef>
              <a:spcAft>
                <a:spcPct val="0"/>
              </a:spcAft>
              <a:buClr>
                <a:srgbClr val="FEA022"/>
              </a:buClr>
              <a:buFont typeface="Wingdings 2" pitchFamily="2" charset="2"/>
              <a:buChar char=""/>
              <a:defRPr sz="1125">
                <a:solidFill>
                  <a:schemeClr val="tx1"/>
                </a:solidFill>
                <a:latin typeface="Cambria" panose="02040503050406030204" pitchFamily="18" charset="0"/>
                <a:ea typeface="新細明體" panose="02020500000000000000" pitchFamily="18" charset="-120"/>
              </a:defRPr>
            </a:lvl8pPr>
            <a:lvl9pPr marL="2185825" indent="-128579" eaLnBrk="0" fontAlgn="base" hangingPunct="0">
              <a:spcBef>
                <a:spcPct val="20000"/>
              </a:spcBef>
              <a:spcAft>
                <a:spcPct val="0"/>
              </a:spcAft>
              <a:buClr>
                <a:srgbClr val="FEA022"/>
              </a:buClr>
              <a:buFont typeface="Wingdings 2" pitchFamily="2" charset="2"/>
              <a:buChar char=""/>
              <a:defRPr sz="1125">
                <a:solidFill>
                  <a:schemeClr val="tx1"/>
                </a:solidFill>
                <a:latin typeface="Cambria" panose="02040503050406030204" pitchFamily="18" charset="0"/>
                <a:ea typeface="新細明體" panose="02020500000000000000" pitchFamily="18" charset="-120"/>
              </a:defRPr>
            </a:lvl9pPr>
          </a:lstStyle>
          <a:p>
            <a:pPr>
              <a:spcBef>
                <a:spcPct val="0"/>
              </a:spcBef>
              <a:buClrTx/>
              <a:buSzTx/>
              <a:buFontTx/>
              <a:buNone/>
            </a:pPr>
            <a:fld id="{72B4A019-4A73-854F-A93E-858B6245D76F}" type="slidenum">
              <a:rPr lang="zh-TW" altLang="en-US" sz="675">
                <a:solidFill>
                  <a:srgbClr val="898989"/>
                </a:solidFill>
                <a:latin typeface="Calibri" panose="020F0502020204030204" pitchFamily="34" charset="0"/>
              </a:rPr>
              <a:pPr>
                <a:spcBef>
                  <a:spcPct val="0"/>
                </a:spcBef>
                <a:buClrTx/>
                <a:buSzTx/>
                <a:buFontTx/>
                <a:buNone/>
              </a:pPr>
              <a:t>4</a:t>
            </a:fld>
            <a:endParaRPr lang="en-US" altLang="zh-TW" sz="675" dirty="0">
              <a:solidFill>
                <a:srgbClr val="898989"/>
              </a:solidFill>
              <a:latin typeface="Calibri" panose="020F0502020204030204" pitchFamily="34" charset="0"/>
            </a:endParaRPr>
          </a:p>
        </p:txBody>
      </p:sp>
      <p:sp>
        <p:nvSpPr>
          <p:cNvPr id="17" name="卡片 16">
            <a:extLst>
              <a:ext uri="{FF2B5EF4-FFF2-40B4-BE49-F238E27FC236}">
                <a16:creationId xmlns:a16="http://schemas.microsoft.com/office/drawing/2014/main" id="{16F99088-F76E-054F-83AA-384A4A866506}"/>
              </a:ext>
            </a:extLst>
          </p:cNvPr>
          <p:cNvSpPr/>
          <p:nvPr/>
        </p:nvSpPr>
        <p:spPr>
          <a:xfrm>
            <a:off x="785786" y="1571612"/>
            <a:ext cx="3456385" cy="1180035"/>
          </a:xfrm>
          <a:prstGeom prst="flowChartPunchedCard">
            <a:avLst/>
          </a:prstGeom>
        </p:spPr>
        <p:style>
          <a:lnRef idx="2">
            <a:schemeClr val="accent6"/>
          </a:lnRef>
          <a:fillRef idx="1">
            <a:schemeClr val="lt1"/>
          </a:fillRef>
          <a:effectRef idx="0">
            <a:schemeClr val="accent6"/>
          </a:effectRef>
          <a:fontRef idx="minor">
            <a:schemeClr val="dk1"/>
          </a:fontRef>
        </p:style>
        <p:txBody>
          <a:bodyPr rtlCol="0" anchor="b"/>
          <a:lstStyle/>
          <a:p>
            <a:pPr algn="ctr"/>
            <a:r>
              <a:rPr lang="en-US" altLang="zh-HK" sz="2000" dirty="0">
                <a:latin typeface="Times New Roman" panose="02020603050405020304" pitchFamily="18" charset="0"/>
                <a:ea typeface="Yuanti SC" panose="02010600040101010101" pitchFamily="2" charset="-122"/>
                <a:cs typeface="Times New Roman" panose="02020603050405020304" pitchFamily="18" charset="0"/>
              </a:rPr>
              <a:t>A  framework frequently used by epidemiologists when studying disease outbreaks</a:t>
            </a:r>
            <a:endParaRPr lang="zh-HK" altLang="en-US" sz="2000" dirty="0">
              <a:latin typeface="Times New Roman" panose="02020603050405020304" pitchFamily="18" charset="0"/>
              <a:ea typeface="Yuanti SC" panose="02010600040101010101" pitchFamily="2" charset="-122"/>
              <a:cs typeface="Times New Roman" panose="02020603050405020304" pitchFamily="18" charset="0"/>
            </a:endParaRPr>
          </a:p>
        </p:txBody>
      </p:sp>
      <p:sp>
        <p:nvSpPr>
          <p:cNvPr id="5" name="文字方塊 4">
            <a:extLst>
              <a:ext uri="{FF2B5EF4-FFF2-40B4-BE49-F238E27FC236}">
                <a16:creationId xmlns:a16="http://schemas.microsoft.com/office/drawing/2014/main" id="{CD11C5AB-445A-7C4C-89E7-28D44F9308C1}"/>
              </a:ext>
            </a:extLst>
          </p:cNvPr>
          <p:cNvSpPr txBox="1"/>
          <p:nvPr/>
        </p:nvSpPr>
        <p:spPr>
          <a:xfrm>
            <a:off x="5214942" y="5929330"/>
            <a:ext cx="2288357" cy="523220"/>
          </a:xfrm>
          <a:prstGeom prst="rect">
            <a:avLst/>
          </a:prstGeom>
          <a:noFill/>
        </p:spPr>
        <p:txBody>
          <a:bodyPr wrap="square" rtlCol="0">
            <a:spAutoFit/>
          </a:bodyPr>
          <a:lstStyle/>
          <a:p>
            <a:pPr defTabSz="685800"/>
            <a:r>
              <a:rPr lang="en-US" altLang="zh-TW" sz="2800" b="1" kern="0" dirty="0">
                <a:solidFill>
                  <a:schemeClr val="bg1"/>
                </a:solidFill>
                <a:latin typeface="Times New Roman" panose="02020603050405020304" pitchFamily="18" charset="0"/>
                <a:ea typeface="Yuanti SC" panose="02010600040101010101" pitchFamily="2" charset="-122"/>
                <a:cs typeface="Times New Roman" panose="02020603050405020304" pitchFamily="18" charset="0"/>
              </a:rPr>
              <a:t>Environment</a:t>
            </a:r>
            <a:endParaRPr lang="zh-TW" altLang="en-US" sz="2800" b="1" kern="0" dirty="0">
              <a:solidFill>
                <a:schemeClr val="bg1"/>
              </a:solidFill>
              <a:latin typeface="Times New Roman" panose="02020603050405020304" pitchFamily="18" charset="0"/>
              <a:ea typeface="Yuanti SC" panose="02010600040101010101" pitchFamily="2" charset="-122"/>
              <a:cs typeface="Times New Roman" panose="02020603050405020304" pitchFamily="18" charset="0"/>
            </a:endParaRPr>
          </a:p>
        </p:txBody>
      </p:sp>
    </p:spTree>
    <p:extLst>
      <p:ext uri="{BB962C8B-B14F-4D97-AF65-F5344CB8AC3E}">
        <p14:creationId xmlns:p14="http://schemas.microsoft.com/office/powerpoint/2010/main" val="3879832823"/>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B08B069-8FB5-5242-8BCC-5D2E86392DFF}"/>
              </a:ext>
            </a:extLst>
          </p:cNvPr>
          <p:cNvSpPr>
            <a:spLocks noGrp="1"/>
          </p:cNvSpPr>
          <p:nvPr>
            <p:ph type="title"/>
          </p:nvPr>
        </p:nvSpPr>
        <p:spPr>
          <a:xfrm>
            <a:off x="611560" y="448282"/>
            <a:ext cx="5040560" cy="785738"/>
          </a:xfrm>
        </p:spPr>
        <p:txBody>
          <a:bodyPr>
            <a:normAutofit fontScale="90000"/>
          </a:bodyPr>
          <a:lstStyle/>
          <a:p>
            <a:pPr algn="ctr"/>
            <a:r>
              <a:rPr kumimoji="1" lang="en-US" altLang="zh-HK" sz="3600" b="1" dirty="0">
                <a:solidFill>
                  <a:schemeClr val="accent6">
                    <a:lumMod val="50000"/>
                  </a:schemeClr>
                </a:solidFill>
                <a:latin typeface="Times New Roman" panose="02020603050405020304" pitchFamily="18" charset="0"/>
                <a:ea typeface="Yuanti SC" panose="02010600040101010101" pitchFamily="2" charset="-122"/>
                <a:cs typeface="Times New Roman" panose="02020603050405020304" pitchFamily="18" charset="0"/>
              </a:rPr>
              <a:t>The Agent / Pathogen</a:t>
            </a:r>
            <a:r>
              <a:rPr kumimoji="1" lang="zh-HK" altLang="en-US" sz="3600" b="1" dirty="0">
                <a:solidFill>
                  <a:schemeClr val="accent6">
                    <a:lumMod val="50000"/>
                  </a:schemeClr>
                </a:solidFill>
                <a:latin typeface="Times New Roman" panose="02020603050405020304" pitchFamily="18" charset="0"/>
                <a:ea typeface="Yuanti SC" panose="02010600040101010101" pitchFamily="2" charset="-122"/>
                <a:cs typeface="Times New Roman" panose="02020603050405020304" pitchFamily="18" charset="0"/>
              </a:rPr>
              <a:t>（</a:t>
            </a:r>
            <a:r>
              <a:rPr kumimoji="1" lang="en-US" altLang="zh-HK" sz="3600" b="1" dirty="0">
                <a:solidFill>
                  <a:schemeClr val="accent6">
                    <a:lumMod val="50000"/>
                  </a:schemeClr>
                </a:solidFill>
                <a:latin typeface="Times New Roman" panose="02020603050405020304" pitchFamily="18" charset="0"/>
                <a:ea typeface="Yuanti SC" panose="02010600040101010101" pitchFamily="2" charset="-122"/>
                <a:cs typeface="Times New Roman" panose="02020603050405020304" pitchFamily="18" charset="0"/>
              </a:rPr>
              <a:t>1</a:t>
            </a:r>
            <a:r>
              <a:rPr kumimoji="1" lang="zh-HK" altLang="en-US" sz="3600" b="1" dirty="0">
                <a:solidFill>
                  <a:schemeClr val="accent6">
                    <a:lumMod val="50000"/>
                  </a:schemeClr>
                </a:solidFill>
                <a:latin typeface="Times New Roman" panose="02020603050405020304" pitchFamily="18" charset="0"/>
                <a:ea typeface="Yuanti SC" panose="02010600040101010101" pitchFamily="2" charset="-122"/>
                <a:cs typeface="Times New Roman" panose="02020603050405020304" pitchFamily="18" charset="0"/>
              </a:rPr>
              <a:t>）</a:t>
            </a:r>
          </a:p>
        </p:txBody>
      </p:sp>
      <p:sp>
        <p:nvSpPr>
          <p:cNvPr id="3" name="內容版面配置區 2">
            <a:extLst>
              <a:ext uri="{FF2B5EF4-FFF2-40B4-BE49-F238E27FC236}">
                <a16:creationId xmlns:a16="http://schemas.microsoft.com/office/drawing/2014/main" id="{9BDACD4A-46E1-DF43-9767-DBFB823847A6}"/>
              </a:ext>
            </a:extLst>
          </p:cNvPr>
          <p:cNvSpPr>
            <a:spLocks noGrp="1"/>
          </p:cNvSpPr>
          <p:nvPr>
            <p:ph idx="1"/>
          </p:nvPr>
        </p:nvSpPr>
        <p:spPr>
          <a:xfrm>
            <a:off x="467544" y="1250770"/>
            <a:ext cx="8352928" cy="5470706"/>
          </a:xfrm>
        </p:spPr>
        <p:txBody>
          <a:bodyPr>
            <a:noAutofit/>
          </a:bodyPr>
          <a:lstStyle/>
          <a:p>
            <a:pPr>
              <a:lnSpc>
                <a:spcPct val="150000"/>
              </a:lnSpc>
            </a:pPr>
            <a:r>
              <a:rPr lang="en-US" altLang="zh-HK" sz="2400" dirty="0">
                <a:latin typeface="Times New Roman" panose="02020603050405020304" pitchFamily="18" charset="0"/>
                <a:ea typeface="Yuanti SC Light" panose="02010600040101010101" pitchFamily="2" charset="-122"/>
                <a:cs typeface="Times New Roman" panose="02020603050405020304" pitchFamily="18" charset="0"/>
              </a:rPr>
              <a:t>Pathogens include bacteria, viruses, parasites or fungi</a:t>
            </a:r>
          </a:p>
          <a:p>
            <a:pPr>
              <a:lnSpc>
                <a:spcPct val="150000"/>
              </a:lnSpc>
            </a:pPr>
            <a:r>
              <a:rPr lang="en-US" altLang="zh-HK" sz="2400" dirty="0">
                <a:latin typeface="Times New Roman" panose="02020603050405020304" pitchFamily="18" charset="0"/>
                <a:ea typeface="Yuanti SC Light" panose="02010600040101010101" pitchFamily="2" charset="-122"/>
                <a:cs typeface="Times New Roman" panose="02020603050405020304" pitchFamily="18" charset="0"/>
              </a:rPr>
              <a:t>Generally, a pathogen must be present for disease to occur; however, presence of that pathogen alone is not always sufficient to cause disease</a:t>
            </a:r>
          </a:p>
          <a:p>
            <a:pPr>
              <a:lnSpc>
                <a:spcPct val="150000"/>
              </a:lnSpc>
            </a:pPr>
            <a:r>
              <a:rPr lang="en-US" altLang="zh-HK" sz="2400" dirty="0">
                <a:latin typeface="Times New Roman" panose="02020603050405020304" pitchFamily="18" charset="0"/>
                <a:ea typeface="Yuanti SC Light" panose="02010600040101010101" pitchFamily="2" charset="-122"/>
                <a:cs typeface="Times New Roman" panose="02020603050405020304" pitchFamily="18" charset="0"/>
              </a:rPr>
              <a:t>A variety of factors influence whether exposure to the pathogen will result in disease, including the pathogenicity and dose of the pathogen</a:t>
            </a:r>
            <a:endParaRPr kumimoji="1" lang="zh-HK" altLang="en-US" sz="2400" dirty="0">
              <a:latin typeface="Times New Roman" panose="02020603050405020304" pitchFamily="18" charset="0"/>
              <a:ea typeface="Yuanti SC Light" panose="02010600040101010101" pitchFamily="2" charset="-122"/>
              <a:cs typeface="Times New Roman" panose="02020603050405020304" pitchFamily="18" charset="0"/>
            </a:endParaRPr>
          </a:p>
        </p:txBody>
      </p:sp>
      <p:sp>
        <p:nvSpPr>
          <p:cNvPr id="4" name="投影片編號版面配置區 3">
            <a:extLst>
              <a:ext uri="{FF2B5EF4-FFF2-40B4-BE49-F238E27FC236}">
                <a16:creationId xmlns:a16="http://schemas.microsoft.com/office/drawing/2014/main" id="{F4FAAC05-F407-D543-9ACF-BC2C725F04C2}"/>
              </a:ext>
            </a:extLst>
          </p:cNvPr>
          <p:cNvSpPr>
            <a:spLocks noGrp="1"/>
          </p:cNvSpPr>
          <p:nvPr>
            <p:ph type="sldNum" sz="quarter" idx="12"/>
          </p:nvPr>
        </p:nvSpPr>
        <p:spPr/>
        <p:txBody>
          <a:bodyPr/>
          <a:lstStyle/>
          <a:p>
            <a:pPr>
              <a:defRPr/>
            </a:pPr>
            <a:fld id="{0A8FAAD0-EA07-C54C-B1A4-378C301147C8}" type="slidenum">
              <a:rPr lang="zh-TW" altLang="en-US" smtClean="0"/>
              <a:pPr>
                <a:defRPr/>
              </a:pPr>
              <a:t>5</a:t>
            </a:fld>
            <a:endParaRPr lang="en-US" altLang="zh-TW"/>
          </a:p>
        </p:txBody>
      </p:sp>
    </p:spTree>
    <p:extLst>
      <p:ext uri="{BB962C8B-B14F-4D97-AF65-F5344CB8AC3E}">
        <p14:creationId xmlns:p14="http://schemas.microsoft.com/office/powerpoint/2010/main" val="2707678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040E581-ACE5-8944-9E01-57ACB432D677}"/>
              </a:ext>
            </a:extLst>
          </p:cNvPr>
          <p:cNvSpPr>
            <a:spLocks noGrp="1"/>
          </p:cNvSpPr>
          <p:nvPr>
            <p:ph type="title"/>
          </p:nvPr>
        </p:nvSpPr>
        <p:spPr>
          <a:xfrm>
            <a:off x="2257424" y="332656"/>
            <a:ext cx="5194895" cy="444042"/>
          </a:xfrm>
        </p:spPr>
        <p:txBody>
          <a:bodyPr>
            <a:noAutofit/>
          </a:bodyPr>
          <a:lstStyle/>
          <a:p>
            <a:pPr algn="ctr"/>
            <a:r>
              <a:rPr kumimoji="1" lang="en-US" altLang="zh-HK" sz="3600" b="1" dirty="0">
                <a:solidFill>
                  <a:schemeClr val="accent6">
                    <a:lumMod val="50000"/>
                  </a:schemeClr>
                </a:solidFill>
                <a:latin typeface="Times New Roman" panose="02020603050405020304" pitchFamily="18" charset="0"/>
                <a:ea typeface="Yuanti SC" panose="02010600040101010101" pitchFamily="2" charset="-122"/>
                <a:cs typeface="Times New Roman" panose="02020603050405020304" pitchFamily="18" charset="0"/>
              </a:rPr>
              <a:t>The Agent / Pathogen (2</a:t>
            </a:r>
            <a:r>
              <a:rPr kumimoji="1" lang="zh-HK" altLang="en-US" sz="3600" b="1" dirty="0">
                <a:solidFill>
                  <a:schemeClr val="accent6">
                    <a:lumMod val="50000"/>
                  </a:schemeClr>
                </a:solidFill>
                <a:latin typeface="Times New Roman" panose="02020603050405020304" pitchFamily="18" charset="0"/>
                <a:ea typeface="Yuanti SC" panose="02010600040101010101" pitchFamily="2" charset="-122"/>
                <a:cs typeface="Times New Roman" panose="02020603050405020304" pitchFamily="18" charset="0"/>
              </a:rPr>
              <a:t>）</a:t>
            </a:r>
          </a:p>
        </p:txBody>
      </p:sp>
      <p:graphicFrame>
        <p:nvGraphicFramePr>
          <p:cNvPr id="5" name="內容版面配置區 4">
            <a:extLst>
              <a:ext uri="{FF2B5EF4-FFF2-40B4-BE49-F238E27FC236}">
                <a16:creationId xmlns:a16="http://schemas.microsoft.com/office/drawing/2014/main" id="{549C9794-17BE-4241-8783-370010A213D1}"/>
              </a:ext>
            </a:extLst>
          </p:cNvPr>
          <p:cNvGraphicFramePr>
            <a:graphicFrameLocks noGrp="1"/>
          </p:cNvGraphicFramePr>
          <p:nvPr>
            <p:ph idx="1"/>
            <p:extLst>
              <p:ext uri="{D42A27DB-BD31-4B8C-83A1-F6EECF244321}">
                <p14:modId xmlns:p14="http://schemas.microsoft.com/office/powerpoint/2010/main" val="3261743024"/>
              </p:ext>
            </p:extLst>
          </p:nvPr>
        </p:nvGraphicFramePr>
        <p:xfrm>
          <a:off x="197514" y="776698"/>
          <a:ext cx="8748972" cy="594477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投影片編號版面配置區 3">
            <a:extLst>
              <a:ext uri="{FF2B5EF4-FFF2-40B4-BE49-F238E27FC236}">
                <a16:creationId xmlns:a16="http://schemas.microsoft.com/office/drawing/2014/main" id="{9482A7D8-82A9-4342-8FAA-997B46346FCB}"/>
              </a:ext>
            </a:extLst>
          </p:cNvPr>
          <p:cNvSpPr>
            <a:spLocks noGrp="1"/>
          </p:cNvSpPr>
          <p:nvPr>
            <p:ph type="sldNum" sz="quarter" idx="12"/>
          </p:nvPr>
        </p:nvSpPr>
        <p:spPr/>
        <p:txBody>
          <a:bodyPr/>
          <a:lstStyle/>
          <a:p>
            <a:pPr>
              <a:defRPr/>
            </a:pPr>
            <a:fld id="{0A8FAAD0-EA07-C54C-B1A4-378C301147C8}" type="slidenum">
              <a:rPr lang="zh-TW" altLang="en-US" smtClean="0"/>
              <a:pPr>
                <a:defRPr/>
              </a:pPr>
              <a:t>6</a:t>
            </a:fld>
            <a:endParaRPr lang="en-US" altLang="zh-TW"/>
          </a:p>
        </p:txBody>
      </p:sp>
    </p:spTree>
    <p:extLst>
      <p:ext uri="{BB962C8B-B14F-4D97-AF65-F5344CB8AC3E}">
        <p14:creationId xmlns:p14="http://schemas.microsoft.com/office/powerpoint/2010/main" val="26022555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BC9154A-8905-A94A-B63A-433E9496D7E7}"/>
              </a:ext>
            </a:extLst>
          </p:cNvPr>
          <p:cNvSpPr>
            <a:spLocks noGrp="1"/>
          </p:cNvSpPr>
          <p:nvPr>
            <p:ph type="title"/>
          </p:nvPr>
        </p:nvSpPr>
        <p:spPr>
          <a:xfrm>
            <a:off x="1403648" y="188640"/>
            <a:ext cx="5915025" cy="499216"/>
          </a:xfrm>
        </p:spPr>
        <p:txBody>
          <a:bodyPr rtlCol="0">
            <a:noAutofit/>
          </a:bodyPr>
          <a:lstStyle/>
          <a:p>
            <a:pPr algn="ctr">
              <a:defRPr/>
            </a:pPr>
            <a:r>
              <a:rPr kumimoji="1" lang="en-US" altLang="zh-TW" sz="3600" b="1" dirty="0">
                <a:solidFill>
                  <a:schemeClr val="accent6">
                    <a:lumMod val="50000"/>
                  </a:schemeClr>
                </a:solidFill>
                <a:latin typeface="Times New Roman" panose="02020603050405020304" pitchFamily="18" charset="0"/>
                <a:ea typeface="Yuanti SC" panose="02010600040101010101" pitchFamily="2" charset="-122"/>
                <a:cs typeface="Times New Roman" panose="02020603050405020304" pitchFamily="18" charset="0"/>
              </a:rPr>
              <a:t>The </a:t>
            </a:r>
            <a:r>
              <a:rPr kumimoji="1" lang="en-US" altLang="zh-HK" sz="3600" b="1" dirty="0">
                <a:solidFill>
                  <a:schemeClr val="accent6">
                    <a:lumMod val="50000"/>
                  </a:schemeClr>
                </a:solidFill>
                <a:latin typeface="Times New Roman" panose="02020603050405020304" pitchFamily="18" charset="0"/>
                <a:ea typeface="Yuanti SC" panose="02010600040101010101" pitchFamily="2" charset="-122"/>
                <a:cs typeface="Times New Roman" panose="02020603050405020304" pitchFamily="18" charset="0"/>
              </a:rPr>
              <a:t>Agent / Pathogen</a:t>
            </a:r>
            <a:r>
              <a:rPr kumimoji="1" lang="en-US" altLang="zh-TW" sz="3600" b="1" dirty="0">
                <a:solidFill>
                  <a:schemeClr val="accent6">
                    <a:lumMod val="50000"/>
                  </a:schemeClr>
                </a:solidFill>
                <a:latin typeface="Times New Roman" panose="02020603050405020304" pitchFamily="18" charset="0"/>
                <a:ea typeface="Yuanti SC" panose="02010600040101010101" pitchFamily="2" charset="-122"/>
                <a:cs typeface="Times New Roman" panose="02020603050405020304" pitchFamily="18" charset="0"/>
              </a:rPr>
              <a:t> (3</a:t>
            </a:r>
            <a:r>
              <a:rPr kumimoji="1" lang="zh-TW" altLang="en-US" sz="3600" b="1" dirty="0">
                <a:solidFill>
                  <a:schemeClr val="accent6">
                    <a:lumMod val="50000"/>
                  </a:schemeClr>
                </a:solidFill>
                <a:latin typeface="Times New Roman" panose="02020603050405020304" pitchFamily="18" charset="0"/>
                <a:ea typeface="Yuanti SC" panose="02010600040101010101" pitchFamily="2" charset="-122"/>
                <a:cs typeface="Times New Roman" panose="02020603050405020304" pitchFamily="18" charset="0"/>
              </a:rPr>
              <a:t>）</a:t>
            </a:r>
          </a:p>
        </p:txBody>
      </p:sp>
      <p:graphicFrame>
        <p:nvGraphicFramePr>
          <p:cNvPr id="4" name="內容版面配置區 3">
            <a:extLst>
              <a:ext uri="{FF2B5EF4-FFF2-40B4-BE49-F238E27FC236}">
                <a16:creationId xmlns:a16="http://schemas.microsoft.com/office/drawing/2014/main" id="{E377A557-1EF0-8D41-8A28-0CEA280FC3C2}"/>
              </a:ext>
            </a:extLst>
          </p:cNvPr>
          <p:cNvGraphicFramePr>
            <a:graphicFrameLocks noGrp="1"/>
          </p:cNvGraphicFramePr>
          <p:nvPr>
            <p:ph idx="1"/>
            <p:extLst>
              <p:ext uri="{D42A27DB-BD31-4B8C-83A1-F6EECF244321}">
                <p14:modId xmlns:p14="http://schemas.microsoft.com/office/powerpoint/2010/main" val="1571670694"/>
              </p:ext>
            </p:extLst>
          </p:nvPr>
        </p:nvGraphicFramePr>
        <p:xfrm>
          <a:off x="323528" y="687856"/>
          <a:ext cx="8712968" cy="61701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0484" name="投影片編號版面配置區 5">
            <a:extLst>
              <a:ext uri="{FF2B5EF4-FFF2-40B4-BE49-F238E27FC236}">
                <a16:creationId xmlns:a16="http://schemas.microsoft.com/office/drawing/2014/main" id="{688ADB1F-5DB4-6E41-A96B-FD04F8B3202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50000"/>
              <a:buFont typeface="Wingdings 2" pitchFamily="2" charset="2"/>
              <a:buChar char=""/>
              <a:defRPr sz="1800">
                <a:solidFill>
                  <a:schemeClr val="tx1"/>
                </a:solidFill>
                <a:latin typeface="Cambria" panose="02040503050406030204" pitchFamily="18" charset="0"/>
                <a:ea typeface="新細明體" panose="02020500000000000000" pitchFamily="18" charset="-120"/>
              </a:defRPr>
            </a:lvl1pPr>
            <a:lvl2pPr marL="417878" indent="-160724">
              <a:spcBef>
                <a:spcPct val="20000"/>
              </a:spcBef>
              <a:buClr>
                <a:schemeClr val="accent2"/>
              </a:buClr>
              <a:buSzPct val="50000"/>
              <a:buFont typeface="Wingdings 2" pitchFamily="2" charset="2"/>
              <a:buChar char="³"/>
              <a:defRPr sz="1575">
                <a:solidFill>
                  <a:schemeClr val="tx1"/>
                </a:solidFill>
                <a:latin typeface="Cambria" panose="02040503050406030204" pitchFamily="18" charset="0"/>
                <a:ea typeface="新細明體" panose="02020500000000000000" pitchFamily="18" charset="-120"/>
              </a:defRPr>
            </a:lvl2pPr>
            <a:lvl3pPr marL="642890" indent="-128579">
              <a:spcBef>
                <a:spcPct val="20000"/>
              </a:spcBef>
              <a:buClr>
                <a:srgbClr val="FF6700"/>
              </a:buClr>
              <a:buSzPct val="60000"/>
              <a:buFont typeface="Wingdings 2" pitchFamily="2" charset="2"/>
              <a:buChar char="®"/>
              <a:defRPr sz="1350">
                <a:solidFill>
                  <a:schemeClr val="tx1"/>
                </a:solidFill>
                <a:latin typeface="Cambria" panose="02040503050406030204" pitchFamily="18" charset="0"/>
                <a:ea typeface="新細明體" panose="02020500000000000000" pitchFamily="18" charset="-120"/>
              </a:defRPr>
            </a:lvl3pPr>
            <a:lvl4pPr marL="900045" indent="-128579">
              <a:spcBef>
                <a:spcPct val="20000"/>
              </a:spcBef>
              <a:buClr>
                <a:srgbClr val="956B43"/>
              </a:buClr>
              <a:buSzPct val="45000"/>
              <a:buFont typeface="Wingdings 2" pitchFamily="2" charset="2"/>
              <a:buChar char="¯"/>
              <a:defRPr sz="1125">
                <a:solidFill>
                  <a:schemeClr val="tx1"/>
                </a:solidFill>
                <a:latin typeface="Cambria" panose="02040503050406030204" pitchFamily="18" charset="0"/>
                <a:ea typeface="新細明體" panose="02020500000000000000" pitchFamily="18" charset="-120"/>
              </a:defRPr>
            </a:lvl4pPr>
            <a:lvl5pPr marL="1157201" indent="-128579">
              <a:spcBef>
                <a:spcPct val="20000"/>
              </a:spcBef>
              <a:buClr>
                <a:srgbClr val="FEA022"/>
              </a:buClr>
              <a:buFont typeface="Wingdings 2" pitchFamily="2" charset="2"/>
              <a:buChar char=""/>
              <a:defRPr sz="1125">
                <a:solidFill>
                  <a:schemeClr val="tx1"/>
                </a:solidFill>
                <a:latin typeface="Cambria" panose="02040503050406030204" pitchFamily="18" charset="0"/>
                <a:ea typeface="新細明體" panose="02020500000000000000" pitchFamily="18" charset="-120"/>
              </a:defRPr>
            </a:lvl5pPr>
            <a:lvl6pPr marL="1414357" indent="-128579" eaLnBrk="0" fontAlgn="base" hangingPunct="0">
              <a:spcBef>
                <a:spcPct val="20000"/>
              </a:spcBef>
              <a:spcAft>
                <a:spcPct val="0"/>
              </a:spcAft>
              <a:buClr>
                <a:srgbClr val="FEA022"/>
              </a:buClr>
              <a:buFont typeface="Wingdings 2" pitchFamily="2" charset="2"/>
              <a:buChar char=""/>
              <a:defRPr sz="1125">
                <a:solidFill>
                  <a:schemeClr val="tx1"/>
                </a:solidFill>
                <a:latin typeface="Cambria" panose="02040503050406030204" pitchFamily="18" charset="0"/>
                <a:ea typeface="新細明體" panose="02020500000000000000" pitchFamily="18" charset="-120"/>
              </a:defRPr>
            </a:lvl6pPr>
            <a:lvl7pPr marL="1671513" indent="-128579" eaLnBrk="0" fontAlgn="base" hangingPunct="0">
              <a:spcBef>
                <a:spcPct val="20000"/>
              </a:spcBef>
              <a:spcAft>
                <a:spcPct val="0"/>
              </a:spcAft>
              <a:buClr>
                <a:srgbClr val="FEA022"/>
              </a:buClr>
              <a:buFont typeface="Wingdings 2" pitchFamily="2" charset="2"/>
              <a:buChar char=""/>
              <a:defRPr sz="1125">
                <a:solidFill>
                  <a:schemeClr val="tx1"/>
                </a:solidFill>
                <a:latin typeface="Cambria" panose="02040503050406030204" pitchFamily="18" charset="0"/>
                <a:ea typeface="新細明體" panose="02020500000000000000" pitchFamily="18" charset="-120"/>
              </a:defRPr>
            </a:lvl7pPr>
            <a:lvl8pPr marL="1928669" indent="-128579" eaLnBrk="0" fontAlgn="base" hangingPunct="0">
              <a:spcBef>
                <a:spcPct val="20000"/>
              </a:spcBef>
              <a:spcAft>
                <a:spcPct val="0"/>
              </a:spcAft>
              <a:buClr>
                <a:srgbClr val="FEA022"/>
              </a:buClr>
              <a:buFont typeface="Wingdings 2" pitchFamily="2" charset="2"/>
              <a:buChar char=""/>
              <a:defRPr sz="1125">
                <a:solidFill>
                  <a:schemeClr val="tx1"/>
                </a:solidFill>
                <a:latin typeface="Cambria" panose="02040503050406030204" pitchFamily="18" charset="0"/>
                <a:ea typeface="新細明體" panose="02020500000000000000" pitchFamily="18" charset="-120"/>
              </a:defRPr>
            </a:lvl8pPr>
            <a:lvl9pPr marL="2185825" indent="-128579" eaLnBrk="0" fontAlgn="base" hangingPunct="0">
              <a:spcBef>
                <a:spcPct val="20000"/>
              </a:spcBef>
              <a:spcAft>
                <a:spcPct val="0"/>
              </a:spcAft>
              <a:buClr>
                <a:srgbClr val="FEA022"/>
              </a:buClr>
              <a:buFont typeface="Wingdings 2" pitchFamily="2" charset="2"/>
              <a:buChar char=""/>
              <a:defRPr sz="1125">
                <a:solidFill>
                  <a:schemeClr val="tx1"/>
                </a:solidFill>
                <a:latin typeface="Cambria" panose="02040503050406030204" pitchFamily="18" charset="0"/>
                <a:ea typeface="新細明體" panose="02020500000000000000" pitchFamily="18" charset="-120"/>
              </a:defRPr>
            </a:lvl9pPr>
          </a:lstStyle>
          <a:p>
            <a:pPr>
              <a:spcBef>
                <a:spcPct val="0"/>
              </a:spcBef>
              <a:buClrTx/>
              <a:buSzTx/>
              <a:buFontTx/>
              <a:buNone/>
            </a:pPr>
            <a:fld id="{A654CF37-A8CC-854B-875B-40F101F4EDCA}" type="slidenum">
              <a:rPr lang="zh-TW" altLang="en-US" sz="675">
                <a:solidFill>
                  <a:srgbClr val="898989"/>
                </a:solidFill>
                <a:latin typeface="Calibri" panose="020F0502020204030204" pitchFamily="34" charset="0"/>
              </a:rPr>
              <a:pPr>
                <a:spcBef>
                  <a:spcPct val="0"/>
                </a:spcBef>
                <a:buClrTx/>
                <a:buSzTx/>
                <a:buFontTx/>
                <a:buNone/>
              </a:pPr>
              <a:t>7</a:t>
            </a:fld>
            <a:endParaRPr lang="en-US" altLang="zh-TW" sz="675">
              <a:solidFill>
                <a:srgbClr val="898989"/>
              </a:solidFill>
              <a:latin typeface="Calibri" panose="020F0502020204030204" pitchFamily="34" charset="0"/>
            </a:endParaRP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A7098FA-3DF5-C741-B124-F266663594C7}"/>
              </a:ext>
            </a:extLst>
          </p:cNvPr>
          <p:cNvSpPr>
            <a:spLocks noGrp="1"/>
          </p:cNvSpPr>
          <p:nvPr>
            <p:ph type="title"/>
          </p:nvPr>
        </p:nvSpPr>
        <p:spPr>
          <a:xfrm>
            <a:off x="2339751" y="162654"/>
            <a:ext cx="4629150" cy="642938"/>
          </a:xfrm>
        </p:spPr>
        <p:txBody>
          <a:bodyPr>
            <a:normAutofit/>
          </a:bodyPr>
          <a:lstStyle/>
          <a:p>
            <a:pPr algn="ctr">
              <a:defRPr/>
            </a:pPr>
            <a:r>
              <a:rPr kumimoji="1" lang="en-US" altLang="zh-HK" sz="3600" b="1" dirty="0">
                <a:solidFill>
                  <a:schemeClr val="accent6">
                    <a:lumMod val="50000"/>
                  </a:schemeClr>
                </a:solidFill>
                <a:latin typeface="Times New Roman" panose="02020603050405020304" pitchFamily="18" charset="0"/>
                <a:ea typeface="Yuanti SC" panose="02010600040101010101" pitchFamily="2" charset="-122"/>
                <a:cs typeface="Times New Roman" panose="02020603050405020304" pitchFamily="18" charset="0"/>
              </a:rPr>
              <a:t>The Host</a:t>
            </a:r>
            <a:endParaRPr kumimoji="1" lang="zh-HK" altLang="en-US" sz="3600" b="1" dirty="0">
              <a:solidFill>
                <a:schemeClr val="accent6">
                  <a:lumMod val="50000"/>
                </a:schemeClr>
              </a:solidFill>
              <a:latin typeface="Times New Roman" panose="02020603050405020304" pitchFamily="18" charset="0"/>
              <a:ea typeface="Yuanti SC" panose="02010600040101010101" pitchFamily="2" charset="-122"/>
              <a:cs typeface="Times New Roman" panose="02020603050405020304" pitchFamily="18" charset="0"/>
            </a:endParaRPr>
          </a:p>
        </p:txBody>
      </p:sp>
      <mc:AlternateContent xmlns:mc="http://schemas.openxmlformats.org/markup-compatibility/2006" xmlns:a14="http://schemas.microsoft.com/office/drawing/2010/main">
        <mc:Choice Requires="a14">
          <p:graphicFrame>
            <p:nvGraphicFramePr>
              <p:cNvPr id="5" name="內容版面配置區 4">
                <a:extLst>
                  <a:ext uri="{FF2B5EF4-FFF2-40B4-BE49-F238E27FC236}">
                    <a16:creationId xmlns:a16="http://schemas.microsoft.com/office/drawing/2014/main" id="{6825CCC7-2794-2044-AC20-D6932E8BFC62}"/>
                  </a:ext>
                </a:extLst>
              </p:cNvPr>
              <p:cNvGraphicFramePr>
                <a:graphicFrameLocks noGrp="1"/>
              </p:cNvGraphicFramePr>
              <p:nvPr>
                <p:ph idx="1"/>
                <p:extLst>
                  <p:ext uri="{D42A27DB-BD31-4B8C-83A1-F6EECF244321}">
                    <p14:modId xmlns:p14="http://schemas.microsoft.com/office/powerpoint/2010/main" val="2071634406"/>
                  </p:ext>
                </p:extLst>
              </p:nvPr>
            </p:nvGraphicFramePr>
            <p:xfrm>
              <a:off x="283510" y="854589"/>
              <a:ext cx="8741633" cy="58178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mc:Choice>
        <mc:Fallback xmlns="">
          <p:graphicFrame>
            <p:nvGraphicFramePr>
              <p:cNvPr id="5" name="內容版面配置區 4">
                <a:extLst>
                  <a:ext uri="{FF2B5EF4-FFF2-40B4-BE49-F238E27FC236}">
                    <a16:creationId xmlns:a16="http://schemas.microsoft.com/office/drawing/2014/main" xmlns="" xmlns:a14="http://schemas.microsoft.com/office/drawing/2010/main" id="{6825CCC7-2794-2044-AC20-D6932E8BFC62}"/>
                  </a:ext>
                </a:extLst>
              </p:cNvPr>
              <p:cNvGraphicFramePr>
                <a:graphicFrameLocks noGrp="1"/>
              </p:cNvGraphicFramePr>
              <p:nvPr>
                <p:ph idx="1"/>
                <p:extLst>
                  <p:ext uri="{D42A27DB-BD31-4B8C-83A1-F6EECF244321}">
                    <p14:modId xmlns:p14="http://schemas.microsoft.com/office/powerpoint/2010/main" xmlns="" xmlns:a14="http://schemas.microsoft.com/office/drawing/2010/main" val="2071634406"/>
                  </p:ext>
                </p:extLst>
              </p:nvPr>
            </p:nvGraphicFramePr>
            <p:xfrm>
              <a:off x="283510" y="854589"/>
              <a:ext cx="8741633" cy="581789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mc:Fallback>
      </mc:AlternateContent>
      <p:sp>
        <p:nvSpPr>
          <p:cNvPr id="4" name="投影片編號版面配置區 3">
            <a:extLst>
              <a:ext uri="{FF2B5EF4-FFF2-40B4-BE49-F238E27FC236}">
                <a16:creationId xmlns:a16="http://schemas.microsoft.com/office/drawing/2014/main" id="{DBB1F404-12A8-5B40-8729-A1AE1DE68BA5}"/>
              </a:ext>
            </a:extLst>
          </p:cNvPr>
          <p:cNvSpPr>
            <a:spLocks noGrp="1"/>
          </p:cNvSpPr>
          <p:nvPr>
            <p:ph type="sldNum" sz="quarter" idx="12"/>
          </p:nvPr>
        </p:nvSpPr>
        <p:spPr/>
        <p:txBody>
          <a:bodyPr/>
          <a:lstStyle/>
          <a:p>
            <a:pPr>
              <a:defRPr/>
            </a:pPr>
            <a:fld id="{0A8FAAD0-EA07-C54C-B1A4-378C301147C8}" type="slidenum">
              <a:rPr lang="zh-TW" altLang="en-US" smtClean="0"/>
              <a:pPr>
                <a:defRPr/>
              </a:pPr>
              <a:t>8</a:t>
            </a:fld>
            <a:endParaRPr lang="en-US" altLang="zh-TW"/>
          </a:p>
        </p:txBody>
      </p:sp>
    </p:spTree>
    <p:extLst>
      <p:ext uri="{BB962C8B-B14F-4D97-AF65-F5344CB8AC3E}">
        <p14:creationId xmlns:p14="http://schemas.microsoft.com/office/powerpoint/2010/main" val="21518714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9F8E293-51CC-6343-944C-ED7B414BE6EB}"/>
              </a:ext>
            </a:extLst>
          </p:cNvPr>
          <p:cNvSpPr>
            <a:spLocks noGrp="1"/>
          </p:cNvSpPr>
          <p:nvPr>
            <p:ph type="title"/>
          </p:nvPr>
        </p:nvSpPr>
        <p:spPr>
          <a:xfrm>
            <a:off x="628650" y="365127"/>
            <a:ext cx="7886700" cy="759618"/>
          </a:xfrm>
        </p:spPr>
        <p:txBody>
          <a:bodyPr>
            <a:normAutofit/>
          </a:bodyPr>
          <a:lstStyle/>
          <a:p>
            <a:pPr algn="ctr">
              <a:defRPr/>
            </a:pPr>
            <a:r>
              <a:rPr kumimoji="1" lang="en-US" altLang="zh-HK" sz="3600" b="1" dirty="0">
                <a:solidFill>
                  <a:schemeClr val="accent6">
                    <a:lumMod val="50000"/>
                  </a:schemeClr>
                </a:solidFill>
                <a:latin typeface="Times New Roman" panose="02020603050405020304" pitchFamily="18" charset="0"/>
                <a:ea typeface="Yuanti SC" panose="02010600040101010101" pitchFamily="2" charset="-122"/>
                <a:cs typeface="Times New Roman" panose="02020603050405020304" pitchFamily="18" charset="0"/>
              </a:rPr>
              <a:t>The Environment</a:t>
            </a:r>
            <a:endParaRPr kumimoji="1" lang="zh-HK" altLang="en-US" sz="3600" b="1" dirty="0">
              <a:solidFill>
                <a:schemeClr val="accent6">
                  <a:lumMod val="50000"/>
                </a:schemeClr>
              </a:solidFill>
              <a:latin typeface="Times New Roman" panose="02020603050405020304" pitchFamily="18" charset="0"/>
              <a:ea typeface="Yuanti SC" panose="02010600040101010101" pitchFamily="2" charset="-122"/>
              <a:cs typeface="Times New Roman" panose="02020603050405020304" pitchFamily="18" charset="0"/>
            </a:endParaRPr>
          </a:p>
        </p:txBody>
      </p:sp>
      <p:sp>
        <p:nvSpPr>
          <p:cNvPr id="3" name="內容版面配置區 2">
            <a:extLst>
              <a:ext uri="{FF2B5EF4-FFF2-40B4-BE49-F238E27FC236}">
                <a16:creationId xmlns:a16="http://schemas.microsoft.com/office/drawing/2014/main" id="{5D17B2BD-7BAC-6449-B048-394E42C5F2EE}"/>
              </a:ext>
            </a:extLst>
          </p:cNvPr>
          <p:cNvSpPr>
            <a:spLocks noGrp="1"/>
          </p:cNvSpPr>
          <p:nvPr>
            <p:ph idx="1"/>
          </p:nvPr>
        </p:nvSpPr>
        <p:spPr>
          <a:xfrm>
            <a:off x="170511" y="1268760"/>
            <a:ext cx="8802978" cy="3864080"/>
          </a:xfrm>
        </p:spPr>
        <p:txBody>
          <a:bodyPr>
            <a:noAutofit/>
          </a:bodyPr>
          <a:lstStyle/>
          <a:p>
            <a:pPr>
              <a:lnSpc>
                <a:spcPct val="150000"/>
              </a:lnSpc>
            </a:pPr>
            <a:r>
              <a:rPr lang="en-US" altLang="zh-HK" sz="2400" dirty="0">
                <a:latin typeface="Times New Roman" panose="02020603050405020304" pitchFamily="18" charset="0"/>
                <a:ea typeface="Yuanti SC Light" panose="02010600040101010101" pitchFamily="2" charset="-122"/>
                <a:cs typeface="Times New Roman" panose="02020603050405020304" pitchFamily="18" charset="0"/>
              </a:rPr>
              <a:t>The environment is the </a:t>
            </a:r>
            <a:r>
              <a:rPr lang="en-US" altLang="zh-HK" sz="2400" dirty="0" err="1">
                <a:latin typeface="Times New Roman" panose="02020603050405020304" pitchFamily="18" charset="0"/>
                <a:ea typeface="Yuanti SC Light" panose="02010600040101010101" pitchFamily="2" charset="-122"/>
                <a:cs typeface="Times New Roman" panose="02020603050405020304" pitchFamily="18" charset="0"/>
              </a:rPr>
              <a:t>favourable</a:t>
            </a:r>
            <a:r>
              <a:rPr lang="en-US" altLang="zh-HK" sz="2400" dirty="0">
                <a:latin typeface="Times New Roman" panose="02020603050405020304" pitchFamily="18" charset="0"/>
                <a:ea typeface="Yuanti SC Light" panose="02010600040101010101" pitchFamily="2" charset="-122"/>
                <a:cs typeface="Times New Roman" panose="02020603050405020304" pitchFamily="18" charset="0"/>
              </a:rPr>
              <a:t> conditions external to the host that cause or allow the pathogen to be transmitted</a:t>
            </a:r>
            <a:r>
              <a:rPr lang="en-US" altLang="zh-TW" sz="2400" dirty="0">
                <a:solidFill>
                  <a:srgbClr val="00B0F0"/>
                </a:solidFill>
                <a:latin typeface="Times New Roman" panose="02020603050405020304" pitchFamily="18" charset="0"/>
                <a:ea typeface="Yuanti SC Light" panose="02010600040101010101" pitchFamily="2" charset="-122"/>
                <a:cs typeface="Times New Roman" panose="02020603050405020304" pitchFamily="18" charset="0"/>
              </a:rPr>
              <a:t>.</a:t>
            </a:r>
            <a:endParaRPr lang="en-US" altLang="zh-HK" sz="2400" dirty="0">
              <a:solidFill>
                <a:srgbClr val="00B0F0"/>
              </a:solidFill>
              <a:latin typeface="Times New Roman" panose="02020603050405020304" pitchFamily="18" charset="0"/>
              <a:ea typeface="Yuanti SC Light" panose="02010600040101010101" pitchFamily="2" charset="-122"/>
              <a:cs typeface="Times New Roman" panose="02020603050405020304" pitchFamily="18" charset="0"/>
            </a:endParaRPr>
          </a:p>
          <a:p>
            <a:pPr>
              <a:lnSpc>
                <a:spcPct val="150000"/>
              </a:lnSpc>
            </a:pPr>
            <a:r>
              <a:rPr lang="en-US" altLang="zh-HK" sz="2400" dirty="0">
                <a:latin typeface="Times New Roman" panose="02020603050405020304" pitchFamily="18" charset="0"/>
                <a:ea typeface="Yuanti SC Light" panose="02010600040101010101" pitchFamily="2" charset="-122"/>
                <a:cs typeface="Times New Roman" panose="02020603050405020304" pitchFamily="18" charset="0"/>
              </a:rPr>
              <a:t>General sanitation, temperature, air pollution and water quality are the factors that influence all stages of in the chain of infection. Socioeconomic factors include overcrowding living environment and poverty etc.</a:t>
            </a:r>
            <a:r>
              <a:rPr lang="en-US" altLang="zh-TW" sz="2400" dirty="0">
                <a:solidFill>
                  <a:srgbClr val="00B0F0"/>
                </a:solidFill>
                <a:latin typeface="Times New Roman" panose="02020603050405020304" pitchFamily="18" charset="0"/>
                <a:ea typeface="Yuanti SC Light" panose="02010600040101010101" pitchFamily="2" charset="-122"/>
                <a:cs typeface="Times New Roman" panose="02020603050405020304" pitchFamily="18" charset="0"/>
              </a:rPr>
              <a:t>.</a:t>
            </a:r>
            <a:r>
              <a:rPr lang="zh-HK" altLang="en-US" sz="2400" dirty="0">
                <a:latin typeface="Times New Roman" panose="02020603050405020304" pitchFamily="18" charset="0"/>
                <a:ea typeface="Yuanti SC Light" panose="02010600040101010101" pitchFamily="2" charset="-122"/>
                <a:cs typeface="Times New Roman" panose="02020603050405020304" pitchFamily="18" charset="0"/>
              </a:rPr>
              <a:t>
</a:t>
            </a:r>
            <a:r>
              <a:rPr lang="en-US" altLang="zh-HK" sz="2400" dirty="0">
                <a:latin typeface="Times New Roman" panose="02020603050405020304" pitchFamily="18" charset="0"/>
                <a:ea typeface="Yuanti SC Light" panose="02010600040101010101" pitchFamily="2" charset="-122"/>
                <a:cs typeface="Times New Roman" panose="02020603050405020304" pitchFamily="18" charset="0"/>
              </a:rPr>
              <a:t>For example, E. Coli thrive in warm temperatures but are killed by high heat. Flu is seasonal and it usually occurs in the winter</a:t>
            </a:r>
            <a:r>
              <a:rPr lang="en-US" altLang="zh-TW" sz="2400" dirty="0">
                <a:solidFill>
                  <a:srgbClr val="00B0F0"/>
                </a:solidFill>
                <a:latin typeface="Times New Roman" panose="02020603050405020304" pitchFamily="18" charset="0"/>
                <a:ea typeface="Yuanti SC Light" panose="02010600040101010101" pitchFamily="2" charset="-122"/>
                <a:cs typeface="Times New Roman" panose="02020603050405020304" pitchFamily="18" charset="0"/>
              </a:rPr>
              <a:t>.</a:t>
            </a:r>
            <a:endParaRPr kumimoji="1" lang="zh-HK" altLang="en-US" sz="2400" dirty="0">
              <a:solidFill>
                <a:srgbClr val="00B0F0"/>
              </a:solidFill>
              <a:latin typeface="Times New Roman" panose="02020603050405020304" pitchFamily="18" charset="0"/>
              <a:ea typeface="Yuanti SC Light" panose="02010600040101010101" pitchFamily="2" charset="-122"/>
              <a:cs typeface="Times New Roman" panose="02020603050405020304" pitchFamily="18" charset="0"/>
            </a:endParaRPr>
          </a:p>
        </p:txBody>
      </p:sp>
      <p:sp>
        <p:nvSpPr>
          <p:cNvPr id="4" name="投影片編號版面配置區 3">
            <a:extLst>
              <a:ext uri="{FF2B5EF4-FFF2-40B4-BE49-F238E27FC236}">
                <a16:creationId xmlns:a16="http://schemas.microsoft.com/office/drawing/2014/main" id="{59FD6BE7-A9CA-8D49-BD01-419B1EA67803}"/>
              </a:ext>
            </a:extLst>
          </p:cNvPr>
          <p:cNvSpPr>
            <a:spLocks noGrp="1"/>
          </p:cNvSpPr>
          <p:nvPr>
            <p:ph type="sldNum" sz="quarter" idx="12"/>
          </p:nvPr>
        </p:nvSpPr>
        <p:spPr/>
        <p:txBody>
          <a:bodyPr/>
          <a:lstStyle/>
          <a:p>
            <a:pPr>
              <a:defRPr/>
            </a:pPr>
            <a:fld id="{0A8FAAD0-EA07-C54C-B1A4-378C301147C8}" type="slidenum">
              <a:rPr lang="zh-TW" altLang="en-US" smtClean="0"/>
              <a:pPr>
                <a:defRPr/>
              </a:pPr>
              <a:t>9</a:t>
            </a:fld>
            <a:endParaRPr lang="en-US" altLang="zh-TW" dirty="0"/>
          </a:p>
        </p:txBody>
      </p:sp>
    </p:spTree>
    <p:extLst>
      <p:ext uri="{BB962C8B-B14F-4D97-AF65-F5344CB8AC3E}">
        <p14:creationId xmlns:p14="http://schemas.microsoft.com/office/powerpoint/2010/main" val="3859086735"/>
      </p:ext>
    </p:extLst>
  </p:cSld>
  <p:clrMapOvr>
    <a:masterClrMapping/>
  </p:clrMapOvr>
</p:sld>
</file>

<file path=ppt/theme/theme1.xml><?xml version="1.0" encoding="utf-8"?>
<a:theme xmlns:a="http://schemas.openxmlformats.org/drawingml/2006/main" name="Office 佈景主題">
  <a:themeElements>
    <a:clrScheme name="Office 佈景主題">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佈景主題">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佈景主題">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佈景主題">
  <a:themeElements>
    <a:clrScheme name="Office 佈景主題">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佈景主題">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佈景主題">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mes New Roman-Arial">
      <a:maj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1358</TotalTime>
  <Words>3024</Words>
  <Application>Microsoft Office PowerPoint</Application>
  <PresentationFormat>如螢幕大小 (4:3)</PresentationFormat>
  <Paragraphs>312</Paragraphs>
  <Slides>27</Slides>
  <Notes>27</Notes>
  <HiddenSlides>0</HiddenSlides>
  <MMClips>0</MMClips>
  <ScaleCrop>false</ScaleCrop>
  <HeadingPairs>
    <vt:vector size="6" baseType="variant">
      <vt:variant>
        <vt:lpstr>使用字型</vt:lpstr>
      </vt:variant>
      <vt:variant>
        <vt:i4>14</vt:i4>
      </vt:variant>
      <vt:variant>
        <vt:lpstr>佈景主題</vt:lpstr>
      </vt:variant>
      <vt:variant>
        <vt:i4>2</vt:i4>
      </vt:variant>
      <vt:variant>
        <vt:lpstr>投影片標題</vt:lpstr>
      </vt:variant>
      <vt:variant>
        <vt:i4>27</vt:i4>
      </vt:variant>
    </vt:vector>
  </HeadingPairs>
  <TitlesOfParts>
    <vt:vector size="43" baseType="lpstr">
      <vt:lpstr>HanziPen TC</vt:lpstr>
      <vt:lpstr>黑体</vt:lpstr>
      <vt:lpstr>STXingkai</vt:lpstr>
      <vt:lpstr>Yuanti SC</vt:lpstr>
      <vt:lpstr>Yuanti SC Light</vt:lpstr>
      <vt:lpstr>微軟正黑體</vt:lpstr>
      <vt:lpstr>新細明體</vt:lpstr>
      <vt:lpstr>Apple Chancery</vt:lpstr>
      <vt:lpstr>Arial</vt:lpstr>
      <vt:lpstr>Calibri</vt:lpstr>
      <vt:lpstr>Calibri Light</vt:lpstr>
      <vt:lpstr>Cambria Math</vt:lpstr>
      <vt:lpstr>Times New Roman</vt:lpstr>
      <vt:lpstr>Wingdings 2</vt:lpstr>
      <vt:lpstr>Office 佈景主題</vt:lpstr>
      <vt:lpstr>1_Office 佈景主題</vt:lpstr>
      <vt:lpstr>Infectious Diseases </vt:lpstr>
      <vt:lpstr>Activity (1)</vt:lpstr>
      <vt:lpstr>What are infectious diseases?</vt:lpstr>
      <vt:lpstr>Triangle of Communicable Diseases/ Epidemiologic Triangle  
</vt:lpstr>
      <vt:lpstr>The Agent / Pathogen（1）</vt:lpstr>
      <vt:lpstr>The Agent / Pathogen (2）</vt:lpstr>
      <vt:lpstr>The Agent / Pathogen (3）</vt:lpstr>
      <vt:lpstr>The Host</vt:lpstr>
      <vt:lpstr>The Environment</vt:lpstr>
      <vt:lpstr>Activity (2)</vt:lpstr>
      <vt:lpstr>Understanding the transmission process:    chain of infection</vt:lpstr>
      <vt:lpstr>Chain of Infection</vt:lpstr>
      <vt:lpstr>Modes of transmission</vt:lpstr>
      <vt:lpstr>Direct transmission The immediate transfer of the pathogen from an infected host to another host through which human infection can take place</vt:lpstr>
      <vt:lpstr>Indirect transmission（1） The transfer of  a pathogen to a host by suspended air particles, inanimate objects (vehicles), or animate intermediaries (vectors)</vt:lpstr>
      <vt:lpstr>Indirect transmission（2） The transfer of a pathogen to a host by suspended air particles, inanimate objects (vehicles), or animate intermediaries (vectors)</vt:lpstr>
      <vt:lpstr>Indirect transmission（3） The transfer of a pathogen to a host by suspended air particles, inanimate objects (vehicles), or animate intermediaries (vectors)</vt:lpstr>
      <vt:lpstr>Activity (3)</vt:lpstr>
      <vt:lpstr>Activity (3) (Examples of Answers)</vt:lpstr>
      <vt:lpstr>Activity (4) – Be caring and responsible for preventing outbreak</vt:lpstr>
      <vt:lpstr>Activity (5) – Be caring and responsible for preventing infection</vt:lpstr>
      <vt:lpstr>  Project Learning</vt:lpstr>
      <vt:lpstr>Response to COVID-19 Three Levels of Disease Prevention</vt:lpstr>
      <vt:lpstr>Response to COVID-19 Three Levels of Disease Prevention</vt:lpstr>
      <vt:lpstr>Response to COVID-19 Three Levels of Disease Prevention</vt:lpstr>
      <vt:lpstr>Strategies for Prevention and Control of Infectious Diseases</vt:lpstr>
      <vt:lpstr>Stay Healthy  Be Caring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 Learning</dc:title>
  <dc:creator>josephine wu</dc:creator>
  <cp:lastModifiedBy>CHOW, Ha-kwan Evelyn</cp:lastModifiedBy>
  <cp:revision>85</cp:revision>
  <cp:lastPrinted>2020-03-26T01:19:44Z</cp:lastPrinted>
  <dcterms:created xsi:type="dcterms:W3CDTF">2020-02-25T07:29:21Z</dcterms:created>
  <dcterms:modified xsi:type="dcterms:W3CDTF">2020-03-27T03:28:42Z</dcterms:modified>
</cp:coreProperties>
</file>