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93" r:id="rId9"/>
    <p:sldId id="263" r:id="rId10"/>
    <p:sldId id="264" r:id="rId11"/>
    <p:sldId id="265" r:id="rId12"/>
    <p:sldId id="270" r:id="rId13"/>
    <p:sldId id="287" r:id="rId14"/>
    <p:sldId id="272" r:id="rId15"/>
    <p:sldId id="273" r:id="rId16"/>
    <p:sldId id="274" r:id="rId17"/>
    <p:sldId id="275" r:id="rId18"/>
    <p:sldId id="276" r:id="rId19"/>
    <p:sldId id="277" r:id="rId20"/>
    <p:sldId id="289" r:id="rId21"/>
    <p:sldId id="291" r:id="rId22"/>
    <p:sldId id="280" r:id="rId23"/>
    <p:sldId id="281" r:id="rId24"/>
    <p:sldId id="282" r:id="rId25"/>
    <p:sldId id="283" r:id="rId26"/>
    <p:sldId id="284" r:id="rId27"/>
    <p:sldId id="285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6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2415F-2546-490D-9267-7DC3E926D98C}" type="datetimeFigureOut">
              <a:rPr lang="en-NZ" smtClean="0"/>
              <a:pPr/>
              <a:t>16/02/2015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8C162-976C-4B85-ACF2-8FCE178C1C35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metoteach.co.nz/spellin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teachmetoteach.co.nz/spell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teachmetoteach.co.nz/spell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spelling.co.nz/Products/sounds-like-fun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teachmetoteach.co.nz/spell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C:\Users\Joy\Documents\My Dropbox\Stephanie and Joy\Early childhood powerpoint\Publishers Early childhood pp 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  <p:sp>
        <p:nvSpPr>
          <p:cNvPr id="27650" name="AutoShape 2" descr="https://webmail.vodafone.co.nz/vfwebmail/?_task=mail&amp;_action=get&amp;_mbox=INBOX&amp;_uid=38904&amp;_part=2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y\Documents\My Dropbox\Stephanie and Joy\Early childhood powerpoint\Publishers Early childhood pp v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187" cy="53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y\Documents\My Dropbox\Stephanie and Joy\Early childhood powerpoint\Publishers Early childhood pp v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187" cy="53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y\Documents\My Dropbox\Stephanie and Joy\Early childhood powerpoint\Publishers Early childhood pp v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187" cy="53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y\Documents\My Dropbox\Stephanie and Joy\Early childhood powerpoint\Publishers Early childhood pp v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559040" cy="5327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y\Documents\My Dropbox\Stephanie and Joy\Early childhood powerpoint\Publishers Early childhood pp v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187" cy="53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y\Documents\My Dropbox\Stephanie and Joy\Early childhood powerpoint\Publishers Early childhood pp v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y\Documents\My Dropbox\Stephanie and Joy\Early childhood powerpoint\Publishers Early childhood pp v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7584" y="620688"/>
            <a:ext cx="7559675" cy="5327650"/>
            <a:chOff x="827584" y="620688"/>
            <a:chExt cx="7559675" cy="5327650"/>
          </a:xfrm>
        </p:grpSpPr>
        <p:pic>
          <p:nvPicPr>
            <p:cNvPr id="19458" name="Picture 2" descr="C:\Users\Joy\Documents\My Dropbox\Stephanie and Joy\Early childhood powerpoint\Publishers Early childhood pp v21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620688"/>
              <a:ext cx="7559675" cy="5327650"/>
            </a:xfrm>
            <a:prstGeom prst="rect">
              <a:avLst/>
            </a:prstGeom>
            <a:noFill/>
          </p:spPr>
        </p:pic>
        <p:sp>
          <p:nvSpPr>
            <p:cNvPr id="1026" name="Text Box 2"/>
            <p:cNvSpPr txBox="1">
              <a:spLocks noChangeArrowheads="1"/>
            </p:cNvSpPr>
            <p:nvPr/>
          </p:nvSpPr>
          <p:spPr bwMode="auto">
            <a:xfrm>
              <a:off x="1763688" y="3140968"/>
              <a:ext cx="1379984" cy="428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N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writing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3851920" y="4941168"/>
              <a:ext cx="1524000" cy="428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N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writing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y\Documents\My Dropbox\Stephanie and Joy\Early childhood powerpoint\Publishers Early childhood pp v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y\Documents\My Dropbox\Stephanie and Joy\Early childhood powerpoint\Publishers Early childhood pp v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https://webmail.vodafone.co.nz/vfwebmail/?_task=mail&amp;_action=get&amp;_mbox=INBOX&amp;_uid=38904&amp;_part=2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0963" name="Picture 3" descr="C:\Users\Joy\Documents\TIBE\Master 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" y="765048"/>
            <a:ext cx="7559040" cy="532790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0" y="836712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</a:rPr>
              <a:t>Joy</a:t>
            </a:r>
            <a:r>
              <a:rPr lang="en-US" sz="3600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</a:rPr>
              <a:t>Allcock</a:t>
            </a:r>
            <a:endParaRPr lang="en-NZ" sz="36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6" y="1772816"/>
            <a:ext cx="6696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Author and Publisher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Word Detective English literacy resources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Literacy consultant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Training teachers throughout NZ and internationally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to: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teach spelling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introduce early literacy skills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www.teachmetoteach.co.nz/spelling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y\Documents\My Dropbox\Stephanie and Joy\Early childhood powerpoint\Publishers Early childhood pp v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675" cy="5327650"/>
          </a:xfrm>
          <a:prstGeom prst="rect">
            <a:avLst/>
          </a:prstGeom>
          <a:noFill/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691680" y="1916832"/>
            <a:ext cx="5976664" cy="30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Chart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378" y="2060848"/>
            <a:ext cx="56959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y\Documents\My Dropbox\Stephanie and Joy\Early childhood powerpoint\Publishers Early childhood pp v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675" cy="5327650"/>
          </a:xfrm>
          <a:prstGeom prst="rect">
            <a:avLst/>
          </a:prstGeom>
          <a:noFill/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691680" y="1916832"/>
            <a:ext cx="5976664" cy="30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Chart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060848"/>
            <a:ext cx="56959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r>
              <a:rPr lang="en-US" altLang="zh-HK" dirty="0" smtClean="0">
                <a:latin typeface="Times New Roman" pitchFamily="18" charset="0"/>
                <a:cs typeface="Times New Roman" pitchFamily="18" charset="0"/>
                <a:hlinkClick r:id="rId2"/>
              </a:rPr>
              <a:t>www.teachmetoteach.co.nz/spelling</a:t>
            </a:r>
            <a:endParaRPr lang="en-NZ" dirty="0"/>
          </a:p>
        </p:txBody>
      </p:sp>
      <p:grpSp>
        <p:nvGrpSpPr>
          <p:cNvPr id="6" name="Group 5"/>
          <p:cNvGrpSpPr/>
          <p:nvPr/>
        </p:nvGrpSpPr>
        <p:grpSpPr>
          <a:xfrm>
            <a:off x="755576" y="620688"/>
            <a:ext cx="7559675" cy="5327650"/>
            <a:chOff x="755576" y="620688"/>
            <a:chExt cx="7559675" cy="5327650"/>
          </a:xfrm>
        </p:grpSpPr>
        <p:pic>
          <p:nvPicPr>
            <p:cNvPr id="24578" name="Picture 2" descr="C:\Users\Joy\Documents\My Dropbox\Stephanie and Joy\Early childhood powerpoint\Publishers Early childhood pp v22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620688"/>
              <a:ext cx="7559675" cy="5327650"/>
            </a:xfrm>
            <a:prstGeom prst="rect">
              <a:avLst/>
            </a:prstGeom>
            <a:noFill/>
          </p:spPr>
        </p:pic>
        <p:pic>
          <p:nvPicPr>
            <p:cNvPr id="5" name="Picture 4" descr="C:\Users\Downstairs\Documents\Joys Documents\Titahi Bay School\Screen Shot 2013-02-11 at 11.16.39 AM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3888" y="2420888"/>
              <a:ext cx="4161899" cy="2387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endParaRPr lang="en-US" altLang="zh-HK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>
              <a:buNone/>
            </a:pPr>
            <a:r>
              <a:rPr lang="en-US" altLang="zh-HK" dirty="0" smtClean="0">
                <a:latin typeface="Times New Roman" pitchFamily="18" charset="0"/>
                <a:cs typeface="Times New Roman" pitchFamily="18" charset="0"/>
                <a:hlinkClick r:id="rId2"/>
              </a:rPr>
              <a:t>www.teachmetoteach.co.nz/spelling</a:t>
            </a:r>
            <a:endParaRPr lang="en-NZ" dirty="0"/>
          </a:p>
        </p:txBody>
      </p:sp>
      <p:grpSp>
        <p:nvGrpSpPr>
          <p:cNvPr id="6" name="Group 5"/>
          <p:cNvGrpSpPr/>
          <p:nvPr/>
        </p:nvGrpSpPr>
        <p:grpSpPr>
          <a:xfrm>
            <a:off x="827584" y="620688"/>
            <a:ext cx="7559675" cy="5327650"/>
            <a:chOff x="827584" y="620688"/>
            <a:chExt cx="7559675" cy="5327650"/>
          </a:xfrm>
        </p:grpSpPr>
        <p:pic>
          <p:nvPicPr>
            <p:cNvPr id="25602" name="Picture 2" descr="C:\Users\Joy\Documents\My Dropbox\Stephanie and Joy\Early childhood powerpoint\Publishers Early childhood pp v22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620688"/>
              <a:ext cx="7559675" cy="5327650"/>
            </a:xfrm>
            <a:prstGeom prst="rect">
              <a:avLst/>
            </a:prstGeom>
            <a:noFill/>
          </p:spPr>
        </p:pic>
        <p:pic>
          <p:nvPicPr>
            <p:cNvPr id="5" name="Picture 4" descr="C:\Users\Downstairs\Documents\Joys Documents\Titahi Bay School\Screen Shot 2013-02-11 at 11.14.46 AM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9752" y="2348880"/>
              <a:ext cx="4416872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/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/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/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/>
          </a:p>
          <a:p>
            <a:pPr>
              <a:buNone/>
            </a:pPr>
            <a:r>
              <a:rPr lang="en-NZ" dirty="0" smtClean="0">
                <a:hlinkClick r:id="rId2"/>
              </a:rPr>
              <a:t>http</a:t>
            </a:r>
            <a:r>
              <a:rPr lang="en-NZ" dirty="0">
                <a:hlinkClick r:id="rId2"/>
              </a:rPr>
              <a:t>://www.spelling.co.nz/Products/sounds-like-fun</a:t>
            </a:r>
            <a:endParaRPr lang="en-NZ" dirty="0"/>
          </a:p>
        </p:txBody>
      </p:sp>
      <p:pic>
        <p:nvPicPr>
          <p:cNvPr id="26626" name="Picture 2" descr="C:\Users\Joy\Documents\My Dropbox\Stephanie and Joy\Early childhood powerpoint\Publishers Early childhood pp v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y\Documents\My Dropbox\Stephanie and Joy\Early childhood powerpoint\Publishers Early childhood pp v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y\Documents\My Dropbox\Stephanie and Joy\Early childhood powerpoint\Publishers Early childhood pp v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y\Documents\My Dropbox\Stephanie and Joy\Early childhood powerpoint\Publishers Early childhood pp v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y\Documents\My Dropbox\Stephanie and Joy\Early childhood powerpoint\Publishers Early childhood pp v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559187" cy="53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y\Documents\My Dropbox\Stephanie and Joy\Early childhood powerpoint\Publishers Early childhood pp v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y\Documents\My Dropbox\Stephanie and Joy\Early childhood powerpoint\Publishers Early childhood pp v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y\Documents\My Dropbox\Stephanie and Joy\Early childhood powerpoint\Publishers Early childhood pp v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y\Documents\My Dropbox\Stephanie and Joy\Early childhood powerpoint\Publishers Early childhood pp v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NZ" dirty="0" smtClean="0">
              <a:hlinkClick r:id="rId2"/>
            </a:endParaRPr>
          </a:p>
          <a:p>
            <a:pPr>
              <a:buNone/>
            </a:pPr>
            <a:endParaRPr lang="en-NZ" dirty="0">
              <a:hlinkClick r:id="rId2"/>
            </a:endParaRPr>
          </a:p>
          <a:p>
            <a:pPr>
              <a:buNone/>
            </a:pPr>
            <a:endParaRPr lang="en-NZ" dirty="0" smtClean="0">
              <a:hlinkClick r:id="rId2"/>
            </a:endParaRPr>
          </a:p>
          <a:p>
            <a:pPr>
              <a:buNone/>
            </a:pPr>
            <a:endParaRPr lang="en-NZ" dirty="0">
              <a:hlinkClick r:id="rId2"/>
            </a:endParaRPr>
          </a:p>
          <a:p>
            <a:pPr>
              <a:buNone/>
            </a:pPr>
            <a:endParaRPr lang="en-NZ" dirty="0" smtClean="0">
              <a:hlinkClick r:id="rId2"/>
            </a:endParaRPr>
          </a:p>
          <a:p>
            <a:pPr>
              <a:buNone/>
            </a:pPr>
            <a:endParaRPr lang="en-NZ" dirty="0">
              <a:hlinkClick r:id="rId2"/>
            </a:endParaRPr>
          </a:p>
          <a:p>
            <a:pPr>
              <a:buNone/>
            </a:pPr>
            <a:endParaRPr lang="en-NZ" dirty="0" smtClean="0">
              <a:hlinkClick r:id="rId2"/>
            </a:endParaRPr>
          </a:p>
          <a:p>
            <a:pPr>
              <a:buNone/>
            </a:pPr>
            <a:endParaRPr lang="en-NZ" dirty="0">
              <a:hlinkClick r:id="rId2"/>
            </a:endParaRPr>
          </a:p>
          <a:p>
            <a:pPr>
              <a:buNone/>
            </a:pPr>
            <a:r>
              <a:rPr lang="en-NZ" dirty="0" smtClean="0">
                <a:hlinkClick r:id="rId2"/>
              </a:rPr>
              <a:t>www.teachmetoteach.co.nz/spelling</a:t>
            </a:r>
            <a:endParaRPr lang="en-NZ" dirty="0"/>
          </a:p>
        </p:txBody>
      </p:sp>
      <p:sp>
        <p:nvSpPr>
          <p:cNvPr id="6148" name="AutoShape 4" descr="https://webmail.vodafone.co.nz/vfwebmail/?_task=mail&amp;_action=get&amp;_mbox=INBOX&amp;_uid=39024&amp;_part=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150" name="AutoShape 6" descr="https://webmail.vodafone.co.nz/vfwebmail/?_task=mail&amp;_action=get&amp;_mbox=INBOX&amp;_uid=39024&amp;_part=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grpSp>
        <p:nvGrpSpPr>
          <p:cNvPr id="8" name="Group 7"/>
          <p:cNvGrpSpPr/>
          <p:nvPr/>
        </p:nvGrpSpPr>
        <p:grpSpPr>
          <a:xfrm>
            <a:off x="755576" y="620688"/>
            <a:ext cx="7559675" cy="5327650"/>
            <a:chOff x="755576" y="620688"/>
            <a:chExt cx="7559675" cy="5327650"/>
          </a:xfrm>
        </p:grpSpPr>
        <p:pic>
          <p:nvPicPr>
            <p:cNvPr id="6146" name="Picture 2" descr="C:\Users\Joy\Documents\My Dropbox\Stephanie and Joy\Early childhood powerpoint\Publishers Early childhood pp v2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620688"/>
              <a:ext cx="7559675" cy="5327650"/>
            </a:xfrm>
            <a:prstGeom prst="rect">
              <a:avLst/>
            </a:prstGeom>
            <a:noFill/>
          </p:spPr>
        </p:pic>
        <p:pic>
          <p:nvPicPr>
            <p:cNvPr id="6151" name="Picture 7" descr="C:\Users\Joy\Downloads\full bucke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5656" y="2564904"/>
              <a:ext cx="1115568" cy="10789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y\Documents\My Dropbox\Stephanie and Joy\Early childhood powerpoint\Publishers Early childhood pp v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3" y="765175"/>
            <a:ext cx="7559675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y\Documents\My Dropbox\Stephanie and Joy\Early childhood powerpoint\Publishers Early childhood pp v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59187" cy="5328000"/>
          </a:xfrm>
          <a:prstGeom prst="rect">
            <a:avLst/>
          </a:prstGeom>
          <a:noFill/>
        </p:spPr>
      </p:pic>
      <p:pic>
        <p:nvPicPr>
          <p:cNvPr id="6" name="Picture 5" descr="59EF6FA8-5ECA-4F4D-B658-974D3321C688@lan"/>
          <p:cNvPicPr>
            <a:picLocks noChangeAspect="1"/>
          </p:cNvPicPr>
          <p:nvPr/>
        </p:nvPicPr>
        <p:blipFill>
          <a:blip r:embed="rId3" cstate="print"/>
          <a:srcRect l="24803" r="9449"/>
          <a:stretch>
            <a:fillRect/>
          </a:stretch>
        </p:blipFill>
        <p:spPr bwMode="auto">
          <a:xfrm>
            <a:off x="4860032" y="2564904"/>
            <a:ext cx="288032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13</Words>
  <Application>Microsoft Office PowerPoint</Application>
  <PresentationFormat>如螢幕大小 (4:3)</PresentationFormat>
  <Paragraphs>43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Joy Allcock</dc:creator>
  <cp:lastModifiedBy>LAI, Yau-ching Kelly</cp:lastModifiedBy>
  <cp:revision>14</cp:revision>
  <dcterms:created xsi:type="dcterms:W3CDTF">2015-02-05T04:04:37Z</dcterms:created>
  <dcterms:modified xsi:type="dcterms:W3CDTF">2015-02-16T01:31:02Z</dcterms:modified>
</cp:coreProperties>
</file>