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62" r:id="rId1"/>
    <p:sldMasterId id="2147484645" r:id="rId2"/>
  </p:sldMasterIdLst>
  <p:notesMasterIdLst>
    <p:notesMasterId r:id="rId48"/>
  </p:notesMasterIdLst>
  <p:handoutMasterIdLst>
    <p:handoutMasterId r:id="rId49"/>
  </p:handoutMasterIdLst>
  <p:sldIdLst>
    <p:sldId id="487" r:id="rId3"/>
    <p:sldId id="289" r:id="rId4"/>
    <p:sldId id="317" r:id="rId5"/>
    <p:sldId id="346" r:id="rId6"/>
    <p:sldId id="431" r:id="rId7"/>
    <p:sldId id="455" r:id="rId8"/>
    <p:sldId id="456" r:id="rId9"/>
    <p:sldId id="457" r:id="rId10"/>
    <p:sldId id="502" r:id="rId11"/>
    <p:sldId id="446" r:id="rId12"/>
    <p:sldId id="459" r:id="rId13"/>
    <p:sldId id="500" r:id="rId14"/>
    <p:sldId id="490" r:id="rId15"/>
    <p:sldId id="406" r:id="rId16"/>
    <p:sldId id="454" r:id="rId17"/>
    <p:sldId id="472" r:id="rId18"/>
    <p:sldId id="473" r:id="rId19"/>
    <p:sldId id="492" r:id="rId20"/>
    <p:sldId id="519" r:id="rId21"/>
    <p:sldId id="470" r:id="rId22"/>
    <p:sldId id="491" r:id="rId23"/>
    <p:sldId id="471" r:id="rId24"/>
    <p:sldId id="503" r:id="rId25"/>
    <p:sldId id="493" r:id="rId26"/>
    <p:sldId id="481" r:id="rId27"/>
    <p:sldId id="496" r:id="rId28"/>
    <p:sldId id="483" r:id="rId29"/>
    <p:sldId id="504" r:id="rId30"/>
    <p:sldId id="520" r:id="rId31"/>
    <p:sldId id="477" r:id="rId32"/>
    <p:sldId id="478" r:id="rId33"/>
    <p:sldId id="466" r:id="rId34"/>
    <p:sldId id="501" r:id="rId35"/>
    <p:sldId id="479" r:id="rId36"/>
    <p:sldId id="480" r:id="rId37"/>
    <p:sldId id="449" r:id="rId38"/>
    <p:sldId id="443" r:id="rId39"/>
    <p:sldId id="512" r:id="rId40"/>
    <p:sldId id="513" r:id="rId41"/>
    <p:sldId id="514" r:id="rId42"/>
    <p:sldId id="517" r:id="rId43"/>
    <p:sldId id="518" r:id="rId44"/>
    <p:sldId id="468" r:id="rId45"/>
    <p:sldId id="469" r:id="rId46"/>
    <p:sldId id="451" r:id="rId47"/>
  </p:sldIdLst>
  <p:sldSz cx="9144000" cy="6858000" type="screen4x3"/>
  <p:notesSz cx="6797675" cy="9926638"/>
  <p:defaultTextStyle>
    <a:defPPr>
      <a:defRPr lang="zh-HK"/>
    </a:defPPr>
    <a:lvl1pPr algn="l" rtl="0" fontAlgn="base">
      <a:spcBef>
        <a:spcPct val="0"/>
      </a:spcBef>
      <a:spcAft>
        <a:spcPct val="0"/>
      </a:spcAft>
      <a:defRPr kumimoji="1" kern="1200">
        <a:solidFill>
          <a:schemeClr val="tx1"/>
        </a:solidFill>
        <a:latin typeface="Century Schoolbook" pitchFamily="18" charset="0"/>
        <a:ea typeface="新細明體" charset="-120"/>
        <a:cs typeface="+mn-cs"/>
      </a:defRPr>
    </a:lvl1pPr>
    <a:lvl2pPr marL="457200" algn="l" rtl="0" fontAlgn="base">
      <a:spcBef>
        <a:spcPct val="0"/>
      </a:spcBef>
      <a:spcAft>
        <a:spcPct val="0"/>
      </a:spcAft>
      <a:defRPr kumimoji="1" kern="1200">
        <a:solidFill>
          <a:schemeClr val="tx1"/>
        </a:solidFill>
        <a:latin typeface="Century Schoolbook" pitchFamily="18" charset="0"/>
        <a:ea typeface="新細明體" charset="-120"/>
        <a:cs typeface="+mn-cs"/>
      </a:defRPr>
    </a:lvl2pPr>
    <a:lvl3pPr marL="914400" algn="l" rtl="0" fontAlgn="base">
      <a:spcBef>
        <a:spcPct val="0"/>
      </a:spcBef>
      <a:spcAft>
        <a:spcPct val="0"/>
      </a:spcAft>
      <a:defRPr kumimoji="1" kern="1200">
        <a:solidFill>
          <a:schemeClr val="tx1"/>
        </a:solidFill>
        <a:latin typeface="Century Schoolbook" pitchFamily="18" charset="0"/>
        <a:ea typeface="新細明體" charset="-120"/>
        <a:cs typeface="+mn-cs"/>
      </a:defRPr>
    </a:lvl3pPr>
    <a:lvl4pPr marL="1371600" algn="l" rtl="0" fontAlgn="base">
      <a:spcBef>
        <a:spcPct val="0"/>
      </a:spcBef>
      <a:spcAft>
        <a:spcPct val="0"/>
      </a:spcAft>
      <a:defRPr kumimoji="1" kern="1200">
        <a:solidFill>
          <a:schemeClr val="tx1"/>
        </a:solidFill>
        <a:latin typeface="Century Schoolbook" pitchFamily="18" charset="0"/>
        <a:ea typeface="新細明體" charset="-120"/>
        <a:cs typeface="+mn-cs"/>
      </a:defRPr>
    </a:lvl4pPr>
    <a:lvl5pPr marL="1828800" algn="l" rtl="0" fontAlgn="base">
      <a:spcBef>
        <a:spcPct val="0"/>
      </a:spcBef>
      <a:spcAft>
        <a:spcPct val="0"/>
      </a:spcAft>
      <a:defRPr kumimoji="1" kern="1200">
        <a:solidFill>
          <a:schemeClr val="tx1"/>
        </a:solidFill>
        <a:latin typeface="Century Schoolbook" pitchFamily="18" charset="0"/>
        <a:ea typeface="新細明體" charset="-120"/>
        <a:cs typeface="+mn-cs"/>
      </a:defRPr>
    </a:lvl5pPr>
    <a:lvl6pPr marL="2286000" algn="l" defTabSz="914400" rtl="0" eaLnBrk="1" latinLnBrk="0" hangingPunct="1">
      <a:defRPr kumimoji="1" kern="1200">
        <a:solidFill>
          <a:schemeClr val="tx1"/>
        </a:solidFill>
        <a:latin typeface="Century Schoolbook" pitchFamily="18" charset="0"/>
        <a:ea typeface="新細明體" charset="-120"/>
        <a:cs typeface="+mn-cs"/>
      </a:defRPr>
    </a:lvl6pPr>
    <a:lvl7pPr marL="2743200" algn="l" defTabSz="914400" rtl="0" eaLnBrk="1" latinLnBrk="0" hangingPunct="1">
      <a:defRPr kumimoji="1" kern="1200">
        <a:solidFill>
          <a:schemeClr val="tx1"/>
        </a:solidFill>
        <a:latin typeface="Century Schoolbook" pitchFamily="18" charset="0"/>
        <a:ea typeface="新細明體" charset="-120"/>
        <a:cs typeface="+mn-cs"/>
      </a:defRPr>
    </a:lvl7pPr>
    <a:lvl8pPr marL="3200400" algn="l" defTabSz="914400" rtl="0" eaLnBrk="1" latinLnBrk="0" hangingPunct="1">
      <a:defRPr kumimoji="1" kern="1200">
        <a:solidFill>
          <a:schemeClr val="tx1"/>
        </a:solidFill>
        <a:latin typeface="Century Schoolbook" pitchFamily="18" charset="0"/>
        <a:ea typeface="新細明體" charset="-120"/>
        <a:cs typeface="+mn-cs"/>
      </a:defRPr>
    </a:lvl8pPr>
    <a:lvl9pPr marL="3657600" algn="l" defTabSz="914400" rtl="0" eaLnBrk="1" latinLnBrk="0" hangingPunct="1">
      <a:defRPr kumimoji="1" kern="1200">
        <a:solidFill>
          <a:schemeClr val="tx1"/>
        </a:solidFill>
        <a:latin typeface="Century Schoolbook"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B80"/>
    <a:srgbClr val="00CC99"/>
    <a:srgbClr val="F18713"/>
    <a:srgbClr val="CEFED3"/>
    <a:srgbClr val="FFCCCC"/>
    <a:srgbClr val="DEF5D9"/>
    <a:srgbClr val="FF6600"/>
    <a:srgbClr val="FF00FF"/>
    <a:srgbClr val="EBB41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0" autoAdjust="0"/>
    <p:restoredTop sz="94816" autoAdjust="0"/>
  </p:normalViewPr>
  <p:slideViewPr>
    <p:cSldViewPr>
      <p:cViewPr varScale="1">
        <p:scale>
          <a:sx n="110" d="100"/>
          <a:sy n="110" d="100"/>
        </p:scale>
        <p:origin x="126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5"/>
            <a:ext cx="2944813" cy="496889"/>
          </a:xfrm>
          <a:prstGeom prst="rect">
            <a:avLst/>
          </a:prstGeom>
        </p:spPr>
        <p:txBody>
          <a:bodyPr vert="horz" lIns="91395" tIns="45695" rIns="91395" bIns="45695"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sz="quarter" idx="1"/>
          </p:nvPr>
        </p:nvSpPr>
        <p:spPr>
          <a:xfrm>
            <a:off x="3851281" y="5"/>
            <a:ext cx="2944813" cy="496889"/>
          </a:xfrm>
          <a:prstGeom prst="rect">
            <a:avLst/>
          </a:prstGeom>
        </p:spPr>
        <p:txBody>
          <a:bodyPr vert="horz" lIns="91395" tIns="45695" rIns="91395" bIns="45695" rtlCol="0"/>
          <a:lstStyle>
            <a:lvl1pPr algn="r" fontAlgn="auto">
              <a:spcBef>
                <a:spcPts val="0"/>
              </a:spcBef>
              <a:spcAft>
                <a:spcPts val="0"/>
              </a:spcAft>
              <a:defRPr kumimoji="0" sz="1200">
                <a:latin typeface="+mn-lt"/>
                <a:ea typeface="+mn-ea"/>
              </a:defRPr>
            </a:lvl1pPr>
          </a:lstStyle>
          <a:p>
            <a:pPr>
              <a:defRPr/>
            </a:pPr>
            <a:fld id="{6B88AC79-B6B0-4809-BB53-1264D2B71603}" type="datetimeFigureOut">
              <a:rPr lang="zh-HK" altLang="en-US"/>
              <a:pPr>
                <a:defRPr/>
              </a:pPr>
              <a:t>20/7/2018</a:t>
            </a:fld>
            <a:endParaRPr lang="zh-HK" altLang="en-US"/>
          </a:p>
        </p:txBody>
      </p:sp>
      <p:sp>
        <p:nvSpPr>
          <p:cNvPr id="4" name="頁尾版面配置區 3"/>
          <p:cNvSpPr>
            <a:spLocks noGrp="1"/>
          </p:cNvSpPr>
          <p:nvPr>
            <p:ph type="ftr" sz="quarter" idx="2"/>
          </p:nvPr>
        </p:nvSpPr>
        <p:spPr>
          <a:xfrm>
            <a:off x="6" y="9428169"/>
            <a:ext cx="2944813" cy="496887"/>
          </a:xfrm>
          <a:prstGeom prst="rect">
            <a:avLst/>
          </a:prstGeom>
        </p:spPr>
        <p:txBody>
          <a:bodyPr vert="horz" lIns="91395" tIns="45695" rIns="91395" bIns="45695"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5" name="投影片編號版面配置區 4"/>
          <p:cNvSpPr>
            <a:spLocks noGrp="1"/>
          </p:cNvSpPr>
          <p:nvPr>
            <p:ph type="sldNum" sz="quarter" idx="3"/>
          </p:nvPr>
        </p:nvSpPr>
        <p:spPr>
          <a:xfrm>
            <a:off x="3851281" y="9428169"/>
            <a:ext cx="2944813" cy="496887"/>
          </a:xfrm>
          <a:prstGeom prst="rect">
            <a:avLst/>
          </a:prstGeom>
        </p:spPr>
        <p:txBody>
          <a:bodyPr vert="horz" lIns="91395" tIns="45695" rIns="91395" bIns="45695" rtlCol="0" anchor="b"/>
          <a:lstStyle>
            <a:lvl1pPr algn="r" fontAlgn="auto">
              <a:spcBef>
                <a:spcPts val="0"/>
              </a:spcBef>
              <a:spcAft>
                <a:spcPts val="0"/>
              </a:spcAft>
              <a:defRPr kumimoji="0" sz="1200">
                <a:latin typeface="+mn-lt"/>
                <a:ea typeface="+mn-ea"/>
              </a:defRPr>
            </a:lvl1pPr>
          </a:lstStyle>
          <a:p>
            <a:pPr>
              <a:defRPr/>
            </a:pPr>
            <a:fld id="{609DCFEA-4BE6-4063-B317-028B8CC2BD74}" type="slidenum">
              <a:rPr lang="zh-HK" altLang="en-US"/>
              <a:pPr>
                <a:defRPr/>
              </a:pPr>
              <a:t>‹#›</a:t>
            </a:fld>
            <a:endParaRPr lang="zh-HK" altLang="en-US"/>
          </a:p>
        </p:txBody>
      </p:sp>
    </p:spTree>
    <p:extLst>
      <p:ext uri="{BB962C8B-B14F-4D97-AF65-F5344CB8AC3E}">
        <p14:creationId xmlns:p14="http://schemas.microsoft.com/office/powerpoint/2010/main" val="2808139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5"/>
            <a:ext cx="2944813" cy="496889"/>
          </a:xfrm>
          <a:prstGeom prst="rect">
            <a:avLst/>
          </a:prstGeom>
        </p:spPr>
        <p:txBody>
          <a:bodyPr vert="horz" lIns="91395" tIns="45695" rIns="91395" bIns="45695"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idx="1"/>
          </p:nvPr>
        </p:nvSpPr>
        <p:spPr>
          <a:xfrm>
            <a:off x="3851281" y="5"/>
            <a:ext cx="2944813" cy="496889"/>
          </a:xfrm>
          <a:prstGeom prst="rect">
            <a:avLst/>
          </a:prstGeom>
        </p:spPr>
        <p:txBody>
          <a:bodyPr vert="horz" lIns="91395" tIns="45695" rIns="91395" bIns="45695" rtlCol="0"/>
          <a:lstStyle>
            <a:lvl1pPr algn="r" fontAlgn="auto">
              <a:spcBef>
                <a:spcPts val="0"/>
              </a:spcBef>
              <a:spcAft>
                <a:spcPts val="0"/>
              </a:spcAft>
              <a:defRPr kumimoji="0" sz="1200">
                <a:latin typeface="+mn-lt"/>
                <a:ea typeface="+mn-ea"/>
              </a:defRPr>
            </a:lvl1pPr>
          </a:lstStyle>
          <a:p>
            <a:pPr>
              <a:defRPr/>
            </a:pPr>
            <a:fld id="{996049A2-930F-4595-B43C-4328EC2250CD}" type="datetimeFigureOut">
              <a:rPr lang="zh-HK" altLang="en-US"/>
              <a:pPr>
                <a:defRPr/>
              </a:pPr>
              <a:t>20/7/2018</a:t>
            </a:fld>
            <a:endParaRPr lang="zh-HK"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95" tIns="45695" rIns="91395" bIns="45695" rtlCol="0" anchor="ctr"/>
          <a:lstStyle/>
          <a:p>
            <a:pPr lvl="0"/>
            <a:endParaRPr lang="zh-HK" altLang="en-US" noProof="0"/>
          </a:p>
        </p:txBody>
      </p:sp>
      <p:sp>
        <p:nvSpPr>
          <p:cNvPr id="5" name="備忘稿版面配置區 4"/>
          <p:cNvSpPr>
            <a:spLocks noGrp="1"/>
          </p:cNvSpPr>
          <p:nvPr>
            <p:ph type="body" sz="quarter" idx="3"/>
          </p:nvPr>
        </p:nvSpPr>
        <p:spPr>
          <a:xfrm>
            <a:off x="679455" y="4716468"/>
            <a:ext cx="5438775" cy="4465637"/>
          </a:xfrm>
          <a:prstGeom prst="rect">
            <a:avLst/>
          </a:prstGeom>
        </p:spPr>
        <p:txBody>
          <a:bodyPr vert="horz" lIns="91395" tIns="45695" rIns="91395" bIns="45695"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HK" altLang="en-US" noProof="0"/>
          </a:p>
        </p:txBody>
      </p:sp>
      <p:sp>
        <p:nvSpPr>
          <p:cNvPr id="6" name="頁尾版面配置區 5"/>
          <p:cNvSpPr>
            <a:spLocks noGrp="1"/>
          </p:cNvSpPr>
          <p:nvPr>
            <p:ph type="ftr" sz="quarter" idx="4"/>
          </p:nvPr>
        </p:nvSpPr>
        <p:spPr>
          <a:xfrm>
            <a:off x="6" y="9428169"/>
            <a:ext cx="2944813" cy="496887"/>
          </a:xfrm>
          <a:prstGeom prst="rect">
            <a:avLst/>
          </a:prstGeom>
        </p:spPr>
        <p:txBody>
          <a:bodyPr vert="horz" lIns="91395" tIns="45695" rIns="91395" bIns="45695"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7" name="投影片編號版面配置區 6"/>
          <p:cNvSpPr>
            <a:spLocks noGrp="1"/>
          </p:cNvSpPr>
          <p:nvPr>
            <p:ph type="sldNum" sz="quarter" idx="5"/>
          </p:nvPr>
        </p:nvSpPr>
        <p:spPr>
          <a:xfrm>
            <a:off x="3851281" y="9428169"/>
            <a:ext cx="2944813" cy="496887"/>
          </a:xfrm>
          <a:prstGeom prst="rect">
            <a:avLst/>
          </a:prstGeom>
        </p:spPr>
        <p:txBody>
          <a:bodyPr vert="horz" lIns="91395" tIns="45695" rIns="91395" bIns="45695" rtlCol="0" anchor="b"/>
          <a:lstStyle>
            <a:lvl1pPr algn="r" fontAlgn="auto">
              <a:spcBef>
                <a:spcPts val="0"/>
              </a:spcBef>
              <a:spcAft>
                <a:spcPts val="0"/>
              </a:spcAft>
              <a:defRPr kumimoji="0" sz="1200">
                <a:latin typeface="+mn-lt"/>
                <a:ea typeface="+mn-ea"/>
              </a:defRPr>
            </a:lvl1pPr>
          </a:lstStyle>
          <a:p>
            <a:pPr>
              <a:defRPr/>
            </a:pPr>
            <a:fld id="{7FD67C98-7E39-4237-83CB-3D7F9D695441}" type="slidenum">
              <a:rPr lang="zh-HK" altLang="en-US"/>
              <a:pPr>
                <a:defRPr/>
              </a:pPr>
              <a:t>‹#›</a:t>
            </a:fld>
            <a:endParaRPr lang="zh-HK" altLang="en-US"/>
          </a:p>
        </p:txBody>
      </p:sp>
    </p:spTree>
    <p:extLst>
      <p:ext uri="{BB962C8B-B14F-4D97-AF65-F5344CB8AC3E}">
        <p14:creationId xmlns:p14="http://schemas.microsoft.com/office/powerpoint/2010/main" val="7794946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dirty="0" smtClean="0"/>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574" indent="-285603" eaLnBrk="0" hangingPunct="0">
              <a:spcBef>
                <a:spcPct val="30000"/>
              </a:spcBef>
              <a:defRPr sz="1200">
                <a:solidFill>
                  <a:schemeClr val="tx1"/>
                </a:solidFill>
                <a:latin typeface="Calibri" pitchFamily="34" charset="0"/>
                <a:ea typeface="新細明體" charset="-120"/>
              </a:defRPr>
            </a:lvl2pPr>
            <a:lvl3pPr marL="1142418" indent="-228485" eaLnBrk="0" hangingPunct="0">
              <a:spcBef>
                <a:spcPct val="30000"/>
              </a:spcBef>
              <a:defRPr sz="1200">
                <a:solidFill>
                  <a:schemeClr val="tx1"/>
                </a:solidFill>
                <a:latin typeface="Calibri" pitchFamily="34" charset="0"/>
                <a:ea typeface="新細明體" charset="-120"/>
              </a:defRPr>
            </a:lvl3pPr>
            <a:lvl4pPr marL="1599385" indent="-228485" eaLnBrk="0" hangingPunct="0">
              <a:spcBef>
                <a:spcPct val="30000"/>
              </a:spcBef>
              <a:defRPr sz="1200">
                <a:solidFill>
                  <a:schemeClr val="tx1"/>
                </a:solidFill>
                <a:latin typeface="Calibri" pitchFamily="34" charset="0"/>
                <a:ea typeface="新細明體" charset="-120"/>
              </a:defRPr>
            </a:lvl4pPr>
            <a:lvl5pPr marL="2056353" indent="-228485" eaLnBrk="0" hangingPunct="0">
              <a:spcBef>
                <a:spcPct val="30000"/>
              </a:spcBef>
              <a:defRPr sz="1200">
                <a:solidFill>
                  <a:schemeClr val="tx1"/>
                </a:solidFill>
                <a:latin typeface="Calibri" pitchFamily="34" charset="0"/>
                <a:ea typeface="新細明體" charset="-120"/>
              </a:defRPr>
            </a:lvl5pPr>
            <a:lvl6pPr marL="2513320" indent="-228485" eaLnBrk="0" fontAlgn="base" hangingPunct="0">
              <a:spcBef>
                <a:spcPct val="30000"/>
              </a:spcBef>
              <a:spcAft>
                <a:spcPct val="0"/>
              </a:spcAft>
              <a:defRPr sz="1200">
                <a:solidFill>
                  <a:schemeClr val="tx1"/>
                </a:solidFill>
                <a:latin typeface="Calibri" pitchFamily="34" charset="0"/>
                <a:ea typeface="新細明體" charset="-120"/>
              </a:defRPr>
            </a:lvl6pPr>
            <a:lvl7pPr marL="2970287" indent="-228485" eaLnBrk="0" fontAlgn="base" hangingPunct="0">
              <a:spcBef>
                <a:spcPct val="30000"/>
              </a:spcBef>
              <a:spcAft>
                <a:spcPct val="0"/>
              </a:spcAft>
              <a:defRPr sz="1200">
                <a:solidFill>
                  <a:schemeClr val="tx1"/>
                </a:solidFill>
                <a:latin typeface="Calibri" pitchFamily="34" charset="0"/>
                <a:ea typeface="新細明體" charset="-120"/>
              </a:defRPr>
            </a:lvl7pPr>
            <a:lvl8pPr marL="3427255" indent="-228485" eaLnBrk="0" fontAlgn="base" hangingPunct="0">
              <a:spcBef>
                <a:spcPct val="30000"/>
              </a:spcBef>
              <a:spcAft>
                <a:spcPct val="0"/>
              </a:spcAft>
              <a:defRPr sz="1200">
                <a:solidFill>
                  <a:schemeClr val="tx1"/>
                </a:solidFill>
                <a:latin typeface="Calibri" pitchFamily="34" charset="0"/>
                <a:ea typeface="新細明體" charset="-120"/>
              </a:defRPr>
            </a:lvl8pPr>
            <a:lvl9pPr marL="3884222" indent="-228485"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57ACB974-17D0-44F4-9CD0-3C1082B00A60}" type="slidenum">
              <a:rPr lang="zh-HK" altLang="en-US" smtClean="0"/>
              <a:pPr eaLnBrk="1" fontAlgn="base" hangingPunct="1">
                <a:spcBef>
                  <a:spcPct val="0"/>
                </a:spcBef>
                <a:spcAft>
                  <a:spcPct val="0"/>
                </a:spcAft>
              </a:pPr>
              <a:t>1</a:t>
            </a:fld>
            <a:endParaRPr lang="zh-HK" altLang="en-US" smtClean="0"/>
          </a:p>
        </p:txBody>
      </p:sp>
    </p:spTree>
    <p:extLst>
      <p:ext uri="{BB962C8B-B14F-4D97-AF65-F5344CB8AC3E}">
        <p14:creationId xmlns:p14="http://schemas.microsoft.com/office/powerpoint/2010/main" val="421746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41</a:t>
            </a:fld>
            <a:endParaRPr lang="zh-HK" altLang="en-US"/>
          </a:p>
        </p:txBody>
      </p:sp>
    </p:spTree>
    <p:extLst>
      <p:ext uri="{BB962C8B-B14F-4D97-AF65-F5344CB8AC3E}">
        <p14:creationId xmlns:p14="http://schemas.microsoft.com/office/powerpoint/2010/main" val="67217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574" indent="-285603" eaLnBrk="0" hangingPunct="0">
              <a:spcBef>
                <a:spcPct val="30000"/>
              </a:spcBef>
              <a:defRPr sz="1200">
                <a:solidFill>
                  <a:schemeClr val="tx1"/>
                </a:solidFill>
                <a:latin typeface="Calibri" pitchFamily="34" charset="0"/>
                <a:ea typeface="新細明體" charset="-120"/>
              </a:defRPr>
            </a:lvl2pPr>
            <a:lvl3pPr marL="1142418" indent="-228485" eaLnBrk="0" hangingPunct="0">
              <a:spcBef>
                <a:spcPct val="30000"/>
              </a:spcBef>
              <a:defRPr sz="1200">
                <a:solidFill>
                  <a:schemeClr val="tx1"/>
                </a:solidFill>
                <a:latin typeface="Calibri" pitchFamily="34" charset="0"/>
                <a:ea typeface="新細明體" charset="-120"/>
              </a:defRPr>
            </a:lvl3pPr>
            <a:lvl4pPr marL="1599385" indent="-228485" eaLnBrk="0" hangingPunct="0">
              <a:spcBef>
                <a:spcPct val="30000"/>
              </a:spcBef>
              <a:defRPr sz="1200">
                <a:solidFill>
                  <a:schemeClr val="tx1"/>
                </a:solidFill>
                <a:latin typeface="Calibri" pitchFamily="34" charset="0"/>
                <a:ea typeface="新細明體" charset="-120"/>
              </a:defRPr>
            </a:lvl4pPr>
            <a:lvl5pPr marL="2056353" indent="-228485" eaLnBrk="0" hangingPunct="0">
              <a:spcBef>
                <a:spcPct val="30000"/>
              </a:spcBef>
              <a:defRPr sz="1200">
                <a:solidFill>
                  <a:schemeClr val="tx1"/>
                </a:solidFill>
                <a:latin typeface="Calibri" pitchFamily="34" charset="0"/>
                <a:ea typeface="新細明體" charset="-120"/>
              </a:defRPr>
            </a:lvl5pPr>
            <a:lvl6pPr marL="2513320" indent="-228485" eaLnBrk="0" fontAlgn="base" hangingPunct="0">
              <a:spcBef>
                <a:spcPct val="30000"/>
              </a:spcBef>
              <a:spcAft>
                <a:spcPct val="0"/>
              </a:spcAft>
              <a:defRPr sz="1200">
                <a:solidFill>
                  <a:schemeClr val="tx1"/>
                </a:solidFill>
                <a:latin typeface="Calibri" pitchFamily="34" charset="0"/>
                <a:ea typeface="新細明體" charset="-120"/>
              </a:defRPr>
            </a:lvl6pPr>
            <a:lvl7pPr marL="2970287" indent="-228485" eaLnBrk="0" fontAlgn="base" hangingPunct="0">
              <a:spcBef>
                <a:spcPct val="30000"/>
              </a:spcBef>
              <a:spcAft>
                <a:spcPct val="0"/>
              </a:spcAft>
              <a:defRPr sz="1200">
                <a:solidFill>
                  <a:schemeClr val="tx1"/>
                </a:solidFill>
                <a:latin typeface="Calibri" pitchFamily="34" charset="0"/>
                <a:ea typeface="新細明體" charset="-120"/>
              </a:defRPr>
            </a:lvl7pPr>
            <a:lvl8pPr marL="3427255" indent="-228485" eaLnBrk="0" fontAlgn="base" hangingPunct="0">
              <a:spcBef>
                <a:spcPct val="30000"/>
              </a:spcBef>
              <a:spcAft>
                <a:spcPct val="0"/>
              </a:spcAft>
              <a:defRPr sz="1200">
                <a:solidFill>
                  <a:schemeClr val="tx1"/>
                </a:solidFill>
                <a:latin typeface="Calibri" pitchFamily="34" charset="0"/>
                <a:ea typeface="新細明體" charset="-120"/>
              </a:defRPr>
            </a:lvl8pPr>
            <a:lvl9pPr marL="3884222" indent="-228485"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758F50F6-467D-429B-8CE2-03E5D34A44C4}" type="slidenum">
              <a:rPr lang="zh-HK" altLang="en-US" smtClean="0"/>
              <a:pPr eaLnBrk="1" fontAlgn="base" hangingPunct="1">
                <a:spcBef>
                  <a:spcPct val="0"/>
                </a:spcBef>
                <a:spcAft>
                  <a:spcPct val="0"/>
                </a:spcAft>
              </a:pPr>
              <a:t>42</a:t>
            </a:fld>
            <a:endParaRPr lang="zh-HK" altLang="en-US" smtClean="0"/>
          </a:p>
        </p:txBody>
      </p:sp>
    </p:spTree>
    <p:extLst>
      <p:ext uri="{BB962C8B-B14F-4D97-AF65-F5344CB8AC3E}">
        <p14:creationId xmlns:p14="http://schemas.microsoft.com/office/powerpoint/2010/main" val="78916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574" indent="-285603" eaLnBrk="0" hangingPunct="0">
              <a:spcBef>
                <a:spcPct val="30000"/>
              </a:spcBef>
              <a:defRPr sz="1200">
                <a:solidFill>
                  <a:schemeClr val="tx1"/>
                </a:solidFill>
                <a:latin typeface="Calibri" pitchFamily="34" charset="0"/>
                <a:ea typeface="新細明體" charset="-120"/>
              </a:defRPr>
            </a:lvl2pPr>
            <a:lvl3pPr marL="1142418" indent="-228485" eaLnBrk="0" hangingPunct="0">
              <a:spcBef>
                <a:spcPct val="30000"/>
              </a:spcBef>
              <a:defRPr sz="1200">
                <a:solidFill>
                  <a:schemeClr val="tx1"/>
                </a:solidFill>
                <a:latin typeface="Calibri" pitchFamily="34" charset="0"/>
                <a:ea typeface="新細明體" charset="-120"/>
              </a:defRPr>
            </a:lvl3pPr>
            <a:lvl4pPr marL="1599385" indent="-228485" eaLnBrk="0" hangingPunct="0">
              <a:spcBef>
                <a:spcPct val="30000"/>
              </a:spcBef>
              <a:defRPr sz="1200">
                <a:solidFill>
                  <a:schemeClr val="tx1"/>
                </a:solidFill>
                <a:latin typeface="Calibri" pitchFamily="34" charset="0"/>
                <a:ea typeface="新細明體" charset="-120"/>
              </a:defRPr>
            </a:lvl4pPr>
            <a:lvl5pPr marL="2056353" indent="-228485" eaLnBrk="0" hangingPunct="0">
              <a:spcBef>
                <a:spcPct val="30000"/>
              </a:spcBef>
              <a:defRPr sz="1200">
                <a:solidFill>
                  <a:schemeClr val="tx1"/>
                </a:solidFill>
                <a:latin typeface="Calibri" pitchFamily="34" charset="0"/>
                <a:ea typeface="新細明體" charset="-120"/>
              </a:defRPr>
            </a:lvl5pPr>
            <a:lvl6pPr marL="2513320" indent="-228485" eaLnBrk="0" fontAlgn="base" hangingPunct="0">
              <a:spcBef>
                <a:spcPct val="30000"/>
              </a:spcBef>
              <a:spcAft>
                <a:spcPct val="0"/>
              </a:spcAft>
              <a:defRPr sz="1200">
                <a:solidFill>
                  <a:schemeClr val="tx1"/>
                </a:solidFill>
                <a:latin typeface="Calibri" pitchFamily="34" charset="0"/>
                <a:ea typeface="新細明體" charset="-120"/>
              </a:defRPr>
            </a:lvl6pPr>
            <a:lvl7pPr marL="2970287" indent="-228485" eaLnBrk="0" fontAlgn="base" hangingPunct="0">
              <a:spcBef>
                <a:spcPct val="30000"/>
              </a:spcBef>
              <a:spcAft>
                <a:spcPct val="0"/>
              </a:spcAft>
              <a:defRPr sz="1200">
                <a:solidFill>
                  <a:schemeClr val="tx1"/>
                </a:solidFill>
                <a:latin typeface="Calibri" pitchFamily="34" charset="0"/>
                <a:ea typeface="新細明體" charset="-120"/>
              </a:defRPr>
            </a:lvl7pPr>
            <a:lvl8pPr marL="3427255" indent="-228485" eaLnBrk="0" fontAlgn="base" hangingPunct="0">
              <a:spcBef>
                <a:spcPct val="30000"/>
              </a:spcBef>
              <a:spcAft>
                <a:spcPct val="0"/>
              </a:spcAft>
              <a:defRPr sz="1200">
                <a:solidFill>
                  <a:schemeClr val="tx1"/>
                </a:solidFill>
                <a:latin typeface="Calibri" pitchFamily="34" charset="0"/>
                <a:ea typeface="新細明體" charset="-120"/>
              </a:defRPr>
            </a:lvl8pPr>
            <a:lvl9pPr marL="3884222" indent="-228485"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758F50F6-467D-429B-8CE2-03E5D34A44C4}" type="slidenum">
              <a:rPr lang="zh-HK" altLang="en-US" smtClean="0"/>
              <a:pPr eaLnBrk="1" fontAlgn="base" hangingPunct="1">
                <a:spcBef>
                  <a:spcPct val="0"/>
                </a:spcBef>
                <a:spcAft>
                  <a:spcPct val="0"/>
                </a:spcAft>
              </a:pPr>
              <a:t>2</a:t>
            </a:fld>
            <a:endParaRPr lang="zh-HK" altLang="en-US" smtClean="0"/>
          </a:p>
        </p:txBody>
      </p:sp>
    </p:spTree>
    <p:extLst>
      <p:ext uri="{BB962C8B-B14F-4D97-AF65-F5344CB8AC3E}">
        <p14:creationId xmlns:p14="http://schemas.microsoft.com/office/powerpoint/2010/main" val="325714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574" indent="-285603" eaLnBrk="0" hangingPunct="0">
              <a:spcBef>
                <a:spcPct val="30000"/>
              </a:spcBef>
              <a:defRPr sz="1200">
                <a:solidFill>
                  <a:schemeClr val="tx1"/>
                </a:solidFill>
                <a:latin typeface="Calibri" pitchFamily="34" charset="0"/>
                <a:ea typeface="新細明體" charset="-120"/>
              </a:defRPr>
            </a:lvl2pPr>
            <a:lvl3pPr marL="1142418" indent="-228485" eaLnBrk="0" hangingPunct="0">
              <a:spcBef>
                <a:spcPct val="30000"/>
              </a:spcBef>
              <a:defRPr sz="1200">
                <a:solidFill>
                  <a:schemeClr val="tx1"/>
                </a:solidFill>
                <a:latin typeface="Calibri" pitchFamily="34" charset="0"/>
                <a:ea typeface="新細明體" charset="-120"/>
              </a:defRPr>
            </a:lvl3pPr>
            <a:lvl4pPr marL="1599385" indent="-228485" eaLnBrk="0" hangingPunct="0">
              <a:spcBef>
                <a:spcPct val="30000"/>
              </a:spcBef>
              <a:defRPr sz="1200">
                <a:solidFill>
                  <a:schemeClr val="tx1"/>
                </a:solidFill>
                <a:latin typeface="Calibri" pitchFamily="34" charset="0"/>
                <a:ea typeface="新細明體" charset="-120"/>
              </a:defRPr>
            </a:lvl4pPr>
            <a:lvl5pPr marL="2056353" indent="-228485" eaLnBrk="0" hangingPunct="0">
              <a:spcBef>
                <a:spcPct val="30000"/>
              </a:spcBef>
              <a:defRPr sz="1200">
                <a:solidFill>
                  <a:schemeClr val="tx1"/>
                </a:solidFill>
                <a:latin typeface="Calibri" pitchFamily="34" charset="0"/>
                <a:ea typeface="新細明體" charset="-120"/>
              </a:defRPr>
            </a:lvl5pPr>
            <a:lvl6pPr marL="2513320" indent="-228485" eaLnBrk="0" fontAlgn="base" hangingPunct="0">
              <a:spcBef>
                <a:spcPct val="30000"/>
              </a:spcBef>
              <a:spcAft>
                <a:spcPct val="0"/>
              </a:spcAft>
              <a:defRPr sz="1200">
                <a:solidFill>
                  <a:schemeClr val="tx1"/>
                </a:solidFill>
                <a:latin typeface="Calibri" pitchFamily="34" charset="0"/>
                <a:ea typeface="新細明體" charset="-120"/>
              </a:defRPr>
            </a:lvl6pPr>
            <a:lvl7pPr marL="2970287" indent="-228485" eaLnBrk="0" fontAlgn="base" hangingPunct="0">
              <a:spcBef>
                <a:spcPct val="30000"/>
              </a:spcBef>
              <a:spcAft>
                <a:spcPct val="0"/>
              </a:spcAft>
              <a:defRPr sz="1200">
                <a:solidFill>
                  <a:schemeClr val="tx1"/>
                </a:solidFill>
                <a:latin typeface="Calibri" pitchFamily="34" charset="0"/>
                <a:ea typeface="新細明體" charset="-120"/>
              </a:defRPr>
            </a:lvl7pPr>
            <a:lvl8pPr marL="3427255" indent="-228485" eaLnBrk="0" fontAlgn="base" hangingPunct="0">
              <a:spcBef>
                <a:spcPct val="30000"/>
              </a:spcBef>
              <a:spcAft>
                <a:spcPct val="0"/>
              </a:spcAft>
              <a:defRPr sz="1200">
                <a:solidFill>
                  <a:schemeClr val="tx1"/>
                </a:solidFill>
                <a:latin typeface="Calibri" pitchFamily="34" charset="0"/>
                <a:ea typeface="新細明體" charset="-120"/>
              </a:defRPr>
            </a:lvl8pPr>
            <a:lvl9pPr marL="3884222" indent="-228485"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F7E063E1-967E-4C70-A398-AFD7C0A833B7}" type="slidenum">
              <a:rPr lang="zh-HK" altLang="en-US" smtClean="0"/>
              <a:pPr eaLnBrk="1" fontAlgn="base" hangingPunct="1">
                <a:spcBef>
                  <a:spcPct val="0"/>
                </a:spcBef>
                <a:spcAft>
                  <a:spcPct val="0"/>
                </a:spcAft>
              </a:pPr>
              <a:t>4</a:t>
            </a:fld>
            <a:endParaRPr lang="zh-HK" altLang="en-US" smtClean="0"/>
          </a:p>
        </p:txBody>
      </p:sp>
    </p:spTree>
    <p:extLst>
      <p:ext uri="{BB962C8B-B14F-4D97-AF65-F5344CB8AC3E}">
        <p14:creationId xmlns:p14="http://schemas.microsoft.com/office/powerpoint/2010/main" val="363137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13</a:t>
            </a:fld>
            <a:endParaRPr lang="zh-HK" altLang="en-US"/>
          </a:p>
        </p:txBody>
      </p:sp>
    </p:spTree>
    <p:extLst>
      <p:ext uri="{BB962C8B-B14F-4D97-AF65-F5344CB8AC3E}">
        <p14:creationId xmlns:p14="http://schemas.microsoft.com/office/powerpoint/2010/main" val="177913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23</a:t>
            </a:fld>
            <a:endParaRPr lang="zh-HK" altLang="en-US"/>
          </a:p>
        </p:txBody>
      </p:sp>
    </p:spTree>
    <p:extLst>
      <p:ext uri="{BB962C8B-B14F-4D97-AF65-F5344CB8AC3E}">
        <p14:creationId xmlns:p14="http://schemas.microsoft.com/office/powerpoint/2010/main" val="140219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28</a:t>
            </a:fld>
            <a:endParaRPr lang="zh-HK" altLang="en-US"/>
          </a:p>
        </p:txBody>
      </p:sp>
    </p:spTree>
    <p:extLst>
      <p:ext uri="{BB962C8B-B14F-4D97-AF65-F5344CB8AC3E}">
        <p14:creationId xmlns:p14="http://schemas.microsoft.com/office/powerpoint/2010/main" val="314727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35</a:t>
            </a:fld>
            <a:endParaRPr lang="zh-HK" altLang="en-US"/>
          </a:p>
        </p:txBody>
      </p:sp>
    </p:spTree>
    <p:extLst>
      <p:ext uri="{BB962C8B-B14F-4D97-AF65-F5344CB8AC3E}">
        <p14:creationId xmlns:p14="http://schemas.microsoft.com/office/powerpoint/2010/main" val="316332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39</a:t>
            </a:fld>
            <a:endParaRPr lang="zh-HK" altLang="en-US"/>
          </a:p>
        </p:txBody>
      </p:sp>
    </p:spTree>
    <p:extLst>
      <p:ext uri="{BB962C8B-B14F-4D97-AF65-F5344CB8AC3E}">
        <p14:creationId xmlns:p14="http://schemas.microsoft.com/office/powerpoint/2010/main" val="135334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40</a:t>
            </a:fld>
            <a:endParaRPr lang="zh-HK" altLang="en-US"/>
          </a:p>
        </p:txBody>
      </p:sp>
    </p:spTree>
    <p:extLst>
      <p:ext uri="{BB962C8B-B14F-4D97-AF65-F5344CB8AC3E}">
        <p14:creationId xmlns:p14="http://schemas.microsoft.com/office/powerpoint/2010/main" val="92522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69E7DED9-775F-4F5B-BA22-1CCE3819F6A6}"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pPr>
                <a:defRPr/>
              </a:pPr>
              <a:t>‹#›</a:t>
            </a:fld>
            <a:endParaRPr lang="zh-HK" altLang="en-US"/>
          </a:p>
        </p:txBody>
      </p:sp>
    </p:spTree>
    <p:extLst>
      <p:ext uri="{BB962C8B-B14F-4D97-AF65-F5344CB8AC3E}">
        <p14:creationId xmlns:p14="http://schemas.microsoft.com/office/powerpoint/2010/main" val="418948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85550E30-4E9C-435D-BF92-A05C93D8D0C0}"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pPr>
                <a:defRPr/>
              </a:pPr>
              <a:t>‹#›</a:t>
            </a:fld>
            <a:endParaRPr lang="zh-HK" altLang="en-US"/>
          </a:p>
        </p:txBody>
      </p:sp>
    </p:spTree>
    <p:extLst>
      <p:ext uri="{BB962C8B-B14F-4D97-AF65-F5344CB8AC3E}">
        <p14:creationId xmlns:p14="http://schemas.microsoft.com/office/powerpoint/2010/main" val="12464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C886F3A1-6893-4ACD-A653-832E9BFCBB6E}"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pPr>
                <a:defRPr/>
              </a:pPr>
              <a:t>‹#›</a:t>
            </a:fld>
            <a:endParaRPr lang="zh-HK" altLang="en-US"/>
          </a:p>
        </p:txBody>
      </p:sp>
    </p:spTree>
    <p:extLst>
      <p:ext uri="{BB962C8B-B14F-4D97-AF65-F5344CB8AC3E}">
        <p14:creationId xmlns:p14="http://schemas.microsoft.com/office/powerpoint/2010/main" val="94131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4E175799-8752-419A-A199-A1AB14859553}" type="datetime1">
              <a:rPr lang="zh-HK" altLang="en-US" smtClean="0"/>
              <a:pPr>
                <a:defRPr/>
              </a:pPr>
              <a:t>20/7/2018</a:t>
            </a:fld>
            <a:endParaRPr lang="zh-HK"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zh-HK"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C36CEB8-54D6-47D5-9184-87966A2A3A8B}" type="slidenum">
              <a:rPr lang="zh-HK" altLang="en-US" smtClean="0"/>
              <a:pPr>
                <a:defRPr/>
              </a:pPr>
              <a:t>‹#›</a:t>
            </a:fld>
            <a:endParaRPr lang="zh-HK" altLang="en-US"/>
          </a:p>
        </p:txBody>
      </p:sp>
    </p:spTree>
    <p:extLst>
      <p:ext uri="{BB962C8B-B14F-4D97-AF65-F5344CB8AC3E}">
        <p14:creationId xmlns:p14="http://schemas.microsoft.com/office/powerpoint/2010/main" val="52363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7863140-1AC5-4593-BDB6-7030F0B287B4}"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2F4360C-EDD2-49D1-84E3-16D71C30310C}" type="slidenum">
              <a:rPr lang="zh-HK" altLang="en-US" smtClean="0"/>
              <a:pPr>
                <a:defRPr/>
              </a:pPr>
              <a:t>‹#›</a:t>
            </a:fld>
            <a:endParaRPr lang="zh-HK" altLang="en-US"/>
          </a:p>
        </p:txBody>
      </p:sp>
    </p:spTree>
    <p:extLst>
      <p:ext uri="{BB962C8B-B14F-4D97-AF65-F5344CB8AC3E}">
        <p14:creationId xmlns:p14="http://schemas.microsoft.com/office/powerpoint/2010/main" val="7520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3D011B8F-9C5A-42F6-8E26-1CAE4C04DD84}"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500F70B-1BA8-4224-8032-87F615D5CDD3}" type="slidenum">
              <a:rPr lang="zh-HK" altLang="en-US" smtClean="0"/>
              <a:pPr>
                <a:defRPr/>
              </a:pPr>
              <a:t>‹#›</a:t>
            </a:fld>
            <a:endParaRPr lang="zh-HK" altLang="en-US"/>
          </a:p>
        </p:txBody>
      </p:sp>
    </p:spTree>
    <p:extLst>
      <p:ext uri="{BB962C8B-B14F-4D97-AF65-F5344CB8AC3E}">
        <p14:creationId xmlns:p14="http://schemas.microsoft.com/office/powerpoint/2010/main" val="59589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smtClean="0"/>
              <a:t>按一下以編輯母片標題樣式</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B6C61FF5-157E-458A-AFA2-737442E45B4A}"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604C6B0-5DAD-45CA-839D-90BCB64EA4E3}" type="slidenum">
              <a:rPr lang="zh-HK" altLang="en-US" smtClean="0"/>
              <a:pPr>
                <a:defRPr/>
              </a:pPr>
              <a:t>‹#›</a:t>
            </a:fld>
            <a:endParaRPr lang="zh-HK" altLang="en-US"/>
          </a:p>
        </p:txBody>
      </p:sp>
    </p:spTree>
    <p:extLst>
      <p:ext uri="{BB962C8B-B14F-4D97-AF65-F5344CB8AC3E}">
        <p14:creationId xmlns:p14="http://schemas.microsoft.com/office/powerpoint/2010/main" val="362037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7AF66753-294C-41F5-8E5D-3F7B52B3230C}"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235F7C4-0D1F-4C18-AE7D-84F8415AF785}" type="slidenum">
              <a:rPr lang="zh-HK" altLang="en-US" smtClean="0"/>
              <a:pPr>
                <a:defRPr/>
              </a:pPr>
              <a:t>‹#›</a:t>
            </a:fld>
            <a:endParaRPr lang="zh-HK" altLang="en-US"/>
          </a:p>
        </p:txBody>
      </p:sp>
    </p:spTree>
    <p:extLst>
      <p:ext uri="{BB962C8B-B14F-4D97-AF65-F5344CB8AC3E}">
        <p14:creationId xmlns:p14="http://schemas.microsoft.com/office/powerpoint/2010/main" val="390624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A03214CE-E08F-4D45-B488-150555F33C05}" type="datetime1">
              <a:rPr lang="zh-HK" altLang="en-US" smtClean="0"/>
              <a:pPr>
                <a:defRPr/>
              </a:pPr>
              <a:t>20/7/2018</a:t>
            </a:fld>
            <a:endParaRPr lang="zh-HK" altLang="en-US"/>
          </a:p>
        </p:txBody>
      </p:sp>
      <p:sp>
        <p:nvSpPr>
          <p:cNvPr id="4" name="Footer Placeholder 3"/>
          <p:cNvSpPr>
            <a:spLocks noGrp="1"/>
          </p:cNvSpPr>
          <p:nvPr>
            <p:ph type="ftr" sz="quarter" idx="11"/>
          </p:nvPr>
        </p:nvSpPr>
        <p:spPr/>
        <p:txBody>
          <a:bodyPr/>
          <a:lstStyle/>
          <a:p>
            <a:pPr>
              <a:defRPr/>
            </a:pPr>
            <a:endParaRPr lang="zh-HK"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A4466652-F09F-48CE-8A55-EBBE44222C8C}" type="slidenum">
              <a:rPr lang="zh-HK" altLang="en-US" smtClean="0"/>
              <a:pPr>
                <a:defRPr/>
              </a:pPr>
              <a:t>‹#›</a:t>
            </a:fld>
            <a:endParaRPr lang="zh-HK" altLang="en-US"/>
          </a:p>
        </p:txBody>
      </p:sp>
    </p:spTree>
    <p:extLst>
      <p:ext uri="{BB962C8B-B14F-4D97-AF65-F5344CB8AC3E}">
        <p14:creationId xmlns:p14="http://schemas.microsoft.com/office/powerpoint/2010/main" val="162541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AD80DF07-1488-42E0-9D98-C811855C9AC6}" type="datetime1">
              <a:rPr lang="zh-HK" altLang="en-US" smtClean="0"/>
              <a:pPr>
                <a:defRPr/>
              </a:pPr>
              <a:t>20/7/2018</a:t>
            </a:fld>
            <a:endParaRPr lang="zh-HK" altLang="en-US"/>
          </a:p>
        </p:txBody>
      </p:sp>
      <p:sp>
        <p:nvSpPr>
          <p:cNvPr id="3" name="Footer Placeholder 2"/>
          <p:cNvSpPr>
            <a:spLocks noGrp="1"/>
          </p:cNvSpPr>
          <p:nvPr>
            <p:ph type="ftr" sz="quarter" idx="11"/>
          </p:nvPr>
        </p:nvSpPr>
        <p:spPr/>
        <p:txBody>
          <a:bodyPr/>
          <a:lstStyle/>
          <a:p>
            <a:pPr>
              <a:defRPr/>
            </a:pPr>
            <a:endParaRPr lang="zh-HK"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648F491-A338-4640-88AC-104682CE846B}" type="slidenum">
              <a:rPr lang="zh-HK" altLang="en-US" smtClean="0"/>
              <a:pPr>
                <a:defRPr/>
              </a:pPr>
              <a:t>‹#›</a:t>
            </a:fld>
            <a:endParaRPr lang="zh-HK" altLang="en-US"/>
          </a:p>
        </p:txBody>
      </p:sp>
    </p:spTree>
    <p:extLst>
      <p:ext uri="{BB962C8B-B14F-4D97-AF65-F5344CB8AC3E}">
        <p14:creationId xmlns:p14="http://schemas.microsoft.com/office/powerpoint/2010/main" val="77953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ED6FD5F0-B4DE-43E6-9881-EECEAB2D9A55}"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E9BE09E-5C92-4EF3-B8A6-24FB1C0D4C5B}" type="slidenum">
              <a:rPr lang="zh-HK" altLang="en-US" smtClean="0"/>
              <a:pPr>
                <a:defRPr/>
              </a:pPr>
              <a:t>‹#›</a:t>
            </a:fld>
            <a:endParaRPr lang="zh-HK" altLang="en-US"/>
          </a:p>
        </p:txBody>
      </p:sp>
    </p:spTree>
    <p:extLst>
      <p:ext uri="{BB962C8B-B14F-4D97-AF65-F5344CB8AC3E}">
        <p14:creationId xmlns:p14="http://schemas.microsoft.com/office/powerpoint/2010/main" val="83520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DDEFD33-FDDA-40FA-9D71-693C4525A2D5}"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pPr>
                <a:defRPr/>
              </a:pPr>
              <a:t>‹#›</a:t>
            </a:fld>
            <a:endParaRPr lang="zh-HK" altLang="en-US"/>
          </a:p>
        </p:txBody>
      </p:sp>
    </p:spTree>
    <p:extLst>
      <p:ext uri="{BB962C8B-B14F-4D97-AF65-F5344CB8AC3E}">
        <p14:creationId xmlns:p14="http://schemas.microsoft.com/office/powerpoint/2010/main" val="4132237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F1CBEBD7-CEBB-4E9B-A1C2-4F8929E43B42}"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411E02C-54B7-43CE-A98F-F6CBD89C9587}" type="slidenum">
              <a:rPr lang="zh-HK" altLang="en-US" smtClean="0"/>
              <a:pPr>
                <a:defRPr/>
              </a:pPr>
              <a:t>‹#›</a:t>
            </a:fld>
            <a:endParaRPr lang="zh-HK" altLang="en-US"/>
          </a:p>
        </p:txBody>
      </p:sp>
    </p:spTree>
    <p:extLst>
      <p:ext uri="{BB962C8B-B14F-4D97-AF65-F5344CB8AC3E}">
        <p14:creationId xmlns:p14="http://schemas.microsoft.com/office/powerpoint/2010/main" val="3841450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全景圖片 (含標題)">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56562ABC-A500-430F-A218-1F90597F52A6}"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68188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zh-TW" altLang="en-US" smtClean="0"/>
              <a:t>按一下以編輯母片標題樣式</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3E3EC-2D8E-4F06-92CD-AD06DB88984D}"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53938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zh-TW" altLang="en-US" smtClean="0"/>
              <a:t>按一下以編輯母片標題樣式</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CAA566A1-C75B-41DA-8E59-5FA422B81E0A}"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15844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BBA422E4-FDCD-4FDA-8870-B28DA60D6CB2}"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02912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638D39ED-5689-4D5D-BBD7-DD8938D31A34}"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985708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42915D3-617A-4BE7-993E-206A9638E991}"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36964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BBEE70BB-1DE8-4EDE-AAA4-3E0FD2983A69}" type="datetime1">
              <a:rPr lang="zh-HK" altLang="en-US" smtClean="0"/>
              <a:pPr>
                <a:defRPr/>
              </a:pPr>
              <a:t>20/7/2018</a:t>
            </a:fld>
            <a:endParaRPr lang="zh-HK" alt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zh-HK"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3E0E00F-BC80-4D98-AED4-183F51C739A8}" type="slidenum">
              <a:rPr lang="zh-HK" altLang="en-US" smtClean="0"/>
              <a:pPr>
                <a:defRPr/>
              </a:pPr>
              <a:t>‹#›</a:t>
            </a:fld>
            <a:endParaRPr lang="zh-HK" altLang="en-US"/>
          </a:p>
        </p:txBody>
      </p:sp>
    </p:spTree>
    <p:extLst>
      <p:ext uri="{BB962C8B-B14F-4D97-AF65-F5344CB8AC3E}">
        <p14:creationId xmlns:p14="http://schemas.microsoft.com/office/powerpoint/2010/main" val="2078446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ED82753-EFC8-4309-8E7A-4B665265D76A}" type="datetime1">
              <a:rPr lang="zh-HK" altLang="en-US" smtClean="0"/>
              <a:pPr>
                <a:defRPr/>
              </a:pPr>
              <a:t>20/7/2018</a:t>
            </a:fld>
            <a:endParaRPr lang="zh-HK" alt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C624891-4D11-4B87-BAA0-CBC131618707}" type="slidenum">
              <a:rPr lang="zh-HK" altLang="en-US" smtClean="0"/>
              <a:pPr>
                <a:defRPr/>
              </a:pPr>
              <a:t>‹#›</a:t>
            </a:fld>
            <a:endParaRPr lang="zh-HK" altLang="en-US"/>
          </a:p>
        </p:txBody>
      </p:sp>
    </p:spTree>
    <p:extLst>
      <p:ext uri="{BB962C8B-B14F-4D97-AF65-F5344CB8AC3E}">
        <p14:creationId xmlns:p14="http://schemas.microsoft.com/office/powerpoint/2010/main" val="187866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F66F582D-61B0-40B7-B37E-845240C8992A}" type="datetime1">
              <a:rPr lang="zh-HK" altLang="en-US" smtClean="0"/>
              <a:pPr>
                <a:defRPr/>
              </a:pPr>
              <a:t>20/7/2018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pPr>
                <a:defRPr/>
              </a:pPr>
              <a:t>‹#›</a:t>
            </a:fld>
            <a:endParaRPr lang="zh-HK" altLang="en-US"/>
          </a:p>
        </p:txBody>
      </p:sp>
    </p:spTree>
    <p:extLst>
      <p:ext uri="{BB962C8B-B14F-4D97-AF65-F5344CB8AC3E}">
        <p14:creationId xmlns:p14="http://schemas.microsoft.com/office/powerpoint/2010/main" val="285429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F96012D-A0F0-43C7-B0C7-C21B30F4265B}"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pPr>
                <a:defRPr/>
              </a:pPr>
              <a:t>‹#›</a:t>
            </a:fld>
            <a:endParaRPr lang="zh-HK" altLang="en-US"/>
          </a:p>
        </p:txBody>
      </p:sp>
    </p:spTree>
    <p:extLst>
      <p:ext uri="{BB962C8B-B14F-4D97-AF65-F5344CB8AC3E}">
        <p14:creationId xmlns:p14="http://schemas.microsoft.com/office/powerpoint/2010/main" val="419868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633845" y="2507551"/>
            <a:ext cx="3867150"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7551"/>
            <a:ext cx="3886201"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pPr>
              <a:defRPr/>
            </a:pPr>
            <a:fld id="{980D675F-6021-4830-A83F-9125B657474A}" type="datetime1">
              <a:rPr lang="zh-HK" altLang="en-US" smtClean="0"/>
              <a:pPr>
                <a:defRPr/>
              </a:pPr>
              <a:t>20/7/2018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pPr>
                <a:defRPr/>
              </a:pPr>
              <a:t>‹#›</a:t>
            </a:fld>
            <a:endParaRPr lang="zh-HK"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20020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8F8E318-7E29-4EC2-8C6C-7D3D226AC012}" type="datetime1">
              <a:rPr lang="zh-HK" altLang="en-US" smtClean="0"/>
              <a:pPr>
                <a:defRPr/>
              </a:pPr>
              <a:t>20/7/2018</a:t>
            </a:fld>
            <a:endParaRPr lang="zh-HK" altLang="en-US"/>
          </a:p>
        </p:txBody>
      </p:sp>
      <p:sp>
        <p:nvSpPr>
          <p:cNvPr id="4" name="Footer Placeholder 3"/>
          <p:cNvSpPr>
            <a:spLocks noGrp="1"/>
          </p:cNvSpPr>
          <p:nvPr>
            <p:ph type="ftr" sz="quarter" idx="11"/>
          </p:nvPr>
        </p:nvSpPr>
        <p:spPr/>
        <p:txBody>
          <a:bodyPr/>
          <a:lstStyle/>
          <a:p>
            <a:pPr>
              <a:defRPr/>
            </a:pPr>
            <a:endParaRPr lang="zh-HK" altLang="en-US"/>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pPr>
                <a:defRPr/>
              </a:pPr>
              <a:t>‹#›</a:t>
            </a:fld>
            <a:endParaRPr lang="zh-HK"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71698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28AAB6-2ACD-43DA-8A7D-5C8E42151465}" type="datetime1">
              <a:rPr lang="zh-HK" altLang="en-US" smtClean="0"/>
              <a:pPr>
                <a:defRPr/>
              </a:pPr>
              <a:t>20/7/2018</a:t>
            </a:fld>
            <a:endParaRPr lang="zh-HK" altLang="en-US"/>
          </a:p>
        </p:txBody>
      </p:sp>
      <p:sp>
        <p:nvSpPr>
          <p:cNvPr id="3" name="Footer Placeholder 2"/>
          <p:cNvSpPr>
            <a:spLocks noGrp="1"/>
          </p:cNvSpPr>
          <p:nvPr>
            <p:ph type="ftr" sz="quarter" idx="11"/>
          </p:nvPr>
        </p:nvSpPr>
        <p:spPr/>
        <p:txBody>
          <a:bodyPr/>
          <a:lstStyle/>
          <a:p>
            <a:pPr>
              <a:defRPr/>
            </a:pPr>
            <a:endParaRPr lang="zh-HK" altLang="en-US"/>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pPr>
                <a:defRPr/>
              </a:pPr>
              <a:t>‹#›</a:t>
            </a:fld>
            <a:endParaRPr lang="zh-HK" altLang="en-US"/>
          </a:p>
        </p:txBody>
      </p:sp>
    </p:spTree>
    <p:extLst>
      <p:ext uri="{BB962C8B-B14F-4D97-AF65-F5344CB8AC3E}">
        <p14:creationId xmlns:p14="http://schemas.microsoft.com/office/powerpoint/2010/main" val="19740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AF9A1A9-88C8-4153-835C-18041EC7D573}"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pPr>
                <a:defRPr/>
              </a:pPr>
              <a:t>‹#›</a:t>
            </a:fld>
            <a:endParaRPr lang="zh-HK" altLang="en-US"/>
          </a:p>
        </p:txBody>
      </p:sp>
    </p:spTree>
    <p:extLst>
      <p:ext uri="{BB962C8B-B14F-4D97-AF65-F5344CB8AC3E}">
        <p14:creationId xmlns:p14="http://schemas.microsoft.com/office/powerpoint/2010/main" val="1971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76EAD457-2CD7-4657-B29F-EC15A70E5952}" type="datetime1">
              <a:rPr lang="zh-HK" altLang="en-US" smtClean="0"/>
              <a:pPr>
                <a:defRPr/>
              </a:pPr>
              <a:t>20/7/2018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pPr>
                <a:defRPr/>
              </a:pPr>
              <a:t>‹#›</a:t>
            </a:fld>
            <a:endParaRPr lang="zh-HK" altLang="en-US"/>
          </a:p>
        </p:txBody>
      </p:sp>
    </p:spTree>
    <p:extLst>
      <p:ext uri="{BB962C8B-B14F-4D97-AF65-F5344CB8AC3E}">
        <p14:creationId xmlns:p14="http://schemas.microsoft.com/office/powerpoint/2010/main" val="174351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AD8A13E7-9885-4279-A218-11162652C435}" type="datetime1">
              <a:rPr lang="zh-HK" altLang="en-US" smtClean="0"/>
              <a:pPr>
                <a:defRPr/>
              </a:pPr>
              <a:t>20/7/2018</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zh-HK"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422012885"/>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B5716662-75A2-45DF-9B91-25879AFCDD23}" type="datetime1">
              <a:rPr lang="zh-HK" altLang="en-US" smtClean="0"/>
              <a:pPr>
                <a:defRPr/>
              </a:pPr>
              <a:t>20/7/2018</a:t>
            </a:fld>
            <a:endParaRPr lang="zh-HK"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zh-HK"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796966583"/>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kcscheer.net/interpretation-and-translation-service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www.chsc.hk/kindergarten/"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hyperlink" Target="http://www.edb.gov.hk/k1-admission_e"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488" y="1484784"/>
            <a:ext cx="9143999" cy="3816424"/>
          </a:xfrm>
          <a:solidFill>
            <a:srgbClr val="FFFFFF">
              <a:alpha val="21961"/>
            </a:srgbClr>
          </a:solidFill>
        </p:spPr>
        <p:txBody>
          <a:bodyPr>
            <a:noAutofit/>
          </a:bodyPr>
          <a:lstStyle/>
          <a:p>
            <a:pPr algn="ctr">
              <a:defRPr/>
            </a:pP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Parent </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Seminars </a:t>
            </a:r>
            <a:b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b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on Admission </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Arrangements </a:t>
            </a: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for </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Nursery (K1) </a:t>
            </a: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Classes </a:t>
            </a:r>
            <a:b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in </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KGs </a:t>
            </a: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for </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the </a:t>
            </a: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2019/20 </a:t>
            </a:r>
            <a:r>
              <a:rPr lang="en-US" altLang="zh-TW" sz="3200" b="1" dirty="0">
                <a:solidFill>
                  <a:schemeClr val="accent4">
                    <a:lumMod val="75000"/>
                  </a:schemeClr>
                </a:solidFill>
                <a:latin typeface="微軟正黑體" panose="020B0604030504040204" pitchFamily="34" charset="-120"/>
                <a:ea typeface="微軟正黑體" panose="020B0604030504040204" pitchFamily="34" charset="-120"/>
              </a:rPr>
              <a:t>School </a:t>
            </a:r>
            <a:r>
              <a:rPr lang="en-US" altLang="zh-TW" sz="3200" b="1" dirty="0" smtClean="0">
                <a:solidFill>
                  <a:schemeClr val="accent4">
                    <a:lumMod val="75000"/>
                  </a:schemeClr>
                </a:solidFill>
                <a:latin typeface="微軟正黑體" panose="020B0604030504040204" pitchFamily="34" charset="-120"/>
                <a:ea typeface="微軟正黑體" panose="020B0604030504040204" pitchFamily="34" charset="-120"/>
              </a:rPr>
              <a:t>Year</a:t>
            </a:r>
            <a:r>
              <a:rPr lang="en-US" altLang="zh-TW" sz="36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36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1600" b="1" dirty="0">
                <a:solidFill>
                  <a:schemeClr val="bg2"/>
                </a:solidFill>
                <a:latin typeface="微軟正黑體" panose="020B0604030504040204" pitchFamily="34" charset="-120"/>
                <a:ea typeface="微軟正黑體" panose="020B0604030504040204" pitchFamily="34" charset="-120"/>
              </a:rPr>
              <a:t/>
            </a:r>
            <a:br>
              <a:rPr lang="en-US" altLang="zh-TW" sz="1600" b="1" dirty="0">
                <a:solidFill>
                  <a:schemeClr val="bg2"/>
                </a:solidFill>
                <a:latin typeface="微軟正黑體" panose="020B0604030504040204" pitchFamily="34" charset="-120"/>
                <a:ea typeface="微軟正黑體" panose="020B0604030504040204" pitchFamily="34" charset="-120"/>
              </a:rPr>
            </a:br>
            <a:r>
              <a:rPr lang="en-US" altLang="zh-TW" sz="1800" b="1" dirty="0" smtClean="0">
                <a:solidFill>
                  <a:schemeClr val="bg2"/>
                </a:solidFill>
                <a:latin typeface="微軟正黑體" panose="020B0604030504040204" pitchFamily="34" charset="-120"/>
                <a:ea typeface="微軟正黑體" panose="020B0604030504040204" pitchFamily="34" charset="-120"/>
              </a:rPr>
              <a:t>(</a:t>
            </a:r>
            <a:r>
              <a:rPr lang="en-US" altLang="zh-TW" sz="1800" b="1" dirty="0">
                <a:solidFill>
                  <a:schemeClr val="bg2"/>
                </a:solidFill>
                <a:latin typeface="微軟正黑體" panose="020B0604030504040204" pitchFamily="34" charset="-120"/>
                <a:ea typeface="微軟正黑體" panose="020B0604030504040204" pitchFamily="34" charset="-120"/>
              </a:rPr>
              <a:t>Applicable </a:t>
            </a:r>
            <a:r>
              <a:rPr lang="en-US" altLang="zh-TW" sz="1800" b="1" dirty="0" smtClean="0">
                <a:solidFill>
                  <a:schemeClr val="bg2"/>
                </a:solidFill>
                <a:latin typeface="微軟正黑體" panose="020B0604030504040204" pitchFamily="34" charset="-120"/>
                <a:ea typeface="微軟正黑體" panose="020B0604030504040204" pitchFamily="34" charset="-120"/>
              </a:rPr>
              <a:t>to children </a:t>
            </a:r>
            <a:r>
              <a:rPr lang="en-US" altLang="zh-TW" sz="1800" b="1" dirty="0">
                <a:solidFill>
                  <a:schemeClr val="bg2"/>
                </a:solidFill>
                <a:latin typeface="微軟正黑體" panose="020B0604030504040204" pitchFamily="34" charset="-120"/>
                <a:ea typeface="微軟正黑體" panose="020B0604030504040204" pitchFamily="34" charset="-120"/>
              </a:rPr>
              <a:t>who </a:t>
            </a:r>
            <a:r>
              <a:rPr lang="en-US" altLang="zh-TW" sz="1800" b="1" dirty="0" smtClean="0">
                <a:solidFill>
                  <a:schemeClr val="bg2"/>
                </a:solidFill>
                <a:latin typeface="微軟正黑體" panose="020B0604030504040204" pitchFamily="34" charset="-120"/>
                <a:ea typeface="微軟正黑體" panose="020B0604030504040204" pitchFamily="34" charset="-120"/>
              </a:rPr>
              <a:t>were born </a:t>
            </a:r>
            <a:r>
              <a:rPr lang="en-US" altLang="zh-TW" sz="1800" b="1" dirty="0">
                <a:solidFill>
                  <a:schemeClr val="bg2"/>
                </a:solidFill>
                <a:latin typeface="微軟正黑體" panose="020B0604030504040204" pitchFamily="34" charset="-120"/>
                <a:ea typeface="微軟正黑體" panose="020B0604030504040204" pitchFamily="34" charset="-120"/>
              </a:rPr>
              <a:t>on or before 31 December </a:t>
            </a:r>
            <a:r>
              <a:rPr lang="en-US" altLang="zh-TW" sz="1800" b="1" dirty="0" smtClean="0">
                <a:solidFill>
                  <a:schemeClr val="bg2"/>
                </a:solidFill>
                <a:latin typeface="微軟正黑體" panose="020B0604030504040204" pitchFamily="34" charset="-120"/>
                <a:ea typeface="微軟正黑體" panose="020B0604030504040204" pitchFamily="34" charset="-120"/>
              </a:rPr>
              <a:t>2016)</a:t>
            </a:r>
            <a:br>
              <a:rPr lang="en-US" altLang="zh-TW" sz="1800" b="1" dirty="0" smtClean="0">
                <a:solidFill>
                  <a:schemeClr val="bg2"/>
                </a:solidFill>
                <a:latin typeface="微軟正黑體" panose="020B0604030504040204" pitchFamily="34" charset="-120"/>
                <a:ea typeface="微軟正黑體" panose="020B0604030504040204" pitchFamily="34" charset="-120"/>
              </a:rPr>
            </a:br>
            <a:endParaRPr lang="zh-HK" altLang="en-US" sz="1800" b="1" dirty="0">
              <a:solidFill>
                <a:schemeClr val="bg2"/>
              </a:solidFill>
              <a:latin typeface="微軟正黑體" panose="020B0604030504040204" pitchFamily="34" charset="-120"/>
              <a:ea typeface="微軟正黑體" panose="020B0604030504040204" pitchFamily="34" charset="-120"/>
            </a:endParaRPr>
          </a:p>
        </p:txBody>
      </p:sp>
      <p:sp>
        <p:nvSpPr>
          <p:cNvPr id="4" name="投影片編號版面配置區 3"/>
          <p:cNvSpPr txBox="1">
            <a:spLocks/>
          </p:cNvSpPr>
          <p:nvPr/>
        </p:nvSpPr>
        <p:spPr>
          <a:xfrm>
            <a:off x="8288571" y="6405376"/>
            <a:ext cx="412231" cy="365125"/>
          </a:xfrm>
          <a:prstGeom prst="rect">
            <a:avLst/>
          </a:prstGeom>
          <a:ln w="19050">
            <a:solidFill>
              <a:srgbClr val="FFFFFF"/>
            </a:solidFill>
          </a:ln>
          <a:extLst/>
        </p:spPr>
        <p:txBody>
          <a:bodyPr vert="horz" lIns="9144" tIns="9144" rIns="9144" bIns="9144" rtlCol="0" anchor="ctr">
            <a:normAutofit/>
          </a:bodyPr>
          <a:lstStyle>
            <a:defPPr>
              <a:defRPr lang="zh-HK"/>
            </a:defPPr>
            <a:lvl1pPr algn="r" rtl="0" fontAlgn="base">
              <a:spcBef>
                <a:spcPct val="0"/>
              </a:spcBef>
              <a:spcAft>
                <a:spcPct val="0"/>
              </a:spcAft>
              <a:defRPr kumimoji="1" sz="1050" kern="1200">
                <a:solidFill>
                  <a:srgbClr val="FFFFFF"/>
                </a:solidFill>
                <a:latin typeface="Century Schoolbook" pitchFamily="18" charset="0"/>
                <a:ea typeface="新細明體" charset="-120"/>
                <a:cs typeface="+mn-cs"/>
              </a:defRPr>
            </a:lvl1pPr>
            <a:lvl2pPr marL="457200" algn="l" rtl="0" fontAlgn="base">
              <a:spcBef>
                <a:spcPct val="0"/>
              </a:spcBef>
              <a:spcAft>
                <a:spcPct val="0"/>
              </a:spcAft>
              <a:defRPr kumimoji="1" kern="1200">
                <a:solidFill>
                  <a:schemeClr val="tx1"/>
                </a:solidFill>
                <a:latin typeface="Century Schoolbook" pitchFamily="18" charset="0"/>
                <a:ea typeface="新細明體" charset="-120"/>
                <a:cs typeface="+mn-cs"/>
              </a:defRPr>
            </a:lvl2pPr>
            <a:lvl3pPr marL="914400" algn="l" rtl="0" fontAlgn="base">
              <a:spcBef>
                <a:spcPct val="0"/>
              </a:spcBef>
              <a:spcAft>
                <a:spcPct val="0"/>
              </a:spcAft>
              <a:defRPr kumimoji="1" kern="1200">
                <a:solidFill>
                  <a:schemeClr val="tx1"/>
                </a:solidFill>
                <a:latin typeface="Century Schoolbook" pitchFamily="18" charset="0"/>
                <a:ea typeface="新細明體" charset="-120"/>
                <a:cs typeface="+mn-cs"/>
              </a:defRPr>
            </a:lvl3pPr>
            <a:lvl4pPr marL="1371600" algn="l" rtl="0" fontAlgn="base">
              <a:spcBef>
                <a:spcPct val="0"/>
              </a:spcBef>
              <a:spcAft>
                <a:spcPct val="0"/>
              </a:spcAft>
              <a:defRPr kumimoji="1" kern="1200">
                <a:solidFill>
                  <a:schemeClr val="tx1"/>
                </a:solidFill>
                <a:latin typeface="Century Schoolbook" pitchFamily="18" charset="0"/>
                <a:ea typeface="新細明體" charset="-120"/>
                <a:cs typeface="+mn-cs"/>
              </a:defRPr>
            </a:lvl4pPr>
            <a:lvl5pPr marL="1828800" algn="l" rtl="0" fontAlgn="base">
              <a:spcBef>
                <a:spcPct val="0"/>
              </a:spcBef>
              <a:spcAft>
                <a:spcPct val="0"/>
              </a:spcAft>
              <a:defRPr kumimoji="1" kern="1200">
                <a:solidFill>
                  <a:schemeClr val="tx1"/>
                </a:solidFill>
                <a:latin typeface="Century Schoolbook" pitchFamily="18" charset="0"/>
                <a:ea typeface="新細明體" charset="-120"/>
                <a:cs typeface="+mn-cs"/>
              </a:defRPr>
            </a:lvl5pPr>
            <a:lvl6pPr marL="2286000" algn="l" defTabSz="914400" rtl="0" eaLnBrk="1" latinLnBrk="0" hangingPunct="1">
              <a:defRPr kumimoji="1" kern="1200">
                <a:solidFill>
                  <a:schemeClr val="tx1"/>
                </a:solidFill>
                <a:latin typeface="Century Schoolbook" pitchFamily="18" charset="0"/>
                <a:ea typeface="新細明體" charset="-120"/>
                <a:cs typeface="+mn-cs"/>
              </a:defRPr>
            </a:lvl6pPr>
            <a:lvl7pPr marL="2743200" algn="l" defTabSz="914400" rtl="0" eaLnBrk="1" latinLnBrk="0" hangingPunct="1">
              <a:defRPr kumimoji="1" kern="1200">
                <a:solidFill>
                  <a:schemeClr val="tx1"/>
                </a:solidFill>
                <a:latin typeface="Century Schoolbook" pitchFamily="18" charset="0"/>
                <a:ea typeface="新細明體" charset="-120"/>
                <a:cs typeface="+mn-cs"/>
              </a:defRPr>
            </a:lvl7pPr>
            <a:lvl8pPr marL="3200400" algn="l" defTabSz="914400" rtl="0" eaLnBrk="1" latinLnBrk="0" hangingPunct="1">
              <a:defRPr kumimoji="1" kern="1200">
                <a:solidFill>
                  <a:schemeClr val="tx1"/>
                </a:solidFill>
                <a:latin typeface="Century Schoolbook" pitchFamily="18" charset="0"/>
                <a:ea typeface="新細明體" charset="-120"/>
                <a:cs typeface="+mn-cs"/>
              </a:defRPr>
            </a:lvl8pPr>
            <a:lvl9pPr marL="3657600" algn="l" defTabSz="914400" rtl="0" eaLnBrk="1" latinLnBrk="0" hangingPunct="1">
              <a:defRPr kumimoji="1" kern="1200">
                <a:solidFill>
                  <a:schemeClr val="tx1"/>
                </a:solidFill>
                <a:latin typeface="Century Schoolbook" pitchFamily="18" charset="0"/>
                <a:ea typeface="新細明體" charset="-120"/>
                <a:cs typeface="+mn-cs"/>
              </a:defRPr>
            </a:lvl9pPr>
          </a:lstStyle>
          <a:p>
            <a:pPr algn="ctr"/>
            <a:r>
              <a:rPr lang="en-US" altLang="zh-HK" dirty="0" smtClean="0"/>
              <a:t>1</a:t>
            </a:r>
            <a:endParaRPr lang="zh-HK" altLang="en-US" dirty="0"/>
          </a:p>
        </p:txBody>
      </p:sp>
      <p:sp>
        <p:nvSpPr>
          <p:cNvPr id="5" name="投影片編號版面配置區 4"/>
          <p:cNvSpPr>
            <a:spLocks noGrp="1"/>
          </p:cNvSpPr>
          <p:nvPr>
            <p:ph type="sldNum" sz="quarter" idx="12"/>
          </p:nvPr>
        </p:nvSpPr>
        <p:spPr>
          <a:xfrm>
            <a:off x="8494686" y="6031967"/>
            <a:ext cx="791308" cy="767687"/>
          </a:xfrm>
        </p:spPr>
        <p:txBody>
          <a:bodyPr/>
          <a:lstStyle/>
          <a:p>
            <a:pPr>
              <a:defRPr/>
            </a:pPr>
            <a:fld id="{1C36CEB8-54D6-47D5-9184-87966A2A3A8B}" type="slidenum">
              <a:rPr lang="zh-HK" altLang="en-US" sz="1400" smtClean="0">
                <a:solidFill>
                  <a:schemeClr val="tx1"/>
                </a:solidFill>
              </a:rPr>
              <a:pPr>
                <a:defRPr/>
              </a:pPr>
              <a:t>1</a:t>
            </a:fld>
            <a:endParaRPr lang="zh-HK" altLang="en-US" sz="1400" dirty="0">
              <a:solidFill>
                <a:schemeClr val="tx1"/>
              </a:solidFill>
            </a:endParaRPr>
          </a:p>
        </p:txBody>
      </p:sp>
    </p:spTree>
    <p:extLst>
      <p:ext uri="{BB962C8B-B14F-4D97-AF65-F5344CB8AC3E}">
        <p14:creationId xmlns:p14="http://schemas.microsoft.com/office/powerpoint/2010/main" val="290900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內容版面配置區 2"/>
          <p:cNvSpPr>
            <a:spLocks noGrp="1"/>
          </p:cNvSpPr>
          <p:nvPr>
            <p:ph idx="1"/>
          </p:nvPr>
        </p:nvSpPr>
        <p:spPr>
          <a:xfrm>
            <a:off x="323528" y="2119867"/>
            <a:ext cx="8353819" cy="4608511"/>
          </a:xfrm>
        </p:spPr>
        <p:txBody>
          <a:bodyPr>
            <a:noAutofit/>
          </a:bodyPr>
          <a:lstStyle/>
          <a:p>
            <a:pPr marL="457200" indent="-457200">
              <a:spcAft>
                <a:spcPts val="600"/>
              </a:spcAft>
              <a:buClr>
                <a:schemeClr val="bg2"/>
              </a:buClr>
              <a:buFont typeface="Wingdings 3" panose="05040102010807070707" pitchFamily="18" charset="2"/>
              <a:buChar char="}"/>
              <a:defRPr/>
            </a:pP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Free-of-charge </a:t>
            </a:r>
            <a:r>
              <a:rPr lang="en-US" altLang="zh-TW" b="1" u="sng" dirty="0">
                <a:solidFill>
                  <a:schemeClr val="tx1">
                    <a:lumMod val="65000"/>
                    <a:lumOff val="35000"/>
                  </a:schemeClr>
                </a:solidFill>
                <a:latin typeface="微軟正黑體" panose="020B0604030504040204" pitchFamily="34" charset="-120"/>
                <a:ea typeface="微軟正黑體" panose="020B0604030504040204" pitchFamily="34" charset="-120"/>
              </a:rPr>
              <a:t>telephone interpretation service in ethnic minority languages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provided by the Home Affairs Department-funded “Centre for Harmony and Enhancement of Ethnic Minority Residents (CHEER)”.  The telephone interpretation service hotlines are:</a:t>
            </a: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000" b="1" dirty="0">
                <a:solidFill>
                  <a:srgbClr val="0099CC"/>
                </a:solidFill>
                <a:latin typeface="微軟正黑體" panose="020B0604030504040204" pitchFamily="34" charset="-120"/>
                <a:ea typeface="微軟正黑體" panose="020B0604030504040204" pitchFamily="34" charset="-120"/>
              </a:rPr>
              <a:t>3755 6811 (Bahasa Indonesian, Tagalog, Thai) </a:t>
            </a: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000" b="1" dirty="0">
                <a:solidFill>
                  <a:srgbClr val="0099CC"/>
                </a:solidFill>
                <a:latin typeface="微軟正黑體" panose="020B0604030504040204" pitchFamily="34" charset="-120"/>
                <a:ea typeface="微軟正黑體" panose="020B0604030504040204" pitchFamily="34" charset="-120"/>
              </a:rPr>
              <a:t>3755 6822 (Hindi, Nepali) </a:t>
            </a: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000" b="1" dirty="0">
                <a:solidFill>
                  <a:srgbClr val="0099CC"/>
                </a:solidFill>
                <a:latin typeface="微軟正黑體" panose="020B0604030504040204" pitchFamily="34" charset="-120"/>
                <a:ea typeface="微軟正黑體" panose="020B0604030504040204" pitchFamily="34" charset="-120"/>
              </a:rPr>
              <a:t>3755 6833 (Punjabi, Urdu)</a:t>
            </a:r>
          </a:p>
          <a:p>
            <a:pPr marL="457200" indent="-457200">
              <a:spcAft>
                <a:spcPts val="600"/>
              </a:spcAft>
              <a:buClr>
                <a:schemeClr val="bg2"/>
              </a:buClr>
              <a:buFont typeface="Wingdings 3" panose="05040102010807070707" pitchFamily="18" charset="2"/>
              <a:buChar char="}"/>
              <a:defRPr/>
            </a:pPr>
            <a:r>
              <a:rPr lang="en-US" altLang="zh-TW" sz="2000" b="1" u="sng" dirty="0">
                <a:solidFill>
                  <a:schemeClr val="tx1">
                    <a:lumMod val="65000"/>
                    <a:lumOff val="35000"/>
                  </a:schemeClr>
                </a:solidFill>
                <a:latin typeface="微軟正黑體" panose="020B0604030504040204" pitchFamily="34" charset="-120"/>
                <a:ea typeface="微軟正黑體" panose="020B0604030504040204" pitchFamily="34" charset="-120"/>
              </a:rPr>
              <a:t>Other interpretation and translation services:</a:t>
            </a:r>
          </a:p>
          <a:p>
            <a:pPr lvl="2">
              <a:spcAft>
                <a:spcPts val="600"/>
              </a:spcAft>
              <a:buClr>
                <a:schemeClr val="bg2"/>
              </a:buClr>
              <a:buFont typeface="Arial" panose="020B0604020202020204" pitchFamily="34" charset="0"/>
              <a:buChar char="•"/>
              <a:defRPr/>
            </a:pP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Schools can choose to attend the briefing sessions on  Interpretation and Translation Services” organized by CHEER to gain more understanding on the relevant services if deemed necessary.  Please refer to the following webpage for details:</a:t>
            </a:r>
          </a:p>
          <a:p>
            <a:pPr marL="896938" lvl="3" indent="0" defTabSz="493713">
              <a:spcAft>
                <a:spcPts val="600"/>
              </a:spcAft>
              <a:buClr>
                <a:schemeClr val="bg2"/>
              </a:buClr>
              <a:buNone/>
              <a:defRPr/>
            </a:pPr>
            <a:r>
              <a:rPr lang="en-US" altLang="zh-HK" sz="1800" b="1" dirty="0">
                <a:solidFill>
                  <a:srgbClr val="00B0F0"/>
                </a:solidFill>
                <a:latin typeface="微軟正黑體" panose="020B0604030504040204" pitchFamily="34" charset="-120"/>
                <a:ea typeface="微軟正黑體" panose="020B0604030504040204" pitchFamily="34" charset="-120"/>
                <a:hlinkClick r:id="rId2"/>
              </a:rPr>
              <a:t>http://</a:t>
            </a:r>
            <a:r>
              <a:rPr lang="en-US" altLang="zh-HK" sz="1800" b="1" dirty="0" smtClean="0">
                <a:solidFill>
                  <a:srgbClr val="00B0F0"/>
                </a:solidFill>
                <a:latin typeface="微軟正黑體" panose="020B0604030504040204" pitchFamily="34" charset="-120"/>
                <a:ea typeface="微軟正黑體" panose="020B0604030504040204" pitchFamily="34" charset="-120"/>
                <a:hlinkClick r:id="rId2"/>
              </a:rPr>
              <a:t>hkcscheer.net/interpretation-and-translation-services</a:t>
            </a:r>
            <a:endParaRPr lang="en-US" altLang="zh-HK" sz="1800" b="1" dirty="0" smtClean="0">
              <a:solidFill>
                <a:srgbClr val="00B0F0"/>
              </a:solidFill>
              <a:latin typeface="微軟正黑體" panose="020B0604030504040204" pitchFamily="34" charset="-120"/>
              <a:ea typeface="微軟正黑體" panose="020B0604030504040204" pitchFamily="34" charset="-120"/>
            </a:endParaRPr>
          </a:p>
          <a:p>
            <a:pPr marL="896938" lvl="3" indent="0" defTabSz="493713">
              <a:spcAft>
                <a:spcPts val="600"/>
              </a:spcAft>
              <a:buClr>
                <a:schemeClr val="bg2"/>
              </a:buClr>
              <a:buNone/>
              <a:defRPr/>
            </a:pPr>
            <a:endParaRPr lang="en-US" altLang="zh-HK" sz="1800" b="1" dirty="0">
              <a:solidFill>
                <a:srgbClr val="00B0F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677347" y="6387722"/>
            <a:ext cx="414000" cy="363600"/>
          </a:xfrm>
          <a:ln w="19050">
            <a:solidFill>
              <a:srgbClr val="FFFFFF"/>
            </a:solidFill>
          </a:ln>
          <a:extLst/>
        </p:spPr>
        <p:txBody>
          <a:bodyPr vert="horz" lIns="9144" tIns="9144" rIns="9144" bIns="9144" rtlCol="0" anchor="ctr">
            <a:normAutofit/>
          </a:bodyPr>
          <a:lstStyle/>
          <a:p>
            <a:pPr algn="ctr"/>
            <a:fld id="{351BFAD5-2618-48BB-B81E-E06C0ABC7E7B}" type="slidenum">
              <a:rPr lang="zh-HK" altLang="en-US" sz="1400">
                <a:solidFill>
                  <a:schemeClr val="tx1"/>
                </a:solidFill>
              </a:rPr>
              <a:pPr algn="ctr"/>
              <a:t>10</a:t>
            </a:fld>
            <a:endParaRPr lang="zh-HK" altLang="en-US" sz="1400" dirty="0">
              <a:solidFill>
                <a:schemeClr val="tx1"/>
              </a:solidFill>
            </a:endParaRPr>
          </a:p>
        </p:txBody>
      </p:sp>
      <p:sp>
        <p:nvSpPr>
          <p:cNvPr id="6" name="標題 1"/>
          <p:cNvSpPr txBox="1">
            <a:spLocks/>
          </p:cNvSpPr>
          <p:nvPr/>
        </p:nvSpPr>
        <p:spPr>
          <a:xfrm>
            <a:off x="483321" y="601783"/>
            <a:ext cx="80294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zh-TW" altLang="en-US" sz="3600" spc="-50" dirty="0">
              <a:solidFill>
                <a:schemeClr val="bg1"/>
              </a:solidFill>
              <a:effectLst/>
              <a:latin typeface="微軟正黑體" panose="020B0604030504040204" pitchFamily="34" charset="-120"/>
              <a:ea typeface="微軟正黑體" panose="020B0604030504040204" pitchFamily="34" charset="-12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80" t="12714" r="72429" b="67830"/>
          <a:stretch/>
        </p:blipFill>
        <p:spPr bwMode="auto">
          <a:xfrm>
            <a:off x="6800201" y="3744942"/>
            <a:ext cx="2084146" cy="135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755576" y="1173283"/>
            <a:ext cx="7162414" cy="709865"/>
          </a:xfrm>
        </p:spPr>
        <p:txBody>
          <a:bodyPr/>
          <a:lstStyle/>
          <a:p>
            <a:r>
              <a:rPr lang="en-US" altLang="zh-HK" sz="2800" b="1" dirty="0"/>
              <a:t>Centre for Harmony and Enhancement of Ethnic Minority Residents (CHEER)</a:t>
            </a:r>
            <a:r>
              <a:rPr lang="en-US" altLang="zh-HK" dirty="0"/>
              <a:t/>
            </a:r>
            <a:br>
              <a:rPr lang="en-US" altLang="zh-HK" dirty="0"/>
            </a:br>
            <a:endParaRPr lang="zh-HK" altLang="en-US" dirty="0"/>
          </a:p>
        </p:txBody>
      </p:sp>
    </p:spTree>
    <p:extLst>
      <p:ext uri="{BB962C8B-B14F-4D97-AF65-F5344CB8AC3E}">
        <p14:creationId xmlns:p14="http://schemas.microsoft.com/office/powerpoint/2010/main" val="435573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715549"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11</a:t>
            </a:fld>
            <a:endParaRPr lang="zh-HK" altLang="en-US" sz="1400" dirty="0">
              <a:solidFill>
                <a:schemeClr val="tx1"/>
              </a:solidFill>
            </a:endParaRPr>
          </a:p>
        </p:txBody>
      </p:sp>
      <p:sp>
        <p:nvSpPr>
          <p:cNvPr id="7" name="內容版面配置區 1"/>
          <p:cNvSpPr txBox="1">
            <a:spLocks/>
          </p:cNvSpPr>
          <p:nvPr/>
        </p:nvSpPr>
        <p:spPr>
          <a:xfrm>
            <a:off x="425605" y="2060848"/>
            <a:ext cx="8496944" cy="3672408"/>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en-US" altLang="zh-TW" b="1" dirty="0">
                <a:solidFill>
                  <a:schemeClr val="accent4"/>
                </a:solidFill>
                <a:latin typeface="微軟正黑體" panose="020B0604030504040204" pitchFamily="34" charset="-120"/>
                <a:ea typeface="微軟正黑體" panose="020B0604030504040204" pitchFamily="34" charset="-120"/>
              </a:rPr>
              <a:t>(2) School-based Admission Mechanism</a:t>
            </a:r>
          </a:p>
          <a:p>
            <a:pPr marL="449263" indent="-449263" fontAlgn="auto">
              <a:lnSpc>
                <a:spcPts val="1600"/>
              </a:lnSpc>
              <a:spcBef>
                <a:spcPts val="1800"/>
              </a:spcBef>
              <a:spcAft>
                <a:spcPts val="0"/>
              </a:spcAft>
              <a:buClr>
                <a:schemeClr val="bg2"/>
              </a:buClr>
              <a:buSzPct val="100000"/>
              <a:buFont typeface="Wingdings 3" panose="05040102010807070707" pitchFamily="18" charset="2"/>
              <a:buChar char="}"/>
              <a:defRPr/>
            </a:pPr>
            <a:r>
              <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KG must inform parents in advance of the details of their school-based mechanism through effective channels and upload the relevant information onto the school webpage</a:t>
            </a:r>
            <a:endPar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ts val="1600"/>
              </a:lnSpc>
              <a:spcBef>
                <a:spcPts val="1200"/>
              </a:spcBef>
              <a:spcAft>
                <a:spcPts val="0"/>
              </a:spcAft>
              <a:buClr>
                <a:schemeClr val="accent1">
                  <a:lumMod val="75000"/>
                </a:schemeClr>
              </a:buClr>
              <a:buSzPct val="100000"/>
              <a:buFont typeface="Arial" panose="020B0604020202020204" pitchFamily="34" charset="0"/>
              <a:buChar char="•"/>
              <a:defRPr/>
            </a:pPr>
            <a:r>
              <a:rPr lang="en-US" altLang="zh-TW" sz="1800" b="1" dirty="0" smtClean="0">
                <a:solidFill>
                  <a:srgbClr val="0099CC"/>
                </a:solidFill>
                <a:latin typeface="微軟正黑體" panose="020B0604030504040204" pitchFamily="34" charset="-120"/>
                <a:ea typeface="微軟正黑體" panose="020B0604030504040204" pitchFamily="34" charset="-120"/>
              </a:rPr>
              <a:t>Guidance notes in application forms, admission guidelines/leaflets, school website, etc.</a:t>
            </a:r>
            <a:endParaRPr lang="zh-TW" altLang="en-US" sz="1800" b="1" dirty="0" smtClean="0">
              <a:solidFill>
                <a:srgbClr val="0099CC"/>
              </a:solidFill>
              <a:latin typeface="微軟正黑體" panose="020B0604030504040204" pitchFamily="34" charset="-120"/>
              <a:ea typeface="微軟正黑體" panose="020B0604030504040204" pitchFamily="34" charset="-120"/>
            </a:endParaRPr>
          </a:p>
          <a:p>
            <a:pPr marL="449263" indent="-449263" fontAlgn="auto">
              <a:lnSpc>
                <a:spcPts val="1600"/>
              </a:lnSpc>
              <a:spcBef>
                <a:spcPts val="1800"/>
              </a:spcBef>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KGs must provide the relevant documents of their K1 admission arrangements in both Chinese and English, e.g. application forms and relevant information. Relevant documents for admission arrangements have been uploaded onto the EDB’s website for reference.</a:t>
            </a:r>
          </a:p>
          <a:p>
            <a:pPr marL="449263" indent="-449263" fontAlgn="auto">
              <a:lnSpc>
                <a:spcPts val="1600"/>
              </a:lnSpc>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When considering applications for WD/LWD services:</a:t>
            </a:r>
            <a:endPar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ts val="1600"/>
              </a:lnSpc>
              <a:spcBef>
                <a:spcPts val="1200"/>
              </a:spcBef>
              <a:spcAft>
                <a:spcPts val="0"/>
              </a:spcAft>
              <a:buClr>
                <a:schemeClr val="accent1">
                  <a:lumMod val="75000"/>
                </a:schemeClr>
              </a:buClr>
              <a:buSzPct val="100000"/>
              <a:buFont typeface="Arial" panose="020B0604020202020204" pitchFamily="34" charset="0"/>
              <a:buChar char="•"/>
              <a:defRPr/>
            </a:pPr>
            <a:r>
              <a:rPr lang="en-US" altLang="zh-TW" sz="1800" b="1" dirty="0" smtClean="0">
                <a:solidFill>
                  <a:srgbClr val="0099CC"/>
                </a:solidFill>
                <a:latin typeface="微軟正黑體" panose="020B0604030504040204" pitchFamily="34" charset="-120"/>
                <a:ea typeface="微軟正黑體" panose="020B0604030504040204" pitchFamily="34" charset="-120"/>
              </a:rPr>
              <a:t>KGs should give due priority to families in need (e.g. families  with working parents, those who need to take care of family member(s) with disability at home ,etc. </a:t>
            </a:r>
          </a:p>
          <a:p>
            <a:pPr marL="1103694" lvl="4" indent="-541338" fontAlgn="auto">
              <a:lnSpc>
                <a:spcPts val="1600"/>
              </a:lnSpc>
              <a:spcBef>
                <a:spcPts val="1200"/>
              </a:spcBef>
              <a:spcAft>
                <a:spcPts val="0"/>
              </a:spcAft>
              <a:buClr>
                <a:schemeClr val="accent1">
                  <a:lumMod val="75000"/>
                </a:schemeClr>
              </a:buClr>
              <a:buSzPct val="100000"/>
              <a:buFont typeface="Arial" panose="020B0604020202020204" pitchFamily="34" charset="0"/>
              <a:buChar char="•"/>
              <a:defRPr/>
            </a:pPr>
            <a:r>
              <a:rPr lang="en-US" altLang="zh-TW" sz="1800" b="1" dirty="0" smtClean="0">
                <a:solidFill>
                  <a:srgbClr val="0099CC"/>
                </a:solidFill>
                <a:latin typeface="微軟正黑體" panose="020B0604030504040204" pitchFamily="34" charset="-120"/>
                <a:ea typeface="微軟正黑體" panose="020B0604030504040204" pitchFamily="34" charset="-120"/>
              </a:rPr>
              <a:t>Relevant </a:t>
            </a:r>
            <a:r>
              <a:rPr lang="en-US" altLang="zh-TW" sz="1800" b="1" dirty="0">
                <a:solidFill>
                  <a:srgbClr val="0099CC"/>
                </a:solidFill>
                <a:latin typeface="微軟正黑體" panose="020B0604030504040204" pitchFamily="34" charset="-120"/>
                <a:ea typeface="微軟正黑體" panose="020B0604030504040204" pitchFamily="34" charset="-120"/>
              </a:rPr>
              <a:t>conditions should be included in the admission criteria announced</a:t>
            </a:r>
          </a:p>
          <a:p>
            <a:pPr marL="0" indent="0" fontAlgn="auto">
              <a:spcBef>
                <a:spcPts val="1800"/>
              </a:spcBef>
              <a:spcAft>
                <a:spcPts val="0"/>
              </a:spcAft>
              <a:buClr>
                <a:srgbClr val="FF6600"/>
              </a:buClr>
              <a:buSzPct val="100000"/>
              <a:buNone/>
              <a:defRPr/>
            </a:pPr>
            <a:endParaRPr lang="zh-TW" altLang="en-US" b="1" dirty="0">
              <a:solidFill>
                <a:schemeClr val="accent1">
                  <a:lumMod val="75000"/>
                </a:schemeClr>
              </a:solidFill>
              <a:latin typeface="微軟正黑體" panose="020B0604030504040204" pitchFamily="34" charset="-120"/>
              <a:ea typeface="微軟正黑體" panose="020B0604030504040204" pitchFamily="34" charset="-120"/>
            </a:endParaRPr>
          </a:p>
          <a:p>
            <a:pPr marL="0" indent="0" fontAlgn="auto">
              <a:spcAft>
                <a:spcPts val="0"/>
              </a:spcAft>
              <a:buNone/>
              <a:tabLst>
                <a:tab pos="1166813" algn="l"/>
              </a:tabLs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877754" y="908720"/>
            <a:ext cx="7520940" cy="548640"/>
          </a:xfrm>
        </p:spPr>
        <p:txBody>
          <a:bodyPr>
            <a:normAutofit fontScale="90000"/>
          </a:bodyPr>
          <a:lstStyle/>
          <a:p>
            <a:pPr>
              <a:defRPr/>
            </a:pPr>
            <a:r>
              <a:rPr lang="en-US" altLang="zh-TW" sz="5300" b="1" dirty="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7414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529044" y="6165304"/>
            <a:ext cx="791308" cy="767687"/>
          </a:xfrm>
        </p:spPr>
        <p:txBody>
          <a:bodyPr/>
          <a:lstStyle/>
          <a:p>
            <a:pPr>
              <a:defRPr/>
            </a:pPr>
            <a:fld id="{32F4360C-EDD2-49D1-84E3-16D71C30310C}" type="slidenum">
              <a:rPr lang="zh-HK" altLang="en-US" sz="1400" smtClean="0">
                <a:solidFill>
                  <a:schemeClr val="tx1"/>
                </a:solidFill>
              </a:rPr>
              <a:pPr>
                <a:defRPr/>
              </a:pPr>
              <a:t>12</a:t>
            </a:fld>
            <a:endParaRPr lang="zh-HK" altLang="en-US" sz="1400" dirty="0">
              <a:solidFill>
                <a:schemeClr val="tx1"/>
              </a:solidFill>
            </a:endParaRPr>
          </a:p>
        </p:txBody>
      </p:sp>
      <p:sp>
        <p:nvSpPr>
          <p:cNvPr id="5" name="標題 1"/>
          <p:cNvSpPr>
            <a:spLocks noGrp="1"/>
          </p:cNvSpPr>
          <p:nvPr>
            <p:ph type="title"/>
          </p:nvPr>
        </p:nvSpPr>
        <p:spPr>
          <a:xfrm>
            <a:off x="755576" y="476672"/>
            <a:ext cx="6343672" cy="709865"/>
          </a:xfrm>
        </p:spPr>
        <p:txBody>
          <a:bodyPr>
            <a:normAutofit fontScale="90000"/>
          </a:bodyPr>
          <a:lstStyle/>
          <a:p>
            <a:pPr eaLnBrk="1" fontAlgn="auto" hangingPunct="1">
              <a:spcAft>
                <a:spcPts val="0"/>
              </a:spcAft>
              <a:defRPr/>
            </a:pPr>
            <a:r>
              <a:rPr lang="en-US" altLang="zh-HK" sz="49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393107" y="2017353"/>
            <a:ext cx="8135937" cy="1988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auto"/>
            <a:endParaRPr kumimoji="0" lang="zh-HK" altLang="en-US" b="1" dirty="0" smtClean="0">
              <a:latin typeface="標楷體" pitchFamily="65" charset="-120"/>
              <a:ea typeface="標楷體" pitchFamily="65" charset="-120"/>
            </a:endParaRPr>
          </a:p>
        </p:txBody>
      </p:sp>
      <p:sp>
        <p:nvSpPr>
          <p:cNvPr id="7" name="內容版面配置區 2"/>
          <p:cNvSpPr txBox="1">
            <a:spLocks/>
          </p:cNvSpPr>
          <p:nvPr/>
        </p:nvSpPr>
        <p:spPr>
          <a:xfrm>
            <a:off x="547367" y="1294861"/>
            <a:ext cx="8135937" cy="1988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09537" indent="0" defTabSz="1073150" fontAlgn="auto">
              <a:lnSpc>
                <a:spcPts val="2400"/>
              </a:lnSpc>
              <a:spcBef>
                <a:spcPct val="0"/>
              </a:spcBef>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(2) School-based Admission Mechanism</a:t>
            </a:r>
          </a:p>
          <a:p>
            <a:pPr marL="0" indent="0" fontAlgn="auto">
              <a:buNone/>
            </a:pPr>
            <a:endParaRPr kumimoji="0" lang="zh-HK" altLang="en-US" b="1" dirty="0" smtClean="0">
              <a:latin typeface="標楷體" pitchFamily="65" charset="-120"/>
              <a:ea typeface="標楷體" pitchFamily="65" charset="-120"/>
            </a:endParaRPr>
          </a:p>
        </p:txBody>
      </p:sp>
      <p:sp>
        <p:nvSpPr>
          <p:cNvPr id="8" name="矩形 7"/>
          <p:cNvSpPr/>
          <p:nvPr/>
        </p:nvSpPr>
        <p:spPr>
          <a:xfrm>
            <a:off x="250845" y="2565303"/>
            <a:ext cx="2826314" cy="41588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400"/>
              </a:lnSpc>
              <a:spcBef>
                <a:spcPts val="0"/>
              </a:spcBef>
              <a:spcAft>
                <a:spcPts val="0"/>
              </a:spcAft>
              <a:defRPr/>
            </a:pPr>
            <a:r>
              <a:rPr kumimoji="0" lang="en-US" altLang="zh-TW"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Information </a:t>
            </a:r>
            <a:r>
              <a:rPr kumimoji="0" lang="en-US" altLang="zh-TW"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on Admission Application</a:t>
            </a:r>
            <a:endParaRPr kumimoji="0" lang="zh-TW" altLang="zh-HK"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Ways to distribute application forms</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Date and period for distribution of application forms</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Application procedure</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Application fee </a:t>
            </a:r>
            <a:r>
              <a:rPr kumimoji="0" lang="en-US" altLang="zh-TW" sz="14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(if applicable)</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Ways to submit application forms</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Date and </a:t>
            </a:r>
            <a:r>
              <a:rPr kumimoji="0" lang="en-US" altLang="zh-TW" sz="14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period </a:t>
            </a: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for submission of application forms</a:t>
            </a:r>
          </a:p>
        </p:txBody>
      </p:sp>
      <p:sp>
        <p:nvSpPr>
          <p:cNvPr id="9" name="文字方塊 8"/>
          <p:cNvSpPr txBox="1"/>
          <p:nvPr/>
        </p:nvSpPr>
        <p:spPr>
          <a:xfrm>
            <a:off x="300998" y="2394737"/>
            <a:ext cx="396044" cy="461665"/>
          </a:xfrm>
          <a:prstGeom prst="rect">
            <a:avLst/>
          </a:prstGeom>
          <a:solidFill>
            <a:schemeClr val="accent2"/>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TW" sz="2400" b="1" dirty="0" smtClean="0">
                <a:solidFill>
                  <a:prstClr val="black"/>
                </a:solidFill>
                <a:latin typeface="微軟正黑體" panose="020B0604030504040204" pitchFamily="34" charset="-120"/>
              </a:rPr>
              <a:t>1</a:t>
            </a:r>
            <a:endParaRPr lang="zh-HK" altLang="en-US" sz="2400" b="1" dirty="0">
              <a:solidFill>
                <a:prstClr val="black"/>
              </a:solidFill>
              <a:latin typeface="微軟正黑體" panose="020B0604030504040204" pitchFamily="34" charset="-120"/>
            </a:endParaRPr>
          </a:p>
        </p:txBody>
      </p:sp>
      <p:sp>
        <p:nvSpPr>
          <p:cNvPr id="10" name="矩形 9"/>
          <p:cNvSpPr/>
          <p:nvPr/>
        </p:nvSpPr>
        <p:spPr>
          <a:xfrm>
            <a:off x="3148100" y="2565303"/>
            <a:ext cx="2808312" cy="4158897"/>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endParaRPr kumimoji="0" lang="en-US" altLang="zh-TW" sz="2400" b="1" dirty="0" smtClean="0">
              <a:solidFill>
                <a:prstClr val="white"/>
              </a:solidFill>
              <a:latin typeface="微軟正黑體" panose="020B0604030504040204" pitchFamily="34" charset="-120"/>
            </a:endParaRPr>
          </a:p>
          <a:p>
            <a:pPr fontAlgn="auto">
              <a:lnSpc>
                <a:spcPts val="2400"/>
              </a:lnSpc>
              <a:spcBef>
                <a:spcPts val="0"/>
              </a:spcBef>
              <a:spcAft>
                <a:spcPts val="0"/>
              </a:spcAft>
              <a:defRPr/>
            </a:pPr>
            <a:r>
              <a:rPr kumimoji="0" lang="en-US" altLang="zh-TW"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School-based </a:t>
            </a:r>
            <a:r>
              <a:rPr kumimoji="0" lang="en-US" altLang="zh-TW"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Admission </a:t>
            </a:r>
            <a:r>
              <a:rPr kumimoji="0" lang="en-US" altLang="zh-TW"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Mechanism</a:t>
            </a:r>
            <a:endPar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en-US" altLang="zh-TW"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Number of candidates to be interviewed</a:t>
            </a:r>
          </a:p>
          <a:p>
            <a:pPr marL="285750" indent="-285750" fontAlgn="auto">
              <a:spcBef>
                <a:spcPts val="600"/>
              </a:spcBef>
              <a:spcAft>
                <a:spcPts val="0"/>
              </a:spcAft>
              <a:buFont typeface="Arial" panose="020B0604020202020204" pitchFamily="34" charset="0"/>
              <a:buChar char="•"/>
              <a:defRPr/>
            </a:pPr>
            <a:r>
              <a:rPr kumimoji="0" lang="en-US" altLang="zh-TW"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Interview format and arrangements</a:t>
            </a:r>
          </a:p>
          <a:p>
            <a:pPr marL="285750" indent="-285750" fontAlgn="auto">
              <a:spcBef>
                <a:spcPts val="600"/>
              </a:spcBef>
              <a:spcAft>
                <a:spcPts val="0"/>
              </a:spcAft>
              <a:buFont typeface="Arial" panose="020B0604020202020204" pitchFamily="34" charset="0"/>
              <a:buChar char="•"/>
              <a:defRPr/>
            </a:pPr>
            <a:r>
              <a:rPr kumimoji="0" lang="en-US" altLang="zh-TW"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Admission </a:t>
            </a:r>
            <a:r>
              <a:rPr kumimoji="0" lang="en-US" altLang="zh-TW" sz="16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criteria</a:t>
            </a:r>
            <a:endParaRPr kumimoji="0" lang="en-US" altLang="zh-TW"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224725" y="2430727"/>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a:solidFill>
                  <a:prstClr val="black"/>
                </a:solidFill>
              </a:rPr>
              <a:t>2</a:t>
            </a:r>
            <a:endParaRPr lang="zh-HK" altLang="en-US" dirty="0">
              <a:solidFill>
                <a:prstClr val="black"/>
              </a:solidFill>
            </a:endParaRPr>
          </a:p>
        </p:txBody>
      </p:sp>
      <p:sp>
        <p:nvSpPr>
          <p:cNvPr id="12" name="矩形 11"/>
          <p:cNvSpPr/>
          <p:nvPr/>
        </p:nvSpPr>
        <p:spPr>
          <a:xfrm>
            <a:off x="6103978" y="2569398"/>
            <a:ext cx="2952328" cy="4154802"/>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endParaRPr kumimoji="0" lang="en-US" altLang="zh-TW" sz="2400" b="1" dirty="0" smtClean="0">
              <a:solidFill>
                <a:prstClr val="white"/>
              </a:solidFill>
              <a:latin typeface="微軟正黑體" panose="020B0604030504040204" pitchFamily="34" charset="-120"/>
            </a:endParaRPr>
          </a:p>
          <a:p>
            <a:pPr fontAlgn="auto">
              <a:spcBef>
                <a:spcPts val="0"/>
              </a:spcBef>
              <a:spcAft>
                <a:spcPts val="0"/>
              </a:spcAft>
              <a:defRPr/>
            </a:pPr>
            <a:r>
              <a:rPr kumimoji="0" lang="en-US" altLang="zh-TW"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Registration Procedure</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Arrangements on announcement of admission results</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en-US" altLang="zh-TW" sz="1400" b="1" dirty="0" err="1">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Centralised</a:t>
            </a: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Registration Dates”</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Arrangements on submission of a valid registration document and registration fee (including the amount)</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Arrangements on registration for students on waiting list</a:t>
            </a:r>
          </a:p>
          <a:p>
            <a:pPr marL="285750" indent="-285750" fontAlgn="auto">
              <a:lnSpc>
                <a:spcPts val="1500"/>
              </a:lnSpc>
              <a:spcBef>
                <a:spcPts val="600"/>
              </a:spcBef>
              <a:spcAft>
                <a:spcPts val="0"/>
              </a:spcAft>
              <a:buFont typeface="Arial" panose="020B0604020202020204" pitchFamily="34" charset="0"/>
              <a:buChar char="•"/>
              <a:defRPr/>
            </a:pPr>
            <a:r>
              <a:rPr kumimoji="0" lang="en-US" altLang="zh-TW" sz="1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Arrangements for students changing school after registration</a:t>
            </a:r>
          </a:p>
          <a:p>
            <a:pPr marL="285750" indent="-285750" fontAlgn="auto">
              <a:spcBef>
                <a:spcPts val="0"/>
              </a:spcBef>
              <a:spcAft>
                <a:spcPts val="0"/>
              </a:spcAft>
              <a:buFont typeface="Arial" panose="020B0604020202020204" pitchFamily="34" charset="0"/>
              <a:buChar char="•"/>
              <a:defRPr/>
            </a:pPr>
            <a:endParaRPr kumimoji="0" lang="zh-TW" altLang="zh-HK" sz="2000" dirty="0">
              <a:solidFill>
                <a:prstClr val="white"/>
              </a:solidFill>
              <a:latin typeface="微軟正黑體" panose="020B0604030504040204" pitchFamily="34" charset="-120"/>
            </a:endParaRPr>
          </a:p>
        </p:txBody>
      </p:sp>
      <p:sp>
        <p:nvSpPr>
          <p:cNvPr id="13" name="文字方塊 12"/>
          <p:cNvSpPr txBox="1"/>
          <p:nvPr/>
        </p:nvSpPr>
        <p:spPr>
          <a:xfrm>
            <a:off x="6157973" y="2438222"/>
            <a:ext cx="396044" cy="461665"/>
          </a:xfrm>
          <a:prstGeom prst="rect">
            <a:avLst/>
          </a:prstGeom>
          <a:solidFill>
            <a:srgbClr val="FFCC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a:solidFill>
                  <a:prstClr val="black"/>
                </a:solidFill>
              </a:rPr>
              <a:t>3</a:t>
            </a:r>
            <a:endParaRPr lang="zh-HK" altLang="en-US" dirty="0">
              <a:solidFill>
                <a:prstClr val="black"/>
              </a:solidFill>
            </a:endParaRPr>
          </a:p>
        </p:txBody>
      </p:sp>
      <p:sp>
        <p:nvSpPr>
          <p:cNvPr id="14" name="內容版面配置區 2"/>
          <p:cNvSpPr>
            <a:spLocks noGrp="1"/>
          </p:cNvSpPr>
          <p:nvPr>
            <p:ph idx="1"/>
          </p:nvPr>
        </p:nvSpPr>
        <p:spPr>
          <a:xfrm>
            <a:off x="158851" y="1708494"/>
            <a:ext cx="8604448" cy="919310"/>
          </a:xfrm>
        </p:spPr>
        <p:txBody>
          <a:bodyPr>
            <a:normAutofit/>
          </a:bodyPr>
          <a:lstStyle/>
          <a:p>
            <a:pPr marL="541338" indent="-541338" algn="just">
              <a:lnSpc>
                <a:spcPts val="2000"/>
              </a:lnSpc>
              <a:spcBef>
                <a:spcPts val="2400"/>
              </a:spcBef>
              <a:buClr>
                <a:schemeClr val="bg2"/>
              </a:buClr>
              <a:buSzPct val="100000"/>
              <a:buFont typeface="Wingdings 3" panose="05040102010807070707" pitchFamily="18" charset="2"/>
              <a:buChar char="}"/>
            </a:pPr>
            <a:r>
              <a:rPr lang="en-US" altLang="zh-TW" sz="1600" dirty="0" smtClean="0">
                <a:latin typeface="微軟正黑體" panose="020B0604030504040204" pitchFamily="34" charset="-120"/>
              </a:rPr>
              <a:t>KGs </a:t>
            </a:r>
            <a:r>
              <a:rPr lang="en-US" altLang="zh-TW" sz="1600" dirty="0">
                <a:latin typeface="微軟正黑體" panose="020B0604030504040204" pitchFamily="34" charset="-120"/>
              </a:rPr>
              <a:t>are required to upload the information below to school webpage and/or via different channels to inform parents in advance on or before </a:t>
            </a:r>
            <a:r>
              <a:rPr lang="en-US" altLang="zh-TW" sz="1600" b="1" u="sng" dirty="0" smtClean="0">
                <a:latin typeface="微軟正黑體" panose="020B0604030504040204" pitchFamily="34" charset="-120"/>
              </a:rPr>
              <a:t>20 </a:t>
            </a:r>
            <a:r>
              <a:rPr lang="en-US" altLang="zh-TW" sz="1600" b="1" u="sng" dirty="0">
                <a:latin typeface="微軟正黑體" panose="020B0604030504040204" pitchFamily="34" charset="-120"/>
              </a:rPr>
              <a:t>September </a:t>
            </a:r>
            <a:r>
              <a:rPr lang="en-US" altLang="zh-TW" sz="1600" b="1" u="sng" dirty="0" smtClean="0">
                <a:latin typeface="微軟正黑體" panose="020B0604030504040204" pitchFamily="34" charset="-120"/>
              </a:rPr>
              <a:t>2018 </a:t>
            </a:r>
            <a:r>
              <a:rPr lang="en-US" altLang="zh-TW" sz="1600" b="1" u="sng" dirty="0">
                <a:latin typeface="微軟正黑體" panose="020B0604030504040204" pitchFamily="34" charset="-120"/>
              </a:rPr>
              <a:t>(Thursday)</a:t>
            </a:r>
            <a:r>
              <a:rPr lang="en-US" altLang="zh-TW" sz="1600" dirty="0">
                <a:latin typeface="微軟正黑體" panose="020B0604030504040204" pitchFamily="34" charset="-120"/>
              </a:rPr>
              <a:t>.</a:t>
            </a:r>
          </a:p>
          <a:p>
            <a:endParaRPr lang="zh-HK" altLang="en-US" b="1" dirty="0" smtClean="0">
              <a:latin typeface="標楷體" pitchFamily="65" charset="-120"/>
              <a:ea typeface="標楷體" pitchFamily="65" charset="-120"/>
            </a:endParaRPr>
          </a:p>
        </p:txBody>
      </p:sp>
    </p:spTree>
    <p:extLst>
      <p:ext uri="{BB962C8B-B14F-4D97-AF65-F5344CB8AC3E}">
        <p14:creationId xmlns:p14="http://schemas.microsoft.com/office/powerpoint/2010/main" val="1402588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280000" y="6408000"/>
            <a:ext cx="414000" cy="365125"/>
          </a:xfrm>
          <a:ln w="14605">
            <a:solidFill>
              <a:srgbClr val="FFFFFF"/>
            </a:solidFill>
          </a:ln>
        </p:spPr>
        <p:txBody>
          <a:bodyPr/>
          <a:lstStyle/>
          <a:p>
            <a:pPr algn="ctr">
              <a:defRPr/>
            </a:pPr>
            <a:fld id="{32F4360C-EDD2-49D1-84E3-16D71C30310C}" type="slidenum">
              <a:rPr lang="zh-HK" altLang="en-US" sz="1600" smtClean="0">
                <a:solidFill>
                  <a:schemeClr val="tx1"/>
                </a:solidFill>
              </a:rPr>
              <a:pPr algn="ctr">
                <a:defRPr/>
              </a:pPr>
              <a:t>13</a:t>
            </a:fld>
            <a:endParaRPr lang="zh-HK" altLang="en-US" sz="1600" dirty="0">
              <a:solidFill>
                <a:schemeClr val="tx1"/>
              </a:solidFill>
            </a:endParaRPr>
          </a:p>
        </p:txBody>
      </p:sp>
      <p:sp>
        <p:nvSpPr>
          <p:cNvPr id="8" name="內容版面配置區 2"/>
          <p:cNvSpPr txBox="1">
            <a:spLocks/>
          </p:cNvSpPr>
          <p:nvPr/>
        </p:nvSpPr>
        <p:spPr>
          <a:xfrm>
            <a:off x="395536" y="2492896"/>
            <a:ext cx="8091464" cy="46807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41338" indent="-541338" fontAlgn="auto">
              <a:spcBef>
                <a:spcPts val="1800"/>
              </a:spcBef>
              <a:spcAft>
                <a:spcPts val="600"/>
              </a:spcAft>
              <a:buClr>
                <a:schemeClr val="bg2"/>
              </a:buClr>
              <a:buSzPct val="100000"/>
              <a:buFont typeface="Wingdings 3" panose="05040102010807070707" pitchFamily="18" charset="2"/>
              <a:buChar char="}"/>
              <a:tabLst>
                <a:tab pos="270510" algn="l"/>
              </a:tabLst>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Premised on the principle that each student should only attend one KG, and for enabling students to have equal opportunities for receiving subsidized KG education as well as making good use of Government resources, </a:t>
            </a:r>
            <a:r>
              <a:rPr lang="en-US" altLang="zh-TW" sz="1800" b="1" u="sng" dirty="0">
                <a:solidFill>
                  <a:schemeClr val="tx1">
                    <a:lumMod val="65000"/>
                    <a:lumOff val="35000"/>
                  </a:schemeClr>
                </a:solidFill>
                <a:latin typeface="微軟正黑體" panose="020B0604030504040204" pitchFamily="34" charset="-120"/>
                <a:ea typeface="微軟正黑體" panose="020B0604030504040204" pitchFamily="34" charset="-120"/>
              </a:rPr>
              <a:t>regardless of the level, all Scheme-KGs can only admit students with a valid registration document.</a:t>
            </a:r>
          </a:p>
          <a:p>
            <a:pPr marL="1103694" lvl="4" indent="-541338" fontAlgn="auto">
              <a:spcBef>
                <a:spcPts val="600"/>
              </a:spcBef>
              <a:spcAft>
                <a:spcPts val="600"/>
              </a:spcAft>
              <a:buClr>
                <a:schemeClr val="bg2"/>
              </a:buClr>
              <a:buSzPct val="100000"/>
              <a:buFont typeface="Arial" panose="020B0604020202020204" pitchFamily="34" charset="0"/>
              <a:buChar char="•"/>
              <a:tabLst>
                <a:tab pos="270510" algn="l"/>
              </a:tabLst>
              <a:defRPr/>
            </a:pPr>
            <a:r>
              <a:rPr lang="en-US" altLang="zh-TW" b="1" dirty="0">
                <a:solidFill>
                  <a:srgbClr val="0099CC"/>
                </a:solidFill>
                <a:latin typeface="微軟正黑體" panose="020B0604030504040204" pitchFamily="34" charset="-120"/>
                <a:ea typeface="微軟正黑體" panose="020B0604030504040204" pitchFamily="34" charset="-120"/>
              </a:rPr>
              <a:t>Scheme-KGs </a:t>
            </a:r>
            <a:r>
              <a:rPr lang="en-US" altLang="zh-TW" b="1" u="sng" dirty="0">
                <a:solidFill>
                  <a:srgbClr val="0099CC"/>
                </a:solidFill>
                <a:latin typeface="微軟正黑體" panose="020B0604030504040204" pitchFamily="34" charset="-120"/>
                <a:ea typeface="微軟正黑體" panose="020B0604030504040204" pitchFamily="34" charset="-120"/>
              </a:rPr>
              <a:t>can only </a:t>
            </a:r>
            <a:r>
              <a:rPr lang="en-US" altLang="zh-TW" b="1" dirty="0">
                <a:solidFill>
                  <a:srgbClr val="0099CC"/>
                </a:solidFill>
                <a:latin typeface="微軟正黑體" panose="020B0604030504040204" pitchFamily="34" charset="-120"/>
                <a:ea typeface="微軟正黑體" panose="020B0604030504040204" pitchFamily="34" charset="-120"/>
              </a:rPr>
              <a:t>complete K1 registration for students holding a valid registration document.</a:t>
            </a:r>
          </a:p>
          <a:p>
            <a:pPr marL="1103694" lvl="4" indent="-541338" fontAlgn="auto">
              <a:spcBef>
                <a:spcPts val="600"/>
              </a:spcBef>
              <a:spcAft>
                <a:spcPts val="600"/>
              </a:spcAft>
              <a:buClr>
                <a:schemeClr val="bg2"/>
              </a:buClr>
              <a:buSzPct val="100000"/>
              <a:buFont typeface="Arial" panose="020B0604020202020204" pitchFamily="34" charset="0"/>
              <a:buChar char="•"/>
              <a:tabLst>
                <a:tab pos="270510" algn="l"/>
              </a:tabLst>
              <a:defRPr/>
            </a:pPr>
            <a:r>
              <a:rPr lang="en-US" altLang="zh-TW" b="1" dirty="0">
                <a:solidFill>
                  <a:srgbClr val="0099CC"/>
                </a:solidFill>
                <a:latin typeface="微軟正黑體" panose="020B0604030504040204" pitchFamily="34" charset="-120"/>
                <a:ea typeface="微軟正黑體" panose="020B0604030504040204" pitchFamily="34" charset="-120"/>
              </a:rPr>
              <a:t>If parents are unable to </a:t>
            </a:r>
            <a:r>
              <a:rPr lang="en-US" altLang="zh-TW" b="1" dirty="0" smtClean="0">
                <a:solidFill>
                  <a:srgbClr val="0099CC"/>
                </a:solidFill>
                <a:latin typeface="微軟正黑體" panose="020B0604030504040204" pitchFamily="34" charset="-120"/>
                <a:ea typeface="微軟正黑體" panose="020B0604030504040204" pitchFamily="34" charset="-120"/>
              </a:rPr>
              <a:t>submit </a:t>
            </a:r>
            <a:r>
              <a:rPr lang="en-US" altLang="zh-TW" b="1" dirty="0">
                <a:solidFill>
                  <a:srgbClr val="0099CC"/>
                </a:solidFill>
                <a:latin typeface="微軟正黑體" panose="020B0604030504040204" pitchFamily="34" charset="-120"/>
                <a:ea typeface="微軟正黑體" panose="020B0604030504040204" pitchFamily="34" charset="-120"/>
              </a:rPr>
              <a:t>the valid registration document, </a:t>
            </a:r>
            <a:r>
              <a:rPr lang="en-US" altLang="zh-TW" b="1" u="sng" dirty="0">
                <a:solidFill>
                  <a:srgbClr val="0099CC"/>
                </a:solidFill>
                <a:latin typeface="微軟正黑體" panose="020B0604030504040204" pitchFamily="34" charset="-120"/>
                <a:ea typeface="微軟正黑體" panose="020B0604030504040204" pitchFamily="34" charset="-120"/>
              </a:rPr>
              <a:t>even if they are willing to pay full school fees</a:t>
            </a:r>
            <a:r>
              <a:rPr lang="en-US" altLang="zh-TW" b="1" dirty="0">
                <a:solidFill>
                  <a:srgbClr val="0099CC"/>
                </a:solidFill>
                <a:latin typeface="微軟正黑體" panose="020B0604030504040204" pitchFamily="34" charset="-120"/>
                <a:ea typeface="微軟正黑體" panose="020B0604030504040204" pitchFamily="34" charset="-120"/>
              </a:rPr>
              <a:t>, the KG concerned </a:t>
            </a:r>
            <a:r>
              <a:rPr lang="en-US" altLang="zh-TW" b="1" u="sng" dirty="0">
                <a:solidFill>
                  <a:srgbClr val="0099CC"/>
                </a:solidFill>
                <a:latin typeface="微軟正黑體" panose="020B0604030504040204" pitchFamily="34" charset="-120"/>
                <a:ea typeface="微軟正黑體" panose="020B0604030504040204" pitchFamily="34" charset="-120"/>
              </a:rPr>
              <a:t>cannot complete K1 registration for their children.</a:t>
            </a:r>
          </a:p>
          <a:p>
            <a:pPr marL="0" lvl="0" indent="0" algn="just" fontAlgn="auto">
              <a:spcBef>
                <a:spcPts val="0"/>
              </a:spcBef>
              <a:buClrTx/>
              <a:buSzTx/>
              <a:buNone/>
              <a:tabLst>
                <a:tab pos="270510" algn="l"/>
              </a:tabLst>
              <a:defRPr/>
            </a:pPr>
            <a:endParaRPr lang="en-US" altLang="zh-TW" sz="2000" b="1" u="sng" dirty="0" smtClean="0">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4896" y="2062009"/>
            <a:ext cx="9280605" cy="430887"/>
          </a:xfrm>
          <a:prstGeom prst="rect">
            <a:avLst/>
          </a:prstGeom>
        </p:spPr>
        <p:txBody>
          <a:bodyPr wrap="square">
            <a:spAutoFit/>
          </a:bodyPr>
          <a:lstStyle/>
          <a:p>
            <a:pPr marL="1343025" indent="-1233488" defTabSz="1073150" fontAlgn="auto">
              <a:spcAft>
                <a:spcPts val="0"/>
              </a:spcAft>
              <a:buNone/>
              <a:defRPr/>
            </a:pPr>
            <a:r>
              <a:rPr lang="en-US" altLang="zh-TW" sz="2200" b="1" dirty="0">
                <a:solidFill>
                  <a:schemeClr val="accent4"/>
                </a:solidFill>
                <a:latin typeface="微軟正黑體" panose="020B0604030504040204" pitchFamily="34" charset="-120"/>
                <a:ea typeface="微軟正黑體" panose="020B0604030504040204" pitchFamily="34" charset="-120"/>
              </a:rPr>
              <a:t>(3) </a:t>
            </a:r>
            <a:r>
              <a:rPr lang="en-US" altLang="zh-TW" sz="2200" b="1" dirty="0" smtClean="0">
                <a:solidFill>
                  <a:schemeClr val="accent4"/>
                </a:solidFill>
                <a:latin typeface="微軟正黑體" panose="020B0604030504040204" pitchFamily="34" charset="-120"/>
                <a:ea typeface="微軟正黑體" panose="020B0604030504040204" pitchFamily="34" charset="-120"/>
              </a:rPr>
              <a:t>" Not </a:t>
            </a:r>
            <a:r>
              <a:rPr lang="en-US" altLang="zh-TW" sz="2200" b="1" dirty="0">
                <a:solidFill>
                  <a:schemeClr val="accent4"/>
                </a:solidFill>
                <a:latin typeface="微軟正黑體" panose="020B0604030504040204" pitchFamily="34" charset="-120"/>
                <a:ea typeface="微軟正黑體" panose="020B0604030504040204" pitchFamily="34" charset="-120"/>
              </a:rPr>
              <a:t>More Than One Place for Each </a:t>
            </a:r>
            <a:r>
              <a:rPr lang="en-US" altLang="zh-TW" sz="2200" b="1" dirty="0" smtClean="0">
                <a:solidFill>
                  <a:schemeClr val="accent4"/>
                </a:solidFill>
                <a:latin typeface="微軟正黑體" panose="020B0604030504040204" pitchFamily="34" charset="-120"/>
                <a:ea typeface="微軟正黑體" panose="020B0604030504040204" pitchFamily="34" charset="-120"/>
              </a:rPr>
              <a:t>Child "Arrangements </a:t>
            </a:r>
            <a:endParaRPr lang="en-US" altLang="zh-TW" sz="2200" b="1" dirty="0">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4041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53336"/>
            <a:ext cx="414000" cy="363600"/>
          </a:xfrm>
          <a:ln w="14605">
            <a:solidFill>
              <a:srgbClr val="FFFFFF"/>
            </a:solidFill>
          </a:ln>
          <a:extLst/>
        </p:spPr>
        <p:txBody>
          <a:bodyPr vert="horz" lIns="9144" tIns="9144" rIns="9144" bIns="9144" rtlCol="0" anchor="ctr">
            <a:normAutofit/>
          </a:bodyPr>
          <a:lstStyle/>
          <a:p>
            <a:pPr algn="ctr"/>
            <a:fld id="{3467587F-8436-479E-85A0-D8B496E7AD7C}" type="slidenum">
              <a:rPr lang="zh-HK" altLang="en-US" sz="1400">
                <a:solidFill>
                  <a:schemeClr val="tx1"/>
                </a:solidFill>
              </a:rPr>
              <a:pPr algn="ctr"/>
              <a:t>14</a:t>
            </a:fld>
            <a:endParaRPr lang="zh-HK" altLang="en-US" sz="1600" dirty="0">
              <a:solidFill>
                <a:schemeClr val="tx1"/>
              </a:solidFill>
            </a:endParaRPr>
          </a:p>
        </p:txBody>
      </p:sp>
      <p:sp>
        <p:nvSpPr>
          <p:cNvPr id="3" name="標題 3"/>
          <p:cNvSpPr txBox="1">
            <a:spLocks/>
          </p:cNvSpPr>
          <p:nvPr/>
        </p:nvSpPr>
        <p:spPr>
          <a:xfrm>
            <a:off x="161464" y="3073777"/>
            <a:ext cx="8856984" cy="850900"/>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altLang="zh-TW" sz="3200" b="1"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32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Registration Certificate for </a:t>
            </a:r>
            <a:r>
              <a:rPr lang="en-US" altLang="zh-TW" sz="3200" b="1"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KG Admission</a:t>
            </a:r>
            <a:r>
              <a:rPr lang="en-US" altLang="zh-TW" sz="32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17412" name="內容版面配置區 2"/>
          <p:cNvSpPr txBox="1">
            <a:spLocks/>
          </p:cNvSpPr>
          <p:nvPr/>
        </p:nvSpPr>
        <p:spPr bwMode="auto">
          <a:xfrm>
            <a:off x="251520" y="3933056"/>
            <a:ext cx="8507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ea typeface="新細明體" charset="-12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ea typeface="新細明體" charset="-120"/>
              </a:defRPr>
            </a:lvl2pPr>
            <a:lvl3pPr indent="-182563" eaLnBrk="0" hangingPunct="0">
              <a:spcBef>
                <a:spcPct val="20000"/>
              </a:spcBef>
              <a:buClr>
                <a:srgbClr val="54679E"/>
              </a:buClr>
              <a:buSzPct val="60000"/>
              <a:buFont typeface="Wingdings" pitchFamily="2" charset="2"/>
              <a:buChar char=""/>
              <a:defRPr>
                <a:solidFill>
                  <a:schemeClr val="tx1"/>
                </a:solidFill>
                <a:latin typeface="Century Schoolbook" pitchFamily="18" charset="0"/>
                <a:ea typeface="新細明體" charset="-120"/>
              </a:defRPr>
            </a:lvl3pPr>
            <a:lvl4pPr marL="1187450" indent="-182563" eaLnBrk="0" hangingPunct="0">
              <a:spcBef>
                <a:spcPct val="20000"/>
              </a:spcBef>
              <a:buClr>
                <a:srgbClr val="B6BDD6"/>
              </a:buClr>
              <a:buSzPct val="60000"/>
              <a:buFont typeface="Wingdings" pitchFamily="2" charset="2"/>
              <a:buChar char=""/>
              <a:defRPr>
                <a:solidFill>
                  <a:schemeClr val="tx1"/>
                </a:solidFill>
                <a:latin typeface="Century Schoolbook" pitchFamily="18" charset="0"/>
                <a:ea typeface="新細明體" charset="-120"/>
              </a:defRPr>
            </a:lvl4pPr>
            <a:lvl5pPr marL="1462088" indent="-182563" eaLnBrk="0" hangingPunct="0">
              <a:spcBef>
                <a:spcPct val="20000"/>
              </a:spcBef>
              <a:buClr>
                <a:srgbClr val="CBB3B3"/>
              </a:buClr>
              <a:buSzPct val="68000"/>
              <a:buFont typeface="Wingdings 2" pitchFamily="18" charset="2"/>
              <a:buChar char=""/>
              <a:defRPr sz="1600">
                <a:solidFill>
                  <a:schemeClr val="tx1"/>
                </a:solidFill>
                <a:latin typeface="Century Schoolbook" pitchFamily="18" charset="0"/>
                <a:ea typeface="新細明體" charset="-120"/>
              </a:defRPr>
            </a:lvl5pPr>
            <a:lvl6pPr marL="19192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6pPr>
            <a:lvl7pPr marL="23764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7pPr>
            <a:lvl8pPr marL="28336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8pPr>
            <a:lvl9pPr marL="32908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9pPr>
          </a:lstStyle>
          <a:p>
            <a:pPr algn="ctr" eaLnBrk="1" hangingPunct="1">
              <a:spcBef>
                <a:spcPts val="2400"/>
              </a:spcBef>
              <a:buNone/>
            </a:pPr>
            <a:r>
              <a:rPr kumimoji="0" lang="en-US" altLang="zh-TW" b="1" dirty="0">
                <a:solidFill>
                  <a:srgbClr val="F18713"/>
                </a:solidFill>
                <a:latin typeface="微軟正黑體" panose="020B0604030504040204" pitchFamily="34" charset="-120"/>
                <a:ea typeface="微軟正黑體" panose="020B0604030504040204" pitchFamily="34" charset="-120"/>
              </a:rPr>
              <a:t>(Application starts from September) </a:t>
            </a:r>
          </a:p>
        </p:txBody>
      </p:sp>
    </p:spTree>
    <p:extLst>
      <p:ext uri="{BB962C8B-B14F-4D97-AF65-F5344CB8AC3E}">
        <p14:creationId xmlns:p14="http://schemas.microsoft.com/office/powerpoint/2010/main" val="3580258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64350"/>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15</a:t>
            </a:fld>
            <a:endParaRPr lang="zh-HK" altLang="en-US" sz="1600" dirty="0">
              <a:solidFill>
                <a:schemeClr val="tx1"/>
              </a:solidFill>
            </a:endParaRPr>
          </a:p>
        </p:txBody>
      </p:sp>
      <p:sp>
        <p:nvSpPr>
          <p:cNvPr id="3" name="矩形 2"/>
          <p:cNvSpPr/>
          <p:nvPr/>
        </p:nvSpPr>
        <p:spPr>
          <a:xfrm>
            <a:off x="793969" y="523649"/>
            <a:ext cx="7174631"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smtClean="0">
                <a:ln>
                  <a:noFill/>
                </a:ln>
                <a:solidFill>
                  <a:srgbClr val="42D0A2">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t>Sample – Application Form of </a:t>
            </a:r>
            <a:br>
              <a:rPr kumimoji="0" lang="en-US" altLang="zh-TW" sz="2400" b="1" i="0" u="none" strike="noStrike" kern="0" cap="none" spc="0" normalizeH="0" baseline="0" noProof="0" dirty="0" smtClean="0">
                <a:ln>
                  <a:noFill/>
                </a:ln>
                <a:solidFill>
                  <a:srgbClr val="42D0A2">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br>
            <a:r>
              <a:rPr kumimoji="0" lang="en-US" altLang="zh-TW" sz="2400" b="1" i="0" u="none" strike="noStrike" kern="0" cap="none" spc="0" normalizeH="0" baseline="0" noProof="0" dirty="0" smtClean="0">
                <a:ln>
                  <a:noFill/>
                </a:ln>
                <a:solidFill>
                  <a:srgbClr val="42D0A2">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t>“Registration Certificate for KG Admission”</a:t>
            </a:r>
            <a:r>
              <a:rPr kumimoji="0" lang="en-US" altLang="zh-TW" sz="2400" b="1" i="0" u="none" strike="noStrike" kern="0" cap="none" spc="0" normalizeH="0" baseline="0" noProof="0" dirty="0" smtClean="0">
                <a:ln>
                  <a:noFill/>
                </a:ln>
                <a:solidFill>
                  <a:srgbClr val="42D0A2">
                    <a:lumMod val="75000"/>
                  </a:srgbClr>
                </a:solidFill>
                <a:effectLst/>
                <a:uLnTx/>
                <a:uFillTx/>
                <a:latin typeface="微軟正黑體" panose="020B0604030504040204" pitchFamily="34" charset="-120"/>
                <a:ea typeface="微軟正黑體" panose="020B0604030504040204" pitchFamily="34" charset="-120"/>
                <a:cs typeface="+mj-cs"/>
              </a:rPr>
              <a:t/>
            </a:r>
            <a:br>
              <a:rPr kumimoji="0" lang="en-US" altLang="zh-TW" sz="2400" b="1" i="0" u="none" strike="noStrike" kern="0" cap="none" spc="0" normalizeH="0" baseline="0" noProof="0" dirty="0" smtClean="0">
                <a:ln>
                  <a:noFill/>
                </a:ln>
                <a:solidFill>
                  <a:srgbClr val="42D0A2">
                    <a:lumMod val="75000"/>
                  </a:srgbClr>
                </a:solidFill>
                <a:effectLst/>
                <a:uLnTx/>
                <a:uFillTx/>
                <a:latin typeface="微軟正黑體" panose="020B0604030504040204" pitchFamily="34" charset="-120"/>
                <a:ea typeface="微軟正黑體" panose="020B0604030504040204" pitchFamily="34" charset="-120"/>
                <a:cs typeface="+mj-cs"/>
              </a:rPr>
            </a:br>
            <a:r>
              <a:rPr kumimoji="0" lang="en-US" altLang="zh-TW" sz="2400" b="1" i="0" u="none" strike="noStrike" kern="0" cap="small" spc="0" normalizeH="0" baseline="0" noProof="0" dirty="0" smtClean="0">
                <a:ln>
                  <a:noFill/>
                </a:ln>
                <a:solidFill>
                  <a:schemeClr val="accent5">
                    <a:lumMod val="20000"/>
                    <a:lumOff val="80000"/>
                  </a:schemeClr>
                </a:solidFill>
                <a:effectLst/>
                <a:uLnTx/>
                <a:uFillTx/>
                <a:latin typeface="微軟正黑體" panose="020B0604030504040204" pitchFamily="34" charset="-120"/>
                <a:ea typeface="微軟正黑體" panose="020B0604030504040204" pitchFamily="34" charset="-120"/>
                <a:cs typeface="+mj-cs"/>
              </a:rPr>
              <a:t> </a:t>
            </a:r>
            <a:r>
              <a:rPr kumimoji="0" lang="en-US" altLang="zh-TW" sz="2400" b="1" i="0" u="none" strike="noStrike" kern="0" cap="none" spc="0" normalizeH="0" baseline="0" noProof="0" dirty="0" smtClean="0">
                <a:ln>
                  <a:noFill/>
                </a:ln>
                <a:solidFill>
                  <a:schemeClr val="accent5">
                    <a:lumMod val="20000"/>
                    <a:lumOff val="80000"/>
                  </a:schemeClr>
                </a:solidFill>
                <a:effectLst>
                  <a:innerShdw blurRad="63500" dist="50800" dir="18900000">
                    <a:prstClr val="black">
                      <a:alpha val="50000"/>
                    </a:prstClr>
                  </a:innerShdw>
                </a:effectLst>
                <a:uLnTx/>
                <a:uFillTx/>
                <a:latin typeface="微軟正黑體" panose="020B0604030504040204" pitchFamily="34" charset="-120"/>
                <a:ea typeface="微軟正黑體" panose="020B0604030504040204" pitchFamily="34" charset="-120"/>
                <a:cs typeface="+mj-cs"/>
              </a:rPr>
              <a:t>[in light green]</a:t>
            </a:r>
            <a:endParaRPr kumimoji="0" lang="zh-HK" altLang="en-US" sz="1800" b="0" i="0" u="none" strike="noStrike" kern="0" cap="none" spc="0" normalizeH="0" baseline="0" noProof="0" dirty="0" smtClean="0">
              <a:ln>
                <a:noFill/>
              </a:ln>
              <a:solidFill>
                <a:schemeClr val="accent5">
                  <a:lumMod val="20000"/>
                  <a:lumOff val="80000"/>
                </a:schemeClr>
              </a:solidFill>
              <a:effectLst/>
              <a:uLnTx/>
              <a:uFillTx/>
            </a:endParaRPr>
          </a:p>
        </p:txBody>
      </p:sp>
      <p:pic>
        <p:nvPicPr>
          <p:cNvPr id="6" name="圖片 5"/>
          <p:cNvPicPr>
            <a:picLocks noChangeAspect="1"/>
          </p:cNvPicPr>
          <p:nvPr/>
        </p:nvPicPr>
        <p:blipFill rotWithShape="1">
          <a:blip r:embed="rId2"/>
          <a:srcRect l="22049" t="16800" r="21251" b="12208"/>
          <a:stretch/>
        </p:blipFill>
        <p:spPr>
          <a:xfrm>
            <a:off x="1331640" y="1844824"/>
            <a:ext cx="6840760" cy="4817932"/>
          </a:xfrm>
          <a:prstGeom prst="rect">
            <a:avLst/>
          </a:prstGeom>
        </p:spPr>
      </p:pic>
      <p:sp>
        <p:nvSpPr>
          <p:cNvPr id="5" name="文字方塊 4"/>
          <p:cNvSpPr txBox="1"/>
          <p:nvPr/>
        </p:nvSpPr>
        <p:spPr>
          <a:xfrm>
            <a:off x="144016" y="4555041"/>
            <a:ext cx="1259632" cy="738664"/>
          </a:xfrm>
          <a:prstGeom prst="rect">
            <a:avLst/>
          </a:prstGeom>
          <a:noFill/>
          <a:ln w="12700">
            <a:solidFill>
              <a:srgbClr val="0070C0"/>
            </a:solidFill>
          </a:ln>
        </p:spPr>
        <p:txBody>
          <a:bodyPr wrap="square" rtlCol="0">
            <a:spAutoFit/>
          </a:bodyPr>
          <a:lstStyle/>
          <a:p>
            <a:pPr hangingPunct="0"/>
            <a:r>
              <a:rPr lang="en-US" altLang="zh-TW" sz="1050" dirty="0">
                <a:solidFill>
                  <a:schemeClr val="bg2"/>
                </a:solidFill>
              </a:rPr>
              <a:t>School Year Applying </a:t>
            </a:r>
            <a:r>
              <a:rPr lang="en-US" altLang="zh-TW" sz="1050" dirty="0" smtClean="0">
                <a:solidFill>
                  <a:schemeClr val="bg2"/>
                </a:solidFill>
              </a:rPr>
              <a:t>for</a:t>
            </a:r>
            <a:r>
              <a:rPr lang="zh-TW" altLang="en-US" sz="1050" dirty="0" smtClean="0">
                <a:solidFill>
                  <a:schemeClr val="bg2"/>
                </a:solidFill>
              </a:rPr>
              <a:t>：</a:t>
            </a:r>
            <a:endParaRPr lang="en-US" altLang="zh-TW" sz="1050" dirty="0" smtClean="0">
              <a:solidFill>
                <a:schemeClr val="bg2"/>
              </a:solidFill>
            </a:endParaRPr>
          </a:p>
          <a:p>
            <a:pPr hangingPunct="0"/>
            <a:r>
              <a:rPr lang="en-US" altLang="zh-HK" sz="1050" dirty="0" smtClean="0">
                <a:solidFill>
                  <a:schemeClr val="bg2"/>
                </a:solidFill>
              </a:rPr>
              <a:t>C: 2019/20 school year</a:t>
            </a:r>
            <a:endParaRPr lang="zh-TW" altLang="zh-HK" sz="1050" dirty="0">
              <a:solidFill>
                <a:schemeClr val="bg2"/>
              </a:solidFill>
            </a:endParaRPr>
          </a:p>
        </p:txBody>
      </p:sp>
      <p:sp>
        <p:nvSpPr>
          <p:cNvPr id="7" name="矩形 6"/>
          <p:cNvSpPr/>
          <p:nvPr/>
        </p:nvSpPr>
        <p:spPr>
          <a:xfrm>
            <a:off x="1403648" y="5157192"/>
            <a:ext cx="273630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文字方塊 7"/>
          <p:cNvSpPr txBox="1"/>
          <p:nvPr/>
        </p:nvSpPr>
        <p:spPr>
          <a:xfrm>
            <a:off x="144016" y="5308711"/>
            <a:ext cx="1259632" cy="738664"/>
          </a:xfrm>
          <a:prstGeom prst="rect">
            <a:avLst/>
          </a:prstGeom>
          <a:noFill/>
          <a:ln w="12700">
            <a:solidFill>
              <a:srgbClr val="0070C0"/>
            </a:solidFill>
          </a:ln>
        </p:spPr>
        <p:txBody>
          <a:bodyPr wrap="square" rtlCol="0">
            <a:spAutoFit/>
          </a:bodyPr>
          <a:lstStyle/>
          <a:p>
            <a:pPr hangingPunct="0"/>
            <a:r>
              <a:rPr lang="en-US" altLang="zh-TW" sz="1050" dirty="0">
                <a:solidFill>
                  <a:schemeClr val="bg2"/>
                </a:solidFill>
              </a:rPr>
              <a:t>Class Applying </a:t>
            </a:r>
            <a:r>
              <a:rPr lang="en-US" altLang="zh-TW" sz="1050" dirty="0" smtClean="0">
                <a:solidFill>
                  <a:schemeClr val="bg2"/>
                </a:solidFill>
              </a:rPr>
              <a:t>for</a:t>
            </a:r>
            <a:r>
              <a:rPr lang="zh-TW" altLang="en-US" sz="1050" dirty="0">
                <a:solidFill>
                  <a:schemeClr val="bg2"/>
                </a:solidFill>
              </a:rPr>
              <a:t>：</a:t>
            </a:r>
            <a:endParaRPr lang="en-US" altLang="zh-TW" sz="1050" dirty="0">
              <a:solidFill>
                <a:schemeClr val="bg2"/>
              </a:solidFill>
            </a:endParaRPr>
          </a:p>
          <a:p>
            <a:pPr hangingPunct="0"/>
            <a:r>
              <a:rPr lang="en-US" altLang="zh-TW" sz="1050" dirty="0">
                <a:solidFill>
                  <a:schemeClr val="bg2"/>
                </a:solidFill>
              </a:rPr>
              <a:t>N: </a:t>
            </a:r>
            <a:r>
              <a:rPr lang="en-US" altLang="zh-HK" sz="1050" dirty="0">
                <a:solidFill>
                  <a:schemeClr val="bg2"/>
                </a:solidFill>
              </a:rPr>
              <a:t>Nursery Class (K1)</a:t>
            </a:r>
            <a:endParaRPr lang="zh-TW" altLang="zh-HK" sz="1050" dirty="0">
              <a:solidFill>
                <a:schemeClr val="bg2"/>
              </a:solidFill>
            </a:endParaRPr>
          </a:p>
        </p:txBody>
      </p:sp>
    </p:spTree>
    <p:extLst>
      <p:ext uri="{BB962C8B-B14F-4D97-AF65-F5344CB8AC3E}">
        <p14:creationId xmlns:p14="http://schemas.microsoft.com/office/powerpoint/2010/main" val="2482735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704817"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16</a:t>
            </a:fld>
            <a:endParaRPr lang="zh-HK" altLang="en-US" sz="1400" dirty="0">
              <a:solidFill>
                <a:schemeClr val="tx1"/>
              </a:solidFill>
            </a:endParaRPr>
          </a:p>
        </p:txBody>
      </p:sp>
      <p:sp>
        <p:nvSpPr>
          <p:cNvPr id="6" name="內容版面配置區 1"/>
          <p:cNvSpPr txBox="1">
            <a:spLocks/>
          </p:cNvSpPr>
          <p:nvPr/>
        </p:nvSpPr>
        <p:spPr>
          <a:xfrm>
            <a:off x="323528" y="2270860"/>
            <a:ext cx="8085835" cy="431970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the application form, undertaking and declaration have been correctly filled in and duly signed</a:t>
            </a:r>
          </a:p>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copy of the applicant’s identity document has been attached</a:t>
            </a:r>
          </a:p>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copy of the student’s identity document has been attached</a:t>
            </a:r>
          </a:p>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if the student is not a child of yours, your relationship with the student has been specified in the application form with relevant supporting proofs (copy of the identity document and </a:t>
            </a:r>
            <a:r>
              <a:rPr lang="en-US" altLang="zh-TW" sz="1800" b="1" dirty="0" err="1">
                <a:solidFill>
                  <a:schemeClr val="tx1">
                    <a:lumMod val="65000"/>
                    <a:lumOff val="35000"/>
                  </a:schemeClr>
                </a:solidFill>
                <a:latin typeface="微軟正黑體" panose="020B0604030504040204" pitchFamily="34" charset="-120"/>
                <a:ea typeface="微軟正黑體" panose="020B0604030504040204" pitchFamily="34" charset="-120"/>
              </a:rPr>
              <a:t>authorisation</a:t>
            </a: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 letter of father/mother of the student)</a:t>
            </a:r>
          </a:p>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the correspondence address in Hong Kong has been provided</a:t>
            </a:r>
          </a:p>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sufficient stamp has been affixed to the envelope for mailing the application (Please note any underpaid mail items will be disposed of by the Hong Kong Post)</a:t>
            </a:r>
          </a:p>
          <a:p>
            <a:pPr algn="just" fontAlgn="auto">
              <a:spcAft>
                <a:spcPts val="0"/>
              </a:spcAft>
              <a:buClr>
                <a:schemeClr val="bg2"/>
              </a:buClr>
              <a:buSzPct val="100000"/>
              <a:buFont typeface="Wingdings 3" panose="05040102010807070707" pitchFamily="18" charset="2"/>
              <a:buChar char="}"/>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a photocopy of the completed application form has been retained</a:t>
            </a:r>
          </a:p>
        </p:txBody>
      </p:sp>
      <p:sp>
        <p:nvSpPr>
          <p:cNvPr id="7" name="標題 1"/>
          <p:cNvSpPr>
            <a:spLocks noGrp="1"/>
          </p:cNvSpPr>
          <p:nvPr>
            <p:ph type="title"/>
          </p:nvPr>
        </p:nvSpPr>
        <p:spPr>
          <a:xfrm>
            <a:off x="759060" y="1340768"/>
            <a:ext cx="7520940" cy="548640"/>
          </a:xfrm>
        </p:spPr>
        <p:txBody>
          <a:bodyPr>
            <a:normAutofit fontScale="90000"/>
          </a:bodyPr>
          <a:lstStyle/>
          <a:p>
            <a:pPr>
              <a:defRPr/>
            </a:pPr>
            <a:r>
              <a:rPr lang="en-US" altLang="zh-TW" sz="4400" b="1" dirty="0">
                <a:latin typeface="微軟正黑體" panose="020B0604030504040204" pitchFamily="34" charset="-120"/>
                <a:ea typeface="微軟正黑體" panose="020B0604030504040204" pitchFamily="34" charset="-120"/>
              </a:rPr>
              <a:t>Checklist for Submission of Application</a:t>
            </a:r>
            <a:r>
              <a:rPr lang="en-US" altLang="zh-TW" sz="5300" b="1" dirty="0">
                <a:latin typeface="微軟正黑體" panose="020B0604030504040204" pitchFamily="34" charset="-120"/>
                <a:ea typeface="微軟正黑體" panose="020B0604030504040204" pitchFamily="34" charset="-120"/>
              </a:rPr>
              <a:t/>
            </a:r>
            <a:br>
              <a:rPr lang="en-US" altLang="zh-TW" sz="5300" b="1" dirty="0">
                <a:latin typeface="微軟正黑體" panose="020B0604030504040204" pitchFamily="34" charset="-120"/>
                <a:ea typeface="微軟正黑體" panose="020B0604030504040204" pitchFamily="34" charset="-120"/>
              </a:rPr>
            </a:b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704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383140"/>
            <a:ext cx="8675688" cy="868362"/>
          </a:xfrm>
        </p:spPr>
        <p:txBody>
          <a:bodyPr>
            <a:noAutofit/>
          </a:bodyPr>
          <a:lstStyle/>
          <a:p>
            <a:pPr>
              <a:defRPr/>
            </a:pPr>
            <a:r>
              <a:rPr lang="en-US" altLang="zh-HK" sz="3600" b="1" dirty="0" smtClean="0">
                <a:latin typeface="微軟正黑體" panose="020B0604030504040204" pitchFamily="34" charset="-120"/>
                <a:ea typeface="微軟正黑體" panose="020B0604030504040204" pitchFamily="34" charset="-120"/>
              </a:rPr>
              <a:t>Submission method</a:t>
            </a:r>
            <a:r>
              <a:rPr lang="zh-HK" altLang="en-US" sz="5400" b="1" dirty="0">
                <a:latin typeface="微軟正黑體" panose="020B0604030504040204" pitchFamily="34" charset="-120"/>
                <a:ea typeface="微軟正黑體" panose="020B0604030504040204" pitchFamily="34" charset="-120"/>
              </a:rPr>
              <a:t/>
            </a:r>
            <a:br>
              <a:rPr lang="zh-HK" altLang="en-US" sz="5400" b="1" dirty="0">
                <a:latin typeface="微軟正黑體" panose="020B0604030504040204" pitchFamily="34" charset="-120"/>
                <a:ea typeface="微軟正黑體" panose="020B0604030504040204" pitchFamily="34" charset="-120"/>
              </a:rPr>
            </a:br>
            <a:endParaRPr lang="zh-HK" altLang="en-US" sz="5400" b="1" dirty="0">
              <a:latin typeface="微軟正黑體" panose="020B0604030504040204" pitchFamily="34" charset="-120"/>
              <a:ea typeface="微軟正黑體" panose="020B0604030504040204" pitchFamily="34" charset="-120"/>
            </a:endParaRPr>
          </a:p>
        </p:txBody>
      </p:sp>
      <p:sp>
        <p:nvSpPr>
          <p:cNvPr id="5" name="內容版面配置區 1"/>
          <p:cNvSpPr txBox="1">
            <a:spLocks noGrp="1"/>
          </p:cNvSpPr>
          <p:nvPr>
            <p:ph idx="1"/>
          </p:nvPr>
        </p:nvSpPr>
        <p:spPr>
          <a:xfrm>
            <a:off x="4572000" y="2420938"/>
            <a:ext cx="3363913" cy="3865562"/>
          </a:xfrm>
        </p:spPr>
        <p:txBody>
          <a:bodyPr rtlCol="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zh-HK" altLang="en-US" dirty="0"/>
          </a:p>
        </p:txBody>
      </p:sp>
      <p:sp>
        <p:nvSpPr>
          <p:cNvPr id="39940" name="投影片編號版面配置區 3"/>
          <p:cNvSpPr>
            <a:spLocks noGrp="1"/>
          </p:cNvSpPr>
          <p:nvPr>
            <p:ph type="sldNum" sz="quarter" idx="12"/>
          </p:nvPr>
        </p:nvSpPr>
        <p:spPr bwMode="auto">
          <a:xfrm>
            <a:off x="8688586" y="6391329"/>
            <a:ext cx="414000" cy="365125"/>
          </a:xfrm>
          <a:noFill/>
          <a:ln w="1460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algn="ctr"/>
            <a:fld id="{EDB5E4D6-C74A-41B5-9CDD-151B2418306F}" type="slidenum">
              <a:rPr lang="zh-HK" altLang="en-US" sz="1400" smtClean="0"/>
              <a:pPr algn="ctr"/>
              <a:t>17</a:t>
            </a:fld>
            <a:endParaRPr lang="zh-HK" altLang="en-US" sz="1400" dirty="0" smtClean="0"/>
          </a:p>
        </p:txBody>
      </p:sp>
      <p:sp>
        <p:nvSpPr>
          <p:cNvPr id="10" name="矩形 9"/>
          <p:cNvSpPr/>
          <p:nvPr/>
        </p:nvSpPr>
        <p:spPr>
          <a:xfrm>
            <a:off x="421405" y="5193894"/>
            <a:ext cx="8565106" cy="1600438"/>
          </a:xfrm>
          <a:prstGeom prst="rect">
            <a:avLst/>
          </a:prstGeom>
        </p:spPr>
        <p:txBody>
          <a:bodyPr wrap="square">
            <a:spAutoFit/>
          </a:body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Drop-in box</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361950" indent="-90488" algn="just" fontAlgn="auto">
              <a:spcBef>
                <a:spcPts val="1200"/>
              </a:spcBef>
              <a:spcAft>
                <a:spcPts val="0"/>
              </a:spcAft>
              <a:buClr>
                <a:schemeClr val="bg2"/>
              </a:buClr>
              <a:buSzPct val="100000"/>
              <a:defRPr/>
            </a:pPr>
            <a:r>
              <a:rPr lang="en-US"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14/F</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 Wu Chung House, 213 </a:t>
            </a:r>
            <a:r>
              <a:rPr lang="en-US"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Queen’s </a:t>
            </a:r>
            <a:r>
              <a:rPr lang="en-US" altLang="zh-TW" b="1" dirty="0">
                <a:solidFill>
                  <a:schemeClr val="tx1">
                    <a:lumMod val="75000"/>
                    <a:lumOff val="25000"/>
                  </a:schemeClr>
                </a:solidFill>
                <a:latin typeface="微軟正黑體" panose="020B0604030504040204" pitchFamily="34" charset="-120"/>
                <a:ea typeface="微軟正黑體" panose="020B0604030504040204" pitchFamily="34" charset="-120"/>
              </a:rPr>
              <a:t>Road East, Wan Chai, </a:t>
            </a:r>
            <a:r>
              <a:rPr lang="en-US" altLang="zh-TW" b="1" dirty="0" smtClean="0">
                <a:solidFill>
                  <a:schemeClr val="tx1">
                    <a:lumMod val="75000"/>
                    <a:lumOff val="25000"/>
                  </a:schemeClr>
                </a:solidFill>
                <a:latin typeface="微軟正黑體" panose="020B0604030504040204" pitchFamily="34" charset="-120"/>
                <a:ea typeface="微軟正黑體" panose="020B0604030504040204" pitchFamily="34" charset="-120"/>
              </a:rPr>
              <a:t>HK </a:t>
            </a:r>
          </a:p>
          <a:p>
            <a:pPr marL="361950" indent="-90488" algn="just" fontAlgn="auto">
              <a:spcBef>
                <a:spcPts val="1200"/>
              </a:spcBef>
              <a:spcAft>
                <a:spcPts val="0"/>
              </a:spcAft>
              <a:buClr>
                <a:schemeClr val="bg2"/>
              </a:buClr>
              <a:buSzPct val="100000"/>
              <a:defRPr/>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 (Working </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hours: Mondays to Fridays 8:30 a.m. to 1:00 p.m., 2:00 p.m. to 6:00 p.m., </a:t>
            </a: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p>
          <a:p>
            <a:pPr marL="361950" indent="-90488" algn="just" fontAlgn="auto">
              <a:spcBef>
                <a:spcPts val="0"/>
              </a:spcBef>
              <a:spcAft>
                <a:spcPts val="0"/>
              </a:spcAft>
              <a:buClr>
                <a:schemeClr val="bg2"/>
              </a:buClr>
              <a:buSzPct val="100000"/>
              <a:defRPr/>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  closed </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on Saturdays, Sundays and Public holidays).</a:t>
            </a:r>
            <a:endPar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rotWithShape="1">
          <a:blip r:embed="rId2"/>
          <a:srcRect l="37400" t="58400" r="21651" b="19201"/>
          <a:stretch/>
        </p:blipFill>
        <p:spPr>
          <a:xfrm>
            <a:off x="1453558" y="3068960"/>
            <a:ext cx="5637600" cy="1734646"/>
          </a:xfrm>
          <a:prstGeom prst="rect">
            <a:avLst/>
          </a:prstGeom>
        </p:spPr>
      </p:pic>
      <p:sp>
        <p:nvSpPr>
          <p:cNvPr id="6" name="矩形 5"/>
          <p:cNvSpPr/>
          <p:nvPr/>
        </p:nvSpPr>
        <p:spPr>
          <a:xfrm>
            <a:off x="983730" y="4686062"/>
            <a:ext cx="6468590" cy="584775"/>
          </a:xfrm>
          <a:prstGeom prst="rect">
            <a:avLst/>
          </a:prstGeom>
          <a:solidFill>
            <a:srgbClr val="FFFF00"/>
          </a:solidFill>
        </p:spPr>
        <p:txBody>
          <a:bodyPr wrap="square">
            <a:spAutoFit/>
          </a:bodyPr>
          <a:lstStyle/>
          <a:p>
            <a:pPr algn="ctr" eaLnBrk="1" hangingPunct="1">
              <a:defRPr/>
            </a:pP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Please remember to attach copy of valid supporting documents, provide address and affix sufficient postage on the envelope.</a:t>
            </a:r>
          </a:p>
        </p:txBody>
      </p:sp>
      <p:sp>
        <p:nvSpPr>
          <p:cNvPr id="8" name="矩形 7"/>
          <p:cNvSpPr/>
          <p:nvPr/>
        </p:nvSpPr>
        <p:spPr>
          <a:xfrm>
            <a:off x="395536" y="2068911"/>
            <a:ext cx="7840019" cy="1600438"/>
          </a:xfrm>
          <a:prstGeom prst="rect">
            <a:avLst/>
          </a:prstGeom>
        </p:spPr>
        <p:txBody>
          <a:bodyPr wrap="square">
            <a:spAutoFit/>
          </a:bodyPr>
          <a:lstStyle/>
          <a:p>
            <a:pPr algn="just" fontAlgn="auto">
              <a:spcBef>
                <a:spcPts val="1200"/>
              </a:spcBef>
              <a:spcAft>
                <a:spcPts val="0"/>
              </a:spcAft>
              <a:buClr>
                <a:schemeClr val="bg2"/>
              </a:buClr>
              <a:buSzPct val="100000"/>
              <a:buFont typeface="Wingdings 3" panose="05040102010807070707" pitchFamily="18" charset="2"/>
              <a:buChar char="}"/>
              <a:defRPr/>
            </a:pP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By post: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361950" fontAlgn="auto">
              <a:spcBef>
                <a:spcPts val="600"/>
              </a:spcBef>
              <a:spcAft>
                <a:spcPts val="0"/>
              </a:spcAft>
              <a:buClr>
                <a:schemeClr val="bg2"/>
              </a:buClr>
              <a:buSzPct val="100000"/>
              <a:defRPr/>
            </a:pP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Guidance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Notes on Application for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Registration </a:t>
            </a:r>
          </a:p>
          <a:p>
            <a:pPr marL="361950" fontAlgn="auto">
              <a:spcBef>
                <a:spcPts val="600"/>
              </a:spcBef>
              <a:spcAft>
                <a:spcPts val="0"/>
              </a:spcAft>
              <a:buClr>
                <a:schemeClr val="bg2"/>
              </a:buClr>
              <a:buSzPct val="100000"/>
              <a:defRPr/>
            </a:pP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Certificate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for KG Admission – Page 6</a:t>
            </a:r>
          </a:p>
          <a:p>
            <a:pPr algn="just" fontAlgn="auto">
              <a:spcBef>
                <a:spcPts val="1200"/>
              </a:spcBef>
              <a:spcAft>
                <a:spcPts val="0"/>
              </a:spcAft>
              <a:buClr>
                <a:schemeClr val="bg2"/>
              </a:buClr>
              <a:buSzPct val="100000"/>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a:off x="6253956" y="153381"/>
            <a:ext cx="2638524" cy="3087633"/>
          </a:xfrm>
          <a:prstGeom prst="wedgeRoundRectCallout">
            <a:avLst>
              <a:gd name="adj1" fmla="val 1434"/>
              <a:gd name="adj2" fmla="val 64167"/>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spc="100" dirty="0" smtClean="0">
                <a:solidFill>
                  <a:schemeClr val="bg1"/>
                </a:solidFill>
                <a:cs typeface="Times New Roman" panose="02020603050405020304" pitchFamily="18" charset="0"/>
              </a:rPr>
              <a:t>“Acknowledgement of Application” will be issued to applicants within 10 working days from the date of receipt of the applications.</a:t>
            </a:r>
          </a:p>
          <a:p>
            <a:endParaRPr lang="zh-HK" altLang="en-US" sz="1200" b="1" dirty="0" smtClean="0">
              <a:solidFill>
                <a:schemeClr val="bg1"/>
              </a:solidFill>
            </a:endParaRPr>
          </a:p>
          <a:p>
            <a:r>
              <a:rPr lang="en-US" altLang="zh-TW" sz="1200" b="1" spc="100" dirty="0">
                <a:solidFill>
                  <a:schemeClr val="bg1"/>
                </a:solidFill>
                <a:cs typeface="Times New Roman" panose="02020603050405020304" pitchFamily="18" charset="0"/>
              </a:rPr>
              <a:t>I</a:t>
            </a:r>
            <a:r>
              <a:rPr lang="en-US" altLang="zh-TW" sz="1200" b="1" spc="100" dirty="0" smtClean="0">
                <a:solidFill>
                  <a:schemeClr val="bg1"/>
                </a:solidFill>
                <a:cs typeface="Times New Roman" panose="02020603050405020304" pitchFamily="18" charset="0"/>
              </a:rPr>
              <a:t>f a local mobile phone number is provided: acknowledgement by SMS; Otherwise,</a:t>
            </a:r>
            <a:r>
              <a:rPr lang="en-US" altLang="zh-TW" sz="1200" b="1" spc="100" dirty="0">
                <a:solidFill>
                  <a:schemeClr val="bg1"/>
                </a:solidFill>
                <a:cs typeface="Times New Roman" panose="02020603050405020304" pitchFamily="18" charset="0"/>
              </a:rPr>
              <a:t> </a:t>
            </a:r>
            <a:r>
              <a:rPr lang="en-US" altLang="zh-TW" sz="1200" b="1" spc="100" dirty="0" smtClean="0">
                <a:solidFill>
                  <a:schemeClr val="bg1"/>
                </a:solidFill>
                <a:cs typeface="Times New Roman" panose="02020603050405020304" pitchFamily="18" charset="0"/>
              </a:rPr>
              <a:t>acknowledgement will </a:t>
            </a:r>
            <a:r>
              <a:rPr lang="en-US" altLang="zh-TW" sz="1200" b="1" spc="100" dirty="0">
                <a:solidFill>
                  <a:schemeClr val="bg1"/>
                </a:solidFill>
                <a:cs typeface="Times New Roman" panose="02020603050405020304" pitchFamily="18" charset="0"/>
              </a:rPr>
              <a:t>be given </a:t>
            </a:r>
            <a:r>
              <a:rPr lang="en-US" altLang="zh-TW" sz="1200" b="1" spc="100" dirty="0" smtClean="0">
                <a:solidFill>
                  <a:schemeClr val="bg1"/>
                </a:solidFill>
                <a:cs typeface="Times New Roman" panose="02020603050405020304" pitchFamily="18" charset="0"/>
              </a:rPr>
              <a:t>in writing by post. </a:t>
            </a:r>
            <a:endParaRPr lang="zh-HK" altLang="en-US" sz="1200" b="1" dirty="0">
              <a:solidFill>
                <a:schemeClr val="bg1"/>
              </a:solidFill>
            </a:endParaRPr>
          </a:p>
        </p:txBody>
      </p:sp>
    </p:spTree>
    <p:extLst>
      <p:ext uri="{BB962C8B-B14F-4D97-AF65-F5344CB8AC3E}">
        <p14:creationId xmlns:p14="http://schemas.microsoft.com/office/powerpoint/2010/main" val="170428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8866" y="2119640"/>
            <a:ext cx="8471284" cy="40011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000" b="1" dirty="0">
                <a:solidFill>
                  <a:schemeClr val="accent1">
                    <a:lumMod val="75000"/>
                  </a:schemeClr>
                </a:solidFill>
                <a:latin typeface="微軟正黑體" panose="020B0604030504040204" pitchFamily="34" charset="-120"/>
                <a:ea typeface="微軟正黑體" panose="020B0604030504040204" pitchFamily="34" charset="-120"/>
              </a:rPr>
              <a:t>Valid registration documents for 2019/20 school year</a:t>
            </a:r>
          </a:p>
        </p:txBody>
      </p:sp>
      <p:pic>
        <p:nvPicPr>
          <p:cNvPr id="10" name="Picture 8" descr="C:\Users\mandymlho\AppData\Local\Microsoft\Windows\Temporary Internet Files\Content.IE5\FV6IL25Q\teamwork-ki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72" y="3871547"/>
            <a:ext cx="2503708" cy="2457358"/>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8474073" y="6091466"/>
            <a:ext cx="791308" cy="767687"/>
          </a:xfrm>
        </p:spPr>
        <p:txBody>
          <a:bodyPr/>
          <a:lstStyle/>
          <a:p>
            <a:pPr>
              <a:defRPr/>
            </a:pPr>
            <a:fld id="{32F4360C-EDD2-49D1-84E3-16D71C30310C}" type="slidenum">
              <a:rPr lang="zh-HK" altLang="en-US" sz="1400" smtClean="0">
                <a:solidFill>
                  <a:schemeClr val="tx1"/>
                </a:solidFill>
              </a:rPr>
              <a:pPr>
                <a:defRPr/>
              </a:pPr>
              <a:t>18</a:t>
            </a:fld>
            <a:endParaRPr lang="zh-HK" altLang="en-US" sz="1400" dirty="0">
              <a:solidFill>
                <a:schemeClr val="tx1"/>
              </a:solidFill>
            </a:endParaRPr>
          </a:p>
        </p:txBody>
      </p:sp>
      <p:sp>
        <p:nvSpPr>
          <p:cNvPr id="12" name="矩形 11"/>
          <p:cNvSpPr/>
          <p:nvPr/>
        </p:nvSpPr>
        <p:spPr>
          <a:xfrm>
            <a:off x="0" y="1837237"/>
            <a:ext cx="9280605" cy="430887"/>
          </a:xfrm>
          <a:prstGeom prst="rect">
            <a:avLst/>
          </a:prstGeom>
        </p:spPr>
        <p:txBody>
          <a:bodyPr wrap="square">
            <a:spAutoFit/>
          </a:bodyPr>
          <a:lstStyle/>
          <a:p>
            <a:pPr marL="1343025" indent="-1233488" defTabSz="1073150" fontAlgn="auto">
              <a:spcAft>
                <a:spcPts val="0"/>
              </a:spcAft>
              <a:buNone/>
              <a:defRPr/>
            </a:pPr>
            <a:r>
              <a:rPr lang="en-US" altLang="zh-TW" sz="2200" b="1" dirty="0">
                <a:solidFill>
                  <a:schemeClr val="accent4"/>
                </a:solidFill>
                <a:latin typeface="微軟正黑體" panose="020B0604030504040204" pitchFamily="34" charset="-120"/>
                <a:ea typeface="微軟正黑體" panose="020B0604030504040204" pitchFamily="34" charset="-120"/>
              </a:rPr>
              <a:t>(3) </a:t>
            </a:r>
            <a:r>
              <a:rPr lang="en-US" altLang="zh-TW" sz="2200" b="1" dirty="0" smtClean="0">
                <a:solidFill>
                  <a:schemeClr val="accent4"/>
                </a:solidFill>
                <a:latin typeface="微軟正黑體" panose="020B0604030504040204" pitchFamily="34" charset="-120"/>
                <a:ea typeface="微軟正黑體" panose="020B0604030504040204" pitchFamily="34" charset="-120"/>
              </a:rPr>
              <a:t>" Not </a:t>
            </a:r>
            <a:r>
              <a:rPr lang="en-US" altLang="zh-TW" sz="2200" b="1" dirty="0">
                <a:solidFill>
                  <a:schemeClr val="accent4"/>
                </a:solidFill>
                <a:latin typeface="微軟正黑體" panose="020B0604030504040204" pitchFamily="34" charset="-120"/>
                <a:ea typeface="微軟正黑體" panose="020B0604030504040204" pitchFamily="34" charset="-120"/>
              </a:rPr>
              <a:t>More Than One Place for Each </a:t>
            </a:r>
            <a:r>
              <a:rPr lang="en-US" altLang="zh-TW" sz="2200" b="1" dirty="0" smtClean="0">
                <a:solidFill>
                  <a:schemeClr val="accent4"/>
                </a:solidFill>
                <a:latin typeface="微軟正黑體" panose="020B0604030504040204" pitchFamily="34" charset="-120"/>
                <a:ea typeface="微軟正黑體" panose="020B0604030504040204" pitchFamily="34" charset="-120"/>
              </a:rPr>
              <a:t>Child "Arrangements </a:t>
            </a:r>
            <a:endParaRPr lang="en-US" altLang="zh-TW" sz="2200" b="1" dirty="0">
              <a:solidFill>
                <a:schemeClr val="accent4"/>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516506" y="2499517"/>
            <a:ext cx="5400600" cy="857475"/>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361950" lvl="0" algn="just" fontAlgn="auto">
              <a:spcBef>
                <a:spcPts val="0"/>
              </a:spcBef>
              <a:spcAft>
                <a:spcPts val="0"/>
              </a:spcAft>
              <a:defRPr/>
            </a:pPr>
            <a:endPar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endParaRPr>
          </a:p>
          <a:p>
            <a:pPr marL="361950" lvl="0" algn="just" fontAlgn="auto">
              <a:spcBef>
                <a:spcPts val="0"/>
              </a:spcBef>
              <a:spcAft>
                <a:spcPts val="0"/>
              </a:spcAft>
              <a:defRPr/>
            </a:pPr>
            <a:r>
              <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rPr>
              <a:t>       For </a:t>
            </a:r>
            <a:r>
              <a:rPr kumimoji="0" lang="en-US" altLang="zh-TW" sz="1900" b="1" dirty="0">
                <a:solidFill>
                  <a:srgbClr val="FFFFFF"/>
                </a:solidFill>
                <a:effectLst>
                  <a:outerShdw blurRad="38100" dist="38100" dir="2700000" algn="tl">
                    <a:srgbClr val="000000">
                      <a:alpha val="43137"/>
                    </a:srgbClr>
                  </a:outerShdw>
                </a:effectLst>
                <a:latin typeface="微軟正黑體" panose="020B0604030504040204" pitchFamily="34" charset="-120"/>
              </a:rPr>
              <a:t>students who are </a:t>
            </a:r>
            <a:r>
              <a:rPr kumimoji="0" lang="en-US" altLang="zh-TW" sz="1900" b="1" u="sng" dirty="0">
                <a:solidFill>
                  <a:srgbClr val="FFCC00"/>
                </a:solidFill>
                <a:effectLst>
                  <a:outerShdw blurRad="38100" dist="38100" dir="2700000" algn="tl">
                    <a:srgbClr val="000000">
                      <a:alpha val="43137"/>
                    </a:srgbClr>
                  </a:outerShdw>
                </a:effectLst>
                <a:latin typeface="微軟正黑體" panose="020B0604030504040204" pitchFamily="34" charset="-120"/>
              </a:rPr>
              <a:t>eligible for   </a:t>
            </a:r>
          </a:p>
          <a:p>
            <a:pPr marL="361950" lvl="0" algn="just" fontAlgn="auto">
              <a:spcBef>
                <a:spcPts val="0"/>
              </a:spcBef>
              <a:spcAft>
                <a:spcPts val="0"/>
              </a:spcAft>
              <a:defRPr/>
            </a:pPr>
            <a:r>
              <a:rPr kumimoji="0" lang="en-US" altLang="zh-TW" sz="1900" b="1" dirty="0">
                <a:solidFill>
                  <a:srgbClr val="FFCC00"/>
                </a:solidFill>
                <a:effectLst>
                  <a:outerShdw blurRad="38100" dist="38100" dir="2700000" algn="tl">
                    <a:srgbClr val="000000">
                      <a:alpha val="43137"/>
                    </a:srgbClr>
                  </a:outerShdw>
                </a:effectLst>
                <a:latin typeface="微軟正黑體" panose="020B0604030504040204" pitchFamily="34" charset="-120"/>
              </a:rPr>
              <a:t>        </a:t>
            </a:r>
            <a:r>
              <a:rPr kumimoji="0" lang="en-US" altLang="zh-TW" sz="1900" b="1" u="sng" dirty="0" smtClean="0">
                <a:solidFill>
                  <a:srgbClr val="FFCC00"/>
                </a:solidFill>
                <a:effectLst>
                  <a:outerShdw blurRad="38100" dist="38100" dir="2700000" algn="tl">
                    <a:srgbClr val="000000">
                      <a:alpha val="43137"/>
                    </a:srgbClr>
                  </a:outerShdw>
                </a:effectLst>
                <a:latin typeface="微軟正黑體" panose="020B0604030504040204" pitchFamily="34" charset="-120"/>
              </a:rPr>
              <a:t>receiving  </a:t>
            </a:r>
            <a:r>
              <a:rPr kumimoji="0" lang="en-US" altLang="zh-TW" sz="1900" b="1" u="sng" dirty="0" err="1" smtClean="0">
                <a:solidFill>
                  <a:srgbClr val="FFCC00"/>
                </a:solidFill>
                <a:effectLst>
                  <a:outerShdw blurRad="38100" dist="38100" dir="2700000" algn="tl">
                    <a:srgbClr val="000000">
                      <a:alpha val="43137"/>
                    </a:srgbClr>
                  </a:outerShdw>
                </a:effectLst>
                <a:latin typeface="微軟正黑體" panose="020B0604030504040204" pitchFamily="34" charset="-120"/>
              </a:rPr>
              <a:t>subsidised</a:t>
            </a:r>
            <a:r>
              <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rPr>
              <a:t> KG education</a:t>
            </a:r>
            <a:endParaRPr kumimoji="0" lang="zh-TW" altLang="en-US" sz="1900" b="1" dirty="0">
              <a:solidFill>
                <a:srgbClr val="FFFFFF"/>
              </a:solidFill>
              <a:effectLst>
                <a:outerShdw blurRad="38100" dist="38100" dir="2700000" algn="tl">
                  <a:srgbClr val="000000">
                    <a:alpha val="43137"/>
                  </a:srgbClr>
                </a:outerShdw>
              </a:effectLst>
              <a:latin typeface="微軟正黑體" panose="020B0604030504040204" pitchFamily="34" charset="-120"/>
            </a:endParaRPr>
          </a:p>
          <a:p>
            <a:pPr lvl="0" fontAlgn="auto">
              <a:spcBef>
                <a:spcPts val="600"/>
              </a:spcBef>
              <a:spcAft>
                <a:spcPts val="0"/>
              </a:spcAft>
              <a:defRPr/>
            </a:pPr>
            <a:r>
              <a:rPr kumimoji="0" lang="zh-TW" altLang="en-US" sz="2400" b="1" dirty="0" smtClean="0">
                <a:effectLst>
                  <a:outerShdw blurRad="38100" dist="38100" dir="2700000" algn="tl">
                    <a:srgbClr val="000000">
                      <a:alpha val="43137"/>
                    </a:srgbClr>
                  </a:outerShdw>
                </a:effectLst>
                <a:latin typeface="+mj-ea"/>
                <a:ea typeface="+mj-ea"/>
              </a:rPr>
              <a:t> </a:t>
            </a:r>
            <a:endParaRPr kumimoji="0" lang="zh-TW" altLang="en-US" sz="2400" b="1" dirty="0">
              <a:effectLst>
                <a:outerShdw blurRad="38100" dist="38100" dir="2700000" algn="tl">
                  <a:srgbClr val="000000">
                    <a:alpha val="43137"/>
                  </a:srgbClr>
                </a:outerShdw>
              </a:effectLst>
              <a:latin typeface="+mj-ea"/>
              <a:ea typeface="+mj-ea"/>
            </a:endParaRPr>
          </a:p>
        </p:txBody>
      </p:sp>
      <p:sp>
        <p:nvSpPr>
          <p:cNvPr id="14" name="平行四邊形 13"/>
          <p:cNvSpPr/>
          <p:nvPr/>
        </p:nvSpPr>
        <p:spPr>
          <a:xfrm>
            <a:off x="146869" y="2499517"/>
            <a:ext cx="3863009" cy="938689"/>
          </a:xfrm>
          <a:prstGeom prst="parallelogram">
            <a:avLst/>
          </a:prstGeom>
          <a:solidFill>
            <a:srgbClr val="FFFF99"/>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tIns="0" bIns="0" rtlCol="0">
            <a:spAutoFit/>
          </a:bodyPr>
          <a:lstStyle/>
          <a:p>
            <a:pPr lvl="0" algn="ctr"/>
            <a:r>
              <a:rPr lang="en-US" altLang="zh-TW" sz="1600" b="1" dirty="0" smtClean="0">
                <a:solidFill>
                  <a:srgbClr val="000000"/>
                </a:solidFill>
                <a:latin typeface="微軟正黑體" panose="020B0604030504040204" pitchFamily="34" charset="-120"/>
              </a:rPr>
              <a:t>“Registration Certificate for KG Admission”</a:t>
            </a:r>
          </a:p>
          <a:p>
            <a:pPr lvl="0" algn="ctr"/>
            <a:r>
              <a:rPr lang="zh-TW" altLang="en-US" sz="1600" b="1" dirty="0" smtClean="0">
                <a:solidFill>
                  <a:srgbClr val="000000"/>
                </a:solidFill>
                <a:latin typeface="微軟正黑體" panose="020B0604030504040204" pitchFamily="34" charset="-120"/>
              </a:rPr>
              <a:t>（</a:t>
            </a:r>
            <a:r>
              <a:rPr lang="en-US" altLang="zh-TW" sz="1600" b="1" dirty="0" smtClean="0">
                <a:solidFill>
                  <a:srgbClr val="000000"/>
                </a:solidFill>
                <a:latin typeface="微軟正黑體" panose="020B0604030504040204" pitchFamily="34" charset="-120"/>
                <a:ea typeface="新細明體" panose="02020500000000000000" pitchFamily="18" charset="-120"/>
              </a:rPr>
              <a:t>“ </a:t>
            </a:r>
            <a:r>
              <a:rPr lang="en-US" altLang="zh-TW" sz="1600" b="1" dirty="0" smtClean="0">
                <a:solidFill>
                  <a:srgbClr val="000000"/>
                </a:solidFill>
                <a:latin typeface="微軟正黑體" panose="020B0604030504040204" pitchFamily="34" charset="-120"/>
              </a:rPr>
              <a:t>RC”</a:t>
            </a:r>
            <a:r>
              <a:rPr lang="zh-TW" altLang="en-US" sz="1600" b="1" dirty="0" smtClean="0">
                <a:solidFill>
                  <a:srgbClr val="000000"/>
                </a:solidFill>
                <a:latin typeface="微軟正黑體" panose="020B0604030504040204" pitchFamily="34" charset="-120"/>
              </a:rPr>
              <a:t>）</a:t>
            </a:r>
            <a:endParaRPr lang="zh-TW" altLang="en-US" sz="1600" b="1" dirty="0">
              <a:solidFill>
                <a:srgbClr val="000000"/>
              </a:solidFill>
              <a:latin typeface="微軟正黑體" panose="020B0604030504040204" pitchFamily="34" charset="-120"/>
            </a:endParaRPr>
          </a:p>
        </p:txBody>
      </p:sp>
      <p:sp>
        <p:nvSpPr>
          <p:cNvPr id="17" name="文字方塊 16"/>
          <p:cNvSpPr txBox="1"/>
          <p:nvPr/>
        </p:nvSpPr>
        <p:spPr>
          <a:xfrm>
            <a:off x="3384703" y="3076735"/>
            <a:ext cx="5664206" cy="3508653"/>
          </a:xfrm>
          <a:prstGeom prst="rect">
            <a:avLst/>
          </a:prstGeom>
          <a:noFill/>
        </p:spPr>
        <p:txBody>
          <a:bodyPr wrap="square" rtlCol="0">
            <a:spAutoFit/>
          </a:bodyPr>
          <a:lstStyle/>
          <a:p>
            <a:pPr algn="just" hangingPunct="0">
              <a:buClr>
                <a:srgbClr val="2E83C3"/>
              </a:buClr>
            </a:pPr>
            <a:endParaRPr lang="en-US" altLang="zh-TW" sz="2400" b="1" dirty="0">
              <a:solidFill>
                <a:srgbClr val="42D0A2">
                  <a:lumMod val="75000"/>
                </a:srgbClr>
              </a:solidFill>
              <a:latin typeface="微軟正黑體" panose="020B0604030504040204" pitchFamily="34" charset="-120"/>
              <a:ea typeface="微軟正黑體" panose="020B0604030504040204" pitchFamily="34" charset="-120"/>
            </a:endParaRPr>
          </a:p>
          <a:p>
            <a:pPr marL="342900" indent="-342900" algn="just" hangingPunct="0">
              <a:buClr>
                <a:srgbClr val="2E83C3"/>
              </a:buClr>
              <a:buFont typeface="Wingdings 3" panose="05040102010807070707" pitchFamily="18" charset="2"/>
              <a:buChar char="}"/>
            </a:pPr>
            <a:r>
              <a:rPr lang="en-US" altLang="zh-TW" sz="1400" b="1" dirty="0">
                <a:solidFill>
                  <a:srgbClr val="42D0A2">
                    <a:lumMod val="75000"/>
                  </a:srgbClr>
                </a:solidFill>
                <a:latin typeface="微軟正黑體" panose="020B0604030504040204" pitchFamily="34" charset="-120"/>
                <a:ea typeface="微軟正黑體" panose="020B0604030504040204" pitchFamily="34" charset="-120"/>
              </a:rPr>
              <a:t>The students must be Hong Kong residents with right of abode, right to land or valid permission to remain without any condition of stay (other than the limit of stay) in Hong </a:t>
            </a:r>
            <a:r>
              <a:rPr lang="en-US" altLang="zh-TW" sz="1400" b="1" dirty="0" smtClean="0">
                <a:solidFill>
                  <a:srgbClr val="42D0A2">
                    <a:lumMod val="75000"/>
                  </a:srgbClr>
                </a:solidFill>
                <a:latin typeface="微軟正黑體" panose="020B0604030504040204" pitchFamily="34" charset="-120"/>
                <a:ea typeface="微軟正黑體" panose="020B0604030504040204" pitchFamily="34" charset="-120"/>
              </a:rPr>
              <a:t>Kong</a:t>
            </a:r>
            <a:endParaRPr lang="en-US" altLang="zh-TW" sz="1400" b="1" dirty="0">
              <a:solidFill>
                <a:srgbClr val="42D0A2">
                  <a:lumMod val="75000"/>
                </a:srgbClr>
              </a:solidFill>
              <a:latin typeface="微軟正黑體" panose="020B0604030504040204" pitchFamily="34" charset="-120"/>
              <a:ea typeface="微軟正黑體" panose="020B0604030504040204" pitchFamily="34" charset="-120"/>
            </a:endParaRPr>
          </a:p>
          <a:p>
            <a:pPr algn="just" hangingPunct="0">
              <a:buClr>
                <a:srgbClr val="2E83C3"/>
              </a:buClr>
            </a:pPr>
            <a:endParaRPr lang="en-US" altLang="zh-HK" sz="1600" b="1" dirty="0" smtClean="0">
              <a:solidFill>
                <a:srgbClr val="42D0A2">
                  <a:lumMod val="75000"/>
                </a:srgbClr>
              </a:solidFill>
              <a:latin typeface="微軟正黑體" panose="020B0604030504040204" pitchFamily="34" charset="-120"/>
              <a:ea typeface="微軟正黑體" panose="020B0604030504040204" pitchFamily="34" charset="-120"/>
            </a:endParaRPr>
          </a:p>
          <a:p>
            <a:pPr marL="342900" indent="-342900" hangingPunct="0">
              <a:buClr>
                <a:srgbClr val="2E83C3"/>
              </a:buClr>
              <a:buFont typeface="Wingdings 3" panose="05040102010807070707" pitchFamily="18" charset="2"/>
              <a:buChar char="}"/>
            </a:pPr>
            <a:r>
              <a:rPr lang="en-US" altLang="zh-TW" sz="1400" b="1" dirty="0" smtClean="0">
                <a:solidFill>
                  <a:srgbClr val="42D0A2">
                    <a:lumMod val="75000"/>
                  </a:srgbClr>
                </a:solidFill>
                <a:latin typeface="微軟正黑體" panose="020B0604030504040204" pitchFamily="34" charset="-120"/>
                <a:ea typeface="微軟正黑體" panose="020B0604030504040204" pitchFamily="34" charset="-120"/>
              </a:rPr>
              <a:t>In general, the validity of </a:t>
            </a:r>
            <a:r>
              <a:rPr lang="en-US" altLang="zh-TW" sz="1400" b="1" dirty="0">
                <a:solidFill>
                  <a:srgbClr val="42D0A2">
                    <a:lumMod val="75000"/>
                  </a:srgbClr>
                </a:solidFill>
                <a:latin typeface="微軟正黑體" panose="020B0604030504040204" pitchFamily="34" charset="-120"/>
                <a:ea typeface="微軟正黑體" panose="020B0604030504040204" pitchFamily="34" charset="-120"/>
              </a:rPr>
              <a:t>“</a:t>
            </a:r>
            <a:r>
              <a:rPr lang="en-US" altLang="zh-TW" sz="1400" b="1" dirty="0" smtClean="0">
                <a:solidFill>
                  <a:srgbClr val="42D0A2">
                    <a:lumMod val="75000"/>
                  </a:srgbClr>
                </a:solidFill>
                <a:latin typeface="微軟正黑體" panose="020B0604030504040204" pitchFamily="34" charset="-120"/>
                <a:ea typeface="微軟正黑體" panose="020B0604030504040204" pitchFamily="34" charset="-120"/>
              </a:rPr>
              <a:t>RC” is </a:t>
            </a:r>
            <a:r>
              <a:rPr lang="en-US" altLang="zh-TW" sz="1400" b="1" dirty="0">
                <a:solidFill>
                  <a:srgbClr val="42D0A2">
                    <a:lumMod val="75000"/>
                  </a:srgbClr>
                </a:solidFill>
                <a:latin typeface="微軟正黑體" panose="020B0604030504040204" pitchFamily="34" charset="-120"/>
                <a:ea typeface="微軟正黑體" panose="020B0604030504040204" pitchFamily="34" charset="-120"/>
              </a:rPr>
              <a:t>three years </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en-US" altLang="zh-TW" sz="1400" b="1" dirty="0">
                <a:solidFill>
                  <a:schemeClr val="accent2"/>
                </a:solidFill>
                <a:latin typeface="微軟正黑體" panose="020B0604030504040204" pitchFamily="34" charset="-120"/>
                <a:ea typeface="微軟正黑體" panose="020B0604030504040204" pitchFamily="34" charset="-120"/>
              </a:rPr>
              <a:t>Application for extension of </a:t>
            </a:r>
            <a:r>
              <a:rPr lang="en-US" altLang="zh-TW" sz="1400" b="1" dirty="0" smtClean="0">
                <a:solidFill>
                  <a:schemeClr val="accent2"/>
                </a:solidFill>
                <a:latin typeface="微軟正黑體" panose="020B0604030504040204" pitchFamily="34" charset="-120"/>
                <a:ea typeface="微軟正黑體" panose="020B0604030504040204" pitchFamily="34" charset="-120"/>
              </a:rPr>
              <a:t>validity </a:t>
            </a:r>
            <a:r>
              <a:rPr lang="en-US" altLang="zh-TW" sz="1400" b="1" dirty="0">
                <a:solidFill>
                  <a:schemeClr val="accent2"/>
                </a:solidFill>
                <a:latin typeface="微軟正黑體" panose="020B0604030504040204" pitchFamily="34" charset="-120"/>
                <a:ea typeface="微軟正黑體" panose="020B0604030504040204" pitchFamily="34" charset="-120"/>
              </a:rPr>
              <a:t>will only be considered by the </a:t>
            </a:r>
            <a:r>
              <a:rPr lang="en-US" altLang="zh-TW" sz="1400" b="1" dirty="0" smtClean="0">
                <a:solidFill>
                  <a:schemeClr val="accent2"/>
                </a:solidFill>
                <a:latin typeface="微軟正黑體" panose="020B0604030504040204" pitchFamily="34" charset="-120"/>
                <a:ea typeface="微軟正黑體" panose="020B0604030504040204" pitchFamily="34" charset="-120"/>
              </a:rPr>
              <a:t>EDB under </a:t>
            </a:r>
            <a:r>
              <a:rPr lang="en-US" altLang="zh-TW" sz="1400" b="1" dirty="0">
                <a:solidFill>
                  <a:schemeClr val="accent2"/>
                </a:solidFill>
                <a:latin typeface="微軟正黑體" panose="020B0604030504040204" pitchFamily="34" charset="-120"/>
                <a:ea typeface="微軟正黑體" panose="020B0604030504040204" pitchFamily="34" charset="-120"/>
              </a:rPr>
              <a:t>very special circumstances of individual children with proven special </a:t>
            </a:r>
            <a:r>
              <a:rPr lang="en-US" altLang="zh-TW" sz="1400" b="1" dirty="0" smtClean="0">
                <a:solidFill>
                  <a:schemeClr val="accent2"/>
                </a:solidFill>
                <a:latin typeface="微軟正黑體" panose="020B0604030504040204" pitchFamily="34" charset="-120"/>
                <a:ea typeface="微軟正黑體" panose="020B0604030504040204" pitchFamily="34" charset="-120"/>
              </a:rPr>
              <a:t>educational needs. The </a:t>
            </a:r>
            <a:r>
              <a:rPr lang="en-US" altLang="zh-TW" sz="1400" b="1" dirty="0">
                <a:solidFill>
                  <a:schemeClr val="accent2"/>
                </a:solidFill>
                <a:latin typeface="微軟正黑體" panose="020B0604030504040204" pitchFamily="34" charset="-120"/>
                <a:ea typeface="微軟正黑體" panose="020B0604030504040204" pitchFamily="34" charset="-120"/>
              </a:rPr>
              <a:t>applicant must provide strong and </a:t>
            </a:r>
            <a:r>
              <a:rPr lang="en-US" altLang="zh-TW" sz="1400" b="1" dirty="0" smtClean="0">
                <a:solidFill>
                  <a:schemeClr val="accent2"/>
                </a:solidFill>
                <a:latin typeface="微軟正黑體" panose="020B0604030504040204" pitchFamily="34" charset="-120"/>
                <a:ea typeface="微軟正黑體" panose="020B0604030504040204" pitchFamily="34" charset="-120"/>
              </a:rPr>
              <a:t>solid proof</a:t>
            </a:r>
            <a:r>
              <a:rPr lang="en-US" altLang="zh-TW" sz="1400" b="1" dirty="0">
                <a:solidFill>
                  <a:schemeClr val="accent2"/>
                </a:solidFill>
                <a:latin typeface="微軟正黑體" panose="020B0604030504040204" pitchFamily="34" charset="-120"/>
                <a:ea typeface="微軟正黑體" panose="020B0604030504040204" pitchFamily="34" charset="-120"/>
              </a:rPr>
              <a:t>, for example, an assessment report issued by registered medical practitioner </a:t>
            </a:r>
            <a:r>
              <a:rPr lang="en-US" altLang="zh-TW" sz="1400" b="1" dirty="0" smtClean="0">
                <a:solidFill>
                  <a:schemeClr val="accent2"/>
                </a:solidFill>
                <a:latin typeface="微軟正黑體" panose="020B0604030504040204" pitchFamily="34" charset="-120"/>
                <a:ea typeface="微軟正黑體" panose="020B0604030504040204" pitchFamily="34" charset="-120"/>
              </a:rPr>
              <a:t>or professional</a:t>
            </a:r>
            <a:r>
              <a:rPr lang="en-US" altLang="zh-TW" sz="1400" b="1" dirty="0">
                <a:solidFill>
                  <a:schemeClr val="accent2"/>
                </a:solidFill>
                <a:latin typeface="微軟正黑體" panose="020B0604030504040204" pitchFamily="34" charset="-120"/>
                <a:ea typeface="微軟正黑體" panose="020B0604030504040204" pitchFamily="34" charset="-120"/>
              </a:rPr>
              <a:t>, confirming special educational difficulties of the child that warrant </a:t>
            </a:r>
            <a:r>
              <a:rPr lang="en-US" altLang="zh-TW" sz="1400" b="1" dirty="0" smtClean="0">
                <a:solidFill>
                  <a:schemeClr val="accent2"/>
                </a:solidFill>
                <a:latin typeface="微軟正黑體" panose="020B0604030504040204" pitchFamily="34" charset="-120"/>
                <a:ea typeface="微軟正黑體" panose="020B0604030504040204" pitchFamily="34" charset="-120"/>
              </a:rPr>
              <a:t>the need </a:t>
            </a:r>
            <a:r>
              <a:rPr lang="en-US" altLang="zh-TW" sz="1400" b="1" dirty="0">
                <a:solidFill>
                  <a:schemeClr val="accent2"/>
                </a:solidFill>
                <a:latin typeface="微軟正黑體" panose="020B0604030504040204" pitchFamily="34" charset="-120"/>
                <a:ea typeface="微軟正黑體" panose="020B0604030504040204" pitchFamily="34" charset="-120"/>
              </a:rPr>
              <a:t>for the child to pursue </a:t>
            </a:r>
            <a:r>
              <a:rPr lang="en-US" altLang="zh-TW" sz="1400" b="1" dirty="0" smtClean="0">
                <a:solidFill>
                  <a:schemeClr val="accent2"/>
                </a:solidFill>
                <a:latin typeface="微軟正黑體" panose="020B0604030504040204" pitchFamily="34" charset="-120"/>
                <a:ea typeface="微軟正黑體" panose="020B0604030504040204" pitchFamily="34" charset="-120"/>
              </a:rPr>
              <a:t>KG education </a:t>
            </a:r>
            <a:r>
              <a:rPr lang="en-US" altLang="zh-TW" sz="1400" b="1" dirty="0">
                <a:solidFill>
                  <a:schemeClr val="accent2"/>
                </a:solidFill>
                <a:latin typeface="微軟正黑體" panose="020B0604030504040204" pitchFamily="34" charset="-120"/>
                <a:ea typeface="微軟正黑體" panose="020B0604030504040204" pitchFamily="34" charset="-120"/>
              </a:rPr>
              <a:t>for a period longer than the </a:t>
            </a:r>
            <a:r>
              <a:rPr lang="en-US" altLang="zh-TW" sz="1400" b="1" dirty="0" smtClean="0">
                <a:solidFill>
                  <a:schemeClr val="accent2"/>
                </a:solidFill>
                <a:latin typeface="微軟正黑體" panose="020B0604030504040204" pitchFamily="34" charset="-120"/>
                <a:ea typeface="微軟正黑體" panose="020B0604030504040204" pitchFamily="34" charset="-120"/>
              </a:rPr>
              <a:t>normal three </a:t>
            </a:r>
            <a:r>
              <a:rPr lang="en-US" altLang="zh-TW" sz="1400" b="1" dirty="0">
                <a:solidFill>
                  <a:schemeClr val="accent2"/>
                </a:solidFill>
                <a:latin typeface="微軟正黑體" panose="020B0604030504040204" pitchFamily="34" charset="-120"/>
                <a:ea typeface="微軟正黑體" panose="020B0604030504040204" pitchFamily="34" charset="-120"/>
              </a:rPr>
              <a:t>years. </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endParaRPr lang="en-US" altLang="zh-TW" sz="1400" b="1"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3474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8866" y="2119640"/>
            <a:ext cx="8471284" cy="40011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000" b="1" dirty="0">
                <a:solidFill>
                  <a:schemeClr val="accent1">
                    <a:lumMod val="75000"/>
                  </a:schemeClr>
                </a:solidFill>
                <a:latin typeface="微軟正黑體" panose="020B0604030504040204" pitchFamily="34" charset="-120"/>
                <a:ea typeface="微軟正黑體" panose="020B0604030504040204" pitchFamily="34" charset="-120"/>
              </a:rPr>
              <a:t>Valid registration documents for 2019/20 school year</a:t>
            </a:r>
          </a:p>
        </p:txBody>
      </p:sp>
      <p:pic>
        <p:nvPicPr>
          <p:cNvPr id="10" name="Picture 8" descr="C:\Users\mandymlho\AppData\Local\Microsoft\Windows\Temporary Internet Files\Content.IE5\FV6IL25Q\teamwork-ki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872" y="3871547"/>
            <a:ext cx="2503708" cy="2457358"/>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8474073" y="6091466"/>
            <a:ext cx="791308" cy="767687"/>
          </a:xfrm>
        </p:spPr>
        <p:txBody>
          <a:bodyPr/>
          <a:lstStyle/>
          <a:p>
            <a:pPr>
              <a:defRPr/>
            </a:pPr>
            <a:fld id="{32F4360C-EDD2-49D1-84E3-16D71C30310C}" type="slidenum">
              <a:rPr lang="zh-HK" altLang="en-US" sz="1400" smtClean="0">
                <a:solidFill>
                  <a:schemeClr val="tx1"/>
                </a:solidFill>
              </a:rPr>
              <a:pPr>
                <a:defRPr/>
              </a:pPr>
              <a:t>19</a:t>
            </a:fld>
            <a:endParaRPr lang="zh-HK" altLang="en-US" sz="1400" dirty="0">
              <a:solidFill>
                <a:schemeClr val="tx1"/>
              </a:solidFill>
            </a:endParaRPr>
          </a:p>
        </p:txBody>
      </p:sp>
      <p:sp>
        <p:nvSpPr>
          <p:cNvPr id="12" name="矩形 11"/>
          <p:cNvSpPr/>
          <p:nvPr/>
        </p:nvSpPr>
        <p:spPr>
          <a:xfrm>
            <a:off x="0" y="1837237"/>
            <a:ext cx="9280605" cy="430887"/>
          </a:xfrm>
          <a:prstGeom prst="rect">
            <a:avLst/>
          </a:prstGeom>
        </p:spPr>
        <p:txBody>
          <a:bodyPr wrap="square">
            <a:spAutoFit/>
          </a:bodyPr>
          <a:lstStyle/>
          <a:p>
            <a:pPr marL="1343025" indent="-1233488" defTabSz="1073150" fontAlgn="auto">
              <a:spcAft>
                <a:spcPts val="0"/>
              </a:spcAft>
              <a:buNone/>
              <a:defRPr/>
            </a:pPr>
            <a:r>
              <a:rPr lang="en-US" altLang="zh-TW" sz="2200" b="1" dirty="0">
                <a:solidFill>
                  <a:schemeClr val="accent4"/>
                </a:solidFill>
                <a:latin typeface="微軟正黑體" panose="020B0604030504040204" pitchFamily="34" charset="-120"/>
                <a:ea typeface="微軟正黑體" panose="020B0604030504040204" pitchFamily="34" charset="-120"/>
              </a:rPr>
              <a:t>(3) </a:t>
            </a:r>
            <a:r>
              <a:rPr lang="en-US" altLang="zh-TW" sz="2200" b="1" dirty="0" smtClean="0">
                <a:solidFill>
                  <a:schemeClr val="accent4"/>
                </a:solidFill>
                <a:latin typeface="微軟正黑體" panose="020B0604030504040204" pitchFamily="34" charset="-120"/>
                <a:ea typeface="微軟正黑體" panose="020B0604030504040204" pitchFamily="34" charset="-120"/>
              </a:rPr>
              <a:t>" Not </a:t>
            </a:r>
            <a:r>
              <a:rPr lang="en-US" altLang="zh-TW" sz="2200" b="1" dirty="0">
                <a:solidFill>
                  <a:schemeClr val="accent4"/>
                </a:solidFill>
                <a:latin typeface="微軟正黑體" panose="020B0604030504040204" pitchFamily="34" charset="-120"/>
                <a:ea typeface="微軟正黑體" panose="020B0604030504040204" pitchFamily="34" charset="-120"/>
              </a:rPr>
              <a:t>More Than One Place for Each </a:t>
            </a:r>
            <a:r>
              <a:rPr lang="en-US" altLang="zh-TW" sz="2200" b="1" dirty="0" smtClean="0">
                <a:solidFill>
                  <a:schemeClr val="accent4"/>
                </a:solidFill>
                <a:latin typeface="微軟正黑體" panose="020B0604030504040204" pitchFamily="34" charset="-120"/>
                <a:ea typeface="微軟正黑體" panose="020B0604030504040204" pitchFamily="34" charset="-120"/>
              </a:rPr>
              <a:t>Child "Arrangements </a:t>
            </a:r>
            <a:endParaRPr lang="en-US" altLang="zh-TW" sz="2200" b="1" dirty="0">
              <a:solidFill>
                <a:schemeClr val="accent4"/>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516506" y="2499517"/>
            <a:ext cx="5400600" cy="857475"/>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361950" lvl="0" algn="just" fontAlgn="auto">
              <a:spcBef>
                <a:spcPts val="0"/>
              </a:spcBef>
              <a:spcAft>
                <a:spcPts val="0"/>
              </a:spcAft>
              <a:defRPr/>
            </a:pPr>
            <a:endPar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endParaRPr>
          </a:p>
          <a:p>
            <a:pPr marL="361950" lvl="0" algn="just" fontAlgn="auto">
              <a:spcBef>
                <a:spcPts val="0"/>
              </a:spcBef>
              <a:spcAft>
                <a:spcPts val="0"/>
              </a:spcAft>
              <a:defRPr/>
            </a:pPr>
            <a:r>
              <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rPr>
              <a:t>       For </a:t>
            </a:r>
            <a:r>
              <a:rPr kumimoji="0" lang="en-US" altLang="zh-TW" sz="1900" b="1" dirty="0">
                <a:solidFill>
                  <a:srgbClr val="FFFFFF"/>
                </a:solidFill>
                <a:effectLst>
                  <a:outerShdw blurRad="38100" dist="38100" dir="2700000" algn="tl">
                    <a:srgbClr val="000000">
                      <a:alpha val="43137"/>
                    </a:srgbClr>
                  </a:outerShdw>
                </a:effectLst>
                <a:latin typeface="微軟正黑體" panose="020B0604030504040204" pitchFamily="34" charset="-120"/>
              </a:rPr>
              <a:t>students who are </a:t>
            </a:r>
            <a:r>
              <a:rPr kumimoji="0" lang="en-US" altLang="zh-TW" sz="1900" b="1" u="sng" dirty="0">
                <a:solidFill>
                  <a:srgbClr val="FFCC00"/>
                </a:solidFill>
                <a:effectLst>
                  <a:outerShdw blurRad="38100" dist="38100" dir="2700000" algn="tl">
                    <a:srgbClr val="000000">
                      <a:alpha val="43137"/>
                    </a:srgbClr>
                  </a:outerShdw>
                </a:effectLst>
                <a:latin typeface="微軟正黑體" panose="020B0604030504040204" pitchFamily="34" charset="-120"/>
              </a:rPr>
              <a:t>eligible for   </a:t>
            </a:r>
          </a:p>
          <a:p>
            <a:pPr marL="361950" lvl="0" algn="just" fontAlgn="auto">
              <a:spcBef>
                <a:spcPts val="0"/>
              </a:spcBef>
              <a:spcAft>
                <a:spcPts val="0"/>
              </a:spcAft>
              <a:defRPr/>
            </a:pPr>
            <a:r>
              <a:rPr kumimoji="0" lang="en-US" altLang="zh-TW" sz="1900" b="1" dirty="0">
                <a:solidFill>
                  <a:srgbClr val="FFCC00"/>
                </a:solidFill>
                <a:effectLst>
                  <a:outerShdw blurRad="38100" dist="38100" dir="2700000" algn="tl">
                    <a:srgbClr val="000000">
                      <a:alpha val="43137"/>
                    </a:srgbClr>
                  </a:outerShdw>
                </a:effectLst>
                <a:latin typeface="微軟正黑體" panose="020B0604030504040204" pitchFamily="34" charset="-120"/>
              </a:rPr>
              <a:t>        </a:t>
            </a:r>
            <a:r>
              <a:rPr kumimoji="0" lang="en-US" altLang="zh-TW" sz="1900" b="1" u="sng" dirty="0" smtClean="0">
                <a:solidFill>
                  <a:srgbClr val="FFCC00"/>
                </a:solidFill>
                <a:effectLst>
                  <a:outerShdw blurRad="38100" dist="38100" dir="2700000" algn="tl">
                    <a:srgbClr val="000000">
                      <a:alpha val="43137"/>
                    </a:srgbClr>
                  </a:outerShdw>
                </a:effectLst>
                <a:latin typeface="微軟正黑體" panose="020B0604030504040204" pitchFamily="34" charset="-120"/>
              </a:rPr>
              <a:t>receiving  </a:t>
            </a:r>
            <a:r>
              <a:rPr kumimoji="0" lang="en-US" altLang="zh-TW" sz="1900" b="1" u="sng" dirty="0" err="1" smtClean="0">
                <a:solidFill>
                  <a:srgbClr val="FFCC00"/>
                </a:solidFill>
                <a:effectLst>
                  <a:outerShdw blurRad="38100" dist="38100" dir="2700000" algn="tl">
                    <a:srgbClr val="000000">
                      <a:alpha val="43137"/>
                    </a:srgbClr>
                  </a:outerShdw>
                </a:effectLst>
                <a:latin typeface="微軟正黑體" panose="020B0604030504040204" pitchFamily="34" charset="-120"/>
              </a:rPr>
              <a:t>subsidised</a:t>
            </a:r>
            <a:r>
              <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rPr>
              <a:t> KG education</a:t>
            </a:r>
            <a:endParaRPr kumimoji="0" lang="zh-TW" altLang="en-US" sz="1900" b="1" dirty="0">
              <a:solidFill>
                <a:srgbClr val="FFFFFF"/>
              </a:solidFill>
              <a:effectLst>
                <a:outerShdw blurRad="38100" dist="38100" dir="2700000" algn="tl">
                  <a:srgbClr val="000000">
                    <a:alpha val="43137"/>
                  </a:srgbClr>
                </a:outerShdw>
              </a:effectLst>
              <a:latin typeface="微軟正黑體" panose="020B0604030504040204" pitchFamily="34" charset="-120"/>
            </a:endParaRPr>
          </a:p>
          <a:p>
            <a:pPr lvl="0" fontAlgn="auto">
              <a:spcBef>
                <a:spcPts val="600"/>
              </a:spcBef>
              <a:spcAft>
                <a:spcPts val="0"/>
              </a:spcAft>
              <a:defRPr/>
            </a:pPr>
            <a:r>
              <a:rPr kumimoji="0" lang="zh-TW" altLang="en-US" sz="2400" b="1" dirty="0" smtClean="0">
                <a:effectLst>
                  <a:outerShdw blurRad="38100" dist="38100" dir="2700000" algn="tl">
                    <a:srgbClr val="000000">
                      <a:alpha val="43137"/>
                    </a:srgbClr>
                  </a:outerShdw>
                </a:effectLst>
                <a:latin typeface="+mj-ea"/>
                <a:ea typeface="+mj-ea"/>
              </a:rPr>
              <a:t> </a:t>
            </a:r>
            <a:endParaRPr kumimoji="0" lang="zh-TW" altLang="en-US" sz="2400" b="1" dirty="0">
              <a:effectLst>
                <a:outerShdw blurRad="38100" dist="38100" dir="2700000" algn="tl">
                  <a:srgbClr val="000000">
                    <a:alpha val="43137"/>
                  </a:srgbClr>
                </a:outerShdw>
              </a:effectLst>
              <a:latin typeface="+mj-ea"/>
              <a:ea typeface="+mj-ea"/>
            </a:endParaRPr>
          </a:p>
        </p:txBody>
      </p:sp>
      <p:sp>
        <p:nvSpPr>
          <p:cNvPr id="14" name="平行四邊形 13"/>
          <p:cNvSpPr/>
          <p:nvPr/>
        </p:nvSpPr>
        <p:spPr>
          <a:xfrm>
            <a:off x="146869" y="2499517"/>
            <a:ext cx="3863009" cy="938689"/>
          </a:xfrm>
          <a:prstGeom prst="parallelogram">
            <a:avLst/>
          </a:prstGeom>
          <a:solidFill>
            <a:srgbClr val="FFFF99"/>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tIns="0" bIns="0" rtlCol="0">
            <a:spAutoFit/>
          </a:bodyPr>
          <a:lstStyle/>
          <a:p>
            <a:pPr lvl="0" algn="ctr"/>
            <a:r>
              <a:rPr lang="en-US" altLang="zh-TW" sz="1600" b="1" dirty="0" smtClean="0">
                <a:solidFill>
                  <a:srgbClr val="000000"/>
                </a:solidFill>
                <a:latin typeface="微軟正黑體" panose="020B0604030504040204" pitchFamily="34" charset="-120"/>
              </a:rPr>
              <a:t>“Registration Certificate for KG Admission”</a:t>
            </a:r>
          </a:p>
          <a:p>
            <a:pPr lvl="0" algn="ctr"/>
            <a:r>
              <a:rPr lang="zh-TW" altLang="en-US" sz="1600" b="1" dirty="0" smtClean="0">
                <a:solidFill>
                  <a:srgbClr val="000000"/>
                </a:solidFill>
                <a:latin typeface="微軟正黑體" panose="020B0604030504040204" pitchFamily="34" charset="-120"/>
              </a:rPr>
              <a:t>（</a:t>
            </a:r>
            <a:r>
              <a:rPr lang="en-US" altLang="zh-TW" sz="1600" b="1" dirty="0" smtClean="0">
                <a:solidFill>
                  <a:srgbClr val="000000"/>
                </a:solidFill>
                <a:latin typeface="微軟正黑體" panose="020B0604030504040204" pitchFamily="34" charset="-120"/>
                <a:ea typeface="新細明體" panose="02020500000000000000" pitchFamily="18" charset="-120"/>
              </a:rPr>
              <a:t>“ </a:t>
            </a:r>
            <a:r>
              <a:rPr lang="en-US" altLang="zh-TW" sz="1600" b="1" dirty="0" smtClean="0">
                <a:solidFill>
                  <a:srgbClr val="000000"/>
                </a:solidFill>
                <a:latin typeface="微軟正黑體" panose="020B0604030504040204" pitchFamily="34" charset="-120"/>
              </a:rPr>
              <a:t>RC”</a:t>
            </a:r>
            <a:r>
              <a:rPr lang="zh-TW" altLang="en-US" sz="1600" b="1" dirty="0" smtClean="0">
                <a:solidFill>
                  <a:srgbClr val="000000"/>
                </a:solidFill>
                <a:latin typeface="微軟正黑體" panose="020B0604030504040204" pitchFamily="34" charset="-120"/>
              </a:rPr>
              <a:t>）</a:t>
            </a:r>
            <a:endParaRPr lang="zh-TW" altLang="en-US" sz="1600" b="1" dirty="0">
              <a:solidFill>
                <a:srgbClr val="000000"/>
              </a:solidFill>
              <a:latin typeface="微軟正黑體" panose="020B0604030504040204" pitchFamily="34" charset="-120"/>
            </a:endParaRPr>
          </a:p>
        </p:txBody>
      </p:sp>
      <p:sp>
        <p:nvSpPr>
          <p:cNvPr id="17" name="文字方塊 16"/>
          <p:cNvSpPr txBox="1"/>
          <p:nvPr/>
        </p:nvSpPr>
        <p:spPr>
          <a:xfrm>
            <a:off x="3331580" y="3236277"/>
            <a:ext cx="5585526" cy="3385542"/>
          </a:xfrm>
          <a:prstGeom prst="rect">
            <a:avLst/>
          </a:prstGeom>
          <a:noFill/>
        </p:spPr>
        <p:txBody>
          <a:bodyPr wrap="square" rtlCol="0">
            <a:spAutoFit/>
          </a:bodyPr>
          <a:lstStyle/>
          <a:p>
            <a:pPr algn="just" hangingPunct="0">
              <a:buClr>
                <a:srgbClr val="2E83C3"/>
              </a:buClr>
            </a:pPr>
            <a:endParaRPr lang="en-US" altLang="zh-TW" sz="1300" b="1" dirty="0">
              <a:solidFill>
                <a:srgbClr val="42D0A2">
                  <a:lumMod val="75000"/>
                </a:srgbClr>
              </a:solidFill>
              <a:latin typeface="微軟正黑體" panose="020B0604030504040204" pitchFamily="34" charset="-120"/>
              <a:ea typeface="微軟正黑體" panose="020B0604030504040204" pitchFamily="34" charset="-120"/>
            </a:endParaRPr>
          </a:p>
          <a:p>
            <a:pPr marL="342900" indent="-342900" algn="just" hangingPunct="0">
              <a:buClr>
                <a:srgbClr val="2E83C3"/>
              </a:buClr>
              <a:buFont typeface="Wingdings 3" panose="05040102010807070707" pitchFamily="18" charset="2"/>
              <a:buChar char="}"/>
            </a:pP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For </a:t>
            </a:r>
            <a:r>
              <a:rPr lang="en-US" altLang="zh-TW" sz="1300" b="1" dirty="0" smtClean="0">
                <a:solidFill>
                  <a:srgbClr val="42D0A2">
                    <a:lumMod val="75000"/>
                  </a:srgbClr>
                </a:solidFill>
                <a:latin typeface="微軟正黑體" panose="020B0604030504040204" pitchFamily="34" charset="-120"/>
                <a:ea typeface="微軟正黑體" panose="020B0604030504040204" pitchFamily="34" charset="-120"/>
              </a:rPr>
              <a:t>a Scheme-KG </a:t>
            </a: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to be disbursed with subsidy for a month, an eligible student studying in that KG must have attended classes in that month</a:t>
            </a:r>
            <a:r>
              <a:rPr lang="en-US" altLang="zh-TW" sz="1300" b="1" dirty="0" smtClean="0">
                <a:solidFill>
                  <a:srgbClr val="42D0A2">
                    <a:lumMod val="75000"/>
                  </a:srgbClr>
                </a:solidFill>
                <a:latin typeface="微軟正黑體" panose="020B0604030504040204" pitchFamily="34" charset="-120"/>
                <a:ea typeface="微軟正黑體" panose="020B0604030504040204" pitchFamily="34" charset="-120"/>
              </a:rPr>
              <a:t>.</a:t>
            </a:r>
          </a:p>
          <a:p>
            <a:pPr algn="just" hangingPunct="0">
              <a:buClr>
                <a:srgbClr val="2E83C3"/>
              </a:buClr>
            </a:pPr>
            <a:endParaRPr lang="en-US" altLang="zh-TW" sz="300" b="1" dirty="0" smtClean="0">
              <a:solidFill>
                <a:srgbClr val="42D0A2">
                  <a:lumMod val="75000"/>
                </a:srgbClr>
              </a:solidFill>
              <a:latin typeface="微軟正黑體" panose="020B0604030504040204" pitchFamily="34" charset="-120"/>
              <a:ea typeface="微軟正黑體" panose="020B0604030504040204" pitchFamily="34" charset="-120"/>
            </a:endParaRPr>
          </a:p>
          <a:p>
            <a:pPr marL="342900" indent="-342900" algn="just" hangingPunct="0">
              <a:buClr>
                <a:srgbClr val="2E83C3"/>
              </a:buClr>
              <a:buFont typeface="Wingdings 3" panose="05040102010807070707" pitchFamily="18" charset="2"/>
              <a:buChar char="}"/>
            </a:pPr>
            <a:r>
              <a:rPr lang="en-US" altLang="zh-TW" sz="1300" b="1" dirty="0" smtClean="0">
                <a:solidFill>
                  <a:srgbClr val="42D0A2">
                    <a:lumMod val="75000"/>
                  </a:srgbClr>
                </a:solidFill>
                <a:latin typeface="微軟正黑體" panose="020B0604030504040204" pitchFamily="34" charset="-120"/>
                <a:ea typeface="微軟正黑體" panose="020B0604030504040204" pitchFamily="34" charset="-120"/>
              </a:rPr>
              <a:t>If </a:t>
            </a: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your child is absent from school, you should notify the KG concerned as soon as possible.  In general, if students have been absent from school for an entire month (i.e. </a:t>
            </a:r>
            <a:r>
              <a:rPr lang="en-US" altLang="zh-TW" sz="1300" b="1" u="sng" dirty="0">
                <a:solidFill>
                  <a:srgbClr val="FF0000"/>
                </a:solidFill>
                <a:latin typeface="微軟正黑體" panose="020B0604030504040204" pitchFamily="34" charset="-120"/>
                <a:ea typeface="微軟正黑體" panose="020B0604030504040204" pitchFamily="34" charset="-120"/>
              </a:rPr>
              <a:t>absent for all school days of a specific month</a:t>
            </a: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 subsidy in respect of the student for that month would not be disbursed to the KG concerned; parents are required to pay </a:t>
            </a:r>
            <a:r>
              <a:rPr lang="en-US" altLang="zh-TW" sz="1300" b="1" u="sng" dirty="0">
                <a:solidFill>
                  <a:srgbClr val="FF0000"/>
                </a:solidFill>
                <a:latin typeface="微軟正黑體" panose="020B0604030504040204" pitchFamily="34" charset="-120"/>
                <a:ea typeface="微軟正黑體" panose="020B0604030504040204" pitchFamily="34" charset="-120"/>
              </a:rPr>
              <a:t>full </a:t>
            </a:r>
            <a:r>
              <a:rPr lang="en-US" altLang="zh-TW" sz="1300" b="1" u="sng" dirty="0" smtClean="0">
                <a:solidFill>
                  <a:srgbClr val="FF0000"/>
                </a:solidFill>
                <a:latin typeface="微軟正黑體" panose="020B0604030504040204" pitchFamily="34" charset="-120"/>
                <a:ea typeface="微軟正黑體" panose="020B0604030504040204" pitchFamily="34" charset="-120"/>
              </a:rPr>
              <a:t>school </a:t>
            </a:r>
            <a:r>
              <a:rPr lang="en-US" altLang="zh-TW" sz="1300" b="1" u="sng" dirty="0" smtClean="0">
                <a:solidFill>
                  <a:srgbClr val="FF0000"/>
                </a:solidFill>
                <a:latin typeface="微軟正黑體" panose="020B0604030504040204" pitchFamily="34" charset="-120"/>
                <a:ea typeface="微軟正黑體" panose="020B0604030504040204" pitchFamily="34" charset="-120"/>
              </a:rPr>
              <a:t>fees</a:t>
            </a:r>
            <a:r>
              <a:rPr lang="en-US" altLang="zh-TW" sz="1300" b="1" dirty="0" smtClean="0">
                <a:solidFill>
                  <a:srgbClr val="FF0000"/>
                </a:solidFill>
                <a:latin typeface="微軟正黑體" panose="020B0604030504040204" pitchFamily="34" charset="-120"/>
                <a:ea typeface="微軟正黑體" panose="020B0604030504040204" pitchFamily="34" charset="-120"/>
              </a:rPr>
              <a:t> </a:t>
            </a: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before deduction of subsidy under the Scheme as shown on </a:t>
            </a:r>
            <a:r>
              <a:rPr lang="en-US" altLang="zh-TW" sz="1300" b="1" dirty="0" err="1">
                <a:solidFill>
                  <a:srgbClr val="42D0A2">
                    <a:lumMod val="75000"/>
                  </a:srgbClr>
                </a:solidFill>
                <a:latin typeface="微軟正黑體" panose="020B0604030504040204" pitchFamily="34" charset="-120"/>
                <a:ea typeface="微軟正黑體" panose="020B0604030504040204" pitchFamily="34" charset="-120"/>
              </a:rPr>
              <a:t>the“Fees</a:t>
            </a: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 Certificate” of the KG to which the child is admitted. </a:t>
            </a:r>
          </a:p>
          <a:p>
            <a:pPr marL="342900" indent="-342900" algn="just" hangingPunct="0">
              <a:buClr>
                <a:srgbClr val="2E83C3"/>
              </a:buClr>
              <a:buFont typeface="Wingdings 3" panose="05040102010807070707" pitchFamily="18" charset="2"/>
              <a:buChar char="}"/>
            </a:pPr>
            <a:endParaRPr lang="en-US" altLang="zh-TW" sz="300" b="1" dirty="0">
              <a:solidFill>
                <a:srgbClr val="42D0A2">
                  <a:lumMod val="75000"/>
                </a:srgbClr>
              </a:solidFill>
              <a:latin typeface="微軟正黑體" panose="020B0604030504040204" pitchFamily="34" charset="-120"/>
              <a:ea typeface="微軟正黑體" panose="020B0604030504040204" pitchFamily="34" charset="-120"/>
            </a:endParaRPr>
          </a:p>
          <a:p>
            <a:pPr marL="342900" indent="-342900" algn="just" hangingPunct="0">
              <a:buClr>
                <a:srgbClr val="2E83C3"/>
              </a:buClr>
              <a:buFont typeface="Wingdings 3" panose="05040102010807070707" pitchFamily="18" charset="2"/>
              <a:buChar char="}"/>
            </a:pP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If there are any special circumstances (e.g. absence due to illness for the entire month) with valid documentary proof, EDB would consider each case on its individual </a:t>
            </a:r>
            <a:r>
              <a:rPr lang="en-US" altLang="zh-TW" sz="1300" b="1" dirty="0" smtClean="0">
                <a:solidFill>
                  <a:srgbClr val="42D0A2">
                    <a:lumMod val="75000"/>
                  </a:srgbClr>
                </a:solidFill>
                <a:latin typeface="微軟正黑體" panose="020B0604030504040204" pitchFamily="34" charset="-120"/>
                <a:ea typeface="微軟正黑體" panose="020B0604030504040204" pitchFamily="34" charset="-120"/>
              </a:rPr>
              <a:t>merits             (Enquiry </a:t>
            </a:r>
            <a:r>
              <a:rPr lang="en-US" altLang="zh-TW" sz="1300" b="1" dirty="0">
                <a:solidFill>
                  <a:srgbClr val="42D0A2">
                    <a:lumMod val="75000"/>
                  </a:srgbClr>
                </a:solidFill>
                <a:latin typeface="微軟正黑體" panose="020B0604030504040204" pitchFamily="34" charset="-120"/>
                <a:ea typeface="微軟正黑體" panose="020B0604030504040204" pitchFamily="34" charset="-120"/>
              </a:rPr>
              <a:t>number: 2892 6669).</a:t>
            </a:r>
          </a:p>
        </p:txBody>
      </p:sp>
    </p:spTree>
    <p:extLst>
      <p:ext uri="{BB962C8B-B14F-4D97-AF65-F5344CB8AC3E}">
        <p14:creationId xmlns:p14="http://schemas.microsoft.com/office/powerpoint/2010/main" val="615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2286" y="980728"/>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Background</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9219" name="內容版面配置區 2"/>
          <p:cNvSpPr>
            <a:spLocks noGrp="1"/>
          </p:cNvSpPr>
          <p:nvPr>
            <p:ph idx="1"/>
          </p:nvPr>
        </p:nvSpPr>
        <p:spPr>
          <a:xfrm>
            <a:off x="395536" y="2280500"/>
            <a:ext cx="8379904" cy="4492625"/>
          </a:xfrm>
        </p:spPr>
        <p:txBody>
          <a:bodyPr>
            <a:normAutofit/>
          </a:bodyPr>
          <a:lstStyle/>
          <a:p>
            <a:pPr marL="541338" indent="-541338">
              <a:spcBef>
                <a:spcPts val="2400"/>
              </a:spcBef>
              <a:buClr>
                <a:schemeClr val="bg2"/>
              </a:buClr>
              <a:buFont typeface="Wingdings 3" panose="05040102010807070707" pitchFamily="18" charset="2"/>
              <a:buChar cha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The Government has implemented the new kindergarten (KG) education scheme (hereafter referred to as “Scheme”) starting from the 2017/18 school year. </a:t>
            </a:r>
          </a:p>
          <a:p>
            <a:pPr marL="541338" indent="-541338">
              <a:spcBef>
                <a:spcPts val="2400"/>
              </a:spcBef>
              <a:buClr>
                <a:schemeClr val="bg2"/>
              </a:buClr>
              <a:buFont typeface="Wingdings 3" panose="05040102010807070707" pitchFamily="18" charset="2"/>
              <a:buChar cha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K1 Admission Arrangements will continue to be at the discretion of individual KGs to fit into the implementation of the new policy.</a:t>
            </a:r>
          </a:p>
          <a:p>
            <a:pPr marL="0" indent="0">
              <a:spcBef>
                <a:spcPts val="2400"/>
              </a:spcBef>
              <a:buClr>
                <a:schemeClr val="bg2"/>
              </a:buClr>
              <a:buNone/>
            </a:pP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en-US" altLang="zh-TW" sz="2800" dirty="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eaLnBrk="1" hangingPunct="1">
              <a:spcBef>
                <a:spcPts val="2400"/>
              </a:spcBef>
              <a:buClr>
                <a:schemeClr val="bg2"/>
              </a:buClr>
              <a:buFont typeface="Wingdings 3" panose="05040102010807070707" pitchFamily="18" charset="2"/>
              <a:buChar char="}"/>
            </a:pPr>
            <a:endParaRPr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8676456" y="6433376"/>
            <a:ext cx="412231" cy="365125"/>
          </a:xfrm>
          <a:ln w="19050">
            <a:solidFill>
              <a:srgbClr val="FFFFFF"/>
            </a:solidFill>
          </a:ln>
          <a:extLst/>
        </p:spPr>
        <p:txBody>
          <a:bodyPr vert="horz" lIns="9144" tIns="9144" rIns="9144" bIns="9144" rtlCol="0" anchor="ctr">
            <a:normAutofit/>
          </a:bodyPr>
          <a:lstStyle/>
          <a:p>
            <a:pPr algn="ctr"/>
            <a:r>
              <a:rPr lang="en-US" altLang="zh-HK" sz="1600" dirty="0" smtClean="0">
                <a:solidFill>
                  <a:schemeClr val="tx1"/>
                </a:solidFill>
              </a:rPr>
              <a:t>2</a:t>
            </a:r>
            <a:endParaRPr lang="zh-HK" altLang="en-US" sz="1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46114" y="6407572"/>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20</a:t>
            </a:fld>
            <a:endParaRPr lang="zh-HK" altLang="en-US" sz="1600" dirty="0">
              <a:solidFill>
                <a:schemeClr val="tx1"/>
              </a:solidFill>
            </a:endParaRPr>
          </a:p>
        </p:txBody>
      </p:sp>
      <p:pic>
        <p:nvPicPr>
          <p:cNvPr id="6" name="圖片 5"/>
          <p:cNvPicPr>
            <a:picLocks noChangeAspect="1"/>
          </p:cNvPicPr>
          <p:nvPr/>
        </p:nvPicPr>
        <p:blipFill>
          <a:blip r:embed="rId2"/>
          <a:stretch>
            <a:fillRect/>
          </a:stretch>
        </p:blipFill>
        <p:spPr>
          <a:xfrm>
            <a:off x="2555776" y="1595788"/>
            <a:ext cx="3816424" cy="5176909"/>
          </a:xfrm>
          <a:prstGeom prst="rect">
            <a:avLst/>
          </a:prstGeom>
        </p:spPr>
      </p:pic>
      <p:sp>
        <p:nvSpPr>
          <p:cNvPr id="5" name="標題 1"/>
          <p:cNvSpPr txBox="1">
            <a:spLocks/>
          </p:cNvSpPr>
          <p:nvPr/>
        </p:nvSpPr>
        <p:spPr>
          <a:xfrm>
            <a:off x="428511" y="462740"/>
            <a:ext cx="8070953"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altLang="zh-TW" sz="2400" dirty="0">
                <a:solidFill>
                  <a:srgbClr val="FFC000"/>
                </a:solidFill>
                <a:latin typeface="微軟正黑體" panose="020B0604030504040204" pitchFamily="34" charset="-120"/>
              </a:rPr>
              <a:t>Sample -</a:t>
            </a:r>
            <a:r>
              <a:rPr lang="en-US" altLang="zh-TW" sz="2400" dirty="0" smtClean="0">
                <a:solidFill>
                  <a:srgbClr val="FFC000"/>
                </a:solidFill>
                <a:latin typeface="微軟正黑體" panose="020B0604030504040204" pitchFamily="34" charset="-120"/>
              </a:rPr>
              <a:t>“</a:t>
            </a:r>
            <a:r>
              <a:rPr lang="en-US" altLang="zh-TW" sz="2400" dirty="0">
                <a:solidFill>
                  <a:srgbClr val="FFC000"/>
                </a:solidFill>
                <a:latin typeface="微軟正黑體" panose="020B0604030504040204" pitchFamily="34" charset="-120"/>
              </a:rPr>
              <a:t>Registration Certificate for KG Admission”</a:t>
            </a:r>
          </a:p>
          <a:p>
            <a:pPr algn="ctr" fontAlgn="auto">
              <a:spcAft>
                <a:spcPts val="0"/>
              </a:spcAft>
              <a:defRPr/>
            </a:pPr>
            <a:r>
              <a:rPr lang="en-US" altLang="zh-TW" sz="2000" dirty="0" smtClean="0">
                <a:solidFill>
                  <a:srgbClr val="FF6600"/>
                </a:solidFill>
                <a:effectLst/>
                <a:latin typeface="微軟正黑體" panose="020B0604030504040204" pitchFamily="34" charset="-120"/>
              </a:rPr>
              <a:t>(</a:t>
            </a:r>
            <a:r>
              <a:rPr lang="en-US" altLang="zh-TW" sz="2000" dirty="0">
                <a:solidFill>
                  <a:srgbClr val="FF6600"/>
                </a:solidFill>
                <a:effectLst/>
                <a:latin typeface="微軟正黑體" panose="020B0604030504040204" pitchFamily="34" charset="-120"/>
              </a:rPr>
              <a:t>For students who </a:t>
            </a:r>
            <a:r>
              <a:rPr lang="en-US" altLang="zh-TW" sz="2000" u="sng" dirty="0">
                <a:solidFill>
                  <a:srgbClr val="FF6600"/>
                </a:solidFill>
                <a:effectLst/>
                <a:latin typeface="微軟正黑體" panose="020B0604030504040204" pitchFamily="34" charset="-120"/>
              </a:rPr>
              <a:t>are eligible </a:t>
            </a:r>
            <a:r>
              <a:rPr lang="en-US" altLang="zh-TW" sz="2000" dirty="0">
                <a:solidFill>
                  <a:srgbClr val="FF6600"/>
                </a:solidFill>
                <a:effectLst/>
                <a:latin typeface="微軟正黑體" panose="020B0604030504040204" pitchFamily="34" charset="-120"/>
              </a:rPr>
              <a:t>for </a:t>
            </a:r>
            <a:endParaRPr lang="en-US" altLang="zh-TW" sz="2000" dirty="0" smtClean="0">
              <a:solidFill>
                <a:srgbClr val="FF6600"/>
              </a:solidFill>
              <a:effectLst/>
              <a:latin typeface="微軟正黑體" panose="020B0604030504040204" pitchFamily="34" charset="-120"/>
            </a:endParaRPr>
          </a:p>
          <a:p>
            <a:pPr algn="ctr" fontAlgn="auto">
              <a:spcAft>
                <a:spcPts val="0"/>
              </a:spcAft>
              <a:defRPr/>
            </a:pPr>
            <a:r>
              <a:rPr lang="en-US" altLang="zh-TW" sz="2000" dirty="0" smtClean="0">
                <a:solidFill>
                  <a:srgbClr val="FF6600"/>
                </a:solidFill>
                <a:effectLst/>
                <a:latin typeface="微軟正黑體" panose="020B0604030504040204" pitchFamily="34" charset="-120"/>
              </a:rPr>
              <a:t>receiving </a:t>
            </a:r>
            <a:r>
              <a:rPr lang="en-US" altLang="zh-TW" sz="2000" dirty="0" err="1" smtClean="0">
                <a:solidFill>
                  <a:srgbClr val="FF6600"/>
                </a:solidFill>
                <a:effectLst/>
                <a:latin typeface="微軟正黑體" panose="020B0604030504040204" pitchFamily="34" charset="-120"/>
              </a:rPr>
              <a:t>subsidised</a:t>
            </a:r>
            <a:r>
              <a:rPr lang="en-US" altLang="zh-TW" sz="2000" dirty="0" smtClean="0">
                <a:solidFill>
                  <a:srgbClr val="FF6600"/>
                </a:solidFill>
                <a:effectLst/>
                <a:latin typeface="微軟正黑體" panose="020B0604030504040204" pitchFamily="34" charset="-120"/>
              </a:rPr>
              <a:t> KG education</a:t>
            </a: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endParaRPr lang="en-US" altLang="zh-TW" sz="2500" dirty="0">
              <a:solidFill>
                <a:srgbClr val="FF66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106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532440" y="6090313"/>
            <a:ext cx="791308" cy="767687"/>
          </a:xfrm>
        </p:spPr>
        <p:txBody>
          <a:bodyPr/>
          <a:lstStyle/>
          <a:p>
            <a:pPr>
              <a:defRPr/>
            </a:pPr>
            <a:fld id="{32F4360C-EDD2-49D1-84E3-16D71C30310C}" type="slidenum">
              <a:rPr lang="zh-HK" altLang="en-US" sz="1400" smtClean="0">
                <a:solidFill>
                  <a:schemeClr val="tx1"/>
                </a:solidFill>
              </a:rPr>
              <a:pPr>
                <a:defRPr/>
              </a:pPr>
              <a:t>21</a:t>
            </a:fld>
            <a:endParaRPr lang="zh-HK" altLang="en-US" sz="1400" dirty="0">
              <a:solidFill>
                <a:schemeClr val="tx1"/>
              </a:solidFill>
            </a:endParaRPr>
          </a:p>
        </p:txBody>
      </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0" y="4266040"/>
            <a:ext cx="2601015" cy="2160240"/>
          </a:xfrm>
          <a:prstGeom prst="rect">
            <a:avLst/>
          </a:prstGeom>
        </p:spPr>
      </p:pic>
      <p:sp>
        <p:nvSpPr>
          <p:cNvPr id="15"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672716" y="2291261"/>
            <a:ext cx="8471284" cy="40011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000" b="1" dirty="0">
                <a:solidFill>
                  <a:schemeClr val="accent1">
                    <a:lumMod val="75000"/>
                  </a:schemeClr>
                </a:solidFill>
                <a:latin typeface="微軟正黑體" panose="020B0604030504040204" pitchFamily="34" charset="-120"/>
                <a:ea typeface="微軟正黑體" panose="020B0604030504040204" pitchFamily="34" charset="-120"/>
              </a:rPr>
              <a:t>Valid registration documents for 2019/20 school year</a:t>
            </a:r>
          </a:p>
        </p:txBody>
      </p:sp>
      <p:sp>
        <p:nvSpPr>
          <p:cNvPr id="19" name="矩形 18"/>
          <p:cNvSpPr/>
          <p:nvPr/>
        </p:nvSpPr>
        <p:spPr>
          <a:xfrm>
            <a:off x="3055418" y="2673034"/>
            <a:ext cx="5544616" cy="1209080"/>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auto">
              <a:spcBef>
                <a:spcPts val="600"/>
              </a:spcBef>
              <a:spcAft>
                <a:spcPts val="0"/>
              </a:spcAft>
            </a:pPr>
            <a:r>
              <a:rPr kumimoji="0" lang="zh-TW" altLang="en-US" sz="2400" b="1" dirty="0">
                <a:effectLst>
                  <a:outerShdw blurRad="38100" dist="38100" dir="2700000" algn="tl">
                    <a:srgbClr val="000000">
                      <a:alpha val="43137"/>
                    </a:srgbClr>
                  </a:outerShdw>
                </a:effectLst>
                <a:latin typeface="+mj-ea"/>
                <a:ea typeface="+mj-ea"/>
              </a:rPr>
              <a:t>     </a:t>
            </a:r>
            <a:endParaRPr kumimoji="0" lang="en-US" altLang="zh-TW" sz="2400" b="1" dirty="0" smtClean="0">
              <a:effectLst>
                <a:outerShdw blurRad="38100" dist="38100" dir="2700000" algn="tl">
                  <a:srgbClr val="000000">
                    <a:alpha val="43137"/>
                  </a:srgbClr>
                </a:outerShdw>
              </a:effectLst>
              <a:latin typeface="+mj-ea"/>
              <a:ea typeface="+mj-ea"/>
            </a:endParaRPr>
          </a:p>
          <a:p>
            <a:pPr marL="361950" lvl="0" fontAlgn="auto">
              <a:spcBef>
                <a:spcPts val="600"/>
              </a:spcBef>
              <a:spcAft>
                <a:spcPts val="0"/>
              </a:spcAft>
            </a:pPr>
            <a:r>
              <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rPr>
              <a:t>For </a:t>
            </a:r>
            <a:r>
              <a:rPr kumimoji="0" lang="en-US" altLang="zh-TW" sz="1900" b="1" dirty="0">
                <a:solidFill>
                  <a:srgbClr val="FFFFFF"/>
                </a:solidFill>
                <a:effectLst>
                  <a:outerShdw blurRad="38100" dist="38100" dir="2700000" algn="tl">
                    <a:srgbClr val="000000">
                      <a:alpha val="43137"/>
                    </a:srgbClr>
                  </a:outerShdw>
                </a:effectLst>
                <a:latin typeface="微軟正黑體" panose="020B0604030504040204" pitchFamily="34" charset="-120"/>
              </a:rPr>
              <a:t>students who are</a:t>
            </a:r>
            <a:r>
              <a:rPr kumimoji="0" lang="en-US" altLang="zh-TW" sz="1900" b="1" u="sng" dirty="0">
                <a:solidFill>
                  <a:srgbClr val="FFFFFF">
                    <a:lumMod val="75000"/>
                  </a:srgbClr>
                </a:solidFill>
                <a:effectLst>
                  <a:outerShdw blurRad="38100" dist="38100" dir="2700000" algn="tl">
                    <a:srgbClr val="000000">
                      <a:alpha val="43137"/>
                    </a:srgbClr>
                  </a:outerShdw>
                </a:effectLst>
                <a:latin typeface="微軟正黑體" panose="020B0604030504040204" pitchFamily="34" charset="-120"/>
              </a:rPr>
              <a:t> NOT eligible for    </a:t>
            </a:r>
          </a:p>
          <a:p>
            <a:pPr marL="361950" lvl="0" fontAlgn="auto">
              <a:spcBef>
                <a:spcPts val="600"/>
              </a:spcBef>
              <a:spcAft>
                <a:spcPts val="0"/>
              </a:spcAft>
            </a:pPr>
            <a:r>
              <a:rPr kumimoji="0" lang="en-US" altLang="zh-TW" sz="1900" b="1" u="sng" dirty="0" smtClean="0">
                <a:solidFill>
                  <a:srgbClr val="FFFFFF">
                    <a:lumMod val="75000"/>
                  </a:srgbClr>
                </a:solidFill>
                <a:effectLst>
                  <a:outerShdw blurRad="38100" dist="38100" dir="2700000" algn="tl">
                    <a:srgbClr val="000000">
                      <a:alpha val="43137"/>
                    </a:srgbClr>
                  </a:outerShdw>
                </a:effectLst>
                <a:latin typeface="微軟正黑體" panose="020B0604030504040204" pitchFamily="34" charset="-120"/>
              </a:rPr>
              <a:t>receiving </a:t>
            </a:r>
            <a:r>
              <a:rPr kumimoji="0" lang="en-US" altLang="zh-TW" sz="1900" b="1" u="sng" dirty="0" err="1" smtClean="0">
                <a:solidFill>
                  <a:srgbClr val="FFFFFF">
                    <a:lumMod val="75000"/>
                  </a:srgbClr>
                </a:solidFill>
                <a:effectLst>
                  <a:outerShdw blurRad="38100" dist="38100" dir="2700000" algn="tl">
                    <a:srgbClr val="000000">
                      <a:alpha val="43137"/>
                    </a:srgbClr>
                  </a:outerShdw>
                </a:effectLst>
                <a:latin typeface="微軟正黑體" panose="020B0604030504040204" pitchFamily="34" charset="-120"/>
              </a:rPr>
              <a:t>subsidised</a:t>
            </a:r>
            <a:r>
              <a:rPr kumimoji="0" lang="en-US" altLang="zh-TW" sz="1900" b="1" dirty="0" smtClean="0">
                <a:solidFill>
                  <a:srgbClr val="FFFFFF"/>
                </a:solidFill>
                <a:effectLst>
                  <a:outerShdw blurRad="38100" dist="38100" dir="2700000" algn="tl">
                    <a:srgbClr val="000000">
                      <a:alpha val="43137"/>
                    </a:srgbClr>
                  </a:outerShdw>
                </a:effectLst>
                <a:latin typeface="微軟正黑體" panose="020B0604030504040204" pitchFamily="34" charset="-120"/>
              </a:rPr>
              <a:t> </a:t>
            </a:r>
            <a:r>
              <a:rPr kumimoji="0" lang="en-US" altLang="zh-TW" sz="1900" b="1" dirty="0">
                <a:solidFill>
                  <a:srgbClr val="FFFFFF"/>
                </a:solidFill>
                <a:effectLst>
                  <a:outerShdw blurRad="38100" dist="38100" dir="2700000" algn="tl">
                    <a:srgbClr val="000000">
                      <a:alpha val="43137"/>
                    </a:srgbClr>
                  </a:outerShdw>
                </a:effectLst>
                <a:latin typeface="微軟正黑體" panose="020B0604030504040204" pitchFamily="34" charset="-120"/>
              </a:rPr>
              <a:t>KG education</a:t>
            </a:r>
            <a:endParaRPr kumimoji="0" lang="zh-TW" altLang="en-US" sz="2000" b="1" dirty="0">
              <a:solidFill>
                <a:srgbClr val="FFFFFF"/>
              </a:solidFill>
              <a:effectLst>
                <a:outerShdw blurRad="38100" dist="38100" dir="2700000" algn="tl">
                  <a:srgbClr val="000000">
                    <a:alpha val="43137"/>
                  </a:srgbClr>
                </a:outerShdw>
              </a:effectLst>
              <a:latin typeface="微軟正黑體" panose="020B0604030504040204" pitchFamily="34" charset="-120"/>
              <a:ea typeface="新細明體" panose="02020500000000000000" pitchFamily="18" charset="-120"/>
            </a:endParaRPr>
          </a:p>
          <a:p>
            <a:pPr fontAlgn="auto">
              <a:spcBef>
                <a:spcPts val="600"/>
              </a:spcBef>
              <a:spcAft>
                <a:spcPts val="0"/>
              </a:spcAft>
            </a:pPr>
            <a:endParaRPr kumimoji="0" lang="zh-TW" altLang="en-US" sz="2400" b="1" dirty="0">
              <a:effectLst>
                <a:outerShdw blurRad="38100" dist="38100" dir="2700000" algn="tl">
                  <a:srgbClr val="000000">
                    <a:alpha val="43137"/>
                  </a:srgbClr>
                </a:outerShdw>
              </a:effectLst>
              <a:latin typeface="+mj-ea"/>
              <a:ea typeface="+mj-ea"/>
            </a:endParaRPr>
          </a:p>
        </p:txBody>
      </p:sp>
      <p:sp>
        <p:nvSpPr>
          <p:cNvPr id="18" name="平行四邊形 17"/>
          <p:cNvSpPr/>
          <p:nvPr/>
        </p:nvSpPr>
        <p:spPr>
          <a:xfrm>
            <a:off x="43226" y="2675187"/>
            <a:ext cx="3338973" cy="1209080"/>
          </a:xfrm>
          <a:prstGeom prst="parallelogram">
            <a:avLst/>
          </a:prstGeom>
          <a:solidFill>
            <a:schemeClr val="bg1">
              <a:lumMod val="8500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US" altLang="zh-TW" b="1" dirty="0">
                <a:solidFill>
                  <a:srgbClr val="000000"/>
                </a:solidFill>
                <a:latin typeface="微軟正黑體" panose="020B0604030504040204" pitchFamily="34" charset="-120"/>
              </a:rPr>
              <a:t>“Kindergarten Admission Pass”</a:t>
            </a:r>
            <a:r>
              <a:rPr lang="zh-TW" altLang="en-US" b="1" dirty="0">
                <a:solidFill>
                  <a:srgbClr val="000000"/>
                </a:solidFill>
                <a:latin typeface="微軟正黑體" panose="020B0604030504040204" pitchFamily="34" charset="-120"/>
              </a:rPr>
              <a:t>（</a:t>
            </a:r>
            <a:r>
              <a:rPr lang="en-US" altLang="zh-TW" b="1" dirty="0">
                <a:solidFill>
                  <a:srgbClr val="000000"/>
                </a:solidFill>
                <a:latin typeface="微軟正黑體" panose="020B0604030504040204" pitchFamily="34" charset="-120"/>
              </a:rPr>
              <a:t>“AP”</a:t>
            </a:r>
            <a:r>
              <a:rPr lang="zh-TW" altLang="en-US" b="1" dirty="0">
                <a:solidFill>
                  <a:srgbClr val="000000"/>
                </a:solidFill>
                <a:latin typeface="微軟正黑體" panose="020B0604030504040204" pitchFamily="34" charset="-120"/>
              </a:rPr>
              <a:t>）</a:t>
            </a:r>
          </a:p>
        </p:txBody>
      </p:sp>
      <p:sp>
        <p:nvSpPr>
          <p:cNvPr id="21" name="文字方塊 20"/>
          <p:cNvSpPr txBox="1"/>
          <p:nvPr/>
        </p:nvSpPr>
        <p:spPr>
          <a:xfrm>
            <a:off x="3009401" y="3882114"/>
            <a:ext cx="5544615" cy="3247043"/>
          </a:xfrm>
          <a:prstGeom prst="rect">
            <a:avLst/>
          </a:prstGeom>
          <a:noFill/>
        </p:spPr>
        <p:txBody>
          <a:bodyPr wrap="square" rtlCol="0">
            <a:spAutoFit/>
          </a:bodyPr>
          <a:lstStyle/>
          <a:p>
            <a:pPr algn="just" hangingPunct="0"/>
            <a:r>
              <a:rPr lang="en-US" altLang="zh-HK" sz="1600" b="1" dirty="0" smtClean="0">
                <a:solidFill>
                  <a:srgbClr val="5FCBEF">
                    <a:lumMod val="75000"/>
                  </a:srgbClr>
                </a:solidFill>
                <a:latin typeface="微軟正黑體" panose="020B0604030504040204" pitchFamily="34" charset="-120"/>
              </a:rPr>
              <a:t>E.g</a:t>
            </a:r>
            <a:r>
              <a:rPr lang="en-US" altLang="zh-HK" sz="1600" b="1" dirty="0">
                <a:solidFill>
                  <a:srgbClr val="5FCBEF">
                    <a:lumMod val="75000"/>
                  </a:srgbClr>
                </a:solidFill>
                <a:latin typeface="微軟正黑體" panose="020B0604030504040204" pitchFamily="34" charset="-120"/>
              </a:rPr>
              <a:t>.</a:t>
            </a:r>
            <a:r>
              <a:rPr lang="zh-HK" altLang="en-US" sz="1600" b="1" dirty="0">
                <a:solidFill>
                  <a:srgbClr val="5FCBEF">
                    <a:lumMod val="75000"/>
                  </a:srgbClr>
                </a:solidFill>
                <a:latin typeface="微軟正黑體" panose="020B0604030504040204" pitchFamily="34" charset="-120"/>
              </a:rPr>
              <a:t>：</a:t>
            </a:r>
            <a:endParaRPr lang="en-US" altLang="zh-TW" sz="1600" b="1" dirty="0">
              <a:solidFill>
                <a:srgbClr val="5FCBEF">
                  <a:lumMod val="75000"/>
                </a:srgbClr>
              </a:solidFill>
              <a:latin typeface="微軟正黑體" panose="020B0604030504040204" pitchFamily="34" charset="-120"/>
            </a:endParaRPr>
          </a:p>
          <a:p>
            <a:pPr lvl="1" indent="-457200" algn="just">
              <a:spcBef>
                <a:spcPts val="600"/>
              </a:spcBef>
              <a:buClr>
                <a:srgbClr val="2E83C3"/>
              </a:buClr>
              <a:buFont typeface="Wingdings 3" panose="05040102010807070707" pitchFamily="18" charset="2"/>
              <a:buChar char="}"/>
            </a:pPr>
            <a:r>
              <a:rPr lang="en-US" altLang="zh-TW" sz="1600" b="1" dirty="0">
                <a:solidFill>
                  <a:srgbClr val="42D0A2">
                    <a:lumMod val="75000"/>
                  </a:srgbClr>
                </a:solidFill>
                <a:latin typeface="微軟正黑體" panose="020B0604030504040204" pitchFamily="34" charset="-120"/>
              </a:rPr>
              <a:t>Non-local children (who can receive education in HK upon obtaining permission from the Director of Immigration) :</a:t>
            </a:r>
          </a:p>
          <a:p>
            <a:pPr lvl="2" indent="-457200">
              <a:spcBef>
                <a:spcPts val="600"/>
              </a:spcBef>
              <a:buFont typeface="Arial" panose="020B0604020202020204" pitchFamily="34" charset="0"/>
              <a:buChar char="•"/>
            </a:pPr>
            <a:r>
              <a:rPr lang="en-US" altLang="zh-TW" sz="1600" b="1" dirty="0">
                <a:solidFill>
                  <a:srgbClr val="5FCBEF">
                    <a:lumMod val="75000"/>
                  </a:srgbClr>
                </a:solidFill>
                <a:latin typeface="微軟正黑體" panose="020B0604030504040204" pitchFamily="34" charset="-120"/>
              </a:rPr>
              <a:t>holder of a form of recognizance </a:t>
            </a:r>
          </a:p>
          <a:p>
            <a:pPr lvl="2" indent="-457200">
              <a:spcBef>
                <a:spcPts val="600"/>
              </a:spcBef>
              <a:buFont typeface="Arial" panose="020B0604020202020204" pitchFamily="34" charset="0"/>
              <a:buChar char="•"/>
            </a:pPr>
            <a:r>
              <a:rPr lang="en-US" altLang="zh-TW" sz="1600" b="1" dirty="0">
                <a:solidFill>
                  <a:srgbClr val="5FCBEF">
                    <a:lumMod val="75000"/>
                  </a:srgbClr>
                </a:solidFill>
                <a:latin typeface="微軟正黑體" panose="020B0604030504040204" pitchFamily="34" charset="-120"/>
              </a:rPr>
              <a:t>whose parent(s) is/are holding a student visa</a:t>
            </a:r>
          </a:p>
          <a:p>
            <a:pPr marL="461963" lvl="2" indent="-457200">
              <a:spcBef>
                <a:spcPts val="1200"/>
              </a:spcBef>
              <a:buClr>
                <a:srgbClr val="2E83C3"/>
              </a:buClr>
              <a:buFont typeface="Wingdings 3" panose="05040102010807070707" pitchFamily="18" charset="2"/>
              <a:buChar char="}"/>
            </a:pPr>
            <a:r>
              <a:rPr lang="en-US" altLang="zh-TW" sz="1600" b="1" dirty="0">
                <a:solidFill>
                  <a:srgbClr val="42D0A2">
                    <a:lumMod val="75000"/>
                  </a:srgbClr>
                </a:solidFill>
                <a:latin typeface="微軟正黑體" panose="020B0604030504040204" pitchFamily="34" charset="-120"/>
              </a:rPr>
              <a:t>Students who receive the 4</a:t>
            </a:r>
            <a:r>
              <a:rPr lang="en-US" altLang="zh-TW" sz="1600" b="1" baseline="30000" dirty="0">
                <a:solidFill>
                  <a:srgbClr val="42D0A2">
                    <a:lumMod val="75000"/>
                  </a:srgbClr>
                </a:solidFill>
                <a:latin typeface="微軟正黑體" panose="020B0604030504040204" pitchFamily="34" charset="-120"/>
              </a:rPr>
              <a:t>th</a:t>
            </a:r>
            <a:r>
              <a:rPr lang="en-US" altLang="zh-TW" sz="1600" b="1" dirty="0">
                <a:solidFill>
                  <a:srgbClr val="42D0A2">
                    <a:lumMod val="75000"/>
                  </a:srgbClr>
                </a:solidFill>
                <a:latin typeface="微軟正黑體" panose="020B0604030504040204" pitchFamily="34" charset="-120"/>
              </a:rPr>
              <a:t> year </a:t>
            </a:r>
            <a:r>
              <a:rPr lang="en-US" altLang="zh-TW" sz="1600" b="1" dirty="0" smtClean="0">
                <a:solidFill>
                  <a:srgbClr val="42D0A2">
                    <a:lumMod val="75000"/>
                  </a:srgbClr>
                </a:solidFill>
                <a:latin typeface="微軟正黑體" panose="020B0604030504040204" pitchFamily="34" charset="-120"/>
              </a:rPr>
              <a:t>of </a:t>
            </a:r>
            <a:r>
              <a:rPr lang="en-US" altLang="zh-TW" sz="1600" b="1" dirty="0">
                <a:solidFill>
                  <a:srgbClr val="42D0A2">
                    <a:lumMod val="75000"/>
                  </a:srgbClr>
                </a:solidFill>
                <a:latin typeface="微軟正黑體" panose="020B0604030504040204" pitchFamily="34" charset="-120"/>
              </a:rPr>
              <a:t>KG education but </a:t>
            </a:r>
            <a:r>
              <a:rPr lang="en-US" altLang="zh-TW" sz="1600" b="1" dirty="0" smtClean="0">
                <a:solidFill>
                  <a:srgbClr val="42D0A2">
                    <a:lumMod val="75000"/>
                  </a:srgbClr>
                </a:solidFill>
                <a:latin typeface="微軟正黑體" panose="020B0604030504040204" pitchFamily="34" charset="-120"/>
              </a:rPr>
              <a:t>NOT approved for </a:t>
            </a:r>
            <a:r>
              <a:rPr lang="en-US" altLang="zh-TW" sz="1600" b="1" dirty="0">
                <a:solidFill>
                  <a:srgbClr val="42D0A2">
                    <a:lumMod val="75000"/>
                  </a:srgbClr>
                </a:solidFill>
                <a:latin typeface="微軟正黑體" panose="020B0604030504040204" pitchFamily="34" charset="-120"/>
              </a:rPr>
              <a:t>extending </a:t>
            </a:r>
            <a:r>
              <a:rPr lang="en-US" altLang="zh-TW" sz="1600" b="1" dirty="0" smtClean="0">
                <a:solidFill>
                  <a:srgbClr val="42D0A2">
                    <a:lumMod val="75000"/>
                  </a:srgbClr>
                </a:solidFill>
                <a:latin typeface="微軟正黑體" panose="020B0604030504040204" pitchFamily="34" charset="-120"/>
              </a:rPr>
              <a:t>the </a:t>
            </a:r>
            <a:r>
              <a:rPr lang="en-US" altLang="zh-TW" sz="1600" b="1" dirty="0">
                <a:solidFill>
                  <a:srgbClr val="42D0A2">
                    <a:lumMod val="75000"/>
                  </a:srgbClr>
                </a:solidFill>
                <a:latin typeface="微軟正黑體" panose="020B0604030504040204" pitchFamily="34" charset="-120"/>
              </a:rPr>
              <a:t>validity of </a:t>
            </a:r>
            <a:r>
              <a:rPr lang="en-US" altLang="zh-TW" sz="1600" b="1" dirty="0" smtClean="0">
                <a:solidFill>
                  <a:srgbClr val="42D0A2">
                    <a:lumMod val="75000"/>
                  </a:srgbClr>
                </a:solidFill>
                <a:latin typeface="微軟正黑體" panose="020B0604030504040204" pitchFamily="34" charset="-120"/>
              </a:rPr>
              <a:t>“RC</a:t>
            </a:r>
            <a:r>
              <a:rPr lang="en-US" altLang="zh-TW" sz="1600" b="1" dirty="0">
                <a:solidFill>
                  <a:srgbClr val="42D0A2">
                    <a:lumMod val="75000"/>
                  </a:srgbClr>
                </a:solidFill>
                <a:latin typeface="微軟正黑體" panose="020B0604030504040204" pitchFamily="34" charset="-120"/>
              </a:rPr>
              <a:t>”</a:t>
            </a:r>
          </a:p>
          <a:p>
            <a:pPr marL="461963" lvl="2" indent="-457200">
              <a:spcBef>
                <a:spcPts val="1200"/>
              </a:spcBef>
              <a:buClr>
                <a:srgbClr val="2E83C3"/>
              </a:buClr>
              <a:buFont typeface="Wingdings 3" panose="05040102010807070707" pitchFamily="18" charset="2"/>
              <a:buChar char="}"/>
            </a:pPr>
            <a:endParaRPr lang="en-US" altLang="zh-TW" sz="2000" b="1" dirty="0" smtClean="0">
              <a:solidFill>
                <a:srgbClr val="42D0A2">
                  <a:lumMod val="75000"/>
                </a:srgbClr>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21954" y="1986490"/>
            <a:ext cx="9280605" cy="430887"/>
          </a:xfrm>
          <a:prstGeom prst="rect">
            <a:avLst/>
          </a:prstGeom>
        </p:spPr>
        <p:txBody>
          <a:bodyPr wrap="square">
            <a:spAutoFit/>
          </a:bodyPr>
          <a:lstStyle/>
          <a:p>
            <a:pPr marL="1343025" indent="-1233488" defTabSz="1073150" fontAlgn="auto">
              <a:spcAft>
                <a:spcPts val="0"/>
              </a:spcAft>
              <a:buNone/>
              <a:defRPr/>
            </a:pPr>
            <a:r>
              <a:rPr lang="en-US" altLang="zh-TW" sz="2200" b="1" dirty="0">
                <a:solidFill>
                  <a:schemeClr val="accent4"/>
                </a:solidFill>
                <a:latin typeface="微軟正黑體" panose="020B0604030504040204" pitchFamily="34" charset="-120"/>
                <a:ea typeface="微軟正黑體" panose="020B0604030504040204" pitchFamily="34" charset="-120"/>
              </a:rPr>
              <a:t>(3) </a:t>
            </a:r>
            <a:r>
              <a:rPr lang="en-US" altLang="zh-TW" sz="2200" b="1" dirty="0" smtClean="0">
                <a:solidFill>
                  <a:schemeClr val="accent4"/>
                </a:solidFill>
                <a:latin typeface="微軟正黑體" panose="020B0604030504040204" pitchFamily="34" charset="-120"/>
                <a:ea typeface="微軟正黑體" panose="020B0604030504040204" pitchFamily="34" charset="-120"/>
              </a:rPr>
              <a:t>" Not </a:t>
            </a:r>
            <a:r>
              <a:rPr lang="en-US" altLang="zh-TW" sz="2200" b="1" dirty="0">
                <a:solidFill>
                  <a:schemeClr val="accent4"/>
                </a:solidFill>
                <a:latin typeface="微軟正黑體" panose="020B0604030504040204" pitchFamily="34" charset="-120"/>
                <a:ea typeface="微軟正黑體" panose="020B0604030504040204" pitchFamily="34" charset="-120"/>
              </a:rPr>
              <a:t>More Than One Place for Each </a:t>
            </a:r>
            <a:r>
              <a:rPr lang="en-US" altLang="zh-TW" sz="2200" b="1" dirty="0" smtClean="0">
                <a:solidFill>
                  <a:schemeClr val="accent4"/>
                </a:solidFill>
                <a:latin typeface="微軟正黑體" panose="020B0604030504040204" pitchFamily="34" charset="-120"/>
                <a:ea typeface="微軟正黑體" panose="020B0604030504040204" pitchFamily="34" charset="-120"/>
              </a:rPr>
              <a:t>Child "Arrangements </a:t>
            </a:r>
            <a:endParaRPr lang="en-US" altLang="zh-TW" sz="2200" b="1" dirty="0">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5253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50797" y="6439374"/>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22</a:t>
            </a:fld>
            <a:endParaRPr lang="zh-HK" altLang="en-US" sz="1400" dirty="0">
              <a:solidFill>
                <a:schemeClr val="tx1"/>
              </a:solidFill>
            </a:endParaRPr>
          </a:p>
        </p:txBody>
      </p:sp>
      <p:pic>
        <p:nvPicPr>
          <p:cNvPr id="6" name="圖片 5"/>
          <p:cNvPicPr>
            <a:picLocks noChangeAspect="1"/>
          </p:cNvPicPr>
          <p:nvPr/>
        </p:nvPicPr>
        <p:blipFill rotWithShape="1">
          <a:blip r:embed="rId2"/>
          <a:srcRect l="13509" t="20299" r="58085" b="11057"/>
          <a:stretch/>
        </p:blipFill>
        <p:spPr>
          <a:xfrm>
            <a:off x="2735797" y="1727987"/>
            <a:ext cx="3600400" cy="4893950"/>
          </a:xfrm>
          <a:prstGeom prst="rect">
            <a:avLst/>
          </a:prstGeom>
        </p:spPr>
      </p:pic>
      <p:sp>
        <p:nvSpPr>
          <p:cNvPr id="5" name="標題 1"/>
          <p:cNvSpPr txBox="1">
            <a:spLocks/>
          </p:cNvSpPr>
          <p:nvPr/>
        </p:nvSpPr>
        <p:spPr>
          <a:xfrm>
            <a:off x="371834" y="508787"/>
            <a:ext cx="8229600"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altLang="zh-TW" sz="2400" dirty="0">
                <a:solidFill>
                  <a:schemeClr val="bg1">
                    <a:lumMod val="75000"/>
                  </a:schemeClr>
                </a:solidFill>
                <a:latin typeface="微軟正黑體" panose="020B0604030504040204" pitchFamily="34" charset="-120"/>
              </a:rPr>
              <a:t>Sample </a:t>
            </a:r>
            <a:r>
              <a:rPr lang="en-US" altLang="zh-TW" sz="2400" dirty="0" smtClean="0">
                <a:solidFill>
                  <a:schemeClr val="bg1">
                    <a:lumMod val="75000"/>
                  </a:schemeClr>
                </a:solidFill>
                <a:latin typeface="微軟正黑體" panose="020B0604030504040204" pitchFamily="34" charset="-120"/>
              </a:rPr>
              <a:t>- “</a:t>
            </a:r>
            <a:r>
              <a:rPr lang="en-US" altLang="zh-TW" sz="2400" dirty="0">
                <a:solidFill>
                  <a:schemeClr val="bg1">
                    <a:lumMod val="75000"/>
                  </a:schemeClr>
                </a:solidFill>
                <a:latin typeface="微軟正黑體" panose="020B0604030504040204" pitchFamily="34" charset="-120"/>
              </a:rPr>
              <a:t>Kindergarten Admission Pass”</a:t>
            </a:r>
          </a:p>
          <a:p>
            <a:pPr algn="ctr" fontAlgn="auto">
              <a:spcAft>
                <a:spcPts val="0"/>
              </a:spcAft>
              <a:defRPr/>
            </a:pPr>
            <a:r>
              <a:rPr lang="en-US" altLang="zh-TW" sz="2000" dirty="0" smtClean="0">
                <a:solidFill>
                  <a:srgbClr val="FF6600"/>
                </a:solidFill>
                <a:effectLst/>
                <a:latin typeface="微軟正黑體" panose="020B0604030504040204" pitchFamily="34" charset="-120"/>
                <a:ea typeface="微軟正黑體" panose="020B0604030504040204" pitchFamily="34" charset="-120"/>
              </a:rPr>
              <a:t>(</a:t>
            </a:r>
            <a:r>
              <a:rPr lang="en-US" altLang="zh-TW" sz="2000" dirty="0">
                <a:solidFill>
                  <a:srgbClr val="FF6600"/>
                </a:solidFill>
                <a:effectLst/>
                <a:latin typeface="微軟正黑體" panose="020B0604030504040204" pitchFamily="34" charset="-120"/>
              </a:rPr>
              <a:t>For students who </a:t>
            </a:r>
            <a:r>
              <a:rPr lang="en-US" altLang="zh-TW" sz="2000" u="sng" dirty="0">
                <a:solidFill>
                  <a:srgbClr val="FF6600"/>
                </a:solidFill>
                <a:effectLst/>
                <a:latin typeface="微軟正黑體" panose="020B0604030504040204" pitchFamily="34" charset="-120"/>
              </a:rPr>
              <a:t>are NOT eligible</a:t>
            </a:r>
            <a:r>
              <a:rPr lang="en-US" altLang="zh-TW" sz="2000" dirty="0">
                <a:solidFill>
                  <a:srgbClr val="FF6600"/>
                </a:solidFill>
                <a:effectLst/>
                <a:latin typeface="微軟正黑體" panose="020B0604030504040204" pitchFamily="34" charset="-120"/>
              </a:rPr>
              <a:t> </a:t>
            </a:r>
            <a:r>
              <a:rPr lang="en-US" altLang="zh-TW" sz="2000" u="sng" dirty="0" smtClean="0">
                <a:solidFill>
                  <a:srgbClr val="FF6600"/>
                </a:solidFill>
                <a:effectLst/>
                <a:latin typeface="微軟正黑體" panose="020B0604030504040204" pitchFamily="34" charset="-120"/>
              </a:rPr>
              <a:t>for </a:t>
            </a:r>
          </a:p>
          <a:p>
            <a:pPr algn="ctr" fontAlgn="auto">
              <a:spcAft>
                <a:spcPts val="0"/>
              </a:spcAft>
              <a:defRPr/>
            </a:pPr>
            <a:r>
              <a:rPr lang="en-US" altLang="zh-TW" sz="2000" u="sng" dirty="0" smtClean="0">
                <a:solidFill>
                  <a:srgbClr val="FF6600"/>
                </a:solidFill>
                <a:effectLst/>
                <a:latin typeface="微軟正黑體" panose="020B0604030504040204" pitchFamily="34" charset="-120"/>
              </a:rPr>
              <a:t>receiving </a:t>
            </a:r>
            <a:r>
              <a:rPr lang="en-US" altLang="zh-TW" sz="2000" u="sng" dirty="0" err="1" smtClean="0">
                <a:solidFill>
                  <a:srgbClr val="FF6600"/>
                </a:solidFill>
                <a:effectLst/>
                <a:latin typeface="微軟正黑體" panose="020B0604030504040204" pitchFamily="34" charset="-120"/>
              </a:rPr>
              <a:t>subsidised</a:t>
            </a:r>
            <a:r>
              <a:rPr lang="en-US" altLang="zh-TW" sz="2000" dirty="0" smtClean="0">
                <a:solidFill>
                  <a:srgbClr val="FF6600"/>
                </a:solidFill>
                <a:effectLst/>
                <a:latin typeface="微軟正黑體" panose="020B0604030504040204" pitchFamily="34" charset="-120"/>
              </a:rPr>
              <a:t> </a:t>
            </a:r>
            <a:r>
              <a:rPr lang="en-US" altLang="zh-TW" sz="2000" dirty="0">
                <a:solidFill>
                  <a:srgbClr val="FF6600"/>
                </a:solidFill>
                <a:effectLst/>
                <a:latin typeface="微軟正黑體" panose="020B0604030504040204" pitchFamily="34" charset="-120"/>
              </a:rPr>
              <a:t>KG education</a:t>
            </a:r>
            <a:r>
              <a:rPr lang="en-US" altLang="zh-TW" sz="2000" u="sng" dirty="0" smtClean="0">
                <a:solidFill>
                  <a:srgbClr val="FF6600"/>
                </a:solidFill>
                <a:effectLst/>
                <a:latin typeface="微軟正黑體" panose="020B0604030504040204" pitchFamily="34" charset="-120"/>
              </a:rPr>
              <a:t> </a:t>
            </a:r>
            <a:r>
              <a:rPr lang="en-US" altLang="zh-TW" sz="2000" dirty="0" smtClean="0">
                <a:solidFill>
                  <a:srgbClr val="FF6600"/>
                </a:solidFill>
                <a:effectLst/>
                <a:latin typeface="微軟正黑體" panose="020B0604030504040204" pitchFamily="34" charset="-120"/>
                <a:ea typeface="微軟正黑體" panose="020B0604030504040204" pitchFamily="34" charset="-120"/>
              </a:rPr>
              <a:t>)</a:t>
            </a:r>
            <a:endParaRPr lang="en-US" altLang="zh-TW" sz="2000" dirty="0">
              <a:solidFill>
                <a:srgbClr val="FF660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0684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7504" y="6166440"/>
            <a:ext cx="502920" cy="502920"/>
          </a:xfrm>
          <a:ln>
            <a:solidFill>
              <a:schemeClr val="bg1"/>
            </a:solidFill>
          </a:ln>
        </p:spPr>
        <p:txBody>
          <a:bodyPr/>
          <a:lstStyle/>
          <a:p>
            <a:pPr>
              <a:defRPr/>
            </a:pPr>
            <a:fld id="{32F4360C-EDD2-49D1-84E3-16D71C30310C}" type="slidenum">
              <a:rPr lang="zh-HK" altLang="en-US" sz="1400" smtClean="0">
                <a:solidFill>
                  <a:schemeClr val="tx1"/>
                </a:solidFill>
              </a:rPr>
              <a:pPr>
                <a:defRPr/>
              </a:pPr>
              <a:t>23</a:t>
            </a:fld>
            <a:endParaRPr lang="zh-HK" altLang="en-US" dirty="0">
              <a:solidFill>
                <a:schemeClr val="tx1"/>
              </a:solidFill>
            </a:endParaRPr>
          </a:p>
        </p:txBody>
      </p:sp>
      <p:sp>
        <p:nvSpPr>
          <p:cNvPr id="7" name="矩形 6"/>
          <p:cNvSpPr/>
          <p:nvPr/>
        </p:nvSpPr>
        <p:spPr>
          <a:xfrm>
            <a:off x="251520" y="188640"/>
            <a:ext cx="6624736" cy="1152128"/>
          </a:xfrm>
          <a:prstGeom prst="rect">
            <a:avLst/>
          </a:prstGeom>
          <a:solidFill>
            <a:srgbClr val="FF99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800" b="1" u="sng" dirty="0">
                <a:solidFill>
                  <a:schemeClr val="bg1"/>
                </a:solidFill>
                <a:effectLst>
                  <a:outerShdw blurRad="38100" dist="38100" dir="2700000" algn="tl">
                    <a:srgbClr val="000000">
                      <a:alpha val="43137"/>
                    </a:srgbClr>
                  </a:outerShdw>
                </a:effectLst>
                <a:latin typeface="微軟正黑體"/>
                <a:ea typeface="微軟正黑體"/>
              </a:rPr>
              <a:t>Can </a:t>
            </a:r>
            <a:r>
              <a:rPr lang="en-US" altLang="zh-TW" sz="2800" b="1" dirty="0">
                <a:solidFill>
                  <a:srgbClr val="FFFFFF"/>
                </a:solidFill>
                <a:effectLst>
                  <a:outerShdw blurRad="38100" dist="38100" dir="2700000" algn="tl">
                    <a:srgbClr val="000000">
                      <a:alpha val="43137"/>
                    </a:srgbClr>
                  </a:outerShdw>
                </a:effectLst>
                <a:latin typeface="微軟正黑體"/>
                <a:ea typeface="微軟正黑體"/>
              </a:rPr>
              <a:t>receive education in HK</a:t>
            </a:r>
            <a:endParaRPr lang="zh-HK" altLang="en-US" sz="2800" b="1" dirty="0">
              <a:solidFill>
                <a:srgbClr val="FFFFFF"/>
              </a:solidFill>
              <a:effectLst>
                <a:outerShdw blurRad="38100" dist="38100" dir="2700000" algn="tl">
                  <a:srgbClr val="000000">
                    <a:alpha val="43137"/>
                  </a:srgbClr>
                </a:outerShdw>
              </a:effectLst>
              <a:latin typeface="微軟正黑體"/>
              <a:ea typeface="微軟正黑體"/>
            </a:endParaRPr>
          </a:p>
        </p:txBody>
      </p:sp>
      <p:sp>
        <p:nvSpPr>
          <p:cNvPr id="10" name="矩形 9"/>
          <p:cNvSpPr/>
          <p:nvPr/>
        </p:nvSpPr>
        <p:spPr>
          <a:xfrm>
            <a:off x="7042430" y="188640"/>
            <a:ext cx="1778042" cy="1152128"/>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b="1" u="sng" dirty="0">
                <a:solidFill>
                  <a:prstClr val="white"/>
                </a:solidFill>
                <a:latin typeface="微軟正黑體"/>
                <a:ea typeface="微軟正黑體"/>
              </a:rPr>
              <a:t>Cannot </a:t>
            </a:r>
            <a:r>
              <a:rPr lang="en-US" altLang="zh-TW" sz="1600" b="1" dirty="0">
                <a:solidFill>
                  <a:srgbClr val="FFFFFF"/>
                </a:solidFill>
                <a:latin typeface="微軟正黑體"/>
                <a:ea typeface="微軟正黑體"/>
              </a:rPr>
              <a:t>receive education in HK</a:t>
            </a:r>
          </a:p>
        </p:txBody>
      </p:sp>
      <p:sp>
        <p:nvSpPr>
          <p:cNvPr id="16" name="矩形 15"/>
          <p:cNvSpPr/>
          <p:nvPr/>
        </p:nvSpPr>
        <p:spPr>
          <a:xfrm>
            <a:off x="7042430" y="1490577"/>
            <a:ext cx="1778042" cy="2730512"/>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b="1">
              <a:latin typeface="+mj-ea"/>
              <a:ea typeface="+mj-ea"/>
            </a:endParaRPr>
          </a:p>
        </p:txBody>
      </p:sp>
      <p:pic>
        <p:nvPicPr>
          <p:cNvPr id="31" name="圖片 3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4716016" y="2582161"/>
            <a:ext cx="859202" cy="1638928"/>
          </a:xfrm>
          <a:prstGeom prst="rect">
            <a:avLst/>
          </a:prstGeom>
          <a:effectLst>
            <a:outerShdw blurRad="50800" dist="38100" dir="8100000" algn="tr" rotWithShape="0">
              <a:prstClr val="black">
                <a:alpha val="40000"/>
              </a:prstClr>
            </a:outerShdw>
          </a:effectLst>
        </p:spPr>
      </p:pic>
      <p:pic>
        <p:nvPicPr>
          <p:cNvPr id="33" name="圖片 32"/>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323528" y="2582161"/>
            <a:ext cx="859201" cy="1638927"/>
          </a:xfrm>
          <a:prstGeom prst="rect">
            <a:avLst/>
          </a:prstGeom>
          <a:effectLst>
            <a:outerShdw blurRad="50800" dist="38100" dir="8100000" algn="tr" rotWithShape="0">
              <a:prstClr val="black">
                <a:alpha val="40000"/>
              </a:prstClr>
            </a:outerShdw>
          </a:effectLst>
        </p:spPr>
      </p:pic>
      <p:pic>
        <p:nvPicPr>
          <p:cNvPr id="34" name="圖片 33"/>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1331640" y="2582161"/>
            <a:ext cx="859202" cy="1638928"/>
          </a:xfrm>
          <a:prstGeom prst="rect">
            <a:avLst/>
          </a:prstGeom>
          <a:effectLst>
            <a:outerShdw blurRad="50800" dist="38100" dir="8100000" algn="tr" rotWithShape="0">
              <a:prstClr val="black">
                <a:alpha val="40000"/>
              </a:prstClr>
            </a:outerShdw>
          </a:effectLst>
        </p:spPr>
      </p:pic>
      <p:pic>
        <p:nvPicPr>
          <p:cNvPr id="35" name="圖片 34"/>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2339752" y="2582161"/>
            <a:ext cx="859202" cy="1638928"/>
          </a:xfrm>
          <a:prstGeom prst="rect">
            <a:avLst/>
          </a:prstGeom>
          <a:effectLst>
            <a:outerShdw blurRad="50800" dist="38100" dir="8100000" algn="tr" rotWithShape="0">
              <a:prstClr val="black">
                <a:alpha val="40000"/>
              </a:prstClr>
            </a:outerShdw>
          </a:effectLst>
        </p:spPr>
      </p:pic>
      <p:pic>
        <p:nvPicPr>
          <p:cNvPr id="36" name="圖片 35"/>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3347864" y="2582161"/>
            <a:ext cx="859202" cy="1638928"/>
          </a:xfrm>
          <a:prstGeom prst="rect">
            <a:avLst/>
          </a:prstGeom>
          <a:effectLst>
            <a:outerShdw blurRad="50800" dist="38100" dir="8100000" algn="tr" rotWithShape="0">
              <a:prstClr val="black">
                <a:alpha val="40000"/>
              </a:prstClr>
            </a:outerShdw>
          </a:effectLst>
        </p:spPr>
      </p:pic>
      <p:pic>
        <p:nvPicPr>
          <p:cNvPr id="37" name="圖片 3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5598"/>
          <a:stretch/>
        </p:blipFill>
        <p:spPr>
          <a:xfrm>
            <a:off x="5868144" y="2564904"/>
            <a:ext cx="860119" cy="1654175"/>
          </a:xfrm>
          <a:prstGeom prst="rect">
            <a:avLst/>
          </a:prstGeom>
          <a:effectLst>
            <a:outerShdw blurRad="50800" dist="38100" dir="8100000" algn="tr" rotWithShape="0">
              <a:prstClr val="black">
                <a:alpha val="40000"/>
              </a:prstClr>
            </a:outerShdw>
          </a:effectLst>
        </p:spPr>
      </p:pic>
      <p:sp>
        <p:nvSpPr>
          <p:cNvPr id="38" name="矩形 37"/>
          <p:cNvSpPr/>
          <p:nvPr/>
        </p:nvSpPr>
        <p:spPr>
          <a:xfrm>
            <a:off x="276495" y="1484784"/>
            <a:ext cx="4079481" cy="953360"/>
          </a:xfrm>
          <a:prstGeom prst="rect">
            <a:avLst/>
          </a:prstGeom>
          <a:solidFill>
            <a:srgbClr val="FFFF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altLang="zh-TW" sz="2800" b="1" u="sng" dirty="0">
                <a:solidFill>
                  <a:srgbClr val="797B7E">
                    <a:lumMod val="75000"/>
                  </a:srgbClr>
                </a:solidFill>
                <a:latin typeface="微軟正黑體" panose="020B0604030504040204" pitchFamily="34" charset="-120"/>
                <a:ea typeface="微軟正黑體" panose="020B0604030504040204" pitchFamily="34" charset="-120"/>
              </a:rPr>
              <a:t>Eligible</a:t>
            </a:r>
            <a:r>
              <a:rPr lang="en-US" altLang="zh-TW" sz="2800" b="1" dirty="0">
                <a:solidFill>
                  <a:srgbClr val="797B7E">
                    <a:lumMod val="75000"/>
                  </a:srgbClr>
                </a:solidFill>
                <a:latin typeface="微軟正黑體" panose="020B0604030504040204" pitchFamily="34" charset="-120"/>
                <a:ea typeface="微軟正黑體" panose="020B0604030504040204" pitchFamily="34" charset="-120"/>
              </a:rPr>
              <a:t> for Subsidy</a:t>
            </a:r>
            <a:endParaRPr lang="zh-HK" altLang="en-US" sz="2000" dirty="0">
              <a:solidFill>
                <a:srgbClr val="797B7E">
                  <a:lumMod val="75000"/>
                </a:srgbClr>
              </a:solidFill>
            </a:endParaRPr>
          </a:p>
        </p:txBody>
      </p:sp>
      <p:sp>
        <p:nvSpPr>
          <p:cNvPr id="39" name="矩形 38"/>
          <p:cNvSpPr/>
          <p:nvPr/>
        </p:nvSpPr>
        <p:spPr>
          <a:xfrm>
            <a:off x="4499992" y="1490576"/>
            <a:ext cx="2376265" cy="947568"/>
          </a:xfrm>
          <a:prstGeom prst="rect">
            <a:avLst/>
          </a:pr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defRPr/>
            </a:pPr>
            <a:r>
              <a:rPr lang="en-US" altLang="zh-TW" sz="2000" b="1" u="sng" dirty="0">
                <a:solidFill>
                  <a:srgbClr val="797B7E">
                    <a:lumMod val="75000"/>
                  </a:srgbClr>
                </a:solidFill>
                <a:latin typeface="微軟正黑體" panose="020B0604030504040204" pitchFamily="34" charset="-120"/>
                <a:ea typeface="微軟正黑體" panose="020B0604030504040204" pitchFamily="34" charset="-120"/>
              </a:rPr>
              <a:t>Not Eligible</a:t>
            </a:r>
            <a:r>
              <a:rPr lang="en-US" altLang="zh-TW" sz="2000" b="1" dirty="0">
                <a:solidFill>
                  <a:srgbClr val="797B7E">
                    <a:lumMod val="75000"/>
                  </a:srgbClr>
                </a:solidFill>
                <a:latin typeface="微軟正黑體" panose="020B0604030504040204" pitchFamily="34" charset="-120"/>
                <a:ea typeface="微軟正黑體" panose="020B0604030504040204" pitchFamily="34" charset="-120"/>
              </a:rPr>
              <a:t> </a:t>
            </a:r>
          </a:p>
          <a:p>
            <a:pPr lvl="0" algn="ctr" fontAlgn="auto">
              <a:spcBef>
                <a:spcPts val="0"/>
              </a:spcBef>
              <a:spcAft>
                <a:spcPts val="0"/>
              </a:spcAft>
              <a:defRPr/>
            </a:pPr>
            <a:r>
              <a:rPr lang="en-US" altLang="zh-TW" sz="2000" b="1" dirty="0">
                <a:solidFill>
                  <a:srgbClr val="797B7E">
                    <a:lumMod val="75000"/>
                  </a:srgbClr>
                </a:solidFill>
                <a:latin typeface="微軟正黑體" panose="020B0604030504040204" pitchFamily="34" charset="-120"/>
                <a:ea typeface="微軟正黑體" panose="020B0604030504040204" pitchFamily="34" charset="-120"/>
              </a:rPr>
              <a:t>for Subsidy </a:t>
            </a:r>
            <a:endParaRPr lang="zh-HK" altLang="en-US" sz="2000" dirty="0">
              <a:solidFill>
                <a:srgbClr val="797B7E">
                  <a:lumMod val="75000"/>
                </a:srgbClr>
              </a:solidFill>
            </a:endParaRPr>
          </a:p>
        </p:txBody>
      </p:sp>
      <p:pic>
        <p:nvPicPr>
          <p:cNvPr id="40" name="圖片 39"/>
          <p:cNvPicPr>
            <a:picLocks noChangeAspect="1"/>
          </p:cNvPicPr>
          <p:nvPr/>
        </p:nvPicPr>
        <p:blipFill rotWithShape="1">
          <a:blip r:embed="rId6">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7529222" y="2420888"/>
            <a:ext cx="859202" cy="1728193"/>
          </a:xfrm>
          <a:prstGeom prst="rect">
            <a:avLst/>
          </a:prstGeom>
          <a:solidFill>
            <a:schemeClr val="bg1">
              <a:alpha val="0"/>
            </a:schemeClr>
          </a:solidFill>
          <a:ln>
            <a:noFill/>
          </a:ln>
          <a:effectLst>
            <a:glow rad="63500">
              <a:schemeClr val="accent1">
                <a:satMod val="175000"/>
                <a:alpha val="40000"/>
              </a:schemeClr>
            </a:glow>
            <a:outerShdw blurRad="50800" dist="38100" dir="8100000" algn="tr" rotWithShape="0">
              <a:prstClr val="black">
                <a:alpha val="40000"/>
              </a:prstClr>
            </a:outerShdw>
          </a:effectLst>
        </p:spPr>
      </p:pic>
      <p:sp>
        <p:nvSpPr>
          <p:cNvPr id="41" name="向右箭號 40"/>
          <p:cNvSpPr/>
          <p:nvPr/>
        </p:nvSpPr>
        <p:spPr>
          <a:xfrm rot="16200000" flipV="1">
            <a:off x="2087724" y="4329101"/>
            <a:ext cx="576064" cy="504056"/>
          </a:xfrm>
          <a:prstGeom prst="rightArrow">
            <a:avLst/>
          </a:prstGeom>
          <a:solidFill>
            <a:srgbClr val="72D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5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183336" y="5237414"/>
            <a:ext cx="1044848" cy="141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向右箭號 52"/>
          <p:cNvSpPr/>
          <p:nvPr/>
        </p:nvSpPr>
        <p:spPr>
          <a:xfrm rot="16200000" flipV="1">
            <a:off x="5400092" y="4329101"/>
            <a:ext cx="576064" cy="504056"/>
          </a:xfrm>
          <a:prstGeom prst="rightArrow">
            <a:avLst/>
          </a:prstGeom>
          <a:solidFill>
            <a:srgbClr val="12B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4" name="向右箭號 53"/>
          <p:cNvSpPr/>
          <p:nvPr/>
        </p:nvSpPr>
        <p:spPr>
          <a:xfrm rot="16200000" flipV="1">
            <a:off x="7704347" y="4329102"/>
            <a:ext cx="576064" cy="50405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1" name="文字方塊 50"/>
          <p:cNvSpPr txBox="1"/>
          <p:nvPr/>
        </p:nvSpPr>
        <p:spPr>
          <a:xfrm>
            <a:off x="1691680" y="4859869"/>
            <a:ext cx="1404674" cy="369332"/>
          </a:xfrm>
          <a:prstGeom prst="rect">
            <a:avLst/>
          </a:prstGeom>
          <a:noFill/>
        </p:spPr>
        <p:txBody>
          <a:bodyPr wrap="square" rtlCol="0">
            <a:spAutoFit/>
          </a:bodyPr>
          <a:lstStyle/>
          <a:p>
            <a:pPr algn="ctr"/>
            <a:r>
              <a:rPr kumimoji="0" lang="en-US" altLang="zh-TW" b="1" dirty="0">
                <a:solidFill>
                  <a:srgbClr val="FFC000"/>
                </a:solidFill>
                <a:effectLst>
                  <a:outerShdw blurRad="38100" dist="38100" dir="2700000" algn="tl">
                    <a:srgbClr val="000000">
                      <a:alpha val="43137"/>
                    </a:srgbClr>
                  </a:outerShdw>
                </a:effectLst>
                <a:latin typeface="+mj-ea"/>
              </a:rPr>
              <a:t>“RC”</a:t>
            </a:r>
            <a:endParaRPr lang="zh-HK" altLang="en-US" dirty="0"/>
          </a:p>
        </p:txBody>
      </p:sp>
      <p:sp>
        <p:nvSpPr>
          <p:cNvPr id="55" name="矩形 54"/>
          <p:cNvSpPr/>
          <p:nvPr/>
        </p:nvSpPr>
        <p:spPr>
          <a:xfrm>
            <a:off x="4934950" y="4869161"/>
            <a:ext cx="1206292" cy="369332"/>
          </a:xfrm>
          <a:prstGeom prst="rect">
            <a:avLst/>
          </a:prstGeom>
        </p:spPr>
        <p:txBody>
          <a:bodyPr wrap="none">
            <a:spAutoFit/>
          </a:bodyPr>
          <a:lstStyle/>
          <a:p>
            <a:pPr marL="273050" lvl="2" algn="just" fontAlgn="auto">
              <a:spcBef>
                <a:spcPts val="600"/>
              </a:spcBef>
              <a:spcAft>
                <a:spcPts val="0"/>
              </a:spcAft>
              <a:buClr>
                <a:schemeClr val="tx2">
                  <a:lumMod val="75000"/>
                </a:schemeClr>
              </a:buClr>
              <a:buSzPct val="50000"/>
              <a:defRPr/>
            </a:pPr>
            <a:r>
              <a:rPr kumimoji="0" lang="en-US" altLang="zh-TW" b="1" dirty="0">
                <a:solidFill>
                  <a:schemeClr val="bg1">
                    <a:lumMod val="85000"/>
                  </a:schemeClr>
                </a:solidFill>
                <a:effectLst>
                  <a:outerShdw blurRad="38100" dist="38100" dir="2700000" algn="tl">
                    <a:srgbClr val="000000">
                      <a:alpha val="43137"/>
                    </a:srgbClr>
                  </a:outerShdw>
                </a:effectLst>
                <a:latin typeface="+mj-ea"/>
              </a:rPr>
              <a:t>“AP”</a:t>
            </a:r>
            <a:endParaRPr lang="en-US" altLang="zh-TW"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7339193" y="5018422"/>
            <a:ext cx="1287195" cy="1559761"/>
            <a:chOff x="7339193" y="5090429"/>
            <a:chExt cx="1287195" cy="1559761"/>
          </a:xfrm>
        </p:grpSpPr>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339193" y="5090429"/>
              <a:ext cx="1049231" cy="142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41591" y="5316134"/>
              <a:ext cx="984797" cy="133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6" name="禁止標誌 55"/>
          <p:cNvSpPr/>
          <p:nvPr/>
        </p:nvSpPr>
        <p:spPr>
          <a:xfrm>
            <a:off x="7150739" y="5013177"/>
            <a:ext cx="1669733" cy="1588680"/>
          </a:xfrm>
          <a:prstGeom prst="noSmoking">
            <a:avLst>
              <a:gd name="adj" fmla="val 86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n>
                <a:solidFill>
                  <a:srgbClr val="FF0000"/>
                </a:solidFill>
              </a:ln>
              <a:solidFill>
                <a:srgbClr val="FF0000"/>
              </a:solidFill>
            </a:endParaRPr>
          </a:p>
        </p:txBody>
      </p:sp>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835696" y="5234445"/>
            <a:ext cx="1049231" cy="142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6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33"/>
                                        </p:tgtEl>
                                        <p:attrNameLst>
                                          <p:attrName>r</p:attrName>
                                        </p:attrNameLst>
                                      </p:cBhvr>
                                    </p:animRot>
                                    <p:animRot by="-240000">
                                      <p:cBhvr>
                                        <p:cTn id="23" dur="200" fill="hold">
                                          <p:stCondLst>
                                            <p:cond delay="200"/>
                                          </p:stCondLst>
                                        </p:cTn>
                                        <p:tgtEl>
                                          <p:spTgt spid="33"/>
                                        </p:tgtEl>
                                        <p:attrNameLst>
                                          <p:attrName>r</p:attrName>
                                        </p:attrNameLst>
                                      </p:cBhvr>
                                    </p:animRot>
                                    <p:animRot by="240000">
                                      <p:cBhvr>
                                        <p:cTn id="24" dur="200" fill="hold">
                                          <p:stCondLst>
                                            <p:cond delay="400"/>
                                          </p:stCondLst>
                                        </p:cTn>
                                        <p:tgtEl>
                                          <p:spTgt spid="33"/>
                                        </p:tgtEl>
                                        <p:attrNameLst>
                                          <p:attrName>r</p:attrName>
                                        </p:attrNameLst>
                                      </p:cBhvr>
                                    </p:animRot>
                                    <p:animRot by="-240000">
                                      <p:cBhvr>
                                        <p:cTn id="25" dur="200" fill="hold">
                                          <p:stCondLst>
                                            <p:cond delay="600"/>
                                          </p:stCondLst>
                                        </p:cTn>
                                        <p:tgtEl>
                                          <p:spTgt spid="33"/>
                                        </p:tgtEl>
                                        <p:attrNameLst>
                                          <p:attrName>r</p:attrName>
                                        </p:attrNameLst>
                                      </p:cBhvr>
                                    </p:animRot>
                                    <p:animRot by="120000">
                                      <p:cBhvr>
                                        <p:cTn id="26" dur="200" fill="hold">
                                          <p:stCondLst>
                                            <p:cond delay="800"/>
                                          </p:stCondLst>
                                        </p:cTn>
                                        <p:tgtEl>
                                          <p:spTgt spid="3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34"/>
                                        </p:tgtEl>
                                        <p:attrNameLst>
                                          <p:attrName>r</p:attrName>
                                        </p:attrNameLst>
                                      </p:cBhvr>
                                    </p:animRot>
                                    <p:animRot by="-240000">
                                      <p:cBhvr>
                                        <p:cTn id="29" dur="200" fill="hold">
                                          <p:stCondLst>
                                            <p:cond delay="200"/>
                                          </p:stCondLst>
                                        </p:cTn>
                                        <p:tgtEl>
                                          <p:spTgt spid="34"/>
                                        </p:tgtEl>
                                        <p:attrNameLst>
                                          <p:attrName>r</p:attrName>
                                        </p:attrNameLst>
                                      </p:cBhvr>
                                    </p:animRot>
                                    <p:animRot by="240000">
                                      <p:cBhvr>
                                        <p:cTn id="30" dur="200" fill="hold">
                                          <p:stCondLst>
                                            <p:cond delay="400"/>
                                          </p:stCondLst>
                                        </p:cTn>
                                        <p:tgtEl>
                                          <p:spTgt spid="34"/>
                                        </p:tgtEl>
                                        <p:attrNameLst>
                                          <p:attrName>r</p:attrName>
                                        </p:attrNameLst>
                                      </p:cBhvr>
                                    </p:animRot>
                                    <p:animRot by="-240000">
                                      <p:cBhvr>
                                        <p:cTn id="31" dur="200" fill="hold">
                                          <p:stCondLst>
                                            <p:cond delay="600"/>
                                          </p:stCondLst>
                                        </p:cTn>
                                        <p:tgtEl>
                                          <p:spTgt spid="34"/>
                                        </p:tgtEl>
                                        <p:attrNameLst>
                                          <p:attrName>r</p:attrName>
                                        </p:attrNameLst>
                                      </p:cBhvr>
                                    </p:animRot>
                                    <p:animRot by="120000">
                                      <p:cBhvr>
                                        <p:cTn id="32" dur="200" fill="hold">
                                          <p:stCondLst>
                                            <p:cond delay="800"/>
                                          </p:stCondLst>
                                        </p:cTn>
                                        <p:tgtEl>
                                          <p:spTgt spid="34"/>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35"/>
                                        </p:tgtEl>
                                        <p:attrNameLst>
                                          <p:attrName>r</p:attrName>
                                        </p:attrNameLst>
                                      </p:cBhvr>
                                    </p:animRot>
                                    <p:animRot by="-240000">
                                      <p:cBhvr>
                                        <p:cTn id="35" dur="200" fill="hold">
                                          <p:stCondLst>
                                            <p:cond delay="200"/>
                                          </p:stCondLst>
                                        </p:cTn>
                                        <p:tgtEl>
                                          <p:spTgt spid="35"/>
                                        </p:tgtEl>
                                        <p:attrNameLst>
                                          <p:attrName>r</p:attrName>
                                        </p:attrNameLst>
                                      </p:cBhvr>
                                    </p:animRot>
                                    <p:animRot by="240000">
                                      <p:cBhvr>
                                        <p:cTn id="36" dur="200" fill="hold">
                                          <p:stCondLst>
                                            <p:cond delay="400"/>
                                          </p:stCondLst>
                                        </p:cTn>
                                        <p:tgtEl>
                                          <p:spTgt spid="35"/>
                                        </p:tgtEl>
                                        <p:attrNameLst>
                                          <p:attrName>r</p:attrName>
                                        </p:attrNameLst>
                                      </p:cBhvr>
                                    </p:animRot>
                                    <p:animRot by="-240000">
                                      <p:cBhvr>
                                        <p:cTn id="37" dur="200" fill="hold">
                                          <p:stCondLst>
                                            <p:cond delay="600"/>
                                          </p:stCondLst>
                                        </p:cTn>
                                        <p:tgtEl>
                                          <p:spTgt spid="35"/>
                                        </p:tgtEl>
                                        <p:attrNameLst>
                                          <p:attrName>r</p:attrName>
                                        </p:attrNameLst>
                                      </p:cBhvr>
                                    </p:animRot>
                                    <p:animRot by="120000">
                                      <p:cBhvr>
                                        <p:cTn id="38" dur="200" fill="hold">
                                          <p:stCondLst>
                                            <p:cond delay="800"/>
                                          </p:stCondLst>
                                        </p:cTn>
                                        <p:tgtEl>
                                          <p:spTgt spid="3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36"/>
                                        </p:tgtEl>
                                        <p:attrNameLst>
                                          <p:attrName>r</p:attrName>
                                        </p:attrNameLst>
                                      </p:cBhvr>
                                    </p:animRot>
                                    <p:animRot by="-240000">
                                      <p:cBhvr>
                                        <p:cTn id="41" dur="200" fill="hold">
                                          <p:stCondLst>
                                            <p:cond delay="200"/>
                                          </p:stCondLst>
                                        </p:cTn>
                                        <p:tgtEl>
                                          <p:spTgt spid="36"/>
                                        </p:tgtEl>
                                        <p:attrNameLst>
                                          <p:attrName>r</p:attrName>
                                        </p:attrNameLst>
                                      </p:cBhvr>
                                    </p:animRot>
                                    <p:animRot by="240000">
                                      <p:cBhvr>
                                        <p:cTn id="42" dur="200" fill="hold">
                                          <p:stCondLst>
                                            <p:cond delay="400"/>
                                          </p:stCondLst>
                                        </p:cTn>
                                        <p:tgtEl>
                                          <p:spTgt spid="36"/>
                                        </p:tgtEl>
                                        <p:attrNameLst>
                                          <p:attrName>r</p:attrName>
                                        </p:attrNameLst>
                                      </p:cBhvr>
                                    </p:animRot>
                                    <p:animRot by="-240000">
                                      <p:cBhvr>
                                        <p:cTn id="43" dur="200" fill="hold">
                                          <p:stCondLst>
                                            <p:cond delay="600"/>
                                          </p:stCondLst>
                                        </p:cTn>
                                        <p:tgtEl>
                                          <p:spTgt spid="36"/>
                                        </p:tgtEl>
                                        <p:attrNameLst>
                                          <p:attrName>r</p:attrName>
                                        </p:attrNameLst>
                                      </p:cBhvr>
                                    </p:animRot>
                                    <p:animRot by="120000">
                                      <p:cBhvr>
                                        <p:cTn id="44" dur="200" fill="hold">
                                          <p:stCondLst>
                                            <p:cond delay="800"/>
                                          </p:stCondLst>
                                        </p:cTn>
                                        <p:tgtEl>
                                          <p:spTgt spid="36"/>
                                        </p:tgtEl>
                                        <p:attrNameLst>
                                          <p:attrName>r</p:attrName>
                                        </p:attrNameLst>
                                      </p:cBhvr>
                                    </p:animRot>
                                  </p:childTnLst>
                                </p:cTn>
                              </p:par>
                              <p:par>
                                <p:cTn id="45" presetID="32" presetClass="emph" presetSubtype="0" fill="hold" grpId="0" nodeType="withEffect">
                                  <p:stCondLst>
                                    <p:cond delay="0"/>
                                  </p:stCondLst>
                                  <p:childTnLst>
                                    <p:animRot by="120000">
                                      <p:cBhvr>
                                        <p:cTn id="46" dur="100" fill="hold">
                                          <p:stCondLst>
                                            <p:cond delay="0"/>
                                          </p:stCondLst>
                                        </p:cTn>
                                        <p:tgtEl>
                                          <p:spTgt spid="38"/>
                                        </p:tgtEl>
                                        <p:attrNameLst>
                                          <p:attrName>r</p:attrName>
                                        </p:attrNameLst>
                                      </p:cBhvr>
                                    </p:animRot>
                                    <p:animRot by="-240000">
                                      <p:cBhvr>
                                        <p:cTn id="47" dur="200" fill="hold">
                                          <p:stCondLst>
                                            <p:cond delay="200"/>
                                          </p:stCondLst>
                                        </p:cTn>
                                        <p:tgtEl>
                                          <p:spTgt spid="38"/>
                                        </p:tgtEl>
                                        <p:attrNameLst>
                                          <p:attrName>r</p:attrName>
                                        </p:attrNameLst>
                                      </p:cBhvr>
                                    </p:animRot>
                                    <p:animRot by="240000">
                                      <p:cBhvr>
                                        <p:cTn id="48" dur="200" fill="hold">
                                          <p:stCondLst>
                                            <p:cond delay="400"/>
                                          </p:stCondLst>
                                        </p:cTn>
                                        <p:tgtEl>
                                          <p:spTgt spid="38"/>
                                        </p:tgtEl>
                                        <p:attrNameLst>
                                          <p:attrName>r</p:attrName>
                                        </p:attrNameLst>
                                      </p:cBhvr>
                                    </p:animRot>
                                    <p:animRot by="-240000">
                                      <p:cBhvr>
                                        <p:cTn id="49" dur="200" fill="hold">
                                          <p:stCondLst>
                                            <p:cond delay="600"/>
                                          </p:stCondLst>
                                        </p:cTn>
                                        <p:tgtEl>
                                          <p:spTgt spid="38"/>
                                        </p:tgtEl>
                                        <p:attrNameLst>
                                          <p:attrName>r</p:attrName>
                                        </p:attrNameLst>
                                      </p:cBhvr>
                                    </p:animRot>
                                    <p:animRot by="120000">
                                      <p:cBhvr>
                                        <p:cTn id="50" dur="200" fill="hold">
                                          <p:stCondLst>
                                            <p:cond delay="800"/>
                                          </p:stCondLst>
                                        </p:cTn>
                                        <p:tgtEl>
                                          <p:spTgt spid="3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500"/>
                            </p:stCondLst>
                            <p:childTnLst>
                              <p:par>
                                <p:cTn id="77" presetID="32" presetClass="emph" presetSubtype="0" fill="hold" nodeType="afterEffect">
                                  <p:stCondLst>
                                    <p:cond delay="0"/>
                                  </p:stCondLst>
                                  <p:childTnLst>
                                    <p:animRot by="120000">
                                      <p:cBhvr>
                                        <p:cTn id="78" dur="100" fill="hold">
                                          <p:stCondLst>
                                            <p:cond delay="0"/>
                                          </p:stCondLst>
                                        </p:cTn>
                                        <p:tgtEl>
                                          <p:spTgt spid="37"/>
                                        </p:tgtEl>
                                        <p:attrNameLst>
                                          <p:attrName>r</p:attrName>
                                        </p:attrNameLst>
                                      </p:cBhvr>
                                    </p:animRot>
                                    <p:animRot by="-240000">
                                      <p:cBhvr>
                                        <p:cTn id="79" dur="200" fill="hold">
                                          <p:stCondLst>
                                            <p:cond delay="200"/>
                                          </p:stCondLst>
                                        </p:cTn>
                                        <p:tgtEl>
                                          <p:spTgt spid="37"/>
                                        </p:tgtEl>
                                        <p:attrNameLst>
                                          <p:attrName>r</p:attrName>
                                        </p:attrNameLst>
                                      </p:cBhvr>
                                    </p:animRot>
                                    <p:animRot by="240000">
                                      <p:cBhvr>
                                        <p:cTn id="80" dur="200" fill="hold">
                                          <p:stCondLst>
                                            <p:cond delay="400"/>
                                          </p:stCondLst>
                                        </p:cTn>
                                        <p:tgtEl>
                                          <p:spTgt spid="37"/>
                                        </p:tgtEl>
                                        <p:attrNameLst>
                                          <p:attrName>r</p:attrName>
                                        </p:attrNameLst>
                                      </p:cBhvr>
                                    </p:animRot>
                                    <p:animRot by="-240000">
                                      <p:cBhvr>
                                        <p:cTn id="81" dur="200" fill="hold">
                                          <p:stCondLst>
                                            <p:cond delay="600"/>
                                          </p:stCondLst>
                                        </p:cTn>
                                        <p:tgtEl>
                                          <p:spTgt spid="37"/>
                                        </p:tgtEl>
                                        <p:attrNameLst>
                                          <p:attrName>r</p:attrName>
                                        </p:attrNameLst>
                                      </p:cBhvr>
                                    </p:animRot>
                                    <p:animRot by="120000">
                                      <p:cBhvr>
                                        <p:cTn id="82" dur="200" fill="hold">
                                          <p:stCondLst>
                                            <p:cond delay="800"/>
                                          </p:stCondLst>
                                        </p:cTn>
                                        <p:tgtEl>
                                          <p:spTgt spid="37"/>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31"/>
                                        </p:tgtEl>
                                        <p:attrNameLst>
                                          <p:attrName>r</p:attrName>
                                        </p:attrNameLst>
                                      </p:cBhvr>
                                    </p:animRot>
                                    <p:animRot by="-240000">
                                      <p:cBhvr>
                                        <p:cTn id="85" dur="200" fill="hold">
                                          <p:stCondLst>
                                            <p:cond delay="200"/>
                                          </p:stCondLst>
                                        </p:cTn>
                                        <p:tgtEl>
                                          <p:spTgt spid="31"/>
                                        </p:tgtEl>
                                        <p:attrNameLst>
                                          <p:attrName>r</p:attrName>
                                        </p:attrNameLst>
                                      </p:cBhvr>
                                    </p:animRot>
                                    <p:animRot by="240000">
                                      <p:cBhvr>
                                        <p:cTn id="86" dur="200" fill="hold">
                                          <p:stCondLst>
                                            <p:cond delay="400"/>
                                          </p:stCondLst>
                                        </p:cTn>
                                        <p:tgtEl>
                                          <p:spTgt spid="31"/>
                                        </p:tgtEl>
                                        <p:attrNameLst>
                                          <p:attrName>r</p:attrName>
                                        </p:attrNameLst>
                                      </p:cBhvr>
                                    </p:animRot>
                                    <p:animRot by="-240000">
                                      <p:cBhvr>
                                        <p:cTn id="87" dur="200" fill="hold">
                                          <p:stCondLst>
                                            <p:cond delay="600"/>
                                          </p:stCondLst>
                                        </p:cTn>
                                        <p:tgtEl>
                                          <p:spTgt spid="31"/>
                                        </p:tgtEl>
                                        <p:attrNameLst>
                                          <p:attrName>r</p:attrName>
                                        </p:attrNameLst>
                                      </p:cBhvr>
                                    </p:animRot>
                                    <p:animRot by="120000">
                                      <p:cBhvr>
                                        <p:cTn id="88" dur="200" fill="hold">
                                          <p:stCondLst>
                                            <p:cond delay="800"/>
                                          </p:stCondLst>
                                        </p:cTn>
                                        <p:tgtEl>
                                          <p:spTgt spid="31"/>
                                        </p:tgtEl>
                                        <p:attrNameLst>
                                          <p:attrName>r</p:attrName>
                                        </p:attrNameLst>
                                      </p:cBhvr>
                                    </p:animRot>
                                  </p:childTnLst>
                                </p:cTn>
                              </p:par>
                              <p:par>
                                <p:cTn id="89" presetID="32" presetClass="emph" presetSubtype="0" fill="hold" grpId="0" nodeType="withEffect">
                                  <p:stCondLst>
                                    <p:cond delay="0"/>
                                  </p:stCondLst>
                                  <p:childTnLst>
                                    <p:animRot by="120000">
                                      <p:cBhvr>
                                        <p:cTn id="90" dur="100" fill="hold">
                                          <p:stCondLst>
                                            <p:cond delay="0"/>
                                          </p:stCondLst>
                                        </p:cTn>
                                        <p:tgtEl>
                                          <p:spTgt spid="39"/>
                                        </p:tgtEl>
                                        <p:attrNameLst>
                                          <p:attrName>r</p:attrName>
                                        </p:attrNameLst>
                                      </p:cBhvr>
                                    </p:animRot>
                                    <p:animRot by="-240000">
                                      <p:cBhvr>
                                        <p:cTn id="91" dur="200" fill="hold">
                                          <p:stCondLst>
                                            <p:cond delay="200"/>
                                          </p:stCondLst>
                                        </p:cTn>
                                        <p:tgtEl>
                                          <p:spTgt spid="39"/>
                                        </p:tgtEl>
                                        <p:attrNameLst>
                                          <p:attrName>r</p:attrName>
                                        </p:attrNameLst>
                                      </p:cBhvr>
                                    </p:animRot>
                                    <p:animRot by="240000">
                                      <p:cBhvr>
                                        <p:cTn id="92" dur="200" fill="hold">
                                          <p:stCondLst>
                                            <p:cond delay="400"/>
                                          </p:stCondLst>
                                        </p:cTn>
                                        <p:tgtEl>
                                          <p:spTgt spid="39"/>
                                        </p:tgtEl>
                                        <p:attrNameLst>
                                          <p:attrName>r</p:attrName>
                                        </p:attrNameLst>
                                      </p:cBhvr>
                                    </p:animRot>
                                    <p:animRot by="-240000">
                                      <p:cBhvr>
                                        <p:cTn id="93" dur="200" fill="hold">
                                          <p:stCondLst>
                                            <p:cond delay="600"/>
                                          </p:stCondLst>
                                        </p:cTn>
                                        <p:tgtEl>
                                          <p:spTgt spid="39"/>
                                        </p:tgtEl>
                                        <p:attrNameLst>
                                          <p:attrName>r</p:attrName>
                                        </p:attrNameLst>
                                      </p:cBhvr>
                                    </p:animRot>
                                    <p:animRot by="120000">
                                      <p:cBhvr>
                                        <p:cTn id="94" dur="200" fill="hold">
                                          <p:stCondLst>
                                            <p:cond delay="800"/>
                                          </p:stCondLst>
                                        </p:cTn>
                                        <p:tgtEl>
                                          <p:spTgt spid="39"/>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anim calcmode="lin" valueType="num">
                                      <p:cBhvr>
                                        <p:cTn id="100" dur="500" fill="hold"/>
                                        <p:tgtEl>
                                          <p:spTgt spid="52"/>
                                        </p:tgtEl>
                                        <p:attrNameLst>
                                          <p:attrName>ppt_x</p:attrName>
                                        </p:attrNameLst>
                                      </p:cBhvr>
                                      <p:tavLst>
                                        <p:tav tm="0">
                                          <p:val>
                                            <p:strVal val="#ppt_x"/>
                                          </p:val>
                                        </p:tav>
                                        <p:tav tm="100000">
                                          <p:val>
                                            <p:strVal val="#ppt_x"/>
                                          </p:val>
                                        </p:tav>
                                      </p:tavLst>
                                    </p:anim>
                                    <p:anim calcmode="lin" valueType="num">
                                      <p:cBhvr>
                                        <p:cTn id="101" dur="5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anim calcmode="lin" valueType="num">
                                      <p:cBhvr>
                                        <p:cTn id="110" dur="500" fill="hold"/>
                                        <p:tgtEl>
                                          <p:spTgt spid="55"/>
                                        </p:tgtEl>
                                        <p:attrNameLst>
                                          <p:attrName>ppt_x</p:attrName>
                                        </p:attrNameLst>
                                      </p:cBhvr>
                                      <p:tavLst>
                                        <p:tav tm="0">
                                          <p:val>
                                            <p:strVal val="#ppt_x"/>
                                          </p:val>
                                        </p:tav>
                                        <p:tav tm="100000">
                                          <p:val>
                                            <p:strVal val="#ppt_x"/>
                                          </p:val>
                                        </p:tav>
                                      </p:tavLst>
                                    </p:anim>
                                    <p:anim calcmode="lin" valueType="num">
                                      <p:cBhvr>
                                        <p:cTn id="111"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par>
                                <p:cTn id="117" presetID="10" presetClass="entr" presetSubtype="0" fill="hold"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par>
                                <p:cTn id="128" presetID="10"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6" presetClass="entr" presetSubtype="16" fill="hold" grpId="0" nodeType="withEffect">
                                  <p:stCondLst>
                                    <p:cond delay="500"/>
                                  </p:stCondLst>
                                  <p:childTnLst>
                                    <p:set>
                                      <p:cBhvr>
                                        <p:cTn id="132" dur="1" fill="hold">
                                          <p:stCondLst>
                                            <p:cond delay="0"/>
                                          </p:stCondLst>
                                        </p:cTn>
                                        <p:tgtEl>
                                          <p:spTgt spid="56"/>
                                        </p:tgtEl>
                                        <p:attrNameLst>
                                          <p:attrName>style.visibility</p:attrName>
                                        </p:attrNameLst>
                                      </p:cBhvr>
                                      <p:to>
                                        <p:strVal val="visible"/>
                                      </p:to>
                                    </p:set>
                                    <p:animEffect transition="in" filter="circle(in)">
                                      <p:cBhvr>
                                        <p:cTn id="133"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8" grpId="0" animBg="1"/>
      <p:bldP spid="38" grpId="1" animBg="1"/>
      <p:bldP spid="39" grpId="0" animBg="1"/>
      <p:bldP spid="39" grpId="1" animBg="1"/>
      <p:bldP spid="41" grpId="0" animBg="1"/>
      <p:bldP spid="53" grpId="0" animBg="1"/>
      <p:bldP spid="54" grpId="0" animBg="1"/>
      <p:bldP spid="51" grpId="0"/>
      <p:bldP spid="55" grpId="0"/>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60432" y="6068714"/>
            <a:ext cx="791308" cy="767687"/>
          </a:xfrm>
        </p:spPr>
        <p:txBody>
          <a:bodyPr/>
          <a:lstStyle/>
          <a:p>
            <a:pPr>
              <a:defRPr/>
            </a:pPr>
            <a:fld id="{32F4360C-EDD2-49D1-84E3-16D71C30310C}" type="slidenum">
              <a:rPr lang="zh-HK" altLang="en-US" sz="1400" smtClean="0">
                <a:solidFill>
                  <a:schemeClr val="tx1"/>
                </a:solidFill>
              </a:rPr>
              <a:pPr>
                <a:defRPr/>
              </a:pPr>
              <a:t>24</a:t>
            </a:fld>
            <a:endParaRPr lang="zh-HK" altLang="en-US" sz="1400" dirty="0">
              <a:solidFill>
                <a:schemeClr val="tx1"/>
              </a:solidFill>
            </a:endParaRPr>
          </a:p>
        </p:txBody>
      </p:sp>
      <p:sp>
        <p:nvSpPr>
          <p:cNvPr id="5" name="內容版面配置區 1"/>
          <p:cNvSpPr txBox="1">
            <a:spLocks/>
          </p:cNvSpPr>
          <p:nvPr/>
        </p:nvSpPr>
        <p:spPr>
          <a:xfrm>
            <a:off x="251521" y="2110986"/>
            <a:ext cx="8712968" cy="431970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1463" lvl="0" indent="-271463" algn="just" fontAlgn="auto">
              <a:lnSpc>
                <a:spcPts val="1700"/>
              </a:lnSpc>
              <a:spcBef>
                <a:spcPts val="1200"/>
              </a:spcBef>
              <a:spcAft>
                <a:spcPts val="0"/>
              </a:spcAft>
              <a:buClr>
                <a:schemeClr val="bg2"/>
              </a:buClr>
              <a:buSzPct val="100000"/>
              <a:buFont typeface="Wingdings 3" panose="05040102010807070707" pitchFamily="18" charset="2"/>
              <a:buChar char="}"/>
              <a:defRPr/>
            </a:pPr>
            <a:r>
              <a:rPr kumimoji="1" lang="en-US" altLang="zh-TW" sz="1400" b="1" dirty="0">
                <a:solidFill>
                  <a:srgbClr val="797B7E">
                    <a:lumMod val="75000"/>
                  </a:srgbClr>
                </a:solidFill>
                <a:latin typeface="微軟正黑體" panose="020B0604030504040204" pitchFamily="34" charset="-120"/>
                <a:ea typeface="微軟正黑體" panose="020B0604030504040204" pitchFamily="34" charset="-120"/>
              </a:rPr>
              <a:t>EDB will issue a registration document to each student who can receive education in Hong Kong</a:t>
            </a:r>
          </a:p>
          <a:p>
            <a:pPr marL="533400" lvl="2" indent="-280988" algn="just" fontAlgn="auto">
              <a:lnSpc>
                <a:spcPts val="1700"/>
              </a:lnSpc>
              <a:spcBef>
                <a:spcPts val="0"/>
              </a:spcBef>
              <a:spcAft>
                <a:spcPts val="0"/>
              </a:spcAft>
              <a:buClr>
                <a:schemeClr val="bg2"/>
              </a:buClr>
              <a:buSzPct val="50000"/>
              <a:buFont typeface="Wingdings" panose="05000000000000000000" pitchFamily="2" charset="2"/>
              <a:buChar char="l"/>
              <a:defRPr/>
            </a:pPr>
            <a:r>
              <a:rPr kumimoji="1" lang="en-US" altLang="zh-TW" sz="1400" b="1" dirty="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“RC”</a:t>
            </a:r>
            <a:r>
              <a:rPr kumimoji="1" lang="zh-TW" altLang="en-US" sz="1400" b="1" dirty="0">
                <a:solidFill>
                  <a:srgbClr val="000000"/>
                </a:solidFill>
                <a:latin typeface="微軟正黑體" panose="020B0604030504040204" pitchFamily="34" charset="-120"/>
                <a:ea typeface="微軟正黑體" panose="020B0604030504040204" pitchFamily="34" charset="-120"/>
              </a:rPr>
              <a:t>／</a:t>
            </a:r>
            <a:r>
              <a:rPr kumimoji="1" lang="en-US" altLang="zh-TW" sz="1400" b="1" dirty="0">
                <a:solidFill>
                  <a:srgbClr val="FFFFFF">
                    <a:lumMod val="85000"/>
                  </a:srgbClr>
                </a:solidFill>
                <a:effectLst>
                  <a:outerShdw blurRad="38100" dist="38100" dir="2700000" algn="tl">
                    <a:srgbClr val="000000">
                      <a:alpha val="43137"/>
                    </a:srgbClr>
                  </a:outerShdw>
                </a:effectLst>
                <a:latin typeface="微軟正黑體" panose="020B0604030504040204" pitchFamily="34" charset="-120"/>
                <a:ea typeface="新細明體" charset="-120"/>
              </a:rPr>
              <a:t>“AP”</a:t>
            </a:r>
            <a:endParaRPr kumimoji="1" lang="en-US" altLang="zh-TW" sz="1400" b="1" dirty="0">
              <a:solidFill>
                <a:srgbClr val="FFFFFF">
                  <a:lumMod val="75000"/>
                </a:srgb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a:p>
            <a:pPr marL="271463" lvl="2" indent="-271463" algn="just" fontAlgn="auto">
              <a:lnSpc>
                <a:spcPts val="1700"/>
              </a:lnSpc>
              <a:spcBef>
                <a:spcPts val="1200"/>
              </a:spcBef>
              <a:spcAft>
                <a:spcPts val="0"/>
              </a:spcAft>
              <a:buClr>
                <a:schemeClr val="bg2"/>
              </a:buClr>
              <a:buSzPct val="100000"/>
              <a:buFont typeface="Wingdings 3" panose="05040102010807070707" pitchFamily="18" charset="2"/>
              <a:buChar char="}"/>
              <a:defRPr/>
            </a:pPr>
            <a:r>
              <a:rPr kumimoji="1"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All </a:t>
            </a:r>
            <a:r>
              <a:rPr kumimoji="1" lang="en-US" altLang="zh-TW" sz="1400" b="1" dirty="0">
                <a:solidFill>
                  <a:srgbClr val="797B7E">
                    <a:lumMod val="75000"/>
                  </a:srgbClr>
                </a:solidFill>
                <a:latin typeface="微軟正黑體" panose="020B0604030504040204" pitchFamily="34" charset="-120"/>
                <a:ea typeface="微軟正黑體" panose="020B0604030504040204" pitchFamily="34" charset="-120"/>
              </a:rPr>
              <a:t>Scheme-KGs </a:t>
            </a:r>
            <a:r>
              <a:rPr lang="en-US" altLang="zh-TW" sz="1400" b="1" u="sng" dirty="0">
                <a:solidFill>
                  <a:srgbClr val="797B7E">
                    <a:lumMod val="75000"/>
                  </a:srgbClr>
                </a:solidFill>
                <a:latin typeface="微軟正黑體" panose="020B0604030504040204" pitchFamily="34" charset="-120"/>
                <a:ea typeface="微軟正黑體" panose="020B0604030504040204" pitchFamily="34" charset="-120"/>
              </a:rPr>
              <a:t>can only admit students with </a:t>
            </a:r>
            <a:r>
              <a:rPr lang="en-US" altLang="zh-TW" sz="1400" b="1" u="sng" dirty="0">
                <a:solidFill>
                  <a:srgbClr val="FFC000"/>
                </a:solidFill>
                <a:effectLst>
                  <a:outerShdw blurRad="38100" dist="38100" dir="2700000" algn="tl">
                    <a:srgbClr val="000000">
                      <a:alpha val="43137"/>
                    </a:srgbClr>
                  </a:outerShdw>
                </a:effectLst>
                <a:latin typeface="微軟正黑體" panose="020B0604030504040204" pitchFamily="34" charset="-120"/>
              </a:rPr>
              <a:t>“RC”</a:t>
            </a:r>
            <a:r>
              <a:rPr lang="zh-TW" altLang="en-US" sz="1400" b="1" u="sng" dirty="0">
                <a:solidFill>
                  <a:srgbClr val="000000"/>
                </a:solidFill>
                <a:latin typeface="微軟正黑體" panose="020B0604030504040204" pitchFamily="34" charset="-120"/>
                <a:ea typeface="微軟正黑體" panose="020B0604030504040204" pitchFamily="34" charset="-120"/>
              </a:rPr>
              <a:t>／</a:t>
            </a:r>
            <a:r>
              <a:rPr lang="en-US" altLang="zh-TW" sz="1400" b="1" u="sng" dirty="0">
                <a:solidFill>
                  <a:srgbClr val="FFFFFF">
                    <a:lumMod val="85000"/>
                  </a:srgbClr>
                </a:solidFill>
                <a:effectLst>
                  <a:outerShdw blurRad="38100" dist="38100" dir="2700000" algn="tl">
                    <a:srgbClr val="000000">
                      <a:alpha val="43137"/>
                    </a:srgbClr>
                  </a:outerShdw>
                </a:effectLst>
                <a:latin typeface="微軟正黑體" panose="020B0604030504040204" pitchFamily="34" charset="-120"/>
              </a:rPr>
              <a:t>“AP”</a:t>
            </a:r>
            <a:endParaRPr lang="en-US" altLang="zh-TW" sz="1400" b="1" dirty="0">
              <a:solidFill>
                <a:srgbClr val="797B7E">
                  <a:lumMod val="75000"/>
                </a:srgbClr>
              </a:solidFill>
              <a:latin typeface="微軟正黑體" panose="020B0604030504040204" pitchFamily="34" charset="-120"/>
              <a:ea typeface="微軟正黑體" panose="020B0604030504040204" pitchFamily="34" charset="-120"/>
            </a:endParaRPr>
          </a:p>
          <a:p>
            <a:pPr marL="271463" lvl="0" indent="-271463" algn="just" fontAlgn="auto">
              <a:lnSpc>
                <a:spcPts val="1700"/>
              </a:lnSpc>
              <a:spcBef>
                <a:spcPts val="1200"/>
              </a:spcBef>
              <a:spcAft>
                <a:spcPts val="0"/>
              </a:spcAft>
              <a:buClr>
                <a:schemeClr val="bg2"/>
              </a:buClr>
              <a:buSzPct val="100000"/>
              <a:buFont typeface="Wingdings 3" panose="05040102010807070707" pitchFamily="18" charset="2"/>
              <a:buChar char="}"/>
              <a:defRPr/>
            </a:pPr>
            <a:r>
              <a:rPr kumimoji="1" lang="en-US" altLang="zh-TW" sz="1400" b="1"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RC”</a:t>
            </a:r>
            <a:r>
              <a:rPr kumimoji="1" lang="zh-TW" altLang="en-US" sz="1400" b="1" dirty="0" smtClean="0">
                <a:solidFill>
                  <a:srgbClr val="000000"/>
                </a:solidFill>
                <a:latin typeface="微軟正黑體" panose="020B0604030504040204" pitchFamily="34" charset="-120"/>
                <a:ea typeface="微軟正黑體" panose="020B0604030504040204" pitchFamily="34" charset="-120"/>
              </a:rPr>
              <a:t>／</a:t>
            </a:r>
            <a:r>
              <a:rPr kumimoji="1" lang="en-US" altLang="zh-TW" sz="1400" b="1" dirty="0" smtClean="0">
                <a:solidFill>
                  <a:srgbClr val="FFFFFF">
                    <a:lumMod val="85000"/>
                  </a:srgbClr>
                </a:solidFill>
                <a:effectLst>
                  <a:outerShdw blurRad="38100" dist="38100" dir="2700000" algn="tl">
                    <a:srgbClr val="000000">
                      <a:alpha val="43137"/>
                    </a:srgbClr>
                  </a:outerShdw>
                </a:effectLst>
                <a:latin typeface="微軟正黑體" panose="020B0604030504040204" pitchFamily="34" charset="-120"/>
                <a:ea typeface="新細明體" charset="-120"/>
              </a:rPr>
              <a:t>“AP” </a:t>
            </a:r>
            <a:r>
              <a:rPr kumimoji="1"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must be submitted to KG during the “</a:t>
            </a:r>
            <a:r>
              <a:rPr kumimoji="1" lang="en-US" altLang="zh-TW" sz="1400" b="1" dirty="0" err="1" smtClean="0">
                <a:solidFill>
                  <a:srgbClr val="797B7E">
                    <a:lumMod val="75000"/>
                  </a:srgbClr>
                </a:solidFill>
                <a:latin typeface="微軟正黑體" panose="020B0604030504040204" pitchFamily="34" charset="-120"/>
                <a:ea typeface="微軟正黑體" panose="020B0604030504040204" pitchFamily="34" charset="-120"/>
              </a:rPr>
              <a:t>Centralised</a:t>
            </a:r>
            <a:r>
              <a:rPr kumimoji="1"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 Registration Dates "and </a:t>
            </a:r>
            <a:r>
              <a:rPr kumimoji="1" lang="en-US" altLang="zh-TW" sz="1400" b="1" u="sng" dirty="0" smtClean="0">
                <a:solidFill>
                  <a:srgbClr val="F18713"/>
                </a:solidFill>
                <a:latin typeface="微軟正黑體" panose="020B0604030504040204" pitchFamily="34" charset="-120"/>
                <a:ea typeface="微軟正黑體" panose="020B0604030504040204" pitchFamily="34" charset="-120"/>
              </a:rPr>
              <a:t>retained by the KGs until the respective students finish their studies.</a:t>
            </a:r>
          </a:p>
          <a:p>
            <a:pPr marL="271463" lvl="0" indent="-271463" algn="just" fontAlgn="auto">
              <a:lnSpc>
                <a:spcPts val="1700"/>
              </a:lnSpc>
              <a:spcBef>
                <a:spcPts val="1200"/>
              </a:spcBef>
              <a:spcAft>
                <a:spcPts val="0"/>
              </a:spcAft>
              <a:buClr>
                <a:schemeClr val="bg2"/>
              </a:buClr>
              <a:buSzPct val="100000"/>
              <a:buFont typeface="Wingdings 3" panose="05040102010807070707" pitchFamily="18" charset="2"/>
              <a:buChar char="}"/>
              <a:defRPr/>
            </a:pPr>
            <a:r>
              <a:rPr kumimoji="1"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Parents are required to apply to the EDB for </a:t>
            </a:r>
            <a:r>
              <a:rPr kumimoji="1" lang="en-US" altLang="zh-TW" sz="1400" b="1" u="sng" dirty="0" err="1" smtClean="0">
                <a:solidFill>
                  <a:srgbClr val="797B7E">
                    <a:lumMod val="75000"/>
                  </a:srgbClr>
                </a:solidFill>
                <a:latin typeface="微軟正黑體" panose="020B0604030504040204" pitchFamily="34" charset="-120"/>
                <a:ea typeface="微軟正黑體" panose="020B0604030504040204" pitchFamily="34" charset="-120"/>
              </a:rPr>
              <a:t>the</a:t>
            </a:r>
            <a:r>
              <a:rPr kumimoji="1" lang="en-US" altLang="zh-TW" sz="1400" b="1" u="sng" dirty="0" err="1" smtClean="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“RC”</a:t>
            </a:r>
            <a:r>
              <a:rPr kumimoji="1" lang="en-US" altLang="zh-TW" sz="1400" b="1" u="sng" dirty="0" err="1" smtClean="0">
                <a:solidFill>
                  <a:srgbClr val="797B7E">
                    <a:lumMod val="75000"/>
                  </a:srgbClr>
                </a:solidFill>
                <a:latin typeface="微軟正黑體" panose="020B0604030504040204" pitchFamily="34" charset="-120"/>
                <a:ea typeface="微軟正黑體" panose="020B0604030504040204" pitchFamily="34" charset="-120"/>
              </a:rPr>
              <a:t>from</a:t>
            </a:r>
            <a:r>
              <a:rPr kumimoji="1" lang="en-US" altLang="zh-TW" sz="1400" b="1" u="sng" dirty="0" smtClean="0">
                <a:solidFill>
                  <a:srgbClr val="797B7E">
                    <a:lumMod val="75000"/>
                  </a:srgbClr>
                </a:solidFill>
                <a:latin typeface="微軟正黑體" panose="020B0604030504040204" pitchFamily="34" charset="-120"/>
                <a:ea typeface="微軟正黑體" panose="020B0604030504040204" pitchFamily="34" charset="-120"/>
              </a:rPr>
              <a:t> September to November 2018. </a:t>
            </a:r>
            <a:r>
              <a:rPr kumimoji="1"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Details on application will be announced in or before September this year and uploaded to EDB’s website.</a:t>
            </a:r>
          </a:p>
          <a:p>
            <a:pPr marL="271463" lvl="0" indent="-271463" algn="just" fontAlgn="auto">
              <a:lnSpc>
                <a:spcPts val="1700"/>
              </a:lnSpc>
              <a:spcBef>
                <a:spcPts val="1200"/>
              </a:spcBef>
              <a:spcAft>
                <a:spcPts val="0"/>
              </a:spcAft>
              <a:buClr>
                <a:schemeClr val="bg2"/>
              </a:buClr>
              <a:buSzPct val="100000"/>
              <a:buFont typeface="Wingdings 3" panose="05040102010807070707" pitchFamily="18" charset="2"/>
              <a:buChar char="}"/>
              <a:defRPr/>
            </a:pPr>
            <a:r>
              <a:rPr kumimoji="1"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Upon </a:t>
            </a:r>
            <a:r>
              <a:rPr kumimoji="1" lang="en-US" altLang="zh-TW" sz="1400" b="1" dirty="0">
                <a:solidFill>
                  <a:srgbClr val="797B7E">
                    <a:lumMod val="75000"/>
                  </a:srgbClr>
                </a:solidFill>
                <a:latin typeface="微軟正黑體" panose="020B0604030504040204" pitchFamily="34" charset="-120"/>
                <a:ea typeface="微軟正黑體" panose="020B0604030504040204" pitchFamily="34" charset="-120"/>
              </a:rPr>
              <a:t>receipt of the applications with all necessary information and documents provided, EDB will generally take six to eight weeks to complete processing of the applications and issue the </a:t>
            </a:r>
            <a:r>
              <a:rPr kumimoji="1" lang="en-US" altLang="zh-TW" sz="1400" b="1" u="sng" dirty="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“RC”</a:t>
            </a:r>
            <a:r>
              <a:rPr kumimoji="1" lang="en-US" altLang="zh-TW" sz="1400" b="1" dirty="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 </a:t>
            </a:r>
            <a:r>
              <a:rPr kumimoji="1" lang="en-US" altLang="zh-TW" sz="1400" b="1" u="sng" dirty="0">
                <a:solidFill>
                  <a:srgbClr val="797B7E">
                    <a:lumMod val="75000"/>
                  </a:srgbClr>
                </a:solidFill>
                <a:latin typeface="微軟正黑體" panose="020B0604030504040204" pitchFamily="34" charset="-120"/>
                <a:ea typeface="微軟正黑體" panose="020B0604030504040204" pitchFamily="34" charset="-120"/>
              </a:rPr>
              <a:t>to applicants who are eligible for receiving subsidy under the Scheme </a:t>
            </a:r>
            <a:r>
              <a:rPr kumimoji="1" lang="en-US" altLang="zh-TW" sz="1400" b="1" dirty="0">
                <a:solidFill>
                  <a:srgbClr val="797B7E">
                    <a:lumMod val="75000"/>
                  </a:srgbClr>
                </a:solidFill>
                <a:latin typeface="微軟正黑體" panose="020B0604030504040204" pitchFamily="34" charset="-120"/>
                <a:ea typeface="微軟正黑體" panose="020B0604030504040204" pitchFamily="34" charset="-120"/>
              </a:rPr>
              <a:t>by post.</a:t>
            </a:r>
            <a:endParaRPr kumimoji="1" lang="zh-TW" altLang="en-US" sz="1400" b="1" dirty="0">
              <a:solidFill>
                <a:srgbClr val="797B7E">
                  <a:lumMod val="75000"/>
                </a:srgbClr>
              </a:solidFill>
              <a:latin typeface="微軟正黑體" panose="020B0604030504040204" pitchFamily="34" charset="-120"/>
              <a:ea typeface="微軟正黑體" panose="020B0604030504040204" pitchFamily="34" charset="-120"/>
            </a:endParaRPr>
          </a:p>
          <a:p>
            <a:pPr marL="271463" lvl="0" indent="-271463" algn="just" fontAlgn="auto">
              <a:lnSpc>
                <a:spcPts val="1700"/>
              </a:lnSpc>
              <a:spcBef>
                <a:spcPts val="1200"/>
              </a:spcBef>
              <a:spcAft>
                <a:spcPts val="0"/>
              </a:spcAft>
              <a:buClr>
                <a:schemeClr val="bg2"/>
              </a:buClr>
              <a:buSzPct val="100000"/>
              <a:buFont typeface="Wingdings 3" panose="05040102010807070707" pitchFamily="18" charset="2"/>
              <a:buChar char="}"/>
              <a:defRPr/>
            </a:pPr>
            <a:r>
              <a:rPr kumimoji="1" lang="en-US" altLang="zh-TW" sz="1400" b="1" dirty="0">
                <a:solidFill>
                  <a:srgbClr val="797B7E">
                    <a:lumMod val="75000"/>
                  </a:srgbClr>
                </a:solidFill>
                <a:latin typeface="微軟正黑體" panose="020B0604030504040204" pitchFamily="34" charset="-120"/>
                <a:ea typeface="微軟正黑體" panose="020B0604030504040204" pitchFamily="34" charset="-120"/>
              </a:rPr>
              <a:t>If a student cannot obtain an </a:t>
            </a:r>
            <a:r>
              <a:rPr kumimoji="1" lang="en-US" altLang="zh-TW" sz="1400" b="1" u="sng" dirty="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“RC”</a:t>
            </a:r>
            <a:r>
              <a:rPr kumimoji="1" lang="en-US" altLang="zh-TW" sz="1400" b="1" dirty="0">
                <a:solidFill>
                  <a:srgbClr val="FFC000"/>
                </a:solidFill>
                <a:effectLst>
                  <a:outerShdw blurRad="38100" dist="38100" dir="2700000" algn="tl">
                    <a:srgbClr val="000000">
                      <a:alpha val="43137"/>
                    </a:srgbClr>
                  </a:outerShdw>
                </a:effectLst>
                <a:latin typeface="微軟正黑體" panose="020B0604030504040204" pitchFamily="34" charset="-120"/>
                <a:ea typeface="新細明體" charset="-120"/>
              </a:rPr>
              <a:t> </a:t>
            </a:r>
            <a:r>
              <a:rPr kumimoji="1" lang="en-US" altLang="zh-TW" sz="1400" b="1" dirty="0">
                <a:solidFill>
                  <a:srgbClr val="797B7E">
                    <a:lumMod val="75000"/>
                  </a:srgbClr>
                </a:solidFill>
                <a:latin typeface="微軟正黑體" panose="020B0604030504040204" pitchFamily="34" charset="-120"/>
                <a:ea typeface="微軟正黑體" panose="020B0604030504040204" pitchFamily="34" charset="-120"/>
              </a:rPr>
              <a:t>as he/she can receive education in Hong Kong but is not eligible for receiving subsidy under the Scheme</a:t>
            </a:r>
            <a:endParaRPr kumimoji="1" lang="en-US" altLang="zh-TW" sz="1400" b="1" dirty="0">
              <a:solidFill>
                <a:srgbClr val="FFFFFF">
                  <a:lumMod val="75000"/>
                </a:srgb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a:p>
            <a:pPr marL="625475" lvl="2" indent="-354013" algn="just" fontAlgn="auto">
              <a:lnSpc>
                <a:spcPts val="1700"/>
              </a:lnSpc>
              <a:spcBef>
                <a:spcPts val="600"/>
              </a:spcBef>
              <a:spcAft>
                <a:spcPts val="0"/>
              </a:spcAft>
              <a:buClr>
                <a:schemeClr val="bg2"/>
              </a:buClr>
              <a:buSzPct val="50000"/>
              <a:buFont typeface="Wingdings" panose="05000000000000000000" pitchFamily="2" charset="2"/>
              <a:buChar char="l"/>
              <a:defRPr/>
            </a:pPr>
            <a:r>
              <a:rPr kumimoji="1" lang="en-US" altLang="zh-TW" sz="1400" b="1" dirty="0">
                <a:solidFill>
                  <a:srgbClr val="00B0F0"/>
                </a:solidFill>
                <a:latin typeface="微軟正黑體" panose="020B0604030504040204" pitchFamily="34" charset="-120"/>
                <a:ea typeface="微軟正黑體" panose="020B0604030504040204" pitchFamily="34" charset="-120"/>
              </a:rPr>
              <a:t>EDB will  issue an </a:t>
            </a:r>
            <a:r>
              <a:rPr kumimoji="1" lang="en-US" altLang="zh-TW" sz="1400" b="1" dirty="0">
                <a:solidFill>
                  <a:srgbClr val="FFFFFF">
                    <a:lumMod val="85000"/>
                  </a:srgbClr>
                </a:solidFill>
                <a:effectLst>
                  <a:outerShdw blurRad="38100" dist="38100" dir="2700000" algn="tl">
                    <a:srgbClr val="000000">
                      <a:alpha val="43137"/>
                    </a:srgbClr>
                  </a:outerShdw>
                </a:effectLst>
                <a:latin typeface="微軟正黑體" panose="020B0604030504040204" pitchFamily="34" charset="-120"/>
                <a:ea typeface="新細明體" charset="-120"/>
              </a:rPr>
              <a:t>“AP” </a:t>
            </a:r>
            <a:r>
              <a:rPr kumimoji="1" lang="en-US" altLang="zh-TW" sz="1400" b="1" dirty="0">
                <a:solidFill>
                  <a:srgbClr val="00B0F0"/>
                </a:solidFill>
                <a:latin typeface="微軟正黑體" panose="020B0604030504040204" pitchFamily="34" charset="-120"/>
                <a:ea typeface="微軟正黑體" panose="020B0604030504040204" pitchFamily="34" charset="-120"/>
              </a:rPr>
              <a:t>to the student concerned.</a:t>
            </a:r>
          </a:p>
          <a:p>
            <a:pPr marL="625475" lvl="2" indent="-354013" algn="just" fontAlgn="auto">
              <a:lnSpc>
                <a:spcPts val="1700"/>
              </a:lnSpc>
              <a:spcBef>
                <a:spcPts val="600"/>
              </a:spcBef>
              <a:spcAft>
                <a:spcPts val="0"/>
              </a:spcAft>
              <a:buClr>
                <a:schemeClr val="bg2"/>
              </a:buClr>
              <a:buSzPct val="50000"/>
              <a:buFont typeface="Wingdings" panose="05000000000000000000" pitchFamily="2" charset="2"/>
              <a:buChar char="l"/>
              <a:defRPr/>
            </a:pPr>
            <a:r>
              <a:rPr kumimoji="1" lang="en-US" altLang="zh-TW" sz="1400" b="1" dirty="0">
                <a:solidFill>
                  <a:srgbClr val="00B0F0"/>
                </a:solidFill>
                <a:latin typeface="微軟正黑體" panose="020B0604030504040204" pitchFamily="34" charset="-120"/>
                <a:ea typeface="微軟正黑體" panose="020B0604030504040204" pitchFamily="34" charset="-120"/>
              </a:rPr>
              <a:t>Students can use </a:t>
            </a:r>
            <a:r>
              <a:rPr kumimoji="1" lang="en-US" altLang="zh-TW" sz="1400" b="1" dirty="0">
                <a:solidFill>
                  <a:srgbClr val="FFFFFF">
                    <a:lumMod val="85000"/>
                  </a:srgbClr>
                </a:solidFill>
                <a:effectLst>
                  <a:outerShdw blurRad="38100" dist="38100" dir="2700000" algn="tl">
                    <a:srgbClr val="000000">
                      <a:alpha val="43137"/>
                    </a:srgbClr>
                  </a:outerShdw>
                </a:effectLst>
                <a:latin typeface="微軟正黑體" panose="020B0604030504040204" pitchFamily="34" charset="-120"/>
                <a:ea typeface="新細明體" charset="-120"/>
              </a:rPr>
              <a:t>“AP” </a:t>
            </a:r>
            <a:r>
              <a:rPr kumimoji="1" lang="en-US" altLang="zh-TW" sz="1400" b="1" dirty="0">
                <a:solidFill>
                  <a:srgbClr val="00B0F0"/>
                </a:solidFill>
                <a:latin typeface="微軟正黑體" panose="020B0604030504040204" pitchFamily="34" charset="-120"/>
                <a:ea typeface="微軟正黑體" panose="020B0604030504040204" pitchFamily="34" charset="-120"/>
              </a:rPr>
              <a:t>for registration and admission to a Scheme-KG.</a:t>
            </a:r>
          </a:p>
          <a:p>
            <a:pPr marL="625475" lvl="2" indent="-354013" algn="just" fontAlgn="auto">
              <a:lnSpc>
                <a:spcPts val="1700"/>
              </a:lnSpc>
              <a:spcBef>
                <a:spcPts val="600"/>
              </a:spcBef>
              <a:spcAft>
                <a:spcPts val="0"/>
              </a:spcAft>
              <a:buClr>
                <a:schemeClr val="bg2"/>
              </a:buClr>
              <a:buSzPct val="50000"/>
              <a:buFont typeface="Wingdings" panose="05000000000000000000" pitchFamily="2" charset="2"/>
              <a:buChar char="l"/>
              <a:defRPr/>
            </a:pPr>
            <a:r>
              <a:rPr kumimoji="1" lang="en-US" altLang="zh-TW" sz="1400" b="1" dirty="0">
                <a:solidFill>
                  <a:srgbClr val="00B0F0"/>
                </a:solidFill>
                <a:latin typeface="微軟正黑體" panose="020B0604030504040204" pitchFamily="34" charset="-120"/>
                <a:ea typeface="微軟正黑體" panose="020B0604030504040204" pitchFamily="34" charset="-120"/>
              </a:rPr>
              <a:t>Parents are required to pay full school fees </a:t>
            </a:r>
            <a:r>
              <a:rPr kumimoji="1" lang="en-US" altLang="zh-TW" sz="1400" b="1" u="sng" dirty="0">
                <a:solidFill>
                  <a:srgbClr val="00B0F0"/>
                </a:solidFill>
                <a:latin typeface="微軟正黑體" panose="020B0604030504040204" pitchFamily="34" charset="-120"/>
                <a:ea typeface="微軟正黑體" panose="020B0604030504040204" pitchFamily="34" charset="-120"/>
              </a:rPr>
              <a:t>before deduction of subsidy under the Scheme as shown on the Fees Certificate</a:t>
            </a:r>
            <a:r>
              <a:rPr kumimoji="1" lang="en-US" altLang="zh-TW" sz="1400" b="1" u="sng" dirty="0" smtClean="0">
                <a:solidFill>
                  <a:srgbClr val="00B0F0"/>
                </a:solidFill>
                <a:latin typeface="微軟正黑體" panose="020B0604030504040204" pitchFamily="34" charset="-120"/>
                <a:ea typeface="微軟正黑體" panose="020B0604030504040204" pitchFamily="34" charset="-120"/>
              </a:rPr>
              <a:t>.</a:t>
            </a:r>
          </a:p>
          <a:p>
            <a:pPr marL="273050" lvl="2" indent="0" algn="just" fontAlgn="auto">
              <a:lnSpc>
                <a:spcPts val="1700"/>
              </a:lnSpc>
              <a:spcBef>
                <a:spcPts val="600"/>
              </a:spcBef>
              <a:spcAft>
                <a:spcPts val="0"/>
              </a:spcAft>
              <a:buClr>
                <a:schemeClr val="bg2"/>
              </a:buClr>
              <a:buSzPct val="50000"/>
              <a:buNone/>
              <a:defRPr/>
            </a:pPr>
            <a:endParaRPr kumimoji="1" lang="zh-HK" altLang="en-US" sz="1400" b="1" u="sng" dirty="0">
              <a:solidFill>
                <a:srgbClr val="00B0F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01832" y="1187775"/>
            <a:ext cx="8568953" cy="707886"/>
          </a:xfrm>
          <a:prstGeom prst="rect">
            <a:avLst/>
          </a:prstGeom>
        </p:spPr>
        <p:txBody>
          <a:bodyPr wrap="square">
            <a:spAutoFit/>
          </a:bodyPr>
          <a:lstStyle/>
          <a:p>
            <a:pPr marL="1343025" indent="-1233488" defTabSz="1073150" fontAlgn="auto">
              <a:spcAft>
                <a:spcPts val="0"/>
              </a:spcAft>
              <a:defRPr/>
            </a:pPr>
            <a:r>
              <a:rPr lang="en-US" altLang="zh-TW" sz="2000" b="1" dirty="0">
                <a:solidFill>
                  <a:schemeClr val="accent4"/>
                </a:solidFill>
                <a:latin typeface="微軟正黑體" panose="020B0604030504040204" pitchFamily="34" charset="-120"/>
                <a:ea typeface="微軟正黑體" panose="020B0604030504040204" pitchFamily="34" charset="-120"/>
              </a:rPr>
              <a:t>(3) “Not More Than One Place for Each Child "Arrangements </a:t>
            </a:r>
          </a:p>
          <a:p>
            <a:pPr marL="1343025" indent="-1233488" defTabSz="1073150" fontAlgn="auto">
              <a:spcAft>
                <a:spcPts val="0"/>
              </a:spcAf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-Points to note</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sp>
        <p:nvSpPr>
          <p:cNvPr id="9" name="標題 1"/>
          <p:cNvSpPr>
            <a:spLocks noGrp="1"/>
          </p:cNvSpPr>
          <p:nvPr>
            <p:ph type="title"/>
          </p:nvPr>
        </p:nvSpPr>
        <p:spPr>
          <a:xfrm>
            <a:off x="683568" y="660883"/>
            <a:ext cx="7520940" cy="548640"/>
          </a:xfrm>
        </p:spPr>
        <p:txBody>
          <a:bodyPr>
            <a:normAutofit fontScale="90000"/>
          </a:bodyPr>
          <a:lstStyle/>
          <a:p>
            <a:pPr eaLnBrk="1" fontAlgn="auto" hangingPunct="1">
              <a:spcAft>
                <a:spcPts val="0"/>
              </a:spcAft>
              <a:defRPr/>
            </a:pPr>
            <a:r>
              <a:rPr lang="en-US" altLang="zh-HK" sz="49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0483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93035"/>
            <a:ext cx="414000" cy="363600"/>
          </a:xfrm>
          <a:ln w="14605">
            <a:solidFill>
              <a:srgbClr val="FFFFFF"/>
            </a:solidFill>
          </a:ln>
          <a:extLst/>
        </p:spPr>
        <p:txBody>
          <a:bodyPr vert="horz" lIns="9144" tIns="9144" rIns="9144" bIns="9144" rtlCol="0" anchor="ctr">
            <a:normAutofit/>
          </a:bodyPr>
          <a:lstStyle/>
          <a:p>
            <a:pPr algn="ctr"/>
            <a:fld id="{30B85685-0285-40F3-8952-C6655A78E307}" type="slidenum">
              <a:rPr lang="zh-HK" altLang="en-US" sz="1400">
                <a:solidFill>
                  <a:schemeClr val="tx1"/>
                </a:solidFill>
              </a:rPr>
              <a:pPr algn="ctr"/>
              <a:t>25</a:t>
            </a:fld>
            <a:endParaRPr lang="zh-HK" altLang="en-US" sz="1400" dirty="0">
              <a:solidFill>
                <a:schemeClr val="tx1"/>
              </a:solidFill>
            </a:endParaRPr>
          </a:p>
        </p:txBody>
      </p:sp>
      <p:sp>
        <p:nvSpPr>
          <p:cNvPr id="3" name="標題 3"/>
          <p:cNvSpPr txBox="1">
            <a:spLocks/>
          </p:cNvSpPr>
          <p:nvPr/>
        </p:nvSpPr>
        <p:spPr>
          <a:xfrm>
            <a:off x="158827" y="2794124"/>
            <a:ext cx="8777900" cy="850900"/>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en-US" altLang="zh-TW" sz="360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“Provisional Registration Letter”</a:t>
            </a:r>
          </a:p>
        </p:txBody>
      </p:sp>
      <p:sp>
        <p:nvSpPr>
          <p:cNvPr id="22532" name="內容版面配置區 2"/>
          <p:cNvSpPr txBox="1">
            <a:spLocks/>
          </p:cNvSpPr>
          <p:nvPr/>
        </p:nvSpPr>
        <p:spPr bwMode="auto">
          <a:xfrm>
            <a:off x="186588" y="3645024"/>
            <a:ext cx="8507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ea typeface="新細明體" charset="-12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ea typeface="新細明體" charset="-120"/>
              </a:defRPr>
            </a:lvl2pPr>
            <a:lvl3pPr indent="-182563" eaLnBrk="0" hangingPunct="0">
              <a:spcBef>
                <a:spcPct val="20000"/>
              </a:spcBef>
              <a:buClr>
                <a:srgbClr val="54679E"/>
              </a:buClr>
              <a:buSzPct val="60000"/>
              <a:buFont typeface="Wingdings" pitchFamily="2" charset="2"/>
              <a:buChar char=""/>
              <a:defRPr>
                <a:solidFill>
                  <a:schemeClr val="tx1"/>
                </a:solidFill>
                <a:latin typeface="Century Schoolbook" pitchFamily="18" charset="0"/>
                <a:ea typeface="新細明體" charset="-120"/>
              </a:defRPr>
            </a:lvl3pPr>
            <a:lvl4pPr marL="1187450" indent="-182563" eaLnBrk="0" hangingPunct="0">
              <a:spcBef>
                <a:spcPct val="20000"/>
              </a:spcBef>
              <a:buClr>
                <a:srgbClr val="B6BDD6"/>
              </a:buClr>
              <a:buSzPct val="60000"/>
              <a:buFont typeface="Wingdings" pitchFamily="2" charset="2"/>
              <a:buChar char=""/>
              <a:defRPr>
                <a:solidFill>
                  <a:schemeClr val="tx1"/>
                </a:solidFill>
                <a:latin typeface="Century Schoolbook" pitchFamily="18" charset="0"/>
                <a:ea typeface="新細明體" charset="-120"/>
              </a:defRPr>
            </a:lvl4pPr>
            <a:lvl5pPr marL="1462088" indent="-182563" eaLnBrk="0" hangingPunct="0">
              <a:spcBef>
                <a:spcPct val="20000"/>
              </a:spcBef>
              <a:buClr>
                <a:srgbClr val="CBB3B3"/>
              </a:buClr>
              <a:buSzPct val="68000"/>
              <a:buFont typeface="Wingdings 2" pitchFamily="18" charset="2"/>
              <a:buChar char=""/>
              <a:defRPr sz="1600">
                <a:solidFill>
                  <a:schemeClr val="tx1"/>
                </a:solidFill>
                <a:latin typeface="Century Schoolbook" pitchFamily="18" charset="0"/>
                <a:ea typeface="新細明體" charset="-120"/>
              </a:defRPr>
            </a:lvl5pPr>
            <a:lvl6pPr marL="19192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6pPr>
            <a:lvl7pPr marL="23764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7pPr>
            <a:lvl8pPr marL="28336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8pPr>
            <a:lvl9pPr marL="32908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9pPr>
          </a:lstStyle>
          <a:p>
            <a:pPr algn="ctr" eaLnBrk="1" hangingPunct="1">
              <a:spcBef>
                <a:spcPts val="2400"/>
              </a:spcBef>
              <a:buNone/>
            </a:pPr>
            <a:r>
              <a:rPr kumimoji="0" lang="zh-TW" altLang="en-US" sz="3600" b="1" dirty="0" smtClean="0">
                <a:solidFill>
                  <a:schemeClr val="tx2">
                    <a:lumMod val="75000"/>
                  </a:schemeClr>
                </a:solidFill>
                <a:latin typeface="微軟正黑體" panose="020B0604030504040204" pitchFamily="34" charset="-120"/>
                <a:ea typeface="微軟正黑體" panose="020B0604030504040204" pitchFamily="34" charset="-120"/>
              </a:rPr>
              <a:t> </a:t>
            </a:r>
            <a:r>
              <a:rPr kumimoji="0" lang="en-US" altLang="zh-TW" b="1" dirty="0" smtClean="0">
                <a:solidFill>
                  <a:schemeClr val="tx2">
                    <a:lumMod val="75000"/>
                  </a:schemeClr>
                </a:solidFill>
                <a:latin typeface="微軟正黑體" panose="020B0604030504040204" pitchFamily="34" charset="-120"/>
                <a:ea typeface="微軟正黑體" panose="020B0604030504040204" pitchFamily="34" charset="-120"/>
              </a:rPr>
              <a:t>(</a:t>
            </a:r>
            <a:r>
              <a:rPr kumimoji="0" lang="en-US" altLang="zh-TW" b="1" dirty="0">
                <a:solidFill>
                  <a:schemeClr val="tx2">
                    <a:lumMod val="75000"/>
                  </a:schemeClr>
                </a:solidFill>
                <a:latin typeface="微軟正黑體" panose="020B0604030504040204" pitchFamily="34" charset="-120"/>
                <a:ea typeface="微軟正黑體" panose="020B0604030504040204" pitchFamily="34" charset="-120"/>
              </a:rPr>
              <a:t>Application starts from November)</a:t>
            </a:r>
            <a:endParaRPr kumimoji="0" lang="zh-HK" altLang="en-US" b="1"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002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02591" y="6048856"/>
            <a:ext cx="791308" cy="767687"/>
          </a:xfrm>
        </p:spPr>
        <p:txBody>
          <a:bodyPr/>
          <a:lstStyle/>
          <a:p>
            <a:pPr>
              <a:defRPr/>
            </a:pPr>
            <a:fld id="{32F4360C-EDD2-49D1-84E3-16D71C30310C}" type="slidenum">
              <a:rPr lang="zh-HK" altLang="en-US" sz="1400" smtClean="0">
                <a:solidFill>
                  <a:schemeClr val="tx1"/>
                </a:solidFill>
              </a:rPr>
              <a:pPr>
                <a:defRPr/>
              </a:pPr>
              <a:t>26</a:t>
            </a:fld>
            <a:endParaRPr lang="zh-HK" altLang="en-US" sz="1400" dirty="0">
              <a:solidFill>
                <a:schemeClr val="tx1"/>
              </a:solidFill>
            </a:endParaRPr>
          </a:p>
        </p:txBody>
      </p:sp>
      <p:sp>
        <p:nvSpPr>
          <p:cNvPr id="5" name="矩形 4"/>
          <p:cNvSpPr/>
          <p:nvPr/>
        </p:nvSpPr>
        <p:spPr>
          <a:xfrm>
            <a:off x="323526" y="2101040"/>
            <a:ext cx="8820474" cy="430887"/>
          </a:xfrm>
          <a:prstGeom prst="rect">
            <a:avLst/>
          </a:prstGeom>
        </p:spPr>
        <p:txBody>
          <a:bodyPr wrap="square">
            <a:spAutoFit/>
          </a:bodyPr>
          <a:lstStyle/>
          <a:p>
            <a:pPr marL="1343025" indent="-1233488" defTabSz="1073150" fontAlgn="auto">
              <a:spcAft>
                <a:spcPts val="0"/>
              </a:spcAft>
              <a:buNone/>
              <a:defRPr/>
            </a:pPr>
            <a:r>
              <a:rPr lang="en-US" altLang="zh-TW" sz="2200" b="1" dirty="0">
                <a:solidFill>
                  <a:schemeClr val="accent4"/>
                </a:solidFill>
                <a:latin typeface="微軟正黑體" panose="020B0604030504040204" pitchFamily="34" charset="-120"/>
                <a:ea typeface="微軟正黑體" panose="020B0604030504040204" pitchFamily="34" charset="-120"/>
              </a:rPr>
              <a:t>(3) “Not More Than One Place for Each Child "Arrangements </a:t>
            </a:r>
          </a:p>
        </p:txBody>
      </p:sp>
      <p:sp>
        <p:nvSpPr>
          <p:cNvPr id="8"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en-US" altLang="zh-TW" sz="53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4432" y="2517557"/>
            <a:ext cx="8471284" cy="461665"/>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400" b="1" dirty="0">
                <a:solidFill>
                  <a:schemeClr val="accent1">
                    <a:lumMod val="75000"/>
                  </a:schemeClr>
                </a:solidFill>
                <a:latin typeface="微軟正黑體" panose="020B0604030504040204" pitchFamily="34" charset="-120"/>
                <a:ea typeface="微軟正黑體" panose="020B0604030504040204" pitchFamily="34" charset="-120"/>
              </a:rPr>
              <a:t>Valid registration documents for 2019/20 school year</a:t>
            </a:r>
          </a:p>
        </p:txBody>
      </p:sp>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l="9716" r="12785"/>
          <a:stretch/>
        </p:blipFill>
        <p:spPr>
          <a:xfrm>
            <a:off x="968332" y="4876731"/>
            <a:ext cx="2071801" cy="1555969"/>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61" y="4852822"/>
            <a:ext cx="1898590" cy="1558825"/>
          </a:xfrm>
          <a:prstGeom prst="rect">
            <a:avLst/>
          </a:prstGeom>
        </p:spPr>
      </p:pic>
      <p:pic>
        <p:nvPicPr>
          <p:cNvPr id="12" name="圖片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085289" y="4699853"/>
            <a:ext cx="2947761" cy="2210821"/>
          </a:xfrm>
          <a:prstGeom prst="rect">
            <a:avLst/>
          </a:prstGeom>
        </p:spPr>
      </p:pic>
      <p:grpSp>
        <p:nvGrpSpPr>
          <p:cNvPr id="13" name="群組 12"/>
          <p:cNvGrpSpPr/>
          <p:nvPr/>
        </p:nvGrpSpPr>
        <p:grpSpPr>
          <a:xfrm>
            <a:off x="4040896" y="4523801"/>
            <a:ext cx="1194655" cy="708619"/>
            <a:chOff x="3779912" y="3512469"/>
            <a:chExt cx="1080120" cy="353945"/>
          </a:xfrm>
        </p:grpSpPr>
        <p:sp>
          <p:nvSpPr>
            <p:cNvPr id="14" name="＞形箭號 13"/>
            <p:cNvSpPr/>
            <p:nvPr/>
          </p:nvSpPr>
          <p:spPr>
            <a:xfrm>
              <a:off x="3779912" y="3513847"/>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5" name="＞形箭號 14"/>
            <p:cNvSpPr/>
            <p:nvPr/>
          </p:nvSpPr>
          <p:spPr>
            <a:xfrm>
              <a:off x="4139952" y="3513847"/>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6" name="＞形箭號 15"/>
            <p:cNvSpPr/>
            <p:nvPr/>
          </p:nvSpPr>
          <p:spPr>
            <a:xfrm>
              <a:off x="4499992" y="3512469"/>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
        <p:nvSpPr>
          <p:cNvPr id="19" name="矩形 18"/>
          <p:cNvSpPr/>
          <p:nvPr/>
        </p:nvSpPr>
        <p:spPr>
          <a:xfrm>
            <a:off x="3449352" y="2983653"/>
            <a:ext cx="5345460" cy="1583412"/>
          </a:xfrm>
          <a:prstGeom prst="rect">
            <a:avLst/>
          </a:prstGeom>
          <a:solidFill>
            <a:srgbClr val="0085B4"/>
          </a:solidFill>
          <a:ln w="38100" cap="rnd" cmpd="sng" algn="ctr">
            <a:solidFill>
              <a:sysClr val="window" lastClr="FFFFFF"/>
            </a:solidFill>
            <a:prstDash val="solid"/>
          </a:ln>
          <a:effectLst/>
        </p:spPr>
        <p:txBody>
          <a:bodyPr rtlCol="0" anchor="ctr"/>
          <a:lstStyle/>
          <a:p>
            <a:pPr marL="361950" marR="0" lvl="0" indent="-90488" defTabSz="914400" eaLnBrk="1" fontAlgn="auto" latinLnBrk="0" hangingPunct="1">
              <a:lnSpc>
                <a:spcPct val="100000"/>
              </a:lnSpc>
              <a:spcBef>
                <a:spcPts val="600"/>
              </a:spcBef>
              <a:spcAft>
                <a:spcPts val="0"/>
              </a:spcAft>
              <a:buClrTx/>
              <a:buSzTx/>
              <a:buFontTx/>
              <a:buNone/>
              <a:tabLst/>
              <a:defRPr/>
            </a:pPr>
            <a:r>
              <a:rPr kumimoji="0" lang="zh-TW" altLang="en-US"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Mainly </a:t>
            </a:r>
            <a:r>
              <a:rPr kumimoji="0" lang="en-US" altLang="zh-TW" sz="1600" b="1" i="0" u="sng" strike="noStrike" kern="0" cap="none" spc="0" normalizeH="0" baseline="0" noProof="0" dirty="0">
                <a:ln>
                  <a:noFill/>
                </a:ln>
                <a:solidFill>
                  <a:srgbClr val="CEFED3"/>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for provisional registration</a:t>
            </a:r>
            <a:r>
              <a:rPr kumimoji="0" lang="en-US" altLang="zh-TW" sz="1600" b="1" i="0" u="none" strike="noStrike" kern="0" cap="none" spc="0" normalizeH="0" baseline="0" noProof="0" dirty="0">
                <a:ln>
                  <a:noFill/>
                </a:ln>
                <a:solidFill>
                  <a:srgbClr val="CEFED3"/>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when</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transferring </a:t>
            </a: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to another </a:t>
            </a:r>
            <a:r>
              <a:rPr kumimoji="0" lang="en-US" altLang="zh-TW"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KG</a:t>
            </a: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repeating K1 in </a:t>
            </a:r>
            <a:r>
              <a:rPr kumimoji="0" lang="en-US" altLang="zh-TW"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the   </a:t>
            </a:r>
          </a:p>
          <a:p>
            <a:pPr marL="0" marR="0" lvl="0" indent="0" defTabSz="914400" eaLnBrk="1" fontAlgn="auto" latinLnBrk="0" hangingPunct="1">
              <a:lnSpc>
                <a:spcPct val="100000"/>
              </a:lnSpc>
              <a:spcBef>
                <a:spcPts val="300"/>
              </a:spcBef>
              <a:spcAft>
                <a:spcPts val="0"/>
              </a:spcAft>
              <a:buClrTx/>
              <a:buSzTx/>
              <a:buFontTx/>
              <a:buNone/>
              <a:tabLst/>
              <a:defRPr/>
            </a:pPr>
            <a:r>
              <a:rPr kumimoji="0" lang="en-US" altLang="zh-TW"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same KG</a:t>
            </a:r>
            <a:endParaRPr kumimoji="0" lang="en-US" altLang="zh-TW" sz="1600" b="1" i="0" u="sng" strike="noStrike" kern="0" cap="none" spc="0" normalizeH="0" baseline="0" noProof="0" dirty="0" smtClean="0">
              <a:ln>
                <a:noFill/>
              </a:ln>
              <a:solidFill>
                <a:srgbClr val="CEFED3"/>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442913" marR="0" lvl="0" indent="-442913" defTabSz="914400" eaLnBrk="1" fontAlgn="auto" latinLnBrk="0" hangingPunct="1">
              <a:lnSpc>
                <a:spcPct val="100000"/>
              </a:lnSpc>
              <a:spcBef>
                <a:spcPts val="600"/>
              </a:spcBef>
              <a:spcAft>
                <a:spcPts val="0"/>
              </a:spcAft>
              <a:buClrTx/>
              <a:buSzTx/>
              <a:buFontTx/>
              <a:buNone/>
              <a:tabLst/>
              <a:defRPr/>
            </a:pPr>
            <a:r>
              <a:rPr kumimoji="0" lang="en-US" altLang="zh-TW" sz="1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1600" b="1"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Must be replaced by  </a:t>
            </a:r>
            <a:r>
              <a:rPr kumimoji="0" lang="en-US" altLang="zh-TW" sz="1600" b="1" i="0" u="sng"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“RC” </a:t>
            </a:r>
            <a:r>
              <a:rPr kumimoji="0" lang="en-US" altLang="zh-TW" sz="1600" b="1" i="0" u="sng"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or “AP”</a:t>
            </a: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en-US" altLang="zh-TW" sz="1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on or           before the 1st day </a:t>
            </a:r>
            <a:r>
              <a:rPr kumimoji="0" lang="en-US" altLang="zh-TW"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of officially attending the KG</a:t>
            </a:r>
          </a:p>
        </p:txBody>
      </p:sp>
      <p:sp>
        <p:nvSpPr>
          <p:cNvPr id="20" name="平行四邊形 19"/>
          <p:cNvSpPr/>
          <p:nvPr/>
        </p:nvSpPr>
        <p:spPr>
          <a:xfrm>
            <a:off x="176351" y="2983653"/>
            <a:ext cx="3633041" cy="1595021"/>
          </a:xfrm>
          <a:prstGeom prst="parallelogram">
            <a:avLst>
              <a:gd name="adj" fmla="val 23608"/>
            </a:avLst>
          </a:prstGeom>
          <a:solidFill>
            <a:srgbClr val="99FFCC"/>
          </a:solidFill>
          <a:ln w="38100" cap="rnd" cmpd="sng" algn="ctr">
            <a:solidFill>
              <a:sysClr val="window" lastClr="FFFFF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0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“Provisional Registration Letter</a:t>
            </a:r>
            <a:r>
              <a:rPr kumimoji="0" lang="en-US" altLang="zh-TW" sz="2000" b="1" kern="0" dirty="0">
                <a:solidFill>
                  <a:srgbClr val="000000"/>
                </a:solidFill>
                <a:latin typeface="微軟正黑體" panose="020B0604030504040204" pitchFamily="34" charset="-120"/>
                <a:ea typeface="微軟正黑體" panose="020B0604030504040204" pitchFamily="34" charset="-12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1200" b="1"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794533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65875"/>
            <a:ext cx="414000" cy="363600"/>
          </a:xfrm>
          <a:ln w="14605">
            <a:solidFill>
              <a:srgbClr val="FFFFFF"/>
            </a:solidFill>
          </a:ln>
          <a:extLst/>
        </p:spPr>
        <p:txBody>
          <a:bodyPr vert="horz" lIns="9144" tIns="9144" rIns="9144" bIns="9144" rtlCol="0" anchor="ctr">
            <a:noAutofit/>
          </a:bodyPr>
          <a:lstStyle/>
          <a:p>
            <a:pPr algn="ctr"/>
            <a:fld id="{30B85685-0285-40F3-8952-C6655A78E307}" type="slidenum">
              <a:rPr lang="zh-HK" altLang="en-US" sz="1400">
                <a:solidFill>
                  <a:schemeClr val="tx1"/>
                </a:solidFill>
              </a:rPr>
              <a:pPr algn="ctr"/>
              <a:t>27</a:t>
            </a:fld>
            <a:endParaRPr lang="zh-HK" altLang="en-US" sz="1400" dirty="0">
              <a:solidFill>
                <a:schemeClr val="tx1"/>
              </a:solidFill>
            </a:endParaRPr>
          </a:p>
        </p:txBody>
      </p:sp>
      <p:pic>
        <p:nvPicPr>
          <p:cNvPr id="7" name="圖片 6"/>
          <p:cNvPicPr>
            <a:picLocks noChangeAspect="1"/>
          </p:cNvPicPr>
          <p:nvPr/>
        </p:nvPicPr>
        <p:blipFill rotWithShape="1">
          <a:blip r:embed="rId2"/>
          <a:srcRect l="36613" t="18500" r="36219" b="11500"/>
          <a:stretch/>
        </p:blipFill>
        <p:spPr>
          <a:xfrm>
            <a:off x="2779361" y="1393744"/>
            <a:ext cx="3585278" cy="5196056"/>
          </a:xfrm>
          <a:prstGeom prst="rect">
            <a:avLst/>
          </a:prstGeom>
        </p:spPr>
      </p:pic>
      <p:sp>
        <p:nvSpPr>
          <p:cNvPr id="8" name="內容版面配置區 2"/>
          <p:cNvSpPr txBox="1">
            <a:spLocks/>
          </p:cNvSpPr>
          <p:nvPr/>
        </p:nvSpPr>
        <p:spPr>
          <a:xfrm>
            <a:off x="-91560" y="692696"/>
            <a:ext cx="8689504" cy="504825"/>
          </a:xfrm>
          <a:prstGeom prst="rect">
            <a:avLst/>
          </a:prstGeom>
          <a:effectLst>
            <a:innerShdw blurRad="63500" dist="50800">
              <a:prstClr val="black">
                <a:alpha val="50000"/>
              </a:prstClr>
            </a:innerShdw>
          </a:effectLst>
        </p:spPr>
        <p:txBody>
          <a:bodyPr vert="horz" lIns="91440" tIns="45720" rIns="91440" bIns="45720" rtlCol="0" anchor="ctr">
            <a:noAutofit/>
            <a:scene3d>
              <a:camera prst="orthographicFront"/>
              <a:lightRig rig="soft" dir="t"/>
            </a:scene3d>
            <a:sp3d prstMaterial="softEdge"/>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
                <a:srgbClr val="5FCBEF"/>
              </a:buClr>
              <a:buSzPct val="80000"/>
              <a:buFont typeface="Wingdings 3" charset="2"/>
              <a:buNone/>
              <a:tabLst/>
              <a:defRPr/>
            </a:pPr>
            <a:r>
              <a:rPr kumimoji="0" lang="en-US" altLang="zh-TW" sz="2800" b="0" i="0" u="none" strike="noStrike" kern="1200" cap="none" spc="0" normalizeH="0" baseline="0" noProof="0" smtClean="0">
                <a:ln>
                  <a:noFill/>
                </a:ln>
                <a:solidFill>
                  <a:srgbClr val="42D0A2">
                    <a:lumMod val="60000"/>
                    <a:lumOff val="4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Sample - “Provisional Registration Letter</a:t>
            </a:r>
            <a:r>
              <a:rPr kumimoji="0" lang="en-US" altLang="zh-TW" sz="3200" b="0" i="0" u="none" strike="noStrike" kern="1200" cap="none" spc="0" normalizeH="0" baseline="0" noProof="0" smtClean="0">
                <a:ln>
                  <a:noFill/>
                </a:ln>
                <a:solidFill>
                  <a:srgbClr val="42D0A2">
                    <a:lumMod val="60000"/>
                    <a:lumOff val="4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endParaRPr kumimoji="0" lang="en-US" altLang="zh-TW" sz="3200" b="0" i="0" u="none" strike="noStrike" kern="1200" cap="small" spc="0" normalizeH="0" baseline="0" noProof="0" dirty="0">
              <a:ln>
                <a:noFill/>
              </a:ln>
              <a:solidFill>
                <a:srgbClr val="2E946B"/>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215099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6228184" y="0"/>
            <a:ext cx="2915816"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矩形 18"/>
          <p:cNvSpPr/>
          <p:nvPr/>
        </p:nvSpPr>
        <p:spPr>
          <a:xfrm>
            <a:off x="0" y="0"/>
            <a:ext cx="2915815"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投影片編號版面配置區 3"/>
          <p:cNvSpPr>
            <a:spLocks noGrp="1"/>
          </p:cNvSpPr>
          <p:nvPr>
            <p:ph type="sldNum" sz="quarter" idx="12"/>
          </p:nvPr>
        </p:nvSpPr>
        <p:spPr/>
        <p:txBody>
          <a:bodyPr vert="horz" lIns="91440" tIns="45720" rIns="91440" bIns="45720" rtlCol="0" anchor="ctr"/>
          <a:lstStyle/>
          <a:p>
            <a:fld id="{32F4360C-EDD2-49D1-84E3-16D71C30310C}" type="slidenum">
              <a:rPr lang="zh-HK" altLang="en-US" sz="1400">
                <a:solidFill>
                  <a:schemeClr val="tx1">
                    <a:lumMod val="75000"/>
                    <a:lumOff val="25000"/>
                  </a:schemeClr>
                </a:solidFill>
              </a:rPr>
              <a:pPr/>
              <a:t>28</a:t>
            </a:fld>
            <a:endParaRPr lang="zh-HK" altLang="en-US" sz="1400" dirty="0">
              <a:solidFill>
                <a:schemeClr val="tx1">
                  <a:lumMod val="75000"/>
                  <a:lumOff val="25000"/>
                </a:schemeClr>
              </a:solidFill>
            </a:endParaRPr>
          </a:p>
        </p:txBody>
      </p:sp>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9716" r="12785"/>
          <a:stretch/>
        </p:blipFill>
        <p:spPr>
          <a:xfrm>
            <a:off x="562552" y="1215646"/>
            <a:ext cx="2123636" cy="1493274"/>
          </a:xfrm>
          <a:prstGeom prst="rect">
            <a:avLst/>
          </a:prstGeom>
        </p:spPr>
      </p:pic>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t="4097" b="4260"/>
          <a:stretch/>
        </p:blipFill>
        <p:spPr>
          <a:xfrm>
            <a:off x="6660232" y="1221007"/>
            <a:ext cx="2132983" cy="1482551"/>
          </a:xfrm>
          <a:prstGeom prst="rect">
            <a:avLst/>
          </a:prstGeom>
        </p:spPr>
      </p:pic>
      <p:sp>
        <p:nvSpPr>
          <p:cNvPr id="9" name="文字方塊 8"/>
          <p:cNvSpPr txBox="1"/>
          <p:nvPr/>
        </p:nvSpPr>
        <p:spPr>
          <a:xfrm>
            <a:off x="633702" y="502438"/>
            <a:ext cx="2078006" cy="738664"/>
          </a:xfrm>
          <a:prstGeom prst="rect">
            <a:avLst/>
          </a:prstGeom>
          <a:noFill/>
        </p:spPr>
        <p:txBody>
          <a:bodyPr wrap="none" rtlCol="0">
            <a:spAutoFit/>
          </a:bodyPr>
          <a:lstStyle/>
          <a:p>
            <a:pPr algn="ct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Studying in a K1 class </a:t>
            </a:r>
          </a:p>
          <a:p>
            <a:pPr algn="ct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in School A in the </a:t>
            </a:r>
          </a:p>
          <a:p>
            <a:pPr algn="ctr"/>
            <a:r>
              <a:rPr lang="en-US" altLang="zh-TW" sz="1400" b="1" dirty="0" smtClean="0">
                <a:solidFill>
                  <a:schemeClr val="accent1">
                    <a:lumMod val="75000"/>
                  </a:schemeClr>
                </a:solidFill>
                <a:latin typeface="微軟正黑體" panose="020B0604030504040204" pitchFamily="34" charset="-120"/>
                <a:ea typeface="微軟正黑體" panose="020B0604030504040204" pitchFamily="34" charset="-120"/>
              </a:rPr>
              <a:t>2018/19 </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school year</a:t>
            </a: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428" t="19625" r="64281" b="58676"/>
          <a:stretch/>
        </p:blipFill>
        <p:spPr bwMode="auto">
          <a:xfrm>
            <a:off x="3491880" y="647585"/>
            <a:ext cx="2232248" cy="190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6889431" y="623098"/>
            <a:ext cx="1912316" cy="523220"/>
          </a:xfrm>
          <a:prstGeom prst="rect">
            <a:avLst/>
          </a:prstGeom>
          <a:noFill/>
        </p:spPr>
        <p:txBody>
          <a:bodyPr wrap="square" rtlCol="0">
            <a:spAutoFit/>
          </a:bodyPr>
          <a:lstStyle/>
          <a:p>
            <a:r>
              <a:rPr lang="en-US" altLang="zh-TW" sz="1400" b="1" dirty="0" smtClean="0">
                <a:solidFill>
                  <a:schemeClr val="accent1">
                    <a:lumMod val="75000"/>
                  </a:schemeClr>
                </a:solidFill>
                <a:latin typeface="微軟正黑體" panose="020B0604030504040204" pitchFamily="34" charset="-120"/>
                <a:ea typeface="微軟正黑體" panose="020B0604030504040204" pitchFamily="34" charset="-120"/>
              </a:rPr>
              <a:t>Transferring </a:t>
            </a: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to School B</a:t>
            </a:r>
          </a:p>
        </p:txBody>
      </p:sp>
      <p:sp>
        <p:nvSpPr>
          <p:cNvPr id="10" name="文字方塊 9"/>
          <p:cNvSpPr txBox="1"/>
          <p:nvPr/>
        </p:nvSpPr>
        <p:spPr>
          <a:xfrm>
            <a:off x="107504" y="2814027"/>
            <a:ext cx="2736303" cy="830997"/>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en-US" altLang="zh-TW" sz="1600" b="1" dirty="0" smtClean="0">
                <a:solidFill>
                  <a:schemeClr val="accent1">
                    <a:lumMod val="75000"/>
                  </a:schemeClr>
                </a:solidFill>
                <a:latin typeface="微軟正黑體" panose="020B0604030504040204" pitchFamily="34" charset="-120"/>
                <a:ea typeface="微軟正黑體" panose="020B0604030504040204" pitchFamily="34" charset="-120"/>
              </a:rPr>
              <a:t>Wish to </a:t>
            </a:r>
            <a:r>
              <a:rPr lang="en-US" altLang="zh-TW" sz="1600" b="1" dirty="0">
                <a:solidFill>
                  <a:schemeClr val="accent1">
                    <a:lumMod val="75000"/>
                  </a:schemeClr>
                </a:solidFill>
                <a:latin typeface="微軟正黑體" panose="020B0604030504040204" pitchFamily="34" charset="-120"/>
                <a:ea typeface="微軟正黑體" panose="020B0604030504040204" pitchFamily="34" charset="-120"/>
              </a:rPr>
              <a:t>transfer to a K1 class  in School B in the </a:t>
            </a:r>
            <a:r>
              <a:rPr lang="en-US" altLang="zh-TW" sz="1600" b="1" dirty="0" smtClean="0">
                <a:solidFill>
                  <a:schemeClr val="accent1">
                    <a:lumMod val="75000"/>
                  </a:schemeClr>
                </a:solidFill>
                <a:latin typeface="微軟正黑體" panose="020B0604030504040204" pitchFamily="34" charset="-120"/>
                <a:ea typeface="微軟正黑體" panose="020B0604030504040204" pitchFamily="34" charset="-120"/>
              </a:rPr>
              <a:t>2019/20 </a:t>
            </a:r>
            <a:r>
              <a:rPr lang="en-US" altLang="zh-TW" sz="1600" b="1" dirty="0">
                <a:solidFill>
                  <a:schemeClr val="accent1">
                    <a:lumMod val="75000"/>
                  </a:schemeClr>
                </a:solidFill>
                <a:latin typeface="微軟正黑體" panose="020B0604030504040204" pitchFamily="34" charset="-120"/>
                <a:ea typeface="微軟正黑體" panose="020B0604030504040204" pitchFamily="34" charset="-120"/>
              </a:rPr>
              <a:t>school year</a:t>
            </a:r>
          </a:p>
        </p:txBody>
      </p:sp>
      <p:sp>
        <p:nvSpPr>
          <p:cNvPr id="20" name="文字方塊 19"/>
          <p:cNvSpPr txBox="1"/>
          <p:nvPr/>
        </p:nvSpPr>
        <p:spPr>
          <a:xfrm>
            <a:off x="263177" y="1123420"/>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t>A</a:t>
            </a:r>
            <a:endParaRPr lang="zh-HK" altLang="en-US" dirty="0"/>
          </a:p>
        </p:txBody>
      </p:sp>
      <p:sp>
        <p:nvSpPr>
          <p:cNvPr id="21" name="文字方塊 20"/>
          <p:cNvSpPr txBox="1"/>
          <p:nvPr/>
        </p:nvSpPr>
        <p:spPr>
          <a:xfrm>
            <a:off x="6323966" y="1115791"/>
            <a:ext cx="396044" cy="461665"/>
          </a:xfrm>
          <a:prstGeom prst="rect">
            <a:avLst/>
          </a:prstGeom>
          <a:solidFill>
            <a:srgbClr val="FF66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t>B</a:t>
            </a:r>
            <a:endParaRPr lang="zh-HK" altLang="en-US" dirty="0"/>
          </a:p>
        </p:txBody>
      </p:sp>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69427" y="3763880"/>
            <a:ext cx="89566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文字方塊 34"/>
          <p:cNvSpPr txBox="1"/>
          <p:nvPr/>
        </p:nvSpPr>
        <p:spPr>
          <a:xfrm>
            <a:off x="2987824" y="2814027"/>
            <a:ext cx="3168352" cy="830997"/>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en-US" altLang="zh-TW" sz="1600" b="1" dirty="0">
                <a:solidFill>
                  <a:schemeClr val="accent1">
                    <a:lumMod val="75000"/>
                  </a:schemeClr>
                </a:solidFill>
                <a:latin typeface="微軟正黑體" panose="020B0604030504040204" pitchFamily="34" charset="-120"/>
                <a:ea typeface="微軟正黑體" panose="020B0604030504040204" pitchFamily="34" charset="-120"/>
              </a:rPr>
              <a:t>Apply for the </a:t>
            </a:r>
            <a:r>
              <a:rPr lang="en-US" altLang="zh-TW" sz="160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“Provisional Registration Letter” </a:t>
            </a:r>
            <a:r>
              <a:rPr lang="en-US" altLang="zh-TW" sz="1600" b="1" dirty="0">
                <a:solidFill>
                  <a:schemeClr val="accent1">
                    <a:lumMod val="75000"/>
                  </a:schemeClr>
                </a:solidFill>
                <a:latin typeface="微軟正黑體" panose="020B0604030504040204" pitchFamily="34" charset="-120"/>
                <a:ea typeface="微軟正黑體" panose="020B0604030504040204" pitchFamily="34" charset="-120"/>
              </a:rPr>
              <a:t>from EDB from  November </a:t>
            </a:r>
            <a:r>
              <a:rPr lang="en-US" altLang="zh-TW" sz="1600" b="1" dirty="0" smtClean="0">
                <a:solidFill>
                  <a:schemeClr val="accent1">
                    <a:lumMod val="75000"/>
                  </a:schemeClr>
                </a:solidFill>
                <a:latin typeface="微軟正黑體" panose="020B0604030504040204" pitchFamily="34" charset="-120"/>
                <a:ea typeface="微軟正黑體" panose="020B0604030504040204" pitchFamily="34" charset="-120"/>
              </a:rPr>
              <a:t>2018</a:t>
            </a:r>
            <a:endParaRPr lang="en-US" altLang="zh-TW" sz="16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6300192" y="2780928"/>
            <a:ext cx="2754585" cy="892552"/>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en-US" altLang="zh-TW" sz="1200" b="1" dirty="0">
                <a:solidFill>
                  <a:schemeClr val="accent1">
                    <a:lumMod val="75000"/>
                  </a:schemeClr>
                </a:solidFill>
                <a:latin typeface="微軟正黑體" panose="020B0604030504040204" pitchFamily="34" charset="-120"/>
                <a:ea typeface="微軟正黑體" panose="020B0604030504040204" pitchFamily="34" charset="-120"/>
              </a:rPr>
              <a:t>Submit the                           </a:t>
            </a:r>
            <a:r>
              <a:rPr lang="en-US" altLang="zh-TW" sz="120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“Provisional Registration Letter”</a:t>
            </a:r>
            <a:r>
              <a:rPr lang="zh-TW" altLang="en-US" sz="1200" b="1" dirty="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200" b="1" dirty="0">
                <a:solidFill>
                  <a:schemeClr val="accent1">
                    <a:lumMod val="75000"/>
                  </a:schemeClr>
                </a:solidFill>
                <a:latin typeface="微軟正黑體" panose="020B0604030504040204" pitchFamily="34" charset="-120"/>
                <a:ea typeface="微軟正黑體" panose="020B0604030504040204" pitchFamily="34" charset="-120"/>
              </a:rPr>
              <a:t>for registration </a:t>
            </a:r>
            <a:r>
              <a:rPr lang="en-US" altLang="zh-TW" sz="1200" b="1" dirty="0" smtClean="0">
                <a:solidFill>
                  <a:schemeClr val="accent1">
                    <a:lumMod val="75000"/>
                  </a:schemeClr>
                </a:solidFill>
                <a:latin typeface="微軟正黑體" panose="020B0604030504040204" pitchFamily="34" charset="-120"/>
                <a:ea typeface="微軟正黑體" panose="020B0604030504040204" pitchFamily="34" charset="-120"/>
              </a:rPr>
              <a:t>during the </a:t>
            </a:r>
            <a:r>
              <a:rPr lang="en-US" altLang="zh-TW" sz="1200" b="1" dirty="0">
                <a:solidFill>
                  <a:schemeClr val="accent1">
                    <a:lumMod val="75000"/>
                  </a:schemeClr>
                </a:solidFill>
                <a:latin typeface="微軟正黑體" panose="020B0604030504040204" pitchFamily="34" charset="-120"/>
                <a:ea typeface="微軟正黑體" panose="020B0604030504040204" pitchFamily="34" charset="-120"/>
              </a:rPr>
              <a:t>“</a:t>
            </a:r>
            <a:r>
              <a:rPr lang="en-US" altLang="zh-TW" sz="1200" b="1" dirty="0" smtClean="0">
                <a:solidFill>
                  <a:schemeClr val="accent1">
                    <a:lumMod val="75000"/>
                  </a:schemeClr>
                </a:solidFill>
                <a:latin typeface="微軟正黑體" panose="020B0604030504040204" pitchFamily="34" charset="-120"/>
                <a:ea typeface="微軟正黑體" panose="020B0604030504040204" pitchFamily="34" charset="-120"/>
              </a:rPr>
              <a:t>centralised </a:t>
            </a:r>
            <a:r>
              <a:rPr lang="en-US" altLang="zh-TW" sz="1200" b="1" dirty="0">
                <a:solidFill>
                  <a:schemeClr val="accent1">
                    <a:lumMod val="75000"/>
                  </a:schemeClr>
                </a:solidFill>
                <a:latin typeface="微軟正黑體" panose="020B0604030504040204" pitchFamily="34" charset="-120"/>
                <a:ea typeface="微軟正黑體" panose="020B0604030504040204" pitchFamily="34" charset="-120"/>
              </a:rPr>
              <a:t>registration dates</a:t>
            </a:r>
            <a:r>
              <a:rPr lang="en-US" altLang="zh-TW" sz="1600" b="1" dirty="0">
                <a:solidFill>
                  <a:schemeClr val="accent1">
                    <a:lumMod val="75000"/>
                  </a:schemeClr>
                </a:solidFill>
                <a:latin typeface="微軟正黑體" panose="020B0604030504040204" pitchFamily="34" charset="-120"/>
                <a:ea typeface="微軟正黑體" panose="020B0604030504040204" pitchFamily="34" charset="-120"/>
              </a:rPr>
              <a:t>”</a:t>
            </a:r>
            <a:r>
              <a:rPr lang="en-US" altLang="zh-TW" sz="1200" b="1" dirty="0" smtClean="0">
                <a:solidFill>
                  <a:schemeClr val="accent1">
                    <a:lumMod val="75000"/>
                  </a:schemeClr>
                </a:solidFill>
                <a:latin typeface="微軟正黑體" panose="020B0604030504040204" pitchFamily="34" charset="-120"/>
                <a:ea typeface="微軟正黑體" panose="020B0604030504040204" pitchFamily="34" charset="-120"/>
              </a:rPr>
              <a:t>   </a:t>
            </a:r>
          </a:p>
        </p:txBody>
      </p:sp>
      <p:pic>
        <p:nvPicPr>
          <p:cNvPr id="5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92679" y="3764746"/>
            <a:ext cx="944399" cy="12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394900" y="5138249"/>
            <a:ext cx="944852" cy="128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圖片 10"/>
          <p:cNvPicPr>
            <a:picLocks noChangeAspect="1"/>
          </p:cNvPicPr>
          <p:nvPr/>
        </p:nvPicPr>
        <p:blipFill rotWithShape="1">
          <a:blip r:embed="rId9" cstate="print">
            <a:extLst>
              <a:ext uri="{28A0092B-C50C-407E-A947-70E740481C1C}">
                <a14:useLocalDpi xmlns:a14="http://schemas.microsoft.com/office/drawing/2010/main" val="0"/>
              </a:ext>
            </a:extLst>
          </a:blip>
          <a:srcRect b="16286"/>
          <a:stretch/>
        </p:blipFill>
        <p:spPr>
          <a:xfrm>
            <a:off x="666190" y="3907896"/>
            <a:ext cx="429601" cy="927477"/>
          </a:xfrm>
          <a:prstGeom prst="rect">
            <a:avLst/>
          </a:prstGeom>
          <a:effectLst>
            <a:outerShdw blurRad="50800" dist="38100" dir="8100000" algn="tr" rotWithShape="0">
              <a:prstClr val="black">
                <a:alpha val="40000"/>
              </a:prstClr>
            </a:outerShdw>
          </a:effectLst>
        </p:spPr>
      </p:pic>
      <p:pic>
        <p:nvPicPr>
          <p:cNvPr id="12" name="圖片 11"/>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b="15598"/>
          <a:stretch/>
        </p:blipFill>
        <p:spPr>
          <a:xfrm>
            <a:off x="686015" y="5182364"/>
            <a:ext cx="429601" cy="957780"/>
          </a:xfrm>
          <a:prstGeom prst="rect">
            <a:avLst/>
          </a:prstGeom>
          <a:effectLst>
            <a:outerShdw blurRad="50800" dist="38100" dir="8100000" algn="tr" rotWithShape="0">
              <a:prstClr val="black">
                <a:alpha val="40000"/>
              </a:prstClr>
            </a:outerShdw>
          </a:effec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69427" y="5132032"/>
            <a:ext cx="89566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內容版面配置區 2"/>
          <p:cNvSpPr txBox="1">
            <a:spLocks/>
          </p:cNvSpPr>
          <p:nvPr/>
        </p:nvSpPr>
        <p:spPr>
          <a:xfrm>
            <a:off x="227248" y="12319"/>
            <a:ext cx="8689504" cy="504825"/>
          </a:xfrm>
          <a:prstGeom prst="rect">
            <a:avLst/>
          </a:prstGeom>
          <a:effectLst>
            <a:innerShdw blurRad="63500" dist="50800">
              <a:prstClr val="black">
                <a:alpha val="50000"/>
              </a:prstClr>
            </a:innerShdw>
          </a:effectLst>
        </p:spPr>
        <p:txBody>
          <a:bodyPr vert="horz" lIns="91440" tIns="45720" rIns="91440" bIns="45720" rtlCol="0" anchor="ctr">
            <a:noAutofit/>
            <a:scene3d>
              <a:camera prst="orthographicFront"/>
              <a:lightRig rig="soft" dir="t"/>
            </a:scene3d>
            <a:sp3d prstMaterial="softEdge"/>
          </a:bodyPr>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lgn="ctr" defTabSz="457200" fontAlgn="auto">
              <a:spcBef>
                <a:spcPct val="0"/>
              </a:spcBef>
              <a:spcAft>
                <a:spcPts val="0"/>
              </a:spcAft>
              <a:buClr>
                <a:schemeClr val="accent1"/>
              </a:buClr>
              <a:buSzPct val="80000"/>
              <a:buFont typeface="Wingdings 2" pitchFamily="18" charset="2"/>
              <a:buNone/>
              <a:defRPr/>
            </a:pPr>
            <a:r>
              <a:rPr kumimoji="0" lang="en-US" altLang="zh-TW" sz="2000" smtClean="0">
                <a:solidFill>
                  <a:srgbClr val="399B80"/>
                </a:solidFill>
                <a:effectLst>
                  <a:outerShdw blurRad="38100" dist="38100" dir="2700000" algn="tl">
                    <a:srgbClr val="000000">
                      <a:alpha val="43137"/>
                    </a:srgbClr>
                  </a:outerShdw>
                </a:effectLst>
                <a:latin typeface="微軟正黑體" panose="020B0604030504040204" pitchFamily="34" charset="-120"/>
              </a:rPr>
              <a:t>When is "Provisional Registration Letter" required? (Example)</a:t>
            </a:r>
            <a:endParaRPr kumimoji="0" lang="en-US" altLang="zh-TW" sz="2000" dirty="0">
              <a:solidFill>
                <a:srgbClr val="399B80"/>
              </a:solidFill>
              <a:effectLst>
                <a:outerShdw blurRad="38100" dist="38100" dir="2700000" algn="tl">
                  <a:srgbClr val="000000">
                    <a:alpha val="43137"/>
                  </a:srgbClr>
                </a:outerShdw>
              </a:effectLst>
              <a:latin typeface="微軟正黑體" panose="020B0604030504040204" pitchFamily="34" charset="-120"/>
            </a:endParaRPr>
          </a:p>
        </p:txBody>
      </p:sp>
    </p:spTree>
    <p:extLst>
      <p:ext uri="{BB962C8B-B14F-4D97-AF65-F5344CB8AC3E}">
        <p14:creationId xmlns:p14="http://schemas.microsoft.com/office/powerpoint/2010/main" val="288607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500"/>
                            </p:stCondLst>
                            <p:childTnLst>
                              <p:par>
                                <p:cTn id="17" presetID="26" presetClass="emph" presetSubtype="0" repeatCount="2000" fill="hold"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1500"/>
                            </p:stCondLst>
                            <p:childTnLst>
                              <p:par>
                                <p:cTn id="21" presetID="63" presetClass="path" presetSubtype="0" accel="50000" decel="50000" fill="hold" nodeType="afterEffect">
                                  <p:stCondLst>
                                    <p:cond delay="0"/>
                                  </p:stCondLst>
                                  <p:childTnLst>
                                    <p:animMotion origin="layout" path="M -4.16667E-6 0 L 0.33282 0.00602 " pathEditMode="relative" rAng="0" ptsTypes="AA">
                                      <p:cBhvr>
                                        <p:cTn id="22" dur="2000" fill="hold"/>
                                        <p:tgtEl>
                                          <p:spTgt spid="11"/>
                                        </p:tgtEl>
                                        <p:attrNameLst>
                                          <p:attrName>ppt_x</p:attrName>
                                          <p:attrName>ppt_y</p:attrName>
                                        </p:attrNameLst>
                                      </p:cBhvr>
                                      <p:rCtr x="16632" y="301"/>
                                    </p:animMotion>
                                  </p:childTnLst>
                                </p:cTn>
                              </p:par>
                              <p:par>
                                <p:cTn id="23" presetID="63" presetClass="path" presetSubtype="0" accel="50000" decel="50000" fill="hold" nodeType="withEffect">
                                  <p:stCondLst>
                                    <p:cond delay="0"/>
                                  </p:stCondLst>
                                  <p:childTnLst>
                                    <p:animMotion origin="layout" path="M 0.00034 -0.00231 L 0.33889 -0.00578 " pathEditMode="relative" rAng="0" ptsTypes="AA">
                                      <p:cBhvr>
                                        <p:cTn id="24" dur="2000" fill="hold"/>
                                        <p:tgtEl>
                                          <p:spTgt spid="12"/>
                                        </p:tgtEl>
                                        <p:attrNameLst>
                                          <p:attrName>ppt_x</p:attrName>
                                          <p:attrName>ppt_y</p:attrName>
                                        </p:attrNameLst>
                                      </p:cBhvr>
                                      <p:rCtr x="16927" y="-185"/>
                                    </p:animMotion>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childTnLst>
                          </p:cTn>
                        </p:par>
                        <p:par>
                          <p:cTn id="40" fill="hold">
                            <p:stCondLst>
                              <p:cond delay="500"/>
                            </p:stCondLst>
                            <p:childTnLst>
                              <p:par>
                                <p:cTn id="41" presetID="26" presetClass="emph" presetSubtype="0" repeatCount="2000" fill="hold" nodeType="afterEffect">
                                  <p:stCondLst>
                                    <p:cond delay="0"/>
                                  </p:stCondLst>
                                  <p:childTnLst>
                                    <p:animEffect transition="out" filter="fade">
                                      <p:cBhvr>
                                        <p:cTn id="42" dur="500" tmFilter="0, 0; .2, .5; .8, .5; 1, 0"/>
                                        <p:tgtEl>
                                          <p:spTgt spid="36">
                                            <p:txEl>
                                              <p:pRg st="0" end="0"/>
                                            </p:txEl>
                                          </p:spTgt>
                                        </p:tgtEl>
                                      </p:cBhvr>
                                    </p:animEffect>
                                    <p:animScale>
                                      <p:cBhvr>
                                        <p:cTn id="43" dur="250" autoRev="1" fill="hold"/>
                                        <p:tgtEl>
                                          <p:spTgt spid="36">
                                            <p:txEl>
                                              <p:pRg st="0" end="0"/>
                                            </p:txEl>
                                          </p:spTgt>
                                        </p:tgtEl>
                                      </p:cBhvr>
                                      <p:by x="105000" y="105000"/>
                                    </p:animScale>
                                  </p:childTnLst>
                                </p:cTn>
                              </p:par>
                            </p:childTnLst>
                          </p:cTn>
                        </p:par>
                        <p:par>
                          <p:cTn id="44" fill="hold">
                            <p:stCondLst>
                              <p:cond delay="1500"/>
                            </p:stCondLst>
                            <p:childTnLst>
                              <p:par>
                                <p:cTn id="45" presetID="63" presetClass="path" presetSubtype="0" accel="50000" decel="50000" fill="hold" nodeType="afterEffect">
                                  <p:stCondLst>
                                    <p:cond delay="0"/>
                                  </p:stCondLst>
                                  <p:childTnLst>
                                    <p:animMotion origin="layout" path="M 0.00122 -0.00116 L 0.30573 0.00254 " pathEditMode="relative" rAng="0" ptsTypes="AA">
                                      <p:cBhvr>
                                        <p:cTn id="46" dur="2000" fill="hold"/>
                                        <p:tgtEl>
                                          <p:spTgt spid="29"/>
                                        </p:tgtEl>
                                        <p:attrNameLst>
                                          <p:attrName>ppt_x</p:attrName>
                                          <p:attrName>ppt_y</p:attrName>
                                        </p:attrNameLst>
                                      </p:cBhvr>
                                      <p:rCtr x="15226" y="185"/>
                                    </p:animMotion>
                                  </p:childTnLst>
                                </p:cTn>
                              </p:par>
                              <p:par>
                                <p:cTn id="47" presetID="63" presetClass="path" presetSubtype="0" accel="50000" decel="50000" fill="hold" nodeType="withEffect">
                                  <p:stCondLst>
                                    <p:cond delay="0"/>
                                  </p:stCondLst>
                                  <p:childTnLst>
                                    <p:animMotion origin="layout" path="M -3.61111E-6 -4.07407E-6 L 0.30452 0.00371 " pathEditMode="relative" rAng="0" ptsTypes="AA">
                                      <p:cBhvr>
                                        <p:cTn id="48" dur="2000" fill="hold"/>
                                        <p:tgtEl>
                                          <p:spTgt spid="23"/>
                                        </p:tgtEl>
                                        <p:attrNameLst>
                                          <p:attrName>ppt_x</p:attrName>
                                          <p:attrName>ppt_y</p:attrName>
                                        </p:attrNameLst>
                                      </p:cBhvr>
                                      <p:rCtr x="15226" y="185"/>
                                    </p:animMotion>
                                  </p:childTnLst>
                                </p:cTn>
                              </p:par>
                              <p:par>
                                <p:cTn id="49" presetID="63" presetClass="path" presetSubtype="0" accel="50000" decel="50000" fill="hold" nodeType="withEffect">
                                  <p:stCondLst>
                                    <p:cond delay="0"/>
                                  </p:stCondLst>
                                  <p:childTnLst>
                                    <p:animMotion origin="layout" path="M 0.33282 0.00602 L 0.66355 0.00602 " pathEditMode="relative" rAng="0" ptsTypes="AA">
                                      <p:cBhvr>
                                        <p:cTn id="50" dur="2000" fill="hold"/>
                                        <p:tgtEl>
                                          <p:spTgt spid="11"/>
                                        </p:tgtEl>
                                        <p:attrNameLst>
                                          <p:attrName>ppt_x</p:attrName>
                                          <p:attrName>ppt_y</p:attrName>
                                        </p:attrNameLst>
                                      </p:cBhvr>
                                      <p:rCtr x="16528" y="0"/>
                                    </p:animMotion>
                                  </p:childTnLst>
                                </p:cTn>
                              </p:par>
                              <p:par>
                                <p:cTn id="51" presetID="63" presetClass="path" presetSubtype="0" accel="50000" decel="50000" fill="hold" nodeType="withEffect">
                                  <p:stCondLst>
                                    <p:cond delay="0"/>
                                  </p:stCondLst>
                                  <p:childTnLst>
                                    <p:animMotion origin="layout" path="M 0.33889 -0.00578 L 0.66146 -0.00347 " pathEditMode="relative" rAng="0" ptsTypes="AA">
                                      <p:cBhvr>
                                        <p:cTn id="52" dur="2000" fill="hold"/>
                                        <p:tgtEl>
                                          <p:spTgt spid="12"/>
                                        </p:tgtEl>
                                        <p:attrNameLst>
                                          <p:attrName>ppt_x</p:attrName>
                                          <p:attrName>ppt_y</p:attrName>
                                        </p:attrNameLst>
                                      </p:cBhvr>
                                      <p:rCtr x="16128" y="116"/>
                                    </p:animMotion>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grpId="0" nodeType="clickEffect">
                                  <p:stCondLst>
                                    <p:cond delay="0"/>
                                  </p:stCondLst>
                                  <p:childTnLst>
                                    <p:animEffect transition="out" filter="fade">
                                      <p:cBhvr>
                                        <p:cTn id="56" dur="1000"/>
                                        <p:tgtEl>
                                          <p:spTgt spid="10">
                                            <p:txEl>
                                              <p:pRg st="0" end="0"/>
                                            </p:txEl>
                                          </p:spTgt>
                                        </p:tgtEl>
                                      </p:cBhvr>
                                    </p:animEffect>
                                    <p:anim calcmode="lin" valueType="num">
                                      <p:cBhvr>
                                        <p:cTn id="57"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p:tgtEl>
                                          <p:spTgt spid="10">
                                            <p:txEl>
                                              <p:pRg st="0" end="0"/>
                                            </p:txEl>
                                          </p:spTgt>
                                        </p:tgtEl>
                                        <p:attrNameLst>
                                          <p:attrName>ppt_y</p:attrName>
                                        </p:attrNameLst>
                                      </p:cBhvr>
                                      <p:tavLst>
                                        <p:tav tm="0">
                                          <p:val>
                                            <p:strVal val="ppt_y"/>
                                          </p:val>
                                        </p:tav>
                                        <p:tav tm="100000">
                                          <p:val>
                                            <p:strVal val="ppt_y+.1"/>
                                          </p:val>
                                        </p:tav>
                                      </p:tavLst>
                                    </p:anim>
                                    <p:set>
                                      <p:cBhvr>
                                        <p:cTn id="59" dur="1" fill="hold">
                                          <p:stCondLst>
                                            <p:cond delay="999"/>
                                          </p:stCondLst>
                                        </p:cTn>
                                        <p:tgtEl>
                                          <p:spTgt spid="10">
                                            <p:txEl>
                                              <p:pRg st="0" end="0"/>
                                            </p:txEl>
                                          </p:spTgt>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10">
                                            <p:bg/>
                                          </p:spTgt>
                                        </p:tgtEl>
                                      </p:cBhvr>
                                    </p:animEffect>
                                    <p:anim calcmode="lin" valueType="num">
                                      <p:cBhvr>
                                        <p:cTn id="62" dur="1000"/>
                                        <p:tgtEl>
                                          <p:spTgt spid="10">
                                            <p:bg/>
                                          </p:spTgt>
                                        </p:tgtEl>
                                        <p:attrNameLst>
                                          <p:attrName>ppt_x</p:attrName>
                                        </p:attrNameLst>
                                      </p:cBhvr>
                                      <p:tavLst>
                                        <p:tav tm="0">
                                          <p:val>
                                            <p:strVal val="ppt_x"/>
                                          </p:val>
                                        </p:tav>
                                        <p:tav tm="100000">
                                          <p:val>
                                            <p:strVal val="ppt_x"/>
                                          </p:val>
                                        </p:tav>
                                      </p:tavLst>
                                    </p:anim>
                                    <p:anim calcmode="lin" valueType="num">
                                      <p:cBhvr>
                                        <p:cTn id="63" dur="1000"/>
                                        <p:tgtEl>
                                          <p:spTgt spid="10">
                                            <p:bg/>
                                          </p:spTgt>
                                        </p:tgtEl>
                                        <p:attrNameLst>
                                          <p:attrName>ppt_y</p:attrName>
                                        </p:attrNameLst>
                                      </p:cBhvr>
                                      <p:tavLst>
                                        <p:tav tm="0">
                                          <p:val>
                                            <p:strVal val="ppt_y"/>
                                          </p:val>
                                        </p:tav>
                                        <p:tav tm="100000">
                                          <p:val>
                                            <p:strVal val="ppt_y+.1"/>
                                          </p:val>
                                        </p:tav>
                                      </p:tavLst>
                                    </p:anim>
                                    <p:set>
                                      <p:cBhvr>
                                        <p:cTn id="64" dur="1" fill="hold">
                                          <p:stCondLst>
                                            <p:cond delay="999"/>
                                          </p:stCondLst>
                                        </p:cTn>
                                        <p:tgtEl>
                                          <p:spTgt spid="10">
                                            <p:bg/>
                                          </p:spTgt>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35">
                                            <p:txEl>
                                              <p:pRg st="0" end="0"/>
                                            </p:txEl>
                                          </p:spTgt>
                                        </p:tgtEl>
                                      </p:cBhvr>
                                    </p:animEffect>
                                    <p:anim calcmode="lin" valueType="num">
                                      <p:cBhvr>
                                        <p:cTn id="67" dur="1000"/>
                                        <p:tgtEl>
                                          <p:spTgt spid="35">
                                            <p:txEl>
                                              <p:pRg st="0" end="0"/>
                                            </p:txEl>
                                          </p:spTgt>
                                        </p:tgtEl>
                                        <p:attrNameLst>
                                          <p:attrName>ppt_x</p:attrName>
                                        </p:attrNameLst>
                                      </p:cBhvr>
                                      <p:tavLst>
                                        <p:tav tm="0">
                                          <p:val>
                                            <p:strVal val="ppt_x"/>
                                          </p:val>
                                        </p:tav>
                                        <p:tav tm="100000">
                                          <p:val>
                                            <p:strVal val="ppt_x"/>
                                          </p:val>
                                        </p:tav>
                                      </p:tavLst>
                                    </p:anim>
                                    <p:anim calcmode="lin" valueType="num">
                                      <p:cBhvr>
                                        <p:cTn id="68" dur="1000"/>
                                        <p:tgtEl>
                                          <p:spTgt spid="35">
                                            <p:txEl>
                                              <p:pRg st="0" end="0"/>
                                            </p:txEl>
                                          </p:spTgt>
                                        </p:tgtEl>
                                        <p:attrNameLst>
                                          <p:attrName>ppt_y</p:attrName>
                                        </p:attrNameLst>
                                      </p:cBhvr>
                                      <p:tavLst>
                                        <p:tav tm="0">
                                          <p:val>
                                            <p:strVal val="ppt_y"/>
                                          </p:val>
                                        </p:tav>
                                        <p:tav tm="100000">
                                          <p:val>
                                            <p:strVal val="ppt_y+.1"/>
                                          </p:val>
                                        </p:tav>
                                      </p:tavLst>
                                    </p:anim>
                                    <p:set>
                                      <p:cBhvr>
                                        <p:cTn id="69" dur="1" fill="hold">
                                          <p:stCondLst>
                                            <p:cond delay="999"/>
                                          </p:stCondLst>
                                        </p:cTn>
                                        <p:tgtEl>
                                          <p:spTgt spid="35">
                                            <p:txEl>
                                              <p:pRg st="0" end="0"/>
                                            </p:txEl>
                                          </p:spTgt>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1000"/>
                                        <p:tgtEl>
                                          <p:spTgt spid="35">
                                            <p:bg/>
                                          </p:spTgt>
                                        </p:tgtEl>
                                      </p:cBhvr>
                                    </p:animEffect>
                                    <p:anim calcmode="lin" valueType="num">
                                      <p:cBhvr>
                                        <p:cTn id="72" dur="1000"/>
                                        <p:tgtEl>
                                          <p:spTgt spid="35">
                                            <p:bg/>
                                          </p:spTgt>
                                        </p:tgtEl>
                                        <p:attrNameLst>
                                          <p:attrName>ppt_x</p:attrName>
                                        </p:attrNameLst>
                                      </p:cBhvr>
                                      <p:tavLst>
                                        <p:tav tm="0">
                                          <p:val>
                                            <p:strVal val="ppt_x"/>
                                          </p:val>
                                        </p:tav>
                                        <p:tav tm="100000">
                                          <p:val>
                                            <p:strVal val="ppt_x"/>
                                          </p:val>
                                        </p:tav>
                                      </p:tavLst>
                                    </p:anim>
                                    <p:anim calcmode="lin" valueType="num">
                                      <p:cBhvr>
                                        <p:cTn id="73" dur="1000"/>
                                        <p:tgtEl>
                                          <p:spTgt spid="35">
                                            <p:bg/>
                                          </p:spTgt>
                                        </p:tgtEl>
                                        <p:attrNameLst>
                                          <p:attrName>ppt_y</p:attrName>
                                        </p:attrNameLst>
                                      </p:cBhvr>
                                      <p:tavLst>
                                        <p:tav tm="0">
                                          <p:val>
                                            <p:strVal val="ppt_y"/>
                                          </p:val>
                                        </p:tav>
                                        <p:tav tm="100000">
                                          <p:val>
                                            <p:strVal val="ppt_y+.1"/>
                                          </p:val>
                                        </p:tav>
                                      </p:tavLst>
                                    </p:anim>
                                    <p:set>
                                      <p:cBhvr>
                                        <p:cTn id="74" dur="1" fill="hold">
                                          <p:stCondLst>
                                            <p:cond delay="999"/>
                                          </p:stCondLst>
                                        </p:cTn>
                                        <p:tgtEl>
                                          <p:spTgt spid="35">
                                            <p:bg/>
                                          </p:spTgt>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29"/>
                                        </p:tgtEl>
                                      </p:cBhvr>
                                    </p:animEffect>
                                    <p:anim calcmode="lin" valueType="num">
                                      <p:cBhvr>
                                        <p:cTn id="77" dur="1000"/>
                                        <p:tgtEl>
                                          <p:spTgt spid="29"/>
                                        </p:tgtEl>
                                        <p:attrNameLst>
                                          <p:attrName>ppt_x</p:attrName>
                                        </p:attrNameLst>
                                      </p:cBhvr>
                                      <p:tavLst>
                                        <p:tav tm="0">
                                          <p:val>
                                            <p:strVal val="ppt_x"/>
                                          </p:val>
                                        </p:tav>
                                        <p:tav tm="100000">
                                          <p:val>
                                            <p:strVal val="ppt_x"/>
                                          </p:val>
                                        </p:tav>
                                      </p:tavLst>
                                    </p:anim>
                                    <p:anim calcmode="lin" valueType="num">
                                      <p:cBhvr>
                                        <p:cTn id="78" dur="1000"/>
                                        <p:tgtEl>
                                          <p:spTgt spid="29"/>
                                        </p:tgtEl>
                                        <p:attrNameLst>
                                          <p:attrName>ppt_y</p:attrName>
                                        </p:attrNameLst>
                                      </p:cBhvr>
                                      <p:tavLst>
                                        <p:tav tm="0">
                                          <p:val>
                                            <p:strVal val="ppt_y"/>
                                          </p:val>
                                        </p:tav>
                                        <p:tav tm="100000">
                                          <p:val>
                                            <p:strVal val="ppt_y+.1"/>
                                          </p:val>
                                        </p:tav>
                                      </p:tavLst>
                                    </p:anim>
                                    <p:set>
                                      <p:cBhvr>
                                        <p:cTn id="79" dur="1" fill="hold">
                                          <p:stCondLst>
                                            <p:cond delay="999"/>
                                          </p:stCondLst>
                                        </p:cTn>
                                        <p:tgtEl>
                                          <p:spTgt spid="29"/>
                                        </p:tgtEl>
                                        <p:attrNameLst>
                                          <p:attrName>style.visibility</p:attrName>
                                        </p:attrNameLst>
                                      </p:cBhvr>
                                      <p:to>
                                        <p:strVal val="hidden"/>
                                      </p:to>
                                    </p:set>
                                  </p:childTnLst>
                                </p:cTn>
                              </p:par>
                              <p:par>
                                <p:cTn id="80" presetID="42" presetClass="exit" presetSubtype="0" fill="hold" nodeType="withEffect">
                                  <p:stCondLst>
                                    <p:cond delay="0"/>
                                  </p:stCondLst>
                                  <p:childTnLst>
                                    <p:animEffect transition="out" filter="fade">
                                      <p:cBhvr>
                                        <p:cTn id="81" dur="1000"/>
                                        <p:tgtEl>
                                          <p:spTgt spid="11"/>
                                        </p:tgtEl>
                                      </p:cBhvr>
                                    </p:animEffect>
                                    <p:anim calcmode="lin" valueType="num">
                                      <p:cBhvr>
                                        <p:cTn id="82" dur="1000"/>
                                        <p:tgtEl>
                                          <p:spTgt spid="11"/>
                                        </p:tgtEl>
                                        <p:attrNameLst>
                                          <p:attrName>ppt_x</p:attrName>
                                        </p:attrNameLst>
                                      </p:cBhvr>
                                      <p:tavLst>
                                        <p:tav tm="0">
                                          <p:val>
                                            <p:strVal val="ppt_x"/>
                                          </p:val>
                                        </p:tav>
                                        <p:tav tm="100000">
                                          <p:val>
                                            <p:strVal val="ppt_x"/>
                                          </p:val>
                                        </p:tav>
                                      </p:tavLst>
                                    </p:anim>
                                    <p:anim calcmode="lin" valueType="num">
                                      <p:cBhvr>
                                        <p:cTn id="83" dur="1000"/>
                                        <p:tgtEl>
                                          <p:spTgt spid="11"/>
                                        </p:tgtEl>
                                        <p:attrNameLst>
                                          <p:attrName>ppt_y</p:attrName>
                                        </p:attrNameLst>
                                      </p:cBhvr>
                                      <p:tavLst>
                                        <p:tav tm="0">
                                          <p:val>
                                            <p:strVal val="ppt_y"/>
                                          </p:val>
                                        </p:tav>
                                        <p:tav tm="100000">
                                          <p:val>
                                            <p:strVal val="ppt_y+.1"/>
                                          </p:val>
                                        </p:tav>
                                      </p:tavLst>
                                    </p:anim>
                                    <p:set>
                                      <p:cBhvr>
                                        <p:cTn id="84" dur="1" fill="hold">
                                          <p:stCondLst>
                                            <p:cond delay="999"/>
                                          </p:stCondLst>
                                        </p:cTn>
                                        <p:tgtEl>
                                          <p:spTgt spid="11"/>
                                        </p:tgtEl>
                                        <p:attrNameLst>
                                          <p:attrName>style.visibility</p:attrName>
                                        </p:attrNameLst>
                                      </p:cBhvr>
                                      <p:to>
                                        <p:strVal val="hidden"/>
                                      </p:to>
                                    </p:set>
                                  </p:childTnLst>
                                </p:cTn>
                              </p:par>
                              <p:par>
                                <p:cTn id="85" presetID="42" presetClass="exit" presetSubtype="0" fill="hold" nodeType="withEffect">
                                  <p:stCondLst>
                                    <p:cond delay="0"/>
                                  </p:stCondLst>
                                  <p:childTnLst>
                                    <p:animEffect transition="out" filter="fade">
                                      <p:cBhvr>
                                        <p:cTn id="86" dur="1000"/>
                                        <p:tgtEl>
                                          <p:spTgt spid="12"/>
                                        </p:tgtEl>
                                      </p:cBhvr>
                                    </p:animEffect>
                                    <p:anim calcmode="lin" valueType="num">
                                      <p:cBhvr>
                                        <p:cTn id="87" dur="1000"/>
                                        <p:tgtEl>
                                          <p:spTgt spid="12"/>
                                        </p:tgtEl>
                                        <p:attrNameLst>
                                          <p:attrName>ppt_x</p:attrName>
                                        </p:attrNameLst>
                                      </p:cBhvr>
                                      <p:tavLst>
                                        <p:tav tm="0">
                                          <p:val>
                                            <p:strVal val="ppt_x"/>
                                          </p:val>
                                        </p:tav>
                                        <p:tav tm="100000">
                                          <p:val>
                                            <p:strVal val="ppt_x"/>
                                          </p:val>
                                        </p:tav>
                                      </p:tavLst>
                                    </p:anim>
                                    <p:anim calcmode="lin" valueType="num">
                                      <p:cBhvr>
                                        <p:cTn id="88" dur="1000"/>
                                        <p:tgtEl>
                                          <p:spTgt spid="12"/>
                                        </p:tgtEl>
                                        <p:attrNameLst>
                                          <p:attrName>ppt_y</p:attrName>
                                        </p:attrNameLst>
                                      </p:cBhvr>
                                      <p:tavLst>
                                        <p:tav tm="0">
                                          <p:val>
                                            <p:strVal val="ppt_y"/>
                                          </p:val>
                                        </p:tav>
                                        <p:tav tm="100000">
                                          <p:val>
                                            <p:strVal val="ppt_y+.1"/>
                                          </p:val>
                                        </p:tav>
                                      </p:tavLst>
                                    </p:anim>
                                    <p:set>
                                      <p:cBhvr>
                                        <p:cTn id="89" dur="1" fill="hold">
                                          <p:stCondLst>
                                            <p:cond delay="999"/>
                                          </p:stCondLst>
                                        </p:cTn>
                                        <p:tgtEl>
                                          <p:spTgt spid="12"/>
                                        </p:tgtEl>
                                        <p:attrNameLst>
                                          <p:attrName>style.visibility</p:attrName>
                                        </p:attrNameLst>
                                      </p:cBhvr>
                                      <p:to>
                                        <p:strVal val="hidden"/>
                                      </p:to>
                                    </p:set>
                                  </p:childTnLst>
                                </p:cTn>
                              </p:par>
                              <p:par>
                                <p:cTn id="90" presetID="42" presetClass="exit" presetSubtype="0" fill="hold" grpId="1" nodeType="withEffect">
                                  <p:stCondLst>
                                    <p:cond delay="0"/>
                                  </p:stCondLst>
                                  <p:childTnLst>
                                    <p:animEffect transition="out" filter="fade">
                                      <p:cBhvr>
                                        <p:cTn id="91" dur="1000"/>
                                        <p:tgtEl>
                                          <p:spTgt spid="36">
                                            <p:txEl>
                                              <p:pRg st="0" end="0"/>
                                            </p:txEl>
                                          </p:spTgt>
                                        </p:tgtEl>
                                      </p:cBhvr>
                                    </p:animEffect>
                                    <p:anim calcmode="lin" valueType="num">
                                      <p:cBhvr>
                                        <p:cTn id="92" dur="1000"/>
                                        <p:tgtEl>
                                          <p:spTgt spid="36">
                                            <p:txEl>
                                              <p:pRg st="0" end="0"/>
                                            </p:txEl>
                                          </p:spTgt>
                                        </p:tgtEl>
                                        <p:attrNameLst>
                                          <p:attrName>ppt_x</p:attrName>
                                        </p:attrNameLst>
                                      </p:cBhvr>
                                      <p:tavLst>
                                        <p:tav tm="0">
                                          <p:val>
                                            <p:strVal val="ppt_x"/>
                                          </p:val>
                                        </p:tav>
                                        <p:tav tm="100000">
                                          <p:val>
                                            <p:strVal val="ppt_x"/>
                                          </p:val>
                                        </p:tav>
                                      </p:tavLst>
                                    </p:anim>
                                    <p:anim calcmode="lin" valueType="num">
                                      <p:cBhvr>
                                        <p:cTn id="93" dur="1000"/>
                                        <p:tgtEl>
                                          <p:spTgt spid="36">
                                            <p:txEl>
                                              <p:pRg st="0" end="0"/>
                                            </p:txEl>
                                          </p:spTgt>
                                        </p:tgtEl>
                                        <p:attrNameLst>
                                          <p:attrName>ppt_y</p:attrName>
                                        </p:attrNameLst>
                                      </p:cBhvr>
                                      <p:tavLst>
                                        <p:tav tm="0">
                                          <p:val>
                                            <p:strVal val="ppt_y"/>
                                          </p:val>
                                        </p:tav>
                                        <p:tav tm="100000">
                                          <p:val>
                                            <p:strVal val="ppt_y+.1"/>
                                          </p:val>
                                        </p:tav>
                                      </p:tavLst>
                                    </p:anim>
                                    <p:set>
                                      <p:cBhvr>
                                        <p:cTn id="94" dur="1" fill="hold">
                                          <p:stCondLst>
                                            <p:cond delay="999"/>
                                          </p:stCondLst>
                                        </p:cTn>
                                        <p:tgtEl>
                                          <p:spTgt spid="36">
                                            <p:txEl>
                                              <p:pRg st="0" end="0"/>
                                            </p:txEl>
                                          </p:spTgt>
                                        </p:tgtEl>
                                        <p:attrNameLst>
                                          <p:attrName>style.visibility</p:attrName>
                                        </p:attrNameLst>
                                      </p:cBhvr>
                                      <p:to>
                                        <p:strVal val="hidden"/>
                                      </p:to>
                                    </p:set>
                                  </p:childTnLst>
                                </p:cTn>
                              </p:par>
                              <p:par>
                                <p:cTn id="95" presetID="42" presetClass="exit" presetSubtype="0" fill="hold" grpId="1" nodeType="withEffect">
                                  <p:stCondLst>
                                    <p:cond delay="0"/>
                                  </p:stCondLst>
                                  <p:childTnLst>
                                    <p:animEffect transition="out" filter="fade">
                                      <p:cBhvr>
                                        <p:cTn id="96" dur="1000"/>
                                        <p:tgtEl>
                                          <p:spTgt spid="36">
                                            <p:bg/>
                                          </p:spTgt>
                                        </p:tgtEl>
                                      </p:cBhvr>
                                    </p:animEffect>
                                    <p:anim calcmode="lin" valueType="num">
                                      <p:cBhvr>
                                        <p:cTn id="97" dur="1000"/>
                                        <p:tgtEl>
                                          <p:spTgt spid="36">
                                            <p:bg/>
                                          </p:spTgt>
                                        </p:tgtEl>
                                        <p:attrNameLst>
                                          <p:attrName>ppt_x</p:attrName>
                                        </p:attrNameLst>
                                      </p:cBhvr>
                                      <p:tavLst>
                                        <p:tav tm="0">
                                          <p:val>
                                            <p:strVal val="ppt_x"/>
                                          </p:val>
                                        </p:tav>
                                        <p:tav tm="100000">
                                          <p:val>
                                            <p:strVal val="ppt_x"/>
                                          </p:val>
                                        </p:tav>
                                      </p:tavLst>
                                    </p:anim>
                                    <p:anim calcmode="lin" valueType="num">
                                      <p:cBhvr>
                                        <p:cTn id="98" dur="1000"/>
                                        <p:tgtEl>
                                          <p:spTgt spid="36">
                                            <p:bg/>
                                          </p:spTgt>
                                        </p:tgtEl>
                                        <p:attrNameLst>
                                          <p:attrName>ppt_y</p:attrName>
                                        </p:attrNameLst>
                                      </p:cBhvr>
                                      <p:tavLst>
                                        <p:tav tm="0">
                                          <p:val>
                                            <p:strVal val="ppt_y"/>
                                          </p:val>
                                        </p:tav>
                                        <p:tav tm="100000">
                                          <p:val>
                                            <p:strVal val="ppt_y+.1"/>
                                          </p:val>
                                        </p:tav>
                                      </p:tavLst>
                                    </p:anim>
                                    <p:set>
                                      <p:cBhvr>
                                        <p:cTn id="99" dur="1" fill="hold">
                                          <p:stCondLst>
                                            <p:cond delay="999"/>
                                          </p:stCondLst>
                                        </p:cTn>
                                        <p:tgtEl>
                                          <p:spTgt spid="36">
                                            <p:bg/>
                                          </p:spTgt>
                                        </p:tgtEl>
                                        <p:attrNameLst>
                                          <p:attrName>style.visibility</p:attrName>
                                        </p:attrNameLst>
                                      </p:cBhvr>
                                      <p:to>
                                        <p:strVal val="hidden"/>
                                      </p:to>
                                    </p:set>
                                  </p:childTnLst>
                                </p:cTn>
                              </p:par>
                              <p:par>
                                <p:cTn id="100" presetID="42" presetClass="exit" presetSubtype="0" fill="hold" nodeType="withEffect">
                                  <p:stCondLst>
                                    <p:cond delay="0"/>
                                  </p:stCondLst>
                                  <p:childTnLst>
                                    <p:animEffect transition="out" filter="fade">
                                      <p:cBhvr>
                                        <p:cTn id="101" dur="1000"/>
                                        <p:tgtEl>
                                          <p:spTgt spid="53"/>
                                        </p:tgtEl>
                                      </p:cBhvr>
                                    </p:animEffect>
                                    <p:anim calcmode="lin" valueType="num">
                                      <p:cBhvr>
                                        <p:cTn id="102" dur="1000"/>
                                        <p:tgtEl>
                                          <p:spTgt spid="53"/>
                                        </p:tgtEl>
                                        <p:attrNameLst>
                                          <p:attrName>ppt_x</p:attrName>
                                        </p:attrNameLst>
                                      </p:cBhvr>
                                      <p:tavLst>
                                        <p:tav tm="0">
                                          <p:val>
                                            <p:strVal val="ppt_x"/>
                                          </p:val>
                                        </p:tav>
                                        <p:tav tm="100000">
                                          <p:val>
                                            <p:strVal val="ppt_x"/>
                                          </p:val>
                                        </p:tav>
                                      </p:tavLst>
                                    </p:anim>
                                    <p:anim calcmode="lin" valueType="num">
                                      <p:cBhvr>
                                        <p:cTn id="103" dur="1000"/>
                                        <p:tgtEl>
                                          <p:spTgt spid="53"/>
                                        </p:tgtEl>
                                        <p:attrNameLst>
                                          <p:attrName>ppt_y</p:attrName>
                                        </p:attrNameLst>
                                      </p:cBhvr>
                                      <p:tavLst>
                                        <p:tav tm="0">
                                          <p:val>
                                            <p:strVal val="ppt_y"/>
                                          </p:val>
                                        </p:tav>
                                        <p:tav tm="100000">
                                          <p:val>
                                            <p:strVal val="ppt_y+.1"/>
                                          </p:val>
                                        </p:tav>
                                      </p:tavLst>
                                    </p:anim>
                                    <p:set>
                                      <p:cBhvr>
                                        <p:cTn id="104" dur="1" fill="hold">
                                          <p:stCondLst>
                                            <p:cond delay="999"/>
                                          </p:stCondLst>
                                        </p:cTn>
                                        <p:tgtEl>
                                          <p:spTgt spid="53"/>
                                        </p:tgtEl>
                                        <p:attrNameLst>
                                          <p:attrName>style.visibility</p:attrName>
                                        </p:attrNameLst>
                                      </p:cBhvr>
                                      <p:to>
                                        <p:strVal val="hidden"/>
                                      </p:to>
                                    </p:set>
                                  </p:childTnLst>
                                </p:cTn>
                              </p:par>
                              <p:par>
                                <p:cTn id="105" presetID="42" presetClass="exit" presetSubtype="0" fill="hold" nodeType="withEffect">
                                  <p:stCondLst>
                                    <p:cond delay="0"/>
                                  </p:stCondLst>
                                  <p:childTnLst>
                                    <p:animEffect transition="out" filter="fade">
                                      <p:cBhvr>
                                        <p:cTn id="106" dur="1000"/>
                                        <p:tgtEl>
                                          <p:spTgt spid="54"/>
                                        </p:tgtEl>
                                      </p:cBhvr>
                                    </p:animEffect>
                                    <p:anim calcmode="lin" valueType="num">
                                      <p:cBhvr>
                                        <p:cTn id="107" dur="1000"/>
                                        <p:tgtEl>
                                          <p:spTgt spid="54"/>
                                        </p:tgtEl>
                                        <p:attrNameLst>
                                          <p:attrName>ppt_x</p:attrName>
                                        </p:attrNameLst>
                                      </p:cBhvr>
                                      <p:tavLst>
                                        <p:tav tm="0">
                                          <p:val>
                                            <p:strVal val="ppt_x"/>
                                          </p:val>
                                        </p:tav>
                                        <p:tav tm="100000">
                                          <p:val>
                                            <p:strVal val="ppt_x"/>
                                          </p:val>
                                        </p:tav>
                                      </p:tavLst>
                                    </p:anim>
                                    <p:anim calcmode="lin" valueType="num">
                                      <p:cBhvr>
                                        <p:cTn id="108" dur="1000"/>
                                        <p:tgtEl>
                                          <p:spTgt spid="54"/>
                                        </p:tgtEl>
                                        <p:attrNameLst>
                                          <p:attrName>ppt_y</p:attrName>
                                        </p:attrNameLst>
                                      </p:cBhvr>
                                      <p:tavLst>
                                        <p:tav tm="0">
                                          <p:val>
                                            <p:strVal val="ppt_y"/>
                                          </p:val>
                                        </p:tav>
                                        <p:tav tm="100000">
                                          <p:val>
                                            <p:strVal val="ppt_y+.1"/>
                                          </p:val>
                                        </p:tav>
                                      </p:tavLst>
                                    </p:anim>
                                    <p:set>
                                      <p:cBhvr>
                                        <p:cTn id="109" dur="1" fill="hold">
                                          <p:stCondLst>
                                            <p:cond delay="999"/>
                                          </p:stCondLst>
                                        </p:cTn>
                                        <p:tgtEl>
                                          <p:spTgt spid="54"/>
                                        </p:tgtEl>
                                        <p:attrNameLst>
                                          <p:attrName>style.visibility</p:attrName>
                                        </p:attrNameLst>
                                      </p:cBhvr>
                                      <p:to>
                                        <p:strVal val="hidden"/>
                                      </p:to>
                                    </p:set>
                                  </p:childTnLst>
                                </p:cTn>
                              </p:par>
                              <p:par>
                                <p:cTn id="110" presetID="42" presetClass="exit" presetSubtype="0" fill="hold" nodeType="withEffect">
                                  <p:stCondLst>
                                    <p:cond delay="0"/>
                                  </p:stCondLst>
                                  <p:childTnLst>
                                    <p:animEffect transition="out" filter="fade">
                                      <p:cBhvr>
                                        <p:cTn id="111" dur="1000"/>
                                        <p:tgtEl>
                                          <p:spTgt spid="23"/>
                                        </p:tgtEl>
                                      </p:cBhvr>
                                    </p:animEffect>
                                    <p:anim calcmode="lin" valueType="num">
                                      <p:cBhvr>
                                        <p:cTn id="112" dur="1000"/>
                                        <p:tgtEl>
                                          <p:spTgt spid="23"/>
                                        </p:tgtEl>
                                        <p:attrNameLst>
                                          <p:attrName>ppt_x</p:attrName>
                                        </p:attrNameLst>
                                      </p:cBhvr>
                                      <p:tavLst>
                                        <p:tav tm="0">
                                          <p:val>
                                            <p:strVal val="ppt_x"/>
                                          </p:val>
                                        </p:tav>
                                        <p:tav tm="100000">
                                          <p:val>
                                            <p:strVal val="ppt_x"/>
                                          </p:val>
                                        </p:tav>
                                      </p:tavLst>
                                    </p:anim>
                                    <p:anim calcmode="lin" valueType="num">
                                      <p:cBhvr>
                                        <p:cTn id="113" dur="1000"/>
                                        <p:tgtEl>
                                          <p:spTgt spid="23"/>
                                        </p:tgtEl>
                                        <p:attrNameLst>
                                          <p:attrName>ppt_y</p:attrName>
                                        </p:attrNameLst>
                                      </p:cBhvr>
                                      <p:tavLst>
                                        <p:tav tm="0">
                                          <p:val>
                                            <p:strVal val="ppt_y"/>
                                          </p:val>
                                        </p:tav>
                                        <p:tav tm="100000">
                                          <p:val>
                                            <p:strVal val="ppt_y+.1"/>
                                          </p:val>
                                        </p:tav>
                                      </p:tavLst>
                                    </p:anim>
                                    <p:set>
                                      <p:cBhvr>
                                        <p:cTn id="114"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35" grpId="0" animBg="1"/>
      <p:bldP spid="35" grpId="1" build="allAtOnce" animBg="1"/>
      <p:bldP spid="36" grpId="0" animBg="1"/>
      <p:bldP spid="36" grpId="1"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228184" y="0"/>
            <a:ext cx="2915816"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投影片編號版面配置區 3"/>
          <p:cNvSpPr>
            <a:spLocks noGrp="1"/>
          </p:cNvSpPr>
          <p:nvPr>
            <p:ph type="sldNum" sz="quarter" idx="12"/>
          </p:nvPr>
        </p:nvSpPr>
        <p:spPr>
          <a:xfrm>
            <a:off x="8501385" y="6448251"/>
            <a:ext cx="512638" cy="365125"/>
          </a:xfrm>
        </p:spPr>
        <p:txBody>
          <a:bodyPr vert="horz" lIns="91440" tIns="45720" rIns="91440" bIns="45720" rtlCol="0" anchor="ctr"/>
          <a:lstStyle/>
          <a:p>
            <a:fld id="{32F4360C-EDD2-49D1-84E3-16D71C30310C}" type="slidenum">
              <a:rPr lang="zh-HK" altLang="en-US" sz="1400">
                <a:solidFill>
                  <a:schemeClr val="tx1">
                    <a:lumMod val="75000"/>
                    <a:lumOff val="25000"/>
                  </a:schemeClr>
                </a:solidFill>
              </a:rPr>
              <a:pPr/>
              <a:t>29</a:t>
            </a:fld>
            <a:endParaRPr lang="zh-HK" altLang="en-US" sz="1400" dirty="0">
              <a:solidFill>
                <a:schemeClr val="tx1">
                  <a:lumMod val="75000"/>
                  <a:lumOff val="25000"/>
                </a:schemeClr>
              </a:solidFill>
            </a:endParaRPr>
          </a:p>
        </p:txBody>
      </p:sp>
      <p:sp>
        <p:nvSpPr>
          <p:cNvPr id="5" name="矩形 4"/>
          <p:cNvSpPr/>
          <p:nvPr/>
        </p:nvSpPr>
        <p:spPr>
          <a:xfrm>
            <a:off x="0" y="0"/>
            <a:ext cx="2915815"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28" t="19625" r="64281" b="58676"/>
          <a:stretch/>
        </p:blipFill>
        <p:spPr bwMode="auto">
          <a:xfrm>
            <a:off x="3491880" y="647585"/>
            <a:ext cx="2232248" cy="190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186302" y="2865130"/>
            <a:ext cx="8784975" cy="677108"/>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en-US" altLang="zh-TW" sz="1900" b="1" u="sng" dirty="0">
                <a:solidFill>
                  <a:srgbClr val="FF0000"/>
                </a:solidFill>
                <a:latin typeface="微軟正黑體" panose="020B0604030504040204" pitchFamily="34" charset="-120"/>
                <a:ea typeface="微軟正黑體" panose="020B0604030504040204" pitchFamily="34" charset="-120"/>
              </a:rPr>
              <a:t>Must submit  </a:t>
            </a:r>
            <a:r>
              <a:rPr lang="en-US" altLang="zh-TW" sz="1900" b="1" u="sng" dirty="0">
                <a:solidFill>
                  <a:srgbClr val="FFC000"/>
                </a:solidFill>
                <a:latin typeface="微軟正黑體" panose="020B0604030504040204" pitchFamily="34" charset="-120"/>
                <a:ea typeface="微軟正黑體" panose="020B0604030504040204" pitchFamily="34" charset="-120"/>
              </a:rPr>
              <a:t>“RC” </a:t>
            </a:r>
            <a:r>
              <a:rPr lang="en-US" altLang="zh-TW" sz="1900" b="1" u="sng" dirty="0">
                <a:solidFill>
                  <a:srgbClr val="FF0000"/>
                </a:solidFill>
                <a:latin typeface="微軟正黑體" panose="020B0604030504040204" pitchFamily="34" charset="-120"/>
                <a:ea typeface="微軟正黑體" panose="020B0604030504040204" pitchFamily="34" charset="-120"/>
              </a:rPr>
              <a:t>or </a:t>
            </a:r>
            <a:r>
              <a:rPr lang="en-US" altLang="zh-TW" sz="1900" b="1" u="sng" dirty="0">
                <a:solidFill>
                  <a:schemeClr val="bg1">
                    <a:lumMod val="75000"/>
                  </a:schemeClr>
                </a:solidFill>
                <a:latin typeface="微軟正黑體" panose="020B0604030504040204" pitchFamily="34" charset="-120"/>
                <a:ea typeface="微軟正黑體" panose="020B0604030504040204" pitchFamily="34" charset="-120"/>
              </a:rPr>
              <a:t>“AP” </a:t>
            </a:r>
            <a:r>
              <a:rPr lang="en-US" altLang="zh-TW" sz="1900" b="1" u="sng" dirty="0">
                <a:solidFill>
                  <a:srgbClr val="FF0000"/>
                </a:solidFill>
                <a:latin typeface="微軟正黑體" panose="020B0604030504040204" pitchFamily="34" charset="-120"/>
                <a:ea typeface="微軟正黑體" panose="020B0604030504040204" pitchFamily="34" charset="-120"/>
              </a:rPr>
              <a:t>to School B                                                                                    on or before the 1st  day of officially attending </a:t>
            </a:r>
            <a:r>
              <a:rPr lang="en-US" altLang="zh-TW" sz="1900" b="1" u="sng" dirty="0" smtClean="0">
                <a:solidFill>
                  <a:srgbClr val="FF0000"/>
                </a:solidFill>
                <a:latin typeface="微軟正黑體" panose="020B0604030504040204" pitchFamily="34" charset="-120"/>
                <a:ea typeface="微軟正黑體" panose="020B0604030504040204" pitchFamily="34" charset="-120"/>
              </a:rPr>
              <a:t>School B.</a:t>
            </a:r>
            <a:endParaRPr lang="en-US" altLang="zh-TW" sz="1900" b="1" u="sng" dirty="0">
              <a:solidFill>
                <a:srgbClr val="FF0000"/>
              </a:solidFill>
              <a:latin typeface="微軟正黑體" panose="020B0604030504040204" pitchFamily="34" charset="-120"/>
              <a:ea typeface="微軟正黑體" panose="020B0604030504040204" pitchFamily="34" charset="-12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7889" y="3634675"/>
            <a:ext cx="938143" cy="127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72248" y="5200914"/>
            <a:ext cx="911520" cy="123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圖片 16"/>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935676" y="5196215"/>
            <a:ext cx="477090" cy="1030002"/>
          </a:xfrm>
          <a:prstGeom prst="rect">
            <a:avLst/>
          </a:prstGeom>
          <a:effectLst>
            <a:outerShdw blurRad="50800" dist="38100" dir="8100000" algn="tr" rotWithShape="0">
              <a:prstClr val="black">
                <a:alpha val="40000"/>
              </a:prstClr>
            </a:outerShdw>
          </a:effectLst>
        </p:spPr>
      </p:pic>
      <p:pic>
        <p:nvPicPr>
          <p:cNvPr id="18" name="圖片 17"/>
          <p:cNvPicPr>
            <a:picLocks noChangeAspect="1"/>
          </p:cNvPicPr>
          <p:nvPr/>
        </p:nvPicPr>
        <p:blipFill rotWithShape="1">
          <a:blip r:embed="rId7" cstate="print">
            <a:extLst>
              <a:ext uri="{28A0092B-C50C-407E-A947-70E740481C1C}">
                <a14:useLocalDpi xmlns:a14="http://schemas.microsoft.com/office/drawing/2010/main" val="0"/>
              </a:ext>
            </a:extLst>
          </a:blip>
          <a:srcRect b="16286"/>
          <a:stretch/>
        </p:blipFill>
        <p:spPr>
          <a:xfrm>
            <a:off x="950443" y="3815708"/>
            <a:ext cx="463362" cy="1000363"/>
          </a:xfrm>
          <a:prstGeom prst="rect">
            <a:avLst/>
          </a:prstGeom>
          <a:effectLst>
            <a:outerShdw blurRad="50800" dist="38100" dir="8100000" algn="tr" rotWithShape="0">
              <a:prstClr val="black">
                <a:alpha val="40000"/>
              </a:prstClr>
            </a:outerShdw>
          </a:effectLst>
        </p:spPr>
      </p:pic>
      <p:pic>
        <p:nvPicPr>
          <p:cNvPr id="3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71758" y="3645578"/>
            <a:ext cx="881603" cy="12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71758" y="5166693"/>
            <a:ext cx="881603" cy="12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文字方塊 26"/>
          <p:cNvSpPr txBox="1"/>
          <p:nvPr/>
        </p:nvSpPr>
        <p:spPr>
          <a:xfrm>
            <a:off x="633702" y="502438"/>
            <a:ext cx="2078006" cy="738664"/>
          </a:xfrm>
          <a:prstGeom prst="rect">
            <a:avLst/>
          </a:prstGeom>
          <a:noFill/>
        </p:spPr>
        <p:txBody>
          <a:bodyPr wrap="none" rtlCol="0">
            <a:spAutoFit/>
          </a:bodyPr>
          <a:lstStyle/>
          <a:p>
            <a:pPr algn="ct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Studying in a K1 class </a:t>
            </a:r>
          </a:p>
          <a:p>
            <a:pPr algn="ct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in School A in the </a:t>
            </a:r>
          </a:p>
          <a:p>
            <a:pPr algn="ctr"/>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2018/19 school year</a:t>
            </a:r>
          </a:p>
        </p:txBody>
      </p:sp>
      <p:sp>
        <p:nvSpPr>
          <p:cNvPr id="28" name="文字方塊 27"/>
          <p:cNvSpPr txBox="1"/>
          <p:nvPr/>
        </p:nvSpPr>
        <p:spPr>
          <a:xfrm>
            <a:off x="6889431" y="623098"/>
            <a:ext cx="1912316" cy="523220"/>
          </a:xfrm>
          <a:prstGeom prst="rect">
            <a:avLst/>
          </a:prstGeom>
          <a:noFill/>
        </p:spPr>
        <p:txBody>
          <a:bodyPr wrap="square" rtlCol="0">
            <a:spAutoFit/>
          </a:bodyPr>
          <a:lstStyle/>
          <a:p>
            <a:r>
              <a:rPr lang="en-US" altLang="zh-TW" sz="1400" b="1" dirty="0">
                <a:solidFill>
                  <a:schemeClr val="accent1">
                    <a:lumMod val="75000"/>
                  </a:schemeClr>
                </a:solidFill>
                <a:latin typeface="微軟正黑體" panose="020B0604030504040204" pitchFamily="34" charset="-120"/>
                <a:ea typeface="微軟正黑體" panose="020B0604030504040204" pitchFamily="34" charset="-120"/>
              </a:rPr>
              <a:t>Transferring to School B</a:t>
            </a:r>
          </a:p>
        </p:txBody>
      </p:sp>
      <p:sp>
        <p:nvSpPr>
          <p:cNvPr id="29" name="內容版面配置區 2"/>
          <p:cNvSpPr>
            <a:spLocks noGrp="1"/>
          </p:cNvSpPr>
          <p:nvPr>
            <p:ph idx="1"/>
          </p:nvPr>
        </p:nvSpPr>
        <p:spPr>
          <a:xfrm>
            <a:off x="227248" y="12319"/>
            <a:ext cx="8689504" cy="504825"/>
          </a:xfrm>
          <a:effectLst>
            <a:innerShdw blurRad="63500" dist="50800">
              <a:prstClr val="black">
                <a:alpha val="50000"/>
              </a:prstClr>
            </a:innerShdw>
          </a:effectLst>
        </p:spPr>
        <p:txBody>
          <a:bodyPr vert="horz" rtlCol="0" anchor="ctr">
            <a:noAutofit/>
            <a:scene3d>
              <a:camera prst="orthographicFront"/>
              <a:lightRig rig="soft" dir="t"/>
            </a:scene3d>
            <a:sp3d prstMaterial="softEdge"/>
          </a:bodyPr>
          <a:lstStyle/>
          <a:p>
            <a:pPr marL="0" indent="0" algn="ctr" defTabSz="457200">
              <a:spcBef>
                <a:spcPct val="0"/>
              </a:spcBef>
              <a:buClr>
                <a:schemeClr val="accent1"/>
              </a:buClr>
              <a:buSzPct val="80000"/>
              <a:buNone/>
              <a:defRPr/>
            </a:pPr>
            <a:r>
              <a:rPr lang="en-US" altLang="zh-TW" sz="2000" dirty="0">
                <a:solidFill>
                  <a:srgbClr val="399B80"/>
                </a:solidFill>
                <a:effectLst>
                  <a:outerShdw blurRad="38100" dist="38100" dir="2700000" algn="tl">
                    <a:srgbClr val="000000">
                      <a:alpha val="43137"/>
                    </a:srgbClr>
                  </a:outerShdw>
                </a:effectLst>
                <a:latin typeface="微軟正黑體" panose="020B0604030504040204" pitchFamily="34" charset="-120"/>
              </a:rPr>
              <a:t>When is "Provisional Registration Letter" required? (Example)</a:t>
            </a:r>
          </a:p>
        </p:txBody>
      </p:sp>
      <p:pic>
        <p:nvPicPr>
          <p:cNvPr id="20" name="圖片 19"/>
          <p:cNvPicPr>
            <a:picLocks noChangeAspect="1"/>
          </p:cNvPicPr>
          <p:nvPr/>
        </p:nvPicPr>
        <p:blipFill rotWithShape="1">
          <a:blip r:embed="rId9" cstate="print">
            <a:extLst>
              <a:ext uri="{28A0092B-C50C-407E-A947-70E740481C1C}">
                <a14:useLocalDpi xmlns:a14="http://schemas.microsoft.com/office/drawing/2010/main" val="0"/>
              </a:ext>
            </a:extLst>
          </a:blip>
          <a:srcRect l="9716" r="12785"/>
          <a:stretch/>
        </p:blipFill>
        <p:spPr>
          <a:xfrm>
            <a:off x="562552" y="1215646"/>
            <a:ext cx="2123636" cy="1493274"/>
          </a:xfrm>
          <a:prstGeom prst="rect">
            <a:avLst/>
          </a:prstGeom>
        </p:spPr>
      </p:pic>
      <p:pic>
        <p:nvPicPr>
          <p:cNvPr id="23" name="圖片 22"/>
          <p:cNvPicPr>
            <a:picLocks noChangeAspect="1"/>
          </p:cNvPicPr>
          <p:nvPr/>
        </p:nvPicPr>
        <p:blipFill rotWithShape="1">
          <a:blip r:embed="rId10" cstate="print">
            <a:extLst>
              <a:ext uri="{28A0092B-C50C-407E-A947-70E740481C1C}">
                <a14:useLocalDpi xmlns:a14="http://schemas.microsoft.com/office/drawing/2010/main" val="0"/>
              </a:ext>
            </a:extLst>
          </a:blip>
          <a:srcRect t="4097" b="4260"/>
          <a:stretch/>
        </p:blipFill>
        <p:spPr>
          <a:xfrm>
            <a:off x="6660232" y="1221007"/>
            <a:ext cx="2132983" cy="1482551"/>
          </a:xfrm>
          <a:prstGeom prst="rect">
            <a:avLst/>
          </a:prstGeom>
        </p:spPr>
      </p:pic>
      <p:sp>
        <p:nvSpPr>
          <p:cNvPr id="24" name="文字方塊 23"/>
          <p:cNvSpPr txBox="1"/>
          <p:nvPr/>
        </p:nvSpPr>
        <p:spPr>
          <a:xfrm>
            <a:off x="263177" y="1123420"/>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t>A</a:t>
            </a:r>
            <a:endParaRPr lang="zh-HK" altLang="en-US" dirty="0"/>
          </a:p>
        </p:txBody>
      </p:sp>
      <p:sp>
        <p:nvSpPr>
          <p:cNvPr id="30" name="文字方塊 29"/>
          <p:cNvSpPr txBox="1"/>
          <p:nvPr/>
        </p:nvSpPr>
        <p:spPr>
          <a:xfrm>
            <a:off x="6323966" y="1115791"/>
            <a:ext cx="396044" cy="461665"/>
          </a:xfrm>
          <a:prstGeom prst="rect">
            <a:avLst/>
          </a:prstGeom>
          <a:solidFill>
            <a:srgbClr val="FF66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t>B</a:t>
            </a:r>
            <a:endParaRPr lang="zh-HK" altLang="en-US" dirty="0"/>
          </a:p>
        </p:txBody>
      </p:sp>
    </p:spTree>
    <p:extLst>
      <p:ext uri="{BB962C8B-B14F-4D97-AF65-F5344CB8AC3E}">
        <p14:creationId xmlns:p14="http://schemas.microsoft.com/office/powerpoint/2010/main" val="26667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2.77778E-7 1.85185E-6 L 0.62274 0.0037 " pathEditMode="relative" rAng="0" ptsTypes="AA">
                                      <p:cBhvr>
                                        <p:cTn id="34" dur="3000" fill="hold"/>
                                        <p:tgtEl>
                                          <p:spTgt spid="18"/>
                                        </p:tgtEl>
                                        <p:attrNameLst>
                                          <p:attrName>ppt_x</p:attrName>
                                          <p:attrName>ppt_y</p:attrName>
                                        </p:attrNameLst>
                                      </p:cBhvr>
                                      <p:rCtr x="31128" y="185"/>
                                    </p:animMotion>
                                  </p:childTnLst>
                                </p:cTn>
                              </p:par>
                              <p:par>
                                <p:cTn id="35" presetID="63" presetClass="path" presetSubtype="0" accel="50000" decel="50000" fill="hold" nodeType="withEffect">
                                  <p:stCondLst>
                                    <p:cond delay="0"/>
                                  </p:stCondLst>
                                  <p:childTnLst>
                                    <p:animMotion origin="layout" path="M 3.88889E-6 4.81481E-6 L 0.67326 -0.00047 " pathEditMode="relative" rAng="0" ptsTypes="AA">
                                      <p:cBhvr>
                                        <p:cTn id="36" dur="3000" fill="hold"/>
                                        <p:tgtEl>
                                          <p:spTgt spid="15"/>
                                        </p:tgtEl>
                                        <p:attrNameLst>
                                          <p:attrName>ppt_x</p:attrName>
                                          <p:attrName>ppt_y</p:attrName>
                                        </p:attrNameLst>
                                      </p:cBhvr>
                                      <p:rCtr x="33663" y="-23"/>
                                    </p:animMotion>
                                  </p:childTnLst>
                                </p:cTn>
                              </p:par>
                              <p:par>
                                <p:cTn id="37" presetID="63" presetClass="path" presetSubtype="0" accel="50000" decel="50000" fill="hold" nodeType="withEffect">
                                  <p:stCondLst>
                                    <p:cond delay="0"/>
                                  </p:stCondLst>
                                  <p:childTnLst>
                                    <p:animMotion origin="layout" path="M 1.38889E-6 1.11111E-6 L 0.62378 0.00903 " pathEditMode="relative" rAng="0" ptsTypes="AA">
                                      <p:cBhvr>
                                        <p:cTn id="38" dur="3000" fill="hold"/>
                                        <p:tgtEl>
                                          <p:spTgt spid="17"/>
                                        </p:tgtEl>
                                        <p:attrNameLst>
                                          <p:attrName>ppt_x</p:attrName>
                                          <p:attrName>ppt_y</p:attrName>
                                        </p:attrNameLst>
                                      </p:cBhvr>
                                      <p:rCtr x="31181" y="440"/>
                                    </p:animMotion>
                                  </p:childTnLst>
                                </p:cTn>
                              </p:par>
                              <p:par>
                                <p:cTn id="39" presetID="63" presetClass="path" presetSubtype="0" accel="50000" decel="50000" fill="hold" nodeType="withEffect">
                                  <p:stCondLst>
                                    <p:cond delay="0"/>
                                  </p:stCondLst>
                                  <p:childTnLst>
                                    <p:animMotion origin="layout" path="M -1.38889E-6 -1.11111E-6 L 0.66424 -0.00208 " pathEditMode="relative" rAng="0" ptsTypes="AA">
                                      <p:cBhvr>
                                        <p:cTn id="40" dur="3000" fill="hold"/>
                                        <p:tgtEl>
                                          <p:spTgt spid="16"/>
                                        </p:tgtEl>
                                        <p:attrNameLst>
                                          <p:attrName>ppt_x</p:attrName>
                                          <p:attrName>ppt_y</p:attrName>
                                        </p:attrNameLst>
                                      </p:cBhvr>
                                      <p:rCtr x="33212" y="-116"/>
                                    </p:animMotion>
                                  </p:childTnLst>
                                </p:cTn>
                              </p:par>
                              <p:par>
                                <p:cTn id="41" presetID="31" presetClass="exit" presetSubtype="0" fill="hold" nodeType="withEffect">
                                  <p:stCondLst>
                                    <p:cond delay="1000"/>
                                  </p:stCondLst>
                                  <p:childTnLst>
                                    <p:anim calcmode="lin" valueType="num">
                                      <p:cBhvr>
                                        <p:cTn id="42" dur="2000"/>
                                        <p:tgtEl>
                                          <p:spTgt spid="31"/>
                                        </p:tgtEl>
                                        <p:attrNameLst>
                                          <p:attrName>ppt_w</p:attrName>
                                        </p:attrNameLst>
                                      </p:cBhvr>
                                      <p:tavLst>
                                        <p:tav tm="0">
                                          <p:val>
                                            <p:strVal val="ppt_w"/>
                                          </p:val>
                                        </p:tav>
                                        <p:tav tm="100000">
                                          <p:val>
                                            <p:fltVal val="0"/>
                                          </p:val>
                                        </p:tav>
                                      </p:tavLst>
                                    </p:anim>
                                    <p:anim calcmode="lin" valueType="num">
                                      <p:cBhvr>
                                        <p:cTn id="43" dur="2000"/>
                                        <p:tgtEl>
                                          <p:spTgt spid="31"/>
                                        </p:tgtEl>
                                        <p:attrNameLst>
                                          <p:attrName>ppt_h</p:attrName>
                                        </p:attrNameLst>
                                      </p:cBhvr>
                                      <p:tavLst>
                                        <p:tav tm="0">
                                          <p:val>
                                            <p:strVal val="ppt_h"/>
                                          </p:val>
                                        </p:tav>
                                        <p:tav tm="100000">
                                          <p:val>
                                            <p:fltVal val="0"/>
                                          </p:val>
                                        </p:tav>
                                      </p:tavLst>
                                    </p:anim>
                                    <p:anim calcmode="lin" valueType="num">
                                      <p:cBhvr>
                                        <p:cTn id="44" dur="2000"/>
                                        <p:tgtEl>
                                          <p:spTgt spid="31"/>
                                        </p:tgtEl>
                                        <p:attrNameLst>
                                          <p:attrName>style.rotation</p:attrName>
                                        </p:attrNameLst>
                                      </p:cBhvr>
                                      <p:tavLst>
                                        <p:tav tm="0">
                                          <p:val>
                                            <p:fltVal val="0"/>
                                          </p:val>
                                        </p:tav>
                                        <p:tav tm="100000">
                                          <p:val>
                                            <p:fltVal val="90"/>
                                          </p:val>
                                        </p:tav>
                                      </p:tavLst>
                                    </p:anim>
                                    <p:animEffect transition="out" filter="fade">
                                      <p:cBhvr>
                                        <p:cTn id="45" dur="2000"/>
                                        <p:tgtEl>
                                          <p:spTgt spid="31"/>
                                        </p:tgtEl>
                                      </p:cBhvr>
                                    </p:animEffect>
                                    <p:set>
                                      <p:cBhvr>
                                        <p:cTn id="46" dur="1" fill="hold">
                                          <p:stCondLst>
                                            <p:cond delay="1999"/>
                                          </p:stCondLst>
                                        </p:cTn>
                                        <p:tgtEl>
                                          <p:spTgt spid="31"/>
                                        </p:tgtEl>
                                        <p:attrNameLst>
                                          <p:attrName>style.visibility</p:attrName>
                                        </p:attrNameLst>
                                      </p:cBhvr>
                                      <p:to>
                                        <p:strVal val="hidden"/>
                                      </p:to>
                                    </p:set>
                                  </p:childTnLst>
                                </p:cTn>
                              </p:par>
                              <p:par>
                                <p:cTn id="47" presetID="31" presetClass="exit" presetSubtype="0" fill="hold" nodeType="withEffect">
                                  <p:stCondLst>
                                    <p:cond delay="1000"/>
                                  </p:stCondLst>
                                  <p:childTnLst>
                                    <p:anim calcmode="lin" valueType="num">
                                      <p:cBhvr>
                                        <p:cTn id="48" dur="2000"/>
                                        <p:tgtEl>
                                          <p:spTgt spid="32"/>
                                        </p:tgtEl>
                                        <p:attrNameLst>
                                          <p:attrName>ppt_w</p:attrName>
                                        </p:attrNameLst>
                                      </p:cBhvr>
                                      <p:tavLst>
                                        <p:tav tm="0">
                                          <p:val>
                                            <p:strVal val="ppt_w"/>
                                          </p:val>
                                        </p:tav>
                                        <p:tav tm="100000">
                                          <p:val>
                                            <p:fltVal val="0"/>
                                          </p:val>
                                        </p:tav>
                                      </p:tavLst>
                                    </p:anim>
                                    <p:anim calcmode="lin" valueType="num">
                                      <p:cBhvr>
                                        <p:cTn id="49" dur="2000"/>
                                        <p:tgtEl>
                                          <p:spTgt spid="32"/>
                                        </p:tgtEl>
                                        <p:attrNameLst>
                                          <p:attrName>ppt_h</p:attrName>
                                        </p:attrNameLst>
                                      </p:cBhvr>
                                      <p:tavLst>
                                        <p:tav tm="0">
                                          <p:val>
                                            <p:strVal val="ppt_h"/>
                                          </p:val>
                                        </p:tav>
                                        <p:tav tm="100000">
                                          <p:val>
                                            <p:fltVal val="0"/>
                                          </p:val>
                                        </p:tav>
                                      </p:tavLst>
                                    </p:anim>
                                    <p:anim calcmode="lin" valueType="num">
                                      <p:cBhvr>
                                        <p:cTn id="50" dur="2000"/>
                                        <p:tgtEl>
                                          <p:spTgt spid="32"/>
                                        </p:tgtEl>
                                        <p:attrNameLst>
                                          <p:attrName>style.rotation</p:attrName>
                                        </p:attrNameLst>
                                      </p:cBhvr>
                                      <p:tavLst>
                                        <p:tav tm="0">
                                          <p:val>
                                            <p:fltVal val="0"/>
                                          </p:val>
                                        </p:tav>
                                        <p:tav tm="100000">
                                          <p:val>
                                            <p:fltVal val="90"/>
                                          </p:val>
                                        </p:tav>
                                      </p:tavLst>
                                    </p:anim>
                                    <p:animEffect transition="out" filter="fade">
                                      <p:cBhvr>
                                        <p:cTn id="51" dur="2000"/>
                                        <p:tgtEl>
                                          <p:spTgt spid="32"/>
                                        </p:tgtEl>
                                      </p:cBhvr>
                                    </p:animEffect>
                                    <p:set>
                                      <p:cBhvr>
                                        <p:cTn id="52"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內容版面配置區 2"/>
          <p:cNvSpPr>
            <a:spLocks noGrp="1"/>
          </p:cNvSpPr>
          <p:nvPr>
            <p:ph idx="1"/>
          </p:nvPr>
        </p:nvSpPr>
        <p:spPr>
          <a:xfrm>
            <a:off x="467544" y="2345047"/>
            <a:ext cx="8424936" cy="3672408"/>
          </a:xfrm>
        </p:spPr>
        <p:txBody>
          <a:bodyPr>
            <a:normAutofit fontScale="55000" lnSpcReduction="20000"/>
          </a:bodyPr>
          <a:lstStyle/>
          <a:p>
            <a:pPr marL="541338" indent="-541338">
              <a:spcBef>
                <a:spcPts val="2400"/>
              </a:spcBef>
              <a:buClr>
                <a:schemeClr val="bg2"/>
              </a:buClr>
              <a:buFont typeface="Wingdings 3" panose="05040102010807070707" pitchFamily="18" charset="2"/>
              <a:buChar char="}"/>
              <a:defRPr/>
            </a:pPr>
            <a:r>
              <a:rPr lang="en-US" altLang="zh-TW" sz="4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Objectives</a:t>
            </a:r>
          </a:p>
          <a:p>
            <a:pPr marL="541338" indent="-541338">
              <a:spcBef>
                <a:spcPts val="2400"/>
              </a:spcBef>
              <a:buClr>
                <a:schemeClr val="bg2"/>
              </a:buClr>
              <a:buFont typeface="Wingdings 3" panose="05040102010807070707" pitchFamily="18" charset="2"/>
              <a:buChar char="}"/>
              <a:defRPr/>
            </a:pPr>
            <a:r>
              <a:rPr lang="en-US" altLang="zh-TW" sz="4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KGs </a:t>
            </a:r>
            <a:r>
              <a:rPr lang="en-US" altLang="zh-TW"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Covered</a:t>
            </a:r>
          </a:p>
          <a:p>
            <a:pPr marL="541338" indent="-541338">
              <a:spcBef>
                <a:spcPts val="2400"/>
              </a:spcBef>
              <a:buClr>
                <a:schemeClr val="bg2"/>
              </a:buClr>
              <a:buFont typeface="Wingdings 3" panose="05040102010807070707" pitchFamily="18" charset="2"/>
              <a:buChar char="}"/>
              <a:defRPr/>
            </a:pPr>
            <a:r>
              <a:rPr lang="en-US" altLang="zh-TW"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Measures</a:t>
            </a:r>
          </a:p>
          <a:p>
            <a:pPr marL="541338" indent="-541338">
              <a:spcBef>
                <a:spcPts val="2400"/>
              </a:spcBef>
              <a:buClr>
                <a:schemeClr val="bg2"/>
              </a:buClr>
              <a:buFont typeface="Wingdings 3" panose="05040102010807070707" pitchFamily="18" charset="2"/>
              <a:buChar char="}"/>
              <a:defRPr/>
            </a:pPr>
            <a:r>
              <a:rPr lang="en-US" altLang="zh-TW"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Samples of Relevant Registration Documents for KG Admission </a:t>
            </a:r>
          </a:p>
          <a:p>
            <a:pPr marL="541338" indent="-541338">
              <a:spcBef>
                <a:spcPts val="2400"/>
              </a:spcBef>
              <a:buClr>
                <a:schemeClr val="bg2"/>
              </a:buClr>
              <a:buFont typeface="Wingdings 3" panose="05040102010807070707" pitchFamily="18" charset="2"/>
              <a:buChar char="}"/>
              <a:defRPr/>
            </a:pPr>
            <a:r>
              <a:rPr lang="en-US" altLang="zh-TW" sz="4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a:t>
            </a:r>
            <a:r>
              <a:rPr lang="en-US" altLang="zh-TW"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2019/20 K1 </a:t>
            </a:r>
            <a:r>
              <a:rPr lang="en-US" altLang="zh-TW" sz="4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Admission Arrangements</a:t>
            </a:r>
            <a:r>
              <a:rPr lang="en-US" altLang="zh-TW"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 </a:t>
            </a:r>
            <a:r>
              <a:rPr lang="en-US" altLang="zh-TW" sz="4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Flowchart</a:t>
            </a:r>
          </a:p>
          <a:p>
            <a:pPr marL="541338" indent="-541338">
              <a:spcBef>
                <a:spcPts val="2400"/>
              </a:spcBef>
              <a:buClr>
                <a:schemeClr val="bg2"/>
              </a:buClr>
              <a:buFont typeface="Wingdings 3" panose="05040102010807070707" pitchFamily="18" charset="2"/>
              <a:buChar char="}"/>
              <a:defRPr/>
            </a:pPr>
            <a:r>
              <a:rPr lang="en-US" altLang="zh-HK"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Enhanced Education Support for NCS students</a:t>
            </a:r>
            <a:endParaRPr lang="zh-HK" altLang="en-US"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0" indent="0">
              <a:spcBef>
                <a:spcPts val="2400"/>
              </a:spcBef>
              <a:buClr>
                <a:schemeClr val="bg2"/>
              </a:buClr>
              <a:buNone/>
              <a:defRPr/>
            </a:pPr>
            <a:endParaRPr lang="en-US" altLang="zh-TW" sz="44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endParaRPr lang="en-US" altLang="zh-TW" sz="44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0" indent="0">
              <a:buNone/>
              <a:defRPr/>
            </a:pPr>
            <a:endParaRPr lang="en-US" altLang="zh-TW" sz="3600" dirty="0" smtClean="0">
              <a:latin typeface="標楷體" pitchFamily="65" charset="-120"/>
              <a:ea typeface="標楷體" pitchFamily="65" charset="-120"/>
            </a:endParaRPr>
          </a:p>
          <a:p>
            <a:pPr marL="446088" indent="-446088">
              <a:defRPr/>
            </a:pPr>
            <a:endParaRPr lang="zh-HK" altLang="en-US" sz="3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a:xfrm>
            <a:off x="8676456" y="6491510"/>
            <a:ext cx="412231" cy="365125"/>
          </a:xfrm>
          <a:ln w="19050">
            <a:solidFill>
              <a:srgbClr val="FFFFFF"/>
            </a:solidFill>
          </a:ln>
          <a:extLst/>
        </p:spPr>
        <p:txBody>
          <a:bodyPr vert="horz" lIns="9144" tIns="9144" rIns="9144" bIns="9144" rtlCol="0" anchor="ctr">
            <a:noAutofit/>
          </a:bodyPr>
          <a:lstStyle/>
          <a:p>
            <a:pPr algn="ctr"/>
            <a:fld id="{DC8FBB95-FDE4-42BE-ABC8-8382971F044C}" type="slidenum">
              <a:rPr lang="zh-HK" altLang="en-US" sz="1400">
                <a:solidFill>
                  <a:schemeClr val="tx1"/>
                </a:solidFill>
              </a:rPr>
              <a:pPr algn="ctr"/>
              <a:t>3</a:t>
            </a:fld>
            <a:endParaRPr lang="zh-HK" altLang="en-US" sz="1400" dirty="0">
              <a:solidFill>
                <a:schemeClr val="tx1"/>
              </a:solidFill>
            </a:endParaRPr>
          </a:p>
        </p:txBody>
      </p:sp>
      <p:sp>
        <p:nvSpPr>
          <p:cNvPr id="6" name="標題 1"/>
          <p:cNvSpPr txBox="1">
            <a:spLocks/>
          </p:cNvSpPr>
          <p:nvPr/>
        </p:nvSpPr>
        <p:spPr>
          <a:xfrm>
            <a:off x="611560" y="836712"/>
            <a:ext cx="7950665" cy="1143000"/>
          </a:xfrm>
          <a:prstGeom prst="rect">
            <a:avLst/>
          </a:prstGeom>
        </p:spPr>
        <p:txBody>
          <a:bodyPr vert="horz" rtlCol="0" anchor="ctr">
            <a:noAutofit/>
            <a:scene3d>
              <a:camera prst="orthographicFront"/>
              <a:lightRig rig="soft" dir="t"/>
            </a:scene3d>
            <a:sp3d prstMaterial="softEdge">
              <a:bevelT w="0" h="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457200" fontAlgn="auto">
              <a:lnSpc>
                <a:spcPct val="85000"/>
              </a:lnSpc>
              <a:spcAft>
                <a:spcPts val="0"/>
              </a:spcAft>
              <a:defRPr/>
            </a:pPr>
            <a:r>
              <a:rPr lang="en-US" altLang="zh-TW" sz="3200" dirty="0" smtClean="0">
                <a:solidFill>
                  <a:schemeClr val="bg1"/>
                </a:solidFill>
                <a:latin typeface="微軟正黑體" panose="020B0604030504040204" pitchFamily="34" charset="-120"/>
                <a:ea typeface="微軟正黑體" panose="020B0604030504040204" pitchFamily="34" charset="-120"/>
              </a:rPr>
              <a:t>2019/20 K1 Admission Arrangements</a:t>
            </a:r>
            <a:endParaRPr lang="zh-HK" altLang="en-US" sz="320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1184"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30</a:t>
            </a:fld>
            <a:endParaRPr lang="zh-HK" altLang="en-US" sz="1400" dirty="0">
              <a:solidFill>
                <a:schemeClr val="tx1"/>
              </a:solidFill>
            </a:endParaRPr>
          </a:p>
        </p:txBody>
      </p:sp>
      <p:sp>
        <p:nvSpPr>
          <p:cNvPr id="7" name="標題 1"/>
          <p:cNvSpPr txBox="1">
            <a:spLocks/>
          </p:cNvSpPr>
          <p:nvPr/>
        </p:nvSpPr>
        <p:spPr>
          <a:xfrm>
            <a:off x="683568" y="69272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zh-TW" altLang="en-US" sz="4800" spc="-50" dirty="0">
              <a:solidFill>
                <a:srgbClr val="F18713"/>
              </a:solidFill>
              <a:effectLst/>
              <a:latin typeface="微軟正黑體" panose="020B0604030504040204" pitchFamily="34" charset="-120"/>
              <a:ea typeface="微軟正黑體" panose="020B0604030504040204" pitchFamily="34" charset="-120"/>
            </a:endParaRPr>
          </a:p>
        </p:txBody>
      </p:sp>
      <p:sp>
        <p:nvSpPr>
          <p:cNvPr id="8" name="矩形 7"/>
          <p:cNvSpPr/>
          <p:nvPr/>
        </p:nvSpPr>
        <p:spPr>
          <a:xfrm>
            <a:off x="476660" y="2206019"/>
            <a:ext cx="8401524" cy="3877985"/>
          </a:xfrm>
          <a:prstGeom prst="rect">
            <a:avLst/>
          </a:prstGeom>
        </p:spPr>
        <p:txBody>
          <a:bodyPr wrap="square">
            <a:spAutoFit/>
          </a:bodyPr>
          <a:lstStyle/>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Parents should understand from KGs about their school-based admission mechanism, including the admission procedure and criteria, the interview arrangements, application fee, etc. Relevant information on K1 Admission Arrangements provided by KGs should be in both Chinese and English.</a:t>
            </a: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To facilitate parents of non-Chinese speaking (NCS) children in obtaining the relevant information,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parents can note the icon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or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simple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message in English on the school webpage.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If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necessary,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parents can also enquire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with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KGs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whether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the contact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number of a designated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staff is available.</a:t>
            </a: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Parents should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c</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ollect and submit application forms in accordance with the requirements </a:t>
            </a:r>
            <a:r>
              <a:rPr kumimoji="0"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of individual </a:t>
            </a:r>
            <a:r>
              <a:rPr kumimoji="0"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KGs.</a:t>
            </a:r>
            <a:endParaRPr kumimoji="0"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6" name="標題 1"/>
          <p:cNvSpPr>
            <a:spLocks noGrp="1"/>
          </p:cNvSpPr>
          <p:nvPr>
            <p:ph type="title"/>
          </p:nvPr>
        </p:nvSpPr>
        <p:spPr>
          <a:xfrm>
            <a:off x="511644" y="1124744"/>
            <a:ext cx="7768356" cy="548640"/>
          </a:xfrm>
        </p:spPr>
        <p:txBody>
          <a:bodyPr>
            <a:noAutofit/>
          </a:bodyPr>
          <a:lstStyle/>
          <a:p>
            <a:pPr>
              <a:defRPr/>
            </a:pPr>
            <a:r>
              <a:rPr lang="en-US" altLang="zh-TW" b="1" dirty="0">
                <a:latin typeface="微軟正黑體" panose="020B0604030504040204" pitchFamily="34" charset="-120"/>
                <a:ea typeface="微軟正黑體" panose="020B0604030504040204" pitchFamily="34" charset="-120"/>
              </a:rPr>
              <a:t>Application procedure – Points to note</a:t>
            </a:r>
          </a:p>
        </p:txBody>
      </p:sp>
    </p:spTree>
    <p:extLst>
      <p:ext uri="{BB962C8B-B14F-4D97-AF65-F5344CB8AC3E}">
        <p14:creationId xmlns:p14="http://schemas.microsoft.com/office/powerpoint/2010/main" val="372929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81328"/>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31</a:t>
            </a:fld>
            <a:endParaRPr lang="zh-HK" altLang="en-US" sz="1400" dirty="0">
              <a:solidFill>
                <a:schemeClr val="tx1"/>
              </a:solidFill>
            </a:endParaRPr>
          </a:p>
        </p:txBody>
      </p:sp>
      <p:sp>
        <p:nvSpPr>
          <p:cNvPr id="6" name="矩形 5"/>
          <p:cNvSpPr/>
          <p:nvPr/>
        </p:nvSpPr>
        <p:spPr>
          <a:xfrm>
            <a:off x="539552" y="2204864"/>
            <a:ext cx="8229600" cy="1554272"/>
          </a:xfrm>
          <a:prstGeom prst="rect">
            <a:avLst/>
          </a:prstGeom>
        </p:spPr>
        <p:txBody>
          <a:bodyPr wrap="square">
            <a:spAutoFit/>
          </a:bodyPr>
          <a:lstStyle/>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Approved ceiling of application fee is $40.</a:t>
            </a: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Scheme-KGs </a:t>
            </a:r>
            <a:r>
              <a:rPr kumimoji="0"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cannot collect fees exceeding the approved ceilings. </a:t>
            </a:r>
            <a:r>
              <a:rPr kumimoji="0"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 Parents </a:t>
            </a:r>
            <a:r>
              <a:rPr kumimoji="0"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should approach individual KGs should they have any related enquiries.</a:t>
            </a:r>
          </a:p>
        </p:txBody>
      </p:sp>
      <p:sp>
        <p:nvSpPr>
          <p:cNvPr id="7" name="標題 1"/>
          <p:cNvSpPr>
            <a:spLocks noGrp="1"/>
          </p:cNvSpPr>
          <p:nvPr>
            <p:ph type="title"/>
          </p:nvPr>
        </p:nvSpPr>
        <p:spPr>
          <a:xfrm>
            <a:off x="759060" y="1231387"/>
            <a:ext cx="7520940" cy="548640"/>
          </a:xfrm>
        </p:spPr>
        <p:txBody>
          <a:bodyPr>
            <a:normAutofit fontScale="90000"/>
          </a:bodyPr>
          <a:lstStyle/>
          <a:p>
            <a:pPr>
              <a:defRPr/>
            </a:pPr>
            <a:r>
              <a:rPr lang="zh-TW" altLang="en-US" sz="5300" b="1" dirty="0">
                <a:latin typeface="微軟正黑體" panose="020B0604030504040204" pitchFamily="34" charset="-120"/>
                <a:ea typeface="微軟正黑體" panose="020B0604030504040204" pitchFamily="34" charset="-120"/>
              </a:rPr>
              <a:t/>
            </a:r>
            <a:br>
              <a:rPr lang="zh-TW" altLang="en-US" sz="5300" b="1" dirty="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2" name="矩形 1"/>
          <p:cNvSpPr/>
          <p:nvPr/>
        </p:nvSpPr>
        <p:spPr>
          <a:xfrm>
            <a:off x="616240" y="1115283"/>
            <a:ext cx="8496944" cy="584775"/>
          </a:xfrm>
          <a:prstGeom prst="rect">
            <a:avLst/>
          </a:prstGeom>
        </p:spPr>
        <p:txBody>
          <a:bodyPr wrap="square">
            <a:spAutoFit/>
          </a:bodyPr>
          <a:lstStyle/>
          <a:p>
            <a:r>
              <a:rPr kumimoji="0" lang="en-US" altLang="zh-TW" sz="3200" b="1" dirty="0" smtClean="0">
                <a:solidFill>
                  <a:prstClr val="white"/>
                </a:solidFill>
                <a:latin typeface="微軟正黑體" panose="020B0604030504040204" pitchFamily="34" charset="-120"/>
                <a:ea typeface="微軟正黑體" panose="020B0604030504040204" pitchFamily="34" charset="-120"/>
                <a:cs typeface="+mj-cs"/>
              </a:rPr>
              <a:t>Application  </a:t>
            </a:r>
            <a:r>
              <a:rPr kumimoji="0" lang="en-US" altLang="zh-TW" sz="3200" b="1" dirty="0">
                <a:solidFill>
                  <a:prstClr val="white"/>
                </a:solidFill>
                <a:latin typeface="微軟正黑體" panose="020B0604030504040204" pitchFamily="34" charset="-120"/>
                <a:ea typeface="微軟正黑體" panose="020B0604030504040204" pitchFamily="34" charset="-120"/>
                <a:cs typeface="+mj-cs"/>
              </a:rPr>
              <a:t>procedure – Points to note</a:t>
            </a:r>
            <a:endParaRPr lang="zh-HK" altLang="en-US" dirty="0"/>
          </a:p>
        </p:txBody>
      </p:sp>
    </p:spTree>
    <p:extLst>
      <p:ext uri="{BB962C8B-B14F-4D97-AF65-F5344CB8AC3E}">
        <p14:creationId xmlns:p14="http://schemas.microsoft.com/office/powerpoint/2010/main" val="3152883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59343" y="6429022"/>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32</a:t>
            </a:fld>
            <a:endParaRPr lang="zh-HK" altLang="en-US" sz="1400" dirty="0">
              <a:solidFill>
                <a:schemeClr val="tx1"/>
              </a:solidFill>
            </a:endParaRPr>
          </a:p>
        </p:txBody>
      </p:sp>
      <p:sp>
        <p:nvSpPr>
          <p:cNvPr id="6" name="內容版面配置區 1"/>
          <p:cNvSpPr txBox="1">
            <a:spLocks/>
          </p:cNvSpPr>
          <p:nvPr/>
        </p:nvSpPr>
        <p:spPr>
          <a:xfrm>
            <a:off x="319363" y="1964526"/>
            <a:ext cx="8352928" cy="4464496"/>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1600" b="1" dirty="0" smtClean="0">
                <a:solidFill>
                  <a:schemeClr val="accent1">
                    <a:lumMod val="75000"/>
                  </a:schemeClr>
                </a:solidFill>
                <a:latin typeface="微軟正黑體" panose="020B0604030504040204" pitchFamily="34" charset="-120"/>
                <a:ea typeface="微軟正黑體" panose="020B0604030504040204" pitchFamily="34" charset="-120"/>
              </a:rPr>
              <a:t> </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To complete the registration, parents are required to submit the following items to the KG concerned during the “</a:t>
            </a:r>
            <a:r>
              <a:rPr lang="en-US" altLang="zh-TW" sz="1400" b="1" dirty="0" err="1">
                <a:solidFill>
                  <a:schemeClr val="tx1">
                    <a:lumMod val="65000"/>
                    <a:lumOff val="35000"/>
                  </a:schemeClr>
                </a:solidFill>
                <a:latin typeface="微軟正黑體" panose="020B0604030504040204" pitchFamily="34" charset="-120"/>
                <a:ea typeface="微軟正黑體" panose="020B0604030504040204" pitchFamily="34" charset="-120"/>
              </a:rPr>
              <a:t>Centralised</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 Registration Dates</a:t>
            </a:r>
            <a:r>
              <a:rPr lang="en-US" altLang="zh-TW" sz="1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400" b="1" dirty="0" smtClean="0">
                <a:solidFill>
                  <a:srgbClr val="FF6600"/>
                </a:solidFill>
                <a:latin typeface="微軟正黑體" panose="020B0604030504040204" pitchFamily="34" charset="-120"/>
                <a:ea typeface="微軟正黑體" panose="020B0604030504040204" pitchFamily="34" charset="-120"/>
              </a:rPr>
              <a:t> （</a:t>
            </a:r>
            <a:r>
              <a:rPr lang="en-US" altLang="zh-TW" sz="1400" b="1" dirty="0" smtClean="0">
                <a:solidFill>
                  <a:srgbClr val="FF6600"/>
                </a:solidFill>
                <a:latin typeface="微軟正黑體" panose="020B0604030504040204" pitchFamily="34" charset="-120"/>
                <a:ea typeface="微軟正黑體" panose="020B0604030504040204" pitchFamily="34" charset="-120"/>
              </a:rPr>
              <a:t>i.e. 10-12 January 2019) </a:t>
            </a:r>
            <a:endParaRPr lang="en-US" altLang="zh-TW" sz="16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16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”RC”</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”AP”</a:t>
            </a:r>
            <a:r>
              <a:rPr lang="zh-TW" altLang="en-US"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1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and</a:t>
            </a: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1400" b="1" smtClean="0">
                <a:solidFill>
                  <a:srgbClr val="00B0F0"/>
                </a:solidFill>
                <a:latin typeface="微軟正黑體" panose="020B0604030504040204" pitchFamily="34" charset="-120"/>
                <a:ea typeface="微軟正黑體" panose="020B0604030504040204" pitchFamily="34" charset="-120"/>
              </a:rPr>
              <a:t>Registration fee </a:t>
            </a:r>
            <a:endPar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en-US" altLang="zh-TW" sz="1400" b="1" dirty="0" smtClean="0">
                <a:solidFill>
                  <a:schemeClr val="tx1">
                    <a:lumMod val="65000"/>
                    <a:lumOff val="35000"/>
                  </a:schemeClr>
                </a:solidFill>
                <a:latin typeface="微軟正黑體" panose="020B0604030504040204" pitchFamily="34" charset="-120"/>
                <a:ea typeface="微軟正黑體" panose="020B0604030504040204" pitchFamily="34" charset="-120"/>
              </a:rPr>
              <a:t>KGs </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should not require parents to complete the registration procedure, pay the registration fee or other fees (e.g. for purchasing school uniforms, tea and snacks, etc.) in any forms before the “</a:t>
            </a:r>
            <a:r>
              <a:rPr lang="en-US" altLang="zh-TW" sz="1400" b="1" dirty="0" err="1">
                <a:solidFill>
                  <a:schemeClr val="tx1">
                    <a:lumMod val="65000"/>
                    <a:lumOff val="35000"/>
                  </a:schemeClr>
                </a:solidFill>
                <a:latin typeface="微軟正黑體" panose="020B0604030504040204" pitchFamily="34" charset="-120"/>
                <a:ea typeface="微軟正黑體" panose="020B0604030504040204" pitchFamily="34" charset="-120"/>
              </a:rPr>
              <a:t>centralised</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 registration dates”.</a:t>
            </a:r>
          </a:p>
          <a:p>
            <a:pPr algn="just" fontAlgn="auto">
              <a:spcBef>
                <a:spcPts val="1200"/>
              </a:spcBef>
              <a:spcAft>
                <a:spcPts val="0"/>
              </a:spcAft>
              <a:buClr>
                <a:schemeClr val="bg2"/>
              </a:buClr>
              <a:buSzPct val="100000"/>
              <a:buFont typeface="Wingdings 3" panose="05040102010807070707" pitchFamily="18" charset="2"/>
              <a:buChar char="}"/>
              <a:defRPr/>
            </a:pPr>
            <a:r>
              <a:rPr lang="en-US" altLang="zh-HK" sz="1400" b="1" dirty="0">
                <a:solidFill>
                  <a:schemeClr val="tx1">
                    <a:lumMod val="65000"/>
                    <a:lumOff val="35000"/>
                  </a:schemeClr>
                </a:solidFill>
                <a:latin typeface="微軟正黑體" panose="020B0604030504040204" pitchFamily="34" charset="-120"/>
                <a:ea typeface="微軟正黑體" panose="020B0604030504040204" pitchFamily="34" charset="-120"/>
              </a:rPr>
              <a:t>Scheme-KGs </a:t>
            </a:r>
            <a:r>
              <a:rPr lang="en-US" altLang="zh-HK" sz="1400" b="1" u="sng" dirty="0">
                <a:solidFill>
                  <a:schemeClr val="tx1">
                    <a:lumMod val="65000"/>
                    <a:lumOff val="35000"/>
                  </a:schemeClr>
                </a:solidFill>
                <a:latin typeface="微軟正黑體" panose="020B0604030504040204" pitchFamily="34" charset="-120"/>
                <a:ea typeface="微軟正黑體" panose="020B0604030504040204" pitchFamily="34" charset="-120"/>
              </a:rPr>
              <a:t>cannot collect registration fees exceeding the approved ceilings</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lnSpc>
                <a:spcPts val="1800"/>
              </a:lnSpc>
              <a:spcBef>
                <a:spcPts val="600"/>
              </a:spcBef>
              <a:spcAft>
                <a:spcPts val="0"/>
              </a:spcAft>
              <a:buClr>
                <a:schemeClr val="tx2">
                  <a:lumMod val="75000"/>
                </a:schemeClr>
              </a:buClr>
              <a:buSzPct val="50000"/>
              <a:buFont typeface="Wingdings" panose="05000000000000000000" pitchFamily="2" charset="2"/>
              <a:buChar char="l"/>
              <a:defRPr/>
            </a:pPr>
            <a:r>
              <a:rPr lang="en-US" altLang="zh-TW" sz="1400" b="1" dirty="0">
                <a:solidFill>
                  <a:srgbClr val="797B7E">
                    <a:lumMod val="75000"/>
                  </a:srgbClr>
                </a:solidFill>
                <a:latin typeface="微軟正黑體" panose="020B0604030504040204" pitchFamily="34" charset="-120"/>
                <a:ea typeface="微軟正黑體" panose="020B0604030504040204" pitchFamily="34" charset="-120"/>
              </a:rPr>
              <a:t>Half-day session : </a:t>
            </a:r>
            <a:r>
              <a:rPr lang="en-US" altLang="zh-TW" sz="1400" b="1" dirty="0">
                <a:solidFill>
                  <a:srgbClr val="00B0F0"/>
                </a:solidFill>
                <a:latin typeface="微軟正黑體" panose="020B0604030504040204" pitchFamily="34" charset="-120"/>
                <a:ea typeface="微軟正黑體" panose="020B0604030504040204" pitchFamily="34" charset="-120"/>
              </a:rPr>
              <a:t>$970 </a:t>
            </a: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1400" b="1" dirty="0" smtClean="0">
                <a:solidFill>
                  <a:srgbClr val="797B7E">
                    <a:lumMod val="75000"/>
                  </a:srgbClr>
                </a:solidFill>
                <a:latin typeface="微軟正黑體" panose="020B0604030504040204" pitchFamily="34" charset="-120"/>
                <a:ea typeface="微軟正黑體" panose="020B0604030504040204" pitchFamily="34" charset="-120"/>
              </a:rPr>
              <a:t>Whole-day </a:t>
            </a:r>
            <a:r>
              <a:rPr lang="en-US" altLang="zh-TW" sz="1400" b="1" dirty="0">
                <a:solidFill>
                  <a:srgbClr val="797B7E">
                    <a:lumMod val="75000"/>
                  </a:srgbClr>
                </a:solidFill>
                <a:latin typeface="微軟正黑體" panose="020B0604030504040204" pitchFamily="34" charset="-120"/>
                <a:ea typeface="微軟正黑體" panose="020B0604030504040204" pitchFamily="34" charset="-120"/>
              </a:rPr>
              <a:t>session:  </a:t>
            </a:r>
            <a:r>
              <a:rPr lang="en-US" altLang="zh-TW" sz="1400" b="1" dirty="0">
                <a:solidFill>
                  <a:srgbClr val="00B0F0"/>
                </a:solidFill>
                <a:latin typeface="微軟正黑體" panose="020B0604030504040204" pitchFamily="34" charset="-120"/>
                <a:ea typeface="微軟正黑體" panose="020B0604030504040204" pitchFamily="34" charset="-120"/>
              </a:rPr>
              <a:t>$1,570 </a:t>
            </a:r>
            <a:endParaRPr lang="zh-TW" altLang="en-US" sz="1600" b="1" dirty="0" smtClean="0">
              <a:solidFill>
                <a:srgbClr val="00B0F0"/>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en-US" altLang="zh-TW" sz="1400" b="1" dirty="0" smtClean="0">
                <a:solidFill>
                  <a:schemeClr val="tx1">
                    <a:lumMod val="65000"/>
                    <a:lumOff val="35000"/>
                  </a:schemeClr>
                </a:solidFill>
                <a:latin typeface="微軟正黑體" panose="020B0604030504040204" pitchFamily="34" charset="-120"/>
                <a:ea typeface="微軟正黑體" panose="020B0604030504040204" pitchFamily="34" charset="-120"/>
              </a:rPr>
              <a:t>Should </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parents wish to change to another KG after registration, they should get back the registration document from the KG that they have registered with.  The KGs should return the registration document to the parents </a:t>
            </a:r>
            <a:r>
              <a:rPr lang="en-US" altLang="zh-TW" sz="1400" b="1" u="sng" dirty="0">
                <a:solidFill>
                  <a:schemeClr val="tx1">
                    <a:lumMod val="65000"/>
                    <a:lumOff val="35000"/>
                  </a:schemeClr>
                </a:solidFill>
                <a:latin typeface="微軟正黑體" panose="020B0604030504040204" pitchFamily="34" charset="-120"/>
                <a:ea typeface="微軟正黑體" panose="020B0604030504040204" pitchFamily="34" charset="-120"/>
              </a:rPr>
              <a:t>as soon as possible</a:t>
            </a:r>
            <a:r>
              <a:rPr lang="en-US" altLang="zh-TW" sz="1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1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Generally, </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registration fee paid will not be refunded.</a:t>
            </a:r>
          </a:p>
          <a:p>
            <a:pPr algn="just" fontAlgn="auto">
              <a:spcBef>
                <a:spcPts val="1200"/>
              </a:spcBef>
              <a:spcAft>
                <a:spcPts val="0"/>
              </a:spcAft>
              <a:buClr>
                <a:schemeClr val="bg2"/>
              </a:buClr>
              <a:buSzPct val="100000"/>
              <a:buFont typeface="Wingdings 3" panose="05040102010807070707" pitchFamily="18" charset="2"/>
              <a:buChar char="}"/>
              <a:defRPr/>
            </a:pPr>
            <a:r>
              <a:rPr lang="en-US" altLang="zh-TW" sz="1400" b="1" dirty="0" smtClean="0">
                <a:solidFill>
                  <a:schemeClr val="tx1">
                    <a:lumMod val="65000"/>
                    <a:lumOff val="35000"/>
                  </a:schemeClr>
                </a:solidFill>
                <a:latin typeface="微軟正黑體" panose="020B0604030504040204" pitchFamily="34" charset="-120"/>
                <a:ea typeface="微軟正黑體" panose="020B0604030504040204" pitchFamily="34" charset="-120"/>
              </a:rPr>
              <a:t>The </a:t>
            </a:r>
            <a:r>
              <a:rPr lang="en-US" altLang="zh-TW" sz="1400" b="1" dirty="0">
                <a:solidFill>
                  <a:schemeClr val="tx1">
                    <a:lumMod val="65000"/>
                    <a:lumOff val="35000"/>
                  </a:schemeClr>
                </a:solidFill>
                <a:latin typeface="微軟正黑體" panose="020B0604030504040204" pitchFamily="34" charset="-120"/>
                <a:ea typeface="微軟正黑體" panose="020B0604030504040204" pitchFamily="34" charset="-120"/>
              </a:rPr>
              <a:t>registration fee must be refunded to any student who pays the registration fee and subsequently takes up the place within the 1st month of the school year concerned after receiving the 1st installment of the school fee from the student, if any.</a:t>
            </a:r>
          </a:p>
          <a:p>
            <a:pPr algn="just" fontAlgn="auto">
              <a:spcBef>
                <a:spcPts val="1200"/>
              </a:spcBef>
              <a:spcAft>
                <a:spcPts val="0"/>
              </a:spcAft>
              <a:buClr>
                <a:schemeClr val="bg2"/>
              </a:buClr>
              <a:buSzPct val="100000"/>
              <a:buFont typeface="Wingdings 3" panose="05040102010807070707" pitchFamily="18" charset="2"/>
              <a:buChar char="}"/>
              <a:defRPr/>
            </a:pP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rgbClr val="FF6600"/>
              </a:buClr>
              <a:buSzPct val="100000"/>
              <a:buFont typeface="Wingdings 3" panose="05040102010807070707" pitchFamily="18" charset="2"/>
              <a:buChar char="}"/>
              <a:defRPr/>
            </a:pPr>
            <a:endPar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600" dirty="0" smtClean="0">
              <a:solidFill>
                <a:srgbClr val="0000FF"/>
              </a:solidFill>
              <a:latin typeface="+mn-ea"/>
            </a:endParaRPr>
          </a:p>
          <a:p>
            <a:pPr fontAlgn="auto">
              <a:spcAft>
                <a:spcPts val="0"/>
              </a:spcAft>
              <a:defRPr/>
            </a:pPr>
            <a:endParaRPr lang="en-US" altLang="zh-TW" sz="1600" dirty="0" smtClean="0">
              <a:solidFill>
                <a:srgbClr val="0000FF"/>
              </a:solidFill>
              <a:latin typeface="+mn-ea"/>
            </a:endParaRPr>
          </a:p>
          <a:p>
            <a:pPr fontAlgn="auto">
              <a:spcAft>
                <a:spcPts val="0"/>
              </a:spcAft>
              <a:defRPr/>
            </a:pPr>
            <a:endParaRPr lang="zh-HK" altLang="en-US" sz="1400" dirty="0"/>
          </a:p>
        </p:txBody>
      </p:sp>
      <p:sp>
        <p:nvSpPr>
          <p:cNvPr id="7" name="標題 1"/>
          <p:cNvSpPr>
            <a:spLocks noGrp="1"/>
          </p:cNvSpPr>
          <p:nvPr>
            <p:ph type="title"/>
          </p:nvPr>
        </p:nvSpPr>
        <p:spPr>
          <a:xfrm>
            <a:off x="611560" y="1124744"/>
            <a:ext cx="7520940" cy="548640"/>
          </a:xfrm>
        </p:spPr>
        <p:txBody>
          <a:bodyPr>
            <a:normAutofit/>
          </a:bodyPr>
          <a:lstStyle/>
          <a:p>
            <a:pPr lvl="2" algn="l" rtl="0">
              <a:lnSpc>
                <a:spcPts val="1800"/>
              </a:lnSpc>
              <a:spcBef>
                <a:spcPts val="1200"/>
              </a:spcBef>
              <a:buClr>
                <a:srgbClr val="FF6600"/>
              </a:buClr>
              <a:buSzPct val="100000"/>
              <a:defRPr/>
            </a:pPr>
            <a:r>
              <a:rPr lang="en-US" altLang="zh-TW" sz="2800" b="1" dirty="0" smtClean="0">
                <a:solidFill>
                  <a:prstClr val="white"/>
                </a:solidFill>
                <a:latin typeface="微軟正黑體" panose="020B0604030504040204" pitchFamily="34" charset="-120"/>
                <a:ea typeface="微軟正黑體" panose="020B0604030504040204" pitchFamily="34" charset="-120"/>
                <a:cs typeface="+mn-cs"/>
              </a:rPr>
              <a:t>Registration  procedure – Points to note</a:t>
            </a:r>
            <a:r>
              <a:rPr kumimoji="1" lang="zh-HK" altLang="en-US" sz="2800" dirty="0" smtClean="0">
                <a:solidFill>
                  <a:prstClr val="black"/>
                </a:solidFill>
                <a:latin typeface="Century Schoolbook" pitchFamily="18" charset="0"/>
                <a:ea typeface="新細明體" charset="-120"/>
                <a:cs typeface="+mn-cs"/>
              </a:rPr>
              <a:t/>
            </a:r>
            <a:br>
              <a:rPr kumimoji="1" lang="zh-HK" altLang="en-US" sz="2800" dirty="0" smtClean="0">
                <a:solidFill>
                  <a:prstClr val="black"/>
                </a:solidFill>
                <a:latin typeface="Century Schoolbook" pitchFamily="18" charset="0"/>
                <a:ea typeface="新細明體" charset="-120"/>
                <a:cs typeface="+mn-cs"/>
              </a:rPr>
            </a:br>
            <a:endParaRPr lang="zh-HK" altLang="en-US" sz="66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685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1196752"/>
            <a:ext cx="7793373" cy="709865"/>
          </a:xfrm>
        </p:spPr>
        <p:txBody>
          <a:bodyPr/>
          <a:lstStyle/>
          <a:p>
            <a:r>
              <a:rPr lang="en-US" altLang="zh-TW" sz="2800" b="1" dirty="0">
                <a:solidFill>
                  <a:prstClr val="white"/>
                </a:solidFill>
                <a:latin typeface="微軟正黑體" panose="020B0604030504040204" pitchFamily="34" charset="-120"/>
                <a:ea typeface="微軟正黑體" panose="020B0604030504040204" pitchFamily="34" charset="-120"/>
              </a:rPr>
              <a:t>Registration  procedure – Points to note</a:t>
            </a:r>
            <a:r>
              <a:rPr kumimoji="1" lang="zh-HK" altLang="en-US" sz="4800" dirty="0">
                <a:solidFill>
                  <a:prstClr val="black"/>
                </a:solidFill>
                <a:latin typeface="Century Schoolbook" pitchFamily="18" charset="0"/>
                <a:ea typeface="新細明體" charset="-120"/>
              </a:rPr>
              <a:t/>
            </a:r>
            <a:br>
              <a:rPr kumimoji="1" lang="zh-HK" altLang="en-US" sz="4800" dirty="0">
                <a:solidFill>
                  <a:prstClr val="black"/>
                </a:solidFill>
                <a:latin typeface="Century Schoolbook" pitchFamily="18" charset="0"/>
                <a:ea typeface="新細明體" charset="-120"/>
              </a:rPr>
            </a:br>
            <a:endParaRPr lang="zh-TW" altLang="en-US" sz="4800" b="1" dirty="0" smtClean="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7544" y="1628800"/>
            <a:ext cx="8119791" cy="4684216"/>
          </a:xfrm>
        </p:spPr>
        <p:txBody>
          <a:bodyPr>
            <a:normAutofit/>
          </a:bodyPr>
          <a:lstStyle/>
          <a:p>
            <a:pPr marL="0" indent="0" algn="just">
              <a:lnSpc>
                <a:spcPct val="120000"/>
              </a:lnSpc>
              <a:spcBef>
                <a:spcPts val="1800"/>
              </a:spcBef>
              <a:buClr>
                <a:schemeClr val="bg2"/>
              </a:buClr>
              <a:buSzPct val="60000"/>
              <a:buNone/>
            </a:pP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lnSpc>
                <a:spcPct val="120000"/>
              </a:lnSpc>
              <a:spcBef>
                <a:spcPts val="1800"/>
              </a:spcBef>
              <a:buClr>
                <a:schemeClr val="bg2"/>
              </a:buClr>
              <a:buSzPct val="100000"/>
              <a:buFont typeface="Wingdings 3" panose="05040102010807070707" pitchFamily="18" charset="2"/>
              <a:buChar char="}"/>
            </a:pP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If parents decide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to defer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K1 study of their children for one year(i.e. 2020/21 school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year)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with regard to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their own circumstances,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they should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return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the </a:t>
            </a:r>
            <a:r>
              <a:rPr lang="en-US" altLang="zh-TW"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”RC”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to EDB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stating that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the</a:t>
            </a:r>
            <a:r>
              <a:rPr lang="en-US" altLang="zh-TW"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 ”RC”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should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be voided</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  Parents can resubmit an application in the next year, EDB will reissue an </a:t>
            </a:r>
            <a:r>
              <a:rPr lang="en-US" altLang="zh-TW" b="1" dirty="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”RC”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with a validity period of 3</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 years (starting from the 2020/21 school year)</a:t>
            </a:r>
            <a:endPar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lnSpc>
                <a:spcPct val="120000"/>
              </a:lnSpc>
              <a:spcBef>
                <a:spcPts val="1800"/>
              </a:spcBef>
              <a:buClr>
                <a:schemeClr val="bg2"/>
              </a:buClr>
              <a:buSzPct val="100000"/>
              <a:buFont typeface="Wingdings 3" panose="05040102010807070707" pitchFamily="18" charset="2"/>
              <a:buChar char="}"/>
            </a:pP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Please note that the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returned </a:t>
            </a:r>
            <a:r>
              <a:rPr lang="en-US" altLang="zh-TW"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”RC”</a:t>
            </a:r>
            <a:r>
              <a:rPr lang="en-US" altLang="zh-TW"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must have not been</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 used for </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receiving </a:t>
            </a:r>
            <a:r>
              <a:rPr lang="en-US" altLang="zh-TW" b="1" dirty="0" err="1">
                <a:solidFill>
                  <a:schemeClr val="tx1">
                    <a:lumMod val="65000"/>
                    <a:lumOff val="35000"/>
                  </a:schemeClr>
                </a:solidFill>
                <a:latin typeface="微軟正黑體" panose="020B0604030504040204" pitchFamily="34" charset="-120"/>
                <a:ea typeface="微軟正黑體" panose="020B0604030504040204" pitchFamily="34" charset="-120"/>
              </a:rPr>
              <a:t>subsidised</a:t>
            </a: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 KG </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education.</a:t>
            </a:r>
            <a:endPar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12"/>
          </p:nvPr>
        </p:nvSpPr>
        <p:spPr>
          <a:xfrm>
            <a:off x="8659343" y="6429022"/>
            <a:ext cx="414000" cy="365125"/>
          </a:xfrm>
          <a:ln w="14605">
            <a:solidFill>
              <a:schemeClr val="bg1"/>
            </a:solidFill>
          </a:ln>
        </p:spPr>
        <p:txBody>
          <a:bodyPr/>
          <a:lstStyle/>
          <a:p>
            <a:pPr algn="ctr">
              <a:defRPr/>
            </a:pPr>
            <a:r>
              <a:rPr lang="en-US" altLang="zh-TW" sz="1400" dirty="0" smtClean="0">
                <a:solidFill>
                  <a:schemeClr val="tx1"/>
                </a:solidFill>
              </a:rPr>
              <a:t>31</a:t>
            </a:r>
            <a:endParaRPr lang="zh-HK" altLang="en-US" sz="1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81328"/>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34</a:t>
            </a:fld>
            <a:endParaRPr lang="zh-HK" altLang="en-US" sz="1400" dirty="0">
              <a:solidFill>
                <a:schemeClr val="tx1"/>
              </a:solidFill>
            </a:endParaRPr>
          </a:p>
        </p:txBody>
      </p:sp>
      <p:sp>
        <p:nvSpPr>
          <p:cNvPr id="7" name="內容版面配置區 1"/>
          <p:cNvSpPr txBox="1">
            <a:spLocks/>
          </p:cNvSpPr>
          <p:nvPr/>
        </p:nvSpPr>
        <p:spPr>
          <a:xfrm>
            <a:off x="579042" y="2546856"/>
            <a:ext cx="8224394" cy="533772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EDB will collect information from KGs on K1 vacancies in the </a:t>
            </a:r>
            <a:r>
              <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2019/20 </a:t>
            </a: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school year about a week after the “</a:t>
            </a:r>
            <a:r>
              <a:rPr lang="en-US" altLang="zh-TW" sz="1800" b="1" dirty="0" err="1">
                <a:solidFill>
                  <a:schemeClr val="tx1">
                    <a:lumMod val="65000"/>
                    <a:lumOff val="35000"/>
                  </a:schemeClr>
                </a:solidFill>
                <a:latin typeface="微軟正黑體" panose="020B0604030504040204" pitchFamily="34" charset="-120"/>
                <a:ea typeface="微軟正黑體" panose="020B0604030504040204" pitchFamily="34" charset="-120"/>
              </a:rPr>
              <a:t>Centralised</a:t>
            </a: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 Registration Dates” through an electronic platform, and publish a list of KGs in various districts in end-January </a:t>
            </a:r>
            <a:r>
              <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2019.</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Only </a:t>
            </a:r>
            <a:r>
              <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rPr>
              <a:t>the vacancy situation of individual KGs will be released but not the number of vacancy of individual KGs.</a:t>
            </a:r>
          </a:p>
          <a:p>
            <a:pPr fontAlgn="auto">
              <a:spcAft>
                <a:spcPts val="0"/>
              </a:spcAft>
              <a:defRPr/>
            </a:pPr>
            <a:endParaRPr lang="zh-HK" altLang="en-US" sz="1400" dirty="0"/>
          </a:p>
        </p:txBody>
      </p:sp>
      <p:sp>
        <p:nvSpPr>
          <p:cNvPr id="8" name="標題 1"/>
          <p:cNvSpPr>
            <a:spLocks noGrp="1"/>
          </p:cNvSpPr>
          <p:nvPr>
            <p:ph type="title"/>
          </p:nvPr>
        </p:nvSpPr>
        <p:spPr>
          <a:xfrm>
            <a:off x="764336" y="1052736"/>
            <a:ext cx="7520940" cy="548640"/>
          </a:xfrm>
        </p:spPr>
        <p:txBody>
          <a:bodyPr>
            <a:normAutofit fontScale="90000"/>
          </a:bodyPr>
          <a:lstStyle/>
          <a:p>
            <a:pPr>
              <a:defRPr/>
            </a:pPr>
            <a:r>
              <a:rPr lang="en-US" altLang="zh-HK" sz="5300" b="1" dirty="0" smtClean="0">
                <a:latin typeface="微軟正黑體" panose="020B0604030504040204" pitchFamily="34" charset="-120"/>
                <a:ea typeface="微軟正黑體" panose="020B0604030504040204" pitchFamily="34" charset="-120"/>
              </a:rPr>
              <a:t>Measures</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23985" y="2060848"/>
            <a:ext cx="6359113" cy="523220"/>
          </a:xfrm>
          <a:prstGeom prst="rect">
            <a:avLst/>
          </a:prstGeom>
        </p:spPr>
        <p:txBody>
          <a:bodyPr wrap="none">
            <a:spAutoFit/>
          </a:bodyPr>
          <a:lstStyle/>
          <a:p>
            <a:pPr marL="1343025" indent="-1233488" defTabSz="1073150" fontAlgn="auto">
              <a:spcAft>
                <a:spcPts val="0"/>
              </a:spcAft>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(4) Release of Vacancy Information </a:t>
            </a:r>
          </a:p>
        </p:txBody>
      </p:sp>
      <p:graphicFrame>
        <p:nvGraphicFramePr>
          <p:cNvPr id="9" name="表格 8"/>
          <p:cNvGraphicFramePr>
            <a:graphicFrameLocks noGrp="1"/>
          </p:cNvGraphicFramePr>
          <p:nvPr>
            <p:extLst>
              <p:ext uri="{D42A27DB-BD31-4B8C-83A1-F6EECF244321}">
                <p14:modId xmlns:p14="http://schemas.microsoft.com/office/powerpoint/2010/main" val="3990642670"/>
              </p:ext>
            </p:extLst>
          </p:nvPr>
        </p:nvGraphicFramePr>
        <p:xfrm>
          <a:off x="933300" y="4810276"/>
          <a:ext cx="5499988" cy="1517888"/>
        </p:xfrm>
        <a:graphic>
          <a:graphicData uri="http://schemas.openxmlformats.org/drawingml/2006/table">
            <a:tbl>
              <a:tblPr firstRow="1" bandRow="1">
                <a:tableStyleId>{5940675A-B579-460E-94D1-54222C63F5DA}</a:tableStyleId>
              </a:tblPr>
              <a:tblGrid>
                <a:gridCol w="404913"/>
                <a:gridCol w="1926723"/>
                <a:gridCol w="1512168"/>
                <a:gridCol w="1656184"/>
              </a:tblGrid>
              <a:tr h="370840">
                <a:tc gridSpan="2">
                  <a:txBody>
                    <a:bodyPr/>
                    <a:lstStyle/>
                    <a:p>
                      <a:r>
                        <a:rPr lang="en-US" altLang="zh-HK" b="1" dirty="0" smtClean="0">
                          <a:solidFill>
                            <a:schemeClr val="tx1">
                              <a:lumMod val="75000"/>
                              <a:lumOff val="25000"/>
                            </a:schemeClr>
                          </a:solidFill>
                        </a:rPr>
                        <a:t>School</a:t>
                      </a:r>
                      <a:r>
                        <a:rPr lang="en-US" altLang="zh-HK" b="1" baseline="0" dirty="0" smtClean="0">
                          <a:solidFill>
                            <a:schemeClr val="tx1">
                              <a:lumMod val="75000"/>
                              <a:lumOff val="25000"/>
                            </a:schemeClr>
                          </a:solidFill>
                        </a:rPr>
                        <a:t> Name</a:t>
                      </a:r>
                      <a:endParaRPr lang="zh-HK" altLang="en-US" b="1" dirty="0">
                        <a:solidFill>
                          <a:schemeClr val="tx1">
                            <a:lumMod val="75000"/>
                            <a:lumOff val="25000"/>
                          </a:schemeClr>
                        </a:solidFill>
                      </a:endParaRPr>
                    </a:p>
                  </a:txBody>
                  <a:tcPr/>
                </a:tc>
                <a:tc hMerge="1">
                  <a:txBody>
                    <a:bodyPr/>
                    <a:lstStyle/>
                    <a:p>
                      <a:endParaRPr lang="zh-HK" altLang="en-US" dirty="0"/>
                    </a:p>
                  </a:txBody>
                  <a:tcPr/>
                </a:tc>
                <a:tc>
                  <a:txBody>
                    <a:bodyPr/>
                    <a:lstStyle/>
                    <a:p>
                      <a:r>
                        <a:rPr lang="en-US" altLang="zh-HK" b="1" dirty="0" smtClean="0">
                          <a:solidFill>
                            <a:schemeClr val="tx1">
                              <a:lumMod val="75000"/>
                              <a:lumOff val="25000"/>
                            </a:schemeClr>
                          </a:solidFill>
                        </a:rPr>
                        <a:t>Telephone</a:t>
                      </a:r>
                      <a:endParaRPr lang="zh-HK" altLang="en-US" b="1" dirty="0">
                        <a:solidFill>
                          <a:schemeClr val="tx1">
                            <a:lumMod val="75000"/>
                            <a:lumOff val="25000"/>
                          </a:schemeClr>
                        </a:solidFill>
                      </a:endParaRPr>
                    </a:p>
                  </a:txBody>
                  <a:tcPr/>
                </a:tc>
                <a:tc>
                  <a:txBody>
                    <a:bodyPr/>
                    <a:lstStyle/>
                    <a:p>
                      <a:pPr algn="ctr"/>
                      <a:r>
                        <a:rPr lang="en-US" altLang="zh-HK" b="1" dirty="0" smtClean="0">
                          <a:solidFill>
                            <a:schemeClr val="tx1">
                              <a:lumMod val="75000"/>
                              <a:lumOff val="25000"/>
                            </a:schemeClr>
                          </a:solidFill>
                        </a:rPr>
                        <a:t>Vacancies</a:t>
                      </a:r>
                      <a:endParaRPr lang="zh-HK" altLang="en-US" b="1" dirty="0">
                        <a:solidFill>
                          <a:schemeClr val="tx1">
                            <a:lumMod val="75000"/>
                            <a:lumOff val="25000"/>
                          </a:schemeClr>
                        </a:solidFill>
                      </a:endParaRPr>
                    </a:p>
                  </a:txBody>
                  <a:tcPr/>
                </a:tc>
              </a:tr>
              <a:tr h="133216">
                <a:tc>
                  <a:txBody>
                    <a:bodyPr/>
                    <a:lstStyle/>
                    <a:p>
                      <a:r>
                        <a:rPr lang="en-US" altLang="zh-TW" b="0" dirty="0" smtClean="0">
                          <a:solidFill>
                            <a:schemeClr val="tx1">
                              <a:lumMod val="75000"/>
                              <a:lumOff val="25000"/>
                            </a:schemeClr>
                          </a:solidFill>
                        </a:rPr>
                        <a:t>1.</a:t>
                      </a:r>
                      <a:endParaRPr lang="zh-HK" altLang="en-US" b="0" dirty="0">
                        <a:solidFill>
                          <a:schemeClr val="tx1">
                            <a:lumMod val="75000"/>
                            <a:lumOff val="25000"/>
                          </a:schemeClr>
                        </a:solidFill>
                      </a:endParaRPr>
                    </a:p>
                  </a:txBody>
                  <a:tcPr/>
                </a:tc>
                <a:tc>
                  <a:txBody>
                    <a:bodyPr/>
                    <a:lstStyle/>
                    <a:p>
                      <a:r>
                        <a:rPr lang="en-US" altLang="zh-TW" b="0" dirty="0" smtClean="0">
                          <a:solidFill>
                            <a:schemeClr val="tx1">
                              <a:lumMod val="75000"/>
                              <a:lumOff val="25000"/>
                            </a:schemeClr>
                          </a:solidFill>
                          <a:latin typeface="微軟正黑體" panose="020B0604030504040204" pitchFamily="34" charset="-120"/>
                          <a:ea typeface="微軟正黑體" panose="020B0604030504040204" pitchFamily="34" charset="-120"/>
                        </a:rPr>
                        <a:t>AAA KG</a:t>
                      </a:r>
                      <a:endParaRPr lang="zh-HK" altLang="en-US" b="0" dirty="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algn="ctr"/>
                      <a:r>
                        <a:rPr lang="en-US" altLang="zh-HK" b="0" dirty="0" smtClean="0">
                          <a:solidFill>
                            <a:schemeClr val="tx1">
                              <a:lumMod val="75000"/>
                              <a:lumOff val="25000"/>
                            </a:schemeClr>
                          </a:solidFill>
                        </a:rPr>
                        <a:t>Y</a:t>
                      </a:r>
                    </a:p>
                  </a:txBody>
                  <a:tcPr/>
                </a:tc>
              </a:tr>
              <a:tr h="415528">
                <a:tc>
                  <a:txBody>
                    <a:bodyPr/>
                    <a:lstStyle/>
                    <a:p>
                      <a:r>
                        <a:rPr lang="en-US" altLang="zh-HK" b="0" dirty="0" smtClean="0">
                          <a:solidFill>
                            <a:schemeClr val="tx1">
                              <a:lumMod val="75000"/>
                              <a:lumOff val="25000"/>
                            </a:schemeClr>
                          </a:solidFill>
                        </a:rPr>
                        <a:t>2.</a:t>
                      </a:r>
                      <a:endParaRPr lang="zh-HK" altLang="en-US" b="0" dirty="0">
                        <a:solidFill>
                          <a:schemeClr val="tx1">
                            <a:lumMod val="75000"/>
                            <a:lumOff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lumMod val="75000"/>
                              <a:lumOff val="25000"/>
                            </a:schemeClr>
                          </a:solidFill>
                          <a:latin typeface="微軟正黑體" panose="020B0604030504040204" pitchFamily="34" charset="-120"/>
                          <a:ea typeface="微軟正黑體" panose="020B0604030504040204" pitchFamily="34" charset="-120"/>
                        </a:rPr>
                        <a:t>BBB</a:t>
                      </a:r>
                      <a:r>
                        <a:rPr lang="zh-TW" altLang="en-US" b="0" baseline="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b="0" baseline="0" dirty="0" smtClean="0">
                          <a:solidFill>
                            <a:schemeClr val="tx1">
                              <a:lumMod val="75000"/>
                              <a:lumOff val="25000"/>
                            </a:schemeClr>
                          </a:solidFill>
                          <a:latin typeface="微軟正黑體" panose="020B0604030504040204" pitchFamily="34" charset="-120"/>
                          <a:ea typeface="微軟正黑體" panose="020B0604030504040204" pitchFamily="34" charset="-120"/>
                        </a:rPr>
                        <a:t>KG</a:t>
                      </a:r>
                      <a:endParaRPr lang="zh-HK" altLang="en-US" b="0" dirty="0" smtClean="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HK" b="0" dirty="0" smtClean="0">
                          <a:solidFill>
                            <a:schemeClr val="tx1">
                              <a:lumMod val="75000"/>
                              <a:lumOff val="25000"/>
                            </a:schemeClr>
                          </a:solidFill>
                        </a:rPr>
                        <a:t>N</a:t>
                      </a:r>
                    </a:p>
                  </a:txBody>
                  <a:tcPr/>
                </a:tc>
              </a:tr>
              <a:tr h="304800">
                <a:tc>
                  <a:txBody>
                    <a:bodyPr/>
                    <a:lstStyle/>
                    <a:p>
                      <a:r>
                        <a:rPr lang="en-US" altLang="zh-HK" b="0" dirty="0" smtClean="0">
                          <a:solidFill>
                            <a:schemeClr val="tx1">
                              <a:lumMod val="75000"/>
                              <a:lumOff val="25000"/>
                            </a:schemeClr>
                          </a:solidFill>
                        </a:rPr>
                        <a:t>3.</a:t>
                      </a:r>
                      <a:endParaRPr lang="zh-HK" altLang="en-US" b="0" dirty="0">
                        <a:solidFill>
                          <a:schemeClr val="tx1">
                            <a:lumMod val="75000"/>
                            <a:lumOff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solidFill>
                            <a:schemeClr val="tx1">
                              <a:lumMod val="75000"/>
                              <a:lumOff val="25000"/>
                            </a:schemeClr>
                          </a:solidFill>
                          <a:latin typeface="微軟正黑體" panose="020B0604030504040204" pitchFamily="34" charset="-120"/>
                          <a:ea typeface="微軟正黑體" panose="020B0604030504040204" pitchFamily="34" charset="-120"/>
                        </a:rPr>
                        <a:t>CCC</a:t>
                      </a:r>
                      <a:r>
                        <a:rPr lang="zh-TW" altLang="en-US" b="0" baseline="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b="0" baseline="0" dirty="0" smtClean="0">
                          <a:solidFill>
                            <a:schemeClr val="tx1">
                              <a:lumMod val="75000"/>
                              <a:lumOff val="25000"/>
                            </a:schemeClr>
                          </a:solidFill>
                          <a:latin typeface="微軟正黑體" panose="020B0604030504040204" pitchFamily="34" charset="-120"/>
                          <a:ea typeface="微軟正黑體" panose="020B0604030504040204" pitchFamily="34" charset="-120"/>
                        </a:rPr>
                        <a:t>KG</a:t>
                      </a:r>
                      <a:endParaRPr lang="zh-HK" altLang="en-US" b="0" dirty="0" smtClean="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HK" b="0" dirty="0" smtClean="0">
                          <a:solidFill>
                            <a:schemeClr val="tx1">
                              <a:lumMod val="75000"/>
                              <a:lumOff val="25000"/>
                            </a:schemeClr>
                          </a:solidFill>
                        </a:rPr>
                        <a:t>P</a:t>
                      </a:r>
                      <a:endParaRPr lang="zh-HK" altLang="en-US" b="0" dirty="0" smtClean="0">
                        <a:solidFill>
                          <a:schemeClr val="tx1">
                            <a:lumMod val="75000"/>
                            <a:lumOff val="25000"/>
                          </a:schemeClr>
                        </a:solidFill>
                      </a:endParaRPr>
                    </a:p>
                  </a:txBody>
                  <a:tcPr/>
                </a:tc>
              </a:tr>
            </a:tbl>
          </a:graphicData>
        </a:graphic>
      </p:graphicFrame>
      <p:sp>
        <p:nvSpPr>
          <p:cNvPr id="11" name="圓角矩形圖說文字 10"/>
          <p:cNvSpPr/>
          <p:nvPr/>
        </p:nvSpPr>
        <p:spPr>
          <a:xfrm>
            <a:off x="6549026" y="4741128"/>
            <a:ext cx="2469422" cy="1656184"/>
          </a:xfrm>
          <a:prstGeom prst="wedgeRoundRectCallout">
            <a:avLst>
              <a:gd name="adj1" fmla="val 19295"/>
              <a:gd name="adj2" fmla="val 48869"/>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HK" sz="1600" dirty="0">
              <a:solidFill>
                <a:schemeClr val="bg1"/>
              </a:solidFill>
            </a:endParaRPr>
          </a:p>
          <a:p>
            <a:r>
              <a:rPr lang="en-US" altLang="zh-HK" sz="1600" dirty="0" smtClean="0">
                <a:solidFill>
                  <a:schemeClr val="bg1"/>
                </a:solidFill>
              </a:rPr>
              <a:t>Y </a:t>
            </a:r>
            <a:r>
              <a:rPr lang="zh-HK" altLang="en-US" sz="1600" dirty="0">
                <a:solidFill>
                  <a:schemeClr val="bg1"/>
                </a:solidFill>
              </a:rPr>
              <a:t>– </a:t>
            </a:r>
            <a:r>
              <a:rPr lang="en-US" altLang="zh-HK" sz="1600" dirty="0">
                <a:solidFill>
                  <a:schemeClr val="bg1"/>
                </a:solidFill>
              </a:rPr>
              <a:t>With vacancy</a:t>
            </a:r>
            <a:endParaRPr lang="zh-HK" altLang="en-US" sz="1600" dirty="0">
              <a:solidFill>
                <a:schemeClr val="bg1"/>
              </a:solidFill>
            </a:endParaRPr>
          </a:p>
          <a:p>
            <a:r>
              <a:rPr lang="en-US" altLang="zh-HK" sz="1600" dirty="0">
                <a:solidFill>
                  <a:schemeClr val="bg1"/>
                </a:solidFill>
              </a:rPr>
              <a:t>N </a:t>
            </a:r>
            <a:r>
              <a:rPr lang="zh-HK" altLang="en-US" sz="1600" dirty="0">
                <a:solidFill>
                  <a:schemeClr val="bg1"/>
                </a:solidFill>
              </a:rPr>
              <a:t>– </a:t>
            </a:r>
            <a:r>
              <a:rPr lang="en-US" altLang="zh-HK" sz="1600" dirty="0" smtClean="0">
                <a:solidFill>
                  <a:schemeClr val="bg1"/>
                </a:solidFill>
              </a:rPr>
              <a:t>Without vacancy</a:t>
            </a:r>
            <a:endParaRPr lang="zh-HK" altLang="en-US" sz="1600" dirty="0">
              <a:solidFill>
                <a:schemeClr val="bg1"/>
              </a:solidFill>
            </a:endParaRPr>
          </a:p>
          <a:p>
            <a:r>
              <a:rPr lang="en-US" altLang="zh-HK" sz="1600" dirty="0">
                <a:solidFill>
                  <a:schemeClr val="bg1"/>
                </a:solidFill>
              </a:rPr>
              <a:t>P </a:t>
            </a:r>
            <a:r>
              <a:rPr lang="zh-HK" altLang="en-US" sz="1600" dirty="0">
                <a:solidFill>
                  <a:schemeClr val="bg1"/>
                </a:solidFill>
              </a:rPr>
              <a:t>– </a:t>
            </a:r>
            <a:r>
              <a:rPr lang="en-US" altLang="zh-HK" sz="1600" dirty="0">
                <a:solidFill>
                  <a:schemeClr val="bg1"/>
                </a:solidFill>
              </a:rPr>
              <a:t> Applications on the waiting list being processed</a:t>
            </a:r>
          </a:p>
          <a:p>
            <a:endParaRPr lang="zh-HK" altLang="en-US" sz="1400" b="1" dirty="0">
              <a:solidFill>
                <a:srgbClr val="FF0000"/>
              </a:solidFill>
            </a:endParaRPr>
          </a:p>
        </p:txBody>
      </p:sp>
    </p:spTree>
    <p:extLst>
      <p:ext uri="{BB962C8B-B14F-4D97-AF65-F5344CB8AC3E}">
        <p14:creationId xmlns:p14="http://schemas.microsoft.com/office/powerpoint/2010/main" val="3401251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92313" y="6444769"/>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35</a:t>
            </a:fld>
            <a:endParaRPr lang="zh-HK" altLang="en-US" sz="1400" dirty="0">
              <a:solidFill>
                <a:schemeClr val="tx1"/>
              </a:solidFill>
            </a:endParaRPr>
          </a:p>
        </p:txBody>
      </p:sp>
      <p:sp>
        <p:nvSpPr>
          <p:cNvPr id="7" name="內容版面配置區 1"/>
          <p:cNvSpPr txBox="1">
            <a:spLocks/>
          </p:cNvSpPr>
          <p:nvPr/>
        </p:nvSpPr>
        <p:spPr>
          <a:xfrm>
            <a:off x="345548" y="2636912"/>
            <a:ext cx="8618940" cy="3456384"/>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41338" indent="-541338" fontAlgn="auto">
              <a:spcBef>
                <a:spcPts val="1200"/>
              </a:spcBef>
              <a:spcAft>
                <a:spcPts val="0"/>
              </a:spcAft>
              <a:buClr>
                <a:schemeClr val="bg2"/>
              </a:buClr>
              <a:buSzPct val="100000"/>
              <a:buFont typeface="Wingdings 3" panose="05040102010807070707" pitchFamily="18" charset="2"/>
              <a:buChar char="}"/>
              <a:tabLst>
                <a:tab pos="270510" algn="l"/>
              </a:tabLst>
              <a:defRP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KG student admission is a </a:t>
            </a:r>
            <a:r>
              <a:rPr lang="en-US" altLang="zh-TW" sz="2000" b="1" u="sng" dirty="0">
                <a:solidFill>
                  <a:schemeClr val="tx1">
                    <a:lumMod val="65000"/>
                    <a:lumOff val="35000"/>
                  </a:schemeClr>
                </a:solidFill>
                <a:latin typeface="微軟正黑體" panose="020B0604030504040204" pitchFamily="34" charset="-120"/>
                <a:ea typeface="微軟正黑體" panose="020B0604030504040204" pitchFamily="34" charset="-120"/>
              </a:rPr>
              <a:t>school-based matter</a:t>
            </a: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b="1" dirty="0" smtClean="0">
                <a:solidFill>
                  <a:srgbClr val="00B0F0"/>
                </a:solidFill>
                <a:latin typeface="微軟正黑體" panose="020B0604030504040204" pitchFamily="34" charset="-120"/>
                <a:ea typeface="微軟正黑體" panose="020B0604030504040204" pitchFamily="34" charset="-120"/>
              </a:rPr>
              <a:t>EDB </a:t>
            </a:r>
            <a:r>
              <a:rPr lang="en-US" altLang="zh-TW" b="1" dirty="0">
                <a:solidFill>
                  <a:srgbClr val="00B0F0"/>
                </a:solidFill>
                <a:latin typeface="微軟正黑體" panose="020B0604030504040204" pitchFamily="34" charset="-120"/>
                <a:ea typeface="微軟正黑體" panose="020B0604030504040204" pitchFamily="34" charset="-120"/>
              </a:rPr>
              <a:t>encourages parents to apply for a K1 place by </a:t>
            </a:r>
            <a:r>
              <a:rPr lang="en-US" altLang="zh-TW" b="1" dirty="0" smtClean="0">
                <a:solidFill>
                  <a:srgbClr val="00B0F0"/>
                </a:solidFill>
                <a:latin typeface="微軟正黑體" panose="020B0604030504040204" pitchFamily="34" charset="-120"/>
                <a:ea typeface="微軟正黑體" panose="020B0604030504040204" pitchFamily="34" charset="-120"/>
              </a:rPr>
              <a:t>themselves; and </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b="1" dirty="0">
                <a:solidFill>
                  <a:srgbClr val="00B0F0"/>
                </a:solidFill>
                <a:latin typeface="微軟正黑體" panose="020B0604030504040204" pitchFamily="34" charset="-120"/>
                <a:ea typeface="微軟正黑體" panose="020B0604030504040204" pitchFamily="34" charset="-120"/>
              </a:rPr>
              <a:t>provides  relevant information to support parents </a:t>
            </a:r>
          </a:p>
          <a:p>
            <a:pPr marL="541338" indent="-541338" fontAlgn="auto">
              <a:spcBef>
                <a:spcPts val="1200"/>
              </a:spcBef>
              <a:spcAft>
                <a:spcPts val="0"/>
              </a:spcAft>
              <a:buClr>
                <a:schemeClr val="bg2"/>
              </a:buClr>
              <a:buSzPct val="100000"/>
              <a:buFont typeface="Wingdings 3" panose="05040102010807070707" pitchFamily="18" charset="2"/>
              <a:buChar char="}"/>
              <a:tabLst>
                <a:tab pos="270510" algn="l"/>
              </a:tabLst>
              <a:defRP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Under special circumstances, EDB will make referrals as appropriate if individual students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i.e</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those at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risk of developmental delay and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NCS children)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encounter difficulties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  in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applying for admission :</a:t>
            </a: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b="1" dirty="0">
                <a:solidFill>
                  <a:srgbClr val="00B0F0"/>
                </a:solidFill>
                <a:latin typeface="微軟正黑體" panose="020B0604030504040204" pitchFamily="34" charset="-120"/>
                <a:ea typeface="微軟正黑體" panose="020B0604030504040204" pitchFamily="34" charset="-120"/>
              </a:rPr>
              <a:t>K1 Places for </a:t>
            </a:r>
            <a:r>
              <a:rPr lang="en-US" altLang="zh-TW" b="1" dirty="0" smtClean="0">
                <a:solidFill>
                  <a:srgbClr val="00B0F0"/>
                </a:solidFill>
                <a:latin typeface="微軟正黑體" panose="020B0604030504040204" pitchFamily="34" charset="-120"/>
                <a:ea typeface="微軟正黑體" panose="020B0604030504040204" pitchFamily="34" charset="-120"/>
              </a:rPr>
              <a:t>2019/20  </a:t>
            </a:r>
            <a:r>
              <a:rPr lang="en-US" altLang="zh-TW" b="1" dirty="0" err="1">
                <a:solidFill>
                  <a:srgbClr val="00B0F0"/>
                </a:solidFill>
                <a:latin typeface="微軟正黑體" panose="020B0604030504040204" pitchFamily="34" charset="-120"/>
                <a:ea typeface="微軟正黑體" panose="020B0604030504040204" pitchFamily="34" charset="-120"/>
              </a:rPr>
              <a:t>s.y</a:t>
            </a:r>
            <a:r>
              <a:rPr lang="en-US" altLang="zh-TW" b="1" dirty="0">
                <a:solidFill>
                  <a:srgbClr val="00B0F0"/>
                </a:solidFill>
                <a:latin typeface="微軟正黑體" panose="020B0604030504040204" pitchFamily="34" charset="-120"/>
                <a:ea typeface="微軟正黑體" panose="020B0604030504040204" pitchFamily="34" charset="-120"/>
              </a:rPr>
              <a:t>. : Starting from April </a:t>
            </a:r>
            <a:r>
              <a:rPr lang="en-US" altLang="zh-TW" b="1" dirty="0" smtClean="0">
                <a:solidFill>
                  <a:srgbClr val="00B0F0"/>
                </a:solidFill>
                <a:latin typeface="微軟正黑體" panose="020B0604030504040204" pitchFamily="34" charset="-120"/>
                <a:ea typeface="微軟正黑體" panose="020B0604030504040204" pitchFamily="34" charset="-120"/>
              </a:rPr>
              <a:t>2019</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b="1" dirty="0">
                <a:solidFill>
                  <a:srgbClr val="00B0F0"/>
                </a:solidFill>
                <a:latin typeface="微軟正黑體" panose="020B0604030504040204" pitchFamily="34" charset="-120"/>
                <a:ea typeface="微軟正黑體" panose="020B0604030504040204" pitchFamily="34" charset="-120"/>
              </a:rPr>
              <a:t>K2 &amp; K3 Places for </a:t>
            </a:r>
            <a:r>
              <a:rPr lang="en-US" altLang="zh-TW" b="1" dirty="0" smtClean="0">
                <a:solidFill>
                  <a:srgbClr val="00B0F0"/>
                </a:solidFill>
                <a:latin typeface="微軟正黑體" panose="020B0604030504040204" pitchFamily="34" charset="-120"/>
                <a:ea typeface="微軟正黑體" panose="020B0604030504040204" pitchFamily="34" charset="-120"/>
              </a:rPr>
              <a:t>2019/20 </a:t>
            </a:r>
            <a:r>
              <a:rPr lang="en-US" altLang="zh-TW" b="1" dirty="0" err="1">
                <a:solidFill>
                  <a:srgbClr val="00B0F0"/>
                </a:solidFill>
                <a:latin typeface="微軟正黑體" panose="020B0604030504040204" pitchFamily="34" charset="-120"/>
                <a:ea typeface="微軟正黑體" panose="020B0604030504040204" pitchFamily="34" charset="-120"/>
              </a:rPr>
              <a:t>s.y</a:t>
            </a:r>
            <a:r>
              <a:rPr lang="en-US" altLang="zh-TW" b="1" dirty="0">
                <a:solidFill>
                  <a:srgbClr val="00B0F0"/>
                </a:solidFill>
                <a:latin typeface="微軟正黑體" panose="020B0604030504040204" pitchFamily="34" charset="-120"/>
                <a:ea typeface="微軟正黑體" panose="020B0604030504040204" pitchFamily="34" charset="-120"/>
              </a:rPr>
              <a:t>. : Starting from July </a:t>
            </a:r>
            <a:r>
              <a:rPr lang="en-US" altLang="zh-TW" b="1" dirty="0" smtClean="0">
                <a:solidFill>
                  <a:srgbClr val="00B0F0"/>
                </a:solidFill>
                <a:latin typeface="微軟正黑體" panose="020B0604030504040204" pitchFamily="34" charset="-120"/>
                <a:ea typeface="微軟正黑體" panose="020B0604030504040204" pitchFamily="34" charset="-120"/>
              </a:rPr>
              <a:t>2019</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b="1" dirty="0">
                <a:solidFill>
                  <a:srgbClr val="00B0F0"/>
                </a:solidFill>
                <a:latin typeface="微軟正黑體" panose="020B0604030504040204" pitchFamily="34" charset="-120"/>
                <a:ea typeface="微軟正黑體" panose="020B0604030504040204" pitchFamily="34" charset="-120"/>
              </a:rPr>
              <a:t>By </a:t>
            </a:r>
            <a:r>
              <a:rPr lang="en-US" altLang="zh-TW" b="1" u="sng" dirty="0">
                <a:solidFill>
                  <a:srgbClr val="00B0F0"/>
                </a:solidFill>
                <a:latin typeface="微軟正黑體" panose="020B0604030504040204" pitchFamily="34" charset="-120"/>
                <a:ea typeface="微軟正黑體" panose="020B0604030504040204" pitchFamily="34" charset="-120"/>
              </a:rPr>
              <a:t>Regional Education Offices</a:t>
            </a:r>
            <a:r>
              <a:rPr lang="en-US" altLang="zh-TW" b="1" dirty="0">
                <a:solidFill>
                  <a:srgbClr val="00B0F0"/>
                </a:solidFill>
                <a:latin typeface="微軟正黑體" panose="020B0604030504040204" pitchFamily="34" charset="-120"/>
                <a:ea typeface="微軟正黑體" panose="020B0604030504040204" pitchFamily="34" charset="-120"/>
              </a:rPr>
              <a:t> and </a:t>
            </a:r>
            <a:r>
              <a:rPr lang="en-US" altLang="zh-TW" b="1" u="sng" dirty="0">
                <a:solidFill>
                  <a:srgbClr val="00B0F0"/>
                </a:solidFill>
                <a:latin typeface="微軟正黑體" panose="020B0604030504040204" pitchFamily="34" charset="-120"/>
                <a:ea typeface="微軟正黑體" panose="020B0604030504040204" pitchFamily="34" charset="-120"/>
              </a:rPr>
              <a:t>Joint Office for Kindergartens and Child Care </a:t>
            </a:r>
            <a:r>
              <a:rPr lang="en-US" altLang="zh-TW" b="1" u="sng" dirty="0" err="1">
                <a:solidFill>
                  <a:srgbClr val="00B0F0"/>
                </a:solidFill>
                <a:latin typeface="微軟正黑體" panose="020B0604030504040204" pitchFamily="34" charset="-120"/>
                <a:ea typeface="微軟正黑體" panose="020B0604030504040204" pitchFamily="34" charset="-120"/>
              </a:rPr>
              <a:t>Centres</a:t>
            </a:r>
            <a:endParaRPr lang="en-US" altLang="zh-TW" b="1" u="sng" dirty="0">
              <a:solidFill>
                <a:srgbClr val="00B0F0"/>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764336" y="1052736"/>
            <a:ext cx="7520940" cy="548640"/>
          </a:xfrm>
        </p:spPr>
        <p:txBody>
          <a:bodyPr>
            <a:normAutofit fontScale="90000"/>
          </a:bodyPr>
          <a:lstStyle/>
          <a:p>
            <a:pPr>
              <a:defRPr/>
            </a:pPr>
            <a:r>
              <a:rPr lang="en-US" altLang="zh-HK" sz="5300" b="1" dirty="0">
                <a:latin typeface="微軟正黑體" panose="020B0604030504040204" pitchFamily="34" charset="-120"/>
                <a:ea typeface="微軟正黑體" panose="020B0604030504040204" pitchFamily="34" charset="-120"/>
              </a:rPr>
              <a:t>Measures</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3" name="矩形 2"/>
          <p:cNvSpPr/>
          <p:nvPr/>
        </p:nvSpPr>
        <p:spPr>
          <a:xfrm>
            <a:off x="251520" y="2050251"/>
            <a:ext cx="6995826" cy="523220"/>
          </a:xfrm>
          <a:prstGeom prst="rect">
            <a:avLst/>
          </a:prstGeom>
        </p:spPr>
        <p:txBody>
          <a:bodyPr wrap="none">
            <a:spAutoFit/>
          </a:bodyPr>
          <a:lstStyle/>
          <a:p>
            <a:pPr marL="1343025" indent="-1233488" defTabSz="1073150" fontAlgn="auto">
              <a:spcAft>
                <a:spcPts val="0"/>
              </a:spcAft>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(5) Referral arrangements for students </a:t>
            </a:r>
          </a:p>
        </p:txBody>
      </p:sp>
    </p:spTree>
    <p:extLst>
      <p:ext uri="{BB962C8B-B14F-4D97-AF65-F5344CB8AC3E}">
        <p14:creationId xmlns:p14="http://schemas.microsoft.com/office/powerpoint/2010/main" val="4174644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96603" y="6453336"/>
            <a:ext cx="414000" cy="363600"/>
          </a:xfrm>
          <a:ln w="14605">
            <a:solidFill>
              <a:srgbClr val="FFFFFF"/>
            </a:solidFill>
          </a:ln>
          <a:extLst/>
        </p:spPr>
        <p:txBody>
          <a:bodyPr vert="horz" lIns="9144" tIns="9144" rIns="9144" bIns="9144" rtlCol="0" anchor="ctr">
            <a:normAutofit/>
          </a:bodyPr>
          <a:lstStyle/>
          <a:p>
            <a:pPr algn="ctr"/>
            <a:fld id="{BCE4D5C8-3B17-420A-A7A8-E2A7AF5D3E78}" type="slidenum">
              <a:rPr lang="zh-HK" altLang="en-US" sz="1400">
                <a:solidFill>
                  <a:schemeClr val="tx1"/>
                </a:solidFill>
              </a:rPr>
              <a:pPr algn="ctr"/>
              <a:t>36</a:t>
            </a:fld>
            <a:endParaRPr lang="zh-HK" altLang="en-US" sz="1400" dirty="0">
              <a:solidFill>
                <a:schemeClr val="tx1"/>
              </a:solidFill>
            </a:endParaRPr>
          </a:p>
        </p:txBody>
      </p:sp>
      <p:sp>
        <p:nvSpPr>
          <p:cNvPr id="5" name="矩形 4"/>
          <p:cNvSpPr/>
          <p:nvPr/>
        </p:nvSpPr>
        <p:spPr>
          <a:xfrm>
            <a:off x="-47960" y="3212976"/>
            <a:ext cx="9144000" cy="1107996"/>
          </a:xfrm>
          <a:prstGeom prst="rect">
            <a:avLst/>
          </a:prstGeom>
        </p:spPr>
        <p:txBody>
          <a:bodyPr wrap="square">
            <a:spAutoFit/>
          </a:bodyPr>
          <a:lstStyle/>
          <a:p>
            <a:pPr algn="ctr" fontAlgn="auto">
              <a:spcBef>
                <a:spcPts val="1200"/>
              </a:spcBef>
              <a:buClr>
                <a:srgbClr val="FF6600"/>
              </a:buClr>
              <a:buSzPct val="100000"/>
              <a:tabLst>
                <a:tab pos="270510" algn="l"/>
              </a:tabLst>
              <a:defRPr/>
            </a:pPr>
            <a:r>
              <a:rPr kumimoji="0" lang="en-US" altLang="zh-TW" sz="2800" b="1" dirty="0" smtClean="0">
                <a:solidFill>
                  <a:schemeClr val="accent2"/>
                </a:solidFill>
                <a:latin typeface="微軟正黑體" panose="020B0604030504040204" pitchFamily="34" charset="-120"/>
                <a:ea typeface="微軟正黑體" panose="020B0604030504040204" pitchFamily="34" charset="-120"/>
              </a:rPr>
              <a:t>“2019/20 </a:t>
            </a:r>
            <a:r>
              <a:rPr kumimoji="0" lang="en-US" altLang="zh-TW" sz="2800" b="1" dirty="0">
                <a:solidFill>
                  <a:schemeClr val="accent2"/>
                </a:solidFill>
                <a:latin typeface="微軟正黑體" panose="020B0604030504040204" pitchFamily="34" charset="-120"/>
                <a:ea typeface="微軟正黑體" panose="020B0604030504040204" pitchFamily="34" charset="-120"/>
              </a:rPr>
              <a:t>K1 </a:t>
            </a:r>
            <a:r>
              <a:rPr kumimoji="0" lang="en-US" altLang="zh-TW" sz="2800" b="1" dirty="0" smtClean="0">
                <a:solidFill>
                  <a:schemeClr val="accent2"/>
                </a:solidFill>
                <a:latin typeface="微軟正黑體" panose="020B0604030504040204" pitchFamily="34" charset="-120"/>
                <a:ea typeface="微軟正黑體" panose="020B0604030504040204" pitchFamily="34" charset="-120"/>
              </a:rPr>
              <a:t>Admission Arrangements ”</a:t>
            </a:r>
          </a:p>
          <a:p>
            <a:pPr algn="ctr" fontAlgn="auto">
              <a:spcBef>
                <a:spcPts val="1200"/>
              </a:spcBef>
              <a:buClr>
                <a:srgbClr val="FF6600"/>
              </a:buClr>
              <a:buSzPct val="100000"/>
              <a:tabLst>
                <a:tab pos="270510" algn="l"/>
              </a:tabLst>
              <a:defRPr/>
            </a:pPr>
            <a:r>
              <a:rPr kumimoji="0" lang="en-US" altLang="zh-TW" sz="2800" b="1" dirty="0" smtClean="0">
                <a:solidFill>
                  <a:schemeClr val="accent2"/>
                </a:solidFill>
                <a:latin typeface="微軟正黑體" panose="020B0604030504040204" pitchFamily="34" charset="-120"/>
                <a:ea typeface="微軟正黑體" panose="020B0604030504040204" pitchFamily="34" charset="-120"/>
              </a:rPr>
              <a:t>Flowchart</a:t>
            </a:r>
            <a:endParaRPr kumimoji="0" lang="en-US" altLang="zh-TW" sz="2800" b="1"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1463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706496" y="6414789"/>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37</a:t>
            </a:fld>
            <a:endParaRPr lang="zh-HK" altLang="en-US" sz="1400" dirty="0">
              <a:solidFill>
                <a:schemeClr val="tx1"/>
              </a:solidFill>
            </a:endParaRPr>
          </a:p>
        </p:txBody>
      </p:sp>
      <p:sp>
        <p:nvSpPr>
          <p:cNvPr id="3" name="標題 1"/>
          <p:cNvSpPr txBox="1">
            <a:spLocks/>
          </p:cNvSpPr>
          <p:nvPr/>
        </p:nvSpPr>
        <p:spPr>
          <a:xfrm>
            <a:off x="721028" y="683513"/>
            <a:ext cx="8133992"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en-US" altLang="zh-TW" sz="2400" dirty="0">
                <a:solidFill>
                  <a:schemeClr val="bg1"/>
                </a:solidFill>
                <a:effectLst/>
                <a:latin typeface="微軟正黑體" panose="020B0604030504040204" pitchFamily="34" charset="-120"/>
                <a:ea typeface="微軟正黑體" panose="020B0604030504040204" pitchFamily="34" charset="-120"/>
              </a:rPr>
              <a:t>"</a:t>
            </a:r>
            <a:r>
              <a:rPr lang="en-US" altLang="zh-TW" sz="2400" dirty="0" smtClean="0">
                <a:solidFill>
                  <a:schemeClr val="bg1"/>
                </a:solidFill>
                <a:effectLst/>
                <a:latin typeface="微軟正黑體" panose="020B0604030504040204" pitchFamily="34" charset="-120"/>
                <a:ea typeface="微軟正黑體" panose="020B0604030504040204" pitchFamily="34" charset="-120"/>
              </a:rPr>
              <a:t>2019/20 </a:t>
            </a:r>
            <a:r>
              <a:rPr lang="en-US" altLang="zh-TW" sz="2400" dirty="0">
                <a:solidFill>
                  <a:schemeClr val="bg1"/>
                </a:solidFill>
                <a:effectLst/>
                <a:latin typeface="微軟正黑體" panose="020B0604030504040204" pitchFamily="34" charset="-120"/>
                <a:ea typeface="微軟正黑體" panose="020B0604030504040204" pitchFamily="34" charset="-120"/>
              </a:rPr>
              <a:t>K1 Admission Arrangements" Flowchart</a:t>
            </a:r>
          </a:p>
        </p:txBody>
      </p:sp>
      <p:grpSp>
        <p:nvGrpSpPr>
          <p:cNvPr id="40" name="群組 39"/>
          <p:cNvGrpSpPr/>
          <p:nvPr/>
        </p:nvGrpSpPr>
        <p:grpSpPr>
          <a:xfrm>
            <a:off x="1619672" y="1484784"/>
            <a:ext cx="6336704" cy="5223121"/>
            <a:chOff x="0" y="-45068"/>
            <a:chExt cx="5181600" cy="4921868"/>
          </a:xfrm>
        </p:grpSpPr>
        <p:sp>
          <p:nvSpPr>
            <p:cNvPr id="41" name="矩形 40"/>
            <p:cNvSpPr/>
            <p:nvPr/>
          </p:nvSpPr>
          <p:spPr>
            <a:xfrm>
              <a:off x="0" y="0"/>
              <a:ext cx="2524125" cy="600075"/>
            </a:xfrm>
            <a:prstGeom prst="rect">
              <a:avLst/>
            </a:prstGeom>
            <a:solidFill>
              <a:srgbClr val="FFE1E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Applicants apply to EDB for the “RC”</a:t>
              </a:r>
            </a:p>
            <a:p>
              <a:pPr algn="ctr">
                <a:spcAft>
                  <a:spcPts val="0"/>
                </a:spcAft>
              </a:pPr>
              <a:r>
                <a:rPr lang="en-US"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from September to November </a:t>
              </a:r>
              <a:r>
                <a:rPr lang="en-US" sz="1200" kern="0" dirty="0" smtClean="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2019</a:t>
              </a:r>
              <a:endParaRPr lang="en-US"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2" name="矩形 41"/>
            <p:cNvSpPr/>
            <p:nvPr/>
          </p:nvSpPr>
          <p:spPr>
            <a:xfrm>
              <a:off x="2647950" y="-45068"/>
              <a:ext cx="2524125" cy="2209800"/>
            </a:xfrm>
            <a:prstGeom prst="rect">
              <a:avLst/>
            </a:prstGeom>
            <a:solidFill>
              <a:srgbClr val="ABE9FF"/>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KGs process</a:t>
              </a:r>
            </a:p>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2019/20 K1 admission applications</a:t>
              </a:r>
            </a:p>
          </p:txBody>
        </p:sp>
        <p:sp>
          <p:nvSpPr>
            <p:cNvPr id="43" name="矩形 42"/>
            <p:cNvSpPr/>
            <p:nvPr/>
          </p:nvSpPr>
          <p:spPr>
            <a:xfrm>
              <a:off x="0" y="2381250"/>
              <a:ext cx="5181600" cy="495300"/>
            </a:xfrm>
            <a:prstGeom prst="rect">
              <a:avLst/>
            </a:prstGeom>
            <a:solidFill>
              <a:srgbClr val="FFFFAF"/>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0"/>
                </a:spcAft>
              </a:pPr>
              <a:r>
                <a:rPr lang="en-US" sz="1300" kern="0" dirty="0">
                  <a:solidFill>
                    <a:srgbClr val="272727"/>
                  </a:solidFill>
                  <a:latin typeface="+mn-ea"/>
                  <a:cs typeface="Arial" panose="020B0604020202020204" pitchFamily="34" charset="0"/>
                </a:rPr>
                <a:t>KGs inform applicants of the application result before 21 December </a:t>
              </a:r>
              <a:r>
                <a:rPr lang="en-US" sz="1300" kern="0" dirty="0" smtClean="0">
                  <a:solidFill>
                    <a:srgbClr val="272727"/>
                  </a:solidFill>
                  <a:latin typeface="+mn-ea"/>
                  <a:cs typeface="Arial" panose="020B0604020202020204" pitchFamily="34" charset="0"/>
                </a:rPr>
                <a:t>2018</a:t>
              </a:r>
              <a:r>
                <a:rPr lang="en-US" sz="1200" kern="100" dirty="0">
                  <a:effectLst/>
                  <a:ea typeface="新細明體" panose="02020500000000000000" pitchFamily="18" charset="-120"/>
                  <a:cs typeface="Times New Roman" panose="02020603050405020304" pitchFamily="18" charset="0"/>
                </a:rPr>
                <a:t> </a:t>
              </a:r>
              <a:endParaRPr lang="zh-TW" sz="1200" kern="100" dirty="0">
                <a:effectLst/>
                <a:ea typeface="新細明體" panose="02020500000000000000" pitchFamily="18" charset="-120"/>
                <a:cs typeface="Times New Roman" panose="02020603050405020304" pitchFamily="18" charset="0"/>
              </a:endParaRPr>
            </a:p>
          </p:txBody>
        </p:sp>
        <p:sp>
          <p:nvSpPr>
            <p:cNvPr id="44" name="矩形 43"/>
            <p:cNvSpPr/>
            <p:nvPr/>
          </p:nvSpPr>
          <p:spPr>
            <a:xfrm>
              <a:off x="19050" y="3057525"/>
              <a:ext cx="2514600" cy="600075"/>
            </a:xfrm>
            <a:prstGeom prst="rect">
              <a:avLst/>
            </a:prstGeom>
            <a:solidFill>
              <a:srgbClr val="BAF8E3"/>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If application is successful</a:t>
              </a:r>
              <a:endParaRPr 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5" name="矩形 44"/>
            <p:cNvSpPr/>
            <p:nvPr/>
          </p:nvSpPr>
          <p:spPr>
            <a:xfrm>
              <a:off x="0" y="771525"/>
              <a:ext cx="2514600" cy="1438275"/>
            </a:xfrm>
            <a:prstGeom prst="rect">
              <a:avLst/>
            </a:prstGeom>
            <a:solidFill>
              <a:srgbClr val="FFB7B7"/>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endPar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endParaRPr>
            </a:p>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Upon receipt of the applications with all necessary information and documents provided, EDB will generally take six to eight weeks to complete processing the applications and issue the “RC”/ “AP” to applicants by post</a:t>
              </a:r>
            </a:p>
            <a:p>
              <a:pPr>
                <a:lnSpc>
                  <a:spcPts val="1350"/>
                </a:lnSpc>
                <a:spcAft>
                  <a:spcPts val="0"/>
                </a:spcAft>
              </a:pPr>
              <a:r>
                <a:rPr lang="en-US" sz="1200" kern="100" dirty="0">
                  <a:effectLst/>
                  <a:ea typeface="新細明體" panose="02020500000000000000" pitchFamily="18" charset="-120"/>
                  <a:cs typeface="Times New Roman" panose="02020603050405020304" pitchFamily="18" charset="0"/>
                </a:rPr>
                <a:t> </a:t>
              </a:r>
              <a:endParaRPr lang="zh-TW" sz="1200" kern="100" dirty="0">
                <a:effectLst/>
                <a:ea typeface="新細明體" panose="02020500000000000000" pitchFamily="18" charset="-120"/>
                <a:cs typeface="Times New Roman" panose="02020603050405020304" pitchFamily="18" charset="0"/>
              </a:endParaRPr>
            </a:p>
          </p:txBody>
        </p:sp>
        <p:sp>
          <p:nvSpPr>
            <p:cNvPr id="46" name="矩形 45"/>
            <p:cNvSpPr/>
            <p:nvPr/>
          </p:nvSpPr>
          <p:spPr>
            <a:xfrm>
              <a:off x="2657475" y="3057525"/>
              <a:ext cx="2524125" cy="600075"/>
            </a:xfrm>
            <a:prstGeom prst="rect">
              <a:avLst/>
            </a:prstGeom>
            <a:solidFill>
              <a:srgbClr val="FFE7B7"/>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If application is not successful</a:t>
              </a:r>
              <a:endParaRPr 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7" name="向下箭號 46"/>
            <p:cNvSpPr/>
            <p:nvPr/>
          </p:nvSpPr>
          <p:spPr>
            <a:xfrm>
              <a:off x="1276350" y="600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向下箭號 47"/>
            <p:cNvSpPr/>
            <p:nvPr/>
          </p:nvSpPr>
          <p:spPr>
            <a:xfrm>
              <a:off x="3886200" y="2209800"/>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向下箭號 48"/>
            <p:cNvSpPr/>
            <p:nvPr/>
          </p:nvSpPr>
          <p:spPr>
            <a:xfrm>
              <a:off x="1314450" y="2886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向下箭號 49"/>
            <p:cNvSpPr/>
            <p:nvPr/>
          </p:nvSpPr>
          <p:spPr>
            <a:xfrm>
              <a:off x="3895725" y="2886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向下箭號 50"/>
            <p:cNvSpPr/>
            <p:nvPr/>
          </p:nvSpPr>
          <p:spPr>
            <a:xfrm>
              <a:off x="1323975" y="366712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向下箭號 51"/>
            <p:cNvSpPr/>
            <p:nvPr/>
          </p:nvSpPr>
          <p:spPr>
            <a:xfrm>
              <a:off x="3905250" y="366712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3" name="矩形 52"/>
            <p:cNvSpPr/>
            <p:nvPr/>
          </p:nvSpPr>
          <p:spPr>
            <a:xfrm>
              <a:off x="2657475" y="3848100"/>
              <a:ext cx="2514600" cy="1028700"/>
            </a:xfrm>
            <a:prstGeom prst="rect">
              <a:avLst/>
            </a:prstGeom>
            <a:solidFill>
              <a:srgbClr val="FFCC6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Applicants refer to the K1 vacancy information released by EDB</a:t>
              </a:r>
            </a:p>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after the “</a:t>
              </a:r>
              <a:r>
                <a:rPr lang="en-US" altLang="zh-TW" sz="1200" kern="0" dirty="0" err="1">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centralised</a:t>
              </a: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 registration dates”</a:t>
              </a:r>
            </a:p>
            <a:p>
              <a:pPr algn="ctr">
                <a:lnSpc>
                  <a:spcPts val="1350"/>
                </a:lnSpc>
                <a:spcAft>
                  <a:spcPts val="0"/>
                </a:spcAft>
              </a:pPr>
              <a:r>
                <a:rPr lang="en-US" altLang="zh-TW" sz="1200" kern="0" dirty="0">
                  <a:solidFill>
                    <a:srgbClr val="272727"/>
                  </a:solidFill>
                  <a:latin typeface="微軟正黑體" panose="020B0604030504040204" pitchFamily="34" charset="-120"/>
                  <a:ea typeface="微軟正黑體" panose="020B0604030504040204" pitchFamily="34" charset="-120"/>
                  <a:cs typeface="Arial" panose="020B0604020202020204" pitchFamily="34" charset="0"/>
                </a:rPr>
                <a:t>(i.e. from the end of January 2019) </a:t>
              </a:r>
            </a:p>
          </p:txBody>
        </p:sp>
        <p:sp>
          <p:nvSpPr>
            <p:cNvPr id="54" name="矩形 53"/>
            <p:cNvSpPr/>
            <p:nvPr/>
          </p:nvSpPr>
          <p:spPr>
            <a:xfrm>
              <a:off x="19050" y="3848100"/>
              <a:ext cx="2514600" cy="1028700"/>
            </a:xfrm>
            <a:prstGeom prst="rect">
              <a:avLst/>
            </a:prstGeom>
            <a:solidFill>
              <a:srgbClr val="2FE5BA"/>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zh-TW" sz="1200" kern="0" dirty="0">
                  <a:solidFill>
                    <a:srgbClr val="272727"/>
                  </a:solidFill>
                  <a:latin typeface="微軟正黑體" panose="020B0604030504040204" pitchFamily="34" charset="-120"/>
                  <a:cs typeface="新細明體" panose="02020500000000000000" pitchFamily="18" charset="-120"/>
                </a:rPr>
                <a:t>Applicants register with one KG during the “</a:t>
              </a:r>
              <a:r>
                <a:rPr lang="en-US" altLang="zh-TW" sz="1200" kern="0" dirty="0" err="1">
                  <a:solidFill>
                    <a:srgbClr val="272727"/>
                  </a:solidFill>
                  <a:latin typeface="微軟正黑體" panose="020B0604030504040204" pitchFamily="34" charset="-120"/>
                  <a:cs typeface="新細明體" panose="02020500000000000000" pitchFamily="18" charset="-120"/>
                </a:rPr>
                <a:t>centralised</a:t>
              </a:r>
              <a:r>
                <a:rPr lang="en-US" altLang="zh-TW" sz="1200" kern="0" dirty="0">
                  <a:solidFill>
                    <a:srgbClr val="272727"/>
                  </a:solidFill>
                  <a:latin typeface="微軟正黑體" panose="020B0604030504040204" pitchFamily="34" charset="-120"/>
                  <a:cs typeface="新細明體" panose="02020500000000000000" pitchFamily="18" charset="-120"/>
                </a:rPr>
                <a:t> registration dates”</a:t>
              </a:r>
            </a:p>
            <a:p>
              <a:pPr algn="ctr">
                <a:spcAft>
                  <a:spcPts val="0"/>
                </a:spcAft>
              </a:pPr>
              <a:r>
                <a:rPr lang="en-US" altLang="zh-TW" sz="1200" kern="0" dirty="0">
                  <a:solidFill>
                    <a:srgbClr val="272727"/>
                  </a:solidFill>
                  <a:latin typeface="微軟正黑體" panose="020B0604030504040204" pitchFamily="34" charset="-120"/>
                  <a:cs typeface="新細明體" panose="02020500000000000000" pitchFamily="18" charset="-120"/>
                </a:rPr>
                <a:t>(i.e. 10 to 12 January 2019)</a:t>
              </a:r>
            </a:p>
            <a:p>
              <a:pPr algn="ctr">
                <a:spcAft>
                  <a:spcPts val="0"/>
                </a:spcAft>
              </a:pPr>
              <a:r>
                <a:rPr lang="en-US" altLang="zh-TW" sz="1200" kern="0" dirty="0">
                  <a:solidFill>
                    <a:srgbClr val="272727"/>
                  </a:solidFill>
                  <a:latin typeface="微軟正黑體" panose="020B0604030504040204" pitchFamily="34" charset="-120"/>
                  <a:cs typeface="新細明體" panose="02020500000000000000" pitchFamily="18" charset="-120"/>
                </a:rPr>
                <a:t>by submitting the “RC” / “AP” and paying registration fee</a:t>
              </a:r>
            </a:p>
          </p:txBody>
        </p:sp>
      </p:grpSp>
    </p:spTree>
    <p:extLst>
      <p:ext uri="{BB962C8B-B14F-4D97-AF65-F5344CB8AC3E}">
        <p14:creationId xmlns:p14="http://schemas.microsoft.com/office/powerpoint/2010/main" val="3400981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32064" y="2996952"/>
            <a:ext cx="8208912" cy="3530600"/>
          </a:xfrm>
        </p:spPr>
        <p:txBody>
          <a:bodyPr>
            <a:normAutofit/>
          </a:bodyPr>
          <a:lstStyle/>
          <a:p>
            <a:pPr marL="0" indent="0" algn="ctr">
              <a:buNone/>
            </a:pPr>
            <a:r>
              <a:rPr lang="en-US" altLang="zh-HK" sz="2800" b="1" dirty="0" smtClean="0">
                <a:solidFill>
                  <a:schemeClr val="tx2">
                    <a:lumMod val="75000"/>
                  </a:schemeClr>
                </a:solidFill>
                <a:latin typeface="微軟正黑體" panose="020B0604030504040204" pitchFamily="34" charset="-120"/>
                <a:ea typeface="微軟正黑體" panose="020B0604030504040204" pitchFamily="34" charset="-120"/>
              </a:rPr>
              <a:t>Enhanced Education Support for </a:t>
            </a:r>
            <a:r>
              <a:rPr lang="en-US" altLang="zh-HK" sz="2800" b="1" dirty="0">
                <a:solidFill>
                  <a:schemeClr val="tx2">
                    <a:lumMod val="75000"/>
                  </a:schemeClr>
                </a:solidFill>
                <a:latin typeface="微軟正黑體" panose="020B0604030504040204" pitchFamily="34" charset="-120"/>
                <a:ea typeface="微軟正黑體" panose="020B0604030504040204" pitchFamily="34" charset="-120"/>
              </a:rPr>
              <a:t>NCS students</a:t>
            </a:r>
            <a:endParaRPr lang="zh-HK" altLang="en-US" sz="2800" b="1"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460432" y="6062398"/>
            <a:ext cx="791308" cy="767687"/>
          </a:xfrm>
        </p:spPr>
        <p:txBody>
          <a:bodyPr/>
          <a:lstStyle/>
          <a:p>
            <a:pPr>
              <a:defRPr/>
            </a:pPr>
            <a:fld id="{32F4360C-EDD2-49D1-84E3-16D71C30310C}" type="slidenum">
              <a:rPr lang="zh-HK" altLang="en-US" sz="1400" smtClean="0">
                <a:solidFill>
                  <a:schemeClr val="tx1"/>
                </a:solidFill>
              </a:rPr>
              <a:pPr>
                <a:defRPr/>
              </a:pPr>
              <a:t>38</a:t>
            </a:fld>
            <a:endParaRPr lang="zh-HK" altLang="en-US" dirty="0">
              <a:solidFill>
                <a:schemeClr val="tx1"/>
              </a:solidFill>
            </a:endParaRPr>
          </a:p>
        </p:txBody>
      </p:sp>
    </p:spTree>
    <p:extLst>
      <p:ext uri="{BB962C8B-B14F-4D97-AF65-F5344CB8AC3E}">
        <p14:creationId xmlns:p14="http://schemas.microsoft.com/office/powerpoint/2010/main" val="790589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4199" y="980728"/>
            <a:ext cx="8460432" cy="709865"/>
          </a:xfrm>
        </p:spPr>
        <p:txBody>
          <a:bodyPr/>
          <a:lstStyle/>
          <a:p>
            <a:r>
              <a:rPr lang="en-US" altLang="zh-HK" sz="2800" b="1" dirty="0" smtClean="0"/>
              <a:t>Enhanced education support for NCS students</a:t>
            </a:r>
            <a:endParaRPr lang="zh-HK" altLang="en-US" sz="2800" b="1" dirty="0"/>
          </a:p>
        </p:txBody>
      </p:sp>
      <p:sp>
        <p:nvSpPr>
          <p:cNvPr id="3" name="內容版面配置區 2"/>
          <p:cNvSpPr>
            <a:spLocks noGrp="1"/>
          </p:cNvSpPr>
          <p:nvPr>
            <p:ph idx="1"/>
          </p:nvPr>
        </p:nvSpPr>
        <p:spPr>
          <a:xfrm>
            <a:off x="395536" y="2276872"/>
            <a:ext cx="8244265" cy="3530600"/>
          </a:xfrm>
        </p:spPr>
        <p:txBody>
          <a:bodyPr>
            <a:normAutofit/>
          </a:bodyPr>
          <a:lstStyle/>
          <a:p>
            <a:pPr marL="541338" indent="-541338">
              <a:spcBef>
                <a:spcPts val="2400"/>
              </a:spcBef>
              <a:buClr>
                <a:schemeClr val="bg2"/>
              </a:buClr>
              <a:buFont typeface="Wingdings 3" panose="05040102010807070707" pitchFamily="18" charset="2"/>
              <a:buChar char="}"/>
            </a:pPr>
            <a:r>
              <a:rPr lang="en-US" altLang="zh-HK" sz="2000" b="1" dirty="0">
                <a:solidFill>
                  <a:schemeClr val="tx1">
                    <a:lumMod val="65000"/>
                    <a:lumOff val="35000"/>
                  </a:schemeClr>
                </a:solidFill>
                <a:latin typeface="微軟正黑體" panose="020B0604030504040204" pitchFamily="34" charset="-120"/>
                <a:ea typeface="微軟正黑體" panose="020B0604030504040204" pitchFamily="34" charset="-120"/>
              </a:rPr>
              <a:t>The government is committed to encouraging and supporting the early integration of </a:t>
            </a:r>
            <a:r>
              <a:rPr lang="en-US" altLang="zh-HK"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NCS </a:t>
            </a:r>
            <a:r>
              <a:rPr lang="en-US" altLang="zh-HK" sz="2000" b="1" dirty="0">
                <a:solidFill>
                  <a:schemeClr val="tx1">
                    <a:lumMod val="65000"/>
                    <a:lumOff val="35000"/>
                  </a:schemeClr>
                </a:solidFill>
                <a:latin typeface="微軟正黑體" panose="020B0604030504040204" pitchFamily="34" charset="-120"/>
                <a:ea typeface="微軟正黑體" panose="020B0604030504040204" pitchFamily="34" charset="-120"/>
              </a:rPr>
              <a:t>students (notably ethnic minority students) into the community, including facilitating their adaptation to the local education system and mastery of the Chinese language</a:t>
            </a:r>
            <a:r>
              <a:rPr lang="en-US" altLang="zh-HK"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HK"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8460432" y="6090313"/>
            <a:ext cx="791308" cy="767687"/>
          </a:xfrm>
        </p:spPr>
        <p:txBody>
          <a:bodyPr/>
          <a:lstStyle/>
          <a:p>
            <a:pPr>
              <a:defRPr/>
            </a:pPr>
            <a:fld id="{32F4360C-EDD2-49D1-84E3-16D71C30310C}" type="slidenum">
              <a:rPr lang="zh-HK" altLang="en-US" sz="1400" smtClean="0">
                <a:solidFill>
                  <a:schemeClr val="tx1"/>
                </a:solidFill>
              </a:rPr>
              <a:pPr>
                <a:defRPr/>
              </a:pPr>
              <a:t>39</a:t>
            </a:fld>
            <a:endParaRPr lang="zh-HK" altLang="en-US" sz="1400" dirty="0">
              <a:solidFill>
                <a:schemeClr val="tx1"/>
              </a:solidFill>
            </a:endParaRPr>
          </a:p>
        </p:txBody>
      </p:sp>
    </p:spTree>
    <p:extLst>
      <p:ext uri="{BB962C8B-B14F-4D97-AF65-F5344CB8AC3E}">
        <p14:creationId xmlns:p14="http://schemas.microsoft.com/office/powerpoint/2010/main" val="263622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內容版面配置區 2"/>
          <p:cNvSpPr>
            <a:spLocks noGrp="1"/>
          </p:cNvSpPr>
          <p:nvPr>
            <p:ph idx="1"/>
          </p:nvPr>
        </p:nvSpPr>
        <p:spPr>
          <a:xfrm>
            <a:off x="539552" y="2276872"/>
            <a:ext cx="8154448" cy="3960812"/>
          </a:xfrm>
        </p:spPr>
        <p:txBody>
          <a:bodyPr>
            <a:normAutofit/>
          </a:bodyPr>
          <a:lstStyle/>
          <a:p>
            <a:pPr marL="541338" indent="-541338">
              <a:spcBef>
                <a:spcPts val="2400"/>
              </a:spcBef>
              <a:buClr>
                <a:schemeClr val="bg2"/>
              </a:buClr>
              <a:buFont typeface="Wingdings 3" panose="05040102010807070707" pitchFamily="18" charset="2"/>
              <a:buChar cha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To avoid parents queuing up for application forms; </a:t>
            </a:r>
          </a:p>
          <a:p>
            <a:pPr marL="541338" indent="-541338">
              <a:spcBef>
                <a:spcPts val="2400"/>
              </a:spcBef>
              <a:buClr>
                <a:schemeClr val="bg2"/>
              </a:buClr>
              <a:buFont typeface="Wingdings 3" panose="05040102010807070707" pitchFamily="18" charset="2"/>
              <a:buChar cha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To avoid hoarding of more than one place by a child at any one time to enable KGs to confirm enrolment for manpower planning, and facilitate parents in securing a place for their children in a timely manner; and </a:t>
            </a:r>
          </a:p>
          <a:p>
            <a:pPr marL="541338" indent="-541338">
              <a:spcBef>
                <a:spcPts val="2400"/>
              </a:spcBef>
              <a:buClr>
                <a:schemeClr val="bg2"/>
              </a:buClr>
              <a:buFont typeface="Wingdings 3" panose="05040102010807070707" pitchFamily="18" charset="2"/>
              <a:buChar cha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To help parents find a place for their children by providing them information on the vacancy situation, etc.</a:t>
            </a:r>
          </a:p>
        </p:txBody>
      </p:sp>
      <p:sp>
        <p:nvSpPr>
          <p:cNvPr id="10244" name="投影片編號版面配置區 3"/>
          <p:cNvSpPr>
            <a:spLocks noGrp="1"/>
          </p:cNvSpPr>
          <p:nvPr>
            <p:ph type="sldNum" sz="quarter" idx="12"/>
          </p:nvPr>
        </p:nvSpPr>
        <p:spPr bwMode="auto">
          <a:xfrm>
            <a:off x="8694000" y="6453336"/>
            <a:ext cx="414000" cy="365125"/>
          </a:xfrm>
          <a:ln w="19050">
            <a:solidFill>
              <a:srgbClr val="FFFFFF"/>
            </a:solidFill>
          </a:ln>
          <a:extLst/>
        </p:spPr>
        <p:txBody>
          <a:bodyPr vert="horz" lIns="9144" tIns="9144" rIns="9144" bIns="9144" rtlCol="0" anchor="ctr">
            <a:normAutofit/>
          </a:bodyPr>
          <a:lstStyle/>
          <a:p>
            <a:pPr algn="ctr"/>
            <a:fld id="{267D579F-1EDC-4068-927E-3FA8E2B36997}" type="slidenum">
              <a:rPr lang="zh-HK" altLang="en-US" sz="1400">
                <a:solidFill>
                  <a:schemeClr val="tx1"/>
                </a:solidFill>
              </a:rPr>
              <a:pPr algn="ctr"/>
              <a:t>4</a:t>
            </a:fld>
            <a:endParaRPr lang="zh-HK" altLang="en-US" sz="1400" dirty="0">
              <a:solidFill>
                <a:schemeClr val="tx1"/>
              </a:solidFill>
            </a:endParaRPr>
          </a:p>
        </p:txBody>
      </p:sp>
      <p:sp>
        <p:nvSpPr>
          <p:cNvPr id="7" name="標題 1"/>
          <p:cNvSpPr>
            <a:spLocks noGrp="1"/>
          </p:cNvSpPr>
          <p:nvPr>
            <p:ph type="title"/>
          </p:nvPr>
        </p:nvSpPr>
        <p:spPr>
          <a:xfrm>
            <a:off x="949632" y="908720"/>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Objectives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4199" y="2276872"/>
            <a:ext cx="8208912" cy="3530600"/>
          </a:xfrm>
        </p:spPr>
        <p:txBody>
          <a:bodyPr>
            <a:noAutofit/>
          </a:bodyPr>
          <a:lstStyle/>
          <a:p>
            <a:pPr marL="541338" indent="-541338">
              <a:spcBef>
                <a:spcPts val="2400"/>
              </a:spcBef>
              <a:buClr>
                <a:schemeClr val="bg2"/>
              </a:buClr>
              <a:buFont typeface="Wingdings 3" panose="05040102010807070707" pitchFamily="18" charset="2"/>
              <a:buChar char="}"/>
            </a:pPr>
            <a:r>
              <a:rPr lang="en-US" altLang="zh-HK" sz="2000" b="1" dirty="0">
                <a:solidFill>
                  <a:schemeClr val="tx1">
                    <a:lumMod val="65000"/>
                    <a:lumOff val="35000"/>
                  </a:schemeClr>
                </a:solidFill>
                <a:latin typeface="微軟正黑體" panose="020B0604030504040204" pitchFamily="34" charset="-120"/>
                <a:ea typeface="微軟正黑體" panose="020B0604030504040204" pitchFamily="34" charset="-120"/>
              </a:rPr>
              <a:t>A series of measures have been in place to support the learning of NCS students in </a:t>
            </a:r>
            <a:r>
              <a:rPr lang="en-US" altLang="zh-HK"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KGs:</a:t>
            </a:r>
            <a:endParaRPr lang="en-US" altLang="zh-HK"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884238" lvl="1" indent="-541338">
              <a:spcBef>
                <a:spcPts val="2400"/>
              </a:spcBef>
              <a:buClr>
                <a:schemeClr val="bg2"/>
              </a:buClr>
              <a:buFont typeface="Wingdings 3" panose="05040102010807070707" pitchFamily="18" charset="2"/>
              <a:buChar char="}"/>
            </a:pP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The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KG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Education Curriculum Guide launched in February 2017 has included recommendations on how schools could support NCS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students, specifically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on Chinese learning for NCS children</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p>
          <a:p>
            <a:pPr marL="884238" lvl="1" indent="-541338">
              <a:spcBef>
                <a:spcPts val="2400"/>
              </a:spcBef>
              <a:buClr>
                <a:schemeClr val="bg2"/>
              </a:buClr>
              <a:buFont typeface="Wingdings 3" panose="05040102010807070707" pitchFamily="18" charset="2"/>
              <a:buChar char="}"/>
            </a:pP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For Scheme-KGs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admitting 8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or more NCS students,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an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additional grant comparable to the salary of a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KG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teacher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is provided to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help them enhance the support for these students.  </a:t>
            </a:r>
            <a:endPar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884238" lvl="1" indent="-541338">
              <a:spcBef>
                <a:spcPts val="2400"/>
              </a:spcBef>
              <a:buClr>
                <a:schemeClr val="bg2"/>
              </a:buClr>
              <a:buFont typeface="Wingdings 3" panose="05040102010807070707" pitchFamily="18" charset="2"/>
              <a:buChar char="}"/>
            </a:pP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EDB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is strengthening teacher training and school-based support services for NCS students in KGs.  All KGs, regardless of the number of NCS students admitted, may apply to join.</a:t>
            </a:r>
            <a:endParaRPr lang="zh-HK"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884238" lvl="1" indent="-541338">
              <a:spcBef>
                <a:spcPts val="2400"/>
              </a:spcBef>
              <a:buClr>
                <a:schemeClr val="bg2"/>
              </a:buClr>
              <a:buFont typeface="Wingdings 3" panose="05040102010807070707" pitchFamily="18" charset="2"/>
              <a:buChar char="}"/>
            </a:pPr>
            <a:endPar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zh-HK"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bwMode="gray">
          <a:xfrm>
            <a:off x="504199" y="980728"/>
            <a:ext cx="846043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kumimoji="0" lang="en-US" altLang="zh-HK" sz="2800" b="1" dirty="0" smtClean="0"/>
              <a:t>Enhanced education support for NCS students</a:t>
            </a:r>
            <a:endParaRPr kumimoji="0" lang="zh-HK" altLang="en-US" sz="2800" b="1" dirty="0"/>
          </a:p>
        </p:txBody>
      </p:sp>
      <p:sp>
        <p:nvSpPr>
          <p:cNvPr id="4" name="投影片編號版面配置區 3"/>
          <p:cNvSpPr>
            <a:spLocks noGrp="1"/>
          </p:cNvSpPr>
          <p:nvPr>
            <p:ph type="sldNum" sz="quarter" idx="12"/>
          </p:nvPr>
        </p:nvSpPr>
        <p:spPr>
          <a:xfrm>
            <a:off x="8460432" y="6090313"/>
            <a:ext cx="791308" cy="767687"/>
          </a:xfrm>
        </p:spPr>
        <p:txBody>
          <a:bodyPr/>
          <a:lstStyle/>
          <a:p>
            <a:pPr>
              <a:defRPr/>
            </a:pPr>
            <a:fld id="{32F4360C-EDD2-49D1-84E3-16D71C30310C}" type="slidenum">
              <a:rPr lang="zh-HK" altLang="en-US" sz="1400" smtClean="0">
                <a:solidFill>
                  <a:schemeClr val="tx1"/>
                </a:solidFill>
              </a:rPr>
              <a:pPr>
                <a:defRPr/>
              </a:pPr>
              <a:t>40</a:t>
            </a:fld>
            <a:endParaRPr lang="zh-HK" altLang="en-US" sz="1400" dirty="0">
              <a:solidFill>
                <a:schemeClr val="tx1"/>
              </a:solidFill>
            </a:endParaRPr>
          </a:p>
        </p:txBody>
      </p:sp>
    </p:spTree>
    <p:extLst>
      <p:ext uri="{BB962C8B-B14F-4D97-AF65-F5344CB8AC3E}">
        <p14:creationId xmlns:p14="http://schemas.microsoft.com/office/powerpoint/2010/main" val="390662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2204864"/>
            <a:ext cx="8280920" cy="3530600"/>
          </a:xfrm>
        </p:spPr>
        <p:txBody>
          <a:bodyPr>
            <a:noAutofit/>
          </a:bodyPr>
          <a:lstStyle/>
          <a:p>
            <a:pPr marL="541338" indent="-541338">
              <a:spcBef>
                <a:spcPts val="2400"/>
              </a:spcBef>
              <a:buClr>
                <a:schemeClr val="bg2"/>
              </a:buClr>
              <a:buFont typeface="Wingdings 3" panose="05040102010807070707" pitchFamily="18" charset="2"/>
              <a:buChar char="}"/>
            </a:pP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T</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he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earlier the NCS students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began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schooling or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received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support in learning, the more effective their learning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will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be. </a:t>
            </a:r>
          </a:p>
          <a:p>
            <a:pPr marL="541338" indent="-541338">
              <a:spcBef>
                <a:spcPts val="2400"/>
              </a:spcBef>
              <a:buClr>
                <a:schemeClr val="bg2"/>
              </a:buClr>
              <a:buFont typeface="Wingdings 3" panose="05040102010807070707" pitchFamily="18" charset="2"/>
              <a:buChar char="}"/>
            </a:pP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NCS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students studying at KGs with Chinese as the medium of instruction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(MOI) performed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significantly better in the Chinese Language compared to NCS students studying at KGs with English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as MOI.</a:t>
            </a:r>
          </a:p>
          <a:p>
            <a:pPr marL="541338" indent="-541338">
              <a:spcBef>
                <a:spcPts val="2400"/>
              </a:spcBef>
              <a:buClr>
                <a:schemeClr val="bg2"/>
              </a:buClr>
              <a:buFont typeface="Wingdings 3" panose="05040102010807070707" pitchFamily="18" charset="2"/>
              <a:buChar char="}"/>
            </a:pP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Parents are encouraged to make good use of children’s prime time in learning the Chinese language and consider schools with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a language-rich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environment which would facilitate children’s learning of the Chinese language </a:t>
            </a:r>
            <a:r>
              <a:rPr lang="en-US" altLang="zh-HK" b="1" dirty="0" smtClean="0">
                <a:solidFill>
                  <a:schemeClr val="tx1">
                    <a:lumMod val="65000"/>
                    <a:lumOff val="35000"/>
                  </a:schemeClr>
                </a:solidFill>
                <a:latin typeface="微軟正黑體" panose="020B0604030504040204" pitchFamily="34" charset="-120"/>
                <a:ea typeface="微軟正黑體" panose="020B0604030504040204" pitchFamily="34" charset="-120"/>
              </a:rPr>
              <a:t>with authentic, meaningful and developmentally appropriate language learning experiences through </a:t>
            </a:r>
            <a:r>
              <a:rPr lang="en-US" altLang="zh-HK" b="1" dirty="0">
                <a:solidFill>
                  <a:schemeClr val="tx1">
                    <a:lumMod val="65000"/>
                    <a:lumOff val="35000"/>
                  </a:schemeClr>
                </a:solidFill>
                <a:latin typeface="微軟正黑體" panose="020B0604030504040204" pitchFamily="34" charset="-120"/>
                <a:ea typeface="微軟正黑體" panose="020B0604030504040204" pitchFamily="34" charset="-120"/>
              </a:rPr>
              <a:t>try-outs, exploration and interpersonal interactions. </a:t>
            </a:r>
            <a:endParaRPr lang="zh-HK" altLang="en-US" dirty="0"/>
          </a:p>
          <a:p>
            <a:pPr marL="0" indent="0">
              <a:spcBef>
                <a:spcPts val="2400"/>
              </a:spcBef>
              <a:buClr>
                <a:schemeClr val="bg2"/>
              </a:buClr>
              <a:buNone/>
            </a:pPr>
            <a:endParaRPr lang="zh-HK"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zh-HK" altLang="en-US"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bwMode="gray">
          <a:xfrm>
            <a:off x="504199" y="980728"/>
            <a:ext cx="8460432"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kumimoji="0" lang="en-US" altLang="zh-HK" sz="2800" b="1" smtClean="0"/>
              <a:t>Enhanced education support for NCS students</a:t>
            </a:r>
            <a:endParaRPr kumimoji="0" lang="zh-HK" altLang="en-US" sz="2800" b="1" dirty="0"/>
          </a:p>
        </p:txBody>
      </p:sp>
      <p:sp>
        <p:nvSpPr>
          <p:cNvPr id="4" name="投影片編號版面配置區 3"/>
          <p:cNvSpPr>
            <a:spLocks noGrp="1"/>
          </p:cNvSpPr>
          <p:nvPr>
            <p:ph type="sldNum" sz="quarter" idx="12"/>
          </p:nvPr>
        </p:nvSpPr>
        <p:spPr>
          <a:xfrm>
            <a:off x="8568977" y="6090313"/>
            <a:ext cx="791308" cy="767687"/>
          </a:xfrm>
        </p:spPr>
        <p:txBody>
          <a:bodyPr/>
          <a:lstStyle/>
          <a:p>
            <a:pPr>
              <a:defRPr/>
            </a:pPr>
            <a:fld id="{32F4360C-EDD2-49D1-84E3-16D71C30310C}" type="slidenum">
              <a:rPr lang="zh-HK" altLang="en-US" sz="1400" smtClean="0">
                <a:solidFill>
                  <a:schemeClr val="tx1"/>
                </a:solidFill>
              </a:rPr>
              <a:pPr>
                <a:defRPr/>
              </a:pPr>
              <a:t>41</a:t>
            </a:fld>
            <a:endParaRPr lang="zh-HK" altLang="en-US" sz="1400" dirty="0">
              <a:solidFill>
                <a:schemeClr val="tx1"/>
              </a:solidFill>
            </a:endParaRPr>
          </a:p>
        </p:txBody>
      </p:sp>
    </p:spTree>
    <p:extLst>
      <p:ext uri="{BB962C8B-B14F-4D97-AF65-F5344CB8AC3E}">
        <p14:creationId xmlns:p14="http://schemas.microsoft.com/office/powerpoint/2010/main" val="3071847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754310"/>
            <a:ext cx="6336704" cy="548640"/>
          </a:xfrm>
        </p:spPr>
        <p:txBody>
          <a:bodyPr>
            <a:noAutofit/>
          </a:bodyPr>
          <a:lstStyle/>
          <a:p>
            <a:pPr>
              <a:defRPr/>
            </a:pPr>
            <a:r>
              <a:rPr lang="en-US" altLang="zh-HK" sz="2800" b="1" dirty="0" smtClean="0">
                <a:latin typeface="微軟正黑體" panose="020B0604030504040204" pitchFamily="34" charset="-120"/>
                <a:ea typeface="微軟正黑體" panose="020B0604030504040204" pitchFamily="34" charset="-120"/>
              </a:rPr>
              <a:t>Enhancement on Profile of KGs and KG-cum-Child Care </a:t>
            </a:r>
            <a:r>
              <a:rPr lang="en-US" altLang="zh-HK" sz="2800" b="1" dirty="0" err="1" smtClean="0">
                <a:latin typeface="微軟正黑體" panose="020B0604030504040204" pitchFamily="34" charset="-120"/>
                <a:ea typeface="微軟正黑體" panose="020B0604030504040204" pitchFamily="34" charset="-120"/>
              </a:rPr>
              <a:t>Centres</a:t>
            </a:r>
            <a:r>
              <a:rPr lang="en-US" altLang="zh-HK" sz="2800" b="1" dirty="0" smtClean="0">
                <a:latin typeface="微軟正黑體" panose="020B0604030504040204" pitchFamily="34" charset="-120"/>
                <a:ea typeface="微軟正黑體" panose="020B0604030504040204" pitchFamily="34" charset="-120"/>
              </a:rPr>
              <a:t> </a:t>
            </a:r>
            <a:endParaRPr lang="zh-HK" altLang="en-US" sz="2400" dirty="0">
              <a:solidFill>
                <a:srgbClr val="F18713"/>
              </a:solidFill>
              <a:latin typeface="微軟正黑體" panose="020B0604030504040204" pitchFamily="34" charset="-120"/>
              <a:ea typeface="微軟正黑體" panose="020B0604030504040204" pitchFamily="34" charset="-120"/>
            </a:endParaRPr>
          </a:p>
        </p:txBody>
      </p:sp>
      <p:sp>
        <p:nvSpPr>
          <p:cNvPr id="9219" name="內容版面配置區 2"/>
          <p:cNvSpPr>
            <a:spLocks noGrp="1"/>
          </p:cNvSpPr>
          <p:nvPr>
            <p:ph idx="1"/>
          </p:nvPr>
        </p:nvSpPr>
        <p:spPr>
          <a:xfrm>
            <a:off x="395536" y="2280500"/>
            <a:ext cx="8379904" cy="4492625"/>
          </a:xfrm>
        </p:spPr>
        <p:txBody>
          <a:bodyPr>
            <a:normAutofit/>
          </a:bodyPr>
          <a:lstStyle/>
          <a:p>
            <a:pPr marL="0" indent="0">
              <a:spcBef>
                <a:spcPts val="2400"/>
              </a:spcBef>
              <a:buClr>
                <a:schemeClr val="bg2"/>
              </a:buClr>
              <a:buNone/>
            </a:pP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en-US" altLang="zh-TW" sz="2800" dirty="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eaLnBrk="1" hangingPunct="1">
              <a:spcBef>
                <a:spcPts val="2400"/>
              </a:spcBef>
              <a:buClr>
                <a:schemeClr val="bg2"/>
              </a:buClr>
              <a:buFont typeface="Wingdings 3" panose="05040102010807070707" pitchFamily="18" charset="2"/>
              <a:buChar char="}"/>
            </a:pPr>
            <a:endParaRPr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2051720" y="1628800"/>
            <a:ext cx="5220580" cy="5076586"/>
            <a:chOff x="1835696" y="1539352"/>
            <a:chExt cx="5220580" cy="5076586"/>
          </a:xfrm>
        </p:grpSpPr>
        <p:pic>
          <p:nvPicPr>
            <p:cNvPr id="4" name="圖片 3"/>
            <p:cNvPicPr>
              <a:picLocks noChangeAspect="1"/>
            </p:cNvPicPr>
            <p:nvPr/>
          </p:nvPicPr>
          <p:blipFill rotWithShape="1">
            <a:blip r:embed="rId3"/>
            <a:srcRect l="36612" t="17801" r="23226" b="12770"/>
            <a:stretch/>
          </p:blipFill>
          <p:spPr>
            <a:xfrm>
              <a:off x="1835696" y="1539352"/>
              <a:ext cx="5220580" cy="5076586"/>
            </a:xfrm>
            <a:prstGeom prst="rect">
              <a:avLst/>
            </a:prstGeom>
          </p:spPr>
        </p:pic>
        <p:sp>
          <p:nvSpPr>
            <p:cNvPr id="5" name="矩形 4"/>
            <p:cNvSpPr/>
            <p:nvPr/>
          </p:nvSpPr>
          <p:spPr>
            <a:xfrm>
              <a:off x="1835696" y="3645024"/>
              <a:ext cx="5220580"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Tree>
    <p:extLst>
      <p:ext uri="{BB962C8B-B14F-4D97-AF65-F5344CB8AC3E}">
        <p14:creationId xmlns:p14="http://schemas.microsoft.com/office/powerpoint/2010/main" val="2699573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13472"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43</a:t>
            </a:fld>
            <a:endParaRPr lang="zh-HK" altLang="en-US" sz="1400" dirty="0">
              <a:solidFill>
                <a:schemeClr val="tx1"/>
              </a:solidFill>
            </a:endParaRPr>
          </a:p>
        </p:txBody>
      </p:sp>
      <p:sp>
        <p:nvSpPr>
          <p:cNvPr id="6" name="內容版面配置區 1"/>
          <p:cNvSpPr txBox="1">
            <a:spLocks/>
          </p:cNvSpPr>
          <p:nvPr/>
        </p:nvSpPr>
        <p:spPr>
          <a:xfrm>
            <a:off x="395536" y="1916832"/>
            <a:ext cx="8568952" cy="3528392"/>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lnSpc>
                <a:spcPts val="1800"/>
              </a:lnSpc>
              <a:spcBef>
                <a:spcPts val="1000"/>
              </a:spcBef>
              <a:spcAft>
                <a:spcPts val="0"/>
              </a:spcAft>
              <a:buClr>
                <a:schemeClr val="bg2"/>
              </a:buClr>
              <a:buSzPct val="100000"/>
              <a:buFont typeface="Wingdings 3" panose="05040102010807070707" pitchFamily="18" charset="2"/>
              <a:buChar char="}"/>
              <a:defRP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Kindergartens :</a:t>
            </a: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smtClean="0">
                <a:solidFill>
                  <a:srgbClr val="0099CC"/>
                </a:solidFill>
                <a:latin typeface="微軟正黑體" panose="020B0604030504040204" pitchFamily="34" charset="-120"/>
                <a:ea typeface="微軟正黑體" panose="020B0604030504040204" pitchFamily="34" charset="-120"/>
              </a:rPr>
              <a:t>Vision </a:t>
            </a:r>
            <a:r>
              <a:rPr lang="en-US" altLang="zh-TW" sz="1800" b="1" dirty="0">
                <a:solidFill>
                  <a:srgbClr val="0099CC"/>
                </a:solidFill>
                <a:latin typeface="微軟正黑體" panose="020B0604030504040204" pitchFamily="34" charset="-120"/>
                <a:ea typeface="微軟正黑體" panose="020B0604030504040204" pitchFamily="34" charset="-120"/>
              </a:rPr>
              <a:t>and mission, management and development, school culture.</a:t>
            </a:r>
          </a:p>
          <a:p>
            <a:pPr algn="just" fontAlgn="auto">
              <a:lnSpc>
                <a:spcPts val="1800"/>
              </a:lnSpc>
              <a:spcBef>
                <a:spcPts val="1000"/>
              </a:spcBef>
              <a:spcAft>
                <a:spcPts val="0"/>
              </a:spcAft>
              <a:buClr>
                <a:schemeClr val="bg2"/>
              </a:buClr>
              <a:buSzPct val="100000"/>
              <a:buFont typeface="Wingdings 3" panose="05040102010807070707" pitchFamily="18" charset="2"/>
              <a:buChar char="}"/>
              <a:defRPr/>
            </a:pP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Curriculum</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smtClean="0">
                <a:solidFill>
                  <a:srgbClr val="0099CC"/>
                </a:solidFill>
                <a:latin typeface="微軟正黑體" panose="020B0604030504040204" pitchFamily="34" charset="-120"/>
                <a:ea typeface="微軟正黑體" panose="020B0604030504040204" pitchFamily="34" charset="-120"/>
              </a:rPr>
              <a:t>Balanced </a:t>
            </a:r>
            <a:r>
              <a:rPr lang="en-US" altLang="zh-TW" sz="1800" b="1" dirty="0">
                <a:solidFill>
                  <a:srgbClr val="0099CC"/>
                </a:solidFill>
                <a:latin typeface="微軟正黑體" panose="020B0604030504040204" pitchFamily="34" charset="-120"/>
                <a:ea typeface="微軟正黑體" panose="020B0604030504040204" pitchFamily="34" charset="-120"/>
              </a:rPr>
              <a:t>curriculum, diversified learning activities</a:t>
            </a:r>
            <a:r>
              <a:rPr lang="en-US" altLang="zh-TW" sz="1800" b="1" dirty="0" smtClean="0">
                <a:solidFill>
                  <a:srgbClr val="0099CC"/>
                </a:solidFill>
                <a:latin typeface="微軟正黑體" panose="020B0604030504040204" pitchFamily="34" charset="-120"/>
                <a:ea typeface="微軟正黑體" panose="020B0604030504040204" pitchFamily="34" charset="-120"/>
              </a:rPr>
              <a:t>.</a:t>
            </a:r>
            <a:endParaRPr lang="zh-TW" altLang="en-US" sz="1800" b="1" dirty="0">
              <a:solidFill>
                <a:srgbClr val="0099CC"/>
              </a:solidFill>
              <a:latin typeface="微軟正黑體" panose="020B0604030504040204" pitchFamily="34" charset="-120"/>
              <a:ea typeface="微軟正黑體" panose="020B0604030504040204" pitchFamily="34" charset="-120"/>
            </a:endParaRPr>
          </a:p>
          <a:p>
            <a:pPr algn="just" fontAlgn="auto">
              <a:lnSpc>
                <a:spcPts val="1800"/>
              </a:lnSpc>
              <a:spcBef>
                <a:spcPts val="1000"/>
              </a:spcBef>
              <a:spcAft>
                <a:spcPts val="0"/>
              </a:spcAft>
              <a:buClr>
                <a:schemeClr val="bg2"/>
              </a:buClr>
              <a:buSzPct val="100000"/>
              <a:buFont typeface="Wingdings 3" panose="05040102010807070707" pitchFamily="18" charset="2"/>
              <a:buChar char="}"/>
              <a:defRPr/>
            </a:pP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Parents</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a:solidFill>
                  <a:srgbClr val="0099CC"/>
                </a:solidFill>
                <a:latin typeface="微軟正黑體" panose="020B0604030504040204" pitchFamily="34" charset="-120"/>
                <a:ea typeface="微軟正黑體" panose="020B0604030504040204" pitchFamily="34" charset="-120"/>
              </a:rPr>
              <a:t>Understanding children’s uniqueness, abilities, interests and needs.</a:t>
            </a: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smtClean="0">
                <a:solidFill>
                  <a:srgbClr val="0099CC"/>
                </a:solidFill>
                <a:latin typeface="微軟正黑體" panose="020B0604030504040204" pitchFamily="34" charset="-120"/>
                <a:ea typeface="微軟正黑體" panose="020B0604030504040204" pitchFamily="34" charset="-120"/>
              </a:rPr>
              <a:t>Number of KGs to submit the applications (not restricted by districts)</a:t>
            </a:r>
            <a:endParaRPr lang="zh-TW" altLang="en-US" sz="1800" b="1" dirty="0">
              <a:solidFill>
                <a:srgbClr val="0099CC"/>
              </a:solidFill>
              <a:latin typeface="微軟正黑體" panose="020B0604030504040204" pitchFamily="34" charset="-120"/>
              <a:ea typeface="微軟正黑體" panose="020B0604030504040204" pitchFamily="34" charset="-120"/>
            </a:endParaRPr>
          </a:p>
          <a:p>
            <a:pPr algn="just" fontAlgn="auto">
              <a:lnSpc>
                <a:spcPts val="1800"/>
              </a:lnSpc>
              <a:spcBef>
                <a:spcPts val="1000"/>
              </a:spcBef>
              <a:spcAft>
                <a:spcPts val="0"/>
              </a:spcAft>
              <a:buClr>
                <a:schemeClr val="bg2"/>
              </a:buClr>
              <a:buSzPct val="100000"/>
              <a:buFont typeface="Wingdings 3" panose="05040102010807070707" pitchFamily="18" charset="2"/>
              <a:buChar char="}"/>
              <a:defRP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Reference materials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a:solidFill>
                  <a:srgbClr val="0099CC"/>
                </a:solidFill>
                <a:latin typeface="微軟正黑體" panose="020B0604030504040204" pitchFamily="34" charset="-120"/>
                <a:ea typeface="微軟正黑體" panose="020B0604030504040204" pitchFamily="34" charset="-120"/>
              </a:rPr>
              <a:t>School visits, school websites</a:t>
            </a: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a:solidFill>
                  <a:srgbClr val="0099CC"/>
                </a:solidFill>
                <a:latin typeface="微軟正黑體" panose="020B0604030504040204" pitchFamily="34" charset="-120"/>
                <a:ea typeface="微軟正黑體" panose="020B0604030504040204" pitchFamily="34" charset="-120"/>
              </a:rPr>
              <a:t>Profile of Kindergartens and Kindergarten-cum-Child Care </a:t>
            </a:r>
            <a:r>
              <a:rPr lang="en-US" altLang="zh-TW" sz="1800" b="1" dirty="0" err="1">
                <a:solidFill>
                  <a:srgbClr val="0099CC"/>
                </a:solidFill>
                <a:latin typeface="微軟正黑體" panose="020B0604030504040204" pitchFamily="34" charset="-120"/>
                <a:ea typeface="微軟正黑體" panose="020B0604030504040204" pitchFamily="34" charset="-120"/>
              </a:rPr>
              <a:t>Centres</a:t>
            </a:r>
            <a:r>
              <a:rPr lang="en-US" altLang="zh-TW" sz="1800" b="1" dirty="0">
                <a:solidFill>
                  <a:srgbClr val="0099CC"/>
                </a:solidFill>
                <a:latin typeface="微軟正黑體" panose="020B0604030504040204" pitchFamily="34" charset="-120"/>
                <a:ea typeface="微軟正黑體" panose="020B0604030504040204" pitchFamily="34" charset="-120"/>
              </a:rPr>
              <a:t>   (to be updated in September)</a:t>
            </a:r>
          </a:p>
          <a:p>
            <a:pPr marL="1103694" lvl="4" indent="-541338" fontAlgn="auto">
              <a:lnSpc>
                <a:spcPts val="1800"/>
              </a:lnSpc>
              <a:spcBef>
                <a:spcPts val="1200"/>
              </a:spcBef>
              <a:spcAft>
                <a:spcPts val="0"/>
              </a:spcAft>
              <a:buClr>
                <a:schemeClr val="bg2"/>
              </a:buClr>
              <a:buSzPct val="100000"/>
              <a:buFont typeface="Arial" panose="020B0604020202020204" pitchFamily="34" charset="0"/>
              <a:buChar char="•"/>
              <a:defRPr/>
            </a:pPr>
            <a:r>
              <a:rPr lang="en-US" altLang="zh-TW" sz="1800" b="1" dirty="0">
                <a:solidFill>
                  <a:srgbClr val="0099CC"/>
                </a:solidFill>
                <a:latin typeface="微軟正黑體" panose="020B0604030504040204" pitchFamily="34" charset="-120"/>
                <a:ea typeface="微軟正黑體" panose="020B0604030504040204" pitchFamily="34" charset="-120"/>
                <a:hlinkClick r:id="rId2"/>
              </a:rPr>
              <a:t>http://www.chsc.hk/kindergarten</a:t>
            </a:r>
            <a:r>
              <a:rPr lang="en-US" altLang="zh-TW" sz="1800" b="1" dirty="0" smtClean="0">
                <a:solidFill>
                  <a:srgbClr val="0099CC"/>
                </a:solidFill>
                <a:latin typeface="微軟正黑體" panose="020B0604030504040204" pitchFamily="34" charset="-120"/>
                <a:ea typeface="微軟正黑體" panose="020B0604030504040204" pitchFamily="34" charset="-120"/>
                <a:hlinkClick r:id="rId2"/>
              </a:rPr>
              <a:t>/</a:t>
            </a:r>
            <a:endParaRPr lang="en-US" altLang="zh-TW" sz="1800"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endParaRPr lang="en-US" altLang="zh-TW" sz="1800" b="1" dirty="0">
              <a:solidFill>
                <a:srgbClr val="0099CC"/>
              </a:solidFill>
              <a:latin typeface="微軟正黑體" panose="020B0604030504040204" pitchFamily="34" charset="-120"/>
              <a:ea typeface="微軟正黑體" panose="020B0604030504040204" pitchFamily="34" charset="-120"/>
            </a:endParaRPr>
          </a:p>
          <a:p>
            <a:pPr fontAlgn="auto">
              <a:spcAft>
                <a:spcPts val="0"/>
              </a:spcAft>
              <a:defRPr/>
            </a:pPr>
            <a:endParaRPr lang="en-US" altLang="zh-TW" sz="1800" dirty="0" smtClean="0">
              <a:solidFill>
                <a:srgbClr val="0000FF"/>
              </a:solidFill>
              <a:latin typeface="+mn-ea"/>
            </a:endParaRPr>
          </a:p>
          <a:p>
            <a:pPr fontAlgn="auto">
              <a:spcAft>
                <a:spcPts val="0"/>
              </a:spcAft>
              <a:tabLst>
                <a:tab pos="1166813" algn="l"/>
              </a:tabLs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7" name="標題 1"/>
          <p:cNvSpPr txBox="1">
            <a:spLocks/>
          </p:cNvSpPr>
          <p:nvPr/>
        </p:nvSpPr>
        <p:spPr>
          <a:xfrm>
            <a:off x="611560" y="620688"/>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en-US" altLang="zh-TW" sz="2800" dirty="0">
                <a:solidFill>
                  <a:schemeClr val="bg1"/>
                </a:solidFill>
                <a:effectLst/>
                <a:latin typeface="微軟正黑體" panose="020B0604030504040204" pitchFamily="34" charset="-120"/>
                <a:ea typeface="微軟正黑體" panose="020B0604030504040204" pitchFamily="34" charset="-120"/>
              </a:rPr>
              <a:t>Major considerations in choosing a KG</a:t>
            </a:r>
          </a:p>
        </p:txBody>
      </p:sp>
    </p:spTree>
    <p:extLst>
      <p:ext uri="{BB962C8B-B14F-4D97-AF65-F5344CB8AC3E}">
        <p14:creationId xmlns:p14="http://schemas.microsoft.com/office/powerpoint/2010/main" val="4169973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27415" y="6473403"/>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44</a:t>
            </a:fld>
            <a:endParaRPr lang="zh-HK" altLang="en-US" sz="1400" dirty="0">
              <a:solidFill>
                <a:schemeClr val="tx1"/>
              </a:solidFill>
            </a:endParaRPr>
          </a:p>
        </p:txBody>
      </p:sp>
      <p:sp>
        <p:nvSpPr>
          <p:cNvPr id="6" name="內容版面配置區 2"/>
          <p:cNvSpPr txBox="1">
            <a:spLocks/>
          </p:cNvSpPr>
          <p:nvPr/>
        </p:nvSpPr>
        <p:spPr>
          <a:xfrm>
            <a:off x="16609" y="2204864"/>
            <a:ext cx="8259433" cy="4873625"/>
          </a:xfrm>
          <a:prstGeom prst="rect">
            <a:avLst/>
          </a:prstGeom>
        </p:spPr>
        <p:txBody>
          <a:bodyPr vert="horz">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1200"/>
              </a:spcBef>
              <a:buClr>
                <a:srgbClr val="FF6600"/>
              </a:buClr>
              <a:buNone/>
            </a:pPr>
            <a:r>
              <a:rPr kumimoji="0" lang="en-US" altLang="zh-TW" sz="2400" b="1" dirty="0" smtClean="0">
                <a:solidFill>
                  <a:schemeClr val="bg2">
                    <a:lumMod val="25000"/>
                  </a:schemeClr>
                </a:solidFill>
                <a:latin typeface="微軟正黑體" panose="020B0604030504040204" pitchFamily="34" charset="-120"/>
                <a:ea typeface="微軟正黑體" panose="020B0604030504040204" pitchFamily="34" charset="-120"/>
              </a:rPr>
              <a:t>	    </a:t>
            </a:r>
            <a:r>
              <a:rPr kumimoji="0" lang="en-US" altLang="zh-TW"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EDB </a:t>
            </a:r>
            <a:r>
              <a:rPr kumimoji="0"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en-US" altLang="zh-TW" sz="2000" b="1" dirty="0">
                <a:solidFill>
                  <a:srgbClr val="0099CC"/>
                </a:solidFill>
                <a:latin typeface="微軟正黑體" panose="020B0604030504040204" pitchFamily="34" charset="-120"/>
                <a:ea typeface="微軟正黑體" panose="020B0604030504040204" pitchFamily="34" charset="-120"/>
              </a:rPr>
              <a:t>Webpage: </a:t>
            </a:r>
            <a:r>
              <a:rPr kumimoji="0" lang="en-US" altLang="zh-TW" sz="2000" b="1" dirty="0">
                <a:solidFill>
                  <a:srgbClr val="0099CC"/>
                </a:solidFill>
                <a:latin typeface="微軟正黑體" panose="020B0604030504040204" pitchFamily="34" charset="-120"/>
                <a:ea typeface="微軟正黑體" panose="020B0604030504040204" pitchFamily="34" charset="-120"/>
                <a:hlinkClick r:id="rId2"/>
              </a:rPr>
              <a:t>http://</a:t>
            </a:r>
            <a:r>
              <a:rPr kumimoji="0" lang="en-US" altLang="zh-TW" sz="2000" b="1" dirty="0" smtClean="0">
                <a:solidFill>
                  <a:srgbClr val="0099CC"/>
                </a:solidFill>
                <a:latin typeface="微軟正黑體" panose="020B0604030504040204" pitchFamily="34" charset="-120"/>
                <a:ea typeface="微軟正黑體" panose="020B0604030504040204" pitchFamily="34" charset="-120"/>
                <a:hlinkClick r:id="rId2"/>
              </a:rPr>
              <a:t>www.edb.gov.hk/k1-admission_e</a:t>
            </a:r>
            <a:endParaRPr kumimoji="0" lang="en-US" altLang="zh-TW" sz="2000"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endParaRPr kumimoji="0" lang="en-US" altLang="zh-TW" sz="2000" b="1" dirty="0" smtClean="0">
              <a:solidFill>
                <a:srgbClr val="0099CC"/>
              </a:solidFill>
              <a:latin typeface="微軟正黑體" panose="020B0604030504040204" pitchFamily="34" charset="-120"/>
              <a:ea typeface="微軟正黑體" panose="020B0604030504040204" pitchFamily="34" charset="-120"/>
            </a:endParaRPr>
          </a:p>
          <a:p>
            <a:pPr marL="562356" lvl="4" indent="0" fontAlgn="auto">
              <a:lnSpc>
                <a:spcPct val="80000"/>
              </a:lnSpc>
              <a:spcBef>
                <a:spcPts val="1200"/>
              </a:spcBef>
              <a:spcAft>
                <a:spcPts val="1200"/>
              </a:spcAft>
              <a:buClr>
                <a:schemeClr val="bg2"/>
              </a:buClr>
              <a:buSzPct val="100000"/>
              <a:buNone/>
              <a:defRPr/>
            </a:pPr>
            <a:endParaRPr kumimoji="0" lang="en-US" altLang="zh-TW" sz="2400" b="1" dirty="0" smtClean="0">
              <a:solidFill>
                <a:srgbClr val="0099CC"/>
              </a:solidFill>
              <a:latin typeface="微軟正黑體" panose="020B0604030504040204" pitchFamily="34" charset="-120"/>
              <a:ea typeface="微軟正黑體" panose="020B0604030504040204" pitchFamily="34" charset="-120"/>
            </a:endParaRPr>
          </a:p>
          <a:p>
            <a:pPr marL="562356" lvl="4" indent="0" fontAlgn="auto">
              <a:lnSpc>
                <a:spcPct val="80000"/>
              </a:lnSpc>
              <a:spcBef>
                <a:spcPts val="1200"/>
              </a:spcBef>
              <a:spcAft>
                <a:spcPts val="1200"/>
              </a:spcAft>
              <a:buClr>
                <a:schemeClr val="bg2"/>
              </a:buClr>
              <a:buSzPct val="100000"/>
              <a:buNone/>
              <a:defRPr/>
            </a:pPr>
            <a:endParaRPr kumimoji="0" lang="en-US" altLang="zh-TW"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en-US" altLang="zh-TW" sz="2000" b="1" dirty="0">
                <a:solidFill>
                  <a:srgbClr val="0099CC"/>
                </a:solidFill>
                <a:latin typeface="微軟正黑體" panose="020B0604030504040204" pitchFamily="34" charset="-120"/>
                <a:ea typeface="微軟正黑體" panose="020B0604030504040204" pitchFamily="34" charset="-120"/>
              </a:rPr>
              <a:t>24-hour automatic telephone enquiry system: 2891 0088 </a:t>
            </a: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en-US" altLang="zh-TW" sz="2000" b="1" dirty="0">
                <a:solidFill>
                  <a:srgbClr val="0099CC"/>
                </a:solidFill>
                <a:latin typeface="微軟正黑體" panose="020B0604030504040204" pitchFamily="34" charset="-120"/>
                <a:ea typeface="微軟正黑體" panose="020B0604030504040204" pitchFamily="34" charset="-120"/>
              </a:rPr>
              <a:t>The Regional Education Offices or the Joint Office for Kindergartens and Child Care Centre </a:t>
            </a:r>
          </a:p>
          <a:p>
            <a:pPr fontAlgn="base">
              <a:spcBef>
                <a:spcPts val="2400"/>
              </a:spcBef>
              <a:buFont typeface="Arial" panose="020B0604020202020204" pitchFamily="34" charset="0"/>
              <a:buChar char="•"/>
            </a:pPr>
            <a:endParaRPr kumimoji="0" lang="en-US" altLang="zh-TW" sz="3200" b="1" dirty="0">
              <a:latin typeface="微軟正黑體" panose="020B0604030504040204" pitchFamily="34" charset="-120"/>
              <a:ea typeface="微軟正黑體" panose="020B0604030504040204" pitchFamily="34" charset="-120"/>
            </a:endParaRPr>
          </a:p>
        </p:txBody>
      </p:sp>
      <p:pic>
        <p:nvPicPr>
          <p:cNvPr id="7" name="Picture 2" descr="C:\Users\chanmaria\AppData\Local\Microsoft\Windows\Temporary Internet Files\Content.IE5\N3WI6WEV\MC9003841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060848"/>
            <a:ext cx="12969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29721033"/>
              </p:ext>
            </p:extLst>
          </p:nvPr>
        </p:nvGraphicFramePr>
        <p:xfrm>
          <a:off x="1187624" y="3284984"/>
          <a:ext cx="7272808" cy="1676400"/>
        </p:xfrm>
        <a:graphic>
          <a:graphicData uri="http://schemas.openxmlformats.org/drawingml/2006/table">
            <a:tbl>
              <a:tblPr firstRow="1" bandRow="1">
                <a:tableStyleId>{22838BEF-8BB2-4498-84A7-C5851F593DF1}</a:tableStyleId>
              </a:tblPr>
              <a:tblGrid>
                <a:gridCol w="3126107"/>
                <a:gridCol w="4146701"/>
              </a:tblGrid>
              <a:tr h="266509">
                <a:tc gridSpan="2">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kumimoji="0" lang="de-DE" altLang="zh-TW" sz="2000" b="1" kern="1200" dirty="0" smtClean="0">
                          <a:solidFill>
                            <a:srgbClr val="0099CC"/>
                          </a:solidFill>
                          <a:latin typeface="微軟正黑體" panose="020B0604030504040204" pitchFamily="34" charset="-120"/>
                          <a:ea typeface="微軟正黑體" panose="020B0604030504040204" pitchFamily="34" charset="-120"/>
                          <a:cs typeface="+mn-cs"/>
                        </a:rPr>
                        <a:t>Hotline: 3540 6808 / 3540 6811</a:t>
                      </a:r>
                    </a:p>
                  </a:txBody>
                  <a:tcPr/>
                </a:tc>
                <a:tc hMerge="1">
                  <a:txBody>
                    <a:bodyPr/>
                    <a:lstStyle/>
                    <a:p>
                      <a:endParaRPr lang="zh-HK" altLang="en-US" dirty="0"/>
                    </a:p>
                  </a:txBody>
                  <a:tcPr/>
                </a:tc>
              </a:tr>
              <a:tr h="466391">
                <a:tc>
                  <a:txBody>
                    <a:bodyPr/>
                    <a:lstStyle/>
                    <a:p>
                      <a:r>
                        <a:rPr kumimoji="0" lang="en-US" altLang="zh-TW" sz="1800" b="1" kern="1200" dirty="0" smtClean="0">
                          <a:solidFill>
                            <a:schemeClr val="tx1">
                              <a:lumMod val="65000"/>
                              <a:lumOff val="35000"/>
                            </a:schemeClr>
                          </a:solidFill>
                        </a:rPr>
                        <a:t>Monday</a:t>
                      </a:r>
                      <a:r>
                        <a:rPr kumimoji="0" lang="en-US" altLang="zh-TW" sz="1800" b="1" kern="1200" baseline="0" dirty="0" smtClean="0">
                          <a:solidFill>
                            <a:schemeClr val="tx1">
                              <a:lumMod val="65000"/>
                              <a:lumOff val="35000"/>
                            </a:schemeClr>
                          </a:solidFill>
                        </a:rPr>
                        <a:t> to  Friday</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c>
                  <a:txBody>
                    <a:bodyPr/>
                    <a:lstStyle/>
                    <a:p>
                      <a:r>
                        <a:rPr kumimoji="0" lang="en-US" altLang="zh-TW" sz="1800" b="1" kern="1200" dirty="0" smtClean="0">
                          <a:solidFill>
                            <a:schemeClr val="tx1">
                              <a:lumMod val="65000"/>
                              <a:lumOff val="35000"/>
                            </a:schemeClr>
                          </a:solidFill>
                        </a:rPr>
                        <a:t>8:30am to 1:00pm</a:t>
                      </a:r>
                    </a:p>
                    <a:p>
                      <a:r>
                        <a:rPr kumimoji="0" lang="zh-TW" altLang="en-US" sz="1800" b="1" kern="1200" dirty="0" smtClean="0">
                          <a:solidFill>
                            <a:schemeClr val="tx1">
                              <a:lumMod val="65000"/>
                              <a:lumOff val="35000"/>
                            </a:schemeClr>
                          </a:solidFill>
                        </a:rPr>
                        <a:t> </a:t>
                      </a:r>
                      <a:r>
                        <a:rPr kumimoji="0" lang="en-US" altLang="zh-TW" sz="1800" b="1" kern="1200" dirty="0" smtClean="0">
                          <a:solidFill>
                            <a:schemeClr val="tx1">
                              <a:lumMod val="65000"/>
                              <a:lumOff val="35000"/>
                            </a:schemeClr>
                          </a:solidFill>
                        </a:rPr>
                        <a:t>2:00pm</a:t>
                      </a:r>
                      <a:r>
                        <a:rPr kumimoji="0" lang="en-US" altLang="zh-TW" sz="1800" b="1" kern="1200" baseline="0" dirty="0" smtClean="0">
                          <a:solidFill>
                            <a:schemeClr val="tx1">
                              <a:lumMod val="65000"/>
                              <a:lumOff val="35000"/>
                            </a:schemeClr>
                          </a:solidFill>
                        </a:rPr>
                        <a:t> to 6:00pm</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r>
              <a:tr h="270211">
                <a:tc>
                  <a:txBody>
                    <a:bodyPr/>
                    <a:lstStyle/>
                    <a:p>
                      <a:r>
                        <a:rPr kumimoji="0" lang="en-US" altLang="zh-TW" sz="1800" b="1" kern="1200" dirty="0" smtClean="0">
                          <a:solidFill>
                            <a:schemeClr val="tx1">
                              <a:lumMod val="65000"/>
                              <a:lumOff val="35000"/>
                            </a:schemeClr>
                          </a:solidFill>
                        </a:rPr>
                        <a:t>Saturdays , Sundays</a:t>
                      </a:r>
                      <a:r>
                        <a:rPr kumimoji="0" lang="en-US" altLang="zh-TW" sz="1800" b="1" kern="1200" baseline="0" dirty="0" smtClean="0">
                          <a:solidFill>
                            <a:schemeClr val="tx1">
                              <a:lumMod val="65000"/>
                              <a:lumOff val="35000"/>
                            </a:schemeClr>
                          </a:solidFill>
                        </a:rPr>
                        <a:t> and Public holidays</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c>
                  <a:txBody>
                    <a:bodyPr/>
                    <a:lstStyle/>
                    <a:p>
                      <a:r>
                        <a:rPr kumimoji="0" lang="en-US" altLang="zh-HK" sz="1800" b="1" kern="1200" dirty="0" smtClean="0">
                          <a:solidFill>
                            <a:schemeClr val="tx1">
                              <a:lumMod val="65000"/>
                              <a:lumOff val="35000"/>
                            </a:schemeClr>
                          </a:solidFill>
                          <a:latin typeface="+mn-lt"/>
                          <a:ea typeface="+mn-ea"/>
                          <a:cs typeface="+mn-cs"/>
                        </a:rPr>
                        <a:t>Closed</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8" name="標題 1"/>
          <p:cNvSpPr txBox="1">
            <a:spLocks/>
          </p:cNvSpPr>
          <p:nvPr/>
        </p:nvSpPr>
        <p:spPr>
          <a:xfrm>
            <a:off x="851248" y="692696"/>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en-US" altLang="zh-TW" sz="4000" dirty="0">
                <a:solidFill>
                  <a:schemeClr val="bg1"/>
                </a:solidFill>
                <a:effectLst/>
                <a:latin typeface="微軟正黑體" panose="020B0604030504040204" pitchFamily="34" charset="-120"/>
                <a:ea typeface="微軟正黑體" panose="020B0604030504040204" pitchFamily="34" charset="-120"/>
              </a:rPr>
              <a:t>Enquiry</a:t>
            </a:r>
          </a:p>
        </p:txBody>
      </p:sp>
    </p:spTree>
    <p:extLst>
      <p:ext uri="{BB962C8B-B14F-4D97-AF65-F5344CB8AC3E}">
        <p14:creationId xmlns:p14="http://schemas.microsoft.com/office/powerpoint/2010/main" val="1334373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1854" y="6482456"/>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45</a:t>
            </a:fld>
            <a:endParaRPr lang="zh-HK" altLang="en-US" sz="1400" dirty="0">
              <a:solidFill>
                <a:schemeClr val="tx1"/>
              </a:solidFill>
            </a:endParaRPr>
          </a:p>
        </p:txBody>
      </p:sp>
      <p:sp>
        <p:nvSpPr>
          <p:cNvPr id="6" name="內容版面配置區 2"/>
          <p:cNvSpPr txBox="1">
            <a:spLocks/>
          </p:cNvSpPr>
          <p:nvPr/>
        </p:nvSpPr>
        <p:spPr>
          <a:xfrm>
            <a:off x="1115616" y="1870257"/>
            <a:ext cx="7467600" cy="4873625"/>
          </a:xfrm>
          <a:prstGeom prst="rect">
            <a:avLst/>
          </a:prstGeom>
        </p:spPr>
        <p:txBody>
          <a:bodyPr vert="horz" rtlCol="0" anchor="ctr">
            <a:normAutofit fontScale="97500"/>
            <a:scene3d>
              <a:camera prst="orthographicFront"/>
              <a:lightRig rig="soft" dir="t"/>
            </a:scene3d>
            <a:sp3d prstMaterial="softEdge">
              <a:bevelT w="25400" h="25400"/>
            </a:sp3d>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spcBef>
                <a:spcPct val="0"/>
              </a:spcBef>
              <a:buFont typeface="Calibri" panose="020F0502020204030204" pitchFamily="34" charset="0"/>
              <a:buNone/>
            </a:pPr>
            <a:r>
              <a:rPr kumimoji="0" lang="en-US" altLang="zh-TW" sz="7400" b="1" dirty="0" smtClean="0">
                <a:solidFill>
                  <a:schemeClr val="accent3"/>
                </a:solidFill>
                <a:latin typeface="微軟正黑體" panose="020B0604030504040204" pitchFamily="34" charset="-120"/>
                <a:ea typeface="微軟正黑體" panose="020B0604030504040204" pitchFamily="34" charset="-120"/>
                <a:cs typeface="+mj-cs"/>
              </a:rPr>
              <a:t>Thank you</a:t>
            </a:r>
            <a:r>
              <a:rPr kumimoji="0" lang="zh-TW" altLang="en-US" sz="7400" b="1" dirty="0" smtClean="0">
                <a:solidFill>
                  <a:schemeClr val="accent3"/>
                </a:solidFill>
                <a:latin typeface="微軟正黑體" panose="020B0604030504040204" pitchFamily="34" charset="-120"/>
                <a:ea typeface="微軟正黑體" panose="020B0604030504040204" pitchFamily="34" charset="-120"/>
                <a:cs typeface="+mj-cs"/>
              </a:rPr>
              <a:t>！</a:t>
            </a:r>
          </a:p>
          <a:p>
            <a:pPr algn="ctr" fontAlgn="auto">
              <a:spcBef>
                <a:spcPct val="0"/>
              </a:spcBef>
              <a:buFont typeface="Calibri" panose="020F0502020204030204" pitchFamily="34" charset="0"/>
              <a:buNone/>
            </a:pPr>
            <a:endParaRPr kumimoji="0" lang="zh-HK" altLang="en-US" sz="4400" b="1" dirty="0">
              <a:solidFill>
                <a:schemeClr val="tx2">
                  <a:lumMod val="60000"/>
                  <a:lumOff val="40000"/>
                </a:schemeClr>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9911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395536" y="1988840"/>
            <a:ext cx="8640960" cy="5112568"/>
          </a:xfrm>
          <a:ln>
            <a:noFill/>
          </a:ln>
        </p:spPr>
        <p:txBody>
          <a:bodyPr>
            <a:normAutofit/>
          </a:bodyPr>
          <a:lstStyle/>
          <a:p>
            <a:pPr marL="541338" indent="-541338" eaLnBrk="1" hangingPunct="1">
              <a:spcBef>
                <a:spcPts val="2400"/>
              </a:spcBef>
            </a:pPr>
            <a:endParaRPr lang="en-US" altLang="zh-TW" sz="1100" b="1" dirty="0" smtClean="0">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Applicable to KGs joining the Scheme</a:t>
            </a:r>
          </a:p>
          <a:p>
            <a:pPr marL="541338" indent="-541338">
              <a:spcBef>
                <a:spcPts val="2400"/>
              </a:spcBef>
              <a:buClr>
                <a:schemeClr val="bg2"/>
              </a:buClr>
              <a:buFont typeface="Wingdings 3" panose="05040102010807070707" pitchFamily="18" charset="2"/>
              <a:buChar char="}"/>
            </a:pP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Strongly encourage the non-Scheme local KGs to join </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806450" lvl="4" indent="-290513">
              <a:lnSpc>
                <a:spcPct val="120000"/>
              </a:lnSpc>
              <a:spcBef>
                <a:spcPts val="2000"/>
              </a:spcBef>
              <a:buClr>
                <a:schemeClr val="bg2"/>
              </a:buClr>
              <a:buSzPct val="50000"/>
              <a:buFont typeface="Wingdings" panose="05000000000000000000" pitchFamily="2" charset="2"/>
              <a:buChar char="l"/>
            </a:pPr>
            <a:r>
              <a:rPr lang="en-US" altLang="zh-TW" sz="2000" b="1" dirty="0" smtClean="0">
                <a:solidFill>
                  <a:srgbClr val="0070C0"/>
                </a:solidFill>
                <a:latin typeface="微軟正黑體" panose="020B0604030504040204" pitchFamily="34" charset="-120"/>
                <a:ea typeface="微軟正黑體" panose="020B0604030504040204" pitchFamily="34" charset="-120"/>
              </a:rPr>
              <a:t>The </a:t>
            </a:r>
            <a:r>
              <a:rPr lang="en-US" altLang="zh-TW" sz="2000" b="1" dirty="0">
                <a:solidFill>
                  <a:srgbClr val="0070C0"/>
                </a:solidFill>
                <a:latin typeface="微軟正黑體" panose="020B0604030504040204" pitchFamily="34" charset="-120"/>
                <a:ea typeface="微軟正黑體" panose="020B0604030504040204" pitchFamily="34" charset="-120"/>
              </a:rPr>
              <a:t>list of non-Scheme local KGs joining the “</a:t>
            </a:r>
            <a:r>
              <a:rPr lang="en-US" altLang="zh-TW" sz="2000" b="1" dirty="0" smtClean="0">
                <a:solidFill>
                  <a:srgbClr val="0070C0"/>
                </a:solidFill>
                <a:latin typeface="微軟正黑體" panose="020B0604030504040204" pitchFamily="34" charset="-120"/>
                <a:ea typeface="微軟正黑體" panose="020B0604030504040204" pitchFamily="34" charset="-120"/>
              </a:rPr>
              <a:t>2019/20 </a:t>
            </a:r>
            <a:r>
              <a:rPr lang="en-US" altLang="zh-TW" sz="2000" b="1" dirty="0">
                <a:solidFill>
                  <a:srgbClr val="0070C0"/>
                </a:solidFill>
                <a:latin typeface="微軟正黑體" panose="020B0604030504040204" pitchFamily="34" charset="-120"/>
                <a:ea typeface="微軟正黑體" panose="020B0604030504040204" pitchFamily="34" charset="-120"/>
              </a:rPr>
              <a:t>K1 Admission Arrangements” </a:t>
            </a:r>
            <a:r>
              <a:rPr lang="en-US" altLang="zh-TW" sz="2000" b="1" dirty="0" smtClean="0">
                <a:solidFill>
                  <a:srgbClr val="0070C0"/>
                </a:solidFill>
                <a:latin typeface="微軟正黑體" panose="020B0604030504040204" pitchFamily="34" charset="-120"/>
                <a:ea typeface="微軟正黑體" panose="020B0604030504040204" pitchFamily="34" charset="-120"/>
              </a:rPr>
              <a:t>has been </a:t>
            </a:r>
            <a:r>
              <a:rPr lang="en-US" altLang="zh-TW" sz="2000" b="1" dirty="0">
                <a:solidFill>
                  <a:srgbClr val="0070C0"/>
                </a:solidFill>
                <a:latin typeface="微軟正黑體" panose="020B0604030504040204" pitchFamily="34" charset="-120"/>
                <a:ea typeface="微軟正黑體" panose="020B0604030504040204" pitchFamily="34" charset="-120"/>
              </a:rPr>
              <a:t>uploaded to the </a:t>
            </a:r>
            <a:r>
              <a:rPr lang="en-US" altLang="zh-TW" sz="2000" b="1" dirty="0" smtClean="0">
                <a:solidFill>
                  <a:srgbClr val="0070C0"/>
                </a:solidFill>
                <a:latin typeface="微軟正黑體" panose="020B0604030504040204" pitchFamily="34" charset="-120"/>
                <a:ea typeface="微軟正黑體" panose="020B0604030504040204" pitchFamily="34" charset="-120"/>
              </a:rPr>
              <a:t>EDB’s </a:t>
            </a:r>
            <a:r>
              <a:rPr lang="en-US" altLang="zh-TW" sz="2000" b="1" dirty="0">
                <a:solidFill>
                  <a:srgbClr val="0070C0"/>
                </a:solidFill>
                <a:latin typeface="微軟正黑體" panose="020B0604030504040204" pitchFamily="34" charset="-120"/>
                <a:ea typeface="微軟正黑體" panose="020B0604030504040204" pitchFamily="34" charset="-120"/>
              </a:rPr>
              <a:t>website in </a:t>
            </a:r>
            <a:r>
              <a:rPr lang="en-US" altLang="zh-TW" sz="2000" b="1" dirty="0" smtClean="0">
                <a:solidFill>
                  <a:srgbClr val="0070C0"/>
                </a:solidFill>
                <a:latin typeface="微軟正黑體" panose="020B0604030504040204" pitchFamily="34" charset="-120"/>
                <a:ea typeface="微軟正黑體" panose="020B0604030504040204" pitchFamily="34" charset="-120"/>
              </a:rPr>
              <a:t>mid-July 2018.</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marL="0" indent="0">
              <a:lnSpc>
                <a:spcPct val="120000"/>
              </a:lnSpc>
              <a:spcBef>
                <a:spcPts val="2400"/>
              </a:spcBef>
              <a:buClr>
                <a:srgbClr val="FF6600"/>
              </a:buClr>
              <a:buNone/>
            </a:pPr>
            <a:endParaRPr lang="zh-TW" altLang="en-US" sz="3000" b="1" dirty="0">
              <a:solidFill>
                <a:srgbClr val="0070C0"/>
              </a:solidFill>
              <a:latin typeface="微軟正黑體" panose="020B0604030504040204" pitchFamily="34" charset="-120"/>
              <a:ea typeface="微軟正黑體" panose="020B0604030504040204" pitchFamily="34" charset="-120"/>
            </a:endParaRPr>
          </a:p>
          <a:p>
            <a:pPr marL="0" indent="0">
              <a:spcBef>
                <a:spcPts val="2400"/>
              </a:spcBef>
              <a:buClr>
                <a:srgbClr val="FF6600"/>
              </a:buClr>
            </a:pPr>
            <a:endParaRPr lang="en-US" altLang="zh-TW" sz="2600"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06915"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5</a:t>
            </a:fld>
            <a:endParaRPr lang="zh-HK" altLang="en-US" sz="1400" dirty="0">
              <a:solidFill>
                <a:schemeClr val="tx1"/>
              </a:solidFill>
            </a:endParaRPr>
          </a:p>
        </p:txBody>
      </p:sp>
      <p:sp>
        <p:nvSpPr>
          <p:cNvPr id="7" name="標題 1"/>
          <p:cNvSpPr txBox="1">
            <a:spLocks/>
          </p:cNvSpPr>
          <p:nvPr/>
        </p:nvSpPr>
        <p:spPr bwMode="gray">
          <a:xfrm>
            <a:off x="780764" y="1100410"/>
            <a:ext cx="7520940" cy="54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kumimoji="0" lang="en-US" altLang="zh-HK" sz="4400" b="1" dirty="0" smtClean="0">
                <a:latin typeface="微軟正黑體" panose="020B0604030504040204" pitchFamily="34" charset="-120"/>
                <a:ea typeface="微軟正黑體" panose="020B0604030504040204" pitchFamily="34" charset="-120"/>
              </a:rPr>
              <a:t>KGs Covered</a:t>
            </a:r>
            <a:endParaRPr kumimoji="0" lang="zh-HK" altLang="en-US" sz="40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967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492875"/>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6</a:t>
            </a:fld>
            <a:endParaRPr lang="zh-HK" altLang="en-US" sz="1400" dirty="0">
              <a:solidFill>
                <a:schemeClr val="tx1"/>
              </a:solidFill>
            </a:endParaRPr>
          </a:p>
        </p:txBody>
      </p:sp>
      <p:sp>
        <p:nvSpPr>
          <p:cNvPr id="6" name="內容版面配置區 1"/>
          <p:cNvSpPr txBox="1">
            <a:spLocks/>
          </p:cNvSpPr>
          <p:nvPr/>
        </p:nvSpPr>
        <p:spPr>
          <a:xfrm>
            <a:off x="299996" y="2420888"/>
            <a:ext cx="8676456" cy="3124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en-US" altLang="zh-TW" sz="2800" b="1" dirty="0" smtClean="0">
                <a:solidFill>
                  <a:schemeClr val="accent4"/>
                </a:solidFill>
                <a:latin typeface="微軟正黑體" panose="020B0604030504040204" pitchFamily="34" charset="-120"/>
                <a:ea typeface="微軟正黑體" panose="020B0604030504040204" pitchFamily="34" charset="-120"/>
              </a:rPr>
              <a:t>(</a:t>
            </a:r>
            <a:r>
              <a:rPr lang="en-US" altLang="zh-TW" sz="2800" b="1" dirty="0">
                <a:solidFill>
                  <a:schemeClr val="accent4"/>
                </a:solidFill>
                <a:latin typeface="微軟正黑體" panose="020B0604030504040204" pitchFamily="34" charset="-120"/>
                <a:ea typeface="微軟正黑體" panose="020B0604030504040204" pitchFamily="34" charset="-120"/>
              </a:rPr>
              <a:t>1) Distribution of Application Forms</a:t>
            </a:r>
          </a:p>
          <a:p>
            <a:pPr marL="1343025" indent="-1233488" defTabSz="1073150" fontAlgn="auto">
              <a:spcAft>
                <a:spcPts val="0"/>
              </a:spcAft>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(2) School-based Admission Mechanism</a:t>
            </a:r>
          </a:p>
          <a:p>
            <a:pPr marL="1343025" indent="-1233488" defTabSz="1073150" fontAlgn="auto">
              <a:spcAft>
                <a:spcPts val="0"/>
              </a:spcAft>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(3) </a:t>
            </a:r>
            <a:r>
              <a:rPr lang="en-US" altLang="zh-TW" sz="2800" b="1" dirty="0" smtClean="0">
                <a:solidFill>
                  <a:schemeClr val="accent4"/>
                </a:solidFill>
                <a:latin typeface="微軟正黑體" panose="020B0604030504040204" pitchFamily="34" charset="-120"/>
                <a:ea typeface="微軟正黑體" panose="020B0604030504040204" pitchFamily="34" charset="-120"/>
              </a:rPr>
              <a:t>" </a:t>
            </a:r>
            <a:r>
              <a:rPr lang="en-US" altLang="zh-TW" sz="2800" b="1" dirty="0">
                <a:solidFill>
                  <a:schemeClr val="accent4"/>
                </a:solidFill>
                <a:latin typeface="微軟正黑體" panose="020B0604030504040204" pitchFamily="34" charset="-120"/>
                <a:ea typeface="微軟正黑體" panose="020B0604030504040204" pitchFamily="34" charset="-120"/>
              </a:rPr>
              <a:t>Not More Than One Place for </a:t>
            </a:r>
            <a:r>
              <a:rPr lang="en-US" altLang="zh-TW" sz="2800" b="1" dirty="0" smtClean="0">
                <a:solidFill>
                  <a:schemeClr val="accent4"/>
                </a:solidFill>
                <a:latin typeface="微軟正黑體" panose="020B0604030504040204" pitchFamily="34" charset="-120"/>
                <a:ea typeface="微軟正黑體" panose="020B0604030504040204" pitchFamily="34" charset="-120"/>
              </a:rPr>
              <a:t>Each</a:t>
            </a:r>
          </a:p>
          <a:p>
            <a:pPr marL="1343025" indent="-1233488" defTabSz="1073150" fontAlgn="auto">
              <a:spcAft>
                <a:spcPts val="0"/>
              </a:spcAft>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 </a:t>
            </a:r>
            <a:r>
              <a:rPr lang="en-US" altLang="zh-TW" sz="2800" b="1" dirty="0" smtClean="0">
                <a:solidFill>
                  <a:schemeClr val="accent4"/>
                </a:solidFill>
                <a:latin typeface="微軟正黑體" panose="020B0604030504040204" pitchFamily="34" charset="-120"/>
                <a:ea typeface="微軟正黑體" panose="020B0604030504040204" pitchFamily="34" charset="-120"/>
              </a:rPr>
              <a:t>     Child "Arrangements  </a:t>
            </a: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None/>
              <a:defRPr/>
            </a:pPr>
            <a:r>
              <a:rPr lang="en-US" altLang="zh-TW" sz="2800" b="1" dirty="0">
                <a:solidFill>
                  <a:schemeClr val="accent4"/>
                </a:solidFill>
                <a:latin typeface="微軟正黑體" panose="020B0604030504040204" pitchFamily="34" charset="-120"/>
                <a:ea typeface="微軟正黑體" panose="020B0604030504040204" pitchFamily="34" charset="-120"/>
              </a:rPr>
              <a:t>(4) Release of Vacancy Information </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None/>
              <a:defRPr/>
            </a:pPr>
            <a:r>
              <a:rPr lang="en-US" altLang="zh-TW" sz="2800" b="1" dirty="0" smtClean="0">
                <a:solidFill>
                  <a:schemeClr val="accent4"/>
                </a:solidFill>
                <a:latin typeface="微軟正黑體" panose="020B0604030504040204" pitchFamily="34" charset="-120"/>
                <a:ea typeface="微軟正黑體" panose="020B0604030504040204" pitchFamily="34" charset="-120"/>
              </a:rPr>
              <a:t>(5) Referral</a:t>
            </a:r>
            <a:r>
              <a:rPr lang="en-US" altLang="zh-TW" sz="2800" b="1" dirty="0">
                <a:solidFill>
                  <a:schemeClr val="accent4"/>
                </a:solidFill>
                <a:latin typeface="微軟正黑體" panose="020B0604030504040204" pitchFamily="34" charset="-120"/>
                <a:ea typeface="微軟正黑體" panose="020B0604030504040204" pitchFamily="34" charset="-120"/>
              </a:rPr>
              <a:t> arrangements for students </a:t>
            </a:r>
          </a:p>
          <a:p>
            <a:pPr marL="1343025" indent="-1233488" defTabSz="1073150" fontAlgn="auto">
              <a:spcAft>
                <a:spcPts val="0"/>
              </a:spcAft>
              <a:buNone/>
              <a:defRPr/>
            </a:pP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None/>
              <a:defRPr/>
            </a:pP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None/>
              <a:defRPr/>
            </a:pP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endParaRPr lang="en-US" altLang="zh-TW" sz="3700" b="1" dirty="0" smtClean="0">
              <a:solidFill>
                <a:srgbClr val="FF6600"/>
              </a:solidFill>
              <a:latin typeface="微軟正黑體" panose="020B0604030504040204" pitchFamily="34" charset="-120"/>
              <a:ea typeface="微軟正黑體" panose="020B0604030504040204" pitchFamily="34" charset="-120"/>
            </a:endParaRPr>
          </a:p>
          <a:p>
            <a:pPr fontAlgn="auto">
              <a:spcAft>
                <a:spcPts val="0"/>
              </a:spcAf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zh-HK" altLang="en-US" dirty="0"/>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en-US" altLang="zh-HK" sz="5300" b="1" dirty="0" smtClean="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212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6456"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7</a:t>
            </a:fld>
            <a:endParaRPr lang="zh-HK" altLang="en-US" sz="1400" dirty="0">
              <a:solidFill>
                <a:schemeClr val="tx1"/>
              </a:solidFill>
            </a:endParaRPr>
          </a:p>
        </p:txBody>
      </p:sp>
      <p:sp>
        <p:nvSpPr>
          <p:cNvPr id="6" name="內容版面配置區 1"/>
          <p:cNvSpPr txBox="1">
            <a:spLocks/>
          </p:cNvSpPr>
          <p:nvPr/>
        </p:nvSpPr>
        <p:spPr>
          <a:xfrm>
            <a:off x="467544" y="2338399"/>
            <a:ext cx="8208912" cy="3124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en-US" altLang="zh-TW" sz="3200" b="1" dirty="0" smtClean="0">
                <a:solidFill>
                  <a:schemeClr val="accent4"/>
                </a:solidFill>
                <a:latin typeface="微軟正黑體" panose="020B0604030504040204" pitchFamily="34" charset="-120"/>
                <a:ea typeface="微軟正黑體" panose="020B0604030504040204" pitchFamily="34" charset="-120"/>
              </a:rPr>
              <a:t>(1) Distribution </a:t>
            </a:r>
            <a:r>
              <a:rPr lang="en-US" altLang="zh-TW" sz="3200" b="1" dirty="0">
                <a:solidFill>
                  <a:schemeClr val="accent4"/>
                </a:solidFill>
                <a:latin typeface="微軟正黑體" panose="020B0604030504040204" pitchFamily="34" charset="-120"/>
                <a:ea typeface="微軟正黑體" panose="020B0604030504040204" pitchFamily="34" charset="-120"/>
              </a:rPr>
              <a:t>of </a:t>
            </a:r>
            <a:r>
              <a:rPr lang="en-US" altLang="zh-TW" sz="3200" b="1" dirty="0" smtClean="0">
                <a:solidFill>
                  <a:schemeClr val="accent4"/>
                </a:solidFill>
                <a:latin typeface="微軟正黑體" panose="020B0604030504040204" pitchFamily="34" charset="-120"/>
                <a:ea typeface="微軟正黑體" panose="020B0604030504040204" pitchFamily="34" charset="-120"/>
              </a:rPr>
              <a:t>Application Forms</a:t>
            </a:r>
            <a:endParaRPr lang="en-US" altLang="zh-TW" sz="3200" b="1" dirty="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endParaRPr lang="en-US" altLang="zh-TW" sz="400" b="1" dirty="0" smtClean="0">
              <a:solidFill>
                <a:srgbClr val="FF6600"/>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Distribution of application forms without quota or via school website to avoid queuing up.</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rPr>
              <a:t>Should not interview the children applicants earlier than November.</a:t>
            </a:r>
          </a:p>
          <a:p>
            <a:pPr marL="0" indent="0" fontAlgn="auto">
              <a:spcBef>
                <a:spcPts val="1800"/>
              </a:spcBef>
              <a:spcAft>
                <a:spcPts val="0"/>
              </a:spcAft>
              <a:buClr>
                <a:schemeClr val="bg2"/>
              </a:buClr>
              <a:buSzPct val="100000"/>
              <a:buNone/>
              <a:tabLst>
                <a:tab pos="270510" algn="l"/>
              </a:tabLs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p:txBody>
      </p:sp>
      <p:sp>
        <p:nvSpPr>
          <p:cNvPr id="7" name="標題 1"/>
          <p:cNvSpPr>
            <a:spLocks noGrp="1"/>
          </p:cNvSpPr>
          <p:nvPr>
            <p:ph type="title"/>
          </p:nvPr>
        </p:nvSpPr>
        <p:spPr>
          <a:xfrm>
            <a:off x="877754" y="908720"/>
            <a:ext cx="7520940" cy="548640"/>
          </a:xfrm>
        </p:spPr>
        <p:txBody>
          <a:bodyPr>
            <a:normAutofit fontScale="90000"/>
          </a:bodyPr>
          <a:lstStyle/>
          <a:p>
            <a:pPr>
              <a:defRPr/>
            </a:pPr>
            <a:r>
              <a:rPr lang="en-US" altLang="zh-HK" sz="5300" b="1" dirty="0">
                <a:latin typeface="微軟正黑體" panose="020B0604030504040204" pitchFamily="34" charset="-120"/>
                <a:ea typeface="微軟正黑體" panose="020B0604030504040204" pitchFamily="34" charset="-120"/>
              </a:rPr>
              <a:t>Measures</a:t>
            </a:r>
            <a:r>
              <a:rPr lang="en-US" altLang="zh-HK" sz="4800" dirty="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357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12533" y="6407999"/>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8</a:t>
            </a:fld>
            <a:endParaRPr lang="zh-HK" altLang="en-US" sz="1400" dirty="0">
              <a:solidFill>
                <a:schemeClr val="tx1"/>
              </a:solidFill>
            </a:endParaRPr>
          </a:p>
        </p:txBody>
      </p:sp>
      <p:sp>
        <p:nvSpPr>
          <p:cNvPr id="6" name="內容版面配置區 1"/>
          <p:cNvSpPr txBox="1">
            <a:spLocks/>
          </p:cNvSpPr>
          <p:nvPr/>
        </p:nvSpPr>
        <p:spPr>
          <a:xfrm>
            <a:off x="309896" y="2132856"/>
            <a:ext cx="8656656" cy="4538077"/>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en-US" altLang="zh-TW" sz="3200" b="1" dirty="0">
                <a:solidFill>
                  <a:schemeClr val="accent4"/>
                </a:solidFill>
                <a:latin typeface="微軟正黑體" panose="020B0604030504040204" pitchFamily="34" charset="-120"/>
                <a:ea typeface="微軟正黑體" panose="020B0604030504040204" pitchFamily="34" charset="-120"/>
              </a:rPr>
              <a:t>(2) School-based Admission Mechanism</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Should introduce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a school-based admission mechanism, including the admission procedure and criteria, and the number of candidates to be interviewed, etc.</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Must be in compliance with the existing anti-discrimination legislation and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other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related legislation, including: </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a:solidFill>
                  <a:schemeClr val="accent2"/>
                </a:solidFill>
                <a:latin typeface="微軟正黑體" panose="020B0604030504040204" pitchFamily="34" charset="-120"/>
                <a:ea typeface="微軟正黑體" panose="020B0604030504040204" pitchFamily="34" charset="-120"/>
              </a:rPr>
              <a:t>Sex Discrimination Ordinance, Disability Discrimination Ordinance, Family Status </a:t>
            </a:r>
            <a:r>
              <a:rPr lang="en-US" altLang="zh-TW" sz="1400" b="1" dirty="0" smtClean="0">
                <a:solidFill>
                  <a:schemeClr val="accent2"/>
                </a:solidFill>
                <a:latin typeface="微軟正黑體" panose="020B0604030504040204" pitchFamily="34" charset="-120"/>
                <a:ea typeface="微軟正黑體" panose="020B0604030504040204" pitchFamily="34" charset="-120"/>
              </a:rPr>
              <a:t>  Discrimination </a:t>
            </a:r>
            <a:r>
              <a:rPr lang="en-US" altLang="zh-TW" sz="1400" b="1" dirty="0">
                <a:solidFill>
                  <a:schemeClr val="accent2"/>
                </a:solidFill>
                <a:latin typeface="微軟正黑體" panose="020B0604030504040204" pitchFamily="34" charset="-120"/>
                <a:ea typeface="微軟正黑體" panose="020B0604030504040204" pitchFamily="34" charset="-120"/>
              </a:rPr>
              <a:t>Ordinance, Race Discrimination Ordinance; and</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a:solidFill>
                  <a:schemeClr val="accent2"/>
                </a:solidFill>
                <a:latin typeface="微軟正黑體" panose="020B0604030504040204" pitchFamily="34" charset="-120"/>
                <a:ea typeface="微軟正黑體" panose="020B0604030504040204" pitchFamily="34" charset="-120"/>
              </a:rPr>
              <a:t>Personal Data (Privacy) Ordinance and/or Prevention of Bribery Ordinance ,etc. </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a:solidFill>
                  <a:schemeClr val="accent2"/>
                </a:solidFill>
                <a:latin typeface="微軟正黑體" panose="020B0604030504040204" pitchFamily="34" charset="-120"/>
                <a:ea typeface="微軟正黑體" panose="020B0604030504040204" pitchFamily="34" charset="-120"/>
              </a:rPr>
              <a:t>Circulars and guidelines issued by EDB, e.g. the application forms and relevant information provided by KGs must be in both Chinese and English </a:t>
            </a:r>
            <a:endParaRPr lang="en-US" altLang="zh-TW" sz="1400" b="1" dirty="0" smtClean="0">
              <a:solidFill>
                <a:schemeClr val="accent2"/>
              </a:solidFill>
              <a:latin typeface="微軟正黑體" panose="020B0604030504040204" pitchFamily="34" charset="-120"/>
              <a:ea typeface="微軟正黑體" panose="020B0604030504040204" pitchFamily="34" charset="-120"/>
            </a:endParaRPr>
          </a:p>
          <a:p>
            <a:pPr marL="0" indent="0" fontAlgn="auto">
              <a:spcBef>
                <a:spcPts val="1800"/>
              </a:spcBef>
              <a:spcAft>
                <a:spcPts val="0"/>
              </a:spcAft>
              <a:buClr>
                <a:schemeClr val="bg2"/>
              </a:buClr>
              <a:buSzPct val="100000"/>
              <a:buNone/>
              <a:tabLst>
                <a:tab pos="270510" algn="l"/>
              </a:tabLst>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800" dirty="0" smtClean="0">
              <a:solidFill>
                <a:srgbClr val="0000FF"/>
              </a:solidFill>
              <a:latin typeface="+mn-ea"/>
            </a:endParaRPr>
          </a:p>
        </p:txBody>
      </p:sp>
      <p:sp>
        <p:nvSpPr>
          <p:cNvPr id="7" name="標題 1"/>
          <p:cNvSpPr>
            <a:spLocks noGrp="1"/>
          </p:cNvSpPr>
          <p:nvPr>
            <p:ph type="title"/>
          </p:nvPr>
        </p:nvSpPr>
        <p:spPr>
          <a:xfrm>
            <a:off x="877754" y="908720"/>
            <a:ext cx="7520940" cy="548640"/>
          </a:xfrm>
        </p:spPr>
        <p:txBody>
          <a:bodyPr>
            <a:normAutofit fontScale="90000"/>
          </a:bodyPr>
          <a:lstStyle/>
          <a:p>
            <a:pPr>
              <a:defRPr/>
            </a:pPr>
            <a:r>
              <a:rPr lang="en-US" altLang="zh-HK" sz="5300" b="1" dirty="0">
                <a:latin typeface="微軟正黑體" panose="020B0604030504040204" pitchFamily="34" charset="-120"/>
                <a:ea typeface="微軟正黑體" panose="020B0604030504040204" pitchFamily="34" charset="-120"/>
              </a:rPr>
              <a:t>Measures</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824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HK" sz="4400" b="1" dirty="0">
                <a:latin typeface="微軟正黑體" panose="020B0604030504040204" pitchFamily="34" charset="-120"/>
                <a:ea typeface="微軟正黑體" panose="020B0604030504040204" pitchFamily="34" charset="-120"/>
              </a:rPr>
              <a:t>Measures</a:t>
            </a:r>
            <a:endParaRPr lang="zh-HK" altLang="en-US" sz="4400" dirty="0"/>
          </a:p>
        </p:txBody>
      </p:sp>
      <p:sp>
        <p:nvSpPr>
          <p:cNvPr id="4" name="投影片編號版面配置區 3"/>
          <p:cNvSpPr>
            <a:spLocks noGrp="1"/>
          </p:cNvSpPr>
          <p:nvPr>
            <p:ph type="sldNum" sz="quarter" idx="12"/>
          </p:nvPr>
        </p:nvSpPr>
        <p:spPr>
          <a:xfrm>
            <a:off x="8379684" y="6004560"/>
            <a:ext cx="791308" cy="767687"/>
          </a:xfrm>
        </p:spPr>
        <p:txBody>
          <a:bodyPr/>
          <a:lstStyle/>
          <a:p>
            <a:pPr>
              <a:defRPr/>
            </a:pPr>
            <a:fld id="{32F4360C-EDD2-49D1-84E3-16D71C30310C}" type="slidenum">
              <a:rPr lang="zh-HK" altLang="en-US" sz="1400" smtClean="0">
                <a:solidFill>
                  <a:schemeClr val="tx1"/>
                </a:solidFill>
              </a:rPr>
              <a:pPr>
                <a:defRPr/>
              </a:pPr>
              <a:t>9</a:t>
            </a:fld>
            <a:endParaRPr lang="zh-HK" altLang="en-US" sz="1400" dirty="0">
              <a:solidFill>
                <a:schemeClr val="tx1"/>
              </a:solidFill>
            </a:endParaRPr>
          </a:p>
        </p:txBody>
      </p:sp>
      <p:sp>
        <p:nvSpPr>
          <p:cNvPr id="5" name="矩形 4"/>
          <p:cNvSpPr/>
          <p:nvPr/>
        </p:nvSpPr>
        <p:spPr>
          <a:xfrm>
            <a:off x="359024" y="3025551"/>
            <a:ext cx="8416314" cy="3093154"/>
          </a:xfrm>
          <a:prstGeom prst="rect">
            <a:avLst/>
          </a:prstGeom>
        </p:spPr>
        <p:txBody>
          <a:bodyPr wrap="square">
            <a:spAutoFit/>
          </a:bodyPr>
          <a:lstStyle/>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Must be fair</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 just and open</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To create a diverse and inclusive school environment,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KGs are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reminded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that equal opportunities in admission to </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KGs must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be provided for all children (regardless of their race, gender and ability</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KGs must be careful about the details of admission arrangements on whether they may involve direct or indirect discrimination; when answering enquires from parents; teachers and staff in general should offer assistance as appropriate and avoid misunderstanding. </a:t>
            </a:r>
          </a:p>
        </p:txBody>
      </p:sp>
      <p:sp>
        <p:nvSpPr>
          <p:cNvPr id="6" name="矩形 5"/>
          <p:cNvSpPr/>
          <p:nvPr/>
        </p:nvSpPr>
        <p:spPr>
          <a:xfrm>
            <a:off x="237298" y="2247146"/>
            <a:ext cx="8538040" cy="584775"/>
          </a:xfrm>
          <a:prstGeom prst="rect">
            <a:avLst/>
          </a:prstGeom>
        </p:spPr>
        <p:txBody>
          <a:bodyPr wrap="square">
            <a:spAutoFit/>
          </a:bodyPr>
          <a:lstStyle/>
          <a:p>
            <a:pPr marL="1343025" indent="-1233488" defTabSz="1073150" fontAlgn="auto">
              <a:spcAft>
                <a:spcPts val="0"/>
              </a:spcAft>
              <a:buNone/>
              <a:defRPr/>
            </a:pPr>
            <a:r>
              <a:rPr lang="en-US" altLang="zh-TW" sz="3200" b="1" dirty="0">
                <a:solidFill>
                  <a:schemeClr val="accent4"/>
                </a:solidFill>
                <a:latin typeface="微軟正黑體" panose="020B0604030504040204" pitchFamily="34" charset="-120"/>
                <a:ea typeface="微軟正黑體" panose="020B0604030504040204" pitchFamily="34" charset="-120"/>
              </a:rPr>
              <a:t>(2) School-based Admission Mechanism</a:t>
            </a:r>
          </a:p>
        </p:txBody>
      </p:sp>
    </p:spTree>
    <p:extLst>
      <p:ext uri="{BB962C8B-B14F-4D97-AF65-F5344CB8AC3E}">
        <p14:creationId xmlns:p14="http://schemas.microsoft.com/office/powerpoint/2010/main" val="43257432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離子會議室">
  <a:themeElements>
    <a:clrScheme name="自訂 3">
      <a:dk1>
        <a:sysClr val="windowText" lastClr="000000"/>
      </a:dk1>
      <a:lt1>
        <a:sysClr val="window" lastClr="FFFFFF"/>
      </a:lt1>
      <a:dk2>
        <a:srgbClr val="76C2E8"/>
      </a:dk2>
      <a:lt2>
        <a:srgbClr val="0F6FC6"/>
      </a:lt2>
      <a:accent1>
        <a:srgbClr val="76C2E8"/>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離子會議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TM02892315[[fn=絲縷]]</Template>
  <TotalTime>20588</TotalTime>
  <Words>3550</Words>
  <Application>Microsoft Office PowerPoint</Application>
  <PresentationFormat>如螢幕大小 (4:3)</PresentationFormat>
  <Paragraphs>407</Paragraphs>
  <Slides>45</Slides>
  <Notes>11</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45</vt:i4>
      </vt:variant>
    </vt:vector>
  </HeadingPairs>
  <TitlesOfParts>
    <vt:vector size="59" baseType="lpstr">
      <vt:lpstr>微軟正黑體</vt:lpstr>
      <vt:lpstr>新細明體</vt:lpstr>
      <vt:lpstr>標楷體</vt:lpstr>
      <vt:lpstr>Arial</vt:lpstr>
      <vt:lpstr>Calibri</vt:lpstr>
      <vt:lpstr>Calibri Light</vt:lpstr>
      <vt:lpstr>Century Gothic</vt:lpstr>
      <vt:lpstr>Century Schoolbook</vt:lpstr>
      <vt:lpstr>Times New Roman</vt:lpstr>
      <vt:lpstr>Wingdings</vt:lpstr>
      <vt:lpstr>Wingdings 2</vt:lpstr>
      <vt:lpstr>Wingdings 3</vt:lpstr>
      <vt:lpstr>HDOfficeLightV0</vt:lpstr>
      <vt:lpstr>離子會議室</vt:lpstr>
      <vt:lpstr>Parent Seminars  on Admission Arrangements  for Nursery (K1) Classes  in KGs for the  2019/20 School Year  (Applicable to children who were born on or before 31 December 2016) </vt:lpstr>
      <vt:lpstr>Background </vt:lpstr>
      <vt:lpstr>PowerPoint 簡報</vt:lpstr>
      <vt:lpstr>Objectives </vt:lpstr>
      <vt:lpstr>PowerPoint 簡報</vt:lpstr>
      <vt:lpstr>Measures </vt:lpstr>
      <vt:lpstr>Measures  </vt:lpstr>
      <vt:lpstr>Measures </vt:lpstr>
      <vt:lpstr>Measures</vt:lpstr>
      <vt:lpstr>Centre for Harmony and Enhancement of Ethnic Minority Residents (CHEER) </vt:lpstr>
      <vt:lpstr>Measures </vt:lpstr>
      <vt:lpstr>Measures </vt:lpstr>
      <vt:lpstr>Measures </vt:lpstr>
      <vt:lpstr>PowerPoint 簡報</vt:lpstr>
      <vt:lpstr>PowerPoint 簡報</vt:lpstr>
      <vt:lpstr>Checklist for Submission of Application  </vt:lpstr>
      <vt:lpstr>Submission method </vt:lpstr>
      <vt:lpstr>Measures </vt:lpstr>
      <vt:lpstr>Measures </vt:lpstr>
      <vt:lpstr>PowerPoint 簡報</vt:lpstr>
      <vt:lpstr>Measures </vt:lpstr>
      <vt:lpstr>PowerPoint 簡報</vt:lpstr>
      <vt:lpstr>PowerPoint 簡報</vt:lpstr>
      <vt:lpstr>Measures </vt:lpstr>
      <vt:lpstr>PowerPoint 簡報</vt:lpstr>
      <vt:lpstr>Measures </vt:lpstr>
      <vt:lpstr>PowerPoint 簡報</vt:lpstr>
      <vt:lpstr>PowerPoint 簡報</vt:lpstr>
      <vt:lpstr>PowerPoint 簡報</vt:lpstr>
      <vt:lpstr>Application procedure – Points to note</vt:lpstr>
      <vt:lpstr> </vt:lpstr>
      <vt:lpstr>Registration  procedure – Points to note </vt:lpstr>
      <vt:lpstr>Registration  procedure – Points to note </vt:lpstr>
      <vt:lpstr>Measures</vt:lpstr>
      <vt:lpstr>Measures</vt:lpstr>
      <vt:lpstr>PowerPoint 簡報</vt:lpstr>
      <vt:lpstr>PowerPoint 簡報</vt:lpstr>
      <vt:lpstr>PowerPoint 簡報</vt:lpstr>
      <vt:lpstr>Enhanced education support for NCS students</vt:lpstr>
      <vt:lpstr>PowerPoint 簡報</vt:lpstr>
      <vt:lpstr>PowerPoint 簡報</vt:lpstr>
      <vt:lpstr>Enhancement on Profile of KGs and KG-cum-Child Care Centres </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 Maria</dc:creator>
  <cp:lastModifiedBy>CHU, Chung-mei</cp:lastModifiedBy>
  <cp:revision>895</cp:revision>
  <cp:lastPrinted>2018-07-20T10:01:22Z</cp:lastPrinted>
  <dcterms:created xsi:type="dcterms:W3CDTF">2014-04-04T01:44:07Z</dcterms:created>
  <dcterms:modified xsi:type="dcterms:W3CDTF">2018-07-20T10:56:50Z</dcterms:modified>
</cp:coreProperties>
</file>