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58" r:id="rId2"/>
    <p:sldId id="265" r:id="rId3"/>
    <p:sldId id="259" r:id="rId4"/>
    <p:sldId id="261" r:id="rId5"/>
    <p:sldId id="262" r:id="rId6"/>
    <p:sldId id="263" r:id="rId7"/>
    <p:sldId id="264" r:id="rId8"/>
    <p:sldId id="266" r:id="rId9"/>
  </p:sldIdLst>
  <p:sldSz cx="9144000" cy="6858000" type="screen4x3"/>
  <p:notesSz cx="6858000" cy="9144000"/>
  <p:embeddedFontLst>
    <p:embeddedFont>
      <p:font typeface="標楷體" panose="03000509000000000000" pitchFamily="65" charset="-120"/>
      <p:regular r:id="rId11"/>
    </p:embeddedFont>
    <p:embeddedFont>
      <p:font typeface="Wingdings 2" panose="05020102010507070707" pitchFamily="18" charset="2"/>
      <p:regular r:id="rId12"/>
    </p:embeddedFont>
    <p:embeddedFont>
      <p:font typeface="MFinance HK Bold" panose="00000500000000000000" pitchFamily="2" charset="-120"/>
      <p:regular r:id="rId13"/>
    </p:embeddedFont>
    <p:embeddedFont>
      <p:font typeface="微軟正黑體" panose="020B0604030504040204" pitchFamily="34" charset="-120"/>
      <p:regular r:id="rId14"/>
      <p:bold r:id="rId15"/>
    </p:embeddedFont>
    <p:embeddedFont>
      <p:font typeface="Tw Cen MT" panose="020B0602020104020603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微軟正黑體" panose="020B0604030504040204" pitchFamily="34" charset="-120"/>
      <p:regular r:id="rId14"/>
      <p:bold r:id="rId15"/>
    </p:embeddedFont>
  </p:embeddedFontLst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7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E9FA5-9837-40FD-B9DD-F7E42A425448}" type="datetimeFigureOut">
              <a:rPr lang="zh-HK" altLang="en-US" smtClean="0"/>
              <a:t>24/7/2023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8EB02-E092-4F5D-B7C2-A7B2BCE6DEB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01607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矩形 10"/>
          <p:cNvSpPr/>
          <p:nvPr/>
        </p:nvSpPr>
        <p:spPr>
          <a:xfrm>
            <a:off x="-9525" y="6053150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矩形 11"/>
          <p:cNvSpPr/>
          <p:nvPr/>
        </p:nvSpPr>
        <p:spPr>
          <a:xfrm>
            <a:off x="2359031" y="6043625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altLang="zh-TW"/>
              <a:t>Click to edit Master subtitle style</a:t>
            </a:r>
            <a:endParaRPr lang="en-US"/>
          </a:p>
        </p:txBody>
      </p:sp>
      <p:sp>
        <p:nvSpPr>
          <p:cNvPr id="7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975" y="236550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EBDDC3"/>
              </a:solidFill>
            </a:endParaRPr>
          </a:p>
        </p:txBody>
      </p:sp>
      <p:sp>
        <p:nvSpPr>
          <p:cNvPr id="11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45A71BF-554B-456D-A00D-E3BC91BFC4C5}" type="slidenum">
              <a:rPr lang="en-US" altLang="zh-TW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13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/>
        </p:nvSpPr>
        <p:spPr bwMode="white">
          <a:xfrm>
            <a:off x="6096006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矩形 10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矩形 11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12"/>
            <a:ext cx="2057400" cy="5516563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12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6" y="6248412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74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378D8-7EF1-4B03-8643-2798011C3A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2254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>
          <a:xfrm>
            <a:off x="641350" y="7614932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775F55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434086" y="7614932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775F55"/>
              </a:solidFill>
            </a:endParaRPr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>
          <a:xfrm>
            <a:off x="8445500" y="6311900"/>
            <a:ext cx="609600" cy="42387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B5813F6-0B6D-4F6D-A3F2-AEA19132943F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4843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>
          <a:xfrm>
            <a:off x="0" y="1271600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3BAF7-F708-4806-AFEE-714753D9349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556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矩形 10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矩形 1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2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7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8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12"/>
            <a:ext cx="1295400" cy="701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9C652EF-1516-4781-9483-6B94ED5A87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15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日期版面配置區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6" name="投影片編號版面配置區 9"/>
          <p:cNvSpPr>
            <a:spLocks noGrp="1"/>
          </p:cNvSpPr>
          <p:nvPr>
            <p:ph type="sldNum" sz="quarter" idx="11"/>
          </p:nvPr>
        </p:nvSpPr>
        <p:spPr>
          <a:xfrm>
            <a:off x="0" y="1271600"/>
            <a:ext cx="533400" cy="24447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DBE412-295A-4019-9508-CF74636FFD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頁尾版面配置區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4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8" name="投影片編號版面配置區 11"/>
          <p:cNvSpPr>
            <a:spLocks noGrp="1"/>
          </p:cNvSpPr>
          <p:nvPr>
            <p:ph type="sldNum" sz="quarter" idx="11"/>
          </p:nvPr>
        </p:nvSpPr>
        <p:spPr>
          <a:xfrm>
            <a:off x="0" y="1271600"/>
            <a:ext cx="533400" cy="24447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A3FAC0-4CA7-42B1-BB0C-93197C7AB9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0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5" name="投影片編號版面配置區 22"/>
          <p:cNvSpPr>
            <a:spLocks noGrp="1"/>
          </p:cNvSpPr>
          <p:nvPr>
            <p:ph type="sldNum" sz="quarter" idx="12"/>
          </p:nvPr>
        </p:nvSpPr>
        <p:spPr>
          <a:xfrm>
            <a:off x="0" y="1271600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D1135-D54C-4A95-98E5-C957B5CC7C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871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>
          <a:xfrm>
            <a:off x="0" y="1271600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271C9-066A-486E-9EC0-92998FF311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069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9"/>
          <p:cNvSpPr/>
          <p:nvPr/>
        </p:nvSpPr>
        <p:spPr bwMode="white">
          <a:xfrm>
            <a:off x="-9525" y="4572012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矩形 10"/>
          <p:cNvSpPr/>
          <p:nvPr/>
        </p:nvSpPr>
        <p:spPr>
          <a:xfrm>
            <a:off x="-9522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矩形 11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矩形 12"/>
          <p:cNvSpPr/>
          <p:nvPr/>
        </p:nvSpPr>
        <p:spPr bwMode="white">
          <a:xfrm>
            <a:off x="1447806" y="3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altLang="zh-TW" noProof="0"/>
              <a:t>Click icon to add picture</a:t>
            </a:r>
            <a:endParaRPr lang="en-US" noProof="0" dirty="0"/>
          </a:p>
        </p:txBody>
      </p:sp>
      <p:sp>
        <p:nvSpPr>
          <p:cNvPr id="9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12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10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62"/>
            <a:ext cx="1447800" cy="663575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698ACB69-E8DE-44C3-A970-3B21359EC8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412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34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>
          <a:xfrm>
            <a:off x="0" y="1271600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E7B67-8406-4D93-B15E-B56782FC63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407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HK"/>
          </a:p>
        </p:txBody>
      </p:sp>
      <p:sp>
        <p:nvSpPr>
          <p:cNvPr id="1027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612775" y="1600206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HK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90550" y="6319532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>
              <a:solidFill>
                <a:srgbClr val="775F55"/>
              </a:solidFill>
              <a:ea typeface="新細明體" pitchFamily="18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383286" y="6319532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>
              <a:solidFill>
                <a:srgbClr val="775F55"/>
              </a:solidFill>
              <a:ea typeface="新細明體" pitchFamily="18" charset="-120"/>
            </a:endParaRPr>
          </a:p>
        </p:txBody>
      </p:sp>
      <p:sp>
        <p:nvSpPr>
          <p:cNvPr id="7" name="矩形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1600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DDA491-C048-4E6A-94AD-BA915DD5971C}" type="slidenum">
              <a:rPr lang="en-US" altLang="zh-TW" smtClean="0"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526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55" y="-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0" y="475765"/>
            <a:ext cx="9144000" cy="8727652"/>
            <a:chOff x="0" y="475765"/>
            <a:chExt cx="9144000" cy="8727652"/>
          </a:xfrm>
        </p:grpSpPr>
        <p:sp>
          <p:nvSpPr>
            <p:cNvPr id="7" name="Rectangle 1"/>
            <p:cNvSpPr/>
            <p:nvPr/>
          </p:nvSpPr>
          <p:spPr>
            <a:xfrm>
              <a:off x="1641715" y="1580121"/>
              <a:ext cx="533832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4000" smtClean="0">
                  <a:latin typeface="Agenda" panose="02000603040000020004" pitchFamily="2" charset="0"/>
                  <a:ea typeface="MFinance HK Bold" pitchFamily="2" charset="-120"/>
                  <a:cs typeface="Microsoft JhengHei"/>
                </a:rPr>
                <a:t>Introducing T-standard</a:t>
              </a:r>
              <a:r>
                <a:rPr lang="en-US" altLang="zh-TW" sz="4800" baseline="50000" dirty="0">
                  <a:solidFill>
                    <a:srgbClr val="000000"/>
                  </a:solidFill>
                  <a:latin typeface="Agenda" panose="02000603040000020004" pitchFamily="2" charset="0"/>
                  <a:ea typeface="標楷體" pitchFamily="65" charset="-120"/>
                  <a:cs typeface="Times New Roman" panose="02020603050405020304" pitchFamily="18" charset="0"/>
                </a:rPr>
                <a:t>+</a:t>
              </a:r>
              <a:endParaRPr lang="zh-HK" altLang="en-US" sz="4800" baseline="50000" dirty="0">
                <a:solidFill>
                  <a:srgbClr val="000000"/>
                </a:solidFill>
                <a:latin typeface="Agenda" panose="02000603040000020004" pitchFamily="2" charset="0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3" name="群組 2"/>
            <p:cNvGrpSpPr/>
            <p:nvPr/>
          </p:nvGrpSpPr>
          <p:grpSpPr>
            <a:xfrm>
              <a:off x="1552084" y="2983320"/>
              <a:ext cx="2273335" cy="6220097"/>
              <a:chOff x="1552084" y="2983320"/>
              <a:chExt cx="2273335" cy="6220097"/>
            </a:xfrm>
          </p:grpSpPr>
          <p:pic>
            <p:nvPicPr>
              <p:cNvPr id="2" name="Picture 3" descr="D:\Fos\@Projects\@2022_works\2022_T-Standard+\PPT modify\stuff\013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2084" y="2983320"/>
                <a:ext cx="2273335" cy="62200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2" descr="D:\Fos\@Projects\@2022_works\2022_T-Standard+\PPT modify\stuff\005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6399" y="3236689"/>
                <a:ext cx="436804" cy="704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Rectangle 1"/>
            <p:cNvSpPr/>
            <p:nvPr/>
          </p:nvSpPr>
          <p:spPr>
            <a:xfrm>
              <a:off x="0" y="475765"/>
              <a:ext cx="914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4000" b="1" dirty="0">
                  <a:solidFill>
                    <a:srgbClr val="067057"/>
                  </a:solidFill>
                  <a:latin typeface="Agenda" panose="02000603040000020004" pitchFamily="2" charset="0"/>
                  <a:ea typeface="MFinance HK Bold" pitchFamily="2" charset="-120"/>
                  <a:cs typeface="Microsoft JhengHei"/>
                </a:rPr>
                <a:t>Activity 1</a:t>
              </a:r>
              <a:endParaRPr lang="zh-TW" altLang="en-US" sz="4000" b="1" dirty="0">
                <a:solidFill>
                  <a:srgbClr val="067057"/>
                </a:solidFill>
                <a:latin typeface="Agenda" panose="02000603040000020004" pitchFamily="2" charset="0"/>
                <a:ea typeface="MFinance HK Bold" pitchFamily="2" charset="-120"/>
                <a:cs typeface="Microsoft JhengHei"/>
              </a:endParaRPr>
            </a:p>
          </p:txBody>
        </p:sp>
      </p:grp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453BAF7-F708-4806-AFEE-714753D93494}" type="slidenum">
              <a:rPr lang="en-US" altLang="zh-TW" smtClean="0"/>
              <a:pPr>
                <a:defRPr/>
              </a:pPr>
              <a:t>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67509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0044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2151125" y="1487859"/>
            <a:ext cx="5075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>
                <a:latin typeface="Agenda" panose="02000603040000020004" pitchFamily="2" charset="0"/>
                <a:ea typeface="MFinance HK Bold" pitchFamily="2" charset="-120"/>
                <a:cs typeface="Microsoft JhengHei"/>
              </a:rPr>
              <a:t>Chapter</a:t>
            </a:r>
            <a:r>
              <a:rPr lang="zh-TW" altLang="en-US" sz="4000" dirty="0">
                <a:latin typeface="Agenda" panose="02000603040000020004" pitchFamily="2" charset="0"/>
                <a:ea typeface="MFinance HK Bold" pitchFamily="2" charset="-120"/>
                <a:cs typeface="Microsoft JhengHei"/>
              </a:rPr>
              <a:t> </a:t>
            </a:r>
            <a:r>
              <a:rPr lang="en-US" altLang="zh-TW" sz="4000" dirty="0">
                <a:latin typeface="Agenda" panose="02000603040000020004" pitchFamily="2" charset="0"/>
                <a:ea typeface="MFinance HK Bold" pitchFamily="2" charset="-120"/>
                <a:cs typeface="Microsoft JhengHei"/>
              </a:rPr>
              <a:t>1</a:t>
            </a:r>
            <a:r>
              <a:rPr lang="zh-TW" altLang="en-US" sz="4000" dirty="0">
                <a:latin typeface="Agenda" panose="02000603040000020004" pitchFamily="2" charset="0"/>
                <a:ea typeface="MFinance HK Bold" pitchFamily="2" charset="-120"/>
                <a:cs typeface="Microsoft JhengHei"/>
              </a:rPr>
              <a:t>  </a:t>
            </a:r>
            <a:r>
              <a:rPr lang="en-US" altLang="zh-TW" sz="4000" dirty="0">
                <a:latin typeface="Agenda" panose="02000603040000020004" pitchFamily="2" charset="0"/>
                <a:ea typeface="MFinance HK Bold" pitchFamily="2" charset="-120"/>
                <a:cs typeface="Microsoft JhengHei"/>
              </a:rPr>
              <a:t>Introduction</a:t>
            </a:r>
            <a:endParaRPr lang="zh-HK" altLang="en-US" sz="4000" dirty="0">
              <a:latin typeface="Agenda" panose="02000603040000020004" pitchFamily="2" charset="0"/>
              <a:ea typeface="MFinance HK Bold" pitchFamily="2" charset="-120"/>
              <a:cs typeface="Microsoft JhengHei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552084" y="2983320"/>
            <a:ext cx="2273335" cy="6220097"/>
            <a:chOff x="1552084" y="2983320"/>
            <a:chExt cx="2273335" cy="6220097"/>
          </a:xfrm>
        </p:grpSpPr>
        <p:pic>
          <p:nvPicPr>
            <p:cNvPr id="2" name="Picture 3" descr="D:\Fos\@Projects\@2022_works\2022_T-Standard+\PPT modify\stuff\01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084" y="2983320"/>
              <a:ext cx="2273335" cy="6220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D:\Fos\@Projects\@2022_works\2022_T-Standard+\PPT modify\stuff\00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6399" y="3236689"/>
              <a:ext cx="436804" cy="704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1"/>
          <p:cNvSpPr/>
          <p:nvPr/>
        </p:nvSpPr>
        <p:spPr>
          <a:xfrm>
            <a:off x="0" y="47576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000" b="1" dirty="0">
                <a:solidFill>
                  <a:srgbClr val="067057"/>
                </a:solidFill>
                <a:latin typeface="Agenda" panose="02000603040000020004" pitchFamily="2" charset="0"/>
                <a:ea typeface="MFinance HK Bold" pitchFamily="2" charset="-120"/>
                <a:cs typeface="Microsoft JhengHei"/>
                <a:sym typeface="Arial"/>
              </a:rPr>
              <a:t>Watch the Video</a:t>
            </a:r>
            <a:endParaRPr lang="zh-TW" altLang="en-US" sz="4000" b="1" dirty="0">
              <a:solidFill>
                <a:srgbClr val="067057"/>
              </a:solidFill>
              <a:latin typeface="Agenda" panose="02000603040000020004" pitchFamily="2" charset="0"/>
              <a:ea typeface="MFinance HK Bold" pitchFamily="2" charset="-120"/>
              <a:cs typeface="Microsoft JhengHei"/>
              <a:sym typeface="Arial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453BAF7-F708-4806-AFEE-714753D93494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499954"/>
            <a:ext cx="3152504" cy="31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30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/>
          <p:nvPr/>
        </p:nvSpPr>
        <p:spPr>
          <a:xfrm>
            <a:off x="99753" y="1294531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000" dirty="0">
                <a:latin typeface="Agenda" panose="02000603040000020004" pitchFamily="2" charset="0"/>
                <a:ea typeface="MFinance HK Bold" pitchFamily="2" charset="-120"/>
                <a:cs typeface="Microsoft JhengHei"/>
              </a:rPr>
              <a:t>Chapter</a:t>
            </a:r>
            <a:r>
              <a:rPr lang="zh-TW" altLang="en-US" sz="4000" dirty="0">
                <a:latin typeface="Agenda" panose="02000603040000020004" pitchFamily="2" charset="0"/>
                <a:ea typeface="MFinance HK Bold" pitchFamily="2" charset="-120"/>
                <a:cs typeface="Microsoft JhengHei"/>
              </a:rPr>
              <a:t> </a:t>
            </a:r>
            <a:r>
              <a:rPr lang="en-US" altLang="zh-TW" sz="4000" dirty="0">
                <a:latin typeface="Agenda" panose="02000603040000020004" pitchFamily="2" charset="0"/>
                <a:ea typeface="MFinance HK Bold" pitchFamily="2" charset="-120"/>
                <a:cs typeface="Microsoft JhengHei"/>
              </a:rPr>
              <a:t>2</a:t>
            </a:r>
            <a:r>
              <a:rPr lang="zh-TW" altLang="en-US" sz="4000" dirty="0">
                <a:latin typeface="Agenda" panose="02000603040000020004" pitchFamily="2" charset="0"/>
                <a:ea typeface="MFinance HK Bold" pitchFamily="2" charset="-120"/>
                <a:cs typeface="Microsoft JhengHei"/>
              </a:rPr>
              <a:t>  </a:t>
            </a:r>
            <a:r>
              <a:rPr lang="en-US" altLang="zh-TW" sz="4000" dirty="0">
                <a:latin typeface="Agenda" panose="02000603040000020004" pitchFamily="2" charset="0"/>
                <a:ea typeface="MFinance HK Bold" pitchFamily="2" charset="-120"/>
                <a:cs typeface="Microsoft JhengHei"/>
              </a:rPr>
              <a:t>Background and Development</a:t>
            </a:r>
            <a:endParaRPr lang="zh-HK" altLang="en-US" sz="4000" dirty="0">
              <a:latin typeface="Agenda" panose="02000603040000020004" pitchFamily="2" charset="0"/>
              <a:ea typeface="MFinance HK Bold" pitchFamily="2" charset="-120"/>
              <a:cs typeface="Microsoft JhengHei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552084" y="2983320"/>
            <a:ext cx="2273335" cy="6220097"/>
            <a:chOff x="1552084" y="2983320"/>
            <a:chExt cx="2273335" cy="6220097"/>
          </a:xfrm>
        </p:grpSpPr>
        <p:pic>
          <p:nvPicPr>
            <p:cNvPr id="9" name="Picture 3" descr="D:\Fos\@Projects\@2022_works\2022_T-Standard+\PPT modify\stuff\01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084" y="2983320"/>
              <a:ext cx="2273335" cy="6220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D:\Fos\@Projects\@2022_works\2022_T-Standard+\PPT modify\stuff\00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6399" y="3236689"/>
              <a:ext cx="436804" cy="704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"/>
          <p:cNvSpPr/>
          <p:nvPr/>
        </p:nvSpPr>
        <p:spPr>
          <a:xfrm>
            <a:off x="0" y="47576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000" b="1" dirty="0">
                <a:solidFill>
                  <a:srgbClr val="067057"/>
                </a:solidFill>
                <a:latin typeface="Agenda" panose="02000603040000020004" pitchFamily="2" charset="0"/>
                <a:ea typeface="MFinance HK Bold" pitchFamily="2" charset="-120"/>
                <a:cs typeface="Microsoft JhengHei"/>
              </a:rPr>
              <a:t>Watch the Video</a:t>
            </a:r>
            <a:endParaRPr lang="zh-TW" altLang="en-US" sz="4000" b="1" dirty="0">
              <a:solidFill>
                <a:srgbClr val="067057"/>
              </a:solidFill>
              <a:latin typeface="Agenda" panose="02000603040000020004" pitchFamily="2" charset="0"/>
              <a:ea typeface="MFinance HK Bold" pitchFamily="2" charset="-120"/>
              <a:cs typeface="Microsoft JhengHei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453BAF7-F708-4806-AFEE-714753D93494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006" y="2455459"/>
            <a:ext cx="3136906" cy="313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0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"/>
          <p:cNvSpPr/>
          <p:nvPr/>
        </p:nvSpPr>
        <p:spPr>
          <a:xfrm>
            <a:off x="0" y="133702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000" dirty="0">
                <a:latin typeface="Agenda" panose="02000603040000020004" pitchFamily="2" charset="0"/>
                <a:ea typeface="MFinance HK Bold" pitchFamily="2" charset="-120"/>
                <a:cs typeface="Microsoft JhengHei"/>
              </a:rPr>
              <a:t>Chapter</a:t>
            </a:r>
            <a:r>
              <a:rPr lang="zh-TW" altLang="en-US" sz="4000" dirty="0">
                <a:latin typeface="Agenda" panose="02000603040000020004" pitchFamily="2" charset="0"/>
                <a:ea typeface="MFinance HK Bold" pitchFamily="2" charset="-120"/>
                <a:cs typeface="Microsoft JhengHei"/>
              </a:rPr>
              <a:t> </a:t>
            </a:r>
            <a:r>
              <a:rPr lang="en-US" altLang="zh-TW" sz="4000" dirty="0">
                <a:latin typeface="Agenda" panose="02000603040000020004" pitchFamily="2" charset="0"/>
                <a:ea typeface="MFinance HK Bold" pitchFamily="2" charset="-120"/>
                <a:cs typeface="Microsoft JhengHei"/>
              </a:rPr>
              <a:t>3  Who am I?</a:t>
            </a:r>
            <a:endParaRPr lang="zh-HK" altLang="en-US" sz="4000" dirty="0">
              <a:latin typeface="Agenda" panose="02000603040000020004" pitchFamily="2" charset="0"/>
              <a:ea typeface="MFinance HK Bold" pitchFamily="2" charset="-120"/>
              <a:cs typeface="Microsoft JhengHei"/>
            </a:endParaRPr>
          </a:p>
        </p:txBody>
      </p:sp>
      <p:pic>
        <p:nvPicPr>
          <p:cNvPr id="6" name="Picture 3" descr="D:\Fos\@Projects\@2022_works\2022_T-Standard+\PPT modify\stuff\0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92" y="2198281"/>
            <a:ext cx="2606231" cy="806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0" y="47576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000" b="1" dirty="0">
                <a:solidFill>
                  <a:srgbClr val="067057"/>
                </a:solidFill>
                <a:latin typeface="Agenda" panose="02000603040000020004" pitchFamily="2" charset="0"/>
                <a:ea typeface="MFinance HK Bold" pitchFamily="2" charset="-120"/>
                <a:cs typeface="Microsoft JhengHei"/>
              </a:rPr>
              <a:t>Watch the Video</a:t>
            </a:r>
            <a:endParaRPr lang="zh-TW" altLang="en-US" sz="4000" b="1" dirty="0">
              <a:solidFill>
                <a:srgbClr val="067057"/>
              </a:solidFill>
              <a:latin typeface="Agenda" panose="02000603040000020004" pitchFamily="2" charset="0"/>
              <a:ea typeface="MFinance HK Bold" pitchFamily="2" charset="-120"/>
              <a:cs typeface="Microsoft JhengHei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453BAF7-F708-4806-AFEE-714753D93494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19" y="2473701"/>
            <a:ext cx="3295602" cy="328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08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/>
          <p:cNvSpPr/>
          <p:nvPr/>
        </p:nvSpPr>
        <p:spPr>
          <a:xfrm>
            <a:off x="-1" y="1368171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000" dirty="0">
                <a:latin typeface="Agenda" panose="02000603040000020004" pitchFamily="2" charset="0"/>
                <a:ea typeface="MFinance HK Bold" pitchFamily="2" charset="-120"/>
                <a:cs typeface="Microsoft JhengHei"/>
              </a:rPr>
              <a:t>Chapter</a:t>
            </a:r>
            <a:r>
              <a:rPr lang="zh-TW" altLang="en-US" sz="4000" dirty="0">
                <a:latin typeface="Agenda" panose="02000603040000020004" pitchFamily="2" charset="0"/>
                <a:ea typeface="MFinance HK Bold" pitchFamily="2" charset="-120"/>
                <a:cs typeface="Microsoft JhengHei"/>
              </a:rPr>
              <a:t> </a:t>
            </a:r>
            <a:r>
              <a:rPr lang="en-US" altLang="zh-TW" sz="4000" dirty="0">
                <a:latin typeface="Agenda" panose="02000603040000020004" pitchFamily="2" charset="0"/>
                <a:ea typeface="MFinance HK Bold" pitchFamily="2" charset="-120"/>
                <a:cs typeface="Microsoft JhengHei"/>
              </a:rPr>
              <a:t>4  Where am I going?</a:t>
            </a:r>
            <a:endParaRPr lang="zh-HK" altLang="en-US" sz="4000" dirty="0">
              <a:latin typeface="Agenda" panose="02000603040000020004" pitchFamily="2" charset="0"/>
              <a:ea typeface="MFinance HK Bold" pitchFamily="2" charset="-120"/>
              <a:cs typeface="Microsoft JhengHei"/>
            </a:endParaRPr>
          </a:p>
        </p:txBody>
      </p:sp>
      <p:pic>
        <p:nvPicPr>
          <p:cNvPr id="8" name="Picture 3" descr="D:\Fos\@Projects\@2022_works\2022_T-Standard+\PPT modify\stuff\0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92" y="2198281"/>
            <a:ext cx="2606231" cy="806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0" y="47576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000" b="1" dirty="0">
                <a:solidFill>
                  <a:srgbClr val="067057"/>
                </a:solidFill>
                <a:latin typeface="Agenda" panose="02000603040000020004" pitchFamily="2" charset="0"/>
                <a:ea typeface="MFinance HK Bold" pitchFamily="2" charset="-120"/>
                <a:cs typeface="Microsoft JhengHei"/>
              </a:rPr>
              <a:t>Watch the Video</a:t>
            </a:r>
            <a:endParaRPr lang="zh-TW" altLang="en-US" sz="4000" b="1" dirty="0">
              <a:solidFill>
                <a:srgbClr val="067057"/>
              </a:solidFill>
              <a:latin typeface="Agenda" panose="02000603040000020004" pitchFamily="2" charset="0"/>
              <a:ea typeface="MFinance HK Bold" pitchFamily="2" charset="-120"/>
              <a:cs typeface="Microsoft JhengHei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453BAF7-F708-4806-AFEE-714753D93494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533" y="2551822"/>
            <a:ext cx="3489357" cy="34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70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/>
          <p:cNvSpPr/>
          <p:nvPr/>
        </p:nvSpPr>
        <p:spPr>
          <a:xfrm>
            <a:off x="0" y="139720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000" dirty="0">
                <a:latin typeface="Agenda" panose="02000603040000020004" pitchFamily="2" charset="0"/>
                <a:ea typeface="MFinance HK Bold" pitchFamily="2" charset="-120"/>
                <a:cs typeface="Microsoft JhengHei"/>
              </a:rPr>
              <a:t>Chapter</a:t>
            </a:r>
            <a:r>
              <a:rPr lang="zh-TW" altLang="en-US" sz="4000" dirty="0">
                <a:latin typeface="Agenda" panose="02000603040000020004" pitchFamily="2" charset="0"/>
                <a:ea typeface="MFinance HK Bold" pitchFamily="2" charset="-120"/>
                <a:cs typeface="Microsoft JhengHei"/>
              </a:rPr>
              <a:t> </a:t>
            </a:r>
            <a:r>
              <a:rPr lang="en-US" altLang="zh-TW" sz="4000" dirty="0">
                <a:latin typeface="Agenda" panose="02000603040000020004" pitchFamily="2" charset="0"/>
                <a:ea typeface="MFinance HK Bold" pitchFamily="2" charset="-120"/>
                <a:cs typeface="Microsoft JhengHei"/>
              </a:rPr>
              <a:t>5  Where am I?</a:t>
            </a:r>
            <a:endParaRPr lang="zh-HK" altLang="en-US" sz="4000" dirty="0">
              <a:latin typeface="Agenda" panose="02000603040000020004" pitchFamily="2" charset="0"/>
              <a:ea typeface="MFinance HK Bold" pitchFamily="2" charset="-120"/>
              <a:cs typeface="Microsoft JhengHei"/>
            </a:endParaRPr>
          </a:p>
        </p:txBody>
      </p:sp>
      <p:pic>
        <p:nvPicPr>
          <p:cNvPr id="8" name="Picture 3" descr="D:\Fos\@Projects\@2022_works\2022_T-Standard+\PPT modify\stuff\0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92" y="2198281"/>
            <a:ext cx="2606231" cy="806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0" y="47576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000" b="1" dirty="0">
                <a:solidFill>
                  <a:srgbClr val="067057"/>
                </a:solidFill>
                <a:latin typeface="Agenda" panose="02000603040000020004" pitchFamily="2" charset="0"/>
                <a:ea typeface="MFinance HK Bold" pitchFamily="2" charset="-120"/>
                <a:cs typeface="Microsoft JhengHei"/>
              </a:rPr>
              <a:t>Watch the Video</a:t>
            </a:r>
            <a:endParaRPr lang="zh-TW" altLang="en-US" sz="4000" b="1" dirty="0">
              <a:solidFill>
                <a:srgbClr val="067057"/>
              </a:solidFill>
              <a:latin typeface="Agenda" panose="02000603040000020004" pitchFamily="2" charset="0"/>
              <a:ea typeface="MFinance HK Bold" pitchFamily="2" charset="-120"/>
              <a:cs typeface="Microsoft JhengHei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453BAF7-F708-4806-AFEE-714753D93494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22" y="2464526"/>
            <a:ext cx="3414958" cy="34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53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0" y="119400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000" dirty="0">
                <a:solidFill>
                  <a:srgbClr val="000000"/>
                </a:solidFill>
                <a:latin typeface="Agenda" panose="02000603040000020004" pitchFamily="2" charset="0"/>
                <a:ea typeface="標楷體" pitchFamily="65" charset="-120"/>
                <a:cs typeface="Times New Roman" panose="02020603050405020304" pitchFamily="18" charset="0"/>
              </a:rPr>
              <a:t>Chapter</a:t>
            </a:r>
            <a:r>
              <a:rPr lang="zh-TW" altLang="en-US" sz="4000" dirty="0">
                <a:solidFill>
                  <a:srgbClr val="000000"/>
                </a:solidFill>
                <a:latin typeface="Agenda" panose="02000603040000020004" pitchFamily="2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>
                <a:solidFill>
                  <a:srgbClr val="000000"/>
                </a:solidFill>
                <a:latin typeface="Agenda" panose="02000603040000020004" pitchFamily="2" charset="0"/>
                <a:ea typeface="標楷體" pitchFamily="65" charset="-120"/>
                <a:cs typeface="Times New Roman" panose="02020603050405020304" pitchFamily="18" charset="0"/>
              </a:rPr>
              <a:t>6  </a:t>
            </a:r>
            <a:r>
              <a:rPr lang="en-US" altLang="zh-TW" sz="4000" dirty="0" smtClean="0">
                <a:solidFill>
                  <a:srgbClr val="000000"/>
                </a:solidFill>
                <a:latin typeface="Agenda" panose="02000603040000020004" pitchFamily="2" charset="0"/>
                <a:ea typeface="標楷體" pitchFamily="65" charset="-120"/>
                <a:cs typeface="Times New Roman" panose="02020603050405020304" pitchFamily="18" charset="0"/>
              </a:rPr>
              <a:t>Conclusion</a:t>
            </a:r>
            <a:endParaRPr lang="zh-TW" altLang="en-US" sz="3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Fos\@Projects\@2022_works\2022_T-Standard+\PPT modify\stuff\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38" y="2198281"/>
            <a:ext cx="2923532" cy="670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Fos\@Projects\@2022_works\2022_T-Standard+\PPT modify\stuff\0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5619" y="4734974"/>
            <a:ext cx="4328609" cy="290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453BAF7-F708-4806-AFEE-714753D93494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8" name="Rectangle 1"/>
          <p:cNvSpPr/>
          <p:nvPr/>
        </p:nvSpPr>
        <p:spPr>
          <a:xfrm>
            <a:off x="-1" y="42779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000" b="1" dirty="0">
                <a:solidFill>
                  <a:srgbClr val="067057"/>
                </a:solidFill>
                <a:latin typeface="Agenda" panose="02000603040000020004" pitchFamily="2" charset="0"/>
                <a:ea typeface="MFinance HK Bold" pitchFamily="2" charset="-120"/>
                <a:cs typeface="Microsoft JhengHei"/>
              </a:rPr>
              <a:t>Watch the Video</a:t>
            </a:r>
            <a:endParaRPr lang="zh-TW" altLang="en-US" sz="4000" b="1" dirty="0">
              <a:solidFill>
                <a:srgbClr val="067057"/>
              </a:solidFill>
              <a:latin typeface="Agenda" panose="02000603040000020004" pitchFamily="2" charset="0"/>
              <a:ea typeface="MFinance HK Bold" pitchFamily="2" charset="-120"/>
              <a:cs typeface="Microsoft JhengHei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060" y="2329683"/>
            <a:ext cx="3458250" cy="34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7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0" y="1521173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TW" altLang="en-US" sz="3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Fos\@Projects\@2022_works\2022_T-Standard+\PPT modify\stuff\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38" y="2198281"/>
            <a:ext cx="2923532" cy="670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Fos\@Projects\@2022_works\2022_T-Standard+\PPT modify\stuff\0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5619" y="4734974"/>
            <a:ext cx="4328609" cy="290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453BAF7-F708-4806-AFEE-714753D93494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80917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co-2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中庸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61</Words>
  <Application>Microsoft Office PowerPoint</Application>
  <PresentationFormat>如螢幕大小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21" baseType="lpstr">
      <vt:lpstr>標楷體</vt:lpstr>
      <vt:lpstr>Wingdings 2</vt:lpstr>
      <vt:lpstr>Wingdings</vt:lpstr>
      <vt:lpstr>MFinance HK Bold</vt:lpstr>
      <vt:lpstr>Times New Roman</vt:lpstr>
      <vt:lpstr>Arial</vt:lpstr>
      <vt:lpstr>微軟正黑體</vt:lpstr>
      <vt:lpstr>新細明體</vt:lpstr>
      <vt:lpstr>Agenda</vt:lpstr>
      <vt:lpstr>Tw Cen MT</vt:lpstr>
      <vt:lpstr>Calibri</vt:lpstr>
      <vt:lpstr>微軟正黑體</vt:lpstr>
      <vt:lpstr>marco-2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SLPD2</dc:creator>
  <cp:lastModifiedBy>SLPD2</cp:lastModifiedBy>
  <cp:revision>39</cp:revision>
  <dcterms:created xsi:type="dcterms:W3CDTF">2021-09-29T02:47:55Z</dcterms:created>
  <dcterms:modified xsi:type="dcterms:W3CDTF">2023-07-24T07:55:00Z</dcterms:modified>
</cp:coreProperties>
</file>