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0"/>
  </p:notesMasterIdLst>
  <p:sldIdLst>
    <p:sldId id="258" r:id="rId2"/>
    <p:sldId id="269" r:id="rId3"/>
    <p:sldId id="270" r:id="rId4"/>
    <p:sldId id="271" r:id="rId5"/>
    <p:sldId id="272" r:id="rId6"/>
    <p:sldId id="273" r:id="rId7"/>
    <p:sldId id="274" r:id="rId8"/>
    <p:sldId id="276" r:id="rId9"/>
    <p:sldId id="278" r:id="rId10"/>
    <p:sldId id="280" r:id="rId11"/>
    <p:sldId id="282" r:id="rId12"/>
    <p:sldId id="283" r:id="rId13"/>
    <p:sldId id="284" r:id="rId14"/>
    <p:sldId id="285" r:id="rId15"/>
    <p:sldId id="286" r:id="rId16"/>
    <p:sldId id="287" r:id="rId17"/>
    <p:sldId id="281" r:id="rId18"/>
    <p:sldId id="289" r:id="rId19"/>
  </p:sldIdLst>
  <p:sldSz cx="9144000" cy="6858000" type="screen4x3"/>
  <p:notesSz cx="9872663" cy="6797675"/>
  <p:embeddedFontLst>
    <p:embeddedFont>
      <p:font typeface="MFinance HK Bold" panose="00000500000000000000" pitchFamily="2" charset="-120"/>
      <p:regular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微軟正黑體" panose="020B0604030504040204" pitchFamily="34" charset="-120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標楷體" panose="03000509000000000000" pitchFamily="65" charset="-120"/>
      <p:regular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7057"/>
    <a:srgbClr val="265C9E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23" autoAdjust="0"/>
    <p:restoredTop sz="90909" autoAdjust="0"/>
  </p:normalViewPr>
  <p:slideViewPr>
    <p:cSldViewPr snapToGrid="0">
      <p:cViewPr varScale="1">
        <p:scale>
          <a:sx n="100" d="100"/>
          <a:sy n="100" d="100"/>
        </p:scale>
        <p:origin x="20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224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F728C-5BB6-4DFE-A893-33DF9A593F5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06775" y="849313"/>
            <a:ext cx="3059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267" y="3271381"/>
            <a:ext cx="789813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17053-53EF-43B4-890F-FDBB7810B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85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06775" y="849313"/>
            <a:ext cx="3059113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17053-53EF-43B4-890F-FDBB7810B12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991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17053-53EF-43B4-890F-FDBB7810B1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19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17053-53EF-43B4-890F-FDBB7810B1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26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17053-53EF-43B4-890F-FDBB7810B1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12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17053-53EF-43B4-890F-FDBB7810B1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85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17053-53EF-43B4-890F-FDBB7810B1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07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17053-53EF-43B4-890F-FDBB7810B12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38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17053-53EF-43B4-890F-FDBB7810B12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72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17053-53EF-43B4-890F-FDBB7810B12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129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最後，再次溫馨提提老師們，畫面右上方亦會顯示你的參考編號，如剛剛未有紀錄參考編號的教師，請記謹記下編號以便日後重看分析紀錄。謝謝。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17053-53EF-43B4-890F-FDBB7810B12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12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17053-53EF-43B4-890F-FDBB7810B12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580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17053-53EF-43B4-890F-FDBB7810B12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278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17053-53EF-43B4-890F-FDBB7810B12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445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17053-53EF-43B4-890F-FDBB7810B12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503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17053-53EF-43B4-890F-FDBB7810B12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187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17053-53EF-43B4-890F-FDBB7810B12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106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17053-53EF-43B4-890F-FDBB7810B12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704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17053-53EF-43B4-890F-FDBB7810B1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83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HK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A6F5-390E-4FDB-BE17-941049D54AB2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AEEE-CD34-42AE-848A-3EB2031CC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00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CEC4-9B60-467B-A00A-C42E81770C9F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AEEE-CD34-42AE-848A-3EB2031CC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70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B5240-C049-4424-ACCA-5988FB14C5D5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AEEE-CD34-42AE-848A-3EB2031CC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27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9986-7773-458D-AA2F-3AA858697D58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AEEE-CD34-42AE-848A-3EB2031CC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11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9443-C434-48DB-AC59-39B28C20A221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AEEE-CD34-42AE-848A-3EB2031CC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38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9424-3A0D-478B-99CA-D6F88AB3A379}" type="datetime1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AEEE-CD34-42AE-848A-3EB2031CC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8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7DFD-4BFC-45D7-B58B-AA3BFD95F2F3}" type="datetime1">
              <a:rPr lang="en-US" smtClean="0"/>
              <a:t>6/8/2023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AEEE-CD34-42AE-848A-3EB2031CC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23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0500-1F8A-467D-979D-B8193C6E734F}" type="datetime1">
              <a:rPr lang="en-US" smtClean="0"/>
              <a:t>6/8/2023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99250" y="6178551"/>
            <a:ext cx="2057400" cy="365125"/>
          </a:xfrm>
        </p:spPr>
        <p:txBody>
          <a:bodyPr/>
          <a:lstStyle/>
          <a:p>
            <a:fld id="{AC64AEEE-CD34-42AE-848A-3EB2031CC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1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49BA-76F3-461B-93FE-D1A904585626}" type="datetime1">
              <a:rPr lang="en-US" smtClean="0"/>
              <a:t>6/8/2023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AEEE-CD34-42AE-848A-3EB2031CC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8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35F5-69A9-4367-BC04-FFFC7148CF36}" type="datetime1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AEEE-CD34-42AE-848A-3EB2031CC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0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HK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929C-59F9-4FA2-873A-31E53D05A053}" type="datetime1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AEEE-CD34-42AE-848A-3EB2031CC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0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6F77B-7301-4A96-9F97-82351F8A85D6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9250" y="61785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AC64AEEE-CD34-42AE-848A-3EB2031CC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3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hyperlink" Target="https://srt.cotap.hk/index.php?lang=e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7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8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9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Fos\@Projects\@2022_works\2022_T-Standard+\PPT modify\stuff\bg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B76070-4596-44CE-A983-2CB0D12F6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896" y="2"/>
            <a:ext cx="7886700" cy="1716657"/>
          </a:xfrm>
        </p:spPr>
        <p:txBody>
          <a:bodyPr anchor="ctr">
            <a:noAutofit/>
          </a:bodyPr>
          <a:lstStyle/>
          <a:p>
            <a:r>
              <a:rPr lang="en-HK" altLang="zh-HK" b="1" dirty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HK" altLang="zh-HK" b="1" dirty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zh-HK" altLang="en-US" sz="3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-9152" y="625058"/>
            <a:ext cx="9153152" cy="9048259"/>
            <a:chOff x="-9152" y="625058"/>
            <a:chExt cx="9153152" cy="9048259"/>
          </a:xfrm>
        </p:grpSpPr>
        <p:sp>
          <p:nvSpPr>
            <p:cNvPr id="11" name="Rectangle 1"/>
            <p:cNvSpPr/>
            <p:nvPr/>
          </p:nvSpPr>
          <p:spPr>
            <a:xfrm>
              <a:off x="-9152" y="1587224"/>
              <a:ext cx="9153152" cy="482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zh-HK" altLang="en-US" sz="3800" baseline="30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12" name="群組 11"/>
            <p:cNvGrpSpPr/>
            <p:nvPr/>
          </p:nvGrpSpPr>
          <p:grpSpPr>
            <a:xfrm>
              <a:off x="1552083" y="3453220"/>
              <a:ext cx="2273335" cy="6220097"/>
              <a:chOff x="1552083" y="3453220"/>
              <a:chExt cx="2273335" cy="6220097"/>
            </a:xfrm>
          </p:grpSpPr>
          <p:pic>
            <p:nvPicPr>
              <p:cNvPr id="14" name="Picture 3" descr="D:\Fos\@Projects\@2022_works\2022_T-Standard+\PPT modify\stuff\013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2083" y="3453220"/>
                <a:ext cx="2273335" cy="62200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D:\Fos\@Projects\@2022_works\2022_T-Standard+\PPT modify\stuff\005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6399" y="3693889"/>
                <a:ext cx="436804" cy="704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Rectangle 1"/>
            <p:cNvSpPr/>
            <p:nvPr/>
          </p:nvSpPr>
          <p:spPr>
            <a:xfrm>
              <a:off x="0" y="625058"/>
              <a:ext cx="914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4000" dirty="0">
                  <a:solidFill>
                    <a:srgbClr val="067057"/>
                  </a:solidFill>
                  <a:latin typeface="Agenda" panose="02000603040000020004" pitchFamily="2" charset="0"/>
                  <a:ea typeface="MFinance HK Bold" pitchFamily="2" charset="-120"/>
                  <a:cs typeface="Times New Roman" panose="02020603050405020304" pitchFamily="18" charset="0"/>
                </a:rPr>
                <a:t>Activity 6</a:t>
              </a:r>
              <a:endParaRPr lang="zh-TW" altLang="en-US" sz="4000" dirty="0">
                <a:solidFill>
                  <a:srgbClr val="067057"/>
                </a:solidFill>
                <a:latin typeface="Agenda" panose="02000603040000020004" pitchFamily="2" charset="0"/>
                <a:ea typeface="MFinance HK Bold" pitchFamily="2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2750" y="6229351"/>
            <a:ext cx="2057400" cy="365125"/>
          </a:xfrm>
        </p:spPr>
        <p:txBody>
          <a:bodyPr/>
          <a:lstStyle/>
          <a:p>
            <a:fld id="{AC64AEEE-CD34-42AE-848A-3EB2031CC355}" type="slidenum">
              <a:rPr lang="en-US" smtClean="0"/>
              <a:t>1</a:t>
            </a:fld>
            <a:endParaRPr 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2196694" y="1569868"/>
            <a:ext cx="4741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rgbClr val="067057"/>
                </a:solidFill>
                <a:latin typeface="Agenda" pitchFamily="2" charset="0"/>
              </a:rPr>
              <a:t>S</a:t>
            </a:r>
            <a:r>
              <a:rPr lang="en-US" altLang="zh-TW" sz="3600" dirty="0">
                <a:latin typeface="Agenda" pitchFamily="2" charset="0"/>
              </a:rPr>
              <a:t>elf-</a:t>
            </a:r>
            <a:r>
              <a:rPr lang="en-US" altLang="zh-TW" sz="3600" dirty="0">
                <a:solidFill>
                  <a:srgbClr val="067057"/>
                </a:solidFill>
                <a:latin typeface="Agenda" pitchFamily="2" charset="0"/>
              </a:rPr>
              <a:t>R</a:t>
            </a:r>
            <a:r>
              <a:rPr lang="en-US" altLang="zh-TW" sz="3600" dirty="0">
                <a:latin typeface="Agenda" pitchFamily="2" charset="0"/>
              </a:rPr>
              <a:t>eflection </a:t>
            </a:r>
            <a:r>
              <a:rPr lang="en-US" altLang="zh-TW" sz="3600" dirty="0">
                <a:solidFill>
                  <a:srgbClr val="067057"/>
                </a:solidFill>
                <a:latin typeface="Agenda" pitchFamily="2" charset="0"/>
              </a:rPr>
              <a:t>T</a:t>
            </a:r>
            <a:r>
              <a:rPr lang="en-US" altLang="zh-TW" sz="3600" dirty="0">
                <a:latin typeface="Agenda" pitchFamily="2" charset="0"/>
              </a:rPr>
              <a:t>ool</a:t>
            </a:r>
          </a:p>
        </p:txBody>
      </p:sp>
    </p:spTree>
    <p:extLst>
      <p:ext uri="{BB962C8B-B14F-4D97-AF65-F5344CB8AC3E}">
        <p14:creationId xmlns:p14="http://schemas.microsoft.com/office/powerpoint/2010/main" val="21641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31"/>
    </mc:Choice>
    <mc:Fallback xmlns="">
      <p:transition spd="slow" advTm="2593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Fos\@Projects\@2022_works\2022_T-Standard+\PPT modify\stuff\bg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762750" y="6229351"/>
            <a:ext cx="2057400" cy="365125"/>
          </a:xfrm>
        </p:spPr>
        <p:txBody>
          <a:bodyPr/>
          <a:lstStyle/>
          <a:p>
            <a:fld id="{AC64AEEE-CD34-42AE-848A-3EB2031CC355}" type="slidenum">
              <a:rPr lang="en-US" smtClean="0"/>
              <a:t>10</a:t>
            </a:fld>
            <a:endParaRPr 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6C7837F-593A-D18D-3C62-15E7EA538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83" y="0"/>
            <a:ext cx="6826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36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Fos\@Projects\@2022_works\2022_T-Standard+\PPT modify\stuff\bg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21EF9F1-D03F-9320-3707-038F2F1024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535" y="0"/>
            <a:ext cx="7135006" cy="6858000"/>
          </a:xfrm>
          <a:prstGeom prst="rect">
            <a:avLst/>
          </a:prstGeom>
        </p:spPr>
      </p:pic>
      <p:sp>
        <p:nvSpPr>
          <p:cNvPr id="4" name="向右箭號 3"/>
          <p:cNvSpPr/>
          <p:nvPr/>
        </p:nvSpPr>
        <p:spPr>
          <a:xfrm rot="5400000">
            <a:off x="2033757" y="57672"/>
            <a:ext cx="672818" cy="55747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向右箭號 4"/>
          <p:cNvSpPr/>
          <p:nvPr/>
        </p:nvSpPr>
        <p:spPr>
          <a:xfrm>
            <a:off x="680126" y="3417430"/>
            <a:ext cx="672818" cy="55747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2750" y="6229351"/>
            <a:ext cx="2057400" cy="365125"/>
          </a:xfrm>
        </p:spPr>
        <p:txBody>
          <a:bodyPr/>
          <a:lstStyle/>
          <a:p>
            <a:fld id="{AC64AEEE-CD34-42AE-848A-3EB2031CC3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os\@Projects\@2022_works\2022_T-Standard+\PPT modify\stuff\bg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762750" y="6229351"/>
            <a:ext cx="2057400" cy="365125"/>
          </a:xfrm>
        </p:spPr>
        <p:txBody>
          <a:bodyPr/>
          <a:lstStyle/>
          <a:p>
            <a:fld id="{AC64AEEE-CD34-42AE-848A-3EB2031CC355}" type="slidenum">
              <a:rPr lang="en-US" smtClean="0"/>
              <a:t>12</a:t>
            </a:fld>
            <a:endParaRPr 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D21EF510-5457-3F70-2383-CFF849079D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3053" y="124588"/>
            <a:ext cx="5972061" cy="6608824"/>
          </a:xfrm>
          <a:prstGeom prst="rect">
            <a:avLst/>
          </a:prstGeom>
        </p:spPr>
      </p:pic>
      <p:sp>
        <p:nvSpPr>
          <p:cNvPr id="6" name="向右箭號 5"/>
          <p:cNvSpPr/>
          <p:nvPr/>
        </p:nvSpPr>
        <p:spPr>
          <a:xfrm rot="10800000">
            <a:off x="7569814" y="2172721"/>
            <a:ext cx="672818" cy="55747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向右箭號 4"/>
          <p:cNvSpPr/>
          <p:nvPr/>
        </p:nvSpPr>
        <p:spPr>
          <a:xfrm rot="10800000">
            <a:off x="7569814" y="4624179"/>
            <a:ext cx="672818" cy="55747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6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Fos\@Projects\@2022_works\2022_T-Standard+\PPT modify\stuff\bg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2750" y="6229351"/>
            <a:ext cx="2057400" cy="365125"/>
          </a:xfrm>
        </p:spPr>
        <p:txBody>
          <a:bodyPr/>
          <a:lstStyle/>
          <a:p>
            <a:fld id="{AC64AEEE-CD34-42AE-848A-3EB2031CC355}" type="slidenum">
              <a:rPr lang="en-US" smtClean="0"/>
              <a:t>13</a:t>
            </a:fld>
            <a:endParaRPr 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F63B3D0-98FC-8D8F-E315-9F2640E5DD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7" y="990600"/>
            <a:ext cx="888682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68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Fos\@Projects\@2022_works\2022_T-Standard+\PPT modify\stuff\bg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E3A4C57-FED6-C6DC-F742-464D0AE402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6" b="30354"/>
          <a:stretch/>
        </p:blipFill>
        <p:spPr>
          <a:xfrm>
            <a:off x="842892" y="983264"/>
            <a:ext cx="7729320" cy="4891471"/>
          </a:xfrm>
          <a:prstGeom prst="rect">
            <a:avLst/>
          </a:prstGeom>
        </p:spPr>
      </p:pic>
      <p:sp>
        <p:nvSpPr>
          <p:cNvPr id="4" name="向右箭號 3"/>
          <p:cNvSpPr/>
          <p:nvPr/>
        </p:nvSpPr>
        <p:spPr>
          <a:xfrm rot="5400000">
            <a:off x="3204834" y="520766"/>
            <a:ext cx="672818" cy="55747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向右箭號 4"/>
          <p:cNvSpPr/>
          <p:nvPr/>
        </p:nvSpPr>
        <p:spPr>
          <a:xfrm>
            <a:off x="506483" y="2559799"/>
            <a:ext cx="672818" cy="55747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2750" y="6229351"/>
            <a:ext cx="2057400" cy="365125"/>
          </a:xfrm>
        </p:spPr>
        <p:txBody>
          <a:bodyPr/>
          <a:lstStyle/>
          <a:p>
            <a:fld id="{AC64AEEE-CD34-42AE-848A-3EB2031CC3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3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Fos\@Projects\@2022_works\2022_T-Standard+\PPT modify\stuff\bg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2750" y="6229351"/>
            <a:ext cx="2057400" cy="365125"/>
          </a:xfrm>
        </p:spPr>
        <p:txBody>
          <a:bodyPr/>
          <a:lstStyle/>
          <a:p>
            <a:fld id="{AC64AEEE-CD34-42AE-848A-3EB2031CC355}" type="slidenum">
              <a:rPr lang="en-US" smtClean="0"/>
              <a:t>15</a:t>
            </a:fld>
            <a:endParaRPr 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16FF039-B395-B54E-703F-A64DF6EDDE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208" y="988267"/>
            <a:ext cx="8043584" cy="459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52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Fos\@Projects\@2022_works\2022_T-Standard+\PPT modify\stuff\bg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2750" y="6229351"/>
            <a:ext cx="2057400" cy="365125"/>
          </a:xfrm>
        </p:spPr>
        <p:txBody>
          <a:bodyPr/>
          <a:lstStyle/>
          <a:p>
            <a:fld id="{AC64AEEE-CD34-42AE-848A-3EB2031CC355}" type="slidenum">
              <a:rPr lang="en-US" smtClean="0"/>
              <a:t>16</a:t>
            </a:fld>
            <a:endParaRPr lang="en-US"/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3E41A25B-A5BC-3485-6FB2-0E6E05A78A9E}"/>
              </a:ext>
            </a:extLst>
          </p:cNvPr>
          <p:cNvGrpSpPr/>
          <p:nvPr/>
        </p:nvGrpSpPr>
        <p:grpSpPr>
          <a:xfrm>
            <a:off x="1223962" y="1643062"/>
            <a:ext cx="6696075" cy="3571875"/>
            <a:chOff x="1223962" y="1643062"/>
            <a:chExt cx="6696075" cy="3571875"/>
          </a:xfrm>
        </p:grpSpPr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39F7ACB3-0FA0-EEE6-0A39-3DE96794E182}"/>
                </a:ext>
              </a:extLst>
            </p:cNvPr>
            <p:cNvGrpSpPr/>
            <p:nvPr/>
          </p:nvGrpSpPr>
          <p:grpSpPr>
            <a:xfrm>
              <a:off x="1223962" y="1643062"/>
              <a:ext cx="6696075" cy="3571875"/>
              <a:chOff x="1223962" y="1643062"/>
              <a:chExt cx="6696075" cy="3571875"/>
            </a:xfrm>
          </p:grpSpPr>
          <p:pic>
            <p:nvPicPr>
              <p:cNvPr id="6" name="圖片 5">
                <a:extLst>
                  <a:ext uri="{FF2B5EF4-FFF2-40B4-BE49-F238E27FC236}">
                    <a16:creationId xmlns:a16="http://schemas.microsoft.com/office/drawing/2014/main" id="{51BADCF6-726D-37F1-C11A-98A9E6627B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3962" y="1643062"/>
                <a:ext cx="6696075" cy="3571875"/>
              </a:xfrm>
              <a:prstGeom prst="rect">
                <a:avLst/>
              </a:prstGeom>
            </p:spPr>
          </p:pic>
          <p:pic>
            <p:nvPicPr>
              <p:cNvPr id="5" name="圖片 4">
                <a:extLst>
                  <a:ext uri="{FF2B5EF4-FFF2-40B4-BE49-F238E27FC236}">
                    <a16:creationId xmlns:a16="http://schemas.microsoft.com/office/drawing/2014/main" id="{1258F732-4C9A-130D-58FF-306941921E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36994" y="3429000"/>
                <a:ext cx="1346465" cy="192353"/>
              </a:xfrm>
              <a:prstGeom prst="rect">
                <a:avLst/>
              </a:prstGeom>
            </p:spPr>
          </p:pic>
        </p:grpSp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47B0CB2E-D12A-AD27-C79C-E5CC4A7D2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53865" y="3425740"/>
              <a:ext cx="1690771" cy="267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4685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97627C17-95AA-44CA-C648-2CFABFB3E3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7924" y="178066"/>
            <a:ext cx="6024392" cy="6051285"/>
          </a:xfrm>
          <a:prstGeom prst="rect">
            <a:avLst/>
          </a:prstGeom>
        </p:spPr>
      </p:pic>
      <p:sp>
        <p:nvSpPr>
          <p:cNvPr id="4" name="向右箭號 3"/>
          <p:cNvSpPr/>
          <p:nvPr/>
        </p:nvSpPr>
        <p:spPr>
          <a:xfrm rot="10800000">
            <a:off x="7118897" y="745389"/>
            <a:ext cx="930728" cy="6858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2750" y="6229351"/>
            <a:ext cx="2057400" cy="365125"/>
          </a:xfrm>
        </p:spPr>
        <p:txBody>
          <a:bodyPr/>
          <a:lstStyle/>
          <a:p>
            <a:fld id="{AC64AEEE-CD34-42AE-848A-3EB2031CC3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5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D:\Fos\@Projects\@2022_works\2022_T-Standard+\PPT modify\stuff\01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38" y="2198281"/>
            <a:ext cx="2923532" cy="670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2750" y="6229351"/>
            <a:ext cx="2057400" cy="365125"/>
          </a:xfrm>
        </p:spPr>
        <p:txBody>
          <a:bodyPr/>
          <a:lstStyle/>
          <a:p>
            <a:fld id="{AC64AEEE-CD34-42AE-848A-3EB2031CC3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66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s\@Projects\@2022_works\2022_T-Standard+\PPT modify\stuff\bg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4263081" y="2066517"/>
            <a:ext cx="362052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b="1" dirty="0">
                <a:latin typeface="Agenda" panose="02000603040000020004" pitchFamily="2" charset="0"/>
                <a:ea typeface="微軟正黑體" panose="020B0604030504040204" pitchFamily="34" charset="-120"/>
              </a:rPr>
              <a:t>Type the following URL into the address bar of a web browser</a:t>
            </a:r>
            <a:r>
              <a:rPr lang="en-US" altLang="zh-TW" dirty="0">
                <a:latin typeface="Agenda" panose="02000603040000020004" pitchFamily="2" charset="0"/>
                <a:ea typeface="微軟正黑體" panose="020B0604030504040204" pitchFamily="34" charset="-120"/>
              </a:rPr>
              <a:t>: </a:t>
            </a:r>
          </a:p>
          <a:p>
            <a:pPr algn="ctr"/>
            <a:endParaRPr lang="en-US" dirty="0">
              <a:latin typeface="Agenda" panose="02000603040000020004" pitchFamily="2" charset="0"/>
              <a:ea typeface="微軟正黑體" panose="020B0604030504040204" pitchFamily="34" charset="-120"/>
            </a:endParaRPr>
          </a:p>
          <a:p>
            <a:pPr algn="ctr"/>
            <a:r>
              <a:rPr 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https://srt.cotap.hk</a:t>
            </a:r>
            <a:r>
              <a:rPr 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</a:p>
          <a:p>
            <a:pPr algn="ctr"/>
            <a:r>
              <a:rPr lang="en-US" sz="2800" dirty="0" err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index.php?lang</a:t>
            </a:r>
            <a:r>
              <a:rPr 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=</a:t>
            </a:r>
            <a:r>
              <a:rPr lang="en-US" sz="2800" dirty="0" err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en</a:t>
            </a:r>
            <a:endParaRPr 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9" name="直線接點 8"/>
          <p:cNvCxnSpPr/>
          <p:nvPr/>
        </p:nvCxnSpPr>
        <p:spPr>
          <a:xfrm>
            <a:off x="3836490" y="1830075"/>
            <a:ext cx="0" cy="451379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1260390" y="2066517"/>
            <a:ext cx="1904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TW" b="1" dirty="0">
                <a:latin typeface="Agenda" panose="02000603040000020004" pitchFamily="2" charset="0"/>
                <a:ea typeface="微軟正黑體" panose="020B0604030504040204" pitchFamily="34" charset="-120"/>
              </a:rPr>
              <a:t>Scan the QR code</a:t>
            </a:r>
            <a:endParaRPr lang="en-US" b="1" dirty="0">
              <a:latin typeface="Agenda" panose="02000603040000020004" pitchFamily="2" charset="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762750" y="6229351"/>
            <a:ext cx="2057400" cy="365125"/>
          </a:xfrm>
        </p:spPr>
        <p:txBody>
          <a:bodyPr/>
          <a:lstStyle/>
          <a:p>
            <a:fld id="{AC64AEEE-CD34-42AE-848A-3EB2031CC355}" type="slidenum">
              <a:rPr lang="en-US" smtClean="0"/>
              <a:t>2</a:t>
            </a:fld>
            <a:endParaRPr lang="en-US"/>
          </a:p>
        </p:txBody>
      </p:sp>
      <p:sp>
        <p:nvSpPr>
          <p:cNvPr id="12" name="Rectangle 1"/>
          <p:cNvSpPr/>
          <p:nvPr/>
        </p:nvSpPr>
        <p:spPr>
          <a:xfrm>
            <a:off x="0" y="51412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>
                <a:solidFill>
                  <a:srgbClr val="067057"/>
                </a:solidFill>
                <a:latin typeface="Agenda" panose="02000603040000020004" pitchFamily="2" charset="0"/>
                <a:ea typeface="MFinance HK Bold" pitchFamily="2" charset="-120"/>
                <a:cs typeface="Times New Roman" panose="02020603050405020304" pitchFamily="18" charset="0"/>
              </a:rPr>
              <a:t>Accessing the webpage/excel file of the Self-Reflection Tool</a:t>
            </a:r>
            <a:endParaRPr lang="zh-TW" altLang="en-US" sz="2400" dirty="0">
              <a:solidFill>
                <a:srgbClr val="067057"/>
              </a:solidFill>
              <a:latin typeface="Agenda" panose="02000603040000020004" pitchFamily="2" charset="0"/>
              <a:ea typeface="MFinance HK Bold" pitchFamily="2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431" y="2848636"/>
            <a:ext cx="2242348" cy="224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9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os\@Projects\@2022_works\2022_T-Standard+\PPT modify\stuff\bg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78C9ADAF-2C96-1128-1F33-3816D71C3C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83" y="0"/>
            <a:ext cx="6826433" cy="6858000"/>
          </a:xfrm>
          <a:prstGeom prst="rect">
            <a:avLst/>
          </a:prstGeom>
        </p:spPr>
      </p:pic>
      <p:sp>
        <p:nvSpPr>
          <p:cNvPr id="4" name="向右箭號 3"/>
          <p:cNvSpPr/>
          <p:nvPr/>
        </p:nvSpPr>
        <p:spPr>
          <a:xfrm>
            <a:off x="2652794" y="710447"/>
            <a:ext cx="966705" cy="49749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向右箭號 4"/>
          <p:cNvSpPr/>
          <p:nvPr/>
        </p:nvSpPr>
        <p:spPr>
          <a:xfrm rot="10800000">
            <a:off x="5835652" y="1315395"/>
            <a:ext cx="927098" cy="6858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2750" y="6229351"/>
            <a:ext cx="2057400" cy="365125"/>
          </a:xfrm>
        </p:spPr>
        <p:txBody>
          <a:bodyPr/>
          <a:lstStyle/>
          <a:p>
            <a:fld id="{AC64AEEE-CD34-42AE-848A-3EB2031CC3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9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Fos\@Projects\@2022_works\2022_T-Standard+\PPT modify\stuff\bg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 </a:t>
            </a:r>
            <a:endParaRPr lang="en-US" dirty="0"/>
          </a:p>
        </p:txBody>
      </p:sp>
      <p:sp>
        <p:nvSpPr>
          <p:cNvPr id="4" name="向右箭號 3"/>
          <p:cNvSpPr/>
          <p:nvPr/>
        </p:nvSpPr>
        <p:spPr>
          <a:xfrm>
            <a:off x="2855686" y="1162507"/>
            <a:ext cx="930728" cy="6858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762750" y="6229351"/>
            <a:ext cx="2057400" cy="365125"/>
          </a:xfrm>
        </p:spPr>
        <p:txBody>
          <a:bodyPr/>
          <a:lstStyle/>
          <a:p>
            <a:fld id="{AC64AEEE-CD34-42AE-848A-3EB2031CC355}" type="slidenum">
              <a:rPr lang="en-US" smtClean="0"/>
              <a:t>4</a:t>
            </a:fld>
            <a:endParaRPr 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34CED29-C499-5B2A-20B7-4F457948C5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4"/>
          <a:stretch/>
        </p:blipFill>
        <p:spPr>
          <a:xfrm>
            <a:off x="1188434" y="182563"/>
            <a:ext cx="6826433" cy="6492874"/>
          </a:xfrm>
          <a:prstGeom prst="rect">
            <a:avLst/>
          </a:prstGeom>
        </p:spPr>
      </p:pic>
      <p:sp>
        <p:nvSpPr>
          <p:cNvPr id="8" name="向右箭號 7"/>
          <p:cNvSpPr/>
          <p:nvPr/>
        </p:nvSpPr>
        <p:spPr>
          <a:xfrm>
            <a:off x="1785019" y="748460"/>
            <a:ext cx="656939" cy="51897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圓角矩形 6"/>
          <p:cNvSpPr/>
          <p:nvPr/>
        </p:nvSpPr>
        <p:spPr>
          <a:xfrm>
            <a:off x="1785019" y="2910840"/>
            <a:ext cx="3865791" cy="51816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29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Fos\@Projects\@2022_works\2022_T-Standard+\PPT modify\stuff\bg_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2750" y="6229351"/>
            <a:ext cx="2057400" cy="365125"/>
          </a:xfrm>
        </p:spPr>
        <p:txBody>
          <a:bodyPr/>
          <a:lstStyle/>
          <a:p>
            <a:fld id="{AC64AEEE-CD34-42AE-848A-3EB2031CC355}" type="slidenum">
              <a:rPr lang="en-US" smtClean="0"/>
              <a:t>5</a:t>
            </a:fld>
            <a:endParaRPr lang="en-US"/>
          </a:p>
        </p:txBody>
      </p:sp>
      <p:pic>
        <p:nvPicPr>
          <p:cNvPr id="4" name="slide_5_en">
            <a:hlinkClick r:id="" action="ppaction://media"/>
            <a:extLst>
              <a:ext uri="{FF2B5EF4-FFF2-40B4-BE49-F238E27FC236}">
                <a16:creationId xmlns:a16="http://schemas.microsoft.com/office/drawing/2014/main" id="{C2FC4AD4-9065-892E-981F-03372D74BF0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8875" y="0"/>
            <a:ext cx="682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4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os\@Projects\@2022_works\2022_T-Standard+\PPT modify\stuff\bg_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2750" y="6229351"/>
            <a:ext cx="2057400" cy="365125"/>
          </a:xfrm>
        </p:spPr>
        <p:txBody>
          <a:bodyPr/>
          <a:lstStyle/>
          <a:p>
            <a:fld id="{AC64AEEE-CD34-42AE-848A-3EB2031CC355}" type="slidenum">
              <a:rPr lang="en-US" smtClean="0"/>
              <a:t>6</a:t>
            </a:fld>
            <a:endParaRPr lang="en-US"/>
          </a:p>
        </p:txBody>
      </p:sp>
      <p:pic>
        <p:nvPicPr>
          <p:cNvPr id="4" name="slide_6_en">
            <a:hlinkClick r:id="" action="ppaction://media"/>
            <a:extLst>
              <a:ext uri="{FF2B5EF4-FFF2-40B4-BE49-F238E27FC236}">
                <a16:creationId xmlns:a16="http://schemas.microsoft.com/office/drawing/2014/main" id="{721B0B4E-917E-C696-B2C9-3544373AD4D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b="2424"/>
          <a:stretch/>
        </p:blipFill>
        <p:spPr>
          <a:xfrm>
            <a:off x="1158875" y="83127"/>
            <a:ext cx="6826250" cy="669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6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Fos\@Projects\@2022_works\2022_T-Standard+\PPT modify\stuff\bg_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2750" y="6229351"/>
            <a:ext cx="2057400" cy="365125"/>
          </a:xfrm>
        </p:spPr>
        <p:txBody>
          <a:bodyPr/>
          <a:lstStyle/>
          <a:p>
            <a:fld id="{AC64AEEE-CD34-42AE-848A-3EB2031CC355}" type="slidenum">
              <a:rPr lang="en-US" smtClean="0"/>
              <a:t>7</a:t>
            </a:fld>
            <a:endParaRPr lang="en-US"/>
          </a:p>
        </p:txBody>
      </p:sp>
      <p:pic>
        <p:nvPicPr>
          <p:cNvPr id="3" name="slide_7_en">
            <a:hlinkClick r:id="" action="ppaction://media"/>
            <a:extLst>
              <a:ext uri="{FF2B5EF4-FFF2-40B4-BE49-F238E27FC236}">
                <a16:creationId xmlns:a16="http://schemas.microsoft.com/office/drawing/2014/main" id="{F7A5552D-EF86-2FCA-4953-49320B7FD29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8875" y="0"/>
            <a:ext cx="682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6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Fos\@Projects\@2022_works\2022_T-Standard+\PPT modify\stuff\bg_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2750" y="6229351"/>
            <a:ext cx="2057400" cy="365125"/>
          </a:xfrm>
        </p:spPr>
        <p:txBody>
          <a:bodyPr/>
          <a:lstStyle/>
          <a:p>
            <a:fld id="{AC64AEEE-CD34-42AE-848A-3EB2031CC355}" type="slidenum">
              <a:rPr lang="en-US" smtClean="0"/>
              <a:t>8</a:t>
            </a:fld>
            <a:endParaRPr lang="en-US"/>
          </a:p>
        </p:txBody>
      </p:sp>
      <p:pic>
        <p:nvPicPr>
          <p:cNvPr id="5" name="slide_8_en">
            <a:hlinkClick r:id="" action="ppaction://media"/>
            <a:extLst>
              <a:ext uri="{FF2B5EF4-FFF2-40B4-BE49-F238E27FC236}">
                <a16:creationId xmlns:a16="http://schemas.microsoft.com/office/drawing/2014/main" id="{75F3F25C-B403-3736-B646-005889A64E2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8875" y="0"/>
            <a:ext cx="682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9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Fos\@Projects\@2022_works\2022_T-Standard+\PPT modify\stuff\bg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2750" y="6229351"/>
            <a:ext cx="2057400" cy="365125"/>
          </a:xfrm>
        </p:spPr>
        <p:txBody>
          <a:bodyPr/>
          <a:lstStyle/>
          <a:p>
            <a:fld id="{AC64AEEE-CD34-42AE-848A-3EB2031CC355}" type="slidenum">
              <a:rPr lang="en-US" smtClean="0"/>
              <a:t>9</a:t>
            </a:fld>
            <a:endParaRPr 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9890030-FDAF-D6D1-4311-7B3DF3CE48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83" y="0"/>
            <a:ext cx="6826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8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8602</TotalTime>
  <Words>115</Words>
  <Application>Microsoft Office PowerPoint</Application>
  <PresentationFormat>如螢幕大小 (4:3)</PresentationFormat>
  <Paragraphs>47</Paragraphs>
  <Slides>18</Slides>
  <Notes>18</Notes>
  <HiddenSlides>0</HiddenSlides>
  <MMClips>4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8" baseType="lpstr">
      <vt:lpstr>Times New Roman</vt:lpstr>
      <vt:lpstr>MFinance HK Bold</vt:lpstr>
      <vt:lpstr>Agenda</vt:lpstr>
      <vt:lpstr>Calibri Light</vt:lpstr>
      <vt:lpstr>Arial</vt:lpstr>
      <vt:lpstr>微軟正黑體</vt:lpstr>
      <vt:lpstr>新細明體</vt:lpstr>
      <vt:lpstr>Calibri</vt:lpstr>
      <vt:lpstr>標楷體</vt:lpstr>
      <vt:lpstr>Office Theme</vt:lpstr>
      <vt:lpstr> </vt:lpstr>
      <vt:lpstr>PowerPoint 簡報</vt:lpstr>
      <vt:lpstr>PowerPoint 簡報</vt:lpstr>
      <vt:lpstr>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Package on T-standard+</dc:title>
  <dc:creator>WONG, Hoi-ming Hyman</dc:creator>
  <cp:lastModifiedBy>SLPD2</cp:lastModifiedBy>
  <cp:revision>202</cp:revision>
  <cp:lastPrinted>2020-12-11T09:19:35Z</cp:lastPrinted>
  <dcterms:created xsi:type="dcterms:W3CDTF">2020-11-06T08:51:11Z</dcterms:created>
  <dcterms:modified xsi:type="dcterms:W3CDTF">2023-06-08T09:02:23Z</dcterms:modified>
</cp:coreProperties>
</file>