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61" r:id="rId2"/>
    <p:sldId id="256" r:id="rId3"/>
    <p:sldId id="257" r:id="rId4"/>
    <p:sldId id="258" r:id="rId5"/>
    <p:sldId id="259" r:id="rId6"/>
    <p:sldId id="260" r:id="rId7"/>
    <p:sldId id="262" r:id="rId8"/>
  </p:sldIdLst>
  <p:sldSz cx="9144000" cy="6858000" type="screen4x3"/>
  <p:notesSz cx="6797675" cy="9926638"/>
  <p:embeddedFontLst>
    <p:embeddedFont>
      <p:font typeface="Calibri" panose="020F0502020204030204" pitchFamily="34" charset="0"/>
      <p:regular r:id="rId10"/>
      <p:bold r:id="rId11"/>
      <p:italic r:id="rId12"/>
      <p:boldItalic r:id="rId13"/>
    </p:embeddedFont>
    <p:embeddedFont>
      <p:font typeface="MFinance HK Bold" panose="00000500000000000000" pitchFamily="2" charset="-120"/>
      <p:regular r:id="rId14"/>
    </p:embeddedFont>
    <p:embeddedFont>
      <p:font typeface="標楷體" panose="03000509000000000000" pitchFamily="65" charset="-120"/>
      <p:regular r:id="rId15"/>
    </p:embeddedFont>
    <p:embeddedFont>
      <p:font typeface="Microsoft JhengHei" panose="020B0604030504040204" pitchFamily="34" charset="-12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99YlaPy0uRfwpGijFeFi+Sxk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057"/>
    <a:srgbClr val="265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57" autoAdjust="0"/>
    <p:restoredTop sz="94660"/>
  </p:normalViewPr>
  <p:slideViewPr>
    <p:cSldViewPr snapToGrid="0">
      <p:cViewPr varScale="1">
        <p:scale>
          <a:sx n="104" d="100"/>
          <a:sy n="104" d="100"/>
        </p:scale>
        <p:origin x="14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6"/>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6"/>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34140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DD365F7F-DF8E-42C1-8B7A-AB04B2FEB03C}" type="slidenum">
              <a:rPr lang="zh-HK" altLang="en-US" smtClean="0"/>
              <a:t>1</a:t>
            </a:fld>
            <a:endParaRPr lang="zh-HK" altLang="en-US"/>
          </a:p>
        </p:txBody>
      </p:sp>
    </p:spTree>
    <p:extLst>
      <p:ext uri="{BB962C8B-B14F-4D97-AF65-F5344CB8AC3E}">
        <p14:creationId xmlns:p14="http://schemas.microsoft.com/office/powerpoint/2010/main" val="323343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9" name="Google Shape;269;p2:notes"/>
          <p:cNvSpPr txBox="1">
            <a:spLocks noGrp="1"/>
          </p:cNvSpPr>
          <p:nvPr>
            <p:ph type="sldNum" idx="12"/>
          </p:nvPr>
        </p:nvSpPr>
        <p:spPr>
          <a:xfrm>
            <a:off x="3850444" y="9428586"/>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solidFill>
                  <a:srgbClr val="000000"/>
                </a:solidFill>
                <a:latin typeface="Calibri"/>
                <a:ea typeface="Calibri"/>
                <a:cs typeface="Calibri"/>
                <a:sym typeface="Calibri"/>
              </a:rPr>
              <a:t>3</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5" name="Google Shape;285;p3:notes"/>
          <p:cNvSpPr txBox="1">
            <a:spLocks noGrp="1"/>
          </p:cNvSpPr>
          <p:nvPr>
            <p:ph type="sldNum" idx="12"/>
          </p:nvPr>
        </p:nvSpPr>
        <p:spPr>
          <a:xfrm>
            <a:off x="3850444" y="9428586"/>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solidFill>
                  <a:srgbClr val="000000"/>
                </a:solidFill>
                <a:latin typeface="Calibri"/>
                <a:ea typeface="Calibri"/>
                <a:cs typeface="Calibri"/>
                <a:sym typeface="Calibri"/>
              </a:rPr>
              <a:t>4</a:t>
            </a:fld>
            <a:endParaRPr>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4:notes"/>
          <p:cNvSpPr txBox="1">
            <a:spLocks noGrp="1"/>
          </p:cNvSpPr>
          <p:nvPr>
            <p:ph type="sldNum" idx="12"/>
          </p:nvPr>
        </p:nvSpPr>
        <p:spPr>
          <a:xfrm>
            <a:off x="3850444" y="9428586"/>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solidFill>
                  <a:srgbClr val="000000"/>
                </a:solidFill>
                <a:latin typeface="Calibri"/>
                <a:ea typeface="Calibri"/>
                <a:cs typeface="Calibri"/>
                <a:sym typeface="Calibri"/>
              </a:rPr>
              <a:t>5</a:t>
            </a:fld>
            <a:endParaRPr>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633845" y="1828801"/>
            <a:ext cx="78867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804669" y="634533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4623594" y="2280443"/>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623094" y="365919"/>
            <a:ext cx="5811837"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4"/>
        <p:cNvGrpSpPr/>
        <p:nvPr/>
      </p:nvGrpSpPr>
      <p:grpSpPr>
        <a:xfrm>
          <a:off x="0" y="0"/>
          <a:ext cx="0" cy="0"/>
          <a:chOff x="0" y="0"/>
          <a:chExt cx="0" cy="0"/>
        </a:xfrm>
      </p:grpSpPr>
      <p:sp>
        <p:nvSpPr>
          <p:cNvPr id="85" name="Google Shape;85;p20"/>
          <p:cNvSpPr txBox="1">
            <a:spLocks noGrp="1"/>
          </p:cNvSpPr>
          <p:nvPr>
            <p:ph type="subTitle" idx="1"/>
          </p:nvPr>
        </p:nvSpPr>
        <p:spPr>
          <a:xfrm>
            <a:off x="1130597" y="4050835"/>
            <a:ext cx="5826719" cy="1096899"/>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rgbClr val="7F7F7F"/>
              </a:buClr>
              <a:buSzPts val="2100"/>
              <a:buNone/>
              <a:defRPr>
                <a:solidFill>
                  <a:srgbClr val="7F7F7F"/>
                </a:solidFill>
              </a:defRPr>
            </a:lvl1pPr>
            <a:lvl2pPr lvl="1" algn="ctr">
              <a:lnSpc>
                <a:spcPct val="90000"/>
              </a:lnSpc>
              <a:spcBef>
                <a:spcPts val="375"/>
              </a:spcBef>
              <a:spcAft>
                <a:spcPts val="0"/>
              </a:spcAft>
              <a:buClr>
                <a:srgbClr val="888888"/>
              </a:buClr>
              <a:buSzPts val="1800"/>
              <a:buNone/>
              <a:defRPr>
                <a:solidFill>
                  <a:srgbClr val="888888"/>
                </a:solidFill>
              </a:defRPr>
            </a:lvl2pPr>
            <a:lvl3pPr lvl="2" algn="ctr">
              <a:lnSpc>
                <a:spcPct val="90000"/>
              </a:lnSpc>
              <a:spcBef>
                <a:spcPts val="375"/>
              </a:spcBef>
              <a:spcAft>
                <a:spcPts val="0"/>
              </a:spcAft>
              <a:buClr>
                <a:srgbClr val="888888"/>
              </a:buClr>
              <a:buSzPts val="1500"/>
              <a:buNone/>
              <a:defRPr>
                <a:solidFill>
                  <a:srgbClr val="888888"/>
                </a:solidFill>
              </a:defRPr>
            </a:lvl3pPr>
            <a:lvl4pPr lvl="3" algn="ctr">
              <a:lnSpc>
                <a:spcPct val="90000"/>
              </a:lnSpc>
              <a:spcBef>
                <a:spcPts val="375"/>
              </a:spcBef>
              <a:spcAft>
                <a:spcPts val="0"/>
              </a:spcAft>
              <a:buClr>
                <a:srgbClr val="888888"/>
              </a:buClr>
              <a:buSzPts val="1350"/>
              <a:buNone/>
              <a:defRPr>
                <a:solidFill>
                  <a:srgbClr val="888888"/>
                </a:solidFill>
              </a:defRPr>
            </a:lvl4pPr>
            <a:lvl5pPr lvl="4" algn="ctr">
              <a:lnSpc>
                <a:spcPct val="90000"/>
              </a:lnSpc>
              <a:spcBef>
                <a:spcPts val="375"/>
              </a:spcBef>
              <a:spcAft>
                <a:spcPts val="0"/>
              </a:spcAft>
              <a:buClr>
                <a:srgbClr val="888888"/>
              </a:buClr>
              <a:buSzPts val="1350"/>
              <a:buNone/>
              <a:defRPr>
                <a:solidFill>
                  <a:srgbClr val="888888"/>
                </a:solidFill>
              </a:defRPr>
            </a:lvl5pPr>
            <a:lvl6pPr lvl="5" algn="ctr">
              <a:spcBef>
                <a:spcPts val="270"/>
              </a:spcBef>
              <a:spcAft>
                <a:spcPts val="0"/>
              </a:spcAft>
              <a:buClr>
                <a:srgbClr val="888888"/>
              </a:buClr>
              <a:buSzPts val="1350"/>
              <a:buNone/>
              <a:defRPr>
                <a:solidFill>
                  <a:srgbClr val="888888"/>
                </a:solidFill>
              </a:defRPr>
            </a:lvl6pPr>
            <a:lvl7pPr lvl="6" algn="ctr">
              <a:spcBef>
                <a:spcPts val="270"/>
              </a:spcBef>
              <a:spcAft>
                <a:spcPts val="0"/>
              </a:spcAft>
              <a:buClr>
                <a:srgbClr val="888888"/>
              </a:buClr>
              <a:buSzPts val="1350"/>
              <a:buNone/>
              <a:defRPr>
                <a:solidFill>
                  <a:srgbClr val="888888"/>
                </a:solidFill>
              </a:defRPr>
            </a:lvl7pPr>
            <a:lvl8pPr lvl="7" algn="ctr">
              <a:spcBef>
                <a:spcPts val="270"/>
              </a:spcBef>
              <a:spcAft>
                <a:spcPts val="0"/>
              </a:spcAft>
              <a:buClr>
                <a:srgbClr val="888888"/>
              </a:buClr>
              <a:buSzPts val="1350"/>
              <a:buNone/>
              <a:defRPr>
                <a:solidFill>
                  <a:srgbClr val="888888"/>
                </a:solidFill>
              </a:defRPr>
            </a:lvl8pPr>
            <a:lvl9pPr lvl="8" algn="ctr">
              <a:spcBef>
                <a:spcPts val="270"/>
              </a:spcBef>
              <a:spcAft>
                <a:spcPts val="0"/>
              </a:spcAft>
              <a:buClr>
                <a:srgbClr val="888888"/>
              </a:buClr>
              <a:buSzPts val="1350"/>
              <a:buNone/>
              <a:defRPr>
                <a:solidFill>
                  <a:srgbClr val="888888"/>
                </a:solidFill>
              </a:defRPr>
            </a:lvl9pPr>
          </a:lstStyle>
          <a:p>
            <a:endParaRPr/>
          </a:p>
        </p:txBody>
      </p:sp>
      <p:sp>
        <p:nvSpPr>
          <p:cNvPr id="86" name="Google Shape;86;p2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自訂版面配置">
  <p:cSld name="自訂版面配置">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1"/>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623888" y="1712423"/>
            <a:ext cx="7886700" cy="2851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623888" y="455263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rgbClr val="888888"/>
              </a:buClr>
              <a:buSzPts val="1350"/>
              <a:buNone/>
              <a:defRPr sz="1350">
                <a:solidFill>
                  <a:srgbClr val="888888"/>
                </a:solidFill>
              </a:defRPr>
            </a:lvl2pPr>
            <a:lvl3pPr marL="1371600" lvl="2" indent="-228600" algn="l">
              <a:lnSpc>
                <a:spcPct val="90000"/>
              </a:lnSpc>
              <a:spcBef>
                <a:spcPts val="375"/>
              </a:spcBef>
              <a:spcAft>
                <a:spcPts val="0"/>
              </a:spcAft>
              <a:buClr>
                <a:srgbClr val="888888"/>
              </a:buClr>
              <a:buSzPts val="1200"/>
              <a:buNone/>
              <a:defRPr sz="1200">
                <a:solidFill>
                  <a:srgbClr val="888888"/>
                </a:solidFill>
              </a:defRPr>
            </a:lvl3pPr>
            <a:lvl4pPr marL="1828800" lvl="3" indent="-228600" algn="l">
              <a:lnSpc>
                <a:spcPct val="90000"/>
              </a:lnSpc>
              <a:spcBef>
                <a:spcPts val="375"/>
              </a:spcBef>
              <a:spcAft>
                <a:spcPts val="0"/>
              </a:spcAft>
              <a:buClr>
                <a:srgbClr val="888888"/>
              </a:buClr>
              <a:buSzPts val="1050"/>
              <a:buNone/>
              <a:defRPr sz="1050">
                <a:solidFill>
                  <a:srgbClr val="888888"/>
                </a:solidFill>
              </a:defRPr>
            </a:lvl4pPr>
            <a:lvl5pPr marL="2286000" lvl="4" indent="-228600" algn="l">
              <a:lnSpc>
                <a:spcPct val="90000"/>
              </a:lnSpc>
              <a:spcBef>
                <a:spcPts val="375"/>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30" name="Google Shape;30;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Google Shape;20;p7"/>
          <p:cNvSpPr txBox="1">
            <a:spLocks noGrp="1"/>
          </p:cNvSpPr>
          <p:nvPr>
            <p:ph type="sldNum" idx="12"/>
          </p:nvPr>
        </p:nvSpPr>
        <p:spPr>
          <a:xfrm>
            <a:off x="6804669" y="634533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633845" y="1828801"/>
            <a:ext cx="38862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4629150" y="1828801"/>
            <a:ext cx="38862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 name="Google Shape;20;p7"/>
          <p:cNvSpPr txBox="1">
            <a:spLocks noGrp="1"/>
          </p:cNvSpPr>
          <p:nvPr>
            <p:ph type="sldNum" idx="12"/>
          </p:nvPr>
        </p:nvSpPr>
        <p:spPr>
          <a:xfrm>
            <a:off x="6804669" y="634533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對">
  <p:cSld name="比對">
    <p:spTree>
      <p:nvGrpSpPr>
        <p:cNvPr id="1" name="Shape 40"/>
        <p:cNvGrpSpPr/>
        <p:nvPr/>
      </p:nvGrpSpPr>
      <p:grpSpPr>
        <a:xfrm>
          <a:off x="0" y="0"/>
          <a:ext cx="0" cy="0"/>
          <a:chOff x="0" y="0"/>
          <a:chExt cx="0" cy="0"/>
        </a:xfrm>
      </p:grpSpPr>
      <p:sp>
        <p:nvSpPr>
          <p:cNvPr id="41" name="Google Shape;41;p13"/>
          <p:cNvSpPr txBox="1">
            <a:spLocks noGrp="1"/>
          </p:cNvSpPr>
          <p:nvPr>
            <p:ph type="body" idx="1"/>
          </p:nvPr>
        </p:nvSpPr>
        <p:spPr>
          <a:xfrm>
            <a:off x="633845" y="1681851"/>
            <a:ext cx="3867150" cy="8256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2" name="Google Shape;42;p13"/>
          <p:cNvSpPr txBox="1">
            <a:spLocks noGrp="1"/>
          </p:cNvSpPr>
          <p:nvPr>
            <p:ph type="body" idx="2"/>
          </p:nvPr>
        </p:nvSpPr>
        <p:spPr>
          <a:xfrm>
            <a:off x="633845" y="2507551"/>
            <a:ext cx="3867150"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13"/>
          <p:cNvSpPr txBox="1">
            <a:spLocks noGrp="1"/>
          </p:cNvSpPr>
          <p:nvPr>
            <p:ph type="body" idx="3"/>
          </p:nvPr>
        </p:nvSpPr>
        <p:spPr>
          <a:xfrm>
            <a:off x="4629150" y="1681851"/>
            <a:ext cx="3886201" cy="8256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4" name="Google Shape;44;p13"/>
          <p:cNvSpPr txBox="1">
            <a:spLocks noGrp="1"/>
          </p:cNvSpPr>
          <p:nvPr>
            <p:ph type="body" idx="4"/>
          </p:nvPr>
        </p:nvSpPr>
        <p:spPr>
          <a:xfrm>
            <a:off x="4629150" y="2507551"/>
            <a:ext cx="3886201"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p:cSld name="只有標題">
    <p:spTree>
      <p:nvGrpSpPr>
        <p:cNvPr id="1" name="Shape 49"/>
        <p:cNvGrpSpPr/>
        <p:nvPr/>
      </p:nvGrpSpPr>
      <p:grpSpPr>
        <a:xfrm>
          <a:off x="0" y="0"/>
          <a:ext cx="0" cy="0"/>
          <a:chOff x="0" y="0"/>
          <a:chExt cx="0" cy="0"/>
        </a:xfrm>
      </p:grpSpPr>
      <p:sp>
        <p:nvSpPr>
          <p:cNvPr id="50" name="Google Shape;5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 name="Google Shape;20;p7"/>
          <p:cNvSpPr txBox="1">
            <a:spLocks noGrp="1"/>
          </p:cNvSpPr>
          <p:nvPr>
            <p:ph type="sldNum" idx="12"/>
          </p:nvPr>
        </p:nvSpPr>
        <p:spPr>
          <a:xfrm>
            <a:off x="6804669" y="634533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630936" y="457201"/>
            <a:ext cx="2948940" cy="16001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886200" y="990600"/>
            <a:ext cx="4629150" cy="48768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61" name="Google Shape;61;p16"/>
          <p:cNvSpPr txBox="1">
            <a:spLocks noGrp="1"/>
          </p:cNvSpPr>
          <p:nvPr>
            <p:ph type="body" idx="2"/>
          </p:nvPr>
        </p:nvSpPr>
        <p:spPr>
          <a:xfrm>
            <a:off x="630936" y="2057399"/>
            <a:ext cx="294894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900"/>
              <a:buNone/>
              <a:defRPr sz="900"/>
            </a:lvl2pPr>
            <a:lvl3pPr marL="1371600" lvl="2" indent="-228600" algn="l">
              <a:lnSpc>
                <a:spcPct val="90000"/>
              </a:lnSpc>
              <a:spcBef>
                <a:spcPts val="375"/>
              </a:spcBef>
              <a:spcAft>
                <a:spcPts val="0"/>
              </a:spcAft>
              <a:buClr>
                <a:schemeClr val="dk1"/>
              </a:buClr>
              <a:buSzPts val="750"/>
              <a:buNone/>
              <a:defRPr sz="750"/>
            </a:lvl3pPr>
            <a:lvl4pPr marL="1828800" lvl="3" indent="-228600" algn="l">
              <a:lnSpc>
                <a:spcPct val="90000"/>
              </a:lnSpc>
              <a:spcBef>
                <a:spcPts val="375"/>
              </a:spcBef>
              <a:spcAft>
                <a:spcPts val="0"/>
              </a:spcAft>
              <a:buClr>
                <a:schemeClr val="dk1"/>
              </a:buClr>
              <a:buSzPts val="675"/>
              <a:buNone/>
              <a:defRPr sz="675"/>
            </a:lvl4pPr>
            <a:lvl5pPr marL="2286000" lvl="4" indent="-228600" algn="l">
              <a:lnSpc>
                <a:spcPct val="90000"/>
              </a:lnSpc>
              <a:spcBef>
                <a:spcPts val="37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2" name="Google Shape;6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30936" y="457200"/>
            <a:ext cx="29489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3886200" y="990600"/>
            <a:ext cx="4629150" cy="4876800"/>
          </a:xfrm>
          <a:prstGeom prst="rect">
            <a:avLst/>
          </a:prstGeom>
          <a:noFill/>
          <a:ln>
            <a:noFill/>
          </a:ln>
        </p:spPr>
      </p:sp>
      <p:sp>
        <p:nvSpPr>
          <p:cNvPr id="68" name="Google Shape;68;p17"/>
          <p:cNvSpPr txBox="1">
            <a:spLocks noGrp="1"/>
          </p:cNvSpPr>
          <p:nvPr>
            <p:ph type="body" idx="1"/>
          </p:nvPr>
        </p:nvSpPr>
        <p:spPr>
          <a:xfrm>
            <a:off x="630936" y="2057400"/>
            <a:ext cx="2948940"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900"/>
              <a:buNone/>
              <a:defRPr sz="900"/>
            </a:lvl2pPr>
            <a:lvl3pPr marL="1371600" lvl="2" indent="-228600" algn="l">
              <a:lnSpc>
                <a:spcPct val="90000"/>
              </a:lnSpc>
              <a:spcBef>
                <a:spcPts val="375"/>
              </a:spcBef>
              <a:spcAft>
                <a:spcPts val="0"/>
              </a:spcAft>
              <a:buClr>
                <a:schemeClr val="dk1"/>
              </a:buClr>
              <a:buSzPts val="750"/>
              <a:buNone/>
              <a:defRPr sz="750"/>
            </a:lvl3pPr>
            <a:lvl4pPr marL="1828800" lvl="3" indent="-228600" algn="l">
              <a:lnSpc>
                <a:spcPct val="90000"/>
              </a:lnSpc>
              <a:spcBef>
                <a:spcPts val="375"/>
              </a:spcBef>
              <a:spcAft>
                <a:spcPts val="0"/>
              </a:spcAft>
              <a:buClr>
                <a:schemeClr val="dk1"/>
              </a:buClr>
              <a:buSzPts val="675"/>
              <a:buNone/>
              <a:defRPr sz="675"/>
            </a:lvl4pPr>
            <a:lvl5pPr marL="2286000" lvl="4" indent="-228600" algn="l">
              <a:lnSpc>
                <a:spcPct val="90000"/>
              </a:lnSpc>
              <a:spcBef>
                <a:spcPts val="37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9" name="Google Shape;69;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401526" y="61119"/>
            <a:ext cx="4351337"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7" name="Picture 2" descr="D:\Fos\@Projects\@2022_works\2022_T-Standard+\PPT modify\stuff\012.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7384"/>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0;p6"/>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633845" y="1828801"/>
            <a:ext cx="7886700" cy="4351337"/>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5pPr>
            <a:lvl6pPr marL="2743200" marR="0" lvl="5" indent="-314325" algn="l" rtl="0">
              <a:spcBef>
                <a:spcPts val="270"/>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6pPr>
            <a:lvl7pPr marL="3200400" marR="0" lvl="6" indent="-314325" algn="l" rtl="0">
              <a:spcBef>
                <a:spcPts val="270"/>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7pPr>
            <a:lvl8pPr marL="3657600" marR="0" lvl="7" indent="-314325" algn="l" rtl="0">
              <a:spcBef>
                <a:spcPts val="270"/>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8pPr>
            <a:lvl9pPr marL="4114800" marR="0" lvl="8" indent="-314325" algn="l" rtl="0">
              <a:spcBef>
                <a:spcPts val="270"/>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25"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rgbClr val="888888"/>
                </a:solidFill>
                <a:latin typeface="Calibri"/>
                <a:ea typeface="Calibri"/>
                <a:cs typeface="Calibri"/>
                <a:sym typeface="Calibri"/>
              </a:defRPr>
            </a:lvl1pPr>
            <a:lvl2pPr marL="0" marR="0" lvl="1" indent="0" algn="r" rtl="0">
              <a:spcBef>
                <a:spcPts val="0"/>
              </a:spcBef>
              <a:buNone/>
              <a:defRPr sz="825" b="0" i="0" u="none" strike="noStrike" cap="none">
                <a:solidFill>
                  <a:srgbClr val="888888"/>
                </a:solidFill>
                <a:latin typeface="Calibri"/>
                <a:ea typeface="Calibri"/>
                <a:cs typeface="Calibri"/>
                <a:sym typeface="Calibri"/>
              </a:defRPr>
            </a:lvl2pPr>
            <a:lvl3pPr marL="0" marR="0" lvl="2" indent="0" algn="r" rtl="0">
              <a:spcBef>
                <a:spcPts val="0"/>
              </a:spcBef>
              <a:buNone/>
              <a:defRPr sz="825" b="0" i="0" u="none" strike="noStrike" cap="none">
                <a:solidFill>
                  <a:srgbClr val="888888"/>
                </a:solidFill>
                <a:latin typeface="Calibri"/>
                <a:ea typeface="Calibri"/>
                <a:cs typeface="Calibri"/>
                <a:sym typeface="Calibri"/>
              </a:defRPr>
            </a:lvl3pPr>
            <a:lvl4pPr marL="0" marR="0" lvl="3" indent="0" algn="r" rtl="0">
              <a:spcBef>
                <a:spcPts val="0"/>
              </a:spcBef>
              <a:buNone/>
              <a:defRPr sz="825" b="0" i="0" u="none" strike="noStrike" cap="none">
                <a:solidFill>
                  <a:srgbClr val="888888"/>
                </a:solidFill>
                <a:latin typeface="Calibri"/>
                <a:ea typeface="Calibri"/>
                <a:cs typeface="Calibri"/>
                <a:sym typeface="Calibri"/>
              </a:defRPr>
            </a:lvl4pPr>
            <a:lvl5pPr marL="0" marR="0" lvl="4" indent="0" algn="r" rtl="0">
              <a:spcBef>
                <a:spcPts val="0"/>
              </a:spcBef>
              <a:buNone/>
              <a:defRPr sz="825" b="0" i="0" u="none" strike="noStrike" cap="none">
                <a:solidFill>
                  <a:srgbClr val="888888"/>
                </a:solidFill>
                <a:latin typeface="Calibri"/>
                <a:ea typeface="Calibri"/>
                <a:cs typeface="Calibri"/>
                <a:sym typeface="Calibri"/>
              </a:defRPr>
            </a:lvl5pPr>
            <a:lvl6pPr marL="0" marR="0" lvl="5" indent="0" algn="r" rtl="0">
              <a:spcBef>
                <a:spcPts val="0"/>
              </a:spcBef>
              <a:buNone/>
              <a:defRPr sz="825" b="0" i="0" u="none" strike="noStrike" cap="none">
                <a:solidFill>
                  <a:srgbClr val="888888"/>
                </a:solidFill>
                <a:latin typeface="Calibri"/>
                <a:ea typeface="Calibri"/>
                <a:cs typeface="Calibri"/>
                <a:sym typeface="Calibri"/>
              </a:defRPr>
            </a:lvl6pPr>
            <a:lvl7pPr marL="0" marR="0" lvl="6" indent="0" algn="r" rtl="0">
              <a:spcBef>
                <a:spcPts val="0"/>
              </a:spcBef>
              <a:buNone/>
              <a:defRPr sz="825" b="0" i="0" u="none" strike="noStrike" cap="none">
                <a:solidFill>
                  <a:srgbClr val="888888"/>
                </a:solidFill>
                <a:latin typeface="Calibri"/>
                <a:ea typeface="Calibri"/>
                <a:cs typeface="Calibri"/>
                <a:sym typeface="Calibri"/>
              </a:defRPr>
            </a:lvl7pPr>
            <a:lvl8pPr marL="0" marR="0" lvl="7" indent="0" algn="r" rtl="0">
              <a:spcBef>
                <a:spcPts val="0"/>
              </a:spcBef>
              <a:buNone/>
              <a:defRPr sz="825" b="0" i="0" u="none" strike="noStrike" cap="none">
                <a:solidFill>
                  <a:srgbClr val="888888"/>
                </a:solidFill>
                <a:latin typeface="Calibri"/>
                <a:ea typeface="Calibri"/>
                <a:cs typeface="Calibri"/>
                <a:sym typeface="Calibri"/>
              </a:defRPr>
            </a:lvl8pPr>
            <a:lvl9pPr marL="0" marR="0" lvl="8" indent="0" algn="r" rtl="0">
              <a:spcBef>
                <a:spcPts val="0"/>
              </a:spcBef>
              <a:buNone/>
              <a:defRPr sz="82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D:\Fos\@Projects\@2022_works\2022_T-Standard+\PPT modify\stuff\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80512" cy="688538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群組 18"/>
          <p:cNvGrpSpPr/>
          <p:nvPr/>
        </p:nvGrpSpPr>
        <p:grpSpPr>
          <a:xfrm>
            <a:off x="1552084" y="2983320"/>
            <a:ext cx="2273335" cy="6220097"/>
            <a:chOff x="1552084" y="2983320"/>
            <a:chExt cx="2273335" cy="6220097"/>
          </a:xfrm>
        </p:grpSpPr>
        <p:pic>
          <p:nvPicPr>
            <p:cNvPr id="20" name="Picture 3" descr="D:\Fos\@Projects\@2022_works\2022_T-Standard+\PPT modify\stuff\0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084" y="2983320"/>
              <a:ext cx="2273335" cy="62200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Fos\@Projects\@2022_works\2022_T-Standard+\PPT modify\stuff\0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399" y="3236689"/>
              <a:ext cx="436804" cy="70471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投影片編號版面配置區 1"/>
          <p:cNvSpPr>
            <a:spLocks noGrp="1"/>
          </p:cNvSpPr>
          <p:nvPr>
            <p:ph type="sldNum" sz="quarter" idx="12"/>
          </p:nvPr>
        </p:nvSpPr>
        <p:spPr/>
        <p:txBody>
          <a:bodyPr/>
          <a:lstStyle/>
          <a:p>
            <a:fld id="{872FA264-F3A9-4CE4-92C9-907F8EA9A995}" type="slidenum">
              <a:rPr lang="zh-HK" altLang="en-US" smtClean="0"/>
              <a:pPr/>
              <a:t>1</a:t>
            </a:fld>
            <a:endParaRPr lang="zh-HK" altLang="en-US" dirty="0"/>
          </a:p>
        </p:txBody>
      </p:sp>
      <p:sp>
        <p:nvSpPr>
          <p:cNvPr id="8" name="Google Shape;262;p1"/>
          <p:cNvSpPr txBox="1">
            <a:spLocks/>
          </p:cNvSpPr>
          <p:nvPr/>
        </p:nvSpPr>
        <p:spPr>
          <a:xfrm>
            <a:off x="0" y="494611"/>
            <a:ext cx="9144000" cy="9924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265C9E"/>
              </a:buClr>
              <a:buSzPts val="3600"/>
            </a:pPr>
            <a:r>
              <a:rPr lang="en-GB" altLang="zh-TW" sz="4000" b="1" dirty="0" smtClean="0">
                <a:solidFill>
                  <a:srgbClr val="265C9E"/>
                </a:solidFill>
                <a:latin typeface="Agenda" panose="02000603040000020004" pitchFamily="2" charset="0"/>
                <a:ea typeface="MFinance HK Bold" pitchFamily="2" charset="-120"/>
                <a:cs typeface="Microsoft JhengHei"/>
                <a:sym typeface="Microsoft JhengHei"/>
              </a:rPr>
              <a:t>Overview</a:t>
            </a:r>
            <a:endParaRPr lang="zh-TW" altLang="en-US" sz="4000" b="1" dirty="0">
              <a:solidFill>
                <a:srgbClr val="265C9E"/>
              </a:solidFill>
              <a:latin typeface="Agenda" panose="02000603040000020004" pitchFamily="2" charset="0"/>
              <a:ea typeface="MFinance HK Bold" pitchFamily="2" charset="-120"/>
              <a:cs typeface="Microsoft JhengHei"/>
              <a:sym typeface="Microsoft JhengHei"/>
            </a:endParaRPr>
          </a:p>
        </p:txBody>
      </p:sp>
      <p:sp>
        <p:nvSpPr>
          <p:cNvPr id="9" name="Google Shape;262;p1"/>
          <p:cNvSpPr txBox="1">
            <a:spLocks/>
          </p:cNvSpPr>
          <p:nvPr/>
        </p:nvSpPr>
        <p:spPr>
          <a:xfrm>
            <a:off x="0" y="1432330"/>
            <a:ext cx="9144000" cy="9924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5000"/>
              </a:lnSpc>
              <a:buClr>
                <a:srgbClr val="265C9E"/>
              </a:buClr>
              <a:buSzPts val="3600"/>
            </a:pPr>
            <a:r>
              <a:rPr lang="en-GB" altLang="zh-TW" sz="4000" b="1" dirty="0" smtClean="0">
                <a:solidFill>
                  <a:srgbClr val="265C9E"/>
                </a:solidFill>
                <a:latin typeface="Agenda" panose="02000603040000020004" pitchFamily="2" charset="0"/>
                <a:ea typeface="MFinance HK Bold" pitchFamily="2" charset="-120"/>
                <a:cs typeface="Microsoft JhengHei"/>
                <a:sym typeface="Microsoft JhengHei"/>
              </a:rPr>
              <a:t>Using </a:t>
            </a:r>
            <a:r>
              <a:rPr lang="en-US" altLang="zh-TW" sz="4000" b="1" dirty="0">
                <a:solidFill>
                  <a:srgbClr val="265C9E"/>
                </a:solidFill>
                <a:latin typeface="Agenda" panose="02000603040000020004" pitchFamily="2" charset="0"/>
                <a:ea typeface="MFinance HK Bold" pitchFamily="2" charset="-120"/>
                <a:cs typeface="Microsoft JhengHei"/>
                <a:sym typeface="Microsoft JhengHei"/>
              </a:rPr>
              <a:t>T-standard</a:t>
            </a:r>
            <a:r>
              <a:rPr lang="en-US" altLang="zh-TW" sz="4000" b="1" baseline="40000" dirty="0">
                <a:solidFill>
                  <a:srgbClr val="265C9E"/>
                </a:solidFill>
                <a:latin typeface="Agenda" panose="02000603040000020004" pitchFamily="2" charset="0"/>
                <a:ea typeface="MFinance HK Bold" pitchFamily="2" charset="-120"/>
                <a:cs typeface="Microsoft JhengHei"/>
                <a:sym typeface="Microsoft JhengHei"/>
              </a:rPr>
              <a:t>+</a:t>
            </a:r>
            <a:r>
              <a:rPr lang="en-US" altLang="zh-TW" sz="4000" b="1" dirty="0">
                <a:solidFill>
                  <a:srgbClr val="265C9E"/>
                </a:solidFill>
                <a:latin typeface="Agenda" panose="02000603040000020004" pitchFamily="2" charset="0"/>
                <a:ea typeface="MFinance HK Bold" pitchFamily="2" charset="-120"/>
                <a:cs typeface="Microsoft JhengHei"/>
                <a:sym typeface="Microsoft JhengHei"/>
              </a:rPr>
              <a:t/>
            </a:r>
            <a:br>
              <a:rPr lang="en-US" altLang="zh-TW" sz="4000" b="1" dirty="0">
                <a:solidFill>
                  <a:srgbClr val="265C9E"/>
                </a:solidFill>
                <a:latin typeface="Agenda" panose="02000603040000020004" pitchFamily="2" charset="0"/>
                <a:ea typeface="MFinance HK Bold" pitchFamily="2" charset="-120"/>
                <a:cs typeface="Microsoft JhengHei"/>
                <a:sym typeface="Microsoft JhengHei"/>
              </a:rPr>
            </a:br>
            <a:r>
              <a:rPr lang="zh-TW" altLang="en-US" sz="4000" b="1" dirty="0">
                <a:solidFill>
                  <a:srgbClr val="265C9E"/>
                </a:solidFill>
                <a:latin typeface="Agenda" panose="02000603040000020004" pitchFamily="2" charset="0"/>
                <a:ea typeface="MFinance HK Bold" pitchFamily="2" charset="-120"/>
                <a:cs typeface="Microsoft JhengHei"/>
                <a:sym typeface="Microsoft JhengHei"/>
              </a:rPr>
              <a:t> </a:t>
            </a:r>
            <a:r>
              <a:rPr lang="en-GB" altLang="zh-TW" sz="4000" b="1" dirty="0">
                <a:solidFill>
                  <a:srgbClr val="265C9E"/>
                </a:solidFill>
                <a:latin typeface="Agenda" panose="02000603040000020004" pitchFamily="2" charset="0"/>
                <a:ea typeface="MFinance HK Bold" pitchFamily="2" charset="-120"/>
                <a:cs typeface="Microsoft JhengHei"/>
                <a:sym typeface="Microsoft JhengHei"/>
              </a:rPr>
              <a:t>Training </a:t>
            </a:r>
            <a:r>
              <a:rPr lang="en-GB" altLang="zh-TW" sz="4000" b="1" dirty="0" smtClean="0">
                <a:solidFill>
                  <a:srgbClr val="265C9E"/>
                </a:solidFill>
                <a:latin typeface="Agenda" panose="02000603040000020004" pitchFamily="2" charset="0"/>
                <a:ea typeface="MFinance HK Bold" pitchFamily="2" charset="-120"/>
                <a:cs typeface="Microsoft JhengHei"/>
                <a:sym typeface="Microsoft JhengHei"/>
              </a:rPr>
              <a:t>Activities </a:t>
            </a:r>
            <a:r>
              <a:rPr lang="en-GB" altLang="zh-TW" sz="4000" b="1" dirty="0" smtClean="0">
                <a:solidFill>
                  <a:srgbClr val="265C9E"/>
                </a:solidFill>
                <a:latin typeface="Agenda" panose="02000603040000020004" pitchFamily="2" charset="0"/>
                <a:ea typeface="MFinance HK Bold" pitchFamily="2" charset="-120"/>
                <a:cs typeface="Microsoft JhengHei"/>
                <a:sym typeface="Microsoft JhengHei"/>
              </a:rPr>
              <a:t>Flexibly</a:t>
            </a:r>
            <a:endParaRPr lang="zh-TW" altLang="en-US" sz="4000" b="1" dirty="0">
              <a:solidFill>
                <a:srgbClr val="265C9E"/>
              </a:solidFill>
              <a:latin typeface="Agenda" panose="02000603040000020004" pitchFamily="2" charset="0"/>
              <a:ea typeface="MFinance HK Bold" pitchFamily="2" charset="-120"/>
              <a:cs typeface="Microsoft JhengHei"/>
              <a:sym typeface="Microsoft JhengHei"/>
            </a:endParaRPr>
          </a:p>
          <a:p>
            <a:pPr algn="ctr">
              <a:lnSpc>
                <a:spcPct val="95000"/>
              </a:lnSpc>
              <a:buClr>
                <a:srgbClr val="265C9E"/>
              </a:buClr>
              <a:buSzPts val="3600"/>
            </a:pPr>
            <a:endParaRPr lang="zh-TW" altLang="en-US" sz="4000" b="1" dirty="0">
              <a:solidFill>
                <a:srgbClr val="265C9E"/>
              </a:solidFill>
              <a:latin typeface="Agenda" panose="02000603040000020004" pitchFamily="2" charset="0"/>
              <a:ea typeface="MFinance HK Bold" pitchFamily="2" charset="-120"/>
              <a:cs typeface="Microsoft JhengHei"/>
              <a:sym typeface="Microsoft JhengHei"/>
            </a:endParaRPr>
          </a:p>
        </p:txBody>
      </p:sp>
    </p:spTree>
    <p:extLst>
      <p:ext uri="{BB962C8B-B14F-4D97-AF65-F5344CB8AC3E}">
        <p14:creationId xmlns:p14="http://schemas.microsoft.com/office/powerpoint/2010/main" val="334728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
          <p:cNvSpPr txBox="1">
            <a:spLocks noGrp="1"/>
          </p:cNvSpPr>
          <p:nvPr>
            <p:ph type="body" idx="1"/>
          </p:nvPr>
        </p:nvSpPr>
        <p:spPr>
          <a:xfrm>
            <a:off x="70338" y="393169"/>
            <a:ext cx="9144000" cy="99244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5C9E"/>
              </a:buClr>
              <a:buSzPts val="3600"/>
              <a:buNone/>
            </a:pPr>
            <a:r>
              <a:rPr lang="en-US" altLang="zh-TW" sz="3000" dirty="0">
                <a:solidFill>
                  <a:srgbClr val="265C9E"/>
                </a:solidFill>
                <a:latin typeface="Agenda" panose="02000603040000020004" pitchFamily="2" charset="0"/>
                <a:ea typeface="MFinance HK Bold" pitchFamily="2" charset="-120"/>
                <a:cs typeface="Microsoft JhengHei"/>
                <a:sym typeface="Microsoft JhengHei"/>
              </a:rPr>
              <a:t>Teachers’ Professional Roles under T-standard</a:t>
            </a:r>
            <a:r>
              <a:rPr lang="en-US" altLang="zh-TW" sz="3000" baseline="40000" dirty="0">
                <a:solidFill>
                  <a:srgbClr val="265C9E"/>
                </a:solidFill>
                <a:latin typeface="Agenda" panose="02000603040000020004" pitchFamily="2" charset="0"/>
                <a:ea typeface="MFinance HK Bold" pitchFamily="2" charset="-120"/>
                <a:cs typeface="Microsoft JhengHei"/>
                <a:sym typeface="Microsoft JhengHei"/>
              </a:rPr>
              <a:t>+</a:t>
            </a:r>
          </a:p>
          <a:p>
            <a:pPr marL="0" lvl="0" indent="0" algn="ctr" rtl="0">
              <a:lnSpc>
                <a:spcPct val="90000"/>
              </a:lnSpc>
              <a:spcBef>
                <a:spcPts val="0"/>
              </a:spcBef>
              <a:spcAft>
                <a:spcPts val="0"/>
              </a:spcAft>
              <a:buClr>
                <a:srgbClr val="265C9E"/>
              </a:buClr>
              <a:buSzPts val="3600"/>
              <a:buNone/>
            </a:pPr>
            <a:r>
              <a:rPr lang="en-US" altLang="zh-TW" sz="3000" dirty="0">
                <a:solidFill>
                  <a:srgbClr val="265C9E"/>
                </a:solidFill>
                <a:latin typeface="Agenda" panose="02000603040000020004" pitchFamily="2" charset="0"/>
                <a:ea typeface="MFinance HK Bold" pitchFamily="2" charset="-120"/>
                <a:cs typeface="Microsoft JhengHei"/>
                <a:sym typeface="Microsoft JhengHei"/>
              </a:rPr>
              <a:t>School-based Training Activities</a:t>
            </a: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a:t>
            </a:fld>
            <a:endParaRPr lang="zh-TW" altLang="en-US"/>
          </a:p>
        </p:txBody>
      </p:sp>
      <p:grpSp>
        <p:nvGrpSpPr>
          <p:cNvPr id="3" name="群組 2"/>
          <p:cNvGrpSpPr/>
          <p:nvPr/>
        </p:nvGrpSpPr>
        <p:grpSpPr>
          <a:xfrm>
            <a:off x="70338" y="1385615"/>
            <a:ext cx="9592408" cy="5142282"/>
            <a:chOff x="506522" y="1420506"/>
            <a:chExt cx="8720746" cy="5142282"/>
          </a:xfrm>
        </p:grpSpPr>
        <p:sp>
          <p:nvSpPr>
            <p:cNvPr id="263" name="Google Shape;263;p1"/>
            <p:cNvSpPr txBox="1"/>
            <p:nvPr/>
          </p:nvSpPr>
          <p:spPr>
            <a:xfrm>
              <a:off x="939635" y="1661962"/>
              <a:ext cx="8287633" cy="4900826"/>
            </a:xfrm>
            <a:prstGeom prst="rect">
              <a:avLst/>
            </a:prstGeom>
            <a:noFill/>
            <a:ln>
              <a:noFill/>
            </a:ln>
          </p:spPr>
          <p:txBody>
            <a:bodyPr spcFirstLastPara="1" wrap="square" lIns="0" tIns="45700" rIns="0" bIns="45700" anchor="t" anchorCtr="0">
              <a:noAutofit/>
            </a:bodyPr>
            <a:lstStyle/>
            <a:p>
              <a:pPr marL="271463">
                <a:lnSpc>
                  <a:spcPct val="90000"/>
                </a:lnSpc>
                <a:buClr>
                  <a:srgbClr val="4F81BD"/>
                </a:buClr>
                <a:buSzPts val="2800"/>
              </a:pPr>
              <a:r>
                <a:rPr lang="zh-TW" altLang="zh-HK" sz="2200" b="0" i="0" u="none" strike="noStrike" cap="none" dirty="0">
                  <a:solidFill>
                    <a:srgbClr val="000000"/>
                  </a:solidFill>
                  <a:latin typeface="Agenda" panose="02000603040000020004" pitchFamily="2" charset="0"/>
                  <a:ea typeface="標楷體" pitchFamily="65" charset="-120"/>
                  <a:cs typeface="Microsoft JhengHei"/>
                  <a:sym typeface="Microsoft JhengHei"/>
                </a:rPr>
                <a:t>(i)</a:t>
              </a:r>
              <a:r>
                <a:rPr lang="en-HK"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 </a:t>
              </a:r>
              <a:r>
                <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Follow-up to Lesson Preparation – Quiz Game</a:t>
              </a:r>
            </a:p>
            <a:p>
              <a:pPr marL="271463">
                <a:lnSpc>
                  <a:spcPct val="90000"/>
                </a:lnSpc>
                <a:buClr>
                  <a:srgbClr val="4F81BD"/>
                </a:buClr>
                <a:buSzPts val="2800"/>
              </a:pPr>
              <a:r>
                <a:rPr lang="en-US" altLang="zh-TW" sz="2200" dirty="0">
                  <a:latin typeface="Agenda" panose="02000603040000020004" pitchFamily="2" charset="0"/>
                  <a:ea typeface="標楷體" pitchFamily="65" charset="-120"/>
                  <a:cs typeface="Microsoft JhengHei"/>
                  <a:sym typeface="Microsoft JhengHei"/>
                </a:rPr>
                <a:t/>
              </a:r>
              <a:br>
                <a:rPr lang="en-US" altLang="zh-TW" sz="2200" dirty="0">
                  <a:latin typeface="Agenda" panose="02000603040000020004" pitchFamily="2" charset="0"/>
                  <a:ea typeface="標楷體" pitchFamily="65" charset="-120"/>
                  <a:cs typeface="Microsoft JhengHei"/>
                  <a:sym typeface="Microsoft JhengHei"/>
                </a:rPr>
              </a:br>
              <a:r>
                <a:rPr 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(ii)</a:t>
              </a:r>
              <a:r>
                <a:rPr lang="en-HK"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 </a:t>
              </a:r>
              <a:r>
                <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Follow-up to Lesson Preparation – Understanding </a:t>
              </a:r>
              <a:endParaRPr lang="en-US" altLang="zh-TW" sz="2200" b="0" i="0" u="none" strike="noStrike" cap="none" dirty="0" smtClean="0">
                <a:solidFill>
                  <a:srgbClr val="000000"/>
                </a:solidFill>
                <a:latin typeface="Agenda" panose="02000603040000020004" pitchFamily="2" charset="0"/>
                <a:ea typeface="標楷體" pitchFamily="65" charset="-120"/>
                <a:cs typeface="Microsoft JhengHei"/>
                <a:sym typeface="Microsoft JhengHei"/>
              </a:endParaRPr>
            </a:p>
            <a:p>
              <a:pPr marL="271463">
                <a:lnSpc>
                  <a:spcPct val="90000"/>
                </a:lnSpc>
                <a:buClr>
                  <a:srgbClr val="4F81BD"/>
                </a:buClr>
                <a:buSzPts val="2800"/>
              </a:pPr>
              <a:r>
                <a:rPr lang="en-US" altLang="zh-TW" sz="2200" dirty="0">
                  <a:latin typeface="Agenda" panose="02000603040000020004" pitchFamily="2" charset="0"/>
                  <a:ea typeface="標楷體" pitchFamily="65" charset="-120"/>
                  <a:cs typeface="Microsoft JhengHei"/>
                  <a:sym typeface="Microsoft JhengHei"/>
                </a:rPr>
                <a:t> </a:t>
              </a:r>
              <a:r>
                <a:rPr lang="en-US" altLang="zh-TW" sz="2200" dirty="0" smtClean="0">
                  <a:latin typeface="Agenda" panose="02000603040000020004" pitchFamily="2" charset="0"/>
                  <a:ea typeface="標楷體" pitchFamily="65" charset="-120"/>
                  <a:cs typeface="Microsoft JhengHei"/>
                  <a:sym typeface="Microsoft JhengHei"/>
                </a:rPr>
                <a:t>    </a:t>
              </a:r>
              <a:r>
                <a:rPr lang="en-US" altLang="zh-TW" sz="2200" b="0" i="0" u="none" strike="noStrike" cap="none" dirty="0" smtClean="0">
                  <a:solidFill>
                    <a:srgbClr val="000000"/>
                  </a:solidFill>
                  <a:latin typeface="Agenda" panose="02000603040000020004" pitchFamily="2" charset="0"/>
                  <a:ea typeface="標楷體" pitchFamily="65" charset="-120"/>
                  <a:cs typeface="Microsoft JhengHei"/>
                  <a:sym typeface="Microsoft JhengHei"/>
                </a:rPr>
                <a:t>T-standard</a:t>
              </a:r>
              <a:r>
                <a:rPr lang="en-US" altLang="zh-TW" sz="2200" b="0" i="0" u="none" strike="noStrike" cap="none" baseline="40000" dirty="0">
                  <a:solidFill>
                    <a:srgbClr val="000000"/>
                  </a:solidFill>
                  <a:latin typeface="Agenda" panose="02000603040000020004" pitchFamily="2" charset="0"/>
                  <a:ea typeface="標楷體" pitchFamily="65" charset="-120"/>
                  <a:cs typeface="Microsoft JhengHei"/>
                  <a:sym typeface="Microsoft JhengHei"/>
                </a:rPr>
                <a:t>+</a:t>
              </a:r>
              <a:r>
                <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 and the Three Professional Roles </a:t>
              </a:r>
              <a:r>
                <a:rPr lang="en-US" altLang="zh-TW" sz="2200" b="0" i="0" u="none" strike="noStrike" cap="none" dirty="0" smtClean="0">
                  <a:solidFill>
                    <a:srgbClr val="000000"/>
                  </a:solidFill>
                  <a:latin typeface="Agenda" panose="02000603040000020004" pitchFamily="2" charset="0"/>
                  <a:ea typeface="標楷體" pitchFamily="65" charset="-120"/>
                  <a:cs typeface="Microsoft JhengHei"/>
                  <a:sym typeface="Microsoft JhengHei"/>
                </a:rPr>
                <a:t>of Teachers</a:t>
              </a:r>
              <a:endPar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a:p>
              <a:pPr marL="271463">
                <a:lnSpc>
                  <a:spcPct val="90000"/>
                </a:lnSpc>
                <a:buClr>
                  <a:srgbClr val="4F81BD"/>
                </a:buClr>
                <a:buSzPts val="2800"/>
              </a:pPr>
              <a:endParaRPr lang="en-US" altLang="zh-TW" sz="2200" dirty="0">
                <a:latin typeface="Agenda" panose="02000603040000020004" pitchFamily="2" charset="0"/>
                <a:ea typeface="標楷體" pitchFamily="65" charset="-120"/>
                <a:cs typeface="Microsoft JhengHei"/>
                <a:sym typeface="Microsoft JhengHei"/>
              </a:endParaRPr>
            </a:p>
            <a:p>
              <a:pPr marL="271463">
                <a:lnSpc>
                  <a:spcPct val="50000"/>
                </a:lnSpc>
                <a:buClr>
                  <a:srgbClr val="4F81BD"/>
                </a:buClr>
                <a:buSzPts val="2800"/>
              </a:pPr>
              <a:r>
                <a:rPr lang="en-GB" altLang="zh-TW" sz="2200" dirty="0">
                  <a:latin typeface="Agenda" panose="02000603040000020004" pitchFamily="2" charset="0"/>
                  <a:ea typeface="標楷體" pitchFamily="65" charset="-120"/>
                  <a:cs typeface="Microsoft JhengHei"/>
                  <a:sym typeface="Microsoft JhengHei"/>
                </a:rPr>
                <a:t>Textual study</a:t>
              </a:r>
            </a:p>
            <a:p>
              <a:pPr marL="271463">
                <a:lnSpc>
                  <a:spcPct val="50000"/>
                </a:lnSpc>
                <a:buClr>
                  <a:srgbClr val="4F81BD"/>
                </a:buClr>
                <a:buSzPts val="2800"/>
              </a:pPr>
              <a:endParaRPr lang="zh-TW" altLang="en-US" sz="2200" dirty="0">
                <a:latin typeface="Agenda" panose="02000603040000020004" pitchFamily="2" charset="0"/>
                <a:ea typeface="標楷體" pitchFamily="65" charset="-120"/>
                <a:cs typeface="Microsoft JhengHei"/>
                <a:sym typeface="Microsoft JhengHei"/>
              </a:endParaRPr>
            </a:p>
            <a:p>
              <a:pPr marL="271463" marR="0" lvl="0" algn="l" rtl="0">
                <a:lnSpc>
                  <a:spcPct val="50000"/>
                </a:lnSpc>
                <a:spcBef>
                  <a:spcPts val="0"/>
                </a:spcBef>
                <a:spcAft>
                  <a:spcPts val="0"/>
                </a:spcAft>
                <a:buClr>
                  <a:srgbClr val="4F81BD"/>
                </a:buClr>
                <a:buSzPts val="2800"/>
              </a:pPr>
              <a:endPar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a:p>
              <a:pPr marL="271463" marR="0" lvl="0" algn="l" rtl="0">
                <a:lnSpc>
                  <a:spcPct val="50000"/>
                </a:lnSpc>
                <a:spcBef>
                  <a:spcPts val="0"/>
                </a:spcBef>
                <a:spcAft>
                  <a:spcPts val="0"/>
                </a:spcAft>
                <a:buClr>
                  <a:srgbClr val="4F81BD"/>
                </a:buClr>
                <a:buSzPts val="2800"/>
              </a:pPr>
              <a:r>
                <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Story viewing and </a:t>
              </a:r>
              <a:r>
                <a:rPr lang="en-US" altLang="zh-TW" sz="2200" b="0" i="0" u="none" strike="noStrike" cap="none" dirty="0" smtClean="0">
                  <a:solidFill>
                    <a:srgbClr val="000000"/>
                  </a:solidFill>
                  <a:latin typeface="Agenda" panose="02000603040000020004" pitchFamily="2" charset="0"/>
                  <a:ea typeface="標楷體" pitchFamily="65" charset="-120"/>
                  <a:cs typeface="Microsoft JhengHei"/>
                  <a:sym typeface="Microsoft JhengHei"/>
                </a:rPr>
                <a:t>sharing</a:t>
              </a:r>
              <a:endPar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a:p>
              <a:pPr marL="271463" marR="0" lvl="0" algn="l" rtl="0">
                <a:lnSpc>
                  <a:spcPct val="50000"/>
                </a:lnSpc>
                <a:spcBef>
                  <a:spcPts val="0"/>
                </a:spcBef>
                <a:spcAft>
                  <a:spcPts val="0"/>
                </a:spcAft>
                <a:buClr>
                  <a:srgbClr val="4F81BD"/>
                </a:buClr>
                <a:buSzPts val="2800"/>
              </a:pPr>
              <a:endPar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a:p>
              <a:pPr marL="271463" marR="0" lvl="0" algn="l" rtl="0">
                <a:lnSpc>
                  <a:spcPct val="50000"/>
                </a:lnSpc>
                <a:spcBef>
                  <a:spcPts val="0"/>
                </a:spcBef>
                <a:spcAft>
                  <a:spcPts val="0"/>
                </a:spcAft>
                <a:buClr>
                  <a:srgbClr val="4F81BD"/>
                </a:buClr>
                <a:buSzPts val="2800"/>
              </a:pPr>
              <a:endPar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a:p>
              <a:pPr marL="271463" marR="0" lvl="0" algn="l" rtl="0">
                <a:lnSpc>
                  <a:spcPct val="50000"/>
                </a:lnSpc>
                <a:spcBef>
                  <a:spcPts val="0"/>
                </a:spcBef>
                <a:spcAft>
                  <a:spcPts val="0"/>
                </a:spcAft>
                <a:buClr>
                  <a:srgbClr val="4F81BD"/>
                </a:buClr>
                <a:buSzPts val="2800"/>
              </a:pPr>
              <a:r>
                <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Exploring concepts and co-constructing </a:t>
              </a:r>
              <a:r>
                <a:rPr lang="en-US" altLang="zh-TW" sz="2200" b="0" i="0" u="none" strike="noStrike" cap="none" dirty="0" smtClean="0">
                  <a:solidFill>
                    <a:srgbClr val="000000"/>
                  </a:solidFill>
                  <a:latin typeface="Agenda" panose="02000603040000020004" pitchFamily="2" charset="0"/>
                  <a:ea typeface="標楷體" pitchFamily="65" charset="-120"/>
                  <a:cs typeface="Microsoft JhengHei"/>
                  <a:sym typeface="Microsoft JhengHei"/>
                </a:rPr>
                <a:t>knowledge</a:t>
              </a:r>
            </a:p>
            <a:p>
              <a:pPr marL="271463" marR="0" lvl="0" algn="l" rtl="0">
                <a:lnSpc>
                  <a:spcPct val="50000"/>
                </a:lnSpc>
                <a:spcBef>
                  <a:spcPts val="0"/>
                </a:spcBef>
                <a:spcAft>
                  <a:spcPts val="0"/>
                </a:spcAft>
                <a:buClr>
                  <a:srgbClr val="4F81BD"/>
                </a:buClr>
                <a:buSzPts val="2800"/>
              </a:pPr>
              <a:endParaRPr lang="en-US" altLang="zh-TW" sz="2200" dirty="0">
                <a:latin typeface="Agenda" panose="02000603040000020004" pitchFamily="2" charset="0"/>
                <a:ea typeface="標楷體" pitchFamily="65" charset="-120"/>
                <a:cs typeface="Microsoft JhengHei"/>
                <a:sym typeface="Microsoft JhengHei"/>
              </a:endParaRPr>
            </a:p>
            <a:p>
              <a:pPr marL="271463" marR="0" lvl="0" algn="l" rtl="0">
                <a:lnSpc>
                  <a:spcPts val="1900"/>
                </a:lnSpc>
                <a:spcBef>
                  <a:spcPts val="0"/>
                </a:spcBef>
                <a:spcAft>
                  <a:spcPts val="0"/>
                </a:spcAft>
                <a:buClr>
                  <a:srgbClr val="4F81BD"/>
                </a:buClr>
                <a:buSzPts val="2800"/>
              </a:pPr>
              <a:r>
                <a:rPr lang="en-US" altLang="zh-TW" sz="2200" dirty="0">
                  <a:latin typeface="Agenda" panose="02000603040000020004" pitchFamily="2" charset="0"/>
                  <a:ea typeface="標楷體" pitchFamily="65" charset="-120"/>
                  <a:cs typeface="Microsoft JhengHei"/>
                  <a:sym typeface="Microsoft JhengHei"/>
                </a:rPr>
                <a:t>Sharing experiences in exemplifying teachers’ professional</a:t>
              </a:r>
            </a:p>
            <a:p>
              <a:pPr marL="271463" marR="0" lvl="0" algn="l" rtl="0">
                <a:lnSpc>
                  <a:spcPts val="1900"/>
                </a:lnSpc>
                <a:spcBef>
                  <a:spcPts val="0"/>
                </a:spcBef>
                <a:spcAft>
                  <a:spcPts val="0"/>
                </a:spcAft>
                <a:buClr>
                  <a:srgbClr val="4F81BD"/>
                </a:buClr>
                <a:buSzPts val="2800"/>
              </a:pPr>
              <a:r>
                <a:rPr lang="en-US" altLang="zh-TW" sz="2200" dirty="0" smtClean="0">
                  <a:latin typeface="Agenda" panose="02000603040000020004" pitchFamily="2" charset="0"/>
                  <a:ea typeface="標楷體" pitchFamily="65" charset="-120"/>
                  <a:cs typeface="Microsoft JhengHei"/>
                  <a:sym typeface="Microsoft JhengHei"/>
                </a:rPr>
                <a:t>roles </a:t>
              </a:r>
              <a:endPar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a:p>
              <a:pPr marL="271463" marR="0" lvl="0" algn="l" rtl="0">
                <a:lnSpc>
                  <a:spcPct val="50000"/>
                </a:lnSpc>
                <a:spcBef>
                  <a:spcPts val="0"/>
                </a:spcBef>
                <a:spcAft>
                  <a:spcPts val="0"/>
                </a:spcAft>
                <a:buClr>
                  <a:srgbClr val="4F81BD"/>
                </a:buClr>
                <a:buSzPts val="2800"/>
              </a:pPr>
              <a:endPar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a:p>
              <a:pPr marL="271463" marR="0" lvl="0" algn="l" rtl="0">
                <a:lnSpc>
                  <a:spcPct val="50000"/>
                </a:lnSpc>
                <a:spcBef>
                  <a:spcPts val="0"/>
                </a:spcBef>
                <a:spcAft>
                  <a:spcPts val="0"/>
                </a:spcAft>
                <a:buClr>
                  <a:srgbClr val="4F81BD"/>
                </a:buClr>
                <a:buSzPts val="2800"/>
              </a:pPr>
              <a:r>
                <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Self-reflection</a:t>
              </a:r>
            </a:p>
            <a:p>
              <a:pPr marL="271463" marR="0" lvl="0" algn="l" rtl="0">
                <a:lnSpc>
                  <a:spcPct val="50000"/>
                </a:lnSpc>
                <a:spcBef>
                  <a:spcPts val="0"/>
                </a:spcBef>
                <a:spcAft>
                  <a:spcPts val="0"/>
                </a:spcAft>
                <a:buClr>
                  <a:srgbClr val="4F81BD"/>
                </a:buClr>
                <a:buSzPts val="2800"/>
              </a:pPr>
              <a:endPar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a:p>
              <a:pPr marL="271463" marR="0" lvl="0" algn="l" rtl="0">
                <a:lnSpc>
                  <a:spcPct val="50000"/>
                </a:lnSpc>
                <a:spcBef>
                  <a:spcPts val="0"/>
                </a:spcBef>
                <a:spcAft>
                  <a:spcPts val="0"/>
                </a:spcAft>
                <a:buClr>
                  <a:srgbClr val="4F81BD"/>
                </a:buClr>
                <a:buSzPts val="2800"/>
              </a:pPr>
              <a:endPar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a:p>
              <a:pPr marL="271463" marR="0" lvl="0" algn="l" rtl="0">
                <a:lnSpc>
                  <a:spcPct val="50000"/>
                </a:lnSpc>
                <a:spcBef>
                  <a:spcPts val="0"/>
                </a:spcBef>
                <a:spcAft>
                  <a:spcPts val="0"/>
                </a:spcAft>
                <a:buClr>
                  <a:srgbClr val="4F81BD"/>
                </a:buClr>
                <a:buSzPts val="2800"/>
              </a:pPr>
              <a:r>
                <a:rPr lang="en-US" altLang="zh-TW" sz="2200" b="0" i="0" u="none" strike="noStrike" cap="none" dirty="0">
                  <a:solidFill>
                    <a:srgbClr val="000000"/>
                  </a:solidFill>
                  <a:latin typeface="Agenda" panose="02000603040000020004" pitchFamily="2" charset="0"/>
                  <a:ea typeface="標楷體" pitchFamily="65" charset="-120"/>
                  <a:cs typeface="Microsoft JhengHei"/>
                  <a:sym typeface="Microsoft JhengHei"/>
                </a:rPr>
                <a:t>Mutual appreciation – Making </a:t>
              </a:r>
              <a:r>
                <a:rPr lang="en-US" altLang="zh-TW" sz="2200" dirty="0" smtClean="0">
                  <a:latin typeface="Agenda" panose="02000603040000020004" pitchFamily="2" charset="0"/>
                  <a:ea typeface="標楷體" pitchFamily="65" charset="-120"/>
                  <a:cs typeface="Microsoft JhengHei"/>
                  <a:sym typeface="Microsoft JhengHei"/>
                </a:rPr>
                <a:t>Heartfelt</a:t>
              </a:r>
              <a:r>
                <a:rPr lang="en-US" altLang="zh-TW" sz="2200" b="0" i="0" u="none" strike="noStrike" cap="none" dirty="0" smtClean="0">
                  <a:solidFill>
                    <a:srgbClr val="000000"/>
                  </a:solidFill>
                  <a:latin typeface="Agenda" panose="02000603040000020004" pitchFamily="2" charset="0"/>
                  <a:ea typeface="標楷體" pitchFamily="65" charset="-120"/>
                  <a:cs typeface="Microsoft JhengHei"/>
                  <a:sym typeface="Microsoft JhengHei"/>
                </a:rPr>
                <a:t> </a:t>
              </a:r>
              <a:r>
                <a:rPr lang="en-US" altLang="zh-TW" sz="2200" dirty="0">
                  <a:latin typeface="Agenda" panose="02000603040000020004" pitchFamily="2" charset="0"/>
                  <a:ea typeface="標楷體" pitchFamily="65" charset="-120"/>
                  <a:cs typeface="Microsoft JhengHei"/>
                  <a:sym typeface="Microsoft JhengHei"/>
                </a:rPr>
                <a:t>C</a:t>
              </a:r>
              <a:r>
                <a:rPr lang="en-US" altLang="zh-TW" sz="2200" b="0" i="0" u="none" strike="noStrike" cap="none" dirty="0" smtClean="0">
                  <a:solidFill>
                    <a:srgbClr val="000000"/>
                  </a:solidFill>
                  <a:latin typeface="Agenda" panose="02000603040000020004" pitchFamily="2" charset="0"/>
                  <a:ea typeface="標楷體" pitchFamily="65" charset="-120"/>
                  <a:cs typeface="Microsoft JhengHei"/>
                  <a:sym typeface="Microsoft JhengHei"/>
                </a:rPr>
                <a:t>ards</a:t>
              </a:r>
              <a:endParaRPr sz="22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p:txBody>
        </p:sp>
        <p:sp>
          <p:nvSpPr>
            <p:cNvPr id="7" name="Google Shape;263;p1"/>
            <p:cNvSpPr txBox="1"/>
            <p:nvPr/>
          </p:nvSpPr>
          <p:spPr>
            <a:xfrm>
              <a:off x="512450" y="1420506"/>
              <a:ext cx="628010" cy="993545"/>
            </a:xfrm>
            <a:prstGeom prst="rect">
              <a:avLst/>
            </a:prstGeom>
            <a:noFill/>
            <a:ln>
              <a:noFill/>
            </a:ln>
          </p:spPr>
          <p:txBody>
            <a:bodyPr spcFirstLastPara="1" wrap="square" lIns="0" tIns="45700" rIns="0" bIns="45700" anchor="t" anchorCtr="0">
              <a:noAutofit/>
            </a:bodyPr>
            <a:lstStyle/>
            <a:p>
              <a:pPr marL="271463" lvl="0">
                <a:lnSpc>
                  <a:spcPct val="90000"/>
                </a:lnSpc>
                <a:spcBef>
                  <a:spcPts val="1400"/>
                </a:spcBef>
                <a:buClr>
                  <a:srgbClr val="4F81BD"/>
                </a:buClr>
                <a:buSzPts val="2800"/>
              </a:pPr>
              <a:r>
                <a:rPr lang="en-US" altLang="zh-TW" sz="2800" dirty="0">
                  <a:solidFill>
                    <a:srgbClr val="265C9E"/>
                  </a:solidFill>
                  <a:latin typeface="Agenda" panose="02000603040000020004" pitchFamily="2" charset="0"/>
                  <a:ea typeface="標楷體" pitchFamily="65" charset="-120"/>
                  <a:cs typeface="Microsoft JhengHei"/>
                  <a:sym typeface="Microsoft JhengHei"/>
                </a:rPr>
                <a:t>1.</a:t>
              </a:r>
              <a:br>
                <a:rPr lang="en-US" altLang="zh-TW" sz="2800" dirty="0">
                  <a:solidFill>
                    <a:srgbClr val="265C9E"/>
                  </a:solidFill>
                  <a:latin typeface="Agenda" panose="02000603040000020004" pitchFamily="2" charset="0"/>
                  <a:ea typeface="標楷體" pitchFamily="65" charset="-120"/>
                  <a:cs typeface="Microsoft JhengHei"/>
                  <a:sym typeface="Microsoft JhengHei"/>
                </a:rPr>
              </a:br>
              <a:endParaRPr sz="280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p:txBody>
        </p:sp>
        <p:sp>
          <p:nvSpPr>
            <p:cNvPr id="8" name="Google Shape;263;p1"/>
            <p:cNvSpPr txBox="1"/>
            <p:nvPr/>
          </p:nvSpPr>
          <p:spPr>
            <a:xfrm>
              <a:off x="506522" y="2920722"/>
              <a:ext cx="633938" cy="3483292"/>
            </a:xfrm>
            <a:prstGeom prst="rect">
              <a:avLst/>
            </a:prstGeom>
            <a:noFill/>
            <a:ln>
              <a:noFill/>
            </a:ln>
          </p:spPr>
          <p:txBody>
            <a:bodyPr spcFirstLastPara="1" wrap="square" lIns="0" tIns="45700" rIns="0" bIns="45700" anchor="t" anchorCtr="0">
              <a:noAutofit/>
            </a:bodyPr>
            <a:lstStyle/>
            <a:p>
              <a:pPr marL="271463" lvl="0">
                <a:lnSpc>
                  <a:spcPts val="4000"/>
                </a:lnSpc>
                <a:buClr>
                  <a:srgbClr val="4F81BD"/>
                </a:buClr>
                <a:buSzPts val="2800"/>
              </a:pPr>
              <a:r>
                <a:rPr lang="en-US" altLang="zh-TW" sz="2750" dirty="0">
                  <a:solidFill>
                    <a:srgbClr val="265C9E"/>
                  </a:solidFill>
                  <a:latin typeface="Agenda" panose="02000603040000020004" pitchFamily="2" charset="0"/>
                  <a:ea typeface="標楷體" pitchFamily="65" charset="-120"/>
                  <a:cs typeface="Microsoft JhengHei"/>
                  <a:sym typeface="Microsoft JhengHei"/>
                </a:rPr>
                <a:t>2.</a:t>
              </a:r>
              <a:br>
                <a:rPr lang="en-US" altLang="zh-TW" sz="2750" dirty="0">
                  <a:solidFill>
                    <a:srgbClr val="265C9E"/>
                  </a:solidFill>
                  <a:latin typeface="Agenda" panose="02000603040000020004" pitchFamily="2" charset="0"/>
                  <a:ea typeface="標楷體" pitchFamily="65" charset="-120"/>
                  <a:cs typeface="Microsoft JhengHei"/>
                  <a:sym typeface="Microsoft JhengHei"/>
                </a:rPr>
              </a:br>
              <a:r>
                <a:rPr lang="en-US" altLang="zh-TW" sz="2750" dirty="0">
                  <a:solidFill>
                    <a:srgbClr val="265C9E"/>
                  </a:solidFill>
                  <a:latin typeface="Agenda" panose="02000603040000020004" pitchFamily="2" charset="0"/>
                  <a:ea typeface="標楷體" pitchFamily="65" charset="-120"/>
                  <a:cs typeface="Microsoft JhengHei"/>
                  <a:sym typeface="Microsoft JhengHei"/>
                </a:rPr>
                <a:t>3.</a:t>
              </a:r>
              <a:br>
                <a:rPr lang="en-US" altLang="zh-TW" sz="2750" dirty="0">
                  <a:solidFill>
                    <a:srgbClr val="265C9E"/>
                  </a:solidFill>
                  <a:latin typeface="Agenda" panose="02000603040000020004" pitchFamily="2" charset="0"/>
                  <a:ea typeface="標楷體" pitchFamily="65" charset="-120"/>
                  <a:cs typeface="Microsoft JhengHei"/>
                  <a:sym typeface="Microsoft JhengHei"/>
                </a:rPr>
              </a:br>
              <a:r>
                <a:rPr lang="en-US" altLang="zh-TW" sz="2750" dirty="0">
                  <a:solidFill>
                    <a:srgbClr val="265C9E"/>
                  </a:solidFill>
                  <a:latin typeface="Agenda" panose="02000603040000020004" pitchFamily="2" charset="0"/>
                  <a:ea typeface="標楷體" pitchFamily="65" charset="-120"/>
                  <a:cs typeface="Microsoft JhengHei"/>
                  <a:sym typeface="Microsoft JhengHei"/>
                </a:rPr>
                <a:t>4.</a:t>
              </a:r>
              <a:br>
                <a:rPr lang="en-US" altLang="zh-TW" sz="2750" dirty="0">
                  <a:solidFill>
                    <a:srgbClr val="265C9E"/>
                  </a:solidFill>
                  <a:latin typeface="Agenda" panose="02000603040000020004" pitchFamily="2" charset="0"/>
                  <a:ea typeface="標楷體" pitchFamily="65" charset="-120"/>
                  <a:cs typeface="Microsoft JhengHei"/>
                  <a:sym typeface="Microsoft JhengHei"/>
                </a:rPr>
              </a:br>
              <a:r>
                <a:rPr lang="en-US" altLang="zh-TW" sz="2750" dirty="0">
                  <a:solidFill>
                    <a:srgbClr val="265C9E"/>
                  </a:solidFill>
                  <a:latin typeface="Agenda" panose="02000603040000020004" pitchFamily="2" charset="0"/>
                  <a:ea typeface="標楷體" pitchFamily="65" charset="-120"/>
                  <a:cs typeface="Microsoft JhengHei"/>
                  <a:sym typeface="Microsoft JhengHei"/>
                </a:rPr>
                <a:t>5</a:t>
              </a:r>
              <a:r>
                <a:rPr lang="en-US" altLang="zh-TW" sz="2750" dirty="0" smtClean="0">
                  <a:solidFill>
                    <a:srgbClr val="265C9E"/>
                  </a:solidFill>
                  <a:latin typeface="Agenda" panose="02000603040000020004" pitchFamily="2" charset="0"/>
                  <a:ea typeface="標楷體" pitchFamily="65" charset="-120"/>
                  <a:cs typeface="Microsoft JhengHei"/>
                  <a:sym typeface="Microsoft JhengHei"/>
                </a:rPr>
                <a:t>.</a:t>
              </a:r>
              <a:r>
                <a:rPr lang="en-US" altLang="zh-TW" sz="2750" dirty="0">
                  <a:solidFill>
                    <a:srgbClr val="265C9E"/>
                  </a:solidFill>
                  <a:latin typeface="Agenda" panose="02000603040000020004" pitchFamily="2" charset="0"/>
                  <a:ea typeface="標楷體" pitchFamily="65" charset="-120"/>
                  <a:cs typeface="Microsoft JhengHei"/>
                  <a:sym typeface="Microsoft JhengHei"/>
                </a:rPr>
                <a:t/>
              </a:r>
              <a:br>
                <a:rPr lang="en-US" altLang="zh-TW" sz="2750" dirty="0">
                  <a:solidFill>
                    <a:srgbClr val="265C9E"/>
                  </a:solidFill>
                  <a:latin typeface="Agenda" panose="02000603040000020004" pitchFamily="2" charset="0"/>
                  <a:ea typeface="標楷體" pitchFamily="65" charset="-120"/>
                  <a:cs typeface="Microsoft JhengHei"/>
                  <a:sym typeface="Microsoft JhengHei"/>
                </a:rPr>
              </a:br>
              <a:r>
                <a:rPr lang="en-US" altLang="zh-TW" sz="2750" dirty="0">
                  <a:solidFill>
                    <a:srgbClr val="265C9E"/>
                  </a:solidFill>
                  <a:latin typeface="Agenda" panose="02000603040000020004" pitchFamily="2" charset="0"/>
                  <a:ea typeface="標楷體" pitchFamily="65" charset="-120"/>
                  <a:cs typeface="Microsoft JhengHei"/>
                  <a:sym typeface="Microsoft JhengHei"/>
                </a:rPr>
                <a:t>6.</a:t>
              </a:r>
              <a:br>
                <a:rPr lang="en-US" altLang="zh-TW" sz="2750" dirty="0">
                  <a:solidFill>
                    <a:srgbClr val="265C9E"/>
                  </a:solidFill>
                  <a:latin typeface="Agenda" panose="02000603040000020004" pitchFamily="2" charset="0"/>
                  <a:ea typeface="標楷體" pitchFamily="65" charset="-120"/>
                  <a:cs typeface="Microsoft JhengHei"/>
                  <a:sym typeface="Microsoft JhengHei"/>
                </a:rPr>
              </a:br>
              <a:r>
                <a:rPr lang="en-US" altLang="zh-TW" sz="2750" dirty="0">
                  <a:solidFill>
                    <a:srgbClr val="265C9E"/>
                  </a:solidFill>
                  <a:latin typeface="Agenda" panose="02000603040000020004" pitchFamily="2" charset="0"/>
                  <a:ea typeface="標楷體" pitchFamily="65" charset="-120"/>
                  <a:cs typeface="Microsoft JhengHei"/>
                  <a:sym typeface="Microsoft JhengHei"/>
                </a:rPr>
                <a:t>7.</a:t>
              </a:r>
              <a:endParaRPr sz="2750" b="0" i="0" u="none" strike="noStrike" cap="none" dirty="0">
                <a:solidFill>
                  <a:srgbClr val="000000"/>
                </a:solidFill>
                <a:latin typeface="Agenda" panose="02000603040000020004" pitchFamily="2" charset="0"/>
                <a:ea typeface="標楷體" pitchFamily="65" charset="-120"/>
                <a:cs typeface="Microsoft JhengHei"/>
                <a:sym typeface="Microsoft JhengHe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
          <p:cNvSpPr txBox="1">
            <a:spLocks noGrp="1"/>
          </p:cNvSpPr>
          <p:nvPr>
            <p:ph type="body" idx="1"/>
          </p:nvPr>
        </p:nvSpPr>
        <p:spPr>
          <a:xfrm>
            <a:off x="1094912" y="487732"/>
            <a:ext cx="7319325" cy="559597"/>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rgbClr val="265C9E"/>
              </a:buClr>
              <a:buSzPts val="3200"/>
              <a:buNone/>
            </a:pPr>
            <a:r>
              <a:rPr lang="en-US" altLang="zh-TW" sz="3000" b="1" dirty="0">
                <a:solidFill>
                  <a:srgbClr val="265C9E"/>
                </a:solidFill>
                <a:latin typeface="Agenda" panose="02000603040000020004" pitchFamily="2" charset="0"/>
                <a:ea typeface="MFinance HK Bold" pitchFamily="2" charset="-120"/>
                <a:cs typeface="Microsoft JhengHei"/>
                <a:sym typeface="Microsoft JhengHei"/>
              </a:rPr>
              <a:t>School-based Application 1: for Individual </a:t>
            </a:r>
            <a:r>
              <a:rPr lang="en-US" altLang="zh-TW" sz="3000" b="1" dirty="0" smtClean="0">
                <a:solidFill>
                  <a:srgbClr val="265C9E"/>
                </a:solidFill>
                <a:latin typeface="Agenda" panose="02000603040000020004" pitchFamily="2" charset="0"/>
                <a:ea typeface="MFinance HK Bold" pitchFamily="2" charset="-120"/>
                <a:cs typeface="Microsoft JhengHei"/>
                <a:sym typeface="Microsoft JhengHei"/>
              </a:rPr>
              <a:t>Teachers</a:t>
            </a:r>
            <a:endParaRPr sz="3000" b="1" dirty="0">
              <a:solidFill>
                <a:srgbClr val="265C9E"/>
              </a:solidFill>
              <a:latin typeface="Agenda" panose="02000603040000020004" pitchFamily="2" charset="0"/>
              <a:ea typeface="MFinance HK Bold" pitchFamily="2" charset="-120"/>
              <a:cs typeface="Microsoft JhengHei"/>
              <a:sym typeface="Microsoft JhengHei"/>
            </a:endParaRPr>
          </a:p>
        </p:txBody>
      </p:sp>
      <p:sp>
        <p:nvSpPr>
          <p:cNvPr id="272" name="Google Shape;272;p2"/>
          <p:cNvSpPr txBox="1"/>
          <p:nvPr/>
        </p:nvSpPr>
        <p:spPr>
          <a:xfrm>
            <a:off x="587024" y="2231728"/>
            <a:ext cx="8003822" cy="1819208"/>
          </a:xfrm>
          <a:prstGeom prst="rect">
            <a:avLst/>
          </a:prstGeom>
          <a:noFill/>
          <a:ln>
            <a:noFill/>
          </a:ln>
        </p:spPr>
        <p:txBody>
          <a:bodyPr spcFirstLastPara="1" wrap="square" lIns="0" tIns="45700" rIns="0" bIns="45700" anchor="t" anchorCtr="0">
            <a:noAutofit/>
          </a:bodyPr>
          <a:lstStyle/>
          <a:p>
            <a:pPr marL="0" marR="0" lvl="0" indent="0" algn="just" rtl="0">
              <a:lnSpc>
                <a:spcPct val="100000"/>
              </a:lnSpc>
              <a:spcBef>
                <a:spcPts val="0"/>
              </a:spcBef>
              <a:spcAft>
                <a:spcPts val="0"/>
              </a:spcAft>
              <a:buClr>
                <a:srgbClr val="4F81BD"/>
              </a:buClr>
              <a:buSzPct val="100000"/>
              <a:buFont typeface="Calibri"/>
              <a:buNone/>
            </a:pPr>
            <a:r>
              <a:rPr lang="en-GB" altLang="zh-TW" sz="1600" b="1" i="0" u="none" strike="noStrike" cap="none" dirty="0">
                <a:solidFill>
                  <a:srgbClr val="4F81BD"/>
                </a:solidFill>
                <a:latin typeface="Agenda" panose="02000603040000020004" pitchFamily="2" charset="0"/>
                <a:ea typeface="標楷體" pitchFamily="65" charset="-120"/>
                <a:cs typeface="Microsoft JhengHei"/>
                <a:sym typeface="Microsoft JhengHei"/>
              </a:rPr>
              <a:t>At the individual level:</a:t>
            </a:r>
            <a:endParaRPr lang="zh-TW" altLang="en-US" sz="1600" b="1" i="0" u="none" strike="noStrike" cap="none" dirty="0">
              <a:solidFill>
                <a:srgbClr val="4F81BD"/>
              </a:solidFill>
              <a:latin typeface="Agenda" panose="02000603040000020004" pitchFamily="2" charset="0"/>
              <a:ea typeface="標楷體" pitchFamily="65" charset="-120"/>
              <a:cs typeface="Microsoft JhengHei"/>
              <a:sym typeface="Microsoft JhengHei"/>
            </a:endParaRPr>
          </a:p>
          <a:p>
            <a:pPr marL="0" marR="0" lvl="0" indent="0" algn="just" rtl="0">
              <a:lnSpc>
                <a:spcPct val="120000"/>
              </a:lnSpc>
              <a:spcBef>
                <a:spcPts val="1400"/>
              </a:spcBef>
              <a:spcAft>
                <a:spcPts val="0"/>
              </a:spcAft>
              <a:buClr>
                <a:srgbClr val="4F81BD"/>
              </a:buClr>
              <a:buSzPct val="100000"/>
              <a:buFont typeface="Calibri"/>
              <a:buNone/>
            </a:pPr>
            <a:r>
              <a:rPr lang="en-US" altLang="zh-TW" sz="1600" i="0" u="none" strike="noStrike" cap="none" dirty="0">
                <a:solidFill>
                  <a:srgbClr val="4F81BD"/>
                </a:solidFill>
                <a:latin typeface="Agenda" panose="02000603040000020004" pitchFamily="2" charset="0"/>
                <a:ea typeface="標楷體" pitchFamily="65" charset="-120"/>
                <a:cs typeface="Microsoft JhengHei"/>
                <a:sym typeface="Microsoft JhengHei"/>
              </a:rPr>
              <a:t>Some schools include an item called “Personal Development Plan” in the appraisal reports of teachers.  Teachers may use the Self-Reflection Tool (SRT) to reflect on their own performance, and then formulate a </a:t>
            </a:r>
            <a:r>
              <a:rPr lang="en-US" altLang="zh-TW" sz="1600" i="0" u="none" strike="noStrike" cap="none" dirty="0" smtClean="0">
                <a:solidFill>
                  <a:srgbClr val="4F81BD"/>
                </a:solidFill>
                <a:latin typeface="Agenda" panose="02000603040000020004" pitchFamily="2" charset="0"/>
                <a:ea typeface="標楷體" pitchFamily="65" charset="-120"/>
                <a:cs typeface="Microsoft JhengHei"/>
                <a:sym typeface="Microsoft JhengHei"/>
              </a:rPr>
              <a:t>professional </a:t>
            </a:r>
            <a:r>
              <a:rPr lang="en-US" altLang="zh-TW" sz="1600" i="0" u="none" strike="noStrike" cap="none" dirty="0">
                <a:solidFill>
                  <a:srgbClr val="4F81BD"/>
                </a:solidFill>
                <a:latin typeface="Agenda" panose="02000603040000020004" pitchFamily="2" charset="0"/>
                <a:ea typeface="標楷體" pitchFamily="65" charset="-120"/>
                <a:cs typeface="Microsoft JhengHei"/>
                <a:sym typeface="Microsoft JhengHei"/>
              </a:rPr>
              <a:t>development plan, complete with an action plan, resource requirements and success indicators for the medium term or the coming year.</a:t>
            </a:r>
            <a:endParaRPr lang="zh-TW" altLang="en-US" sz="1600" i="0" u="none" strike="noStrike" cap="none" dirty="0">
              <a:solidFill>
                <a:srgbClr val="4F81BD"/>
              </a:solidFill>
              <a:latin typeface="Agenda" panose="02000603040000020004" pitchFamily="2" charset="0"/>
              <a:ea typeface="標楷體" pitchFamily="65" charset="-120"/>
              <a:cs typeface="Microsoft JhengHei"/>
              <a:sym typeface="Microsoft JhengHei"/>
            </a:endParaRPr>
          </a:p>
        </p:txBody>
      </p:sp>
      <p:pic>
        <p:nvPicPr>
          <p:cNvPr id="280" name="Google Shape;280;p2"/>
          <p:cNvPicPr preferRelativeResize="0"/>
          <p:nvPr/>
        </p:nvPicPr>
        <p:blipFill>
          <a:blip r:embed="rId3">
            <a:extLst>
              <a:ext uri="{28A0092B-C50C-407E-A947-70E740481C1C}">
                <a14:useLocalDpi xmlns:a14="http://schemas.microsoft.com/office/drawing/2010/main" val="0"/>
              </a:ext>
            </a:extLst>
          </a:blip>
          <a:stretch>
            <a:fillRect/>
          </a:stretch>
        </p:blipFill>
        <p:spPr>
          <a:xfrm rot="21398097">
            <a:off x="5372914" y="4194411"/>
            <a:ext cx="3352126" cy="2132426"/>
          </a:xfrm>
          <a:prstGeom prst="rect">
            <a:avLst/>
          </a:prstGeom>
          <a:noFill/>
          <a:ln>
            <a:noFill/>
          </a:ln>
          <a:effectLst>
            <a:reflection stA="30000" endPos="30000" dist="5000" dir="5400000" sy="-100000" algn="bl" rotWithShape="0"/>
          </a:effectLst>
        </p:spPr>
      </p:pic>
      <p:sp>
        <p:nvSpPr>
          <p:cNvPr id="281" name="Google Shape;281;p2"/>
          <p:cNvSpPr/>
          <p:nvPr/>
        </p:nvSpPr>
        <p:spPr>
          <a:xfrm>
            <a:off x="233668" y="4921443"/>
            <a:ext cx="4884242" cy="313892"/>
          </a:xfrm>
          <a:prstGeom prst="rect">
            <a:avLst/>
          </a:prstGeom>
          <a:noFill/>
          <a:ln>
            <a:noFill/>
          </a:ln>
        </p:spPr>
        <p:txBody>
          <a:bodyPr spcFirstLastPara="1" wrap="square" lIns="91425" tIns="45700" rIns="91425" bIns="45700" anchor="t" anchorCtr="0">
            <a:spAutoFit/>
          </a:bodyPr>
          <a:lstStyle/>
          <a:p>
            <a:pPr marL="614363" lvl="0" indent="-342900">
              <a:lnSpc>
                <a:spcPct val="90000"/>
              </a:lnSpc>
              <a:buClr>
                <a:srgbClr val="4F81BD"/>
              </a:buClr>
              <a:buSzPts val="2100"/>
              <a:buFont typeface="Arial" pitchFamily="34" charset="0"/>
              <a:buChar char="•"/>
            </a:pPr>
            <a:r>
              <a:rPr lang="en-US" altLang="zh-TW" sz="1600" i="0" u="none" strike="noStrike" cap="none" dirty="0">
                <a:solidFill>
                  <a:srgbClr val="4F81BD"/>
                </a:solidFill>
                <a:latin typeface="Agenda" panose="02000603040000020004" pitchFamily="2" charset="0"/>
                <a:ea typeface="標楷體" pitchFamily="65" charset="-120"/>
                <a:cs typeface="Microsoft JhengHei"/>
                <a:sym typeface="Microsoft JhengHei"/>
              </a:rPr>
              <a:t>Making use of the Self-Reflection Tool</a:t>
            </a:r>
            <a:endParaRPr sz="1600" i="0" u="none" strike="noStrike" cap="none" dirty="0">
              <a:solidFill>
                <a:srgbClr val="4F81BD"/>
              </a:solidFill>
              <a:latin typeface="Agenda" panose="02000603040000020004" pitchFamily="2" charset="0"/>
              <a:ea typeface="標楷體" pitchFamily="65" charset="-120"/>
              <a:cs typeface="Microsoft JhengHei"/>
              <a:sym typeface="Microsoft JhengHei"/>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a:t>
            </a:fld>
            <a:endParaRPr lang="zh-TW" altLang="en-US"/>
          </a:p>
        </p:txBody>
      </p:sp>
      <p:grpSp>
        <p:nvGrpSpPr>
          <p:cNvPr id="13" name="群組 12"/>
          <p:cNvGrpSpPr/>
          <p:nvPr/>
        </p:nvGrpSpPr>
        <p:grpSpPr>
          <a:xfrm>
            <a:off x="1250073" y="1092989"/>
            <a:ext cx="6727576" cy="919488"/>
            <a:chOff x="1464564" y="1092989"/>
            <a:chExt cx="6727576" cy="919488"/>
          </a:xfrm>
        </p:grpSpPr>
        <p:sp>
          <p:nvSpPr>
            <p:cNvPr id="20" name="Google Shape;289;p3"/>
            <p:cNvSpPr txBox="1"/>
            <p:nvPr/>
          </p:nvSpPr>
          <p:spPr>
            <a:xfrm>
              <a:off x="3176740" y="1149591"/>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0" i="0" u="none" strike="noStrike" cap="none">
                  <a:solidFill>
                    <a:srgbClr val="265991"/>
                  </a:solidFill>
                  <a:latin typeface="Agenda" panose="02000603040000020004" pitchFamily="2" charset="0"/>
                  <a:ea typeface="Microsoft JhengHei"/>
                  <a:cs typeface="Microsoft JhengHei"/>
                  <a:sym typeface="Microsoft JhengHei"/>
                </a:rPr>
                <a:t>……</a:t>
              </a:r>
              <a:endParaRPr sz="3000" b="0" i="0" u="none" strike="noStrike" cap="none">
                <a:solidFill>
                  <a:srgbClr val="265991"/>
                </a:solidFill>
                <a:latin typeface="Agenda" panose="02000603040000020004" pitchFamily="2" charset="0"/>
                <a:ea typeface="Microsoft JhengHei"/>
                <a:cs typeface="Microsoft JhengHei"/>
                <a:sym typeface="Microsoft JhengHei"/>
              </a:endParaRPr>
            </a:p>
          </p:txBody>
        </p:sp>
        <p:sp>
          <p:nvSpPr>
            <p:cNvPr id="21" name="Google Shape;290;p3"/>
            <p:cNvSpPr txBox="1"/>
            <p:nvPr/>
          </p:nvSpPr>
          <p:spPr>
            <a:xfrm>
              <a:off x="5778658" y="1140447"/>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0" i="0" u="none" strike="noStrike" cap="none" dirty="0">
                  <a:solidFill>
                    <a:srgbClr val="265991"/>
                  </a:solidFill>
                  <a:latin typeface="Agenda" panose="02000603040000020004" pitchFamily="2" charset="0"/>
                  <a:ea typeface="Microsoft JhengHei"/>
                  <a:cs typeface="Microsoft JhengHei"/>
                  <a:sym typeface="Microsoft JhengHei"/>
                </a:rPr>
                <a:t>……</a:t>
              </a:r>
              <a:endParaRPr sz="3000" b="0" i="0" u="none" strike="noStrike" cap="none" dirty="0">
                <a:solidFill>
                  <a:srgbClr val="265991"/>
                </a:solidFill>
                <a:latin typeface="Agenda" panose="02000603040000020004" pitchFamily="2" charset="0"/>
                <a:ea typeface="Microsoft JhengHei"/>
                <a:cs typeface="Microsoft JhengHei"/>
                <a:sym typeface="Microsoft JhengHei"/>
              </a:endParaRPr>
            </a:p>
          </p:txBody>
        </p:sp>
        <p:sp>
          <p:nvSpPr>
            <p:cNvPr id="22" name="Google Shape;291;p3"/>
            <p:cNvSpPr/>
            <p:nvPr/>
          </p:nvSpPr>
          <p:spPr>
            <a:xfrm>
              <a:off x="1464564" y="1092989"/>
              <a:ext cx="1570007" cy="845922"/>
            </a:xfrm>
            <a:prstGeom prst="ellipse">
              <a:avLst/>
            </a:prstGeom>
            <a:gradFill>
              <a:gsLst>
                <a:gs pos="0">
                  <a:srgbClr val="BCDBE6"/>
                </a:gs>
                <a:gs pos="50000">
                  <a:srgbClr val="A4CEDC"/>
                </a:gs>
                <a:gs pos="100000">
                  <a:srgbClr val="8FC6D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Individual</a:t>
              </a:r>
              <a:endParaRPr i="0" u="none" strike="noStrike" cap="none" dirty="0">
                <a:solidFill>
                  <a:srgbClr val="000000"/>
                </a:solidFill>
                <a:latin typeface="Agenda" panose="02000603040000020004" pitchFamily="2" charset="0"/>
                <a:ea typeface="MFinance HK Bold" pitchFamily="2" charset="-120"/>
                <a:cs typeface="Microsoft JhengHei"/>
                <a:sym typeface="Microsoft JhengHei"/>
              </a:endParaRPr>
            </a:p>
          </p:txBody>
        </p:sp>
        <p:sp>
          <p:nvSpPr>
            <p:cNvPr id="23" name="Google Shape;292;p3"/>
            <p:cNvSpPr/>
            <p:nvPr/>
          </p:nvSpPr>
          <p:spPr>
            <a:xfrm>
              <a:off x="4105161" y="1149591"/>
              <a:ext cx="1673497" cy="845922"/>
            </a:xfrm>
            <a:prstGeom prst="ellipse">
              <a:avLst/>
            </a:prstGeom>
            <a:solidFill>
              <a:srgbClr val="FBD4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Subject Panel and Committee</a:t>
              </a:r>
              <a:endParaRPr sz="800" dirty="0">
                <a:latin typeface="Agenda" panose="02000603040000020004" pitchFamily="2" charset="0"/>
                <a:ea typeface="MFinance HK Bold" pitchFamily="2" charset="-120"/>
              </a:endParaRPr>
            </a:p>
          </p:txBody>
        </p:sp>
        <p:sp>
          <p:nvSpPr>
            <p:cNvPr id="24" name="Google Shape;293;p3"/>
            <p:cNvSpPr/>
            <p:nvPr/>
          </p:nvSpPr>
          <p:spPr>
            <a:xfrm>
              <a:off x="6622133" y="1166555"/>
              <a:ext cx="1570007" cy="84592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School</a:t>
              </a:r>
              <a:endParaRPr sz="800" dirty="0">
                <a:latin typeface="Agenda" panose="02000603040000020004" pitchFamily="2" charset="0"/>
                <a:ea typeface="MFinance HK Bold" pitchFamily="2" charset="-120"/>
              </a:endParaRPr>
            </a:p>
          </p:txBody>
        </p:sp>
      </p:grpSp>
      <p:grpSp>
        <p:nvGrpSpPr>
          <p:cNvPr id="3" name="群組 2"/>
          <p:cNvGrpSpPr/>
          <p:nvPr/>
        </p:nvGrpSpPr>
        <p:grpSpPr>
          <a:xfrm>
            <a:off x="0" y="-201513"/>
            <a:ext cx="1479550" cy="1897909"/>
            <a:chOff x="0" y="-201513"/>
            <a:chExt cx="1479550" cy="1897909"/>
          </a:xfrm>
        </p:grpSpPr>
        <p:sp>
          <p:nvSpPr>
            <p:cNvPr id="14" name="Google Shape;264;p1"/>
            <p:cNvSpPr/>
            <p:nvPr/>
          </p:nvSpPr>
          <p:spPr>
            <a:xfrm>
              <a:off x="0" y="-42862"/>
              <a:ext cx="1479550" cy="1739258"/>
            </a:xfrm>
            <a:prstGeom prst="diagStripe">
              <a:avLst>
                <a:gd name="adj" fmla="val 50000"/>
              </a:avLst>
            </a:prstGeom>
            <a:solidFill>
              <a:schemeClr val="accent6"/>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265;p1"/>
            <p:cNvSpPr txBox="1"/>
            <p:nvPr/>
          </p:nvSpPr>
          <p:spPr>
            <a:xfrm rot="18570380">
              <a:off x="47232" y="250751"/>
              <a:ext cx="130459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Microsoft JhengHei"/>
                <a:buNone/>
              </a:pPr>
              <a:r>
                <a:rPr lang="en-GB" altLang="zh-TW" sz="2000" i="0" u="none" strike="noStrike" cap="none" dirty="0">
                  <a:solidFill>
                    <a:schemeClr val="bg1"/>
                  </a:solidFill>
                  <a:latin typeface="Agenda" panose="02000603040000020004" pitchFamily="2" charset="0"/>
                  <a:ea typeface="MFinance HK Bold" pitchFamily="2" charset="-120"/>
                  <a:cs typeface="Microsoft JhengHei"/>
                  <a:sym typeface="Microsoft JhengHei"/>
                </a:rPr>
                <a:t>Example</a:t>
              </a:r>
              <a:endParaRPr sz="2000" i="0" u="none" strike="noStrike" cap="none" dirty="0">
                <a:solidFill>
                  <a:schemeClr val="bg1"/>
                </a:solidFill>
                <a:latin typeface="Agenda" panose="02000603040000020004" pitchFamily="2" charset="0"/>
                <a:ea typeface="MFinance HK Bold" pitchFamily="2" charset="-120"/>
                <a:cs typeface="Microsoft JhengHei"/>
                <a:sym typeface="Microsoft JhengHei"/>
              </a:endParaRPr>
            </a:p>
          </p:txBody>
        </p:sp>
      </p:grpSp>
      <p:sp>
        <p:nvSpPr>
          <p:cNvPr id="16" name="Google Shape;281;p2"/>
          <p:cNvSpPr/>
          <p:nvPr/>
        </p:nvSpPr>
        <p:spPr>
          <a:xfrm>
            <a:off x="233668" y="4343753"/>
            <a:ext cx="4884242" cy="313892"/>
          </a:xfrm>
          <a:prstGeom prst="rect">
            <a:avLst/>
          </a:prstGeom>
          <a:noFill/>
          <a:ln>
            <a:noFill/>
          </a:ln>
        </p:spPr>
        <p:txBody>
          <a:bodyPr spcFirstLastPara="1" wrap="square" lIns="91425" tIns="45700" rIns="91425" bIns="45700" anchor="t" anchorCtr="0">
            <a:spAutoFit/>
          </a:bodyPr>
          <a:lstStyle/>
          <a:p>
            <a:pPr marL="271463" marR="0" lvl="0" indent="0" algn="l" rtl="0">
              <a:lnSpc>
                <a:spcPct val="90000"/>
              </a:lnSpc>
              <a:spcBef>
                <a:spcPts val="0"/>
              </a:spcBef>
              <a:spcAft>
                <a:spcPts val="0"/>
              </a:spcAft>
              <a:buClr>
                <a:srgbClr val="4F81BD"/>
              </a:buClr>
              <a:buSzPts val="2400"/>
              <a:buFont typeface="Microsoft JhengHei"/>
              <a:buNone/>
            </a:pPr>
            <a:r>
              <a:rPr lang="en-GB" altLang="zh-TW" sz="1600" b="1" i="0" u="none" strike="noStrike" cap="none" dirty="0">
                <a:solidFill>
                  <a:srgbClr val="4F81BD"/>
                </a:solidFill>
                <a:latin typeface="Agenda" panose="02000603040000020004" pitchFamily="2" charset="0"/>
                <a:ea typeface="標楷體" pitchFamily="65" charset="-120"/>
                <a:cs typeface="Microsoft JhengHei"/>
                <a:sym typeface="Microsoft JhengHei"/>
              </a:rPr>
              <a:t>Recommended Professional Development Activity:</a:t>
            </a:r>
            <a:endParaRPr sz="1600" i="0" u="none" strike="noStrike" cap="none" dirty="0">
              <a:solidFill>
                <a:srgbClr val="4F81BD"/>
              </a:solidFill>
              <a:latin typeface="Agenda" panose="02000603040000020004" pitchFamily="2" charset="0"/>
              <a:ea typeface="標楷體" pitchFamily="65" charset="-120"/>
              <a:cs typeface="Microsoft JhengHei"/>
              <a:sym typeface="Microsoft Jheng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
          <p:cNvSpPr txBox="1">
            <a:spLocks noGrp="1"/>
          </p:cNvSpPr>
          <p:nvPr>
            <p:ph type="body" idx="1"/>
          </p:nvPr>
        </p:nvSpPr>
        <p:spPr>
          <a:xfrm>
            <a:off x="909195" y="165714"/>
            <a:ext cx="8234805" cy="10627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accent6"/>
              </a:buClr>
              <a:buSzPts val="3200"/>
              <a:buNone/>
            </a:pPr>
            <a:r>
              <a:rPr lang="en-US" altLang="zh-TW" sz="2400" b="1" dirty="0">
                <a:solidFill>
                  <a:schemeClr val="accent6"/>
                </a:solidFill>
                <a:latin typeface="Agenda" panose="02000603040000020004" pitchFamily="2" charset="0"/>
                <a:ea typeface="MFinance HK Bold" pitchFamily="2" charset="-120"/>
                <a:cs typeface="Microsoft JhengHei"/>
                <a:sym typeface="Microsoft JhengHei"/>
              </a:rPr>
              <a:t>School-based Application 2: Assisting Subject Panels and Committees in Formulating Professional Development Plans</a:t>
            </a:r>
            <a:endParaRPr sz="2400" b="1" dirty="0">
              <a:solidFill>
                <a:schemeClr val="accent6"/>
              </a:solidFill>
              <a:latin typeface="Agenda" panose="02000603040000020004" pitchFamily="2" charset="0"/>
              <a:ea typeface="MFinance HK Bold" pitchFamily="2" charset="-120"/>
              <a:cs typeface="Microsoft JhengHei"/>
              <a:sym typeface="Microsoft JhengHei"/>
            </a:endParaRPr>
          </a:p>
          <a:p>
            <a:pPr marL="0" lvl="0" indent="0" algn="ctr" rtl="0">
              <a:lnSpc>
                <a:spcPct val="90000"/>
              </a:lnSpc>
              <a:spcBef>
                <a:spcPts val="750"/>
              </a:spcBef>
              <a:spcAft>
                <a:spcPts val="0"/>
              </a:spcAft>
              <a:buClr>
                <a:schemeClr val="dk1"/>
              </a:buClr>
              <a:buSzPts val="3200"/>
              <a:buNone/>
            </a:pPr>
            <a:endParaRPr sz="2000" dirty="0">
              <a:solidFill>
                <a:srgbClr val="265C9E"/>
              </a:solidFill>
              <a:latin typeface="Agenda" panose="02000603040000020004" pitchFamily="2" charset="0"/>
              <a:ea typeface="MFinance HK Bold" pitchFamily="2" charset="-120"/>
              <a:cs typeface="Microsoft JhengHei"/>
              <a:sym typeface="Microsoft JhengHei"/>
            </a:endParaRPr>
          </a:p>
        </p:txBody>
      </p:sp>
      <p:sp>
        <p:nvSpPr>
          <p:cNvPr id="288" name="Google Shape;288;p3"/>
          <p:cNvSpPr txBox="1"/>
          <p:nvPr/>
        </p:nvSpPr>
        <p:spPr>
          <a:xfrm>
            <a:off x="494217" y="2152401"/>
            <a:ext cx="8234805" cy="18647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4F81BD"/>
              </a:buClr>
              <a:buSzPct val="100000"/>
              <a:buFont typeface="Calibri"/>
              <a:buNone/>
            </a:pPr>
            <a:r>
              <a:rPr lang="en-US" altLang="zh-TW" sz="1600" b="1" i="0" u="none" strike="noStrike" cap="none" dirty="0">
                <a:solidFill>
                  <a:srgbClr val="F79646"/>
                </a:solidFill>
                <a:latin typeface="Agenda" panose="02000603040000020004" pitchFamily="2" charset="0"/>
                <a:ea typeface="標楷體" pitchFamily="65" charset="-120"/>
                <a:cs typeface="Microsoft JhengHei"/>
                <a:sym typeface="Microsoft JhengHei"/>
              </a:rPr>
              <a:t>At the subject panel and committee level:</a:t>
            </a:r>
            <a:endParaRPr sz="1600" b="1" i="0" u="none" strike="noStrike" cap="none" dirty="0">
              <a:solidFill>
                <a:srgbClr val="F79646"/>
              </a:solidFill>
              <a:latin typeface="Agenda" panose="02000603040000020004" pitchFamily="2" charset="0"/>
              <a:ea typeface="標楷體" pitchFamily="65" charset="-120"/>
              <a:cs typeface="Microsoft JhengHei"/>
              <a:sym typeface="Microsoft JhengHei"/>
            </a:endParaRPr>
          </a:p>
          <a:p>
            <a:pPr marL="0" marR="0" lvl="0" indent="0" algn="just" rtl="0">
              <a:spcBef>
                <a:spcPts val="1400"/>
              </a:spcBef>
              <a:spcAft>
                <a:spcPts val="0"/>
              </a:spcAft>
              <a:buClr>
                <a:srgbClr val="4F81BD"/>
              </a:buClr>
              <a:buSzPct val="100000"/>
              <a:buFont typeface="Calibri"/>
              <a:buNone/>
            </a:pPr>
            <a:r>
              <a:rPr lang="en-US" altLang="zh-TW" sz="1600" i="0" u="none" strike="noStrike" cap="none" dirty="0">
                <a:solidFill>
                  <a:srgbClr val="F79646"/>
                </a:solidFill>
                <a:latin typeface="Agenda" panose="02000603040000020004" pitchFamily="2" charset="0"/>
                <a:ea typeface="標楷體" pitchFamily="65" charset="-120"/>
                <a:cs typeface="Microsoft JhengHei"/>
                <a:sym typeface="Microsoft JhengHei"/>
              </a:rPr>
              <a:t>Upon reviewing the overall performance of teachers in fulfilling the role of a Caring Cultivator, the Student Development and Support Committee of a school identified aspects of the role that warranted further attention and drew up professional development plans for teachers accordingly.</a:t>
            </a:r>
            <a:endParaRPr sz="1600" i="0" u="none" strike="noStrike" cap="none" dirty="0">
              <a:solidFill>
                <a:srgbClr val="F79646"/>
              </a:solidFill>
              <a:latin typeface="Agenda" panose="02000603040000020004" pitchFamily="2" charset="0"/>
              <a:ea typeface="標楷體" pitchFamily="65" charset="-120"/>
              <a:cs typeface="Microsoft JhengHei"/>
              <a:sym typeface="Microsoft JhengHei"/>
            </a:endParaRPr>
          </a:p>
        </p:txBody>
      </p:sp>
      <p:pic>
        <p:nvPicPr>
          <p:cNvPr id="296" name="Google Shape;296;p3"/>
          <p:cNvPicPr preferRelativeResize="0"/>
          <p:nvPr/>
        </p:nvPicPr>
        <p:blipFill rotWithShape="1">
          <a:blip r:embed="rId3">
            <a:alphaModFix/>
          </a:blip>
          <a:srcRect/>
          <a:stretch/>
        </p:blipFill>
        <p:spPr>
          <a:xfrm rot="5400000">
            <a:off x="6203544" y="3991386"/>
            <a:ext cx="2808224" cy="2030075"/>
          </a:xfrm>
          <a:prstGeom prst="rect">
            <a:avLst/>
          </a:prstGeom>
          <a:noFill/>
          <a:ln>
            <a:noFill/>
          </a:ln>
        </p:spPr>
      </p:pic>
      <p:pic>
        <p:nvPicPr>
          <p:cNvPr id="297" name="Google Shape;297;p3"/>
          <p:cNvPicPr preferRelativeResize="0"/>
          <p:nvPr/>
        </p:nvPicPr>
        <p:blipFill rotWithShape="1">
          <a:blip r:embed="rId4">
            <a:alphaModFix/>
          </a:blip>
          <a:srcRect t="3679" r="2128" b="10672"/>
          <a:stretch/>
        </p:blipFill>
        <p:spPr>
          <a:xfrm>
            <a:off x="904807" y="5000978"/>
            <a:ext cx="3106941" cy="1537485"/>
          </a:xfrm>
          <a:prstGeom prst="rect">
            <a:avLst/>
          </a:prstGeom>
          <a:noFill/>
          <a:ln>
            <a:noFill/>
          </a:ln>
        </p:spPr>
      </p:pic>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a:t>
            </a:fld>
            <a:endParaRPr lang="zh-TW" altLang="en-US"/>
          </a:p>
        </p:txBody>
      </p:sp>
      <p:sp>
        <p:nvSpPr>
          <p:cNvPr id="15" name="Google Shape;288;p3"/>
          <p:cNvSpPr txBox="1"/>
          <p:nvPr/>
        </p:nvSpPr>
        <p:spPr>
          <a:xfrm>
            <a:off x="494217" y="3602311"/>
            <a:ext cx="5913425" cy="1901991"/>
          </a:xfrm>
          <a:prstGeom prst="rect">
            <a:avLst/>
          </a:prstGeom>
          <a:noFill/>
          <a:ln>
            <a:noFill/>
          </a:ln>
        </p:spPr>
        <p:txBody>
          <a:bodyPr spcFirstLastPara="1" wrap="square" lIns="0" tIns="45700" rIns="0" bIns="45700" anchor="t" anchorCtr="0">
            <a:noAutofit/>
          </a:bodyPr>
          <a:lstStyle/>
          <a:p>
            <a:pPr marL="0" marR="0" lvl="0" indent="0" algn="l" rtl="0">
              <a:lnSpc>
                <a:spcPct val="130000"/>
              </a:lnSpc>
              <a:spcAft>
                <a:spcPts val="0"/>
              </a:spcAft>
              <a:buClr>
                <a:srgbClr val="4F81BD"/>
              </a:buClr>
              <a:buSzPct val="100000"/>
              <a:buFont typeface="Calibri"/>
              <a:buNone/>
            </a:pPr>
            <a:r>
              <a:rPr lang="en-GB" altLang="zh-TW" sz="1600" b="1" i="0" u="none" strike="noStrike" cap="none" dirty="0">
                <a:solidFill>
                  <a:srgbClr val="F79646"/>
                </a:solidFill>
                <a:latin typeface="Agenda" panose="02000603040000020004" pitchFamily="2" charset="0"/>
                <a:ea typeface="標楷體" pitchFamily="65" charset="-120"/>
                <a:cs typeface="Microsoft JhengHei"/>
                <a:sym typeface="Microsoft JhengHei"/>
              </a:rPr>
              <a:t>Recommended Professional Development Activities:</a:t>
            </a:r>
          </a:p>
          <a:p>
            <a:pPr marL="285750" marR="0" lvl="0" indent="-285750" algn="l" rtl="0">
              <a:lnSpc>
                <a:spcPct val="130000"/>
              </a:lnSpc>
              <a:spcAft>
                <a:spcPts val="0"/>
              </a:spcAft>
              <a:buClr>
                <a:schemeClr val="accent6"/>
              </a:buClr>
              <a:buSzPct val="100000"/>
              <a:buFont typeface="Arial" panose="020B0604020202020204" pitchFamily="34" charset="0"/>
              <a:buChar char="•"/>
            </a:pPr>
            <a:r>
              <a:rPr lang="en-US" altLang="zh-TW" sz="1600" i="0" u="none" strike="noStrike" cap="none" dirty="0">
                <a:solidFill>
                  <a:srgbClr val="F79646"/>
                </a:solidFill>
                <a:latin typeface="Agenda" panose="02000603040000020004" pitchFamily="2" charset="0"/>
                <a:ea typeface="標楷體" pitchFamily="65" charset="-120"/>
                <a:cs typeface="Microsoft JhengHei"/>
                <a:sym typeface="Microsoft JhengHei"/>
              </a:rPr>
              <a:t>Story viewing and sharing</a:t>
            </a:r>
          </a:p>
          <a:p>
            <a:pPr marL="285750" marR="0" lvl="0" indent="-285750" algn="l" rtl="0">
              <a:lnSpc>
                <a:spcPct val="130000"/>
              </a:lnSpc>
              <a:spcAft>
                <a:spcPts val="0"/>
              </a:spcAft>
              <a:buClr>
                <a:schemeClr val="accent6"/>
              </a:buClr>
              <a:buSzPct val="100000"/>
              <a:buFont typeface="Arial" panose="020B0604020202020204" pitchFamily="34" charset="0"/>
              <a:buChar char="•"/>
            </a:pPr>
            <a:r>
              <a:rPr lang="en-US" altLang="zh-TW" sz="1600" i="0" u="none" strike="noStrike" cap="none" dirty="0">
                <a:solidFill>
                  <a:srgbClr val="F79646"/>
                </a:solidFill>
                <a:latin typeface="Agenda" panose="02000603040000020004" pitchFamily="2" charset="0"/>
                <a:ea typeface="標楷體" pitchFamily="65" charset="-120"/>
                <a:cs typeface="Microsoft JhengHei"/>
                <a:sym typeface="Microsoft JhengHei"/>
              </a:rPr>
              <a:t>Sharing experiences in exemplifying teachers’ professional roles</a:t>
            </a:r>
            <a:endParaRPr lang="zh-TW" altLang="en-US" sz="1600" i="0" u="none" strike="noStrike" cap="none" dirty="0">
              <a:solidFill>
                <a:srgbClr val="F79646"/>
              </a:solidFill>
              <a:latin typeface="Agenda" panose="02000603040000020004" pitchFamily="2" charset="0"/>
              <a:ea typeface="標楷體" pitchFamily="65" charset="-120"/>
              <a:cs typeface="Microsoft JhengHei"/>
              <a:sym typeface="Microsoft JhengHei"/>
            </a:endParaRPr>
          </a:p>
        </p:txBody>
      </p:sp>
      <p:sp>
        <p:nvSpPr>
          <p:cNvPr id="16" name="Google Shape;264;p1"/>
          <p:cNvSpPr/>
          <p:nvPr/>
        </p:nvSpPr>
        <p:spPr>
          <a:xfrm>
            <a:off x="0" y="-42862"/>
            <a:ext cx="1479550" cy="1739258"/>
          </a:xfrm>
          <a:prstGeom prst="diagStripe">
            <a:avLst>
              <a:gd name="adj" fmla="val 50000"/>
            </a:avLst>
          </a:prstGeom>
          <a:solidFill>
            <a:schemeClr val="accent6"/>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 name="Google Shape;265;p1">
            <a:extLst>
              <a:ext uri="{FF2B5EF4-FFF2-40B4-BE49-F238E27FC236}">
                <a16:creationId xmlns:a16="http://schemas.microsoft.com/office/drawing/2014/main" id="{F1F45B0F-610F-C44A-A2E9-843060F8A7BC}"/>
              </a:ext>
            </a:extLst>
          </p:cNvPr>
          <p:cNvSpPr txBox="1"/>
          <p:nvPr/>
        </p:nvSpPr>
        <p:spPr>
          <a:xfrm rot="18570380">
            <a:off x="56389" y="270172"/>
            <a:ext cx="125425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Microsoft JhengHei"/>
              <a:buNone/>
            </a:pPr>
            <a:r>
              <a:rPr lang="en-GB" altLang="zh-TW" sz="2000" i="0" u="none" strike="noStrike" cap="none" dirty="0">
                <a:solidFill>
                  <a:schemeClr val="bg1"/>
                </a:solidFill>
                <a:latin typeface="Agenda" panose="02000603040000020004" pitchFamily="2" charset="0"/>
                <a:ea typeface="MFinance HK Bold" pitchFamily="2" charset="-120"/>
                <a:cs typeface="Microsoft JhengHei"/>
                <a:sym typeface="Microsoft JhengHei"/>
              </a:rPr>
              <a:t>Example</a:t>
            </a:r>
            <a:endParaRPr sz="2000" i="0" u="none" strike="noStrike" cap="none" dirty="0">
              <a:solidFill>
                <a:schemeClr val="bg1"/>
              </a:solidFill>
              <a:latin typeface="Agenda" panose="02000603040000020004" pitchFamily="2" charset="0"/>
              <a:ea typeface="MFinance HK Bold" pitchFamily="2" charset="-120"/>
              <a:cs typeface="Microsoft JhengHei"/>
              <a:sym typeface="Microsoft JhengHei"/>
            </a:endParaRPr>
          </a:p>
        </p:txBody>
      </p:sp>
      <p:sp>
        <p:nvSpPr>
          <p:cNvPr id="6" name="Google Shape;291;p3">
            <a:extLst>
              <a:ext uri="{FF2B5EF4-FFF2-40B4-BE49-F238E27FC236}">
                <a16:creationId xmlns:a16="http://schemas.microsoft.com/office/drawing/2014/main" id="{8225FE30-ED81-A783-D9AF-C7267CCCA4F7}"/>
              </a:ext>
            </a:extLst>
          </p:cNvPr>
          <p:cNvSpPr/>
          <p:nvPr/>
        </p:nvSpPr>
        <p:spPr>
          <a:xfrm>
            <a:off x="1250073" y="1092989"/>
            <a:ext cx="1570007" cy="845922"/>
          </a:xfrm>
          <a:prstGeom prst="ellipse">
            <a:avLst/>
          </a:prstGeom>
          <a:gradFill>
            <a:gsLst>
              <a:gs pos="0">
                <a:srgbClr val="BCDBE6"/>
              </a:gs>
              <a:gs pos="50000">
                <a:srgbClr val="A4CEDC"/>
              </a:gs>
              <a:gs pos="100000">
                <a:srgbClr val="8FC6D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Individual</a:t>
            </a:r>
            <a:endParaRPr i="0" u="none" strike="noStrike" cap="none" dirty="0">
              <a:solidFill>
                <a:srgbClr val="000000"/>
              </a:solidFill>
              <a:latin typeface="Agenda" panose="02000603040000020004" pitchFamily="2" charset="0"/>
              <a:ea typeface="MFinance HK Bold" pitchFamily="2" charset="-120"/>
              <a:cs typeface="Microsoft JhengHei"/>
              <a:sym typeface="Microsoft JhengHei"/>
            </a:endParaRPr>
          </a:p>
        </p:txBody>
      </p:sp>
      <p:sp>
        <p:nvSpPr>
          <p:cNvPr id="7" name="Google Shape;292;p3">
            <a:extLst>
              <a:ext uri="{FF2B5EF4-FFF2-40B4-BE49-F238E27FC236}">
                <a16:creationId xmlns:a16="http://schemas.microsoft.com/office/drawing/2014/main" id="{81B9A983-3BA8-BE7C-F5C6-D9685680D5A0}"/>
              </a:ext>
            </a:extLst>
          </p:cNvPr>
          <p:cNvSpPr/>
          <p:nvPr/>
        </p:nvSpPr>
        <p:spPr>
          <a:xfrm>
            <a:off x="3890670" y="1149591"/>
            <a:ext cx="1570007" cy="845922"/>
          </a:xfrm>
          <a:prstGeom prst="ellipse">
            <a:avLst/>
          </a:prstGeom>
          <a:solidFill>
            <a:srgbClr val="FBD4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Subject Panel and Committee</a:t>
            </a:r>
            <a:endParaRPr sz="800" dirty="0">
              <a:latin typeface="Agenda" panose="02000603040000020004" pitchFamily="2" charset="0"/>
              <a:ea typeface="MFinance HK Bold" pitchFamily="2" charset="-120"/>
            </a:endParaRPr>
          </a:p>
        </p:txBody>
      </p:sp>
      <p:sp>
        <p:nvSpPr>
          <p:cNvPr id="8" name="Google Shape;293;p3">
            <a:extLst>
              <a:ext uri="{FF2B5EF4-FFF2-40B4-BE49-F238E27FC236}">
                <a16:creationId xmlns:a16="http://schemas.microsoft.com/office/drawing/2014/main" id="{265DF671-818F-2659-FD35-05533B558482}"/>
              </a:ext>
            </a:extLst>
          </p:cNvPr>
          <p:cNvSpPr/>
          <p:nvPr/>
        </p:nvSpPr>
        <p:spPr>
          <a:xfrm>
            <a:off x="6407642" y="1166555"/>
            <a:ext cx="1570007" cy="84592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School</a:t>
            </a:r>
            <a:endParaRPr sz="800" dirty="0">
              <a:latin typeface="Agenda" panose="02000603040000020004" pitchFamily="2" charset="0"/>
              <a:ea typeface="MFinance HK Bold" pitchFamily="2" charset="-120"/>
            </a:endParaRPr>
          </a:p>
        </p:txBody>
      </p:sp>
      <p:grpSp>
        <p:nvGrpSpPr>
          <p:cNvPr id="9" name="群組 8">
            <a:extLst>
              <a:ext uri="{FF2B5EF4-FFF2-40B4-BE49-F238E27FC236}">
                <a16:creationId xmlns:a16="http://schemas.microsoft.com/office/drawing/2014/main" id="{7244D086-A11B-59E5-112E-0BA4F9B5187B}"/>
              </a:ext>
            </a:extLst>
          </p:cNvPr>
          <p:cNvGrpSpPr/>
          <p:nvPr/>
        </p:nvGrpSpPr>
        <p:grpSpPr>
          <a:xfrm>
            <a:off x="1250073" y="1092989"/>
            <a:ext cx="6727576" cy="919488"/>
            <a:chOff x="1464564" y="1092989"/>
            <a:chExt cx="6727576" cy="919488"/>
          </a:xfrm>
        </p:grpSpPr>
        <p:sp>
          <p:nvSpPr>
            <p:cNvPr id="10" name="Google Shape;289;p3">
              <a:extLst>
                <a:ext uri="{FF2B5EF4-FFF2-40B4-BE49-F238E27FC236}">
                  <a16:creationId xmlns:a16="http://schemas.microsoft.com/office/drawing/2014/main" id="{A2CF6721-8FAA-6D87-FCCE-7D4D5BF20792}"/>
                </a:ext>
              </a:extLst>
            </p:cNvPr>
            <p:cNvSpPr txBox="1"/>
            <p:nvPr/>
          </p:nvSpPr>
          <p:spPr>
            <a:xfrm>
              <a:off x="3176740" y="1149591"/>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0" i="0" u="none" strike="noStrike" cap="none">
                  <a:solidFill>
                    <a:srgbClr val="265991"/>
                  </a:solidFill>
                  <a:latin typeface="Agenda" panose="02000603040000020004" pitchFamily="2" charset="0"/>
                  <a:ea typeface="Microsoft JhengHei"/>
                  <a:cs typeface="Microsoft JhengHei"/>
                  <a:sym typeface="Microsoft JhengHei"/>
                </a:rPr>
                <a:t>……</a:t>
              </a:r>
              <a:endParaRPr sz="3000" b="0" i="0" u="none" strike="noStrike" cap="none">
                <a:solidFill>
                  <a:srgbClr val="265991"/>
                </a:solidFill>
                <a:latin typeface="Agenda" panose="02000603040000020004" pitchFamily="2" charset="0"/>
                <a:ea typeface="Microsoft JhengHei"/>
                <a:cs typeface="Microsoft JhengHei"/>
                <a:sym typeface="Microsoft JhengHei"/>
              </a:endParaRPr>
            </a:p>
          </p:txBody>
        </p:sp>
        <p:sp>
          <p:nvSpPr>
            <p:cNvPr id="11" name="Google Shape;290;p3">
              <a:extLst>
                <a:ext uri="{FF2B5EF4-FFF2-40B4-BE49-F238E27FC236}">
                  <a16:creationId xmlns:a16="http://schemas.microsoft.com/office/drawing/2014/main" id="{AAD67C55-1137-6349-589F-BF9F8C146CD4}"/>
                </a:ext>
              </a:extLst>
            </p:cNvPr>
            <p:cNvSpPr txBox="1"/>
            <p:nvPr/>
          </p:nvSpPr>
          <p:spPr>
            <a:xfrm>
              <a:off x="5778658" y="1140447"/>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0" i="0" u="none" strike="noStrike" cap="none" dirty="0">
                  <a:solidFill>
                    <a:srgbClr val="265991"/>
                  </a:solidFill>
                  <a:latin typeface="Agenda" panose="02000603040000020004" pitchFamily="2" charset="0"/>
                  <a:ea typeface="Microsoft JhengHei"/>
                  <a:cs typeface="Microsoft JhengHei"/>
                  <a:sym typeface="Microsoft JhengHei"/>
                </a:rPr>
                <a:t>……</a:t>
              </a:r>
              <a:endParaRPr sz="3000" b="0" i="0" u="none" strike="noStrike" cap="none" dirty="0">
                <a:solidFill>
                  <a:srgbClr val="265991"/>
                </a:solidFill>
                <a:latin typeface="Agenda" panose="02000603040000020004" pitchFamily="2" charset="0"/>
                <a:ea typeface="Microsoft JhengHei"/>
                <a:cs typeface="Microsoft JhengHei"/>
                <a:sym typeface="Microsoft JhengHei"/>
              </a:endParaRPr>
            </a:p>
          </p:txBody>
        </p:sp>
        <p:sp>
          <p:nvSpPr>
            <p:cNvPr id="12" name="Google Shape;291;p3">
              <a:extLst>
                <a:ext uri="{FF2B5EF4-FFF2-40B4-BE49-F238E27FC236}">
                  <a16:creationId xmlns:a16="http://schemas.microsoft.com/office/drawing/2014/main" id="{F548A7CA-1795-17B0-53EE-AE0CA83EE00D}"/>
                </a:ext>
              </a:extLst>
            </p:cNvPr>
            <p:cNvSpPr/>
            <p:nvPr/>
          </p:nvSpPr>
          <p:spPr>
            <a:xfrm>
              <a:off x="1464564" y="1092989"/>
              <a:ext cx="1570007" cy="845922"/>
            </a:xfrm>
            <a:prstGeom prst="ellipse">
              <a:avLst/>
            </a:prstGeom>
            <a:gradFill>
              <a:gsLst>
                <a:gs pos="0">
                  <a:srgbClr val="BCDBE6"/>
                </a:gs>
                <a:gs pos="50000">
                  <a:srgbClr val="A4CEDC"/>
                </a:gs>
                <a:gs pos="100000">
                  <a:srgbClr val="8FC6D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Individual</a:t>
              </a:r>
              <a:endParaRPr i="0" u="none" strike="noStrike" cap="none" dirty="0">
                <a:solidFill>
                  <a:srgbClr val="000000"/>
                </a:solidFill>
                <a:latin typeface="Agenda" panose="02000603040000020004" pitchFamily="2" charset="0"/>
                <a:ea typeface="MFinance HK Bold" pitchFamily="2" charset="-120"/>
                <a:cs typeface="Microsoft JhengHei"/>
                <a:sym typeface="Microsoft JhengHei"/>
              </a:endParaRPr>
            </a:p>
          </p:txBody>
        </p:sp>
        <p:sp>
          <p:nvSpPr>
            <p:cNvPr id="13" name="Google Shape;292;p3">
              <a:extLst>
                <a:ext uri="{FF2B5EF4-FFF2-40B4-BE49-F238E27FC236}">
                  <a16:creationId xmlns:a16="http://schemas.microsoft.com/office/drawing/2014/main" id="{3F68B183-A5DC-F830-0F95-2380B9F552EB}"/>
                </a:ext>
              </a:extLst>
            </p:cNvPr>
            <p:cNvSpPr/>
            <p:nvPr/>
          </p:nvSpPr>
          <p:spPr>
            <a:xfrm>
              <a:off x="4105161" y="1149591"/>
              <a:ext cx="1688276" cy="845922"/>
            </a:xfrm>
            <a:prstGeom prst="ellipse">
              <a:avLst/>
            </a:prstGeom>
            <a:solidFill>
              <a:srgbClr val="FBD4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Subject Panel and Committee</a:t>
              </a:r>
              <a:endParaRPr sz="800" dirty="0">
                <a:latin typeface="Agenda" panose="02000603040000020004" pitchFamily="2" charset="0"/>
                <a:ea typeface="MFinance HK Bold" pitchFamily="2" charset="-120"/>
              </a:endParaRPr>
            </a:p>
          </p:txBody>
        </p:sp>
        <p:sp>
          <p:nvSpPr>
            <p:cNvPr id="18" name="Google Shape;293;p3">
              <a:extLst>
                <a:ext uri="{FF2B5EF4-FFF2-40B4-BE49-F238E27FC236}">
                  <a16:creationId xmlns:a16="http://schemas.microsoft.com/office/drawing/2014/main" id="{61F5E574-6028-65EC-3520-547CCF3AE308}"/>
                </a:ext>
              </a:extLst>
            </p:cNvPr>
            <p:cNvSpPr/>
            <p:nvPr/>
          </p:nvSpPr>
          <p:spPr>
            <a:xfrm>
              <a:off x="6622133" y="1166555"/>
              <a:ext cx="1570007" cy="84592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School</a:t>
              </a:r>
              <a:endParaRPr sz="800" dirty="0">
                <a:latin typeface="Agenda" panose="02000603040000020004" pitchFamily="2" charset="0"/>
                <a:ea typeface="MFinance HK Bold" pitchFamily="2" charset="-12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
          <p:cNvSpPr txBox="1">
            <a:spLocks noGrp="1"/>
          </p:cNvSpPr>
          <p:nvPr>
            <p:ph type="body" idx="1"/>
          </p:nvPr>
        </p:nvSpPr>
        <p:spPr>
          <a:xfrm>
            <a:off x="926118" y="301889"/>
            <a:ext cx="8217882" cy="1225070"/>
          </a:xfrm>
          <a:prstGeom prst="rect">
            <a:avLst/>
          </a:prstGeom>
          <a:noFill/>
          <a:ln>
            <a:noFill/>
          </a:ln>
        </p:spPr>
        <p:txBody>
          <a:bodyPr spcFirstLastPara="1" wrap="square" lIns="91425" tIns="45700" rIns="91425" bIns="45700" anchor="t" anchorCtr="0">
            <a:noAutofit/>
          </a:bodyPr>
          <a:lstStyle/>
          <a:p>
            <a:pPr marL="0" lvl="0" indent="0" algn="ctr">
              <a:spcBef>
                <a:spcPts val="0"/>
              </a:spcBef>
              <a:buClr>
                <a:srgbClr val="3C8859"/>
              </a:buClr>
              <a:buSzPct val="100000"/>
              <a:buNone/>
            </a:pPr>
            <a:r>
              <a:rPr lang="en-US" altLang="zh-TW" sz="2400" b="1" dirty="0">
                <a:solidFill>
                  <a:srgbClr val="3C8859"/>
                </a:solidFill>
                <a:latin typeface="Agenda" panose="02000603040000020004" pitchFamily="2" charset="0"/>
                <a:ea typeface="MFinance HK Bold" pitchFamily="2" charset="-120"/>
                <a:cs typeface="Microsoft JhengHei"/>
                <a:sym typeface="Microsoft JhengHei"/>
              </a:rPr>
              <a:t>School-based Application 3: Understanding Teachers’ Professional Roles under </a:t>
            </a:r>
            <a:r>
              <a:rPr lang="en-US" altLang="zh-TW" sz="2400" b="1" dirty="0" smtClean="0">
                <a:solidFill>
                  <a:srgbClr val="3C8859"/>
                </a:solidFill>
                <a:latin typeface="Agenda" panose="02000603040000020004" pitchFamily="2" charset="0"/>
                <a:ea typeface="MFinance HK Bold" pitchFamily="2" charset="-120"/>
                <a:cs typeface="Microsoft JhengHei"/>
                <a:sym typeface="Microsoft JhengHei"/>
              </a:rPr>
              <a:t>T-standard</a:t>
            </a:r>
            <a:r>
              <a:rPr lang="en-US" altLang="zh-TW" sz="2400" b="1" baseline="40000" dirty="0">
                <a:solidFill>
                  <a:srgbClr val="265C9E"/>
                </a:solidFill>
                <a:latin typeface="Agenda" panose="02000603040000020004" pitchFamily="2" charset="0"/>
                <a:ea typeface="MFinance HK Bold" pitchFamily="2" charset="-120"/>
                <a:cs typeface="Microsoft JhengHei"/>
                <a:sym typeface="Microsoft JhengHei"/>
              </a:rPr>
              <a:t> </a:t>
            </a:r>
            <a:r>
              <a:rPr lang="en-US" altLang="zh-TW" sz="2400" b="1" baseline="40000" dirty="0">
                <a:solidFill>
                  <a:srgbClr val="067057"/>
                </a:solidFill>
                <a:latin typeface="Agenda" panose="02000603040000020004" pitchFamily="2" charset="0"/>
                <a:ea typeface="MFinance HK Bold" pitchFamily="2" charset="-120"/>
                <a:cs typeface="Microsoft JhengHei"/>
                <a:sym typeface="Microsoft JhengHei"/>
              </a:rPr>
              <a:t>+</a:t>
            </a:r>
            <a:endParaRPr sz="2400" b="1" dirty="0">
              <a:solidFill>
                <a:srgbClr val="067057"/>
              </a:solidFill>
              <a:latin typeface="Agenda" panose="02000603040000020004" pitchFamily="2" charset="0"/>
              <a:ea typeface="MFinance HK Bold" pitchFamily="2" charset="-120"/>
              <a:cs typeface="Microsoft JhengHei"/>
              <a:sym typeface="Microsoft JhengHei"/>
            </a:endParaRPr>
          </a:p>
        </p:txBody>
      </p:sp>
      <p:sp>
        <p:nvSpPr>
          <p:cNvPr id="304" name="Google Shape;304;p4"/>
          <p:cNvSpPr txBox="1"/>
          <p:nvPr/>
        </p:nvSpPr>
        <p:spPr>
          <a:xfrm>
            <a:off x="531003" y="2053051"/>
            <a:ext cx="8157990" cy="2135489"/>
          </a:xfrm>
          <a:prstGeom prst="rect">
            <a:avLst/>
          </a:prstGeom>
          <a:noFill/>
          <a:ln>
            <a:noFill/>
          </a:ln>
        </p:spPr>
        <p:txBody>
          <a:bodyPr spcFirstLastPara="1" wrap="square" lIns="0" tIns="45700" rIns="0" bIns="45700" anchor="t" anchorCtr="0">
            <a:normAutofit lnSpcReduction="10000"/>
          </a:bodyPr>
          <a:lstStyle/>
          <a:p>
            <a:pPr marL="0" marR="0" lvl="0" indent="0" algn="l" rtl="0">
              <a:lnSpc>
                <a:spcPct val="90000"/>
              </a:lnSpc>
              <a:spcBef>
                <a:spcPts val="0"/>
              </a:spcBef>
              <a:spcAft>
                <a:spcPts val="0"/>
              </a:spcAft>
              <a:buClr>
                <a:srgbClr val="4F81BD"/>
              </a:buClr>
              <a:buSzPct val="100000"/>
              <a:buFont typeface="Calibri"/>
              <a:buNone/>
            </a:pPr>
            <a:r>
              <a:rPr lang="en-GB" altLang="zh-TW" sz="1600" b="1" i="0" u="none" strike="noStrike" cap="none" dirty="0">
                <a:solidFill>
                  <a:srgbClr val="3C8859"/>
                </a:solidFill>
                <a:latin typeface="Agenda" panose="02000603040000020004" pitchFamily="2" charset="0"/>
                <a:ea typeface="標楷體" pitchFamily="65" charset="-120"/>
                <a:cs typeface="Microsoft JhengHei"/>
                <a:sym typeface="Microsoft JhengHei"/>
              </a:rPr>
              <a:t>At the school level:</a:t>
            </a:r>
            <a:endParaRPr sz="1600" b="1" i="0" u="none" strike="noStrike" cap="none" dirty="0">
              <a:solidFill>
                <a:srgbClr val="3C8859"/>
              </a:solidFill>
              <a:latin typeface="Agenda" panose="02000603040000020004" pitchFamily="2" charset="0"/>
              <a:ea typeface="標楷體" pitchFamily="65" charset="-120"/>
              <a:cs typeface="Microsoft JhengHei"/>
              <a:sym typeface="Microsoft JhengHei"/>
            </a:endParaRPr>
          </a:p>
          <a:p>
            <a:pPr lvl="0" algn="just">
              <a:lnSpc>
                <a:spcPct val="120000"/>
              </a:lnSpc>
              <a:spcBef>
                <a:spcPts val="1400"/>
              </a:spcBef>
              <a:buClr>
                <a:srgbClr val="4F81BD"/>
              </a:buClr>
              <a:buSzPct val="100000"/>
            </a:pPr>
            <a:r>
              <a:rPr lang="en-US" altLang="zh-TW" sz="1600" b="0" i="0" u="none" strike="noStrike" cap="none" dirty="0">
                <a:solidFill>
                  <a:srgbClr val="3C8859"/>
                </a:solidFill>
                <a:latin typeface="Agenda" panose="02000603040000020004" pitchFamily="2" charset="0"/>
                <a:ea typeface="標楷體" pitchFamily="65" charset="-120"/>
                <a:cs typeface="Microsoft JhengHei"/>
                <a:sym typeface="Microsoft JhengHei"/>
              </a:rPr>
              <a:t>A school </a:t>
            </a:r>
            <a:r>
              <a:rPr lang="en-US" altLang="zh-TW" sz="1600" b="0" i="0" u="none" strike="noStrike" cap="none" dirty="0" err="1">
                <a:solidFill>
                  <a:srgbClr val="3C8859"/>
                </a:solidFill>
                <a:latin typeface="Agenda" panose="02000603040000020004" pitchFamily="2" charset="0"/>
                <a:ea typeface="標楷體" pitchFamily="65" charset="-120"/>
                <a:cs typeface="Microsoft JhengHei"/>
                <a:sym typeface="Microsoft JhengHei"/>
              </a:rPr>
              <a:t>organised</a:t>
            </a:r>
            <a:r>
              <a:rPr lang="en-US" altLang="zh-TW" sz="1600" b="0" i="0" u="none" strike="noStrike" cap="none" dirty="0">
                <a:solidFill>
                  <a:srgbClr val="3C8859"/>
                </a:solidFill>
                <a:latin typeface="Agenda" panose="02000603040000020004" pitchFamily="2" charset="0"/>
                <a:ea typeface="標楷體" pitchFamily="65" charset="-120"/>
                <a:cs typeface="Microsoft JhengHei"/>
                <a:sym typeface="Microsoft JhengHei"/>
              </a:rPr>
              <a:t> a professional development activity after examinations to introduce teachers to the three professional roles under </a:t>
            </a:r>
            <a:r>
              <a:rPr lang="en-US" altLang="zh-TW" sz="1600" b="0" i="0" u="none" strike="noStrike" cap="none" dirty="0" smtClean="0">
                <a:solidFill>
                  <a:srgbClr val="3C8859"/>
                </a:solidFill>
                <a:latin typeface="Agenda" panose="02000603040000020004" pitchFamily="2" charset="0"/>
                <a:ea typeface="標楷體" pitchFamily="65" charset="-120"/>
                <a:cs typeface="Microsoft JhengHei"/>
                <a:sym typeface="Microsoft JhengHei"/>
              </a:rPr>
              <a:t>T-standard</a:t>
            </a:r>
            <a:r>
              <a:rPr lang="en-US" altLang="zh-TW" sz="1600" baseline="40000" dirty="0" smtClean="0">
                <a:solidFill>
                  <a:srgbClr val="067057"/>
                </a:solidFill>
                <a:latin typeface="Agenda" panose="02000603040000020004" pitchFamily="2" charset="0"/>
                <a:ea typeface="MFinance HK Bold" pitchFamily="2" charset="-120"/>
                <a:cs typeface="Microsoft JhengHei"/>
                <a:sym typeface="Microsoft JhengHei"/>
              </a:rPr>
              <a:t>+</a:t>
            </a:r>
            <a:r>
              <a:rPr lang="en-US" altLang="zh-TW" sz="1600" b="0" i="0" u="none" strike="noStrike" cap="none" dirty="0" smtClean="0">
                <a:solidFill>
                  <a:srgbClr val="3C8859"/>
                </a:solidFill>
                <a:latin typeface="Agenda" panose="02000603040000020004" pitchFamily="2" charset="0"/>
                <a:ea typeface="標楷體" pitchFamily="65" charset="-120"/>
                <a:cs typeface="Microsoft JhengHei"/>
                <a:sym typeface="Microsoft JhengHei"/>
              </a:rPr>
              <a:t>, </a:t>
            </a:r>
            <a:r>
              <a:rPr lang="en-US" altLang="zh-TW" sz="1600" b="0" i="0" u="none" strike="noStrike" cap="none" dirty="0">
                <a:solidFill>
                  <a:srgbClr val="3C8859"/>
                </a:solidFill>
                <a:latin typeface="Agenda" panose="02000603040000020004" pitchFamily="2" charset="0"/>
                <a:ea typeface="標楷體" pitchFamily="65" charset="-120"/>
                <a:cs typeface="Microsoft JhengHei"/>
                <a:sym typeface="Microsoft JhengHei"/>
              </a:rPr>
              <a:t>using school-based examples and video clips provided by COTAP as illustrative aids.  Teachers were invited to share their experiences, and figure out how the school can help foster their professional growth in respect of performing the three professional roles as well as which role requires additional emphasis.</a:t>
            </a:r>
            <a:endParaRPr sz="1600" b="0" i="0" u="none" strike="noStrike" cap="none" dirty="0">
              <a:solidFill>
                <a:srgbClr val="08BC37"/>
              </a:solidFill>
              <a:latin typeface="Agenda" panose="02000603040000020004" pitchFamily="2" charset="0"/>
              <a:ea typeface="標楷體" pitchFamily="65" charset="-120"/>
              <a:cs typeface="Microsoft JhengHei"/>
              <a:sym typeface="Microsoft JhengHei"/>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5</a:t>
            </a:fld>
            <a:endParaRPr lang="zh-TW" altLang="en-US"/>
          </a:p>
        </p:txBody>
      </p:sp>
      <p:sp>
        <p:nvSpPr>
          <p:cNvPr id="19" name="Google Shape;304;p4"/>
          <p:cNvSpPr txBox="1"/>
          <p:nvPr/>
        </p:nvSpPr>
        <p:spPr>
          <a:xfrm>
            <a:off x="531003" y="4210239"/>
            <a:ext cx="5598865" cy="1976072"/>
          </a:xfrm>
          <a:prstGeom prst="rect">
            <a:avLst/>
          </a:prstGeom>
          <a:noFill/>
          <a:ln>
            <a:noFill/>
          </a:ln>
        </p:spPr>
        <p:txBody>
          <a:bodyPr spcFirstLastPara="1" wrap="square" lIns="0" tIns="45700" rIns="0" bIns="45700" anchor="t" anchorCtr="0">
            <a:normAutofit/>
          </a:bodyPr>
          <a:lstStyle/>
          <a:p>
            <a:pPr marL="0" marR="0" lvl="0" indent="0" algn="l" rtl="0">
              <a:lnSpc>
                <a:spcPct val="100000"/>
              </a:lnSpc>
              <a:spcBef>
                <a:spcPts val="950"/>
              </a:spcBef>
              <a:spcAft>
                <a:spcPts val="0"/>
              </a:spcAft>
              <a:buClr>
                <a:srgbClr val="4F81BD"/>
              </a:buClr>
              <a:buSzPct val="100000"/>
              <a:buFont typeface="Calibri"/>
              <a:buNone/>
            </a:pPr>
            <a:r>
              <a:rPr lang="en-GB" altLang="zh-TW" b="1" i="0" u="none" strike="noStrike" cap="none" dirty="0">
                <a:solidFill>
                  <a:srgbClr val="3C8859"/>
                </a:solidFill>
                <a:latin typeface="Agenda" panose="02000603040000020004" pitchFamily="2" charset="0"/>
                <a:ea typeface="標楷體" pitchFamily="65" charset="-120"/>
                <a:cs typeface="Microsoft JhengHei"/>
                <a:sym typeface="Microsoft JhengHei"/>
              </a:rPr>
              <a:t>Recommended Professional Development Activities:</a:t>
            </a:r>
            <a:endParaRPr b="1" i="0" u="none" strike="noStrike" cap="none" dirty="0">
              <a:solidFill>
                <a:srgbClr val="3C8859"/>
              </a:solidFill>
              <a:latin typeface="Agenda" panose="02000603040000020004" pitchFamily="2" charset="0"/>
              <a:ea typeface="標楷體" pitchFamily="65" charset="-120"/>
              <a:cs typeface="Microsoft JhengHei"/>
              <a:sym typeface="Microsoft JhengHei"/>
            </a:endParaRPr>
          </a:p>
          <a:p>
            <a:pPr marL="342900" lvl="0" indent="-342900">
              <a:spcBef>
                <a:spcPts val="1400"/>
              </a:spcBef>
              <a:buClr>
                <a:srgbClr val="08BC37"/>
              </a:buClr>
              <a:buSzPct val="100000"/>
              <a:buFont typeface="Arial" pitchFamily="34" charset="0"/>
              <a:buChar char="•"/>
            </a:pPr>
            <a:r>
              <a:rPr lang="en-US" altLang="zh-TW" b="0" i="0" u="none" strike="noStrike" cap="none" dirty="0">
                <a:solidFill>
                  <a:srgbClr val="3C8859"/>
                </a:solidFill>
                <a:latin typeface="Agenda" panose="02000603040000020004" pitchFamily="2" charset="0"/>
                <a:ea typeface="標楷體" pitchFamily="65" charset="-120"/>
                <a:cs typeface="Microsoft JhengHei"/>
                <a:sym typeface="Microsoft JhengHei"/>
              </a:rPr>
              <a:t>Understanding </a:t>
            </a:r>
            <a:r>
              <a:rPr lang="en-US" altLang="zh-TW" b="0" i="0" u="none" strike="noStrike" cap="none" dirty="0" smtClean="0">
                <a:solidFill>
                  <a:srgbClr val="3C8859"/>
                </a:solidFill>
                <a:latin typeface="Agenda" panose="02000603040000020004" pitchFamily="2" charset="0"/>
                <a:ea typeface="標楷體" pitchFamily="65" charset="-120"/>
                <a:cs typeface="Microsoft JhengHei"/>
                <a:sym typeface="Microsoft JhengHei"/>
              </a:rPr>
              <a:t>T-standard</a:t>
            </a:r>
            <a:r>
              <a:rPr lang="en-US" altLang="zh-TW" baseline="40000" dirty="0">
                <a:solidFill>
                  <a:srgbClr val="067057"/>
                </a:solidFill>
                <a:latin typeface="Agenda" panose="02000603040000020004" pitchFamily="2" charset="0"/>
                <a:ea typeface="MFinance HK Bold" pitchFamily="2" charset="-120"/>
                <a:cs typeface="Microsoft JhengHei"/>
                <a:sym typeface="Microsoft JhengHei"/>
              </a:rPr>
              <a:t>+</a:t>
            </a:r>
            <a:r>
              <a:rPr lang="en-US" altLang="zh-TW" b="0" i="0" u="none" strike="noStrike" cap="none" dirty="0" smtClean="0">
                <a:solidFill>
                  <a:srgbClr val="3C8859"/>
                </a:solidFill>
                <a:latin typeface="Agenda" panose="02000603040000020004" pitchFamily="2" charset="0"/>
                <a:ea typeface="標楷體" pitchFamily="65" charset="-120"/>
                <a:cs typeface="Microsoft JhengHei"/>
                <a:sym typeface="Microsoft JhengHei"/>
              </a:rPr>
              <a:t>: </a:t>
            </a:r>
            <a:r>
              <a:rPr lang="en-US" altLang="zh-TW" b="0" i="0" u="none" strike="noStrike" cap="none" dirty="0">
                <a:solidFill>
                  <a:srgbClr val="3C8859"/>
                </a:solidFill>
                <a:latin typeface="Agenda" panose="02000603040000020004" pitchFamily="2" charset="0"/>
                <a:ea typeface="標楷體" pitchFamily="65" charset="-120"/>
                <a:cs typeface="Microsoft JhengHei"/>
                <a:sym typeface="Microsoft JhengHei"/>
              </a:rPr>
              <a:t>The Three Professional Roles of Teachers</a:t>
            </a:r>
          </a:p>
          <a:p>
            <a:pPr marL="342900" marR="0" lvl="0" indent="-342900" algn="l" rtl="0">
              <a:lnSpc>
                <a:spcPct val="100000"/>
              </a:lnSpc>
              <a:spcBef>
                <a:spcPts val="1400"/>
              </a:spcBef>
              <a:spcAft>
                <a:spcPts val="0"/>
              </a:spcAft>
              <a:buClr>
                <a:srgbClr val="08BC37"/>
              </a:buClr>
              <a:buSzPct val="100000"/>
              <a:buFont typeface="Arial" pitchFamily="34" charset="0"/>
              <a:buChar char="•"/>
            </a:pPr>
            <a:r>
              <a:rPr lang="en-GB" altLang="zh-TW" b="0" i="0" u="none" strike="noStrike" cap="none" dirty="0">
                <a:solidFill>
                  <a:srgbClr val="3C8859"/>
                </a:solidFill>
                <a:latin typeface="Agenda" panose="02000603040000020004" pitchFamily="2" charset="0"/>
                <a:ea typeface="標楷體" pitchFamily="65" charset="-120"/>
                <a:cs typeface="Microsoft JhengHei"/>
                <a:sym typeface="Microsoft JhengHei"/>
              </a:rPr>
              <a:t>Textual study</a:t>
            </a:r>
          </a:p>
          <a:p>
            <a:pPr marL="342900" marR="0" lvl="0" indent="-342900" algn="l" rtl="0">
              <a:lnSpc>
                <a:spcPct val="100000"/>
              </a:lnSpc>
              <a:spcBef>
                <a:spcPts val="1400"/>
              </a:spcBef>
              <a:spcAft>
                <a:spcPts val="0"/>
              </a:spcAft>
              <a:buClr>
                <a:srgbClr val="08BC37"/>
              </a:buClr>
              <a:buSzPct val="100000"/>
              <a:buFont typeface="Arial" pitchFamily="34" charset="0"/>
              <a:buChar char="•"/>
            </a:pPr>
            <a:r>
              <a:rPr lang="en-US" altLang="zh-TW" b="0" i="0" u="none" strike="noStrike" cap="none" dirty="0">
                <a:solidFill>
                  <a:srgbClr val="3C8859"/>
                </a:solidFill>
                <a:latin typeface="Agenda" panose="02000603040000020004" pitchFamily="2" charset="0"/>
                <a:ea typeface="標楷體" pitchFamily="65" charset="-120"/>
                <a:cs typeface="Microsoft JhengHei"/>
                <a:sym typeface="Microsoft JhengHei"/>
              </a:rPr>
              <a:t>Sharing stories of exemplifying teachers’ professional roles</a:t>
            </a:r>
            <a:endParaRPr dirty="0">
              <a:latin typeface="Agenda" panose="02000603040000020004" pitchFamily="2" charset="0"/>
              <a:ea typeface="標楷體" pitchFamily="65" charset="-120"/>
            </a:endParaRPr>
          </a:p>
          <a:p>
            <a:pPr marL="91440" marR="0" lvl="0" indent="0" algn="l" rtl="0">
              <a:lnSpc>
                <a:spcPct val="100000"/>
              </a:lnSpc>
              <a:spcBef>
                <a:spcPts val="1400"/>
              </a:spcBef>
              <a:spcAft>
                <a:spcPts val="0"/>
              </a:spcAft>
              <a:buClr>
                <a:srgbClr val="08BC37"/>
              </a:buClr>
              <a:buSzPct val="100000"/>
              <a:buFont typeface="Arial"/>
              <a:buNone/>
            </a:pPr>
            <a:endParaRPr sz="1200" b="0" i="0" u="none" strike="noStrike" cap="none" dirty="0">
              <a:solidFill>
                <a:srgbClr val="3C8859"/>
              </a:solidFill>
              <a:latin typeface="Agenda" panose="02000603040000020004" pitchFamily="2" charset="0"/>
              <a:ea typeface="標楷體" pitchFamily="65" charset="-120"/>
              <a:cs typeface="Microsoft JhengHei"/>
              <a:sym typeface="Microsoft JhengHei"/>
            </a:endParaRPr>
          </a:p>
          <a:p>
            <a:pPr marL="627063" marR="0" lvl="0" indent="-227647" algn="l" rtl="0">
              <a:lnSpc>
                <a:spcPct val="90000"/>
              </a:lnSpc>
              <a:spcBef>
                <a:spcPts val="1400"/>
              </a:spcBef>
              <a:spcAft>
                <a:spcPts val="0"/>
              </a:spcAft>
              <a:buClr>
                <a:srgbClr val="08BC37"/>
              </a:buClr>
              <a:buSzPct val="100000"/>
              <a:buFont typeface="Noto Sans Symbols"/>
              <a:buNone/>
            </a:pPr>
            <a:endParaRPr b="0" i="0" u="none" strike="noStrike" cap="none" dirty="0">
              <a:solidFill>
                <a:srgbClr val="08BC37"/>
              </a:solidFill>
              <a:latin typeface="Agenda" panose="02000603040000020004" pitchFamily="2" charset="0"/>
              <a:ea typeface="標楷體" pitchFamily="65" charset="-120"/>
              <a:cs typeface="Microsoft JhengHei"/>
              <a:sym typeface="Microsoft JhengHei"/>
            </a:endParaRPr>
          </a:p>
        </p:txBody>
      </p:sp>
      <p:sp>
        <p:nvSpPr>
          <p:cNvPr id="14" name="Google Shape;264;p1"/>
          <p:cNvSpPr/>
          <p:nvPr/>
        </p:nvSpPr>
        <p:spPr>
          <a:xfrm>
            <a:off x="0" y="-42862"/>
            <a:ext cx="1479550" cy="1739258"/>
          </a:xfrm>
          <a:prstGeom prst="diagStripe">
            <a:avLst>
              <a:gd name="adj" fmla="val 50000"/>
            </a:avLst>
          </a:prstGeom>
          <a:solidFill>
            <a:schemeClr val="accent6"/>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 name="Google Shape;265;p1">
            <a:extLst>
              <a:ext uri="{FF2B5EF4-FFF2-40B4-BE49-F238E27FC236}">
                <a16:creationId xmlns:a16="http://schemas.microsoft.com/office/drawing/2014/main" id="{49BC42F0-EA33-9867-7374-55EA7A709003}"/>
              </a:ext>
            </a:extLst>
          </p:cNvPr>
          <p:cNvSpPr txBox="1"/>
          <p:nvPr/>
        </p:nvSpPr>
        <p:spPr>
          <a:xfrm rot="18570380">
            <a:off x="59442" y="276645"/>
            <a:ext cx="123747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Microsoft JhengHei"/>
              <a:buNone/>
            </a:pPr>
            <a:r>
              <a:rPr lang="en-GB" altLang="zh-TW" sz="2000" i="0" u="none" strike="noStrike" cap="none" dirty="0">
                <a:solidFill>
                  <a:schemeClr val="bg1"/>
                </a:solidFill>
                <a:latin typeface="Agenda" panose="02000603040000020004" pitchFamily="2" charset="0"/>
                <a:ea typeface="MFinance HK Bold" pitchFamily="2" charset="-120"/>
                <a:cs typeface="Microsoft JhengHei"/>
                <a:sym typeface="Microsoft JhengHei"/>
              </a:rPr>
              <a:t>Example</a:t>
            </a:r>
            <a:endParaRPr sz="2000" i="0" u="none" strike="noStrike" cap="none" dirty="0">
              <a:solidFill>
                <a:schemeClr val="bg1"/>
              </a:solidFill>
              <a:latin typeface="Agenda" panose="02000603040000020004" pitchFamily="2" charset="0"/>
              <a:ea typeface="MFinance HK Bold" pitchFamily="2" charset="-120"/>
              <a:cs typeface="Microsoft JhengHei"/>
              <a:sym typeface="Microsoft JhengHei"/>
            </a:endParaRPr>
          </a:p>
        </p:txBody>
      </p:sp>
      <p:sp>
        <p:nvSpPr>
          <p:cNvPr id="4" name="Google Shape;289;p3">
            <a:extLst>
              <a:ext uri="{FF2B5EF4-FFF2-40B4-BE49-F238E27FC236}">
                <a16:creationId xmlns:a16="http://schemas.microsoft.com/office/drawing/2014/main" id="{995257CF-6FF6-DE3B-D31B-A609501EC67B}"/>
              </a:ext>
            </a:extLst>
          </p:cNvPr>
          <p:cNvSpPr txBox="1"/>
          <p:nvPr/>
        </p:nvSpPr>
        <p:spPr>
          <a:xfrm>
            <a:off x="2962249" y="1149591"/>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0" i="0" u="none" strike="noStrike" cap="none">
                <a:solidFill>
                  <a:srgbClr val="265991"/>
                </a:solidFill>
                <a:latin typeface="Agenda" panose="02000603040000020004" pitchFamily="2" charset="0"/>
                <a:ea typeface="Microsoft JhengHei"/>
                <a:cs typeface="Microsoft JhengHei"/>
                <a:sym typeface="Microsoft JhengHei"/>
              </a:rPr>
              <a:t>……</a:t>
            </a:r>
            <a:endParaRPr sz="3000" b="0" i="0" u="none" strike="noStrike" cap="none">
              <a:solidFill>
                <a:srgbClr val="265991"/>
              </a:solidFill>
              <a:latin typeface="Agenda" panose="02000603040000020004" pitchFamily="2" charset="0"/>
              <a:ea typeface="Microsoft JhengHei"/>
              <a:cs typeface="Microsoft JhengHei"/>
              <a:sym typeface="Microsoft JhengHei"/>
            </a:endParaRPr>
          </a:p>
        </p:txBody>
      </p:sp>
      <p:sp>
        <p:nvSpPr>
          <p:cNvPr id="5" name="Google Shape;290;p3">
            <a:extLst>
              <a:ext uri="{FF2B5EF4-FFF2-40B4-BE49-F238E27FC236}">
                <a16:creationId xmlns:a16="http://schemas.microsoft.com/office/drawing/2014/main" id="{40CE38F1-48C7-9519-60F9-2344A3A62963}"/>
              </a:ext>
            </a:extLst>
          </p:cNvPr>
          <p:cNvSpPr txBox="1"/>
          <p:nvPr/>
        </p:nvSpPr>
        <p:spPr>
          <a:xfrm>
            <a:off x="5564167" y="1140447"/>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0" i="0" u="none" strike="noStrike" cap="none" dirty="0">
                <a:solidFill>
                  <a:srgbClr val="265991"/>
                </a:solidFill>
                <a:latin typeface="Agenda" panose="02000603040000020004" pitchFamily="2" charset="0"/>
                <a:ea typeface="Microsoft JhengHei"/>
                <a:cs typeface="Microsoft JhengHei"/>
                <a:sym typeface="Microsoft JhengHei"/>
              </a:rPr>
              <a:t>……</a:t>
            </a:r>
            <a:endParaRPr sz="3000" b="0" i="0" u="none" strike="noStrike" cap="none" dirty="0">
              <a:solidFill>
                <a:srgbClr val="265991"/>
              </a:solidFill>
              <a:latin typeface="Agenda" panose="02000603040000020004" pitchFamily="2" charset="0"/>
              <a:ea typeface="Microsoft JhengHei"/>
              <a:cs typeface="Microsoft JhengHei"/>
              <a:sym typeface="Microsoft JhengHei"/>
            </a:endParaRPr>
          </a:p>
        </p:txBody>
      </p:sp>
      <p:sp>
        <p:nvSpPr>
          <p:cNvPr id="6" name="Google Shape;291;p3">
            <a:extLst>
              <a:ext uri="{FF2B5EF4-FFF2-40B4-BE49-F238E27FC236}">
                <a16:creationId xmlns:a16="http://schemas.microsoft.com/office/drawing/2014/main" id="{7EFB6040-9649-30F7-1F99-4C419453966C}"/>
              </a:ext>
            </a:extLst>
          </p:cNvPr>
          <p:cNvSpPr/>
          <p:nvPr/>
        </p:nvSpPr>
        <p:spPr>
          <a:xfrm>
            <a:off x="1250073" y="1092989"/>
            <a:ext cx="1570007" cy="845922"/>
          </a:xfrm>
          <a:prstGeom prst="ellipse">
            <a:avLst/>
          </a:prstGeom>
          <a:gradFill>
            <a:gsLst>
              <a:gs pos="0">
                <a:srgbClr val="BCDBE6"/>
              </a:gs>
              <a:gs pos="50000">
                <a:srgbClr val="A4CEDC"/>
              </a:gs>
              <a:gs pos="100000">
                <a:srgbClr val="8FC6D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Individual</a:t>
            </a:r>
            <a:endParaRPr i="0" u="none" strike="noStrike" cap="none" dirty="0">
              <a:solidFill>
                <a:srgbClr val="000000"/>
              </a:solidFill>
              <a:latin typeface="Agenda" panose="02000603040000020004" pitchFamily="2" charset="0"/>
              <a:ea typeface="MFinance HK Bold" pitchFamily="2" charset="-120"/>
              <a:cs typeface="Microsoft JhengHei"/>
              <a:sym typeface="Microsoft JhengHei"/>
            </a:endParaRPr>
          </a:p>
        </p:txBody>
      </p:sp>
      <p:sp>
        <p:nvSpPr>
          <p:cNvPr id="7" name="Google Shape;292;p3">
            <a:extLst>
              <a:ext uri="{FF2B5EF4-FFF2-40B4-BE49-F238E27FC236}">
                <a16:creationId xmlns:a16="http://schemas.microsoft.com/office/drawing/2014/main" id="{ABE54149-82E6-A1E3-8560-C616D7D20B9B}"/>
              </a:ext>
            </a:extLst>
          </p:cNvPr>
          <p:cNvSpPr/>
          <p:nvPr/>
        </p:nvSpPr>
        <p:spPr>
          <a:xfrm>
            <a:off x="3890670" y="1149591"/>
            <a:ext cx="1622556" cy="845922"/>
          </a:xfrm>
          <a:prstGeom prst="ellipse">
            <a:avLst/>
          </a:prstGeom>
          <a:solidFill>
            <a:srgbClr val="FBD4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Subject Panel and Committee</a:t>
            </a:r>
            <a:endParaRPr sz="800" dirty="0">
              <a:latin typeface="Agenda" panose="02000603040000020004" pitchFamily="2" charset="0"/>
              <a:ea typeface="MFinance HK Bold" pitchFamily="2" charset="-120"/>
            </a:endParaRPr>
          </a:p>
        </p:txBody>
      </p:sp>
      <p:sp>
        <p:nvSpPr>
          <p:cNvPr id="8" name="Google Shape;293;p3">
            <a:extLst>
              <a:ext uri="{FF2B5EF4-FFF2-40B4-BE49-F238E27FC236}">
                <a16:creationId xmlns:a16="http://schemas.microsoft.com/office/drawing/2014/main" id="{C57466DE-2EBE-D448-3EB4-7CDBFFC516AA}"/>
              </a:ext>
            </a:extLst>
          </p:cNvPr>
          <p:cNvSpPr/>
          <p:nvPr/>
        </p:nvSpPr>
        <p:spPr>
          <a:xfrm>
            <a:off x="6407642" y="1166555"/>
            <a:ext cx="1570007" cy="84592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en-GB" altLang="zh-TW" i="0" u="none" strike="noStrike" cap="none" dirty="0">
                <a:solidFill>
                  <a:srgbClr val="000000"/>
                </a:solidFill>
                <a:latin typeface="Agenda" panose="02000603040000020004" pitchFamily="2" charset="0"/>
                <a:ea typeface="MFinance HK Bold" pitchFamily="2" charset="-120"/>
                <a:cs typeface="Microsoft JhengHei"/>
                <a:sym typeface="Microsoft JhengHei"/>
              </a:rPr>
              <a:t>School</a:t>
            </a:r>
            <a:endParaRPr sz="800" dirty="0">
              <a:latin typeface="Agenda" panose="02000603040000020004" pitchFamily="2" charset="0"/>
              <a:ea typeface="MFinance HK Bold" pitchFamily="2"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868" y="4229114"/>
            <a:ext cx="2818558" cy="21433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6</a:t>
            </a:fld>
            <a:endParaRPr lang="zh-TW" altLang="en-US"/>
          </a:p>
        </p:txBody>
      </p:sp>
      <p:sp>
        <p:nvSpPr>
          <p:cNvPr id="318" name="Google Shape;318;p5"/>
          <p:cNvSpPr txBox="1">
            <a:spLocks noGrp="1"/>
          </p:cNvSpPr>
          <p:nvPr>
            <p:ph type="title" idx="4294967295"/>
          </p:nvPr>
        </p:nvSpPr>
        <p:spPr>
          <a:xfrm>
            <a:off x="1046285" y="216962"/>
            <a:ext cx="7077808" cy="1095021"/>
          </a:xfrm>
          <a:prstGeom prst="rect">
            <a:avLst/>
          </a:prstGeom>
          <a:noFill/>
          <a:ln>
            <a:noFill/>
          </a:ln>
        </p:spPr>
        <p:txBody>
          <a:bodyPr spcFirstLastPara="1" wrap="square" lIns="91425" tIns="45700" rIns="91425" bIns="45700" anchor="ctr" anchorCtr="0">
            <a:normAutofit/>
          </a:bodyPr>
          <a:lstStyle/>
          <a:p>
            <a:pPr lvl="0" algn="ctr"/>
            <a:r>
              <a:rPr lang="en-US" altLang="zh-TW" sz="3000" dirty="0">
                <a:latin typeface="Agenda" panose="02000603040000020004" pitchFamily="2" charset="0"/>
                <a:ea typeface="MFinance HK Bold" pitchFamily="2" charset="-120"/>
                <a:cs typeface="Microsoft JhengHei"/>
                <a:sym typeface="Microsoft JhengHei"/>
              </a:rPr>
              <a:t>Make good use of </a:t>
            </a:r>
            <a:r>
              <a:rPr lang="en-US" altLang="zh-TW" sz="3000" dirty="0" smtClean="0">
                <a:latin typeface="Agenda" panose="02000603040000020004" pitchFamily="2" charset="0"/>
                <a:ea typeface="MFinance HK Bold" pitchFamily="2" charset="-120"/>
                <a:cs typeface="Microsoft JhengHei"/>
                <a:sym typeface="Microsoft JhengHei"/>
              </a:rPr>
              <a:t>T-standard</a:t>
            </a:r>
            <a:r>
              <a:rPr lang="en-US" altLang="zh-TW" sz="3200" b="1" baseline="40000" dirty="0" smtClean="0">
                <a:solidFill>
                  <a:schemeClr val="tx1"/>
                </a:solidFill>
                <a:latin typeface="Agenda" panose="02000603040000020004" pitchFamily="2" charset="0"/>
                <a:ea typeface="MFinance HK Bold" pitchFamily="2" charset="-120"/>
                <a:cs typeface="Microsoft JhengHei"/>
                <a:sym typeface="Microsoft JhengHei"/>
              </a:rPr>
              <a:t>+</a:t>
            </a:r>
            <a:r>
              <a:rPr lang="en-US" altLang="zh-TW" sz="3200" b="1" baseline="40000" dirty="0" smtClean="0">
                <a:solidFill>
                  <a:srgbClr val="265C9E"/>
                </a:solidFill>
                <a:latin typeface="Agenda" panose="02000603040000020004" pitchFamily="2" charset="0"/>
                <a:ea typeface="MFinance HK Bold" pitchFamily="2" charset="-120"/>
                <a:cs typeface="Microsoft JhengHei"/>
                <a:sym typeface="Microsoft JhengHei"/>
              </a:rPr>
              <a:t> </a:t>
            </a:r>
            <a:r>
              <a:rPr lang="en-US" altLang="zh-TW" sz="3000" dirty="0" smtClean="0">
                <a:latin typeface="Agenda" panose="02000603040000020004" pitchFamily="2" charset="0"/>
                <a:ea typeface="MFinance HK Bold" pitchFamily="2" charset="-120"/>
                <a:cs typeface="Microsoft JhengHei"/>
                <a:sym typeface="Microsoft JhengHei"/>
              </a:rPr>
              <a:t> </a:t>
            </a:r>
            <a:r>
              <a:rPr lang="en-US" altLang="zh-TW" sz="3000" dirty="0">
                <a:latin typeface="Agenda" panose="02000603040000020004" pitchFamily="2" charset="0"/>
                <a:ea typeface="MFinance HK Bold" pitchFamily="2" charset="-120"/>
                <a:cs typeface="Microsoft JhengHei"/>
                <a:sym typeface="Microsoft JhengHei"/>
              </a:rPr>
              <a:t>for self-reflection and mutual support</a:t>
            </a:r>
            <a:endParaRPr sz="3000" dirty="0">
              <a:latin typeface="Agenda" panose="02000603040000020004" pitchFamily="2" charset="0"/>
              <a:ea typeface="MFinance HK Bold" pitchFamily="2" charset="-120"/>
              <a:cs typeface="Microsoft JhengHei"/>
              <a:sym typeface="Microsoft JhengHei"/>
            </a:endParaRPr>
          </a:p>
        </p:txBody>
      </p:sp>
      <p:sp>
        <p:nvSpPr>
          <p:cNvPr id="319" name="Google Shape;319;p5"/>
          <p:cNvSpPr txBox="1"/>
          <p:nvPr/>
        </p:nvSpPr>
        <p:spPr>
          <a:xfrm>
            <a:off x="7541041" y="5787689"/>
            <a:ext cx="17075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5400"/>
              <a:buFont typeface="Calibri"/>
              <a:buNone/>
            </a:pPr>
            <a:r>
              <a:rPr lang="zh-TW" sz="5400" b="0" i="0" u="none" strike="noStrike" cap="none" dirty="0">
                <a:solidFill>
                  <a:srgbClr val="265991"/>
                </a:solidFill>
                <a:latin typeface="Calibri"/>
                <a:ea typeface="Calibri"/>
                <a:cs typeface="Calibri"/>
                <a:sym typeface="Calibri"/>
              </a:rPr>
              <a:t>……</a:t>
            </a:r>
            <a:endParaRPr sz="5400" b="0" i="0" u="none" strike="noStrike" cap="none" dirty="0">
              <a:solidFill>
                <a:srgbClr val="265991"/>
              </a:solidFill>
              <a:latin typeface="Calibri"/>
              <a:ea typeface="Calibri"/>
              <a:cs typeface="Calibri"/>
              <a:sym typeface="Calibri"/>
            </a:endParaRPr>
          </a:p>
        </p:txBody>
      </p:sp>
      <p:grpSp>
        <p:nvGrpSpPr>
          <p:cNvPr id="320" name="Google Shape;320;p5"/>
          <p:cNvGrpSpPr/>
          <p:nvPr/>
        </p:nvGrpSpPr>
        <p:grpSpPr>
          <a:xfrm>
            <a:off x="2196573" y="1491588"/>
            <a:ext cx="4976282" cy="4696878"/>
            <a:chOff x="969918" y="60216"/>
            <a:chExt cx="4976282" cy="4696878"/>
          </a:xfrm>
        </p:grpSpPr>
        <p:sp>
          <p:nvSpPr>
            <p:cNvPr id="321" name="Google Shape;321;p5"/>
            <p:cNvSpPr/>
            <p:nvPr/>
          </p:nvSpPr>
          <p:spPr>
            <a:xfrm>
              <a:off x="2012866" y="60216"/>
              <a:ext cx="2890386" cy="2890386"/>
            </a:xfrm>
            <a:prstGeom prst="ellipse">
              <a:avLst/>
            </a:prstGeom>
            <a:solidFill>
              <a:schemeClr val="accent4">
                <a:alpha val="49803"/>
              </a:scheme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genda" panose="02000603040000020004" pitchFamily="2" charset="0"/>
                <a:ea typeface="標楷體" pitchFamily="65" charset="-120"/>
              </a:endParaRPr>
            </a:p>
          </p:txBody>
        </p:sp>
        <p:sp>
          <p:nvSpPr>
            <p:cNvPr id="322" name="Google Shape;322;p5"/>
            <p:cNvSpPr txBox="1"/>
            <p:nvPr/>
          </p:nvSpPr>
          <p:spPr>
            <a:xfrm>
              <a:off x="2376042" y="509032"/>
              <a:ext cx="2119616" cy="130067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GB" altLang="zh-TW" sz="2400" b="0" i="0" u="none" strike="noStrike" cap="none" dirty="0">
                  <a:solidFill>
                    <a:schemeClr val="dk1"/>
                  </a:solidFill>
                  <a:latin typeface="Agenda" panose="02000603040000020004" pitchFamily="2" charset="0"/>
                  <a:ea typeface="標楷體" pitchFamily="65" charset="-120"/>
                  <a:cs typeface="Microsoft JhengHei"/>
                  <a:sym typeface="Microsoft JhengHei"/>
                </a:rPr>
                <a:t>Teachers’ self life-planning</a:t>
              </a:r>
              <a:endParaRPr sz="2400" b="0" i="0" u="none" strike="noStrike" cap="none" dirty="0">
                <a:solidFill>
                  <a:schemeClr val="dk1"/>
                </a:solidFill>
                <a:latin typeface="Agenda" panose="02000603040000020004" pitchFamily="2" charset="0"/>
                <a:ea typeface="標楷體" pitchFamily="65" charset="-120"/>
                <a:cs typeface="Microsoft JhengHei"/>
                <a:sym typeface="Microsoft JhengHei"/>
              </a:endParaRPr>
            </a:p>
          </p:txBody>
        </p:sp>
        <p:sp>
          <p:nvSpPr>
            <p:cNvPr id="323" name="Google Shape;323;p5"/>
            <p:cNvSpPr/>
            <p:nvPr/>
          </p:nvSpPr>
          <p:spPr>
            <a:xfrm>
              <a:off x="3055814" y="1866708"/>
              <a:ext cx="2890386" cy="2890386"/>
            </a:xfrm>
            <a:prstGeom prst="ellipse">
              <a:avLst/>
            </a:prstGeom>
            <a:solidFill>
              <a:srgbClr val="21E146">
                <a:alpha val="4980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genda" panose="02000603040000020004" pitchFamily="2" charset="0"/>
              </a:endParaRPr>
            </a:p>
          </p:txBody>
        </p:sp>
        <p:sp>
          <p:nvSpPr>
            <p:cNvPr id="324" name="Google Shape;324;p5"/>
            <p:cNvSpPr txBox="1"/>
            <p:nvPr/>
          </p:nvSpPr>
          <p:spPr>
            <a:xfrm>
              <a:off x="3939790" y="2613391"/>
              <a:ext cx="1841024" cy="15897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altLang="zh-TW" sz="2400" b="0" i="0" u="none" strike="noStrike" cap="none" dirty="0">
                  <a:solidFill>
                    <a:schemeClr val="dk1"/>
                  </a:solidFill>
                  <a:latin typeface="Agenda" panose="02000603040000020004" pitchFamily="2" charset="0"/>
                  <a:ea typeface="標楷體" pitchFamily="65" charset="-120"/>
                  <a:cs typeface="Microsoft JhengHei"/>
                  <a:sym typeface="Microsoft JhengHei"/>
                </a:rPr>
                <a:t>A guide to teachers’ professional journey</a:t>
              </a:r>
              <a:endParaRPr sz="2400" b="0" i="0" u="none" strike="noStrike" cap="none" dirty="0">
                <a:solidFill>
                  <a:schemeClr val="dk1"/>
                </a:solidFill>
                <a:latin typeface="Agenda" panose="02000603040000020004" pitchFamily="2" charset="0"/>
                <a:ea typeface="標楷體" pitchFamily="65" charset="-120"/>
                <a:cs typeface="Microsoft JhengHei"/>
                <a:sym typeface="Microsoft JhengHei"/>
              </a:endParaRPr>
            </a:p>
          </p:txBody>
        </p:sp>
        <p:sp>
          <p:nvSpPr>
            <p:cNvPr id="325" name="Google Shape;325;p5"/>
            <p:cNvSpPr/>
            <p:nvPr/>
          </p:nvSpPr>
          <p:spPr>
            <a:xfrm>
              <a:off x="969918" y="1866708"/>
              <a:ext cx="2890386" cy="2890386"/>
            </a:xfrm>
            <a:prstGeom prst="ellipse">
              <a:avLst/>
            </a:prstGeom>
            <a:solidFill>
              <a:srgbClr val="4371C3">
                <a:alpha val="4980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genda" panose="02000603040000020004" pitchFamily="2" charset="0"/>
              </a:endParaRPr>
            </a:p>
          </p:txBody>
        </p:sp>
        <p:sp>
          <p:nvSpPr>
            <p:cNvPr id="326" name="Google Shape;326;p5"/>
            <p:cNvSpPr txBox="1"/>
            <p:nvPr/>
          </p:nvSpPr>
          <p:spPr>
            <a:xfrm>
              <a:off x="1242096" y="2613391"/>
              <a:ext cx="1734231" cy="15897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altLang="zh-TW" sz="2400" b="0" i="0" u="none" strike="noStrike" cap="none" dirty="0">
                  <a:solidFill>
                    <a:schemeClr val="dk1"/>
                  </a:solidFill>
                  <a:latin typeface="Agenda" panose="02000603040000020004" pitchFamily="2" charset="0"/>
                  <a:ea typeface="標楷體" pitchFamily="65" charset="-120"/>
                  <a:cs typeface="Microsoft JhengHei"/>
                  <a:sym typeface="Microsoft JhengHei"/>
                </a:rPr>
                <a:t>A portrayal of Hong Kong teachers</a:t>
              </a:r>
              <a:endParaRPr sz="2400" b="0" i="0" u="none" strike="noStrike" cap="none" dirty="0">
                <a:solidFill>
                  <a:schemeClr val="dk1"/>
                </a:solidFill>
                <a:latin typeface="Agenda" panose="02000603040000020004" pitchFamily="2" charset="0"/>
                <a:ea typeface="標楷體" pitchFamily="65" charset="-120"/>
                <a:cs typeface="Microsoft JhengHei"/>
                <a:sym typeface="Microsoft JhengHei"/>
              </a:endParaRPr>
            </a:p>
          </p:txBody>
        </p:sp>
      </p:grpSp>
      <p:pic>
        <p:nvPicPr>
          <p:cNvPr id="1026" name="Picture 2" descr="D:\Fos\@Projects\@2022_works\2022_T-Standard+\PPT modify\stuff\042.png"/>
          <p:cNvPicPr>
            <a:picLocks noChangeAspect="1" noChangeArrowheads="1"/>
          </p:cNvPicPr>
          <p:nvPr/>
        </p:nvPicPr>
        <p:blipFill rotWithShape="1">
          <a:blip r:embed="rId3">
            <a:extLst>
              <a:ext uri="{28A0092B-C50C-407E-A947-70E740481C1C}">
                <a14:useLocalDpi xmlns:a14="http://schemas.microsoft.com/office/drawing/2010/main" val="0"/>
              </a:ext>
            </a:extLst>
          </a:blip>
          <a:srcRect l="-1888" t="26063" r="1888" b="-4872"/>
          <a:stretch/>
        </p:blipFill>
        <p:spPr bwMode="auto">
          <a:xfrm>
            <a:off x="4207805" y="3489317"/>
            <a:ext cx="909400" cy="975707"/>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3ED4DB0B-EDC5-65F2-A03F-E1804BADDE25}"/>
              </a:ext>
            </a:extLst>
          </p:cNvPr>
          <p:cNvSpPr txBox="1"/>
          <p:nvPr/>
        </p:nvSpPr>
        <p:spPr>
          <a:xfrm>
            <a:off x="4202982" y="3237772"/>
            <a:ext cx="1216241" cy="492443"/>
          </a:xfrm>
          <a:prstGeom prst="rect">
            <a:avLst/>
          </a:prstGeom>
          <a:noFill/>
        </p:spPr>
        <p:txBody>
          <a:bodyPr wrap="square" rtlCol="0">
            <a:spAutoFit/>
          </a:bodyPr>
          <a:lstStyle/>
          <a:p>
            <a:r>
              <a:rPr lang="en-GB" altLang="zh-HK" sz="1100" b="1" i="0" dirty="0">
                <a:solidFill>
                  <a:srgbClr val="333333"/>
                </a:solidFill>
                <a:effectLst/>
                <a:latin typeface="Microsoft JhengHei" panose="020B0604030504040204" pitchFamily="34" charset="-120"/>
                <a:ea typeface="Microsoft JhengHei" panose="020B0604030504040204" pitchFamily="34" charset="-120"/>
              </a:rPr>
              <a:t>T-standard</a:t>
            </a:r>
            <a:r>
              <a:rPr lang="en-GB" altLang="zh-HK" sz="1100" b="1" i="0" baseline="30000" dirty="0">
                <a:solidFill>
                  <a:srgbClr val="333333"/>
                </a:solidFill>
                <a:effectLst/>
                <a:latin typeface="Microsoft JhengHei" panose="020B0604030504040204" pitchFamily="34" charset="-120"/>
                <a:ea typeface="Microsoft JhengHei" panose="020B0604030504040204" pitchFamily="34" charset="-120"/>
              </a:rPr>
              <a:t>+</a:t>
            </a:r>
            <a:endParaRPr lang="en-GB" altLang="zh-HK" sz="1100" b="1" i="0" dirty="0">
              <a:solidFill>
                <a:srgbClr val="333333"/>
              </a:solidFill>
              <a:effectLst/>
              <a:latin typeface="Microsoft JhengHei" panose="020B0604030504040204" pitchFamily="34" charset="-120"/>
              <a:ea typeface="Microsoft JhengHei" panose="020B0604030504040204" pitchFamily="34" charset="-120"/>
            </a:endParaRPr>
          </a:p>
          <a:p>
            <a:endParaRPr lang="zh-HK"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Fos\@Projects\@2022_works\2022_T-Standard+\PPT modify\stuff\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80512" cy="68853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Fos\@Projects\@2022_works\2022_T-Standard+\PPT modify\stuff\0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38" y="2198281"/>
            <a:ext cx="2923532" cy="6703332"/>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pPr>
              <a:defRPr/>
            </a:pPr>
            <a:fld id="{8B5813F6-0B6D-4F6D-A3F2-AEA19132943F}" type="slidenum">
              <a:rPr lang="en-US" altLang="zh-TW" smtClean="0"/>
              <a:pPr>
                <a:defRPr/>
              </a:pPr>
              <a:t>7</a:t>
            </a:fld>
            <a:endParaRPr lang="en-US" altLang="zh-TW"/>
          </a:p>
        </p:txBody>
      </p:sp>
    </p:spTree>
    <p:extLst>
      <p:ext uri="{BB962C8B-B14F-4D97-AF65-F5344CB8AC3E}">
        <p14:creationId xmlns:p14="http://schemas.microsoft.com/office/powerpoint/2010/main" val="2805052526"/>
      </p:ext>
    </p:extLst>
  </p:cSld>
  <p:clrMapOvr>
    <a:masterClrMapping/>
  </p:clrMapOvr>
</p:sld>
</file>

<file path=ppt/theme/theme1.xml><?xml version="1.0" encoding="utf-8"?>
<a:theme xmlns:a="http://schemas.openxmlformats.org/drawingml/2006/main" name="1_HDOfficeLightV0">
  <a:themeElements>
    <a:clrScheme name="自訂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449</Words>
  <Application>Microsoft Office PowerPoint</Application>
  <PresentationFormat>如螢幕大小 (4:3)</PresentationFormat>
  <Paragraphs>81</Paragraphs>
  <Slides>7</Slides>
  <Notes>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vt:i4>
      </vt:variant>
    </vt:vector>
  </HeadingPairs>
  <TitlesOfParts>
    <vt:vector size="15" baseType="lpstr">
      <vt:lpstr>Calibri</vt:lpstr>
      <vt:lpstr>MFinance HK Bold</vt:lpstr>
      <vt:lpstr>標楷體</vt:lpstr>
      <vt:lpstr>Agenda</vt:lpstr>
      <vt:lpstr>Microsoft JhengHei</vt:lpstr>
      <vt:lpstr>Arial</vt:lpstr>
      <vt:lpstr>Noto Sans Symbols</vt:lpstr>
      <vt:lpstr>1_HDOfficeLightV0</vt:lpstr>
      <vt:lpstr>PowerPoint 簡報</vt:lpstr>
      <vt:lpstr>PowerPoint 簡報</vt:lpstr>
      <vt:lpstr>PowerPoint 簡報</vt:lpstr>
      <vt:lpstr>PowerPoint 簡報</vt:lpstr>
      <vt:lpstr>PowerPoint 簡報</vt:lpstr>
      <vt:lpstr>Make good use of T-standard+  for self-reflection and mutual support</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 Man Sheung</dc:creator>
  <cp:lastModifiedBy>SLPD2</cp:lastModifiedBy>
  <cp:revision>66</cp:revision>
  <dcterms:created xsi:type="dcterms:W3CDTF">2016-02-05T06:19:28Z</dcterms:created>
  <dcterms:modified xsi:type="dcterms:W3CDTF">2023-07-13T03:10:45Z</dcterms:modified>
</cp:coreProperties>
</file>