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5" r:id="rId2"/>
    <p:sldId id="266" r:id="rId3"/>
    <p:sldId id="267" r:id="rId4"/>
    <p:sldId id="268" r:id="rId5"/>
    <p:sldId id="269" r:id="rId6"/>
    <p:sldId id="270" r:id="rId7"/>
    <p:sldId id="263" r:id="rId8"/>
    <p:sldId id="264" r:id="rId9"/>
    <p:sldId id="271" r:id="rId10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D5EE9-C1EB-429B-AD9A-3C0DAE089735}" type="datetimeFigureOut">
              <a:rPr lang="zh-HK" altLang="en-US" smtClean="0"/>
              <a:t>4/6/2024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C0082-D5CF-431B-807E-C4C6DB0833A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2110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0" name="Google Shape;38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9" name="Google Shape;48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9" name="Google Shape;63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6" name="Google Shape;66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7" name="Google Shape;67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0" name="Google Shape;69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3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4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99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HK" smtClean="0"/>
              <a:pPr/>
              <a:t>‹#›</a:t>
            </a:fld>
            <a:endParaRPr lang="zh-HK" altLang="en-US"/>
          </a:p>
        </p:txBody>
      </p:sp>
      <p:pic>
        <p:nvPicPr>
          <p:cNvPr id="18" name="Google Shape;18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282368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8280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HK" smtClean="0"/>
              <a:pPr/>
              <a:t>‹#›</a:t>
            </a:fld>
            <a:endParaRPr lang="zh-HK" altLang="en-US"/>
          </a:p>
        </p:txBody>
      </p:sp>
      <p:pic>
        <p:nvPicPr>
          <p:cNvPr id="11" name="Google Shape;11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282368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9397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HK" smtClean="0"/>
              <a:pPr/>
              <a:t>‹#›</a:t>
            </a:fld>
            <a:endParaRPr lang="zh-HK" altLang="en-US"/>
          </a:p>
        </p:txBody>
      </p:sp>
      <p:pic>
        <p:nvPicPr>
          <p:cNvPr id="14" name="Google Shape;14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28236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2"/>
          <p:cNvSpPr/>
          <p:nvPr/>
        </p:nvSpPr>
        <p:spPr>
          <a:xfrm>
            <a:off x="8030333" y="-31333"/>
            <a:ext cx="4354000" cy="6947600"/>
          </a:xfrm>
          <a:prstGeom prst="rect">
            <a:avLst/>
          </a:prstGeom>
          <a:solidFill>
            <a:srgbClr val="D8E7EC">
              <a:alpha val="74901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451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5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6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3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4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4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9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99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1"/>
          <p:cNvGrpSpPr/>
          <p:nvPr/>
        </p:nvGrpSpPr>
        <p:grpSpPr>
          <a:xfrm>
            <a:off x="1333468" y="1024667"/>
            <a:ext cx="9525033" cy="4677333"/>
            <a:chOff x="238125" y="1103500"/>
            <a:chExt cx="7143775" cy="3508000"/>
          </a:xfrm>
        </p:grpSpPr>
        <p:sp>
          <p:nvSpPr>
            <p:cNvPr id="54" name="Google Shape;54;p1"/>
            <p:cNvSpPr/>
            <p:nvPr/>
          </p:nvSpPr>
          <p:spPr>
            <a:xfrm>
              <a:off x="238125" y="1103500"/>
              <a:ext cx="7072475" cy="2354025"/>
            </a:xfrm>
            <a:custGeom>
              <a:avLst/>
              <a:gdLst/>
              <a:ahLst/>
              <a:cxnLst/>
              <a:rect l="l" t="t" r="r" b="b"/>
              <a:pathLst>
                <a:path w="282899" h="94161" extrusionOk="0">
                  <a:moveTo>
                    <a:pt x="102121" y="1426"/>
                  </a:moveTo>
                  <a:lnTo>
                    <a:pt x="122914" y="1485"/>
                  </a:lnTo>
                  <a:lnTo>
                    <a:pt x="144598" y="1604"/>
                  </a:lnTo>
                  <a:lnTo>
                    <a:pt x="166282" y="1782"/>
                  </a:lnTo>
                  <a:lnTo>
                    <a:pt x="186540" y="2020"/>
                  </a:lnTo>
                  <a:lnTo>
                    <a:pt x="206797" y="2317"/>
                  </a:lnTo>
                  <a:lnTo>
                    <a:pt x="223491" y="2555"/>
                  </a:lnTo>
                  <a:lnTo>
                    <a:pt x="240184" y="2852"/>
                  </a:lnTo>
                  <a:lnTo>
                    <a:pt x="251175" y="3089"/>
                  </a:lnTo>
                  <a:lnTo>
                    <a:pt x="262165" y="3446"/>
                  </a:lnTo>
                  <a:lnTo>
                    <a:pt x="264779" y="3505"/>
                  </a:lnTo>
                  <a:lnTo>
                    <a:pt x="267453" y="3683"/>
                  </a:lnTo>
                  <a:lnTo>
                    <a:pt x="269235" y="3743"/>
                  </a:lnTo>
                  <a:lnTo>
                    <a:pt x="271195" y="3921"/>
                  </a:lnTo>
                  <a:lnTo>
                    <a:pt x="272205" y="3980"/>
                  </a:lnTo>
                  <a:lnTo>
                    <a:pt x="273215" y="4099"/>
                  </a:lnTo>
                  <a:lnTo>
                    <a:pt x="274225" y="4277"/>
                  </a:lnTo>
                  <a:lnTo>
                    <a:pt x="275235" y="4515"/>
                  </a:lnTo>
                  <a:lnTo>
                    <a:pt x="276126" y="4812"/>
                  </a:lnTo>
                  <a:lnTo>
                    <a:pt x="277017" y="5168"/>
                  </a:lnTo>
                  <a:lnTo>
                    <a:pt x="277849" y="5584"/>
                  </a:lnTo>
                  <a:lnTo>
                    <a:pt x="278562" y="6119"/>
                  </a:lnTo>
                  <a:lnTo>
                    <a:pt x="278918" y="6416"/>
                  </a:lnTo>
                  <a:lnTo>
                    <a:pt x="279215" y="6772"/>
                  </a:lnTo>
                  <a:lnTo>
                    <a:pt x="279512" y="7069"/>
                  </a:lnTo>
                  <a:lnTo>
                    <a:pt x="279750" y="7485"/>
                  </a:lnTo>
                  <a:lnTo>
                    <a:pt x="279987" y="7901"/>
                  </a:lnTo>
                  <a:lnTo>
                    <a:pt x="280166" y="8317"/>
                  </a:lnTo>
                  <a:lnTo>
                    <a:pt x="280344" y="8792"/>
                  </a:lnTo>
                  <a:lnTo>
                    <a:pt x="280463" y="9268"/>
                  </a:lnTo>
                  <a:lnTo>
                    <a:pt x="280700" y="10634"/>
                  </a:lnTo>
                  <a:lnTo>
                    <a:pt x="280879" y="12060"/>
                  </a:lnTo>
                  <a:lnTo>
                    <a:pt x="281057" y="13485"/>
                  </a:lnTo>
                  <a:lnTo>
                    <a:pt x="281116" y="14911"/>
                  </a:lnTo>
                  <a:lnTo>
                    <a:pt x="281235" y="17763"/>
                  </a:lnTo>
                  <a:lnTo>
                    <a:pt x="281294" y="20614"/>
                  </a:lnTo>
                  <a:lnTo>
                    <a:pt x="281413" y="25070"/>
                  </a:lnTo>
                  <a:lnTo>
                    <a:pt x="281473" y="29525"/>
                  </a:lnTo>
                  <a:lnTo>
                    <a:pt x="281413" y="34040"/>
                  </a:lnTo>
                  <a:lnTo>
                    <a:pt x="281354" y="38496"/>
                  </a:lnTo>
                  <a:lnTo>
                    <a:pt x="281176" y="47823"/>
                  </a:lnTo>
                  <a:lnTo>
                    <a:pt x="281057" y="52516"/>
                  </a:lnTo>
                  <a:lnTo>
                    <a:pt x="280819" y="57150"/>
                  </a:lnTo>
                  <a:lnTo>
                    <a:pt x="280641" y="61843"/>
                  </a:lnTo>
                  <a:lnTo>
                    <a:pt x="280344" y="66477"/>
                  </a:lnTo>
                  <a:lnTo>
                    <a:pt x="280047" y="71111"/>
                  </a:lnTo>
                  <a:lnTo>
                    <a:pt x="279631" y="75744"/>
                  </a:lnTo>
                  <a:lnTo>
                    <a:pt x="279453" y="78358"/>
                  </a:lnTo>
                  <a:lnTo>
                    <a:pt x="279156" y="81032"/>
                  </a:lnTo>
                  <a:lnTo>
                    <a:pt x="278978" y="82338"/>
                  </a:lnTo>
                  <a:lnTo>
                    <a:pt x="278799" y="83645"/>
                  </a:lnTo>
                  <a:lnTo>
                    <a:pt x="278502" y="84952"/>
                  </a:lnTo>
                  <a:lnTo>
                    <a:pt x="278205" y="86200"/>
                  </a:lnTo>
                  <a:lnTo>
                    <a:pt x="278027" y="86616"/>
                  </a:lnTo>
                  <a:lnTo>
                    <a:pt x="277849" y="86972"/>
                  </a:lnTo>
                  <a:lnTo>
                    <a:pt x="277611" y="87329"/>
                  </a:lnTo>
                  <a:lnTo>
                    <a:pt x="277314" y="87626"/>
                  </a:lnTo>
                  <a:lnTo>
                    <a:pt x="276958" y="87863"/>
                  </a:lnTo>
                  <a:lnTo>
                    <a:pt x="276661" y="88160"/>
                  </a:lnTo>
                  <a:lnTo>
                    <a:pt x="275888" y="88576"/>
                  </a:lnTo>
                  <a:lnTo>
                    <a:pt x="274997" y="88873"/>
                  </a:lnTo>
                  <a:lnTo>
                    <a:pt x="274106" y="89170"/>
                  </a:lnTo>
                  <a:lnTo>
                    <a:pt x="273215" y="89349"/>
                  </a:lnTo>
                  <a:lnTo>
                    <a:pt x="272383" y="89527"/>
                  </a:lnTo>
                  <a:lnTo>
                    <a:pt x="271255" y="89705"/>
                  </a:lnTo>
                  <a:lnTo>
                    <a:pt x="270126" y="89824"/>
                  </a:lnTo>
                  <a:lnTo>
                    <a:pt x="267868" y="90002"/>
                  </a:lnTo>
                  <a:lnTo>
                    <a:pt x="263353" y="90180"/>
                  </a:lnTo>
                  <a:lnTo>
                    <a:pt x="255809" y="90537"/>
                  </a:lnTo>
                  <a:lnTo>
                    <a:pt x="248264" y="90834"/>
                  </a:lnTo>
                  <a:lnTo>
                    <a:pt x="233115" y="91309"/>
                  </a:lnTo>
                  <a:lnTo>
                    <a:pt x="222837" y="91547"/>
                  </a:lnTo>
                  <a:lnTo>
                    <a:pt x="212560" y="91784"/>
                  </a:lnTo>
                  <a:lnTo>
                    <a:pt x="191946" y="92141"/>
                  </a:lnTo>
                  <a:lnTo>
                    <a:pt x="168361" y="92438"/>
                  </a:lnTo>
                  <a:lnTo>
                    <a:pt x="144776" y="92675"/>
                  </a:lnTo>
                  <a:lnTo>
                    <a:pt x="121132" y="92735"/>
                  </a:lnTo>
                  <a:lnTo>
                    <a:pt x="97428" y="92735"/>
                  </a:lnTo>
                  <a:lnTo>
                    <a:pt x="86794" y="92675"/>
                  </a:lnTo>
                  <a:lnTo>
                    <a:pt x="76160" y="92557"/>
                  </a:lnTo>
                  <a:lnTo>
                    <a:pt x="65586" y="92438"/>
                  </a:lnTo>
                  <a:lnTo>
                    <a:pt x="54952" y="92260"/>
                  </a:lnTo>
                  <a:lnTo>
                    <a:pt x="46873" y="92081"/>
                  </a:lnTo>
                  <a:lnTo>
                    <a:pt x="38793" y="91844"/>
                  </a:lnTo>
                  <a:lnTo>
                    <a:pt x="30654" y="91547"/>
                  </a:lnTo>
                  <a:lnTo>
                    <a:pt x="22575" y="91131"/>
                  </a:lnTo>
                  <a:lnTo>
                    <a:pt x="20139" y="90953"/>
                  </a:lnTo>
                  <a:lnTo>
                    <a:pt x="17585" y="90834"/>
                  </a:lnTo>
                  <a:lnTo>
                    <a:pt x="15090" y="90596"/>
                  </a:lnTo>
                  <a:lnTo>
                    <a:pt x="13842" y="90418"/>
                  </a:lnTo>
                  <a:lnTo>
                    <a:pt x="12594" y="90180"/>
                  </a:lnTo>
                  <a:lnTo>
                    <a:pt x="11406" y="89883"/>
                  </a:lnTo>
                  <a:lnTo>
                    <a:pt x="10218" y="89527"/>
                  </a:lnTo>
                  <a:lnTo>
                    <a:pt x="9089" y="89111"/>
                  </a:lnTo>
                  <a:lnTo>
                    <a:pt x="7961" y="88576"/>
                  </a:lnTo>
                  <a:lnTo>
                    <a:pt x="6951" y="87982"/>
                  </a:lnTo>
                  <a:lnTo>
                    <a:pt x="5941" y="87269"/>
                  </a:lnTo>
                  <a:lnTo>
                    <a:pt x="4990" y="86438"/>
                  </a:lnTo>
                  <a:lnTo>
                    <a:pt x="4099" y="85487"/>
                  </a:lnTo>
                  <a:lnTo>
                    <a:pt x="3921" y="85190"/>
                  </a:lnTo>
                  <a:lnTo>
                    <a:pt x="3743" y="84834"/>
                  </a:lnTo>
                  <a:lnTo>
                    <a:pt x="3446" y="84061"/>
                  </a:lnTo>
                  <a:lnTo>
                    <a:pt x="3267" y="83230"/>
                  </a:lnTo>
                  <a:lnTo>
                    <a:pt x="3089" y="82398"/>
                  </a:lnTo>
                  <a:lnTo>
                    <a:pt x="2792" y="80972"/>
                  </a:lnTo>
                  <a:lnTo>
                    <a:pt x="2614" y="79546"/>
                  </a:lnTo>
                  <a:lnTo>
                    <a:pt x="2257" y="76635"/>
                  </a:lnTo>
                  <a:lnTo>
                    <a:pt x="1960" y="72417"/>
                  </a:lnTo>
                  <a:lnTo>
                    <a:pt x="1723" y="68140"/>
                  </a:lnTo>
                  <a:lnTo>
                    <a:pt x="1604" y="63922"/>
                  </a:lnTo>
                  <a:lnTo>
                    <a:pt x="1545" y="59645"/>
                  </a:lnTo>
                  <a:lnTo>
                    <a:pt x="1545" y="54892"/>
                  </a:lnTo>
                  <a:lnTo>
                    <a:pt x="1545" y="50080"/>
                  </a:lnTo>
                  <a:lnTo>
                    <a:pt x="1604" y="45268"/>
                  </a:lnTo>
                  <a:lnTo>
                    <a:pt x="1782" y="40456"/>
                  </a:lnTo>
                  <a:lnTo>
                    <a:pt x="1960" y="35644"/>
                  </a:lnTo>
                  <a:lnTo>
                    <a:pt x="2257" y="30832"/>
                  </a:lnTo>
                  <a:lnTo>
                    <a:pt x="2614" y="26080"/>
                  </a:lnTo>
                  <a:lnTo>
                    <a:pt x="3030" y="21268"/>
                  </a:lnTo>
                  <a:lnTo>
                    <a:pt x="3327" y="18238"/>
                  </a:lnTo>
                  <a:lnTo>
                    <a:pt x="3743" y="15149"/>
                  </a:lnTo>
                  <a:lnTo>
                    <a:pt x="3980" y="13604"/>
                  </a:lnTo>
                  <a:lnTo>
                    <a:pt x="4277" y="12060"/>
                  </a:lnTo>
                  <a:lnTo>
                    <a:pt x="4574" y="10574"/>
                  </a:lnTo>
                  <a:lnTo>
                    <a:pt x="5050" y="9089"/>
                  </a:lnTo>
                  <a:lnTo>
                    <a:pt x="5287" y="8376"/>
                  </a:lnTo>
                  <a:lnTo>
                    <a:pt x="5644" y="7723"/>
                  </a:lnTo>
                  <a:lnTo>
                    <a:pt x="6060" y="7129"/>
                  </a:lnTo>
                  <a:lnTo>
                    <a:pt x="6535" y="6594"/>
                  </a:lnTo>
                  <a:lnTo>
                    <a:pt x="7069" y="6119"/>
                  </a:lnTo>
                  <a:lnTo>
                    <a:pt x="7664" y="5703"/>
                  </a:lnTo>
                  <a:lnTo>
                    <a:pt x="8317" y="5287"/>
                  </a:lnTo>
                  <a:lnTo>
                    <a:pt x="9030" y="4931"/>
                  </a:lnTo>
                  <a:lnTo>
                    <a:pt x="10396" y="4337"/>
                  </a:lnTo>
                  <a:lnTo>
                    <a:pt x="11822" y="3861"/>
                  </a:lnTo>
                  <a:lnTo>
                    <a:pt x="13307" y="3505"/>
                  </a:lnTo>
                  <a:lnTo>
                    <a:pt x="14792" y="3208"/>
                  </a:lnTo>
                  <a:lnTo>
                    <a:pt x="16278" y="3030"/>
                  </a:lnTo>
                  <a:lnTo>
                    <a:pt x="17763" y="2852"/>
                  </a:lnTo>
                  <a:lnTo>
                    <a:pt x="20793" y="2614"/>
                  </a:lnTo>
                  <a:lnTo>
                    <a:pt x="27030" y="2317"/>
                  </a:lnTo>
                  <a:lnTo>
                    <a:pt x="33328" y="2079"/>
                  </a:lnTo>
                  <a:lnTo>
                    <a:pt x="39625" y="1901"/>
                  </a:lnTo>
                  <a:lnTo>
                    <a:pt x="45863" y="1782"/>
                  </a:lnTo>
                  <a:lnTo>
                    <a:pt x="54774" y="1663"/>
                  </a:lnTo>
                  <a:lnTo>
                    <a:pt x="63625" y="1545"/>
                  </a:lnTo>
                  <a:lnTo>
                    <a:pt x="81388" y="1426"/>
                  </a:lnTo>
                  <a:close/>
                  <a:moveTo>
                    <a:pt x="79725" y="0"/>
                  </a:moveTo>
                  <a:lnTo>
                    <a:pt x="60061" y="178"/>
                  </a:lnTo>
                  <a:lnTo>
                    <a:pt x="52397" y="238"/>
                  </a:lnTo>
                  <a:lnTo>
                    <a:pt x="44793" y="356"/>
                  </a:lnTo>
                  <a:lnTo>
                    <a:pt x="37189" y="535"/>
                  </a:lnTo>
                  <a:lnTo>
                    <a:pt x="29526" y="772"/>
                  </a:lnTo>
                  <a:lnTo>
                    <a:pt x="26318" y="891"/>
                  </a:lnTo>
                  <a:lnTo>
                    <a:pt x="23110" y="1010"/>
                  </a:lnTo>
                  <a:lnTo>
                    <a:pt x="19961" y="1248"/>
                  </a:lnTo>
                  <a:lnTo>
                    <a:pt x="18357" y="1366"/>
                  </a:lnTo>
                  <a:lnTo>
                    <a:pt x="16753" y="1545"/>
                  </a:lnTo>
                  <a:lnTo>
                    <a:pt x="15327" y="1723"/>
                  </a:lnTo>
                  <a:lnTo>
                    <a:pt x="13842" y="1960"/>
                  </a:lnTo>
                  <a:lnTo>
                    <a:pt x="12357" y="2257"/>
                  </a:lnTo>
                  <a:lnTo>
                    <a:pt x="10872" y="2673"/>
                  </a:lnTo>
                  <a:lnTo>
                    <a:pt x="9446" y="3149"/>
                  </a:lnTo>
                  <a:lnTo>
                    <a:pt x="8733" y="3446"/>
                  </a:lnTo>
                  <a:lnTo>
                    <a:pt x="8079" y="3802"/>
                  </a:lnTo>
                  <a:lnTo>
                    <a:pt x="7426" y="4159"/>
                  </a:lnTo>
                  <a:lnTo>
                    <a:pt x="6772" y="4574"/>
                  </a:lnTo>
                  <a:lnTo>
                    <a:pt x="6178" y="4990"/>
                  </a:lnTo>
                  <a:lnTo>
                    <a:pt x="5584" y="5465"/>
                  </a:lnTo>
                  <a:lnTo>
                    <a:pt x="5228" y="5881"/>
                  </a:lnTo>
                  <a:lnTo>
                    <a:pt x="4812" y="6297"/>
                  </a:lnTo>
                  <a:lnTo>
                    <a:pt x="4515" y="6772"/>
                  </a:lnTo>
                  <a:lnTo>
                    <a:pt x="4277" y="7248"/>
                  </a:lnTo>
                  <a:lnTo>
                    <a:pt x="4040" y="7723"/>
                  </a:lnTo>
                  <a:lnTo>
                    <a:pt x="3802" y="8198"/>
                  </a:lnTo>
                  <a:lnTo>
                    <a:pt x="3505" y="9268"/>
                  </a:lnTo>
                  <a:lnTo>
                    <a:pt x="3089" y="10872"/>
                  </a:lnTo>
                  <a:lnTo>
                    <a:pt x="2733" y="12476"/>
                  </a:lnTo>
                  <a:lnTo>
                    <a:pt x="2436" y="14080"/>
                  </a:lnTo>
                  <a:lnTo>
                    <a:pt x="2198" y="15684"/>
                  </a:lnTo>
                  <a:lnTo>
                    <a:pt x="1842" y="18892"/>
                  </a:lnTo>
                  <a:lnTo>
                    <a:pt x="1545" y="22159"/>
                  </a:lnTo>
                  <a:lnTo>
                    <a:pt x="1129" y="26912"/>
                  </a:lnTo>
                  <a:lnTo>
                    <a:pt x="832" y="31664"/>
                  </a:lnTo>
                  <a:lnTo>
                    <a:pt x="535" y="36476"/>
                  </a:lnTo>
                  <a:lnTo>
                    <a:pt x="356" y="41288"/>
                  </a:lnTo>
                  <a:lnTo>
                    <a:pt x="238" y="45862"/>
                  </a:lnTo>
                  <a:lnTo>
                    <a:pt x="119" y="50496"/>
                  </a:lnTo>
                  <a:lnTo>
                    <a:pt x="59" y="55071"/>
                  </a:lnTo>
                  <a:lnTo>
                    <a:pt x="0" y="59704"/>
                  </a:lnTo>
                  <a:lnTo>
                    <a:pt x="119" y="64338"/>
                  </a:lnTo>
                  <a:lnTo>
                    <a:pt x="297" y="68912"/>
                  </a:lnTo>
                  <a:lnTo>
                    <a:pt x="594" y="73546"/>
                  </a:lnTo>
                  <a:lnTo>
                    <a:pt x="772" y="75804"/>
                  </a:lnTo>
                  <a:lnTo>
                    <a:pt x="1010" y="78121"/>
                  </a:lnTo>
                  <a:lnTo>
                    <a:pt x="1248" y="80200"/>
                  </a:lnTo>
                  <a:lnTo>
                    <a:pt x="1366" y="81329"/>
                  </a:lnTo>
                  <a:lnTo>
                    <a:pt x="1545" y="82457"/>
                  </a:lnTo>
                  <a:lnTo>
                    <a:pt x="1782" y="83586"/>
                  </a:lnTo>
                  <a:lnTo>
                    <a:pt x="2079" y="84655"/>
                  </a:lnTo>
                  <a:lnTo>
                    <a:pt x="2317" y="85131"/>
                  </a:lnTo>
                  <a:lnTo>
                    <a:pt x="2495" y="85606"/>
                  </a:lnTo>
                  <a:lnTo>
                    <a:pt x="2792" y="86081"/>
                  </a:lnTo>
                  <a:lnTo>
                    <a:pt x="3089" y="86497"/>
                  </a:lnTo>
                  <a:lnTo>
                    <a:pt x="3980" y="87507"/>
                  </a:lnTo>
                  <a:lnTo>
                    <a:pt x="4990" y="88339"/>
                  </a:lnTo>
                  <a:lnTo>
                    <a:pt x="6000" y="89111"/>
                  </a:lnTo>
                  <a:lnTo>
                    <a:pt x="7129" y="89764"/>
                  </a:lnTo>
                  <a:lnTo>
                    <a:pt x="8258" y="90299"/>
                  </a:lnTo>
                  <a:lnTo>
                    <a:pt x="9446" y="90774"/>
                  </a:lnTo>
                  <a:lnTo>
                    <a:pt x="10634" y="91131"/>
                  </a:lnTo>
                  <a:lnTo>
                    <a:pt x="11881" y="91487"/>
                  </a:lnTo>
                  <a:lnTo>
                    <a:pt x="13129" y="91725"/>
                  </a:lnTo>
                  <a:lnTo>
                    <a:pt x="14436" y="91903"/>
                  </a:lnTo>
                  <a:lnTo>
                    <a:pt x="15743" y="92081"/>
                  </a:lnTo>
                  <a:lnTo>
                    <a:pt x="17050" y="92200"/>
                  </a:lnTo>
                  <a:lnTo>
                    <a:pt x="19664" y="92378"/>
                  </a:lnTo>
                  <a:lnTo>
                    <a:pt x="22218" y="92497"/>
                  </a:lnTo>
                  <a:lnTo>
                    <a:pt x="29526" y="92913"/>
                  </a:lnTo>
                  <a:lnTo>
                    <a:pt x="36773" y="93151"/>
                  </a:lnTo>
                  <a:lnTo>
                    <a:pt x="46457" y="93448"/>
                  </a:lnTo>
                  <a:lnTo>
                    <a:pt x="56140" y="93685"/>
                  </a:lnTo>
                  <a:lnTo>
                    <a:pt x="65823" y="93864"/>
                  </a:lnTo>
                  <a:lnTo>
                    <a:pt x="75507" y="93982"/>
                  </a:lnTo>
                  <a:lnTo>
                    <a:pt x="87091" y="94101"/>
                  </a:lnTo>
                  <a:lnTo>
                    <a:pt x="98735" y="94161"/>
                  </a:lnTo>
                  <a:lnTo>
                    <a:pt x="121964" y="94161"/>
                  </a:lnTo>
                  <a:lnTo>
                    <a:pt x="146321" y="94101"/>
                  </a:lnTo>
                  <a:lnTo>
                    <a:pt x="170678" y="93864"/>
                  </a:lnTo>
                  <a:lnTo>
                    <a:pt x="193312" y="93566"/>
                  </a:lnTo>
                  <a:lnTo>
                    <a:pt x="215946" y="93151"/>
                  </a:lnTo>
                  <a:lnTo>
                    <a:pt x="234125" y="92675"/>
                  </a:lnTo>
                  <a:lnTo>
                    <a:pt x="243274" y="92438"/>
                  </a:lnTo>
                  <a:lnTo>
                    <a:pt x="252363" y="92081"/>
                  </a:lnTo>
                  <a:lnTo>
                    <a:pt x="258898" y="91844"/>
                  </a:lnTo>
                  <a:lnTo>
                    <a:pt x="265433" y="91487"/>
                  </a:lnTo>
                  <a:lnTo>
                    <a:pt x="268047" y="91428"/>
                  </a:lnTo>
                  <a:lnTo>
                    <a:pt x="269413" y="91309"/>
                  </a:lnTo>
                  <a:lnTo>
                    <a:pt x="270720" y="91190"/>
                  </a:lnTo>
                  <a:lnTo>
                    <a:pt x="272027" y="91071"/>
                  </a:lnTo>
                  <a:lnTo>
                    <a:pt x="273334" y="90834"/>
                  </a:lnTo>
                  <a:lnTo>
                    <a:pt x="274581" y="90537"/>
                  </a:lnTo>
                  <a:lnTo>
                    <a:pt x="275829" y="90121"/>
                  </a:lnTo>
                  <a:lnTo>
                    <a:pt x="276542" y="89824"/>
                  </a:lnTo>
                  <a:lnTo>
                    <a:pt x="277136" y="89467"/>
                  </a:lnTo>
                  <a:lnTo>
                    <a:pt x="277730" y="89111"/>
                  </a:lnTo>
                  <a:lnTo>
                    <a:pt x="278265" y="88695"/>
                  </a:lnTo>
                  <a:lnTo>
                    <a:pt x="278681" y="88160"/>
                  </a:lnTo>
                  <a:lnTo>
                    <a:pt x="279096" y="87626"/>
                  </a:lnTo>
                  <a:lnTo>
                    <a:pt x="279393" y="87032"/>
                  </a:lnTo>
                  <a:lnTo>
                    <a:pt x="279631" y="86319"/>
                  </a:lnTo>
                  <a:lnTo>
                    <a:pt x="279928" y="85012"/>
                  </a:lnTo>
                  <a:lnTo>
                    <a:pt x="280225" y="83645"/>
                  </a:lnTo>
                  <a:lnTo>
                    <a:pt x="280463" y="82220"/>
                  </a:lnTo>
                  <a:lnTo>
                    <a:pt x="280582" y="80853"/>
                  </a:lnTo>
                  <a:lnTo>
                    <a:pt x="280879" y="78061"/>
                  </a:lnTo>
                  <a:lnTo>
                    <a:pt x="281116" y="75328"/>
                  </a:lnTo>
                  <a:lnTo>
                    <a:pt x="281473" y="70873"/>
                  </a:lnTo>
                  <a:lnTo>
                    <a:pt x="281770" y="66358"/>
                  </a:lnTo>
                  <a:lnTo>
                    <a:pt x="282007" y="61902"/>
                  </a:lnTo>
                  <a:lnTo>
                    <a:pt x="282245" y="57447"/>
                  </a:lnTo>
                  <a:lnTo>
                    <a:pt x="282601" y="47942"/>
                  </a:lnTo>
                  <a:lnTo>
                    <a:pt x="282720" y="43130"/>
                  </a:lnTo>
                  <a:lnTo>
                    <a:pt x="282839" y="38377"/>
                  </a:lnTo>
                  <a:lnTo>
                    <a:pt x="282898" y="33625"/>
                  </a:lnTo>
                  <a:lnTo>
                    <a:pt x="282898" y="28872"/>
                  </a:lnTo>
                  <a:lnTo>
                    <a:pt x="282839" y="24119"/>
                  </a:lnTo>
                  <a:lnTo>
                    <a:pt x="282720" y="19367"/>
                  </a:lnTo>
                  <a:lnTo>
                    <a:pt x="282601" y="16634"/>
                  </a:lnTo>
                  <a:lnTo>
                    <a:pt x="282483" y="13842"/>
                  </a:lnTo>
                  <a:lnTo>
                    <a:pt x="282364" y="12476"/>
                  </a:lnTo>
                  <a:lnTo>
                    <a:pt x="282245" y="11109"/>
                  </a:lnTo>
                  <a:lnTo>
                    <a:pt x="282007" y="9743"/>
                  </a:lnTo>
                  <a:lnTo>
                    <a:pt x="281710" y="8436"/>
                  </a:lnTo>
                  <a:lnTo>
                    <a:pt x="281591" y="7901"/>
                  </a:lnTo>
                  <a:lnTo>
                    <a:pt x="281354" y="7367"/>
                  </a:lnTo>
                  <a:lnTo>
                    <a:pt x="281116" y="6891"/>
                  </a:lnTo>
                  <a:lnTo>
                    <a:pt x="280879" y="6475"/>
                  </a:lnTo>
                  <a:lnTo>
                    <a:pt x="280582" y="6060"/>
                  </a:lnTo>
                  <a:lnTo>
                    <a:pt x="280285" y="5703"/>
                  </a:lnTo>
                  <a:lnTo>
                    <a:pt x="279928" y="5347"/>
                  </a:lnTo>
                  <a:lnTo>
                    <a:pt x="279572" y="4990"/>
                  </a:lnTo>
                  <a:lnTo>
                    <a:pt x="278740" y="4396"/>
                  </a:lnTo>
                  <a:lnTo>
                    <a:pt x="277849" y="3921"/>
                  </a:lnTo>
                  <a:lnTo>
                    <a:pt x="276898" y="3564"/>
                  </a:lnTo>
                  <a:lnTo>
                    <a:pt x="275888" y="3208"/>
                  </a:lnTo>
                  <a:lnTo>
                    <a:pt x="274878" y="2970"/>
                  </a:lnTo>
                  <a:lnTo>
                    <a:pt x="273809" y="2792"/>
                  </a:lnTo>
                  <a:lnTo>
                    <a:pt x="272680" y="2614"/>
                  </a:lnTo>
                  <a:lnTo>
                    <a:pt x="271611" y="2495"/>
                  </a:lnTo>
                  <a:lnTo>
                    <a:pt x="269532" y="2376"/>
                  </a:lnTo>
                  <a:lnTo>
                    <a:pt x="267631" y="2257"/>
                  </a:lnTo>
                  <a:lnTo>
                    <a:pt x="264007" y="2020"/>
                  </a:lnTo>
                  <a:lnTo>
                    <a:pt x="260442" y="1901"/>
                  </a:lnTo>
                  <a:lnTo>
                    <a:pt x="253254" y="1723"/>
                  </a:lnTo>
                  <a:lnTo>
                    <a:pt x="238937" y="1426"/>
                  </a:lnTo>
                  <a:lnTo>
                    <a:pt x="224620" y="1129"/>
                  </a:lnTo>
                  <a:lnTo>
                    <a:pt x="205490" y="832"/>
                  </a:lnTo>
                  <a:lnTo>
                    <a:pt x="186361" y="594"/>
                  </a:lnTo>
                  <a:lnTo>
                    <a:pt x="164678" y="356"/>
                  </a:lnTo>
                  <a:lnTo>
                    <a:pt x="143053" y="178"/>
                  </a:lnTo>
                  <a:lnTo>
                    <a:pt x="121251" y="59"/>
                  </a:lnTo>
                  <a:lnTo>
                    <a:pt x="99389" y="0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2183700" y="3617900"/>
              <a:ext cx="3209525" cy="862925"/>
            </a:xfrm>
            <a:custGeom>
              <a:avLst/>
              <a:gdLst/>
              <a:ahLst/>
              <a:cxnLst/>
              <a:rect l="l" t="t" r="r" b="b"/>
              <a:pathLst>
                <a:path w="128381" h="34517" extrusionOk="0">
                  <a:moveTo>
                    <a:pt x="26437" y="1"/>
                  </a:moveTo>
                  <a:lnTo>
                    <a:pt x="19427" y="60"/>
                  </a:lnTo>
                  <a:lnTo>
                    <a:pt x="13486" y="179"/>
                  </a:lnTo>
                  <a:lnTo>
                    <a:pt x="8853" y="298"/>
                  </a:lnTo>
                  <a:lnTo>
                    <a:pt x="7011" y="416"/>
                  </a:lnTo>
                  <a:lnTo>
                    <a:pt x="6001" y="535"/>
                  </a:lnTo>
                  <a:lnTo>
                    <a:pt x="4991" y="713"/>
                  </a:lnTo>
                  <a:lnTo>
                    <a:pt x="4041" y="951"/>
                  </a:lnTo>
                  <a:lnTo>
                    <a:pt x="3209" y="1248"/>
                  </a:lnTo>
                  <a:lnTo>
                    <a:pt x="2793" y="1426"/>
                  </a:lnTo>
                  <a:lnTo>
                    <a:pt x="2437" y="1664"/>
                  </a:lnTo>
                  <a:lnTo>
                    <a:pt x="2139" y="1902"/>
                  </a:lnTo>
                  <a:lnTo>
                    <a:pt x="1842" y="2139"/>
                  </a:lnTo>
                  <a:lnTo>
                    <a:pt x="1664" y="2436"/>
                  </a:lnTo>
                  <a:lnTo>
                    <a:pt x="1486" y="2852"/>
                  </a:lnTo>
                  <a:lnTo>
                    <a:pt x="1308" y="3387"/>
                  </a:lnTo>
                  <a:lnTo>
                    <a:pt x="1130" y="3981"/>
                  </a:lnTo>
                  <a:lnTo>
                    <a:pt x="833" y="5525"/>
                  </a:lnTo>
                  <a:lnTo>
                    <a:pt x="595" y="7426"/>
                  </a:lnTo>
                  <a:lnTo>
                    <a:pt x="357" y="9506"/>
                  </a:lnTo>
                  <a:lnTo>
                    <a:pt x="179" y="11882"/>
                  </a:lnTo>
                  <a:lnTo>
                    <a:pt x="60" y="14318"/>
                  </a:lnTo>
                  <a:lnTo>
                    <a:pt x="1" y="16872"/>
                  </a:lnTo>
                  <a:lnTo>
                    <a:pt x="1" y="19367"/>
                  </a:lnTo>
                  <a:lnTo>
                    <a:pt x="1" y="21862"/>
                  </a:lnTo>
                  <a:lnTo>
                    <a:pt x="60" y="24179"/>
                  </a:lnTo>
                  <a:lnTo>
                    <a:pt x="179" y="26318"/>
                  </a:lnTo>
                  <a:lnTo>
                    <a:pt x="417" y="28160"/>
                  </a:lnTo>
                  <a:lnTo>
                    <a:pt x="654" y="29704"/>
                  </a:lnTo>
                  <a:lnTo>
                    <a:pt x="773" y="30298"/>
                  </a:lnTo>
                  <a:lnTo>
                    <a:pt x="951" y="30774"/>
                  </a:lnTo>
                  <a:lnTo>
                    <a:pt x="1130" y="31189"/>
                  </a:lnTo>
                  <a:lnTo>
                    <a:pt x="1308" y="31486"/>
                  </a:lnTo>
                  <a:lnTo>
                    <a:pt x="1961" y="32021"/>
                  </a:lnTo>
                  <a:lnTo>
                    <a:pt x="2674" y="32437"/>
                  </a:lnTo>
                  <a:lnTo>
                    <a:pt x="3446" y="32793"/>
                  </a:lnTo>
                  <a:lnTo>
                    <a:pt x="4219" y="33031"/>
                  </a:lnTo>
                  <a:lnTo>
                    <a:pt x="5050" y="33269"/>
                  </a:lnTo>
                  <a:lnTo>
                    <a:pt x="5882" y="33387"/>
                  </a:lnTo>
                  <a:lnTo>
                    <a:pt x="7546" y="33506"/>
                  </a:lnTo>
                  <a:lnTo>
                    <a:pt x="12001" y="33744"/>
                  </a:lnTo>
                  <a:lnTo>
                    <a:pt x="17526" y="33982"/>
                  </a:lnTo>
                  <a:lnTo>
                    <a:pt x="23883" y="34160"/>
                  </a:lnTo>
                  <a:lnTo>
                    <a:pt x="31071" y="34279"/>
                  </a:lnTo>
                  <a:lnTo>
                    <a:pt x="38794" y="34397"/>
                  </a:lnTo>
                  <a:lnTo>
                    <a:pt x="46992" y="34457"/>
                  </a:lnTo>
                  <a:lnTo>
                    <a:pt x="64101" y="34516"/>
                  </a:lnTo>
                  <a:lnTo>
                    <a:pt x="81211" y="34516"/>
                  </a:lnTo>
                  <a:lnTo>
                    <a:pt x="97132" y="34397"/>
                  </a:lnTo>
                  <a:lnTo>
                    <a:pt x="110677" y="34160"/>
                  </a:lnTo>
                  <a:lnTo>
                    <a:pt x="116202" y="34041"/>
                  </a:lnTo>
                  <a:lnTo>
                    <a:pt x="120657" y="33863"/>
                  </a:lnTo>
                  <a:lnTo>
                    <a:pt x="122202" y="33803"/>
                  </a:lnTo>
                  <a:lnTo>
                    <a:pt x="123093" y="33803"/>
                  </a:lnTo>
                  <a:lnTo>
                    <a:pt x="124044" y="33684"/>
                  </a:lnTo>
                  <a:lnTo>
                    <a:pt x="124935" y="33566"/>
                  </a:lnTo>
                  <a:lnTo>
                    <a:pt x="125766" y="33328"/>
                  </a:lnTo>
                  <a:lnTo>
                    <a:pt x="126123" y="33150"/>
                  </a:lnTo>
                  <a:lnTo>
                    <a:pt x="126420" y="32972"/>
                  </a:lnTo>
                  <a:lnTo>
                    <a:pt x="126658" y="32793"/>
                  </a:lnTo>
                  <a:lnTo>
                    <a:pt x="126836" y="32556"/>
                  </a:lnTo>
                  <a:lnTo>
                    <a:pt x="126955" y="32318"/>
                  </a:lnTo>
                  <a:lnTo>
                    <a:pt x="127073" y="31902"/>
                  </a:lnTo>
                  <a:lnTo>
                    <a:pt x="127311" y="30774"/>
                  </a:lnTo>
                  <a:lnTo>
                    <a:pt x="127549" y="29229"/>
                  </a:lnTo>
                  <a:lnTo>
                    <a:pt x="127727" y="27387"/>
                  </a:lnTo>
                  <a:lnTo>
                    <a:pt x="127905" y="25189"/>
                  </a:lnTo>
                  <a:lnTo>
                    <a:pt x="128083" y="22813"/>
                  </a:lnTo>
                  <a:lnTo>
                    <a:pt x="128262" y="17763"/>
                  </a:lnTo>
                  <a:lnTo>
                    <a:pt x="128380" y="12654"/>
                  </a:lnTo>
                  <a:lnTo>
                    <a:pt x="128321" y="10337"/>
                  </a:lnTo>
                  <a:lnTo>
                    <a:pt x="128262" y="8139"/>
                  </a:lnTo>
                  <a:lnTo>
                    <a:pt x="128202" y="6298"/>
                  </a:lnTo>
                  <a:lnTo>
                    <a:pt x="128024" y="4753"/>
                  </a:lnTo>
                  <a:lnTo>
                    <a:pt x="127846" y="3624"/>
                  </a:lnTo>
                  <a:lnTo>
                    <a:pt x="127727" y="3268"/>
                  </a:lnTo>
                  <a:lnTo>
                    <a:pt x="127608" y="2971"/>
                  </a:lnTo>
                  <a:lnTo>
                    <a:pt x="127370" y="2674"/>
                  </a:lnTo>
                  <a:lnTo>
                    <a:pt x="127014" y="2436"/>
                  </a:lnTo>
                  <a:lnTo>
                    <a:pt x="126717" y="2199"/>
                  </a:lnTo>
                  <a:lnTo>
                    <a:pt x="126361" y="2020"/>
                  </a:lnTo>
                  <a:lnTo>
                    <a:pt x="125588" y="1723"/>
                  </a:lnTo>
                  <a:lnTo>
                    <a:pt x="124757" y="1486"/>
                  </a:lnTo>
                  <a:lnTo>
                    <a:pt x="123865" y="1426"/>
                  </a:lnTo>
                  <a:lnTo>
                    <a:pt x="123093" y="1367"/>
                  </a:lnTo>
                  <a:lnTo>
                    <a:pt x="121667" y="1248"/>
                  </a:lnTo>
                  <a:lnTo>
                    <a:pt x="119647" y="1189"/>
                  </a:lnTo>
                  <a:lnTo>
                    <a:pt x="115905" y="1070"/>
                  </a:lnTo>
                  <a:lnTo>
                    <a:pt x="104380" y="832"/>
                  </a:lnTo>
                  <a:lnTo>
                    <a:pt x="88756" y="535"/>
                  </a:lnTo>
                  <a:lnTo>
                    <a:pt x="70755" y="298"/>
                  </a:lnTo>
                  <a:lnTo>
                    <a:pt x="52042" y="60"/>
                  </a:lnTo>
                  <a:lnTo>
                    <a:pt x="34398" y="1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2174800" y="3625325"/>
              <a:ext cx="3320900" cy="986175"/>
            </a:xfrm>
            <a:custGeom>
              <a:avLst/>
              <a:gdLst/>
              <a:ahLst/>
              <a:cxnLst/>
              <a:rect l="l" t="t" r="r" b="b"/>
              <a:pathLst>
                <a:path w="132836" h="39447" extrusionOk="0">
                  <a:moveTo>
                    <a:pt x="41348" y="1426"/>
                  </a:moveTo>
                  <a:lnTo>
                    <a:pt x="60358" y="1486"/>
                  </a:lnTo>
                  <a:lnTo>
                    <a:pt x="79785" y="1723"/>
                  </a:lnTo>
                  <a:lnTo>
                    <a:pt x="97904" y="1961"/>
                  </a:lnTo>
                  <a:lnTo>
                    <a:pt x="112815" y="2258"/>
                  </a:lnTo>
                  <a:lnTo>
                    <a:pt x="117746" y="2377"/>
                  </a:lnTo>
                  <a:lnTo>
                    <a:pt x="122617" y="2496"/>
                  </a:lnTo>
                  <a:lnTo>
                    <a:pt x="125053" y="2614"/>
                  </a:lnTo>
                  <a:lnTo>
                    <a:pt x="126835" y="2674"/>
                  </a:lnTo>
                  <a:lnTo>
                    <a:pt x="127726" y="2793"/>
                  </a:lnTo>
                  <a:lnTo>
                    <a:pt x="128618" y="2912"/>
                  </a:lnTo>
                  <a:lnTo>
                    <a:pt x="129212" y="3090"/>
                  </a:lnTo>
                  <a:lnTo>
                    <a:pt x="129746" y="3387"/>
                  </a:lnTo>
                  <a:lnTo>
                    <a:pt x="130281" y="3743"/>
                  </a:lnTo>
                  <a:lnTo>
                    <a:pt x="130697" y="4159"/>
                  </a:lnTo>
                  <a:lnTo>
                    <a:pt x="130756" y="4218"/>
                  </a:lnTo>
                  <a:lnTo>
                    <a:pt x="130875" y="4575"/>
                  </a:lnTo>
                  <a:lnTo>
                    <a:pt x="131053" y="5525"/>
                  </a:lnTo>
                  <a:lnTo>
                    <a:pt x="131113" y="6476"/>
                  </a:lnTo>
                  <a:lnTo>
                    <a:pt x="131232" y="8080"/>
                  </a:lnTo>
                  <a:lnTo>
                    <a:pt x="131291" y="9684"/>
                  </a:lnTo>
                  <a:lnTo>
                    <a:pt x="131350" y="13842"/>
                  </a:lnTo>
                  <a:lnTo>
                    <a:pt x="131291" y="18001"/>
                  </a:lnTo>
                  <a:lnTo>
                    <a:pt x="131232" y="21922"/>
                  </a:lnTo>
                  <a:lnTo>
                    <a:pt x="131053" y="25902"/>
                  </a:lnTo>
                  <a:lnTo>
                    <a:pt x="130934" y="27863"/>
                  </a:lnTo>
                  <a:lnTo>
                    <a:pt x="130816" y="29882"/>
                  </a:lnTo>
                  <a:lnTo>
                    <a:pt x="130637" y="31783"/>
                  </a:lnTo>
                  <a:lnTo>
                    <a:pt x="130400" y="33744"/>
                  </a:lnTo>
                  <a:lnTo>
                    <a:pt x="130222" y="34754"/>
                  </a:lnTo>
                  <a:lnTo>
                    <a:pt x="129984" y="35764"/>
                  </a:lnTo>
                  <a:lnTo>
                    <a:pt x="129865" y="36061"/>
                  </a:lnTo>
                  <a:lnTo>
                    <a:pt x="129925" y="36001"/>
                  </a:lnTo>
                  <a:lnTo>
                    <a:pt x="129925" y="36001"/>
                  </a:lnTo>
                  <a:lnTo>
                    <a:pt x="129806" y="36180"/>
                  </a:lnTo>
                  <a:lnTo>
                    <a:pt x="129627" y="36358"/>
                  </a:lnTo>
                  <a:lnTo>
                    <a:pt x="129390" y="36477"/>
                  </a:lnTo>
                  <a:lnTo>
                    <a:pt x="128915" y="36655"/>
                  </a:lnTo>
                  <a:lnTo>
                    <a:pt x="128380" y="36833"/>
                  </a:lnTo>
                  <a:lnTo>
                    <a:pt x="127905" y="36892"/>
                  </a:lnTo>
                  <a:lnTo>
                    <a:pt x="127014" y="37011"/>
                  </a:lnTo>
                  <a:lnTo>
                    <a:pt x="126182" y="37130"/>
                  </a:lnTo>
                  <a:lnTo>
                    <a:pt x="124400" y="37190"/>
                  </a:lnTo>
                  <a:lnTo>
                    <a:pt x="120895" y="37308"/>
                  </a:lnTo>
                  <a:lnTo>
                    <a:pt x="113528" y="37487"/>
                  </a:lnTo>
                  <a:lnTo>
                    <a:pt x="106102" y="37665"/>
                  </a:lnTo>
                  <a:lnTo>
                    <a:pt x="96478" y="37784"/>
                  </a:lnTo>
                  <a:lnTo>
                    <a:pt x="86854" y="37902"/>
                  </a:lnTo>
                  <a:lnTo>
                    <a:pt x="76220" y="37962"/>
                  </a:lnTo>
                  <a:lnTo>
                    <a:pt x="65527" y="38021"/>
                  </a:lnTo>
                  <a:lnTo>
                    <a:pt x="54893" y="38021"/>
                  </a:lnTo>
                  <a:lnTo>
                    <a:pt x="44200" y="37962"/>
                  </a:lnTo>
                  <a:lnTo>
                    <a:pt x="34754" y="37843"/>
                  </a:lnTo>
                  <a:lnTo>
                    <a:pt x="25308" y="37665"/>
                  </a:lnTo>
                  <a:lnTo>
                    <a:pt x="18120" y="37487"/>
                  </a:lnTo>
                  <a:lnTo>
                    <a:pt x="14496" y="37368"/>
                  </a:lnTo>
                  <a:lnTo>
                    <a:pt x="10931" y="37190"/>
                  </a:lnTo>
                  <a:lnTo>
                    <a:pt x="8733" y="37071"/>
                  </a:lnTo>
                  <a:lnTo>
                    <a:pt x="7605" y="37011"/>
                  </a:lnTo>
                  <a:lnTo>
                    <a:pt x="6476" y="36833"/>
                  </a:lnTo>
                  <a:lnTo>
                    <a:pt x="5406" y="36595"/>
                  </a:lnTo>
                  <a:lnTo>
                    <a:pt x="4931" y="36417"/>
                  </a:lnTo>
                  <a:lnTo>
                    <a:pt x="4397" y="36239"/>
                  </a:lnTo>
                  <a:lnTo>
                    <a:pt x="3921" y="36001"/>
                  </a:lnTo>
                  <a:lnTo>
                    <a:pt x="3446" y="35704"/>
                  </a:lnTo>
                  <a:lnTo>
                    <a:pt x="3030" y="35348"/>
                  </a:lnTo>
                  <a:lnTo>
                    <a:pt x="2614" y="34991"/>
                  </a:lnTo>
                  <a:lnTo>
                    <a:pt x="2555" y="34873"/>
                  </a:lnTo>
                  <a:lnTo>
                    <a:pt x="2495" y="34694"/>
                  </a:lnTo>
                  <a:lnTo>
                    <a:pt x="2436" y="34635"/>
                  </a:lnTo>
                  <a:lnTo>
                    <a:pt x="2198" y="33685"/>
                  </a:lnTo>
                  <a:lnTo>
                    <a:pt x="1961" y="32378"/>
                  </a:lnTo>
                  <a:lnTo>
                    <a:pt x="1842" y="31071"/>
                  </a:lnTo>
                  <a:lnTo>
                    <a:pt x="1664" y="29051"/>
                  </a:lnTo>
                  <a:lnTo>
                    <a:pt x="1545" y="27090"/>
                  </a:lnTo>
                  <a:lnTo>
                    <a:pt x="1486" y="25130"/>
                  </a:lnTo>
                  <a:lnTo>
                    <a:pt x="1486" y="23110"/>
                  </a:lnTo>
                  <a:lnTo>
                    <a:pt x="1486" y="19011"/>
                  </a:lnTo>
                  <a:lnTo>
                    <a:pt x="1545" y="16932"/>
                  </a:lnTo>
                  <a:lnTo>
                    <a:pt x="1664" y="14852"/>
                  </a:lnTo>
                  <a:lnTo>
                    <a:pt x="1783" y="12773"/>
                  </a:lnTo>
                  <a:lnTo>
                    <a:pt x="1901" y="10753"/>
                  </a:lnTo>
                  <a:lnTo>
                    <a:pt x="2139" y="8674"/>
                  </a:lnTo>
                  <a:lnTo>
                    <a:pt x="2436" y="6654"/>
                  </a:lnTo>
                  <a:lnTo>
                    <a:pt x="2674" y="5407"/>
                  </a:lnTo>
                  <a:lnTo>
                    <a:pt x="2793" y="4813"/>
                  </a:lnTo>
                  <a:lnTo>
                    <a:pt x="2971" y="4278"/>
                  </a:lnTo>
                  <a:lnTo>
                    <a:pt x="3090" y="3981"/>
                  </a:lnTo>
                  <a:lnTo>
                    <a:pt x="3208" y="3684"/>
                  </a:lnTo>
                  <a:lnTo>
                    <a:pt x="3327" y="3565"/>
                  </a:lnTo>
                  <a:lnTo>
                    <a:pt x="3505" y="3327"/>
                  </a:lnTo>
                  <a:lnTo>
                    <a:pt x="4040" y="2971"/>
                  </a:lnTo>
                  <a:lnTo>
                    <a:pt x="4575" y="2733"/>
                  </a:lnTo>
                  <a:lnTo>
                    <a:pt x="5466" y="2377"/>
                  </a:lnTo>
                  <a:lnTo>
                    <a:pt x="6416" y="2139"/>
                  </a:lnTo>
                  <a:lnTo>
                    <a:pt x="7367" y="1961"/>
                  </a:lnTo>
                  <a:lnTo>
                    <a:pt x="8317" y="1842"/>
                  </a:lnTo>
                  <a:lnTo>
                    <a:pt x="10278" y="1723"/>
                  </a:lnTo>
                  <a:lnTo>
                    <a:pt x="12179" y="1723"/>
                  </a:lnTo>
                  <a:lnTo>
                    <a:pt x="18476" y="1545"/>
                  </a:lnTo>
                  <a:lnTo>
                    <a:pt x="24714" y="1426"/>
                  </a:lnTo>
                  <a:close/>
                  <a:moveTo>
                    <a:pt x="31368" y="1"/>
                  </a:moveTo>
                  <a:lnTo>
                    <a:pt x="24001" y="60"/>
                  </a:lnTo>
                  <a:lnTo>
                    <a:pt x="16634" y="119"/>
                  </a:lnTo>
                  <a:lnTo>
                    <a:pt x="11228" y="298"/>
                  </a:lnTo>
                  <a:lnTo>
                    <a:pt x="9446" y="416"/>
                  </a:lnTo>
                  <a:lnTo>
                    <a:pt x="7723" y="535"/>
                  </a:lnTo>
                  <a:lnTo>
                    <a:pt x="6357" y="713"/>
                  </a:lnTo>
                  <a:lnTo>
                    <a:pt x="5644" y="892"/>
                  </a:lnTo>
                  <a:lnTo>
                    <a:pt x="4991" y="1070"/>
                  </a:lnTo>
                  <a:lnTo>
                    <a:pt x="4278" y="1308"/>
                  </a:lnTo>
                  <a:lnTo>
                    <a:pt x="3684" y="1545"/>
                  </a:lnTo>
                  <a:lnTo>
                    <a:pt x="3090" y="1902"/>
                  </a:lnTo>
                  <a:lnTo>
                    <a:pt x="2495" y="2317"/>
                  </a:lnTo>
                  <a:lnTo>
                    <a:pt x="2139" y="2793"/>
                  </a:lnTo>
                  <a:lnTo>
                    <a:pt x="1842" y="3268"/>
                  </a:lnTo>
                  <a:lnTo>
                    <a:pt x="1604" y="3803"/>
                  </a:lnTo>
                  <a:lnTo>
                    <a:pt x="1426" y="4397"/>
                  </a:lnTo>
                  <a:lnTo>
                    <a:pt x="1248" y="4991"/>
                  </a:lnTo>
                  <a:lnTo>
                    <a:pt x="1189" y="5644"/>
                  </a:lnTo>
                  <a:lnTo>
                    <a:pt x="1010" y="6773"/>
                  </a:lnTo>
                  <a:lnTo>
                    <a:pt x="713" y="8733"/>
                  </a:lnTo>
                  <a:lnTo>
                    <a:pt x="535" y="10753"/>
                  </a:lnTo>
                  <a:lnTo>
                    <a:pt x="416" y="12714"/>
                  </a:lnTo>
                  <a:lnTo>
                    <a:pt x="297" y="14734"/>
                  </a:lnTo>
                  <a:lnTo>
                    <a:pt x="60" y="18951"/>
                  </a:lnTo>
                  <a:lnTo>
                    <a:pt x="60" y="21090"/>
                  </a:lnTo>
                  <a:lnTo>
                    <a:pt x="0" y="23229"/>
                  </a:lnTo>
                  <a:lnTo>
                    <a:pt x="60" y="25367"/>
                  </a:lnTo>
                  <a:lnTo>
                    <a:pt x="119" y="27506"/>
                  </a:lnTo>
                  <a:lnTo>
                    <a:pt x="238" y="29645"/>
                  </a:lnTo>
                  <a:lnTo>
                    <a:pt x="476" y="31724"/>
                  </a:lnTo>
                  <a:lnTo>
                    <a:pt x="594" y="32793"/>
                  </a:lnTo>
                  <a:lnTo>
                    <a:pt x="773" y="33982"/>
                  </a:lnTo>
                  <a:lnTo>
                    <a:pt x="891" y="34516"/>
                  </a:lnTo>
                  <a:lnTo>
                    <a:pt x="1070" y="35051"/>
                  </a:lnTo>
                  <a:lnTo>
                    <a:pt x="1307" y="35526"/>
                  </a:lnTo>
                  <a:lnTo>
                    <a:pt x="1604" y="36001"/>
                  </a:lnTo>
                  <a:lnTo>
                    <a:pt x="2080" y="36417"/>
                  </a:lnTo>
                  <a:lnTo>
                    <a:pt x="2555" y="36774"/>
                  </a:lnTo>
                  <a:lnTo>
                    <a:pt x="3030" y="37130"/>
                  </a:lnTo>
                  <a:lnTo>
                    <a:pt x="3565" y="37427"/>
                  </a:lnTo>
                  <a:lnTo>
                    <a:pt x="4099" y="37665"/>
                  </a:lnTo>
                  <a:lnTo>
                    <a:pt x="4694" y="37843"/>
                  </a:lnTo>
                  <a:lnTo>
                    <a:pt x="5822" y="38140"/>
                  </a:lnTo>
                  <a:lnTo>
                    <a:pt x="7070" y="38318"/>
                  </a:lnTo>
                  <a:lnTo>
                    <a:pt x="8258" y="38437"/>
                  </a:lnTo>
                  <a:lnTo>
                    <a:pt x="10694" y="38615"/>
                  </a:lnTo>
                  <a:lnTo>
                    <a:pt x="13961" y="38734"/>
                  </a:lnTo>
                  <a:lnTo>
                    <a:pt x="17229" y="38912"/>
                  </a:lnTo>
                  <a:lnTo>
                    <a:pt x="25843" y="39150"/>
                  </a:lnTo>
                  <a:lnTo>
                    <a:pt x="34457" y="39269"/>
                  </a:lnTo>
                  <a:lnTo>
                    <a:pt x="44853" y="39388"/>
                  </a:lnTo>
                  <a:lnTo>
                    <a:pt x="55249" y="39447"/>
                  </a:lnTo>
                  <a:lnTo>
                    <a:pt x="66240" y="39447"/>
                  </a:lnTo>
                  <a:lnTo>
                    <a:pt x="77230" y="39388"/>
                  </a:lnTo>
                  <a:lnTo>
                    <a:pt x="87626" y="39328"/>
                  </a:lnTo>
                  <a:lnTo>
                    <a:pt x="98082" y="39209"/>
                  </a:lnTo>
                  <a:lnTo>
                    <a:pt x="106696" y="39091"/>
                  </a:lnTo>
                  <a:lnTo>
                    <a:pt x="115310" y="38912"/>
                  </a:lnTo>
                  <a:lnTo>
                    <a:pt x="121905" y="38675"/>
                  </a:lnTo>
                  <a:lnTo>
                    <a:pt x="124815" y="38556"/>
                  </a:lnTo>
                  <a:lnTo>
                    <a:pt x="126063" y="38556"/>
                  </a:lnTo>
                  <a:lnTo>
                    <a:pt x="127311" y="38437"/>
                  </a:lnTo>
                  <a:lnTo>
                    <a:pt x="127964" y="38318"/>
                  </a:lnTo>
                  <a:lnTo>
                    <a:pt x="128558" y="38199"/>
                  </a:lnTo>
                  <a:lnTo>
                    <a:pt x="129152" y="38081"/>
                  </a:lnTo>
                  <a:lnTo>
                    <a:pt x="129746" y="37843"/>
                  </a:lnTo>
                  <a:lnTo>
                    <a:pt x="130340" y="37546"/>
                  </a:lnTo>
                  <a:lnTo>
                    <a:pt x="130637" y="37308"/>
                  </a:lnTo>
                  <a:lnTo>
                    <a:pt x="130816" y="37130"/>
                  </a:lnTo>
                  <a:lnTo>
                    <a:pt x="130994" y="36892"/>
                  </a:lnTo>
                  <a:lnTo>
                    <a:pt x="131172" y="36595"/>
                  </a:lnTo>
                  <a:lnTo>
                    <a:pt x="131291" y="36298"/>
                  </a:lnTo>
                  <a:lnTo>
                    <a:pt x="131410" y="36001"/>
                  </a:lnTo>
                  <a:lnTo>
                    <a:pt x="131647" y="34813"/>
                  </a:lnTo>
                  <a:lnTo>
                    <a:pt x="131826" y="33685"/>
                  </a:lnTo>
                  <a:lnTo>
                    <a:pt x="132004" y="31902"/>
                  </a:lnTo>
                  <a:lnTo>
                    <a:pt x="132182" y="30061"/>
                  </a:lnTo>
                  <a:lnTo>
                    <a:pt x="132420" y="26437"/>
                  </a:lnTo>
                  <a:lnTo>
                    <a:pt x="132657" y="22100"/>
                  </a:lnTo>
                  <a:lnTo>
                    <a:pt x="132776" y="17763"/>
                  </a:lnTo>
                  <a:lnTo>
                    <a:pt x="132836" y="13427"/>
                  </a:lnTo>
                  <a:lnTo>
                    <a:pt x="132717" y="9090"/>
                  </a:lnTo>
                  <a:lnTo>
                    <a:pt x="132657" y="7842"/>
                  </a:lnTo>
                  <a:lnTo>
                    <a:pt x="132598" y="6535"/>
                  </a:lnTo>
                  <a:lnTo>
                    <a:pt x="132479" y="5228"/>
                  </a:lnTo>
                  <a:lnTo>
                    <a:pt x="132360" y="4575"/>
                  </a:lnTo>
                  <a:lnTo>
                    <a:pt x="132182" y="3981"/>
                  </a:lnTo>
                  <a:lnTo>
                    <a:pt x="132004" y="3565"/>
                  </a:lnTo>
                  <a:lnTo>
                    <a:pt x="131766" y="3149"/>
                  </a:lnTo>
                  <a:lnTo>
                    <a:pt x="131469" y="2793"/>
                  </a:lnTo>
                  <a:lnTo>
                    <a:pt x="131113" y="2496"/>
                  </a:lnTo>
                  <a:lnTo>
                    <a:pt x="130697" y="2258"/>
                  </a:lnTo>
                  <a:lnTo>
                    <a:pt x="130281" y="2020"/>
                  </a:lnTo>
                  <a:lnTo>
                    <a:pt x="129865" y="1842"/>
                  </a:lnTo>
                  <a:lnTo>
                    <a:pt x="129449" y="1664"/>
                  </a:lnTo>
                  <a:lnTo>
                    <a:pt x="128915" y="1545"/>
                  </a:lnTo>
                  <a:lnTo>
                    <a:pt x="128380" y="1426"/>
                  </a:lnTo>
                  <a:lnTo>
                    <a:pt x="127311" y="1308"/>
                  </a:lnTo>
                  <a:lnTo>
                    <a:pt x="125172" y="1189"/>
                  </a:lnTo>
                  <a:lnTo>
                    <a:pt x="121905" y="1070"/>
                  </a:lnTo>
                  <a:lnTo>
                    <a:pt x="118637" y="951"/>
                  </a:lnTo>
                  <a:lnTo>
                    <a:pt x="105805" y="713"/>
                  </a:lnTo>
                  <a:lnTo>
                    <a:pt x="88755" y="416"/>
                  </a:lnTo>
                  <a:lnTo>
                    <a:pt x="69388" y="179"/>
                  </a:lnTo>
                  <a:lnTo>
                    <a:pt x="49546" y="1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404450" y="1293600"/>
              <a:ext cx="6977450" cy="2220375"/>
            </a:xfrm>
            <a:custGeom>
              <a:avLst/>
              <a:gdLst/>
              <a:ahLst/>
              <a:cxnLst/>
              <a:rect l="l" t="t" r="r" b="b"/>
              <a:pathLst>
                <a:path w="279098" h="88815" extrusionOk="0">
                  <a:moveTo>
                    <a:pt x="274582" y="0"/>
                  </a:moveTo>
                  <a:lnTo>
                    <a:pt x="274820" y="1010"/>
                  </a:lnTo>
                  <a:lnTo>
                    <a:pt x="274998" y="2376"/>
                  </a:lnTo>
                  <a:lnTo>
                    <a:pt x="275176" y="3980"/>
                  </a:lnTo>
                  <a:lnTo>
                    <a:pt x="275354" y="5822"/>
                  </a:lnTo>
                  <a:lnTo>
                    <a:pt x="275473" y="7901"/>
                  </a:lnTo>
                  <a:lnTo>
                    <a:pt x="275592" y="10278"/>
                  </a:lnTo>
                  <a:lnTo>
                    <a:pt x="275711" y="15446"/>
                  </a:lnTo>
                  <a:lnTo>
                    <a:pt x="275770" y="21327"/>
                  </a:lnTo>
                  <a:lnTo>
                    <a:pt x="275711" y="27625"/>
                  </a:lnTo>
                  <a:lnTo>
                    <a:pt x="275651" y="34219"/>
                  </a:lnTo>
                  <a:lnTo>
                    <a:pt x="275414" y="40932"/>
                  </a:lnTo>
                  <a:lnTo>
                    <a:pt x="275176" y="47585"/>
                  </a:lnTo>
                  <a:lnTo>
                    <a:pt x="274879" y="54001"/>
                  </a:lnTo>
                  <a:lnTo>
                    <a:pt x="274523" y="60120"/>
                  </a:lnTo>
                  <a:lnTo>
                    <a:pt x="274107" y="65645"/>
                  </a:lnTo>
                  <a:lnTo>
                    <a:pt x="273691" y="70457"/>
                  </a:lnTo>
                  <a:lnTo>
                    <a:pt x="273453" y="72536"/>
                  </a:lnTo>
                  <a:lnTo>
                    <a:pt x="273216" y="74378"/>
                  </a:lnTo>
                  <a:lnTo>
                    <a:pt x="272978" y="75982"/>
                  </a:lnTo>
                  <a:lnTo>
                    <a:pt x="272681" y="77289"/>
                  </a:lnTo>
                  <a:lnTo>
                    <a:pt x="272443" y="78299"/>
                  </a:lnTo>
                  <a:lnTo>
                    <a:pt x="272146" y="78952"/>
                  </a:lnTo>
                  <a:lnTo>
                    <a:pt x="271968" y="79249"/>
                  </a:lnTo>
                  <a:lnTo>
                    <a:pt x="271730" y="79546"/>
                  </a:lnTo>
                  <a:lnTo>
                    <a:pt x="271493" y="79844"/>
                  </a:lnTo>
                  <a:lnTo>
                    <a:pt x="271196" y="80081"/>
                  </a:lnTo>
                  <a:lnTo>
                    <a:pt x="270542" y="80556"/>
                  </a:lnTo>
                  <a:lnTo>
                    <a:pt x="269770" y="80972"/>
                  </a:lnTo>
                  <a:lnTo>
                    <a:pt x="268879" y="81269"/>
                  </a:lnTo>
                  <a:lnTo>
                    <a:pt x="267988" y="81566"/>
                  </a:lnTo>
                  <a:lnTo>
                    <a:pt x="266978" y="81804"/>
                  </a:lnTo>
                  <a:lnTo>
                    <a:pt x="265968" y="81982"/>
                  </a:lnTo>
                  <a:lnTo>
                    <a:pt x="263948" y="82220"/>
                  </a:lnTo>
                  <a:lnTo>
                    <a:pt x="261928" y="82398"/>
                  </a:lnTo>
                  <a:lnTo>
                    <a:pt x="258601" y="82517"/>
                  </a:lnTo>
                  <a:lnTo>
                    <a:pt x="248799" y="82992"/>
                  </a:lnTo>
                  <a:lnTo>
                    <a:pt x="236739" y="83408"/>
                  </a:lnTo>
                  <a:lnTo>
                    <a:pt x="222719" y="83824"/>
                  </a:lnTo>
                  <a:lnTo>
                    <a:pt x="207036" y="84180"/>
                  </a:lnTo>
                  <a:lnTo>
                    <a:pt x="190105" y="84477"/>
                  </a:lnTo>
                  <a:lnTo>
                    <a:pt x="172164" y="84774"/>
                  </a:lnTo>
                  <a:lnTo>
                    <a:pt x="153569" y="84953"/>
                  </a:lnTo>
                  <a:lnTo>
                    <a:pt x="134677" y="85131"/>
                  </a:lnTo>
                  <a:lnTo>
                    <a:pt x="115726" y="85190"/>
                  </a:lnTo>
                  <a:lnTo>
                    <a:pt x="97191" y="85190"/>
                  </a:lnTo>
                  <a:lnTo>
                    <a:pt x="79250" y="85071"/>
                  </a:lnTo>
                  <a:lnTo>
                    <a:pt x="62260" y="84893"/>
                  </a:lnTo>
                  <a:lnTo>
                    <a:pt x="46636" y="84656"/>
                  </a:lnTo>
                  <a:lnTo>
                    <a:pt x="39388" y="84477"/>
                  </a:lnTo>
                  <a:lnTo>
                    <a:pt x="32615" y="84240"/>
                  </a:lnTo>
                  <a:lnTo>
                    <a:pt x="26318" y="84061"/>
                  </a:lnTo>
                  <a:lnTo>
                    <a:pt x="20556" y="83764"/>
                  </a:lnTo>
                  <a:lnTo>
                    <a:pt x="15387" y="83467"/>
                  </a:lnTo>
                  <a:lnTo>
                    <a:pt x="10813" y="83170"/>
                  </a:lnTo>
                  <a:lnTo>
                    <a:pt x="9387" y="83052"/>
                  </a:lnTo>
                  <a:lnTo>
                    <a:pt x="8021" y="82933"/>
                  </a:lnTo>
                  <a:lnTo>
                    <a:pt x="6595" y="82695"/>
                  </a:lnTo>
                  <a:lnTo>
                    <a:pt x="5228" y="82457"/>
                  </a:lnTo>
                  <a:lnTo>
                    <a:pt x="3862" y="82101"/>
                  </a:lnTo>
                  <a:lnTo>
                    <a:pt x="2555" y="81626"/>
                  </a:lnTo>
                  <a:lnTo>
                    <a:pt x="1902" y="81329"/>
                  </a:lnTo>
                  <a:lnTo>
                    <a:pt x="1248" y="81032"/>
                  </a:lnTo>
                  <a:lnTo>
                    <a:pt x="595" y="80675"/>
                  </a:lnTo>
                  <a:lnTo>
                    <a:pt x="1" y="80259"/>
                  </a:lnTo>
                  <a:lnTo>
                    <a:pt x="238" y="80853"/>
                  </a:lnTo>
                  <a:lnTo>
                    <a:pt x="535" y="81329"/>
                  </a:lnTo>
                  <a:lnTo>
                    <a:pt x="1248" y="82101"/>
                  </a:lnTo>
                  <a:lnTo>
                    <a:pt x="1961" y="82814"/>
                  </a:lnTo>
                  <a:lnTo>
                    <a:pt x="2733" y="83467"/>
                  </a:lnTo>
                  <a:lnTo>
                    <a:pt x="3506" y="84002"/>
                  </a:lnTo>
                  <a:lnTo>
                    <a:pt x="4337" y="84477"/>
                  </a:lnTo>
                  <a:lnTo>
                    <a:pt x="5169" y="84953"/>
                  </a:lnTo>
                  <a:lnTo>
                    <a:pt x="6001" y="85309"/>
                  </a:lnTo>
                  <a:lnTo>
                    <a:pt x="6892" y="85606"/>
                  </a:lnTo>
                  <a:lnTo>
                    <a:pt x="7783" y="85844"/>
                  </a:lnTo>
                  <a:lnTo>
                    <a:pt x="8674" y="86081"/>
                  </a:lnTo>
                  <a:lnTo>
                    <a:pt x="10516" y="86438"/>
                  </a:lnTo>
                  <a:lnTo>
                    <a:pt x="12298" y="86675"/>
                  </a:lnTo>
                  <a:lnTo>
                    <a:pt x="14140" y="86794"/>
                  </a:lnTo>
                  <a:lnTo>
                    <a:pt x="18714" y="87151"/>
                  </a:lnTo>
                  <a:lnTo>
                    <a:pt x="23942" y="87388"/>
                  </a:lnTo>
                  <a:lnTo>
                    <a:pt x="29704" y="87685"/>
                  </a:lnTo>
                  <a:lnTo>
                    <a:pt x="36002" y="87864"/>
                  </a:lnTo>
                  <a:lnTo>
                    <a:pt x="42774" y="88101"/>
                  </a:lnTo>
                  <a:lnTo>
                    <a:pt x="49962" y="88279"/>
                  </a:lnTo>
                  <a:lnTo>
                    <a:pt x="65646" y="88517"/>
                  </a:lnTo>
                  <a:lnTo>
                    <a:pt x="82577" y="88695"/>
                  </a:lnTo>
                  <a:lnTo>
                    <a:pt x="100518" y="88814"/>
                  </a:lnTo>
                  <a:lnTo>
                    <a:pt x="119113" y="88814"/>
                  </a:lnTo>
                  <a:lnTo>
                    <a:pt x="138004" y="88755"/>
                  </a:lnTo>
                  <a:lnTo>
                    <a:pt x="156896" y="88576"/>
                  </a:lnTo>
                  <a:lnTo>
                    <a:pt x="175490" y="88398"/>
                  </a:lnTo>
                  <a:lnTo>
                    <a:pt x="193431" y="88161"/>
                  </a:lnTo>
                  <a:lnTo>
                    <a:pt x="210363" y="87804"/>
                  </a:lnTo>
                  <a:lnTo>
                    <a:pt x="226046" y="87448"/>
                  </a:lnTo>
                  <a:lnTo>
                    <a:pt x="240066" y="87032"/>
                  </a:lnTo>
                  <a:lnTo>
                    <a:pt x="252185" y="86616"/>
                  </a:lnTo>
                  <a:lnTo>
                    <a:pt x="261988" y="86141"/>
                  </a:lnTo>
                  <a:lnTo>
                    <a:pt x="265255" y="86022"/>
                  </a:lnTo>
                  <a:lnTo>
                    <a:pt x="267275" y="85844"/>
                  </a:lnTo>
                  <a:lnTo>
                    <a:pt x="269354" y="85606"/>
                  </a:lnTo>
                  <a:lnTo>
                    <a:pt x="270364" y="85428"/>
                  </a:lnTo>
                  <a:lnTo>
                    <a:pt x="271315" y="85190"/>
                  </a:lnTo>
                  <a:lnTo>
                    <a:pt x="272265" y="84893"/>
                  </a:lnTo>
                  <a:lnTo>
                    <a:pt x="273097" y="84596"/>
                  </a:lnTo>
                  <a:lnTo>
                    <a:pt x="273869" y="84180"/>
                  </a:lnTo>
                  <a:lnTo>
                    <a:pt x="274523" y="83705"/>
                  </a:lnTo>
                  <a:lnTo>
                    <a:pt x="274820" y="83467"/>
                  </a:lnTo>
                  <a:lnTo>
                    <a:pt x="275117" y="83170"/>
                  </a:lnTo>
                  <a:lnTo>
                    <a:pt x="275354" y="82873"/>
                  </a:lnTo>
                  <a:lnTo>
                    <a:pt x="275533" y="82576"/>
                  </a:lnTo>
                  <a:lnTo>
                    <a:pt x="275770" y="81863"/>
                  </a:lnTo>
                  <a:lnTo>
                    <a:pt x="276067" y="80794"/>
                  </a:lnTo>
                  <a:lnTo>
                    <a:pt x="276305" y="79428"/>
                  </a:lnTo>
                  <a:lnTo>
                    <a:pt x="276602" y="77764"/>
                  </a:lnTo>
                  <a:lnTo>
                    <a:pt x="276840" y="75804"/>
                  </a:lnTo>
                  <a:lnTo>
                    <a:pt x="277077" y="73606"/>
                  </a:lnTo>
                  <a:lnTo>
                    <a:pt x="277552" y="68497"/>
                  </a:lnTo>
                  <a:lnTo>
                    <a:pt x="277968" y="62675"/>
                  </a:lnTo>
                  <a:lnTo>
                    <a:pt x="278325" y="56259"/>
                  </a:lnTo>
                  <a:lnTo>
                    <a:pt x="278622" y="49546"/>
                  </a:lnTo>
                  <a:lnTo>
                    <a:pt x="278859" y="42595"/>
                  </a:lnTo>
                  <a:lnTo>
                    <a:pt x="279038" y="35645"/>
                  </a:lnTo>
                  <a:lnTo>
                    <a:pt x="279097" y="28931"/>
                  </a:lnTo>
                  <a:lnTo>
                    <a:pt x="279097" y="22575"/>
                  </a:lnTo>
                  <a:lnTo>
                    <a:pt x="279038" y="16753"/>
                  </a:lnTo>
                  <a:lnTo>
                    <a:pt x="278800" y="11703"/>
                  </a:lnTo>
                  <a:lnTo>
                    <a:pt x="278681" y="9505"/>
                  </a:lnTo>
                  <a:lnTo>
                    <a:pt x="278562" y="7545"/>
                  </a:lnTo>
                  <a:lnTo>
                    <a:pt x="278325" y="5941"/>
                  </a:lnTo>
                  <a:lnTo>
                    <a:pt x="278146" y="4574"/>
                  </a:lnTo>
                  <a:lnTo>
                    <a:pt x="277909" y="3565"/>
                  </a:lnTo>
                  <a:lnTo>
                    <a:pt x="277731" y="3149"/>
                  </a:lnTo>
                  <a:lnTo>
                    <a:pt x="277612" y="2852"/>
                  </a:lnTo>
                  <a:lnTo>
                    <a:pt x="277315" y="2376"/>
                  </a:lnTo>
                  <a:lnTo>
                    <a:pt x="276958" y="1961"/>
                  </a:lnTo>
                  <a:lnTo>
                    <a:pt x="276602" y="1545"/>
                  </a:lnTo>
                  <a:lnTo>
                    <a:pt x="276245" y="1188"/>
                  </a:lnTo>
                  <a:lnTo>
                    <a:pt x="275414" y="535"/>
                  </a:lnTo>
                  <a:lnTo>
                    <a:pt x="274582" y="0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4813975" y="3268875"/>
              <a:ext cx="218350" cy="200525"/>
            </a:xfrm>
            <a:custGeom>
              <a:avLst/>
              <a:gdLst/>
              <a:ahLst/>
              <a:cxnLst/>
              <a:rect l="l" t="t" r="r" b="b"/>
              <a:pathLst>
                <a:path w="8734" h="8021" extrusionOk="0">
                  <a:moveTo>
                    <a:pt x="3981" y="1"/>
                  </a:moveTo>
                  <a:lnTo>
                    <a:pt x="3565" y="60"/>
                  </a:lnTo>
                  <a:lnTo>
                    <a:pt x="3149" y="120"/>
                  </a:lnTo>
                  <a:lnTo>
                    <a:pt x="2793" y="179"/>
                  </a:lnTo>
                  <a:lnTo>
                    <a:pt x="2436" y="357"/>
                  </a:lnTo>
                  <a:lnTo>
                    <a:pt x="2080" y="476"/>
                  </a:lnTo>
                  <a:lnTo>
                    <a:pt x="1723" y="714"/>
                  </a:lnTo>
                  <a:lnTo>
                    <a:pt x="1426" y="951"/>
                  </a:lnTo>
                  <a:lnTo>
                    <a:pt x="1129" y="1189"/>
                  </a:lnTo>
                  <a:lnTo>
                    <a:pt x="892" y="1486"/>
                  </a:lnTo>
                  <a:lnTo>
                    <a:pt x="654" y="1783"/>
                  </a:lnTo>
                  <a:lnTo>
                    <a:pt x="476" y="2139"/>
                  </a:lnTo>
                  <a:lnTo>
                    <a:pt x="298" y="2496"/>
                  </a:lnTo>
                  <a:lnTo>
                    <a:pt x="179" y="2852"/>
                  </a:lnTo>
                  <a:lnTo>
                    <a:pt x="60" y="3209"/>
                  </a:lnTo>
                  <a:lnTo>
                    <a:pt x="0" y="3625"/>
                  </a:lnTo>
                  <a:lnTo>
                    <a:pt x="0" y="4041"/>
                  </a:lnTo>
                  <a:lnTo>
                    <a:pt x="0" y="4456"/>
                  </a:lnTo>
                  <a:lnTo>
                    <a:pt x="60" y="4813"/>
                  </a:lnTo>
                  <a:lnTo>
                    <a:pt x="179" y="5229"/>
                  </a:lnTo>
                  <a:lnTo>
                    <a:pt x="298" y="5585"/>
                  </a:lnTo>
                  <a:lnTo>
                    <a:pt x="476" y="5942"/>
                  </a:lnTo>
                  <a:lnTo>
                    <a:pt x="654" y="6239"/>
                  </a:lnTo>
                  <a:lnTo>
                    <a:pt x="892" y="6595"/>
                  </a:lnTo>
                  <a:lnTo>
                    <a:pt x="1129" y="6833"/>
                  </a:lnTo>
                  <a:lnTo>
                    <a:pt x="1426" y="7130"/>
                  </a:lnTo>
                  <a:lnTo>
                    <a:pt x="1723" y="7367"/>
                  </a:lnTo>
                  <a:lnTo>
                    <a:pt x="2080" y="7546"/>
                  </a:lnTo>
                  <a:lnTo>
                    <a:pt x="2436" y="7724"/>
                  </a:lnTo>
                  <a:lnTo>
                    <a:pt x="2793" y="7843"/>
                  </a:lnTo>
                  <a:lnTo>
                    <a:pt x="3149" y="7961"/>
                  </a:lnTo>
                  <a:lnTo>
                    <a:pt x="3565" y="8021"/>
                  </a:lnTo>
                  <a:lnTo>
                    <a:pt x="5110" y="8021"/>
                  </a:lnTo>
                  <a:lnTo>
                    <a:pt x="5525" y="7961"/>
                  </a:lnTo>
                  <a:lnTo>
                    <a:pt x="5882" y="7843"/>
                  </a:lnTo>
                  <a:lnTo>
                    <a:pt x="6238" y="7724"/>
                  </a:lnTo>
                  <a:lnTo>
                    <a:pt x="6595" y="7546"/>
                  </a:lnTo>
                  <a:lnTo>
                    <a:pt x="6951" y="7367"/>
                  </a:lnTo>
                  <a:lnTo>
                    <a:pt x="7248" y="7130"/>
                  </a:lnTo>
                  <a:lnTo>
                    <a:pt x="7545" y="6833"/>
                  </a:lnTo>
                  <a:lnTo>
                    <a:pt x="7783" y="6595"/>
                  </a:lnTo>
                  <a:lnTo>
                    <a:pt x="8020" y="6239"/>
                  </a:lnTo>
                  <a:lnTo>
                    <a:pt x="8258" y="5942"/>
                  </a:lnTo>
                  <a:lnTo>
                    <a:pt x="8377" y="5585"/>
                  </a:lnTo>
                  <a:lnTo>
                    <a:pt x="8555" y="5229"/>
                  </a:lnTo>
                  <a:lnTo>
                    <a:pt x="8615" y="4813"/>
                  </a:lnTo>
                  <a:lnTo>
                    <a:pt x="8674" y="4456"/>
                  </a:lnTo>
                  <a:lnTo>
                    <a:pt x="8733" y="4041"/>
                  </a:lnTo>
                  <a:lnTo>
                    <a:pt x="8674" y="3625"/>
                  </a:lnTo>
                  <a:lnTo>
                    <a:pt x="8615" y="3209"/>
                  </a:lnTo>
                  <a:lnTo>
                    <a:pt x="8555" y="2852"/>
                  </a:lnTo>
                  <a:lnTo>
                    <a:pt x="8377" y="2496"/>
                  </a:lnTo>
                  <a:lnTo>
                    <a:pt x="8258" y="2139"/>
                  </a:lnTo>
                  <a:lnTo>
                    <a:pt x="8020" y="1783"/>
                  </a:lnTo>
                  <a:lnTo>
                    <a:pt x="7783" y="1486"/>
                  </a:lnTo>
                  <a:lnTo>
                    <a:pt x="7545" y="1189"/>
                  </a:lnTo>
                  <a:lnTo>
                    <a:pt x="7248" y="951"/>
                  </a:lnTo>
                  <a:lnTo>
                    <a:pt x="6951" y="714"/>
                  </a:lnTo>
                  <a:lnTo>
                    <a:pt x="6595" y="476"/>
                  </a:lnTo>
                  <a:lnTo>
                    <a:pt x="6238" y="357"/>
                  </a:lnTo>
                  <a:lnTo>
                    <a:pt x="5882" y="179"/>
                  </a:lnTo>
                  <a:lnTo>
                    <a:pt x="5525" y="120"/>
                  </a:lnTo>
                  <a:lnTo>
                    <a:pt x="5110" y="60"/>
                  </a:lnTo>
                  <a:lnTo>
                    <a:pt x="4694" y="1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2559450" y="3262950"/>
              <a:ext cx="218350" cy="200525"/>
            </a:xfrm>
            <a:custGeom>
              <a:avLst/>
              <a:gdLst/>
              <a:ahLst/>
              <a:cxnLst/>
              <a:rect l="l" t="t" r="r" b="b"/>
              <a:pathLst>
                <a:path w="8734" h="8021" extrusionOk="0">
                  <a:moveTo>
                    <a:pt x="4041" y="0"/>
                  </a:moveTo>
                  <a:lnTo>
                    <a:pt x="3625" y="60"/>
                  </a:lnTo>
                  <a:lnTo>
                    <a:pt x="3209" y="119"/>
                  </a:lnTo>
                  <a:lnTo>
                    <a:pt x="2852" y="238"/>
                  </a:lnTo>
                  <a:lnTo>
                    <a:pt x="2437" y="357"/>
                  </a:lnTo>
                  <a:lnTo>
                    <a:pt x="2080" y="535"/>
                  </a:lnTo>
                  <a:lnTo>
                    <a:pt x="1783" y="713"/>
                  </a:lnTo>
                  <a:lnTo>
                    <a:pt x="1486" y="951"/>
                  </a:lnTo>
                  <a:lnTo>
                    <a:pt x="1189" y="1188"/>
                  </a:lnTo>
                  <a:lnTo>
                    <a:pt x="951" y="1485"/>
                  </a:lnTo>
                  <a:lnTo>
                    <a:pt x="714" y="1782"/>
                  </a:lnTo>
                  <a:lnTo>
                    <a:pt x="476" y="2139"/>
                  </a:lnTo>
                  <a:lnTo>
                    <a:pt x="298" y="2495"/>
                  </a:lnTo>
                  <a:lnTo>
                    <a:pt x="179" y="2852"/>
                  </a:lnTo>
                  <a:lnTo>
                    <a:pt x="60" y="3208"/>
                  </a:lnTo>
                  <a:lnTo>
                    <a:pt x="1" y="3624"/>
                  </a:lnTo>
                  <a:lnTo>
                    <a:pt x="1" y="4040"/>
                  </a:lnTo>
                  <a:lnTo>
                    <a:pt x="1" y="4456"/>
                  </a:lnTo>
                  <a:lnTo>
                    <a:pt x="60" y="4812"/>
                  </a:lnTo>
                  <a:lnTo>
                    <a:pt x="179" y="5228"/>
                  </a:lnTo>
                  <a:lnTo>
                    <a:pt x="298" y="5584"/>
                  </a:lnTo>
                  <a:lnTo>
                    <a:pt x="476" y="5941"/>
                  </a:lnTo>
                  <a:lnTo>
                    <a:pt x="714" y="6297"/>
                  </a:lnTo>
                  <a:lnTo>
                    <a:pt x="951" y="6594"/>
                  </a:lnTo>
                  <a:lnTo>
                    <a:pt x="1189" y="6891"/>
                  </a:lnTo>
                  <a:lnTo>
                    <a:pt x="1486" y="7129"/>
                  </a:lnTo>
                  <a:lnTo>
                    <a:pt x="1783" y="7367"/>
                  </a:lnTo>
                  <a:lnTo>
                    <a:pt x="2080" y="7545"/>
                  </a:lnTo>
                  <a:lnTo>
                    <a:pt x="2437" y="7723"/>
                  </a:lnTo>
                  <a:lnTo>
                    <a:pt x="2852" y="7842"/>
                  </a:lnTo>
                  <a:lnTo>
                    <a:pt x="3209" y="7961"/>
                  </a:lnTo>
                  <a:lnTo>
                    <a:pt x="3625" y="8020"/>
                  </a:lnTo>
                  <a:lnTo>
                    <a:pt x="5169" y="8020"/>
                  </a:lnTo>
                  <a:lnTo>
                    <a:pt x="5526" y="7961"/>
                  </a:lnTo>
                  <a:lnTo>
                    <a:pt x="5942" y="7842"/>
                  </a:lnTo>
                  <a:lnTo>
                    <a:pt x="6298" y="7723"/>
                  </a:lnTo>
                  <a:lnTo>
                    <a:pt x="6655" y="7545"/>
                  </a:lnTo>
                  <a:lnTo>
                    <a:pt x="6952" y="7367"/>
                  </a:lnTo>
                  <a:lnTo>
                    <a:pt x="7308" y="7129"/>
                  </a:lnTo>
                  <a:lnTo>
                    <a:pt x="7546" y="6891"/>
                  </a:lnTo>
                  <a:lnTo>
                    <a:pt x="7843" y="6594"/>
                  </a:lnTo>
                  <a:lnTo>
                    <a:pt x="8080" y="6297"/>
                  </a:lnTo>
                  <a:lnTo>
                    <a:pt x="8259" y="5941"/>
                  </a:lnTo>
                  <a:lnTo>
                    <a:pt x="8437" y="5584"/>
                  </a:lnTo>
                  <a:lnTo>
                    <a:pt x="8556" y="5228"/>
                  </a:lnTo>
                  <a:lnTo>
                    <a:pt x="8674" y="4812"/>
                  </a:lnTo>
                  <a:lnTo>
                    <a:pt x="8734" y="4456"/>
                  </a:lnTo>
                  <a:lnTo>
                    <a:pt x="8734" y="4040"/>
                  </a:lnTo>
                  <a:lnTo>
                    <a:pt x="8734" y="3624"/>
                  </a:lnTo>
                  <a:lnTo>
                    <a:pt x="8674" y="3208"/>
                  </a:lnTo>
                  <a:lnTo>
                    <a:pt x="8556" y="2852"/>
                  </a:lnTo>
                  <a:lnTo>
                    <a:pt x="8437" y="2495"/>
                  </a:lnTo>
                  <a:lnTo>
                    <a:pt x="8259" y="2139"/>
                  </a:lnTo>
                  <a:lnTo>
                    <a:pt x="8080" y="1782"/>
                  </a:lnTo>
                  <a:lnTo>
                    <a:pt x="7843" y="1485"/>
                  </a:lnTo>
                  <a:lnTo>
                    <a:pt x="7546" y="1188"/>
                  </a:lnTo>
                  <a:lnTo>
                    <a:pt x="7308" y="951"/>
                  </a:lnTo>
                  <a:lnTo>
                    <a:pt x="6952" y="713"/>
                  </a:lnTo>
                  <a:lnTo>
                    <a:pt x="6655" y="535"/>
                  </a:lnTo>
                  <a:lnTo>
                    <a:pt x="6298" y="357"/>
                  </a:lnTo>
                  <a:lnTo>
                    <a:pt x="5942" y="238"/>
                  </a:lnTo>
                  <a:lnTo>
                    <a:pt x="5526" y="119"/>
                  </a:lnTo>
                  <a:lnTo>
                    <a:pt x="5169" y="60"/>
                  </a:lnTo>
                  <a:lnTo>
                    <a:pt x="4754" y="0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4862975" y="3313450"/>
              <a:ext cx="118850" cy="450025"/>
            </a:xfrm>
            <a:custGeom>
              <a:avLst/>
              <a:gdLst/>
              <a:ahLst/>
              <a:cxnLst/>
              <a:rect l="l" t="t" r="r" b="b"/>
              <a:pathLst>
                <a:path w="4754" h="18001" extrusionOk="0">
                  <a:moveTo>
                    <a:pt x="2377" y="0"/>
                  </a:moveTo>
                  <a:lnTo>
                    <a:pt x="1902" y="59"/>
                  </a:lnTo>
                  <a:lnTo>
                    <a:pt x="1486" y="178"/>
                  </a:lnTo>
                  <a:lnTo>
                    <a:pt x="1070" y="416"/>
                  </a:lnTo>
                  <a:lnTo>
                    <a:pt x="714" y="713"/>
                  </a:lnTo>
                  <a:lnTo>
                    <a:pt x="417" y="1010"/>
                  </a:lnTo>
                  <a:lnTo>
                    <a:pt x="179" y="1426"/>
                  </a:lnTo>
                  <a:lnTo>
                    <a:pt x="60" y="1901"/>
                  </a:lnTo>
                  <a:lnTo>
                    <a:pt x="1" y="2376"/>
                  </a:lnTo>
                  <a:lnTo>
                    <a:pt x="1" y="15624"/>
                  </a:lnTo>
                  <a:lnTo>
                    <a:pt x="60" y="16099"/>
                  </a:lnTo>
                  <a:lnTo>
                    <a:pt x="179" y="16575"/>
                  </a:lnTo>
                  <a:lnTo>
                    <a:pt x="417" y="16991"/>
                  </a:lnTo>
                  <a:lnTo>
                    <a:pt x="714" y="17347"/>
                  </a:lnTo>
                  <a:lnTo>
                    <a:pt x="1070" y="17644"/>
                  </a:lnTo>
                  <a:lnTo>
                    <a:pt x="1486" y="17822"/>
                  </a:lnTo>
                  <a:lnTo>
                    <a:pt x="1902" y="18000"/>
                  </a:lnTo>
                  <a:lnTo>
                    <a:pt x="2852" y="18000"/>
                  </a:lnTo>
                  <a:lnTo>
                    <a:pt x="3328" y="17822"/>
                  </a:lnTo>
                  <a:lnTo>
                    <a:pt x="3684" y="17644"/>
                  </a:lnTo>
                  <a:lnTo>
                    <a:pt x="4041" y="17347"/>
                  </a:lnTo>
                  <a:lnTo>
                    <a:pt x="4338" y="16991"/>
                  </a:lnTo>
                  <a:lnTo>
                    <a:pt x="4575" y="16575"/>
                  </a:lnTo>
                  <a:lnTo>
                    <a:pt x="4694" y="16099"/>
                  </a:lnTo>
                  <a:lnTo>
                    <a:pt x="4754" y="15624"/>
                  </a:lnTo>
                  <a:lnTo>
                    <a:pt x="4754" y="2376"/>
                  </a:lnTo>
                  <a:lnTo>
                    <a:pt x="4694" y="1901"/>
                  </a:lnTo>
                  <a:lnTo>
                    <a:pt x="4575" y="1426"/>
                  </a:lnTo>
                  <a:lnTo>
                    <a:pt x="4338" y="1010"/>
                  </a:lnTo>
                  <a:lnTo>
                    <a:pt x="4041" y="713"/>
                  </a:lnTo>
                  <a:lnTo>
                    <a:pt x="3684" y="416"/>
                  </a:lnTo>
                  <a:lnTo>
                    <a:pt x="3328" y="178"/>
                  </a:lnTo>
                  <a:lnTo>
                    <a:pt x="2852" y="59"/>
                  </a:lnTo>
                  <a:lnTo>
                    <a:pt x="23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2609950" y="3313450"/>
              <a:ext cx="118850" cy="450025"/>
            </a:xfrm>
            <a:custGeom>
              <a:avLst/>
              <a:gdLst/>
              <a:ahLst/>
              <a:cxnLst/>
              <a:rect l="l" t="t" r="r" b="b"/>
              <a:pathLst>
                <a:path w="4754" h="18001" extrusionOk="0">
                  <a:moveTo>
                    <a:pt x="2377" y="0"/>
                  </a:moveTo>
                  <a:lnTo>
                    <a:pt x="1902" y="59"/>
                  </a:lnTo>
                  <a:lnTo>
                    <a:pt x="1427" y="178"/>
                  </a:lnTo>
                  <a:lnTo>
                    <a:pt x="1011" y="416"/>
                  </a:lnTo>
                  <a:lnTo>
                    <a:pt x="714" y="713"/>
                  </a:lnTo>
                  <a:lnTo>
                    <a:pt x="417" y="1010"/>
                  </a:lnTo>
                  <a:lnTo>
                    <a:pt x="179" y="1426"/>
                  </a:lnTo>
                  <a:lnTo>
                    <a:pt x="60" y="1901"/>
                  </a:lnTo>
                  <a:lnTo>
                    <a:pt x="1" y="2376"/>
                  </a:lnTo>
                  <a:lnTo>
                    <a:pt x="1" y="15624"/>
                  </a:lnTo>
                  <a:lnTo>
                    <a:pt x="60" y="16099"/>
                  </a:lnTo>
                  <a:lnTo>
                    <a:pt x="179" y="16575"/>
                  </a:lnTo>
                  <a:lnTo>
                    <a:pt x="417" y="16991"/>
                  </a:lnTo>
                  <a:lnTo>
                    <a:pt x="714" y="17347"/>
                  </a:lnTo>
                  <a:lnTo>
                    <a:pt x="1011" y="17644"/>
                  </a:lnTo>
                  <a:lnTo>
                    <a:pt x="1427" y="17822"/>
                  </a:lnTo>
                  <a:lnTo>
                    <a:pt x="1902" y="18000"/>
                  </a:lnTo>
                  <a:lnTo>
                    <a:pt x="2852" y="18000"/>
                  </a:lnTo>
                  <a:lnTo>
                    <a:pt x="3268" y="17822"/>
                  </a:lnTo>
                  <a:lnTo>
                    <a:pt x="3684" y="17644"/>
                  </a:lnTo>
                  <a:lnTo>
                    <a:pt x="4040" y="17347"/>
                  </a:lnTo>
                  <a:lnTo>
                    <a:pt x="4338" y="16991"/>
                  </a:lnTo>
                  <a:lnTo>
                    <a:pt x="4516" y="16575"/>
                  </a:lnTo>
                  <a:lnTo>
                    <a:pt x="4694" y="16099"/>
                  </a:lnTo>
                  <a:lnTo>
                    <a:pt x="4753" y="15624"/>
                  </a:lnTo>
                  <a:lnTo>
                    <a:pt x="4753" y="2376"/>
                  </a:lnTo>
                  <a:lnTo>
                    <a:pt x="4694" y="1901"/>
                  </a:lnTo>
                  <a:lnTo>
                    <a:pt x="4516" y="1426"/>
                  </a:lnTo>
                  <a:lnTo>
                    <a:pt x="4338" y="1010"/>
                  </a:lnTo>
                  <a:lnTo>
                    <a:pt x="4040" y="713"/>
                  </a:lnTo>
                  <a:lnTo>
                    <a:pt x="3684" y="416"/>
                  </a:lnTo>
                  <a:lnTo>
                    <a:pt x="3268" y="178"/>
                  </a:lnTo>
                  <a:lnTo>
                    <a:pt x="2852" y="59"/>
                  </a:lnTo>
                  <a:lnTo>
                    <a:pt x="23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</p:grpSp>
      <p:sp>
        <p:nvSpPr>
          <p:cNvPr id="62" name="Google Shape;62;p1"/>
          <p:cNvSpPr txBox="1"/>
          <p:nvPr/>
        </p:nvSpPr>
        <p:spPr>
          <a:xfrm>
            <a:off x="7499933" y="3141745"/>
            <a:ext cx="2773680" cy="906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lvl="0" algn="ctr">
              <a:lnSpc>
                <a:spcPct val="115000"/>
              </a:lnSpc>
              <a:buSzPts val="3600"/>
            </a:pPr>
            <a:r>
              <a:rPr lang="en-GB" sz="3733" dirty="0">
                <a:latin typeface="Arial" pitchFamily="34" charset="0"/>
                <a:cs typeface="Arial" pitchFamily="34" charset="0"/>
              </a:rPr>
              <a:t>for Schools</a:t>
            </a:r>
            <a:endParaRPr sz="3733" b="1" dirty="0">
              <a:solidFill>
                <a:schemeClr val="dk1"/>
              </a:solidFill>
              <a:latin typeface="Arial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63" name="Google Shape;63;p1"/>
          <p:cNvSpPr txBox="1"/>
          <p:nvPr/>
        </p:nvSpPr>
        <p:spPr>
          <a:xfrm flipH="1">
            <a:off x="4139598" y="4488127"/>
            <a:ext cx="3939001" cy="9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>
              <a:lnSpc>
                <a:spcPct val="115000"/>
              </a:lnSpc>
              <a:buSzPts val="4800"/>
            </a:pPr>
            <a:r>
              <a:rPr lang="en-US" altLang="zh-HK" sz="3600" dirty="0">
                <a:solidFill>
                  <a:srgbClr val="BAF8FF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Warm-up activity</a:t>
            </a:r>
            <a:endParaRPr sz="3600" dirty="0">
              <a:solidFill>
                <a:srgbClr val="BAF8FF"/>
              </a:solidFill>
              <a:latin typeface="Arial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14" name="Google Shape;62;p1"/>
          <p:cNvSpPr txBox="1"/>
          <p:nvPr/>
        </p:nvSpPr>
        <p:spPr>
          <a:xfrm>
            <a:off x="1475873" y="1101995"/>
            <a:ext cx="4782328" cy="906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lvl="0" algn="ctr">
              <a:lnSpc>
                <a:spcPct val="115000"/>
              </a:lnSpc>
              <a:buSzPts val="3600"/>
            </a:pPr>
            <a:r>
              <a:rPr lang="en-GB" sz="3733" dirty="0">
                <a:latin typeface="Arial" pitchFamily="34" charset="0"/>
                <a:cs typeface="Arial" pitchFamily="34" charset="0"/>
              </a:rPr>
              <a:t>Training Package on </a:t>
            </a:r>
            <a:endParaRPr sz="3733" b="1" dirty="0">
              <a:solidFill>
                <a:schemeClr val="dk1"/>
              </a:solidFill>
              <a:latin typeface="Arial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15" name="Google Shape;64;p1"/>
          <p:cNvSpPr txBox="1"/>
          <p:nvPr/>
        </p:nvSpPr>
        <p:spPr>
          <a:xfrm>
            <a:off x="1836249" y="1931735"/>
            <a:ext cx="8614400" cy="1380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spAutoFit/>
          </a:bodyPr>
          <a:lstStyle/>
          <a:p>
            <a:pPr lvl="0" algn="ctr">
              <a:lnSpc>
                <a:spcPct val="79000"/>
              </a:lnSpc>
              <a:buClr>
                <a:schemeClr val="dk1"/>
              </a:buClr>
              <a:buSzPts val="1100"/>
            </a:pPr>
            <a:r>
              <a:rPr lang="en-US" sz="4667" dirty="0">
                <a:latin typeface="Arial" pitchFamily="34" charset="0"/>
                <a:cs typeface="Arial" pitchFamily="34" charset="0"/>
              </a:rPr>
              <a:t>“Teachers' Professional </a:t>
            </a:r>
          </a:p>
          <a:p>
            <a:pPr lvl="0" algn="ctr">
              <a:lnSpc>
                <a:spcPct val="79000"/>
              </a:lnSpc>
              <a:buClr>
                <a:schemeClr val="dk1"/>
              </a:buClr>
              <a:buSzPts val="1100"/>
            </a:pPr>
            <a:r>
              <a:rPr lang="en-US" sz="4667" dirty="0">
                <a:latin typeface="Arial" pitchFamily="34" charset="0"/>
                <a:cs typeface="Arial" pitchFamily="34" charset="0"/>
              </a:rPr>
              <a:t>Values and Conduct ”</a:t>
            </a:r>
            <a:endParaRPr lang="en-US" sz="4667" dirty="0">
              <a:solidFill>
                <a:schemeClr val="accent2"/>
              </a:solidFill>
              <a:latin typeface="Arial" pitchFamily="34" charset="0"/>
              <a:ea typeface="超世紀海報體一半天水" pitchFamily="2" charset="-120"/>
              <a:cs typeface="Arial" pitchFamily="34" charset="0"/>
              <a:sym typeface="DFKai-SB"/>
            </a:endParaRPr>
          </a:p>
        </p:txBody>
      </p:sp>
    </p:spTree>
    <p:extLst>
      <p:ext uri="{BB962C8B-B14F-4D97-AF65-F5344CB8AC3E}">
        <p14:creationId xmlns:p14="http://schemas.microsoft.com/office/powerpoint/2010/main" val="241107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/>
          <p:nvPr/>
        </p:nvSpPr>
        <p:spPr>
          <a:xfrm>
            <a:off x="350133" y="152580"/>
            <a:ext cx="7547071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>
              <a:lnSpc>
                <a:spcPct val="115000"/>
              </a:lnSpc>
              <a:buSzPts val="3300"/>
            </a:pPr>
            <a:r>
              <a:rPr lang="en-US" altLang="zh-HK" sz="4000" dirty="0">
                <a:solidFill>
                  <a:srgbClr val="3152AB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Waiting at a red pedestrian light</a:t>
            </a:r>
            <a:endParaRPr sz="4000" dirty="0">
              <a:solidFill>
                <a:schemeClr val="accent5"/>
              </a:solidFill>
              <a:latin typeface="Arial" panose="020B0604020202020204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8261901" y="333267"/>
            <a:ext cx="3827432" cy="1887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lvl="0">
              <a:buSzPts val="2800"/>
            </a:pPr>
            <a: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The red pedestrian light</a:t>
            </a:r>
            <a:b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</a:br>
            <a: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hasn’t turned for a long</a:t>
            </a:r>
            <a:b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</a:br>
            <a: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time. I’m in a hurry. </a:t>
            </a:r>
            <a:b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</a:br>
            <a: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Should I cross the road?</a:t>
            </a:r>
            <a:endParaRPr sz="2667" dirty="0">
              <a:solidFill>
                <a:schemeClr val="dk1"/>
              </a:solidFill>
              <a:latin typeface="Arial" panose="020B0604020202020204" pitchFamily="34" charset="0"/>
              <a:ea typeface="DFKai-SB"/>
              <a:cs typeface="Arial" pitchFamily="34" charset="0"/>
              <a:sym typeface="DFKai-SB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01A1265-5FC2-A435-B632-C65605ED829E}"/>
              </a:ext>
            </a:extLst>
          </p:cNvPr>
          <p:cNvGrpSpPr/>
          <p:nvPr/>
        </p:nvGrpSpPr>
        <p:grpSpPr>
          <a:xfrm>
            <a:off x="822537" y="2024616"/>
            <a:ext cx="2296347" cy="5179552"/>
            <a:chOff x="616903" y="1518462"/>
            <a:chExt cx="1722260" cy="3884664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91FA52E-D51C-24DD-60FB-21EF66EB4E4B}"/>
                </a:ext>
              </a:extLst>
            </p:cNvPr>
            <p:cNvSpPr/>
            <p:nvPr/>
          </p:nvSpPr>
          <p:spPr>
            <a:xfrm>
              <a:off x="1807535" y="2473842"/>
              <a:ext cx="531628" cy="1679944"/>
            </a:xfrm>
            <a:custGeom>
              <a:avLst/>
              <a:gdLst>
                <a:gd name="connsiteX0" fmla="*/ 70884 w 531628"/>
                <a:gd name="connsiteY0" fmla="*/ 0 h 1679944"/>
                <a:gd name="connsiteX1" fmla="*/ 0 w 531628"/>
                <a:gd name="connsiteY1" fmla="*/ 354418 h 1679944"/>
                <a:gd name="connsiteX2" fmla="*/ 35442 w 531628"/>
                <a:gd name="connsiteY2" fmla="*/ 496186 h 1679944"/>
                <a:gd name="connsiteX3" fmla="*/ 148856 w 531628"/>
                <a:gd name="connsiteY3" fmla="*/ 496186 h 1679944"/>
                <a:gd name="connsiteX4" fmla="*/ 148856 w 531628"/>
                <a:gd name="connsiteY4" fmla="*/ 609600 h 1679944"/>
                <a:gd name="connsiteX5" fmla="*/ 241005 w 531628"/>
                <a:gd name="connsiteY5" fmla="*/ 666307 h 1679944"/>
                <a:gd name="connsiteX6" fmla="*/ 255181 w 531628"/>
                <a:gd name="connsiteY6" fmla="*/ 1651591 h 1679944"/>
                <a:gd name="connsiteX7" fmla="*/ 389860 w 531628"/>
                <a:gd name="connsiteY7" fmla="*/ 1679944 h 1679944"/>
                <a:gd name="connsiteX8" fmla="*/ 489098 w 531628"/>
                <a:gd name="connsiteY8" fmla="*/ 1609060 h 1679944"/>
                <a:gd name="connsiteX9" fmla="*/ 531628 w 531628"/>
                <a:gd name="connsiteY9" fmla="*/ 1346791 h 1679944"/>
                <a:gd name="connsiteX10" fmla="*/ 311888 w 531628"/>
                <a:gd name="connsiteY10" fmla="*/ 141767 h 1679944"/>
                <a:gd name="connsiteX11" fmla="*/ 212651 w 531628"/>
                <a:gd name="connsiteY11" fmla="*/ 28353 h 1679944"/>
                <a:gd name="connsiteX12" fmla="*/ 70884 w 531628"/>
                <a:gd name="connsiteY12" fmla="*/ 0 h 1679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31628" h="1679944">
                  <a:moveTo>
                    <a:pt x="70884" y="0"/>
                  </a:moveTo>
                  <a:lnTo>
                    <a:pt x="0" y="354418"/>
                  </a:lnTo>
                  <a:lnTo>
                    <a:pt x="35442" y="496186"/>
                  </a:lnTo>
                  <a:lnTo>
                    <a:pt x="148856" y="496186"/>
                  </a:lnTo>
                  <a:lnTo>
                    <a:pt x="148856" y="609600"/>
                  </a:lnTo>
                  <a:lnTo>
                    <a:pt x="241005" y="666307"/>
                  </a:lnTo>
                  <a:lnTo>
                    <a:pt x="255181" y="1651591"/>
                  </a:lnTo>
                  <a:lnTo>
                    <a:pt x="389860" y="1679944"/>
                  </a:lnTo>
                  <a:lnTo>
                    <a:pt x="489098" y="1609060"/>
                  </a:lnTo>
                  <a:lnTo>
                    <a:pt x="531628" y="1346791"/>
                  </a:lnTo>
                  <a:lnTo>
                    <a:pt x="311888" y="141767"/>
                  </a:lnTo>
                  <a:lnTo>
                    <a:pt x="212651" y="28353"/>
                  </a:lnTo>
                  <a:lnTo>
                    <a:pt x="708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D6183907-D1CC-CCD7-E633-4083EC9E0089}"/>
                </a:ext>
              </a:extLst>
            </p:cNvPr>
            <p:cNvSpPr/>
            <p:nvPr/>
          </p:nvSpPr>
          <p:spPr>
            <a:xfrm>
              <a:off x="914400" y="1531088"/>
              <a:ext cx="1013637" cy="1410586"/>
            </a:xfrm>
            <a:custGeom>
              <a:avLst/>
              <a:gdLst>
                <a:gd name="connsiteX0" fmla="*/ 552893 w 1013637"/>
                <a:gd name="connsiteY0" fmla="*/ 0 h 1410586"/>
                <a:gd name="connsiteX1" fmla="*/ 900223 w 1013637"/>
                <a:gd name="connsiteY1" fmla="*/ 49619 h 1410586"/>
                <a:gd name="connsiteX2" fmla="*/ 1013637 w 1013637"/>
                <a:gd name="connsiteY2" fmla="*/ 113414 h 1410586"/>
                <a:gd name="connsiteX3" fmla="*/ 928577 w 1013637"/>
                <a:gd name="connsiteY3" fmla="*/ 326065 h 1410586"/>
                <a:gd name="connsiteX4" fmla="*/ 956930 w 1013637"/>
                <a:gd name="connsiteY4" fmla="*/ 574159 h 1410586"/>
                <a:gd name="connsiteX5" fmla="*/ 992372 w 1013637"/>
                <a:gd name="connsiteY5" fmla="*/ 659219 h 1410586"/>
                <a:gd name="connsiteX6" fmla="*/ 964019 w 1013637"/>
                <a:gd name="connsiteY6" fmla="*/ 765545 h 1410586"/>
                <a:gd name="connsiteX7" fmla="*/ 985284 w 1013637"/>
                <a:gd name="connsiteY7" fmla="*/ 942754 h 1410586"/>
                <a:gd name="connsiteX8" fmla="*/ 971107 w 1013637"/>
                <a:gd name="connsiteY8" fmla="*/ 1041991 h 1410586"/>
                <a:gd name="connsiteX9" fmla="*/ 616688 w 1013637"/>
                <a:gd name="connsiteY9" fmla="*/ 1141228 h 1410586"/>
                <a:gd name="connsiteX10" fmla="*/ 595423 w 1013637"/>
                <a:gd name="connsiteY10" fmla="*/ 1297172 h 1410586"/>
                <a:gd name="connsiteX11" fmla="*/ 552893 w 1013637"/>
                <a:gd name="connsiteY11" fmla="*/ 1410586 h 1410586"/>
                <a:gd name="connsiteX12" fmla="*/ 248093 w 1013637"/>
                <a:gd name="connsiteY12" fmla="*/ 1190847 h 1410586"/>
                <a:gd name="connsiteX13" fmla="*/ 297712 w 1013637"/>
                <a:gd name="connsiteY13" fmla="*/ 1020726 h 1410586"/>
                <a:gd name="connsiteX14" fmla="*/ 191386 w 1013637"/>
                <a:gd name="connsiteY14" fmla="*/ 786810 h 1410586"/>
                <a:gd name="connsiteX15" fmla="*/ 42530 w 1013637"/>
                <a:gd name="connsiteY15" fmla="*/ 616689 h 1410586"/>
                <a:gd name="connsiteX16" fmla="*/ 0 w 1013637"/>
                <a:gd name="connsiteY16" fmla="*/ 425303 h 1410586"/>
                <a:gd name="connsiteX17" fmla="*/ 42530 w 1013637"/>
                <a:gd name="connsiteY17" fmla="*/ 283535 h 1410586"/>
                <a:gd name="connsiteX18" fmla="*/ 155944 w 1013637"/>
                <a:gd name="connsiteY18" fmla="*/ 233917 h 1410586"/>
                <a:gd name="connsiteX19" fmla="*/ 212651 w 1013637"/>
                <a:gd name="connsiteY19" fmla="*/ 106326 h 1410586"/>
                <a:gd name="connsiteX20" fmla="*/ 552893 w 1013637"/>
                <a:gd name="connsiteY20" fmla="*/ 0 h 1410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13637" h="1410586">
                  <a:moveTo>
                    <a:pt x="552893" y="0"/>
                  </a:moveTo>
                  <a:lnTo>
                    <a:pt x="900223" y="49619"/>
                  </a:lnTo>
                  <a:lnTo>
                    <a:pt x="1013637" y="113414"/>
                  </a:lnTo>
                  <a:lnTo>
                    <a:pt x="928577" y="326065"/>
                  </a:lnTo>
                  <a:lnTo>
                    <a:pt x="956930" y="574159"/>
                  </a:lnTo>
                  <a:lnTo>
                    <a:pt x="992372" y="659219"/>
                  </a:lnTo>
                  <a:lnTo>
                    <a:pt x="964019" y="765545"/>
                  </a:lnTo>
                  <a:lnTo>
                    <a:pt x="985284" y="942754"/>
                  </a:lnTo>
                  <a:lnTo>
                    <a:pt x="971107" y="1041991"/>
                  </a:lnTo>
                  <a:lnTo>
                    <a:pt x="616688" y="1141228"/>
                  </a:lnTo>
                  <a:lnTo>
                    <a:pt x="595423" y="1297172"/>
                  </a:lnTo>
                  <a:lnTo>
                    <a:pt x="552893" y="1410586"/>
                  </a:lnTo>
                  <a:lnTo>
                    <a:pt x="248093" y="1190847"/>
                  </a:lnTo>
                  <a:lnTo>
                    <a:pt x="297712" y="1020726"/>
                  </a:lnTo>
                  <a:lnTo>
                    <a:pt x="191386" y="786810"/>
                  </a:lnTo>
                  <a:lnTo>
                    <a:pt x="42530" y="616689"/>
                  </a:lnTo>
                  <a:lnTo>
                    <a:pt x="0" y="425303"/>
                  </a:lnTo>
                  <a:lnTo>
                    <a:pt x="42530" y="283535"/>
                  </a:lnTo>
                  <a:lnTo>
                    <a:pt x="155944" y="233917"/>
                  </a:lnTo>
                  <a:lnTo>
                    <a:pt x="212651" y="106326"/>
                  </a:lnTo>
                  <a:lnTo>
                    <a:pt x="55289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4A6F722-6F3E-2239-BF78-278A0A80F721}"/>
                </a:ext>
              </a:extLst>
            </p:cNvPr>
            <p:cNvGrpSpPr/>
            <p:nvPr/>
          </p:nvGrpSpPr>
          <p:grpSpPr>
            <a:xfrm>
              <a:off x="616903" y="1518462"/>
              <a:ext cx="1716302" cy="3884664"/>
              <a:chOff x="616903" y="1518462"/>
              <a:chExt cx="1716302" cy="3884664"/>
            </a:xfrm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2267BFE1-74E6-72BD-7931-D493013DBDA5}"/>
                  </a:ext>
                </a:extLst>
              </p:cNvPr>
              <p:cNvSpPr/>
              <p:nvPr/>
            </p:nvSpPr>
            <p:spPr>
              <a:xfrm>
                <a:off x="1115122" y="4088780"/>
                <a:ext cx="1077951" cy="431181"/>
              </a:xfrm>
              <a:custGeom>
                <a:avLst/>
                <a:gdLst>
                  <a:gd name="connsiteX0" fmla="*/ 0 w 1077951"/>
                  <a:gd name="connsiteY0" fmla="*/ 200722 h 431181"/>
                  <a:gd name="connsiteX1" fmla="*/ 74341 w 1077951"/>
                  <a:gd name="connsiteY1" fmla="*/ 327103 h 431181"/>
                  <a:gd name="connsiteX2" fmla="*/ 170985 w 1077951"/>
                  <a:gd name="connsiteY2" fmla="*/ 431181 h 431181"/>
                  <a:gd name="connsiteX3" fmla="*/ 646771 w 1077951"/>
                  <a:gd name="connsiteY3" fmla="*/ 401444 h 431181"/>
                  <a:gd name="connsiteX4" fmla="*/ 988741 w 1077951"/>
                  <a:gd name="connsiteY4" fmla="*/ 327103 h 431181"/>
                  <a:gd name="connsiteX5" fmla="*/ 1070517 w 1077951"/>
                  <a:gd name="connsiteY5" fmla="*/ 215591 h 431181"/>
                  <a:gd name="connsiteX6" fmla="*/ 1077951 w 1077951"/>
                  <a:gd name="connsiteY6" fmla="*/ 96644 h 431181"/>
                  <a:gd name="connsiteX7" fmla="*/ 423746 w 1077951"/>
                  <a:gd name="connsiteY7" fmla="*/ 0 h 431181"/>
                  <a:gd name="connsiteX8" fmla="*/ 230458 w 1077951"/>
                  <a:gd name="connsiteY8" fmla="*/ 126381 h 431181"/>
                  <a:gd name="connsiteX9" fmla="*/ 0 w 1077951"/>
                  <a:gd name="connsiteY9" fmla="*/ 200722 h 4311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77951" h="431181">
                    <a:moveTo>
                      <a:pt x="0" y="200722"/>
                    </a:moveTo>
                    <a:lnTo>
                      <a:pt x="74341" y="327103"/>
                    </a:lnTo>
                    <a:lnTo>
                      <a:pt x="170985" y="431181"/>
                    </a:lnTo>
                    <a:lnTo>
                      <a:pt x="646771" y="401444"/>
                    </a:lnTo>
                    <a:lnTo>
                      <a:pt x="988741" y="327103"/>
                    </a:lnTo>
                    <a:lnTo>
                      <a:pt x="1070517" y="215591"/>
                    </a:lnTo>
                    <a:lnTo>
                      <a:pt x="1077951" y="96644"/>
                    </a:lnTo>
                    <a:lnTo>
                      <a:pt x="423746" y="0"/>
                    </a:lnTo>
                    <a:lnTo>
                      <a:pt x="230458" y="126381"/>
                    </a:lnTo>
                    <a:lnTo>
                      <a:pt x="0" y="2007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E985F5DE-5365-B533-D9E8-6337B93C91C8}"/>
                  </a:ext>
                </a:extLst>
              </p:cNvPr>
              <p:cNvSpPr/>
              <p:nvPr/>
            </p:nvSpPr>
            <p:spPr>
              <a:xfrm>
                <a:off x="951571" y="4720683"/>
                <a:ext cx="1011044" cy="446049"/>
              </a:xfrm>
              <a:custGeom>
                <a:avLst/>
                <a:gdLst>
                  <a:gd name="connsiteX0" fmla="*/ 66907 w 1011044"/>
                  <a:gd name="connsiteY0" fmla="*/ 0 h 446049"/>
                  <a:gd name="connsiteX1" fmla="*/ 0 w 1011044"/>
                  <a:gd name="connsiteY1" fmla="*/ 446049 h 446049"/>
                  <a:gd name="connsiteX2" fmla="*/ 1011044 w 1011044"/>
                  <a:gd name="connsiteY2" fmla="*/ 416312 h 446049"/>
                  <a:gd name="connsiteX3" fmla="*/ 951570 w 1011044"/>
                  <a:gd name="connsiteY3" fmla="*/ 44605 h 446049"/>
                  <a:gd name="connsiteX4" fmla="*/ 713678 w 1011044"/>
                  <a:gd name="connsiteY4" fmla="*/ 81775 h 446049"/>
                  <a:gd name="connsiteX5" fmla="*/ 453483 w 1011044"/>
                  <a:gd name="connsiteY5" fmla="*/ 81775 h 446049"/>
                  <a:gd name="connsiteX6" fmla="*/ 66907 w 1011044"/>
                  <a:gd name="connsiteY6" fmla="*/ 0 h 4460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11044" h="446049">
                    <a:moveTo>
                      <a:pt x="66907" y="0"/>
                    </a:moveTo>
                    <a:lnTo>
                      <a:pt x="0" y="446049"/>
                    </a:lnTo>
                    <a:lnTo>
                      <a:pt x="1011044" y="416312"/>
                    </a:lnTo>
                    <a:lnTo>
                      <a:pt x="951570" y="44605"/>
                    </a:lnTo>
                    <a:lnTo>
                      <a:pt x="713678" y="81775"/>
                    </a:lnTo>
                    <a:lnTo>
                      <a:pt x="453483" y="81775"/>
                    </a:lnTo>
                    <a:lnTo>
                      <a:pt x="66907" y="0"/>
                    </a:lnTo>
                    <a:close/>
                  </a:path>
                </a:pathLst>
              </a:custGeom>
              <a:solidFill>
                <a:srgbClr val="FAFCF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grpSp>
            <p:nvGrpSpPr>
              <p:cNvPr id="71" name="Google Shape;71;p2"/>
              <p:cNvGrpSpPr/>
              <p:nvPr/>
            </p:nvGrpSpPr>
            <p:grpSpPr>
              <a:xfrm flipH="1">
                <a:off x="616903" y="1518462"/>
                <a:ext cx="1716302" cy="3884664"/>
                <a:chOff x="4207558" y="1140414"/>
                <a:chExt cx="1842514" cy="4170332"/>
              </a:xfrm>
            </p:grpSpPr>
            <p:sp>
              <p:nvSpPr>
                <p:cNvPr id="72" name="Google Shape;72;p2"/>
                <p:cNvSpPr/>
                <p:nvPr/>
              </p:nvSpPr>
              <p:spPr>
                <a:xfrm>
                  <a:off x="4211148" y="2391489"/>
                  <a:ext cx="231937" cy="1312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91" h="37291" extrusionOk="0">
                      <a:moveTo>
                        <a:pt x="6233" y="1"/>
                      </a:moveTo>
                      <a:lnTo>
                        <a:pt x="6130" y="52"/>
                      </a:lnTo>
                      <a:lnTo>
                        <a:pt x="6028" y="103"/>
                      </a:lnTo>
                      <a:lnTo>
                        <a:pt x="5977" y="205"/>
                      </a:lnTo>
                      <a:lnTo>
                        <a:pt x="5569" y="1431"/>
                      </a:lnTo>
                      <a:lnTo>
                        <a:pt x="5262" y="2708"/>
                      </a:lnTo>
                      <a:lnTo>
                        <a:pt x="4751" y="5211"/>
                      </a:lnTo>
                      <a:lnTo>
                        <a:pt x="3985" y="9247"/>
                      </a:lnTo>
                      <a:lnTo>
                        <a:pt x="3270" y="13333"/>
                      </a:lnTo>
                      <a:lnTo>
                        <a:pt x="2504" y="17930"/>
                      </a:lnTo>
                      <a:lnTo>
                        <a:pt x="1788" y="22579"/>
                      </a:lnTo>
                      <a:lnTo>
                        <a:pt x="1175" y="26819"/>
                      </a:lnTo>
                      <a:lnTo>
                        <a:pt x="563" y="31058"/>
                      </a:lnTo>
                      <a:lnTo>
                        <a:pt x="256" y="33817"/>
                      </a:lnTo>
                      <a:lnTo>
                        <a:pt x="103" y="35196"/>
                      </a:lnTo>
                      <a:lnTo>
                        <a:pt x="1" y="36626"/>
                      </a:lnTo>
                      <a:lnTo>
                        <a:pt x="1" y="37035"/>
                      </a:lnTo>
                      <a:lnTo>
                        <a:pt x="1" y="37137"/>
                      </a:lnTo>
                      <a:lnTo>
                        <a:pt x="52" y="37239"/>
                      </a:lnTo>
                      <a:lnTo>
                        <a:pt x="154" y="37290"/>
                      </a:lnTo>
                      <a:lnTo>
                        <a:pt x="409" y="37290"/>
                      </a:lnTo>
                      <a:lnTo>
                        <a:pt x="511" y="37239"/>
                      </a:lnTo>
                      <a:lnTo>
                        <a:pt x="563" y="37137"/>
                      </a:lnTo>
                      <a:lnTo>
                        <a:pt x="614" y="37035"/>
                      </a:lnTo>
                      <a:lnTo>
                        <a:pt x="665" y="35758"/>
                      </a:lnTo>
                      <a:lnTo>
                        <a:pt x="767" y="34481"/>
                      </a:lnTo>
                      <a:lnTo>
                        <a:pt x="1073" y="31927"/>
                      </a:lnTo>
                      <a:lnTo>
                        <a:pt x="1635" y="27840"/>
                      </a:lnTo>
                      <a:lnTo>
                        <a:pt x="2197" y="23754"/>
                      </a:lnTo>
                      <a:lnTo>
                        <a:pt x="2912" y="19156"/>
                      </a:lnTo>
                      <a:lnTo>
                        <a:pt x="3678" y="14559"/>
                      </a:lnTo>
                      <a:lnTo>
                        <a:pt x="4394" y="10370"/>
                      </a:lnTo>
                      <a:lnTo>
                        <a:pt x="5160" y="6233"/>
                      </a:lnTo>
                      <a:lnTo>
                        <a:pt x="5722" y="3474"/>
                      </a:lnTo>
                      <a:lnTo>
                        <a:pt x="6079" y="2095"/>
                      </a:lnTo>
                      <a:lnTo>
                        <a:pt x="6437" y="767"/>
                      </a:lnTo>
                      <a:lnTo>
                        <a:pt x="6539" y="358"/>
                      </a:lnTo>
                      <a:lnTo>
                        <a:pt x="6590" y="256"/>
                      </a:lnTo>
                      <a:lnTo>
                        <a:pt x="6539" y="154"/>
                      </a:lnTo>
                      <a:lnTo>
                        <a:pt x="6488" y="52"/>
                      </a:lnTo>
                      <a:lnTo>
                        <a:pt x="6386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 dirty="0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73" name="Google Shape;73;p2"/>
                <p:cNvSpPr/>
                <p:nvPr/>
              </p:nvSpPr>
              <p:spPr>
                <a:xfrm>
                  <a:off x="4500550" y="2864266"/>
                  <a:ext cx="30615" cy="1062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0" h="30190" extrusionOk="0">
                      <a:moveTo>
                        <a:pt x="307" y="22629"/>
                      </a:moveTo>
                      <a:lnTo>
                        <a:pt x="384" y="22668"/>
                      </a:lnTo>
                      <a:lnTo>
                        <a:pt x="384" y="22668"/>
                      </a:lnTo>
                      <a:lnTo>
                        <a:pt x="358" y="22680"/>
                      </a:lnTo>
                      <a:lnTo>
                        <a:pt x="256" y="22629"/>
                      </a:lnTo>
                      <a:close/>
                      <a:moveTo>
                        <a:pt x="460" y="0"/>
                      </a:moveTo>
                      <a:lnTo>
                        <a:pt x="358" y="51"/>
                      </a:lnTo>
                      <a:lnTo>
                        <a:pt x="256" y="153"/>
                      </a:lnTo>
                      <a:lnTo>
                        <a:pt x="256" y="307"/>
                      </a:lnTo>
                      <a:lnTo>
                        <a:pt x="103" y="17521"/>
                      </a:lnTo>
                      <a:lnTo>
                        <a:pt x="53" y="22270"/>
                      </a:lnTo>
                      <a:lnTo>
                        <a:pt x="52" y="22272"/>
                      </a:lnTo>
                      <a:lnTo>
                        <a:pt x="52" y="22374"/>
                      </a:lnTo>
                      <a:lnTo>
                        <a:pt x="1" y="22783"/>
                      </a:lnTo>
                      <a:lnTo>
                        <a:pt x="52" y="24417"/>
                      </a:lnTo>
                      <a:lnTo>
                        <a:pt x="103" y="28708"/>
                      </a:lnTo>
                      <a:lnTo>
                        <a:pt x="103" y="29525"/>
                      </a:lnTo>
                      <a:lnTo>
                        <a:pt x="103" y="29730"/>
                      </a:lnTo>
                      <a:lnTo>
                        <a:pt x="52" y="29832"/>
                      </a:lnTo>
                      <a:lnTo>
                        <a:pt x="103" y="29934"/>
                      </a:lnTo>
                      <a:lnTo>
                        <a:pt x="154" y="30087"/>
                      </a:lnTo>
                      <a:lnTo>
                        <a:pt x="256" y="30138"/>
                      </a:lnTo>
                      <a:lnTo>
                        <a:pt x="307" y="30189"/>
                      </a:lnTo>
                      <a:lnTo>
                        <a:pt x="409" y="30189"/>
                      </a:lnTo>
                      <a:lnTo>
                        <a:pt x="512" y="30138"/>
                      </a:lnTo>
                      <a:lnTo>
                        <a:pt x="614" y="30036"/>
                      </a:lnTo>
                      <a:lnTo>
                        <a:pt x="665" y="29985"/>
                      </a:lnTo>
                      <a:lnTo>
                        <a:pt x="716" y="29832"/>
                      </a:lnTo>
                      <a:lnTo>
                        <a:pt x="716" y="29474"/>
                      </a:lnTo>
                      <a:lnTo>
                        <a:pt x="716" y="27840"/>
                      </a:lnTo>
                      <a:lnTo>
                        <a:pt x="614" y="23498"/>
                      </a:lnTo>
                      <a:lnTo>
                        <a:pt x="614" y="22731"/>
                      </a:lnTo>
                      <a:lnTo>
                        <a:pt x="665" y="22476"/>
                      </a:lnTo>
                      <a:lnTo>
                        <a:pt x="665" y="22425"/>
                      </a:lnTo>
                      <a:lnTo>
                        <a:pt x="665" y="22374"/>
                      </a:lnTo>
                      <a:lnTo>
                        <a:pt x="818" y="5159"/>
                      </a:lnTo>
                      <a:lnTo>
                        <a:pt x="869" y="307"/>
                      </a:lnTo>
                      <a:lnTo>
                        <a:pt x="818" y="153"/>
                      </a:lnTo>
                      <a:lnTo>
                        <a:pt x="767" y="51"/>
                      </a:lnTo>
                      <a:lnTo>
                        <a:pt x="66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74" name="Google Shape;74;p2"/>
                <p:cNvSpPr/>
                <p:nvPr/>
              </p:nvSpPr>
              <p:spPr>
                <a:xfrm>
                  <a:off x="4514943" y="2407676"/>
                  <a:ext cx="1522566" cy="22541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267" h="64057" extrusionOk="0">
                      <a:moveTo>
                        <a:pt x="27380" y="1"/>
                      </a:moveTo>
                      <a:lnTo>
                        <a:pt x="22834" y="5006"/>
                      </a:lnTo>
                      <a:lnTo>
                        <a:pt x="22170" y="5364"/>
                      </a:lnTo>
                      <a:lnTo>
                        <a:pt x="21506" y="5773"/>
                      </a:lnTo>
                      <a:lnTo>
                        <a:pt x="20688" y="6181"/>
                      </a:lnTo>
                      <a:lnTo>
                        <a:pt x="19769" y="6641"/>
                      </a:lnTo>
                      <a:lnTo>
                        <a:pt x="18849" y="6948"/>
                      </a:lnTo>
                      <a:lnTo>
                        <a:pt x="18441" y="7050"/>
                      </a:lnTo>
                      <a:lnTo>
                        <a:pt x="18032" y="7152"/>
                      </a:lnTo>
                      <a:lnTo>
                        <a:pt x="17368" y="7152"/>
                      </a:lnTo>
                      <a:lnTo>
                        <a:pt x="16857" y="4802"/>
                      </a:lnTo>
                      <a:lnTo>
                        <a:pt x="16806" y="4802"/>
                      </a:lnTo>
                      <a:lnTo>
                        <a:pt x="16602" y="4751"/>
                      </a:lnTo>
                      <a:lnTo>
                        <a:pt x="16244" y="4802"/>
                      </a:lnTo>
                      <a:lnTo>
                        <a:pt x="15785" y="4904"/>
                      </a:lnTo>
                      <a:lnTo>
                        <a:pt x="15223" y="5160"/>
                      </a:lnTo>
                      <a:lnTo>
                        <a:pt x="14865" y="5364"/>
                      </a:lnTo>
                      <a:lnTo>
                        <a:pt x="14508" y="5619"/>
                      </a:lnTo>
                      <a:lnTo>
                        <a:pt x="14099" y="5926"/>
                      </a:lnTo>
                      <a:lnTo>
                        <a:pt x="13690" y="6335"/>
                      </a:lnTo>
                      <a:lnTo>
                        <a:pt x="13231" y="6794"/>
                      </a:lnTo>
                      <a:lnTo>
                        <a:pt x="12720" y="7305"/>
                      </a:lnTo>
                      <a:lnTo>
                        <a:pt x="12158" y="8071"/>
                      </a:lnTo>
                      <a:lnTo>
                        <a:pt x="11443" y="9042"/>
                      </a:lnTo>
                      <a:lnTo>
                        <a:pt x="9604" y="11749"/>
                      </a:lnTo>
                      <a:lnTo>
                        <a:pt x="7509" y="14967"/>
                      </a:lnTo>
                      <a:lnTo>
                        <a:pt x="5364" y="18390"/>
                      </a:lnTo>
                      <a:lnTo>
                        <a:pt x="1584" y="24469"/>
                      </a:lnTo>
                      <a:lnTo>
                        <a:pt x="0" y="27125"/>
                      </a:lnTo>
                      <a:lnTo>
                        <a:pt x="0" y="43113"/>
                      </a:lnTo>
                      <a:lnTo>
                        <a:pt x="3883" y="41121"/>
                      </a:lnTo>
                      <a:lnTo>
                        <a:pt x="3372" y="44186"/>
                      </a:lnTo>
                      <a:lnTo>
                        <a:pt x="15069" y="42041"/>
                      </a:lnTo>
                      <a:lnTo>
                        <a:pt x="15887" y="42705"/>
                      </a:lnTo>
                      <a:lnTo>
                        <a:pt x="16755" y="43369"/>
                      </a:lnTo>
                      <a:lnTo>
                        <a:pt x="17828" y="44186"/>
                      </a:lnTo>
                      <a:lnTo>
                        <a:pt x="19003" y="45054"/>
                      </a:lnTo>
                      <a:lnTo>
                        <a:pt x="20229" y="45821"/>
                      </a:lnTo>
                      <a:lnTo>
                        <a:pt x="20791" y="46127"/>
                      </a:lnTo>
                      <a:lnTo>
                        <a:pt x="21352" y="46382"/>
                      </a:lnTo>
                      <a:lnTo>
                        <a:pt x="21914" y="46638"/>
                      </a:lnTo>
                      <a:lnTo>
                        <a:pt x="22374" y="46740"/>
                      </a:lnTo>
                      <a:lnTo>
                        <a:pt x="23345" y="46995"/>
                      </a:lnTo>
                      <a:lnTo>
                        <a:pt x="24315" y="47302"/>
                      </a:lnTo>
                      <a:lnTo>
                        <a:pt x="25286" y="47659"/>
                      </a:lnTo>
                      <a:lnTo>
                        <a:pt x="26205" y="48017"/>
                      </a:lnTo>
                      <a:lnTo>
                        <a:pt x="27635" y="48630"/>
                      </a:lnTo>
                      <a:lnTo>
                        <a:pt x="28197" y="48885"/>
                      </a:lnTo>
                      <a:lnTo>
                        <a:pt x="27840" y="49703"/>
                      </a:lnTo>
                      <a:lnTo>
                        <a:pt x="27431" y="50520"/>
                      </a:lnTo>
                      <a:lnTo>
                        <a:pt x="26869" y="51491"/>
                      </a:lnTo>
                      <a:lnTo>
                        <a:pt x="26307" y="52461"/>
                      </a:lnTo>
                      <a:lnTo>
                        <a:pt x="25643" y="53432"/>
                      </a:lnTo>
                      <a:lnTo>
                        <a:pt x="25286" y="53840"/>
                      </a:lnTo>
                      <a:lnTo>
                        <a:pt x="24928" y="54198"/>
                      </a:lnTo>
                      <a:lnTo>
                        <a:pt x="24571" y="54504"/>
                      </a:lnTo>
                      <a:lnTo>
                        <a:pt x="24264" y="54709"/>
                      </a:lnTo>
                      <a:lnTo>
                        <a:pt x="23600" y="55015"/>
                      </a:lnTo>
                      <a:lnTo>
                        <a:pt x="22936" y="55271"/>
                      </a:lnTo>
                      <a:lnTo>
                        <a:pt x="21812" y="55679"/>
                      </a:lnTo>
                      <a:lnTo>
                        <a:pt x="20995" y="55884"/>
                      </a:lnTo>
                      <a:lnTo>
                        <a:pt x="20688" y="55935"/>
                      </a:lnTo>
                      <a:lnTo>
                        <a:pt x="3627" y="53636"/>
                      </a:lnTo>
                      <a:lnTo>
                        <a:pt x="3832" y="62728"/>
                      </a:lnTo>
                      <a:lnTo>
                        <a:pt x="3832" y="62780"/>
                      </a:lnTo>
                      <a:lnTo>
                        <a:pt x="3985" y="62933"/>
                      </a:lnTo>
                      <a:lnTo>
                        <a:pt x="4393" y="63137"/>
                      </a:lnTo>
                      <a:lnTo>
                        <a:pt x="5160" y="63341"/>
                      </a:lnTo>
                      <a:lnTo>
                        <a:pt x="6386" y="63597"/>
                      </a:lnTo>
                      <a:lnTo>
                        <a:pt x="8276" y="63801"/>
                      </a:lnTo>
                      <a:lnTo>
                        <a:pt x="10881" y="63954"/>
                      </a:lnTo>
                      <a:lnTo>
                        <a:pt x="14354" y="64057"/>
                      </a:lnTo>
                      <a:lnTo>
                        <a:pt x="16295" y="64057"/>
                      </a:lnTo>
                      <a:lnTo>
                        <a:pt x="18083" y="64006"/>
                      </a:lnTo>
                      <a:lnTo>
                        <a:pt x="19820" y="63903"/>
                      </a:lnTo>
                      <a:lnTo>
                        <a:pt x="21455" y="63750"/>
                      </a:lnTo>
                      <a:lnTo>
                        <a:pt x="22936" y="63597"/>
                      </a:lnTo>
                      <a:lnTo>
                        <a:pt x="24366" y="63393"/>
                      </a:lnTo>
                      <a:lnTo>
                        <a:pt x="25643" y="63188"/>
                      </a:lnTo>
                      <a:lnTo>
                        <a:pt x="26767" y="62933"/>
                      </a:lnTo>
                      <a:lnTo>
                        <a:pt x="28708" y="62473"/>
                      </a:lnTo>
                      <a:lnTo>
                        <a:pt x="30138" y="62064"/>
                      </a:lnTo>
                      <a:lnTo>
                        <a:pt x="31007" y="61758"/>
                      </a:lnTo>
                      <a:lnTo>
                        <a:pt x="31313" y="61656"/>
                      </a:lnTo>
                      <a:lnTo>
                        <a:pt x="31416" y="59102"/>
                      </a:lnTo>
                      <a:lnTo>
                        <a:pt x="35809" y="46893"/>
                      </a:lnTo>
                      <a:lnTo>
                        <a:pt x="39129" y="37903"/>
                      </a:lnTo>
                      <a:lnTo>
                        <a:pt x="40406" y="34532"/>
                      </a:lnTo>
                      <a:lnTo>
                        <a:pt x="41223" y="32590"/>
                      </a:lnTo>
                      <a:lnTo>
                        <a:pt x="41530" y="31875"/>
                      </a:lnTo>
                      <a:lnTo>
                        <a:pt x="41836" y="31109"/>
                      </a:lnTo>
                      <a:lnTo>
                        <a:pt x="42092" y="30394"/>
                      </a:lnTo>
                      <a:lnTo>
                        <a:pt x="42296" y="29628"/>
                      </a:lnTo>
                      <a:lnTo>
                        <a:pt x="42705" y="28044"/>
                      </a:lnTo>
                      <a:lnTo>
                        <a:pt x="43011" y="26359"/>
                      </a:lnTo>
                      <a:lnTo>
                        <a:pt x="43164" y="24724"/>
                      </a:lnTo>
                      <a:lnTo>
                        <a:pt x="43266" y="23038"/>
                      </a:lnTo>
                      <a:lnTo>
                        <a:pt x="43215" y="21301"/>
                      </a:lnTo>
                      <a:lnTo>
                        <a:pt x="43113" y="19616"/>
                      </a:lnTo>
                      <a:lnTo>
                        <a:pt x="42909" y="17981"/>
                      </a:lnTo>
                      <a:lnTo>
                        <a:pt x="42551" y="16347"/>
                      </a:lnTo>
                      <a:lnTo>
                        <a:pt x="42143" y="14763"/>
                      </a:lnTo>
                      <a:lnTo>
                        <a:pt x="41632" y="13282"/>
                      </a:lnTo>
                      <a:lnTo>
                        <a:pt x="41325" y="12567"/>
                      </a:lnTo>
                      <a:lnTo>
                        <a:pt x="41019" y="11851"/>
                      </a:lnTo>
                      <a:lnTo>
                        <a:pt x="40661" y="11187"/>
                      </a:lnTo>
                      <a:lnTo>
                        <a:pt x="40304" y="10523"/>
                      </a:lnTo>
                      <a:lnTo>
                        <a:pt x="39895" y="9910"/>
                      </a:lnTo>
                      <a:lnTo>
                        <a:pt x="39486" y="9348"/>
                      </a:lnTo>
                      <a:lnTo>
                        <a:pt x="39027" y="8787"/>
                      </a:lnTo>
                      <a:lnTo>
                        <a:pt x="38567" y="8276"/>
                      </a:lnTo>
                      <a:lnTo>
                        <a:pt x="37596" y="7305"/>
                      </a:lnTo>
                      <a:lnTo>
                        <a:pt x="36626" y="6386"/>
                      </a:lnTo>
                      <a:lnTo>
                        <a:pt x="35655" y="5517"/>
                      </a:lnTo>
                      <a:lnTo>
                        <a:pt x="34685" y="4700"/>
                      </a:lnTo>
                      <a:lnTo>
                        <a:pt x="33714" y="3985"/>
                      </a:lnTo>
                      <a:lnTo>
                        <a:pt x="32795" y="3270"/>
                      </a:lnTo>
                      <a:lnTo>
                        <a:pt x="31058" y="2146"/>
                      </a:lnTo>
                      <a:lnTo>
                        <a:pt x="29577" y="1175"/>
                      </a:lnTo>
                      <a:lnTo>
                        <a:pt x="28402" y="511"/>
                      </a:lnTo>
                      <a:lnTo>
                        <a:pt x="27380" y="1"/>
                      </a:lnTo>
                      <a:close/>
                    </a:path>
                  </a:pathLst>
                </a:custGeom>
                <a:solidFill>
                  <a:srgbClr val="3BD3E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75" name="Google Shape;75;p2"/>
                <p:cNvSpPr/>
                <p:nvPr/>
              </p:nvSpPr>
              <p:spPr>
                <a:xfrm>
                  <a:off x="4633569" y="1516102"/>
                  <a:ext cx="129464" cy="4350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9" h="12362" extrusionOk="0">
                      <a:moveTo>
                        <a:pt x="3168" y="0"/>
                      </a:moveTo>
                      <a:lnTo>
                        <a:pt x="3117" y="102"/>
                      </a:lnTo>
                      <a:lnTo>
                        <a:pt x="3015" y="204"/>
                      </a:lnTo>
                      <a:lnTo>
                        <a:pt x="2759" y="971"/>
                      </a:lnTo>
                      <a:lnTo>
                        <a:pt x="2606" y="1788"/>
                      </a:lnTo>
                      <a:lnTo>
                        <a:pt x="2453" y="2554"/>
                      </a:lnTo>
                      <a:lnTo>
                        <a:pt x="2351" y="3372"/>
                      </a:lnTo>
                      <a:lnTo>
                        <a:pt x="2299" y="4189"/>
                      </a:lnTo>
                      <a:lnTo>
                        <a:pt x="2299" y="5057"/>
                      </a:lnTo>
                      <a:lnTo>
                        <a:pt x="2248" y="5874"/>
                      </a:lnTo>
                      <a:lnTo>
                        <a:pt x="2197" y="6283"/>
                      </a:lnTo>
                      <a:lnTo>
                        <a:pt x="2146" y="6641"/>
                      </a:lnTo>
                      <a:lnTo>
                        <a:pt x="2044" y="6998"/>
                      </a:lnTo>
                      <a:lnTo>
                        <a:pt x="1891" y="7305"/>
                      </a:lnTo>
                      <a:lnTo>
                        <a:pt x="1738" y="7560"/>
                      </a:lnTo>
                      <a:lnTo>
                        <a:pt x="1584" y="7816"/>
                      </a:lnTo>
                      <a:lnTo>
                        <a:pt x="1329" y="8071"/>
                      </a:lnTo>
                      <a:lnTo>
                        <a:pt x="1022" y="8275"/>
                      </a:lnTo>
                      <a:lnTo>
                        <a:pt x="767" y="8480"/>
                      </a:lnTo>
                      <a:lnTo>
                        <a:pt x="461" y="8684"/>
                      </a:lnTo>
                      <a:lnTo>
                        <a:pt x="256" y="8939"/>
                      </a:lnTo>
                      <a:lnTo>
                        <a:pt x="103" y="9246"/>
                      </a:lnTo>
                      <a:lnTo>
                        <a:pt x="1" y="9552"/>
                      </a:lnTo>
                      <a:lnTo>
                        <a:pt x="1" y="9859"/>
                      </a:lnTo>
                      <a:lnTo>
                        <a:pt x="1" y="10216"/>
                      </a:lnTo>
                      <a:lnTo>
                        <a:pt x="103" y="10523"/>
                      </a:lnTo>
                      <a:lnTo>
                        <a:pt x="256" y="10829"/>
                      </a:lnTo>
                      <a:lnTo>
                        <a:pt x="461" y="11136"/>
                      </a:lnTo>
                      <a:lnTo>
                        <a:pt x="767" y="11391"/>
                      </a:lnTo>
                      <a:lnTo>
                        <a:pt x="1073" y="11698"/>
                      </a:lnTo>
                      <a:lnTo>
                        <a:pt x="1431" y="11902"/>
                      </a:lnTo>
                      <a:lnTo>
                        <a:pt x="1789" y="12055"/>
                      </a:lnTo>
                      <a:lnTo>
                        <a:pt x="2197" y="12209"/>
                      </a:lnTo>
                      <a:lnTo>
                        <a:pt x="2555" y="12311"/>
                      </a:lnTo>
                      <a:lnTo>
                        <a:pt x="2964" y="12362"/>
                      </a:lnTo>
                      <a:lnTo>
                        <a:pt x="3372" y="12362"/>
                      </a:lnTo>
                      <a:lnTo>
                        <a:pt x="3525" y="12311"/>
                      </a:lnTo>
                      <a:lnTo>
                        <a:pt x="3628" y="12260"/>
                      </a:lnTo>
                      <a:lnTo>
                        <a:pt x="3679" y="12158"/>
                      </a:lnTo>
                      <a:lnTo>
                        <a:pt x="3679" y="12055"/>
                      </a:lnTo>
                      <a:lnTo>
                        <a:pt x="3679" y="11902"/>
                      </a:lnTo>
                      <a:lnTo>
                        <a:pt x="3628" y="11851"/>
                      </a:lnTo>
                      <a:lnTo>
                        <a:pt x="3525" y="11749"/>
                      </a:lnTo>
                      <a:lnTo>
                        <a:pt x="3066" y="11749"/>
                      </a:lnTo>
                      <a:lnTo>
                        <a:pt x="2708" y="11698"/>
                      </a:lnTo>
                      <a:lnTo>
                        <a:pt x="2402" y="11596"/>
                      </a:lnTo>
                      <a:lnTo>
                        <a:pt x="2044" y="11493"/>
                      </a:lnTo>
                      <a:lnTo>
                        <a:pt x="1738" y="11391"/>
                      </a:lnTo>
                      <a:lnTo>
                        <a:pt x="1482" y="11187"/>
                      </a:lnTo>
                      <a:lnTo>
                        <a:pt x="1176" y="10983"/>
                      </a:lnTo>
                      <a:lnTo>
                        <a:pt x="971" y="10727"/>
                      </a:lnTo>
                      <a:lnTo>
                        <a:pt x="767" y="10472"/>
                      </a:lnTo>
                      <a:lnTo>
                        <a:pt x="665" y="10216"/>
                      </a:lnTo>
                      <a:lnTo>
                        <a:pt x="563" y="9910"/>
                      </a:lnTo>
                      <a:lnTo>
                        <a:pt x="614" y="9603"/>
                      </a:lnTo>
                      <a:lnTo>
                        <a:pt x="716" y="9297"/>
                      </a:lnTo>
                      <a:lnTo>
                        <a:pt x="920" y="9093"/>
                      </a:lnTo>
                      <a:lnTo>
                        <a:pt x="1176" y="8888"/>
                      </a:lnTo>
                      <a:lnTo>
                        <a:pt x="1431" y="8735"/>
                      </a:lnTo>
                      <a:lnTo>
                        <a:pt x="1738" y="8531"/>
                      </a:lnTo>
                      <a:lnTo>
                        <a:pt x="1993" y="8275"/>
                      </a:lnTo>
                      <a:lnTo>
                        <a:pt x="2197" y="8020"/>
                      </a:lnTo>
                      <a:lnTo>
                        <a:pt x="2351" y="7765"/>
                      </a:lnTo>
                      <a:lnTo>
                        <a:pt x="2504" y="7458"/>
                      </a:lnTo>
                      <a:lnTo>
                        <a:pt x="2606" y="7152"/>
                      </a:lnTo>
                      <a:lnTo>
                        <a:pt x="2759" y="6487"/>
                      </a:lnTo>
                      <a:lnTo>
                        <a:pt x="2861" y="5772"/>
                      </a:lnTo>
                      <a:lnTo>
                        <a:pt x="2861" y="5108"/>
                      </a:lnTo>
                      <a:lnTo>
                        <a:pt x="2912" y="3729"/>
                      </a:lnTo>
                      <a:lnTo>
                        <a:pt x="3015" y="2861"/>
                      </a:lnTo>
                      <a:lnTo>
                        <a:pt x="3168" y="2043"/>
                      </a:lnTo>
                      <a:lnTo>
                        <a:pt x="3372" y="1175"/>
                      </a:lnTo>
                      <a:lnTo>
                        <a:pt x="3628" y="358"/>
                      </a:lnTo>
                      <a:lnTo>
                        <a:pt x="3628" y="204"/>
                      </a:lnTo>
                      <a:lnTo>
                        <a:pt x="3576" y="102"/>
                      </a:lnTo>
                      <a:lnTo>
                        <a:pt x="3525" y="51"/>
                      </a:lnTo>
                      <a:lnTo>
                        <a:pt x="3423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76" name="Google Shape;76;p2"/>
                <p:cNvSpPr/>
                <p:nvPr/>
              </p:nvSpPr>
              <p:spPr>
                <a:xfrm>
                  <a:off x="4676711" y="1940318"/>
                  <a:ext cx="43178" cy="2301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7" h="6539" extrusionOk="0">
                      <a:moveTo>
                        <a:pt x="920" y="0"/>
                      </a:moveTo>
                      <a:lnTo>
                        <a:pt x="767" y="51"/>
                      </a:lnTo>
                      <a:lnTo>
                        <a:pt x="716" y="103"/>
                      </a:lnTo>
                      <a:lnTo>
                        <a:pt x="665" y="205"/>
                      </a:lnTo>
                      <a:lnTo>
                        <a:pt x="460" y="971"/>
                      </a:lnTo>
                      <a:lnTo>
                        <a:pt x="358" y="1737"/>
                      </a:lnTo>
                      <a:lnTo>
                        <a:pt x="205" y="3218"/>
                      </a:lnTo>
                      <a:lnTo>
                        <a:pt x="52" y="4751"/>
                      </a:lnTo>
                      <a:lnTo>
                        <a:pt x="1" y="6283"/>
                      </a:lnTo>
                      <a:lnTo>
                        <a:pt x="1" y="6386"/>
                      </a:lnTo>
                      <a:lnTo>
                        <a:pt x="52" y="6488"/>
                      </a:lnTo>
                      <a:lnTo>
                        <a:pt x="154" y="6539"/>
                      </a:lnTo>
                      <a:lnTo>
                        <a:pt x="409" y="6539"/>
                      </a:lnTo>
                      <a:lnTo>
                        <a:pt x="512" y="6488"/>
                      </a:lnTo>
                      <a:lnTo>
                        <a:pt x="563" y="6386"/>
                      </a:lnTo>
                      <a:lnTo>
                        <a:pt x="614" y="6283"/>
                      </a:lnTo>
                      <a:lnTo>
                        <a:pt x="665" y="4802"/>
                      </a:lnTo>
                      <a:lnTo>
                        <a:pt x="818" y="3321"/>
                      </a:lnTo>
                      <a:lnTo>
                        <a:pt x="971" y="1839"/>
                      </a:lnTo>
                      <a:lnTo>
                        <a:pt x="1073" y="1124"/>
                      </a:lnTo>
                      <a:lnTo>
                        <a:pt x="1227" y="409"/>
                      </a:lnTo>
                      <a:lnTo>
                        <a:pt x="1227" y="256"/>
                      </a:lnTo>
                      <a:lnTo>
                        <a:pt x="1176" y="154"/>
                      </a:lnTo>
                      <a:lnTo>
                        <a:pt x="1125" y="51"/>
                      </a:lnTo>
                      <a:lnTo>
                        <a:pt x="102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77" name="Google Shape;77;p2"/>
                <p:cNvSpPr/>
                <p:nvPr/>
              </p:nvSpPr>
              <p:spPr>
                <a:xfrm>
                  <a:off x="4678506" y="2240488"/>
                  <a:ext cx="449447" cy="4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72" h="12159" extrusionOk="0">
                      <a:moveTo>
                        <a:pt x="307" y="1"/>
                      </a:moveTo>
                      <a:lnTo>
                        <a:pt x="205" y="52"/>
                      </a:lnTo>
                      <a:lnTo>
                        <a:pt x="103" y="103"/>
                      </a:lnTo>
                      <a:lnTo>
                        <a:pt x="52" y="256"/>
                      </a:lnTo>
                      <a:lnTo>
                        <a:pt x="1" y="614"/>
                      </a:lnTo>
                      <a:lnTo>
                        <a:pt x="52" y="920"/>
                      </a:lnTo>
                      <a:lnTo>
                        <a:pt x="205" y="1227"/>
                      </a:lnTo>
                      <a:lnTo>
                        <a:pt x="409" y="1482"/>
                      </a:lnTo>
                      <a:lnTo>
                        <a:pt x="665" y="1687"/>
                      </a:lnTo>
                      <a:lnTo>
                        <a:pt x="971" y="1891"/>
                      </a:lnTo>
                      <a:lnTo>
                        <a:pt x="1278" y="2044"/>
                      </a:lnTo>
                      <a:lnTo>
                        <a:pt x="1584" y="2146"/>
                      </a:lnTo>
                      <a:lnTo>
                        <a:pt x="2044" y="2300"/>
                      </a:lnTo>
                      <a:lnTo>
                        <a:pt x="2555" y="2402"/>
                      </a:lnTo>
                      <a:lnTo>
                        <a:pt x="3577" y="2555"/>
                      </a:lnTo>
                      <a:lnTo>
                        <a:pt x="4547" y="2657"/>
                      </a:lnTo>
                      <a:lnTo>
                        <a:pt x="5569" y="2708"/>
                      </a:lnTo>
                      <a:lnTo>
                        <a:pt x="7714" y="2759"/>
                      </a:lnTo>
                      <a:lnTo>
                        <a:pt x="8276" y="2759"/>
                      </a:lnTo>
                      <a:lnTo>
                        <a:pt x="8787" y="2862"/>
                      </a:lnTo>
                      <a:lnTo>
                        <a:pt x="9247" y="3066"/>
                      </a:lnTo>
                      <a:lnTo>
                        <a:pt x="9706" y="3372"/>
                      </a:lnTo>
                      <a:lnTo>
                        <a:pt x="10115" y="3730"/>
                      </a:lnTo>
                      <a:lnTo>
                        <a:pt x="10421" y="4139"/>
                      </a:lnTo>
                      <a:lnTo>
                        <a:pt x="10677" y="4598"/>
                      </a:lnTo>
                      <a:lnTo>
                        <a:pt x="10881" y="5109"/>
                      </a:lnTo>
                      <a:lnTo>
                        <a:pt x="11034" y="5620"/>
                      </a:lnTo>
                      <a:lnTo>
                        <a:pt x="11188" y="6131"/>
                      </a:lnTo>
                      <a:lnTo>
                        <a:pt x="11443" y="7152"/>
                      </a:lnTo>
                      <a:lnTo>
                        <a:pt x="11698" y="8378"/>
                      </a:lnTo>
                      <a:lnTo>
                        <a:pt x="11954" y="9655"/>
                      </a:lnTo>
                      <a:lnTo>
                        <a:pt x="12107" y="10779"/>
                      </a:lnTo>
                      <a:lnTo>
                        <a:pt x="12158" y="11290"/>
                      </a:lnTo>
                      <a:lnTo>
                        <a:pt x="12158" y="11852"/>
                      </a:lnTo>
                      <a:lnTo>
                        <a:pt x="12158" y="12005"/>
                      </a:lnTo>
                      <a:lnTo>
                        <a:pt x="12209" y="12056"/>
                      </a:lnTo>
                      <a:lnTo>
                        <a:pt x="12311" y="12107"/>
                      </a:lnTo>
                      <a:lnTo>
                        <a:pt x="12414" y="12158"/>
                      </a:lnTo>
                      <a:lnTo>
                        <a:pt x="12567" y="12107"/>
                      </a:lnTo>
                      <a:lnTo>
                        <a:pt x="12669" y="12056"/>
                      </a:lnTo>
                      <a:lnTo>
                        <a:pt x="12720" y="12005"/>
                      </a:lnTo>
                      <a:lnTo>
                        <a:pt x="12771" y="11852"/>
                      </a:lnTo>
                      <a:lnTo>
                        <a:pt x="12771" y="11341"/>
                      </a:lnTo>
                      <a:lnTo>
                        <a:pt x="12720" y="10830"/>
                      </a:lnTo>
                      <a:lnTo>
                        <a:pt x="12618" y="9757"/>
                      </a:lnTo>
                      <a:lnTo>
                        <a:pt x="12414" y="8736"/>
                      </a:lnTo>
                      <a:lnTo>
                        <a:pt x="12209" y="7714"/>
                      </a:lnTo>
                      <a:lnTo>
                        <a:pt x="11698" y="5671"/>
                      </a:lnTo>
                      <a:lnTo>
                        <a:pt x="11545" y="5160"/>
                      </a:lnTo>
                      <a:lnTo>
                        <a:pt x="11392" y="4700"/>
                      </a:lnTo>
                      <a:lnTo>
                        <a:pt x="11137" y="4241"/>
                      </a:lnTo>
                      <a:lnTo>
                        <a:pt x="10881" y="3781"/>
                      </a:lnTo>
                      <a:lnTo>
                        <a:pt x="10524" y="3321"/>
                      </a:lnTo>
                      <a:lnTo>
                        <a:pt x="10115" y="2913"/>
                      </a:lnTo>
                      <a:lnTo>
                        <a:pt x="9655" y="2606"/>
                      </a:lnTo>
                      <a:lnTo>
                        <a:pt x="9144" y="2351"/>
                      </a:lnTo>
                      <a:lnTo>
                        <a:pt x="8634" y="2197"/>
                      </a:lnTo>
                      <a:lnTo>
                        <a:pt x="8123" y="2146"/>
                      </a:lnTo>
                      <a:lnTo>
                        <a:pt x="7050" y="2146"/>
                      </a:lnTo>
                      <a:lnTo>
                        <a:pt x="5977" y="2095"/>
                      </a:lnTo>
                      <a:lnTo>
                        <a:pt x="4956" y="2095"/>
                      </a:lnTo>
                      <a:lnTo>
                        <a:pt x="3883" y="1993"/>
                      </a:lnTo>
                      <a:lnTo>
                        <a:pt x="2861" y="1840"/>
                      </a:lnTo>
                      <a:lnTo>
                        <a:pt x="1993" y="1636"/>
                      </a:lnTo>
                      <a:lnTo>
                        <a:pt x="1533" y="1482"/>
                      </a:lnTo>
                      <a:lnTo>
                        <a:pt x="1125" y="1278"/>
                      </a:lnTo>
                      <a:lnTo>
                        <a:pt x="869" y="1125"/>
                      </a:lnTo>
                      <a:lnTo>
                        <a:pt x="716" y="920"/>
                      </a:lnTo>
                      <a:lnTo>
                        <a:pt x="614" y="665"/>
                      </a:lnTo>
                      <a:lnTo>
                        <a:pt x="614" y="410"/>
                      </a:lnTo>
                      <a:lnTo>
                        <a:pt x="614" y="256"/>
                      </a:lnTo>
                      <a:lnTo>
                        <a:pt x="614" y="154"/>
                      </a:lnTo>
                      <a:lnTo>
                        <a:pt x="512" y="52"/>
                      </a:lnTo>
                      <a:lnTo>
                        <a:pt x="40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78" name="Google Shape;78;p2"/>
                <p:cNvSpPr/>
                <p:nvPr/>
              </p:nvSpPr>
              <p:spPr>
                <a:xfrm>
                  <a:off x="4421478" y="2152408"/>
                  <a:ext cx="307420" cy="264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36" h="7510" extrusionOk="0">
                      <a:moveTo>
                        <a:pt x="7305" y="1"/>
                      </a:moveTo>
                      <a:lnTo>
                        <a:pt x="6845" y="52"/>
                      </a:lnTo>
                      <a:lnTo>
                        <a:pt x="5875" y="256"/>
                      </a:lnTo>
                      <a:lnTo>
                        <a:pt x="4904" y="410"/>
                      </a:lnTo>
                      <a:lnTo>
                        <a:pt x="3985" y="614"/>
                      </a:lnTo>
                      <a:lnTo>
                        <a:pt x="3780" y="716"/>
                      </a:lnTo>
                      <a:lnTo>
                        <a:pt x="3576" y="818"/>
                      </a:lnTo>
                      <a:lnTo>
                        <a:pt x="3269" y="1125"/>
                      </a:lnTo>
                      <a:lnTo>
                        <a:pt x="3065" y="1482"/>
                      </a:lnTo>
                      <a:lnTo>
                        <a:pt x="2810" y="1891"/>
                      </a:lnTo>
                      <a:lnTo>
                        <a:pt x="1788" y="3474"/>
                      </a:lnTo>
                      <a:lnTo>
                        <a:pt x="1277" y="4343"/>
                      </a:lnTo>
                      <a:lnTo>
                        <a:pt x="766" y="5211"/>
                      </a:lnTo>
                      <a:lnTo>
                        <a:pt x="358" y="6131"/>
                      </a:lnTo>
                      <a:lnTo>
                        <a:pt x="51" y="7101"/>
                      </a:lnTo>
                      <a:lnTo>
                        <a:pt x="0" y="7255"/>
                      </a:lnTo>
                      <a:lnTo>
                        <a:pt x="51" y="7357"/>
                      </a:lnTo>
                      <a:lnTo>
                        <a:pt x="153" y="7408"/>
                      </a:lnTo>
                      <a:lnTo>
                        <a:pt x="256" y="7459"/>
                      </a:lnTo>
                      <a:lnTo>
                        <a:pt x="358" y="7510"/>
                      </a:lnTo>
                      <a:lnTo>
                        <a:pt x="460" y="7459"/>
                      </a:lnTo>
                      <a:lnTo>
                        <a:pt x="562" y="7408"/>
                      </a:lnTo>
                      <a:lnTo>
                        <a:pt x="613" y="7255"/>
                      </a:lnTo>
                      <a:lnTo>
                        <a:pt x="869" y="6539"/>
                      </a:lnTo>
                      <a:lnTo>
                        <a:pt x="1175" y="5824"/>
                      </a:lnTo>
                      <a:lnTo>
                        <a:pt x="1533" y="5109"/>
                      </a:lnTo>
                      <a:lnTo>
                        <a:pt x="1941" y="4394"/>
                      </a:lnTo>
                      <a:lnTo>
                        <a:pt x="2759" y="3066"/>
                      </a:lnTo>
                      <a:lnTo>
                        <a:pt x="3627" y="1738"/>
                      </a:lnTo>
                      <a:lnTo>
                        <a:pt x="3831" y="1431"/>
                      </a:lnTo>
                      <a:lnTo>
                        <a:pt x="3933" y="1329"/>
                      </a:lnTo>
                      <a:lnTo>
                        <a:pt x="4087" y="1227"/>
                      </a:lnTo>
                      <a:lnTo>
                        <a:pt x="4495" y="1125"/>
                      </a:lnTo>
                      <a:lnTo>
                        <a:pt x="4904" y="1074"/>
                      </a:lnTo>
                      <a:lnTo>
                        <a:pt x="6539" y="767"/>
                      </a:lnTo>
                      <a:lnTo>
                        <a:pt x="6845" y="665"/>
                      </a:lnTo>
                      <a:lnTo>
                        <a:pt x="7254" y="614"/>
                      </a:lnTo>
                      <a:lnTo>
                        <a:pt x="7611" y="614"/>
                      </a:lnTo>
                      <a:lnTo>
                        <a:pt x="7765" y="665"/>
                      </a:lnTo>
                      <a:lnTo>
                        <a:pt x="7918" y="767"/>
                      </a:lnTo>
                      <a:lnTo>
                        <a:pt x="8071" y="972"/>
                      </a:lnTo>
                      <a:lnTo>
                        <a:pt x="8122" y="1227"/>
                      </a:lnTo>
                      <a:lnTo>
                        <a:pt x="8071" y="1482"/>
                      </a:lnTo>
                      <a:lnTo>
                        <a:pt x="7969" y="1738"/>
                      </a:lnTo>
                      <a:lnTo>
                        <a:pt x="7765" y="1993"/>
                      </a:lnTo>
                      <a:lnTo>
                        <a:pt x="7509" y="2197"/>
                      </a:lnTo>
                      <a:lnTo>
                        <a:pt x="7152" y="2300"/>
                      </a:lnTo>
                      <a:lnTo>
                        <a:pt x="6845" y="2402"/>
                      </a:lnTo>
                      <a:lnTo>
                        <a:pt x="6130" y="2555"/>
                      </a:lnTo>
                      <a:lnTo>
                        <a:pt x="5772" y="2606"/>
                      </a:lnTo>
                      <a:lnTo>
                        <a:pt x="5415" y="2759"/>
                      </a:lnTo>
                      <a:lnTo>
                        <a:pt x="5313" y="2862"/>
                      </a:lnTo>
                      <a:lnTo>
                        <a:pt x="5262" y="2913"/>
                      </a:lnTo>
                      <a:lnTo>
                        <a:pt x="5262" y="3066"/>
                      </a:lnTo>
                      <a:lnTo>
                        <a:pt x="5262" y="3168"/>
                      </a:lnTo>
                      <a:lnTo>
                        <a:pt x="5364" y="3219"/>
                      </a:lnTo>
                      <a:lnTo>
                        <a:pt x="5466" y="3321"/>
                      </a:lnTo>
                      <a:lnTo>
                        <a:pt x="5568" y="3321"/>
                      </a:lnTo>
                      <a:lnTo>
                        <a:pt x="5721" y="3270"/>
                      </a:lnTo>
                      <a:lnTo>
                        <a:pt x="6079" y="3168"/>
                      </a:lnTo>
                      <a:lnTo>
                        <a:pt x="6436" y="3066"/>
                      </a:lnTo>
                      <a:lnTo>
                        <a:pt x="7203" y="2964"/>
                      </a:lnTo>
                      <a:lnTo>
                        <a:pt x="7560" y="2810"/>
                      </a:lnTo>
                      <a:lnTo>
                        <a:pt x="7867" y="2657"/>
                      </a:lnTo>
                      <a:lnTo>
                        <a:pt x="8122" y="2453"/>
                      </a:lnTo>
                      <a:lnTo>
                        <a:pt x="8378" y="2249"/>
                      </a:lnTo>
                      <a:lnTo>
                        <a:pt x="8582" y="1942"/>
                      </a:lnTo>
                      <a:lnTo>
                        <a:pt x="8684" y="1584"/>
                      </a:lnTo>
                      <a:lnTo>
                        <a:pt x="8735" y="1227"/>
                      </a:lnTo>
                      <a:lnTo>
                        <a:pt x="8684" y="869"/>
                      </a:lnTo>
                      <a:lnTo>
                        <a:pt x="8531" y="563"/>
                      </a:lnTo>
                      <a:lnTo>
                        <a:pt x="8326" y="307"/>
                      </a:lnTo>
                      <a:lnTo>
                        <a:pt x="8071" y="103"/>
                      </a:lnTo>
                      <a:lnTo>
                        <a:pt x="7765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79" name="Google Shape;79;p2"/>
                <p:cNvSpPr/>
                <p:nvPr/>
              </p:nvSpPr>
              <p:spPr>
                <a:xfrm>
                  <a:off x="4536515" y="2251292"/>
                  <a:ext cx="89910" cy="1474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5" h="4190" extrusionOk="0">
                      <a:moveTo>
                        <a:pt x="2146" y="0"/>
                      </a:moveTo>
                      <a:lnTo>
                        <a:pt x="1993" y="52"/>
                      </a:lnTo>
                      <a:lnTo>
                        <a:pt x="1635" y="460"/>
                      </a:lnTo>
                      <a:lnTo>
                        <a:pt x="1277" y="869"/>
                      </a:lnTo>
                      <a:lnTo>
                        <a:pt x="1022" y="1329"/>
                      </a:lnTo>
                      <a:lnTo>
                        <a:pt x="767" y="1788"/>
                      </a:lnTo>
                      <a:lnTo>
                        <a:pt x="358" y="2810"/>
                      </a:lnTo>
                      <a:lnTo>
                        <a:pt x="0" y="3832"/>
                      </a:lnTo>
                      <a:lnTo>
                        <a:pt x="0" y="3985"/>
                      </a:lnTo>
                      <a:lnTo>
                        <a:pt x="103" y="4138"/>
                      </a:lnTo>
                      <a:lnTo>
                        <a:pt x="256" y="4189"/>
                      </a:lnTo>
                      <a:lnTo>
                        <a:pt x="562" y="4189"/>
                      </a:lnTo>
                      <a:lnTo>
                        <a:pt x="664" y="4087"/>
                      </a:lnTo>
                      <a:lnTo>
                        <a:pt x="716" y="4036"/>
                      </a:lnTo>
                      <a:lnTo>
                        <a:pt x="767" y="3934"/>
                      </a:lnTo>
                      <a:lnTo>
                        <a:pt x="767" y="3780"/>
                      </a:lnTo>
                      <a:lnTo>
                        <a:pt x="716" y="3678"/>
                      </a:lnTo>
                      <a:lnTo>
                        <a:pt x="711" y="3676"/>
                      </a:lnTo>
                      <a:lnTo>
                        <a:pt x="711" y="3676"/>
                      </a:lnTo>
                      <a:lnTo>
                        <a:pt x="920" y="3014"/>
                      </a:lnTo>
                      <a:lnTo>
                        <a:pt x="1277" y="2095"/>
                      </a:lnTo>
                      <a:lnTo>
                        <a:pt x="1533" y="1686"/>
                      </a:lnTo>
                      <a:lnTo>
                        <a:pt x="1788" y="1226"/>
                      </a:lnTo>
                      <a:lnTo>
                        <a:pt x="2095" y="869"/>
                      </a:lnTo>
                      <a:lnTo>
                        <a:pt x="2452" y="511"/>
                      </a:lnTo>
                      <a:lnTo>
                        <a:pt x="2503" y="409"/>
                      </a:lnTo>
                      <a:lnTo>
                        <a:pt x="2554" y="307"/>
                      </a:lnTo>
                      <a:lnTo>
                        <a:pt x="2503" y="154"/>
                      </a:lnTo>
                      <a:lnTo>
                        <a:pt x="2452" y="103"/>
                      </a:lnTo>
                      <a:lnTo>
                        <a:pt x="235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80" name="Google Shape;80;p2"/>
                <p:cNvSpPr/>
                <p:nvPr/>
              </p:nvSpPr>
              <p:spPr>
                <a:xfrm>
                  <a:off x="4509559" y="2342962"/>
                  <a:ext cx="262482" cy="154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59" h="4394" extrusionOk="0">
                      <a:moveTo>
                        <a:pt x="5721" y="1"/>
                      </a:moveTo>
                      <a:lnTo>
                        <a:pt x="5057" y="103"/>
                      </a:lnTo>
                      <a:lnTo>
                        <a:pt x="4342" y="256"/>
                      </a:lnTo>
                      <a:lnTo>
                        <a:pt x="3014" y="614"/>
                      </a:lnTo>
                      <a:lnTo>
                        <a:pt x="1584" y="1073"/>
                      </a:lnTo>
                      <a:lnTo>
                        <a:pt x="204" y="1584"/>
                      </a:lnTo>
                      <a:lnTo>
                        <a:pt x="102" y="1635"/>
                      </a:lnTo>
                      <a:lnTo>
                        <a:pt x="0" y="1737"/>
                      </a:lnTo>
                      <a:lnTo>
                        <a:pt x="0" y="1840"/>
                      </a:lnTo>
                      <a:lnTo>
                        <a:pt x="0" y="1993"/>
                      </a:lnTo>
                      <a:lnTo>
                        <a:pt x="51" y="2095"/>
                      </a:lnTo>
                      <a:lnTo>
                        <a:pt x="153" y="2146"/>
                      </a:lnTo>
                      <a:lnTo>
                        <a:pt x="256" y="2197"/>
                      </a:lnTo>
                      <a:lnTo>
                        <a:pt x="358" y="2146"/>
                      </a:lnTo>
                      <a:lnTo>
                        <a:pt x="1584" y="1686"/>
                      </a:lnTo>
                      <a:lnTo>
                        <a:pt x="2810" y="1329"/>
                      </a:lnTo>
                      <a:lnTo>
                        <a:pt x="4036" y="971"/>
                      </a:lnTo>
                      <a:lnTo>
                        <a:pt x="5313" y="665"/>
                      </a:lnTo>
                      <a:lnTo>
                        <a:pt x="5772" y="614"/>
                      </a:lnTo>
                      <a:lnTo>
                        <a:pt x="6028" y="614"/>
                      </a:lnTo>
                      <a:lnTo>
                        <a:pt x="6130" y="665"/>
                      </a:lnTo>
                      <a:lnTo>
                        <a:pt x="6181" y="767"/>
                      </a:lnTo>
                      <a:lnTo>
                        <a:pt x="6283" y="1022"/>
                      </a:lnTo>
                      <a:lnTo>
                        <a:pt x="6334" y="1227"/>
                      </a:lnTo>
                      <a:lnTo>
                        <a:pt x="6436" y="1737"/>
                      </a:lnTo>
                      <a:lnTo>
                        <a:pt x="6692" y="2912"/>
                      </a:lnTo>
                      <a:lnTo>
                        <a:pt x="6794" y="3525"/>
                      </a:lnTo>
                      <a:lnTo>
                        <a:pt x="6845" y="4087"/>
                      </a:lnTo>
                      <a:lnTo>
                        <a:pt x="6896" y="4240"/>
                      </a:lnTo>
                      <a:lnTo>
                        <a:pt x="6947" y="4343"/>
                      </a:lnTo>
                      <a:lnTo>
                        <a:pt x="7049" y="4394"/>
                      </a:lnTo>
                      <a:lnTo>
                        <a:pt x="7254" y="4394"/>
                      </a:lnTo>
                      <a:lnTo>
                        <a:pt x="7356" y="4343"/>
                      </a:lnTo>
                      <a:lnTo>
                        <a:pt x="7458" y="4240"/>
                      </a:lnTo>
                      <a:lnTo>
                        <a:pt x="7458" y="4087"/>
                      </a:lnTo>
                      <a:lnTo>
                        <a:pt x="7407" y="3423"/>
                      </a:lnTo>
                      <a:lnTo>
                        <a:pt x="7305" y="2759"/>
                      </a:lnTo>
                      <a:lnTo>
                        <a:pt x="6998" y="1431"/>
                      </a:lnTo>
                      <a:lnTo>
                        <a:pt x="6896" y="920"/>
                      </a:lnTo>
                      <a:lnTo>
                        <a:pt x="6794" y="614"/>
                      </a:lnTo>
                      <a:lnTo>
                        <a:pt x="6692" y="409"/>
                      </a:lnTo>
                      <a:lnTo>
                        <a:pt x="6488" y="205"/>
                      </a:lnTo>
                      <a:lnTo>
                        <a:pt x="6283" y="52"/>
                      </a:lnTo>
                      <a:lnTo>
                        <a:pt x="597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81" name="Google Shape;81;p2"/>
                <p:cNvSpPr/>
                <p:nvPr/>
              </p:nvSpPr>
              <p:spPr>
                <a:xfrm>
                  <a:off x="4565265" y="2422069"/>
                  <a:ext cx="134848" cy="701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2" h="1993" extrusionOk="0">
                      <a:moveTo>
                        <a:pt x="3321" y="0"/>
                      </a:moveTo>
                      <a:lnTo>
                        <a:pt x="2504" y="256"/>
                      </a:lnTo>
                      <a:lnTo>
                        <a:pt x="1789" y="511"/>
                      </a:lnTo>
                      <a:lnTo>
                        <a:pt x="1022" y="817"/>
                      </a:lnTo>
                      <a:lnTo>
                        <a:pt x="256" y="1073"/>
                      </a:lnTo>
                      <a:lnTo>
                        <a:pt x="103" y="1124"/>
                      </a:lnTo>
                      <a:lnTo>
                        <a:pt x="52" y="1226"/>
                      </a:lnTo>
                      <a:lnTo>
                        <a:pt x="1" y="1328"/>
                      </a:lnTo>
                      <a:lnTo>
                        <a:pt x="52" y="1430"/>
                      </a:lnTo>
                      <a:lnTo>
                        <a:pt x="103" y="1533"/>
                      </a:lnTo>
                      <a:lnTo>
                        <a:pt x="154" y="1635"/>
                      </a:lnTo>
                      <a:lnTo>
                        <a:pt x="256" y="1686"/>
                      </a:lnTo>
                      <a:lnTo>
                        <a:pt x="409" y="1635"/>
                      </a:lnTo>
                      <a:lnTo>
                        <a:pt x="1176" y="1430"/>
                      </a:lnTo>
                      <a:lnTo>
                        <a:pt x="1942" y="1124"/>
                      </a:lnTo>
                      <a:lnTo>
                        <a:pt x="2708" y="817"/>
                      </a:lnTo>
                      <a:lnTo>
                        <a:pt x="3126" y="678"/>
                      </a:lnTo>
                      <a:lnTo>
                        <a:pt x="3126" y="678"/>
                      </a:lnTo>
                      <a:lnTo>
                        <a:pt x="3168" y="971"/>
                      </a:lnTo>
                      <a:lnTo>
                        <a:pt x="3219" y="1328"/>
                      </a:lnTo>
                      <a:lnTo>
                        <a:pt x="3219" y="1482"/>
                      </a:lnTo>
                      <a:lnTo>
                        <a:pt x="3219" y="1533"/>
                      </a:lnTo>
                      <a:lnTo>
                        <a:pt x="3168" y="1635"/>
                      </a:lnTo>
                      <a:lnTo>
                        <a:pt x="3168" y="1788"/>
                      </a:lnTo>
                      <a:lnTo>
                        <a:pt x="3219" y="1890"/>
                      </a:lnTo>
                      <a:lnTo>
                        <a:pt x="3321" y="1941"/>
                      </a:lnTo>
                      <a:lnTo>
                        <a:pt x="3423" y="1992"/>
                      </a:lnTo>
                      <a:lnTo>
                        <a:pt x="3576" y="1992"/>
                      </a:lnTo>
                      <a:lnTo>
                        <a:pt x="3679" y="1941"/>
                      </a:lnTo>
                      <a:lnTo>
                        <a:pt x="3730" y="1839"/>
                      </a:lnTo>
                      <a:lnTo>
                        <a:pt x="3832" y="1635"/>
                      </a:lnTo>
                      <a:lnTo>
                        <a:pt x="3832" y="1379"/>
                      </a:lnTo>
                      <a:lnTo>
                        <a:pt x="3781" y="971"/>
                      </a:lnTo>
                      <a:lnTo>
                        <a:pt x="3730" y="562"/>
                      </a:lnTo>
                      <a:lnTo>
                        <a:pt x="3730" y="358"/>
                      </a:lnTo>
                      <a:lnTo>
                        <a:pt x="3627" y="153"/>
                      </a:lnTo>
                      <a:lnTo>
                        <a:pt x="347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82" name="Google Shape;82;p2"/>
                <p:cNvSpPr/>
                <p:nvPr/>
              </p:nvSpPr>
              <p:spPr>
                <a:xfrm>
                  <a:off x="4563470" y="2459792"/>
                  <a:ext cx="222929" cy="1169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35" h="3322" extrusionOk="0">
                      <a:moveTo>
                        <a:pt x="256" y="1"/>
                      </a:moveTo>
                      <a:lnTo>
                        <a:pt x="154" y="52"/>
                      </a:lnTo>
                      <a:lnTo>
                        <a:pt x="52" y="103"/>
                      </a:lnTo>
                      <a:lnTo>
                        <a:pt x="1" y="205"/>
                      </a:lnTo>
                      <a:lnTo>
                        <a:pt x="1" y="358"/>
                      </a:lnTo>
                      <a:lnTo>
                        <a:pt x="1" y="461"/>
                      </a:lnTo>
                      <a:lnTo>
                        <a:pt x="103" y="512"/>
                      </a:lnTo>
                      <a:lnTo>
                        <a:pt x="205" y="563"/>
                      </a:lnTo>
                      <a:lnTo>
                        <a:pt x="2044" y="818"/>
                      </a:lnTo>
                      <a:lnTo>
                        <a:pt x="3832" y="1023"/>
                      </a:lnTo>
                      <a:lnTo>
                        <a:pt x="4700" y="1074"/>
                      </a:lnTo>
                      <a:lnTo>
                        <a:pt x="5160" y="1176"/>
                      </a:lnTo>
                      <a:lnTo>
                        <a:pt x="5517" y="1278"/>
                      </a:lnTo>
                      <a:lnTo>
                        <a:pt x="5620" y="1329"/>
                      </a:lnTo>
                      <a:lnTo>
                        <a:pt x="5671" y="1431"/>
                      </a:lnTo>
                      <a:lnTo>
                        <a:pt x="5722" y="1584"/>
                      </a:lnTo>
                      <a:lnTo>
                        <a:pt x="5722" y="1993"/>
                      </a:lnTo>
                      <a:lnTo>
                        <a:pt x="5620" y="2453"/>
                      </a:lnTo>
                      <a:lnTo>
                        <a:pt x="5517" y="2861"/>
                      </a:lnTo>
                      <a:lnTo>
                        <a:pt x="5466" y="2964"/>
                      </a:lnTo>
                      <a:lnTo>
                        <a:pt x="5466" y="3117"/>
                      </a:lnTo>
                      <a:lnTo>
                        <a:pt x="5568" y="3219"/>
                      </a:lnTo>
                      <a:lnTo>
                        <a:pt x="5620" y="3270"/>
                      </a:lnTo>
                      <a:lnTo>
                        <a:pt x="5722" y="3321"/>
                      </a:lnTo>
                      <a:lnTo>
                        <a:pt x="5875" y="3321"/>
                      </a:lnTo>
                      <a:lnTo>
                        <a:pt x="5926" y="3270"/>
                      </a:lnTo>
                      <a:lnTo>
                        <a:pt x="6028" y="3168"/>
                      </a:lnTo>
                      <a:lnTo>
                        <a:pt x="6181" y="2708"/>
                      </a:lnTo>
                      <a:lnTo>
                        <a:pt x="6284" y="2248"/>
                      </a:lnTo>
                      <a:lnTo>
                        <a:pt x="6335" y="1738"/>
                      </a:lnTo>
                      <a:lnTo>
                        <a:pt x="6284" y="1278"/>
                      </a:lnTo>
                      <a:lnTo>
                        <a:pt x="6181" y="1074"/>
                      </a:lnTo>
                      <a:lnTo>
                        <a:pt x="6028" y="869"/>
                      </a:lnTo>
                      <a:lnTo>
                        <a:pt x="5875" y="767"/>
                      </a:lnTo>
                      <a:lnTo>
                        <a:pt x="5620" y="665"/>
                      </a:lnTo>
                      <a:lnTo>
                        <a:pt x="5160" y="563"/>
                      </a:lnTo>
                      <a:lnTo>
                        <a:pt x="4700" y="512"/>
                      </a:lnTo>
                      <a:lnTo>
                        <a:pt x="2555" y="307"/>
                      </a:lnTo>
                      <a:lnTo>
                        <a:pt x="1482" y="154"/>
                      </a:lnTo>
                      <a:lnTo>
                        <a:pt x="35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83" name="Google Shape;83;p2"/>
                <p:cNvSpPr/>
                <p:nvPr/>
              </p:nvSpPr>
              <p:spPr>
                <a:xfrm>
                  <a:off x="4635363" y="2533516"/>
                  <a:ext cx="151035" cy="1977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92" h="5620" extrusionOk="0">
                      <a:moveTo>
                        <a:pt x="256" y="0"/>
                      </a:moveTo>
                      <a:lnTo>
                        <a:pt x="154" y="51"/>
                      </a:lnTo>
                      <a:lnTo>
                        <a:pt x="52" y="102"/>
                      </a:lnTo>
                      <a:lnTo>
                        <a:pt x="1" y="205"/>
                      </a:lnTo>
                      <a:lnTo>
                        <a:pt x="1" y="358"/>
                      </a:lnTo>
                      <a:lnTo>
                        <a:pt x="52" y="460"/>
                      </a:lnTo>
                      <a:lnTo>
                        <a:pt x="103" y="511"/>
                      </a:lnTo>
                      <a:lnTo>
                        <a:pt x="205" y="613"/>
                      </a:lnTo>
                      <a:lnTo>
                        <a:pt x="2913" y="1226"/>
                      </a:lnTo>
                      <a:lnTo>
                        <a:pt x="3168" y="1277"/>
                      </a:lnTo>
                      <a:lnTo>
                        <a:pt x="3423" y="1379"/>
                      </a:lnTo>
                      <a:lnTo>
                        <a:pt x="3577" y="1482"/>
                      </a:lnTo>
                      <a:lnTo>
                        <a:pt x="3679" y="1584"/>
                      </a:lnTo>
                      <a:lnTo>
                        <a:pt x="3628" y="1686"/>
                      </a:lnTo>
                      <a:lnTo>
                        <a:pt x="3168" y="2963"/>
                      </a:lnTo>
                      <a:lnTo>
                        <a:pt x="2759" y="4291"/>
                      </a:lnTo>
                      <a:lnTo>
                        <a:pt x="2657" y="4495"/>
                      </a:lnTo>
                      <a:lnTo>
                        <a:pt x="2555" y="4751"/>
                      </a:lnTo>
                      <a:lnTo>
                        <a:pt x="2402" y="4904"/>
                      </a:lnTo>
                      <a:lnTo>
                        <a:pt x="2351" y="4955"/>
                      </a:lnTo>
                      <a:lnTo>
                        <a:pt x="2197" y="5006"/>
                      </a:lnTo>
                      <a:lnTo>
                        <a:pt x="1738" y="5006"/>
                      </a:lnTo>
                      <a:lnTo>
                        <a:pt x="1329" y="4853"/>
                      </a:lnTo>
                      <a:lnTo>
                        <a:pt x="971" y="4802"/>
                      </a:lnTo>
                      <a:lnTo>
                        <a:pt x="716" y="4751"/>
                      </a:lnTo>
                      <a:lnTo>
                        <a:pt x="716" y="4649"/>
                      </a:lnTo>
                      <a:lnTo>
                        <a:pt x="665" y="4546"/>
                      </a:lnTo>
                      <a:lnTo>
                        <a:pt x="563" y="4495"/>
                      </a:lnTo>
                      <a:lnTo>
                        <a:pt x="307" y="4495"/>
                      </a:lnTo>
                      <a:lnTo>
                        <a:pt x="205" y="4546"/>
                      </a:lnTo>
                      <a:lnTo>
                        <a:pt x="154" y="4649"/>
                      </a:lnTo>
                      <a:lnTo>
                        <a:pt x="103" y="4802"/>
                      </a:lnTo>
                      <a:lnTo>
                        <a:pt x="154" y="5006"/>
                      </a:lnTo>
                      <a:lnTo>
                        <a:pt x="256" y="5108"/>
                      </a:lnTo>
                      <a:lnTo>
                        <a:pt x="410" y="5262"/>
                      </a:lnTo>
                      <a:lnTo>
                        <a:pt x="563" y="5313"/>
                      </a:lnTo>
                      <a:lnTo>
                        <a:pt x="1022" y="5466"/>
                      </a:lnTo>
                      <a:lnTo>
                        <a:pt x="1380" y="5517"/>
                      </a:lnTo>
                      <a:lnTo>
                        <a:pt x="1840" y="5619"/>
                      </a:lnTo>
                      <a:lnTo>
                        <a:pt x="2351" y="5619"/>
                      </a:lnTo>
                      <a:lnTo>
                        <a:pt x="2606" y="5517"/>
                      </a:lnTo>
                      <a:lnTo>
                        <a:pt x="2810" y="5415"/>
                      </a:lnTo>
                      <a:lnTo>
                        <a:pt x="2964" y="5262"/>
                      </a:lnTo>
                      <a:lnTo>
                        <a:pt x="3117" y="5006"/>
                      </a:lnTo>
                      <a:lnTo>
                        <a:pt x="3372" y="4393"/>
                      </a:lnTo>
                      <a:lnTo>
                        <a:pt x="3577" y="3780"/>
                      </a:lnTo>
                      <a:lnTo>
                        <a:pt x="4036" y="2452"/>
                      </a:lnTo>
                      <a:lnTo>
                        <a:pt x="4241" y="1890"/>
                      </a:lnTo>
                      <a:lnTo>
                        <a:pt x="4292" y="1584"/>
                      </a:lnTo>
                      <a:lnTo>
                        <a:pt x="4292" y="1430"/>
                      </a:lnTo>
                      <a:lnTo>
                        <a:pt x="4190" y="1277"/>
                      </a:lnTo>
                      <a:lnTo>
                        <a:pt x="4036" y="1073"/>
                      </a:lnTo>
                      <a:lnTo>
                        <a:pt x="3832" y="920"/>
                      </a:lnTo>
                      <a:lnTo>
                        <a:pt x="3628" y="766"/>
                      </a:lnTo>
                      <a:lnTo>
                        <a:pt x="3372" y="715"/>
                      </a:lnTo>
                      <a:lnTo>
                        <a:pt x="2657" y="511"/>
                      </a:lnTo>
                      <a:lnTo>
                        <a:pt x="1942" y="358"/>
                      </a:lnTo>
                      <a:lnTo>
                        <a:pt x="41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84" name="Google Shape;84;p2"/>
                <p:cNvSpPr/>
                <p:nvPr/>
              </p:nvSpPr>
              <p:spPr>
                <a:xfrm>
                  <a:off x="4626390" y="2623391"/>
                  <a:ext cx="93500" cy="395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57" h="1125" extrusionOk="0">
                      <a:moveTo>
                        <a:pt x="256" y="0"/>
                      </a:moveTo>
                      <a:lnTo>
                        <a:pt x="154" y="51"/>
                      </a:lnTo>
                      <a:lnTo>
                        <a:pt x="52" y="102"/>
                      </a:lnTo>
                      <a:lnTo>
                        <a:pt x="0" y="205"/>
                      </a:lnTo>
                      <a:lnTo>
                        <a:pt x="0" y="358"/>
                      </a:lnTo>
                      <a:lnTo>
                        <a:pt x="52" y="460"/>
                      </a:lnTo>
                      <a:lnTo>
                        <a:pt x="103" y="562"/>
                      </a:lnTo>
                      <a:lnTo>
                        <a:pt x="205" y="613"/>
                      </a:lnTo>
                      <a:lnTo>
                        <a:pt x="2299" y="1124"/>
                      </a:lnTo>
                      <a:lnTo>
                        <a:pt x="2555" y="1124"/>
                      </a:lnTo>
                      <a:lnTo>
                        <a:pt x="2606" y="1022"/>
                      </a:lnTo>
                      <a:lnTo>
                        <a:pt x="2657" y="920"/>
                      </a:lnTo>
                      <a:lnTo>
                        <a:pt x="2657" y="818"/>
                      </a:lnTo>
                      <a:lnTo>
                        <a:pt x="2657" y="715"/>
                      </a:lnTo>
                      <a:lnTo>
                        <a:pt x="2555" y="613"/>
                      </a:lnTo>
                      <a:lnTo>
                        <a:pt x="2452" y="562"/>
                      </a:lnTo>
                      <a:lnTo>
                        <a:pt x="40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85" name="Google Shape;85;p2"/>
                <p:cNvSpPr/>
                <p:nvPr/>
              </p:nvSpPr>
              <p:spPr>
                <a:xfrm>
                  <a:off x="4414264" y="2641373"/>
                  <a:ext cx="262482" cy="2678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59" h="7612" extrusionOk="0">
                      <a:moveTo>
                        <a:pt x="7101" y="0"/>
                      </a:moveTo>
                      <a:lnTo>
                        <a:pt x="6999" y="51"/>
                      </a:lnTo>
                      <a:lnTo>
                        <a:pt x="6897" y="102"/>
                      </a:lnTo>
                      <a:lnTo>
                        <a:pt x="6846" y="204"/>
                      </a:lnTo>
                      <a:lnTo>
                        <a:pt x="6028" y="3014"/>
                      </a:lnTo>
                      <a:lnTo>
                        <a:pt x="5875" y="3576"/>
                      </a:lnTo>
                      <a:lnTo>
                        <a:pt x="5722" y="4138"/>
                      </a:lnTo>
                      <a:lnTo>
                        <a:pt x="5467" y="4700"/>
                      </a:lnTo>
                      <a:lnTo>
                        <a:pt x="5313" y="4955"/>
                      </a:lnTo>
                      <a:lnTo>
                        <a:pt x="5109" y="5159"/>
                      </a:lnTo>
                      <a:lnTo>
                        <a:pt x="4905" y="5364"/>
                      </a:lnTo>
                      <a:lnTo>
                        <a:pt x="4649" y="5568"/>
                      </a:lnTo>
                      <a:lnTo>
                        <a:pt x="4087" y="5823"/>
                      </a:lnTo>
                      <a:lnTo>
                        <a:pt x="2861" y="6334"/>
                      </a:lnTo>
                      <a:lnTo>
                        <a:pt x="1533" y="6692"/>
                      </a:lnTo>
                      <a:lnTo>
                        <a:pt x="205" y="6998"/>
                      </a:lnTo>
                      <a:lnTo>
                        <a:pt x="52" y="7049"/>
                      </a:lnTo>
                      <a:lnTo>
                        <a:pt x="1" y="7151"/>
                      </a:lnTo>
                      <a:lnTo>
                        <a:pt x="1" y="7254"/>
                      </a:lnTo>
                      <a:lnTo>
                        <a:pt x="1" y="7356"/>
                      </a:lnTo>
                      <a:lnTo>
                        <a:pt x="52" y="7458"/>
                      </a:lnTo>
                      <a:lnTo>
                        <a:pt x="103" y="7560"/>
                      </a:lnTo>
                      <a:lnTo>
                        <a:pt x="205" y="7611"/>
                      </a:lnTo>
                      <a:lnTo>
                        <a:pt x="358" y="7611"/>
                      </a:lnTo>
                      <a:lnTo>
                        <a:pt x="1074" y="7458"/>
                      </a:lnTo>
                      <a:lnTo>
                        <a:pt x="1789" y="7305"/>
                      </a:lnTo>
                      <a:lnTo>
                        <a:pt x="2504" y="7100"/>
                      </a:lnTo>
                      <a:lnTo>
                        <a:pt x="3219" y="6845"/>
                      </a:lnTo>
                      <a:lnTo>
                        <a:pt x="3832" y="6641"/>
                      </a:lnTo>
                      <a:lnTo>
                        <a:pt x="4445" y="6334"/>
                      </a:lnTo>
                      <a:lnTo>
                        <a:pt x="5058" y="6028"/>
                      </a:lnTo>
                      <a:lnTo>
                        <a:pt x="5313" y="5823"/>
                      </a:lnTo>
                      <a:lnTo>
                        <a:pt x="5569" y="5619"/>
                      </a:lnTo>
                      <a:lnTo>
                        <a:pt x="5773" y="5364"/>
                      </a:lnTo>
                      <a:lnTo>
                        <a:pt x="5926" y="5108"/>
                      </a:lnTo>
                      <a:lnTo>
                        <a:pt x="6233" y="4546"/>
                      </a:lnTo>
                      <a:lnTo>
                        <a:pt x="6386" y="3933"/>
                      </a:lnTo>
                      <a:lnTo>
                        <a:pt x="6590" y="3371"/>
                      </a:lnTo>
                      <a:lnTo>
                        <a:pt x="7408" y="409"/>
                      </a:lnTo>
                      <a:lnTo>
                        <a:pt x="7459" y="256"/>
                      </a:lnTo>
                      <a:lnTo>
                        <a:pt x="7408" y="153"/>
                      </a:lnTo>
                      <a:lnTo>
                        <a:pt x="7305" y="51"/>
                      </a:lnTo>
                      <a:lnTo>
                        <a:pt x="7203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86" name="Google Shape;86;p2"/>
                <p:cNvSpPr/>
                <p:nvPr/>
              </p:nvSpPr>
              <p:spPr>
                <a:xfrm>
                  <a:off x="5140481" y="1812684"/>
                  <a:ext cx="262482" cy="2660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59" h="7561" extrusionOk="0">
                      <a:moveTo>
                        <a:pt x="3883" y="1"/>
                      </a:moveTo>
                      <a:lnTo>
                        <a:pt x="3474" y="52"/>
                      </a:lnTo>
                      <a:lnTo>
                        <a:pt x="3015" y="154"/>
                      </a:lnTo>
                      <a:lnTo>
                        <a:pt x="2555" y="307"/>
                      </a:lnTo>
                      <a:lnTo>
                        <a:pt x="2095" y="511"/>
                      </a:lnTo>
                      <a:lnTo>
                        <a:pt x="1635" y="767"/>
                      </a:lnTo>
                      <a:lnTo>
                        <a:pt x="1227" y="1073"/>
                      </a:lnTo>
                      <a:lnTo>
                        <a:pt x="818" y="1380"/>
                      </a:lnTo>
                      <a:lnTo>
                        <a:pt x="103" y="2095"/>
                      </a:lnTo>
                      <a:lnTo>
                        <a:pt x="1" y="2197"/>
                      </a:lnTo>
                      <a:lnTo>
                        <a:pt x="1" y="2299"/>
                      </a:lnTo>
                      <a:lnTo>
                        <a:pt x="52" y="2401"/>
                      </a:lnTo>
                      <a:lnTo>
                        <a:pt x="103" y="2504"/>
                      </a:lnTo>
                      <a:lnTo>
                        <a:pt x="205" y="2555"/>
                      </a:lnTo>
                      <a:lnTo>
                        <a:pt x="307" y="2606"/>
                      </a:lnTo>
                      <a:lnTo>
                        <a:pt x="409" y="2555"/>
                      </a:lnTo>
                      <a:lnTo>
                        <a:pt x="512" y="2504"/>
                      </a:lnTo>
                      <a:lnTo>
                        <a:pt x="1073" y="1993"/>
                      </a:lnTo>
                      <a:lnTo>
                        <a:pt x="1635" y="1533"/>
                      </a:lnTo>
                      <a:lnTo>
                        <a:pt x="2299" y="1124"/>
                      </a:lnTo>
                      <a:lnTo>
                        <a:pt x="2963" y="818"/>
                      </a:lnTo>
                      <a:lnTo>
                        <a:pt x="3321" y="716"/>
                      </a:lnTo>
                      <a:lnTo>
                        <a:pt x="3679" y="665"/>
                      </a:lnTo>
                      <a:lnTo>
                        <a:pt x="4036" y="614"/>
                      </a:lnTo>
                      <a:lnTo>
                        <a:pt x="4394" y="614"/>
                      </a:lnTo>
                      <a:lnTo>
                        <a:pt x="4751" y="665"/>
                      </a:lnTo>
                      <a:lnTo>
                        <a:pt x="5109" y="716"/>
                      </a:lnTo>
                      <a:lnTo>
                        <a:pt x="5466" y="869"/>
                      </a:lnTo>
                      <a:lnTo>
                        <a:pt x="5824" y="1073"/>
                      </a:lnTo>
                      <a:lnTo>
                        <a:pt x="6079" y="1278"/>
                      </a:lnTo>
                      <a:lnTo>
                        <a:pt x="6335" y="1533"/>
                      </a:lnTo>
                      <a:lnTo>
                        <a:pt x="6488" y="1788"/>
                      </a:lnTo>
                      <a:lnTo>
                        <a:pt x="6641" y="2095"/>
                      </a:lnTo>
                      <a:lnTo>
                        <a:pt x="6744" y="2401"/>
                      </a:lnTo>
                      <a:lnTo>
                        <a:pt x="6795" y="2708"/>
                      </a:lnTo>
                      <a:lnTo>
                        <a:pt x="6846" y="3065"/>
                      </a:lnTo>
                      <a:lnTo>
                        <a:pt x="6795" y="3372"/>
                      </a:lnTo>
                      <a:lnTo>
                        <a:pt x="6744" y="3730"/>
                      </a:lnTo>
                      <a:lnTo>
                        <a:pt x="6641" y="4087"/>
                      </a:lnTo>
                      <a:lnTo>
                        <a:pt x="6539" y="4394"/>
                      </a:lnTo>
                      <a:lnTo>
                        <a:pt x="6335" y="4700"/>
                      </a:lnTo>
                      <a:lnTo>
                        <a:pt x="6131" y="5007"/>
                      </a:lnTo>
                      <a:lnTo>
                        <a:pt x="5926" y="5262"/>
                      </a:lnTo>
                      <a:lnTo>
                        <a:pt x="5671" y="5517"/>
                      </a:lnTo>
                      <a:lnTo>
                        <a:pt x="5415" y="5773"/>
                      </a:lnTo>
                      <a:lnTo>
                        <a:pt x="5058" y="5977"/>
                      </a:lnTo>
                      <a:lnTo>
                        <a:pt x="4649" y="6232"/>
                      </a:lnTo>
                      <a:lnTo>
                        <a:pt x="4292" y="6386"/>
                      </a:lnTo>
                      <a:lnTo>
                        <a:pt x="3883" y="6539"/>
                      </a:lnTo>
                      <a:lnTo>
                        <a:pt x="3015" y="6794"/>
                      </a:lnTo>
                      <a:lnTo>
                        <a:pt x="2146" y="6999"/>
                      </a:lnTo>
                      <a:lnTo>
                        <a:pt x="2044" y="7050"/>
                      </a:lnTo>
                      <a:lnTo>
                        <a:pt x="1942" y="7101"/>
                      </a:lnTo>
                      <a:lnTo>
                        <a:pt x="1942" y="7203"/>
                      </a:lnTo>
                      <a:lnTo>
                        <a:pt x="1942" y="7305"/>
                      </a:lnTo>
                      <a:lnTo>
                        <a:pt x="1993" y="7407"/>
                      </a:lnTo>
                      <a:lnTo>
                        <a:pt x="2095" y="7510"/>
                      </a:lnTo>
                      <a:lnTo>
                        <a:pt x="2197" y="7561"/>
                      </a:lnTo>
                      <a:lnTo>
                        <a:pt x="2299" y="7561"/>
                      </a:lnTo>
                      <a:lnTo>
                        <a:pt x="3168" y="7407"/>
                      </a:lnTo>
                      <a:lnTo>
                        <a:pt x="3985" y="7152"/>
                      </a:lnTo>
                      <a:lnTo>
                        <a:pt x="4802" y="6794"/>
                      </a:lnTo>
                      <a:lnTo>
                        <a:pt x="5518" y="6386"/>
                      </a:lnTo>
                      <a:lnTo>
                        <a:pt x="5875" y="6130"/>
                      </a:lnTo>
                      <a:lnTo>
                        <a:pt x="6182" y="5875"/>
                      </a:lnTo>
                      <a:lnTo>
                        <a:pt x="6488" y="5568"/>
                      </a:lnTo>
                      <a:lnTo>
                        <a:pt x="6744" y="5262"/>
                      </a:lnTo>
                      <a:lnTo>
                        <a:pt x="6948" y="4904"/>
                      </a:lnTo>
                      <a:lnTo>
                        <a:pt x="7152" y="4496"/>
                      </a:lnTo>
                      <a:lnTo>
                        <a:pt x="7305" y="4087"/>
                      </a:lnTo>
                      <a:lnTo>
                        <a:pt x="7408" y="3627"/>
                      </a:lnTo>
                      <a:lnTo>
                        <a:pt x="7459" y="3270"/>
                      </a:lnTo>
                      <a:lnTo>
                        <a:pt x="7459" y="2861"/>
                      </a:lnTo>
                      <a:lnTo>
                        <a:pt x="7408" y="2504"/>
                      </a:lnTo>
                      <a:lnTo>
                        <a:pt x="7305" y="2095"/>
                      </a:lnTo>
                      <a:lnTo>
                        <a:pt x="7152" y="1737"/>
                      </a:lnTo>
                      <a:lnTo>
                        <a:pt x="6999" y="1380"/>
                      </a:lnTo>
                      <a:lnTo>
                        <a:pt x="6744" y="1073"/>
                      </a:lnTo>
                      <a:lnTo>
                        <a:pt x="6488" y="818"/>
                      </a:lnTo>
                      <a:lnTo>
                        <a:pt x="6131" y="562"/>
                      </a:lnTo>
                      <a:lnTo>
                        <a:pt x="5824" y="358"/>
                      </a:lnTo>
                      <a:lnTo>
                        <a:pt x="5466" y="205"/>
                      </a:lnTo>
                      <a:lnTo>
                        <a:pt x="5058" y="103"/>
                      </a:lnTo>
                      <a:lnTo>
                        <a:pt x="4700" y="52"/>
                      </a:lnTo>
                      <a:lnTo>
                        <a:pt x="429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87" name="Google Shape;87;p2"/>
                <p:cNvSpPr/>
                <p:nvPr/>
              </p:nvSpPr>
              <p:spPr>
                <a:xfrm>
                  <a:off x="5224972" y="1891791"/>
                  <a:ext cx="68339" cy="917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2" h="2606" extrusionOk="0">
                      <a:moveTo>
                        <a:pt x="205" y="0"/>
                      </a:moveTo>
                      <a:lnTo>
                        <a:pt x="103" y="51"/>
                      </a:lnTo>
                      <a:lnTo>
                        <a:pt x="1" y="153"/>
                      </a:lnTo>
                      <a:lnTo>
                        <a:pt x="1" y="256"/>
                      </a:lnTo>
                      <a:lnTo>
                        <a:pt x="1" y="409"/>
                      </a:lnTo>
                      <a:lnTo>
                        <a:pt x="52" y="511"/>
                      </a:lnTo>
                      <a:lnTo>
                        <a:pt x="154" y="562"/>
                      </a:lnTo>
                      <a:lnTo>
                        <a:pt x="256" y="613"/>
                      </a:lnTo>
                      <a:lnTo>
                        <a:pt x="409" y="613"/>
                      </a:lnTo>
                      <a:lnTo>
                        <a:pt x="511" y="562"/>
                      </a:lnTo>
                      <a:lnTo>
                        <a:pt x="562" y="562"/>
                      </a:lnTo>
                      <a:lnTo>
                        <a:pt x="614" y="613"/>
                      </a:lnTo>
                      <a:lnTo>
                        <a:pt x="767" y="613"/>
                      </a:lnTo>
                      <a:lnTo>
                        <a:pt x="869" y="664"/>
                      </a:lnTo>
                      <a:lnTo>
                        <a:pt x="1022" y="766"/>
                      </a:lnTo>
                      <a:lnTo>
                        <a:pt x="1073" y="766"/>
                      </a:lnTo>
                      <a:lnTo>
                        <a:pt x="1124" y="817"/>
                      </a:lnTo>
                      <a:lnTo>
                        <a:pt x="1175" y="869"/>
                      </a:lnTo>
                      <a:lnTo>
                        <a:pt x="1227" y="920"/>
                      </a:lnTo>
                      <a:lnTo>
                        <a:pt x="1278" y="1073"/>
                      </a:lnTo>
                      <a:lnTo>
                        <a:pt x="1329" y="1073"/>
                      </a:lnTo>
                      <a:lnTo>
                        <a:pt x="1329" y="1175"/>
                      </a:lnTo>
                      <a:lnTo>
                        <a:pt x="1329" y="1277"/>
                      </a:lnTo>
                      <a:lnTo>
                        <a:pt x="1380" y="1482"/>
                      </a:lnTo>
                      <a:lnTo>
                        <a:pt x="1329" y="1533"/>
                      </a:lnTo>
                      <a:lnTo>
                        <a:pt x="1329" y="1584"/>
                      </a:lnTo>
                      <a:lnTo>
                        <a:pt x="1278" y="1737"/>
                      </a:lnTo>
                      <a:lnTo>
                        <a:pt x="1278" y="1788"/>
                      </a:lnTo>
                      <a:lnTo>
                        <a:pt x="1227" y="1839"/>
                      </a:lnTo>
                      <a:lnTo>
                        <a:pt x="1175" y="1890"/>
                      </a:lnTo>
                      <a:lnTo>
                        <a:pt x="1175" y="1941"/>
                      </a:lnTo>
                      <a:lnTo>
                        <a:pt x="1022" y="2094"/>
                      </a:lnTo>
                      <a:lnTo>
                        <a:pt x="971" y="2197"/>
                      </a:lnTo>
                      <a:lnTo>
                        <a:pt x="920" y="2299"/>
                      </a:lnTo>
                      <a:lnTo>
                        <a:pt x="971" y="2401"/>
                      </a:lnTo>
                      <a:lnTo>
                        <a:pt x="1022" y="2503"/>
                      </a:lnTo>
                      <a:lnTo>
                        <a:pt x="1124" y="2554"/>
                      </a:lnTo>
                      <a:lnTo>
                        <a:pt x="1227" y="2605"/>
                      </a:lnTo>
                      <a:lnTo>
                        <a:pt x="1380" y="2554"/>
                      </a:lnTo>
                      <a:lnTo>
                        <a:pt x="1482" y="2503"/>
                      </a:lnTo>
                      <a:lnTo>
                        <a:pt x="1635" y="2350"/>
                      </a:lnTo>
                      <a:lnTo>
                        <a:pt x="1788" y="2146"/>
                      </a:lnTo>
                      <a:lnTo>
                        <a:pt x="1891" y="1941"/>
                      </a:lnTo>
                      <a:lnTo>
                        <a:pt x="1942" y="1686"/>
                      </a:lnTo>
                      <a:lnTo>
                        <a:pt x="1942" y="1482"/>
                      </a:lnTo>
                      <a:lnTo>
                        <a:pt x="1942" y="1226"/>
                      </a:lnTo>
                      <a:lnTo>
                        <a:pt x="1891" y="971"/>
                      </a:lnTo>
                      <a:lnTo>
                        <a:pt x="1840" y="766"/>
                      </a:lnTo>
                      <a:lnTo>
                        <a:pt x="1686" y="562"/>
                      </a:lnTo>
                      <a:lnTo>
                        <a:pt x="1533" y="358"/>
                      </a:lnTo>
                      <a:lnTo>
                        <a:pt x="1329" y="204"/>
                      </a:lnTo>
                      <a:lnTo>
                        <a:pt x="1124" y="102"/>
                      </a:lnTo>
                      <a:lnTo>
                        <a:pt x="920" y="51"/>
                      </a:lnTo>
                      <a:lnTo>
                        <a:pt x="66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88" name="Google Shape;88;p2"/>
                <p:cNvSpPr/>
                <p:nvPr/>
              </p:nvSpPr>
              <p:spPr>
                <a:xfrm>
                  <a:off x="4626390" y="1255450"/>
                  <a:ext cx="555474" cy="6435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5" h="18288" extrusionOk="0">
                      <a:moveTo>
                        <a:pt x="307" y="0"/>
                      </a:moveTo>
                      <a:lnTo>
                        <a:pt x="205" y="51"/>
                      </a:lnTo>
                      <a:lnTo>
                        <a:pt x="103" y="102"/>
                      </a:lnTo>
                      <a:lnTo>
                        <a:pt x="52" y="205"/>
                      </a:lnTo>
                      <a:lnTo>
                        <a:pt x="0" y="307"/>
                      </a:lnTo>
                      <a:lnTo>
                        <a:pt x="103" y="971"/>
                      </a:lnTo>
                      <a:lnTo>
                        <a:pt x="205" y="1584"/>
                      </a:lnTo>
                      <a:lnTo>
                        <a:pt x="358" y="2197"/>
                      </a:lnTo>
                      <a:lnTo>
                        <a:pt x="562" y="2810"/>
                      </a:lnTo>
                      <a:lnTo>
                        <a:pt x="767" y="3423"/>
                      </a:lnTo>
                      <a:lnTo>
                        <a:pt x="1022" y="3985"/>
                      </a:lnTo>
                      <a:lnTo>
                        <a:pt x="1584" y="5108"/>
                      </a:lnTo>
                      <a:lnTo>
                        <a:pt x="1942" y="5670"/>
                      </a:lnTo>
                      <a:lnTo>
                        <a:pt x="2299" y="6181"/>
                      </a:lnTo>
                      <a:lnTo>
                        <a:pt x="2708" y="6641"/>
                      </a:lnTo>
                      <a:lnTo>
                        <a:pt x="3168" y="7101"/>
                      </a:lnTo>
                      <a:lnTo>
                        <a:pt x="3627" y="7509"/>
                      </a:lnTo>
                      <a:lnTo>
                        <a:pt x="4138" y="7867"/>
                      </a:lnTo>
                      <a:lnTo>
                        <a:pt x="4700" y="8173"/>
                      </a:lnTo>
                      <a:lnTo>
                        <a:pt x="5262" y="8429"/>
                      </a:lnTo>
                      <a:lnTo>
                        <a:pt x="5977" y="8633"/>
                      </a:lnTo>
                      <a:lnTo>
                        <a:pt x="6743" y="8786"/>
                      </a:lnTo>
                      <a:lnTo>
                        <a:pt x="7458" y="8837"/>
                      </a:lnTo>
                      <a:lnTo>
                        <a:pt x="8225" y="8786"/>
                      </a:lnTo>
                      <a:lnTo>
                        <a:pt x="9706" y="8633"/>
                      </a:lnTo>
                      <a:lnTo>
                        <a:pt x="11187" y="8531"/>
                      </a:lnTo>
                      <a:lnTo>
                        <a:pt x="11494" y="8480"/>
                      </a:lnTo>
                      <a:lnTo>
                        <a:pt x="11647" y="8531"/>
                      </a:lnTo>
                      <a:lnTo>
                        <a:pt x="11800" y="8582"/>
                      </a:lnTo>
                      <a:lnTo>
                        <a:pt x="11902" y="8684"/>
                      </a:lnTo>
                      <a:lnTo>
                        <a:pt x="11954" y="8837"/>
                      </a:lnTo>
                      <a:lnTo>
                        <a:pt x="11954" y="9144"/>
                      </a:lnTo>
                      <a:lnTo>
                        <a:pt x="11954" y="10676"/>
                      </a:lnTo>
                      <a:lnTo>
                        <a:pt x="12005" y="11340"/>
                      </a:lnTo>
                      <a:lnTo>
                        <a:pt x="12107" y="12056"/>
                      </a:lnTo>
                      <a:lnTo>
                        <a:pt x="12260" y="12720"/>
                      </a:lnTo>
                      <a:lnTo>
                        <a:pt x="12413" y="13026"/>
                      </a:lnTo>
                      <a:lnTo>
                        <a:pt x="12567" y="13333"/>
                      </a:lnTo>
                      <a:lnTo>
                        <a:pt x="12771" y="13639"/>
                      </a:lnTo>
                      <a:lnTo>
                        <a:pt x="12975" y="13946"/>
                      </a:lnTo>
                      <a:lnTo>
                        <a:pt x="13231" y="14201"/>
                      </a:lnTo>
                      <a:lnTo>
                        <a:pt x="13486" y="14405"/>
                      </a:lnTo>
                      <a:lnTo>
                        <a:pt x="14048" y="14763"/>
                      </a:lnTo>
                      <a:lnTo>
                        <a:pt x="14610" y="15120"/>
                      </a:lnTo>
                      <a:lnTo>
                        <a:pt x="14916" y="15376"/>
                      </a:lnTo>
                      <a:lnTo>
                        <a:pt x="15069" y="15733"/>
                      </a:lnTo>
                      <a:lnTo>
                        <a:pt x="15121" y="16040"/>
                      </a:lnTo>
                      <a:lnTo>
                        <a:pt x="15172" y="16397"/>
                      </a:lnTo>
                      <a:lnTo>
                        <a:pt x="15069" y="16755"/>
                      </a:lnTo>
                      <a:lnTo>
                        <a:pt x="14967" y="17113"/>
                      </a:lnTo>
                      <a:lnTo>
                        <a:pt x="14712" y="17828"/>
                      </a:lnTo>
                      <a:lnTo>
                        <a:pt x="14661" y="17981"/>
                      </a:lnTo>
                      <a:lnTo>
                        <a:pt x="14712" y="18083"/>
                      </a:lnTo>
                      <a:lnTo>
                        <a:pt x="14763" y="18185"/>
                      </a:lnTo>
                      <a:lnTo>
                        <a:pt x="14865" y="18236"/>
                      </a:lnTo>
                      <a:lnTo>
                        <a:pt x="14967" y="18287"/>
                      </a:lnTo>
                      <a:lnTo>
                        <a:pt x="15069" y="18287"/>
                      </a:lnTo>
                      <a:lnTo>
                        <a:pt x="15172" y="18236"/>
                      </a:lnTo>
                      <a:lnTo>
                        <a:pt x="15223" y="18134"/>
                      </a:lnTo>
                      <a:lnTo>
                        <a:pt x="15529" y="17521"/>
                      </a:lnTo>
                      <a:lnTo>
                        <a:pt x="15734" y="16857"/>
                      </a:lnTo>
                      <a:lnTo>
                        <a:pt x="15785" y="16500"/>
                      </a:lnTo>
                      <a:lnTo>
                        <a:pt x="15785" y="16193"/>
                      </a:lnTo>
                      <a:lnTo>
                        <a:pt x="15734" y="15836"/>
                      </a:lnTo>
                      <a:lnTo>
                        <a:pt x="15682" y="15478"/>
                      </a:lnTo>
                      <a:lnTo>
                        <a:pt x="15529" y="15223"/>
                      </a:lnTo>
                      <a:lnTo>
                        <a:pt x="15325" y="14967"/>
                      </a:lnTo>
                      <a:lnTo>
                        <a:pt x="15121" y="14763"/>
                      </a:lnTo>
                      <a:lnTo>
                        <a:pt x="14916" y="14610"/>
                      </a:lnTo>
                      <a:lnTo>
                        <a:pt x="14405" y="14252"/>
                      </a:lnTo>
                      <a:lnTo>
                        <a:pt x="13895" y="13946"/>
                      </a:lnTo>
                      <a:lnTo>
                        <a:pt x="13639" y="13741"/>
                      </a:lnTo>
                      <a:lnTo>
                        <a:pt x="13435" y="13486"/>
                      </a:lnTo>
                      <a:lnTo>
                        <a:pt x="13231" y="13230"/>
                      </a:lnTo>
                      <a:lnTo>
                        <a:pt x="13077" y="12975"/>
                      </a:lnTo>
                      <a:lnTo>
                        <a:pt x="12822" y="12362"/>
                      </a:lnTo>
                      <a:lnTo>
                        <a:pt x="12669" y="11749"/>
                      </a:lnTo>
                      <a:lnTo>
                        <a:pt x="12567" y="10932"/>
                      </a:lnTo>
                      <a:lnTo>
                        <a:pt x="12567" y="10114"/>
                      </a:lnTo>
                      <a:lnTo>
                        <a:pt x="12618" y="9399"/>
                      </a:lnTo>
                      <a:lnTo>
                        <a:pt x="12618" y="9042"/>
                      </a:lnTo>
                      <a:lnTo>
                        <a:pt x="12567" y="8684"/>
                      </a:lnTo>
                      <a:lnTo>
                        <a:pt x="12515" y="8531"/>
                      </a:lnTo>
                      <a:lnTo>
                        <a:pt x="12413" y="8378"/>
                      </a:lnTo>
                      <a:lnTo>
                        <a:pt x="12311" y="8224"/>
                      </a:lnTo>
                      <a:lnTo>
                        <a:pt x="12209" y="8122"/>
                      </a:lnTo>
                      <a:lnTo>
                        <a:pt x="11954" y="7969"/>
                      </a:lnTo>
                      <a:lnTo>
                        <a:pt x="11596" y="7918"/>
                      </a:lnTo>
                      <a:lnTo>
                        <a:pt x="11238" y="7867"/>
                      </a:lnTo>
                      <a:lnTo>
                        <a:pt x="10881" y="7918"/>
                      </a:lnTo>
                      <a:lnTo>
                        <a:pt x="10217" y="7969"/>
                      </a:lnTo>
                      <a:lnTo>
                        <a:pt x="8633" y="8173"/>
                      </a:lnTo>
                      <a:lnTo>
                        <a:pt x="7867" y="8224"/>
                      </a:lnTo>
                      <a:lnTo>
                        <a:pt x="7101" y="8224"/>
                      </a:lnTo>
                      <a:lnTo>
                        <a:pt x="6437" y="8122"/>
                      </a:lnTo>
                      <a:lnTo>
                        <a:pt x="5773" y="7969"/>
                      </a:lnTo>
                      <a:lnTo>
                        <a:pt x="5160" y="7714"/>
                      </a:lnTo>
                      <a:lnTo>
                        <a:pt x="4598" y="7407"/>
                      </a:lnTo>
                      <a:lnTo>
                        <a:pt x="4036" y="7050"/>
                      </a:lnTo>
                      <a:lnTo>
                        <a:pt x="3525" y="6590"/>
                      </a:lnTo>
                      <a:lnTo>
                        <a:pt x="3065" y="6130"/>
                      </a:lnTo>
                      <a:lnTo>
                        <a:pt x="2657" y="5619"/>
                      </a:lnTo>
                      <a:lnTo>
                        <a:pt x="2248" y="5006"/>
                      </a:lnTo>
                      <a:lnTo>
                        <a:pt x="1890" y="4393"/>
                      </a:lnTo>
                      <a:lnTo>
                        <a:pt x="1584" y="3729"/>
                      </a:lnTo>
                      <a:lnTo>
                        <a:pt x="1329" y="3065"/>
                      </a:lnTo>
                      <a:lnTo>
                        <a:pt x="1073" y="2401"/>
                      </a:lnTo>
                      <a:lnTo>
                        <a:pt x="869" y="1737"/>
                      </a:lnTo>
                      <a:lnTo>
                        <a:pt x="716" y="1022"/>
                      </a:lnTo>
                      <a:lnTo>
                        <a:pt x="613" y="307"/>
                      </a:lnTo>
                      <a:lnTo>
                        <a:pt x="613" y="205"/>
                      </a:lnTo>
                      <a:lnTo>
                        <a:pt x="511" y="102"/>
                      </a:lnTo>
                      <a:lnTo>
                        <a:pt x="409" y="51"/>
                      </a:lnTo>
                      <a:lnTo>
                        <a:pt x="3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89" name="Google Shape;89;p2"/>
                <p:cNvSpPr/>
                <p:nvPr/>
              </p:nvSpPr>
              <p:spPr>
                <a:xfrm>
                  <a:off x="4628184" y="1140414"/>
                  <a:ext cx="1109118" cy="11612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18" h="32999" extrusionOk="0">
                      <a:moveTo>
                        <a:pt x="14661" y="0"/>
                      </a:moveTo>
                      <a:lnTo>
                        <a:pt x="13844" y="102"/>
                      </a:lnTo>
                      <a:lnTo>
                        <a:pt x="13026" y="307"/>
                      </a:lnTo>
                      <a:lnTo>
                        <a:pt x="11341" y="664"/>
                      </a:lnTo>
                      <a:lnTo>
                        <a:pt x="9706" y="971"/>
                      </a:lnTo>
                      <a:lnTo>
                        <a:pt x="8838" y="1073"/>
                      </a:lnTo>
                      <a:lnTo>
                        <a:pt x="8020" y="1175"/>
                      </a:lnTo>
                      <a:lnTo>
                        <a:pt x="7152" y="1226"/>
                      </a:lnTo>
                      <a:lnTo>
                        <a:pt x="6335" y="1226"/>
                      </a:lnTo>
                      <a:lnTo>
                        <a:pt x="5722" y="1175"/>
                      </a:lnTo>
                      <a:lnTo>
                        <a:pt x="5109" y="1124"/>
                      </a:lnTo>
                      <a:lnTo>
                        <a:pt x="4496" y="1175"/>
                      </a:lnTo>
                      <a:lnTo>
                        <a:pt x="4189" y="1226"/>
                      </a:lnTo>
                      <a:lnTo>
                        <a:pt x="3883" y="1328"/>
                      </a:lnTo>
                      <a:lnTo>
                        <a:pt x="3525" y="1533"/>
                      </a:lnTo>
                      <a:lnTo>
                        <a:pt x="3168" y="1788"/>
                      </a:lnTo>
                      <a:lnTo>
                        <a:pt x="2861" y="2094"/>
                      </a:lnTo>
                      <a:lnTo>
                        <a:pt x="2606" y="2401"/>
                      </a:lnTo>
                      <a:lnTo>
                        <a:pt x="2350" y="2707"/>
                      </a:lnTo>
                      <a:lnTo>
                        <a:pt x="2095" y="2963"/>
                      </a:lnTo>
                      <a:lnTo>
                        <a:pt x="1788" y="3116"/>
                      </a:lnTo>
                      <a:lnTo>
                        <a:pt x="1431" y="3269"/>
                      </a:lnTo>
                      <a:lnTo>
                        <a:pt x="920" y="3269"/>
                      </a:lnTo>
                      <a:lnTo>
                        <a:pt x="409" y="3218"/>
                      </a:lnTo>
                      <a:lnTo>
                        <a:pt x="256" y="3218"/>
                      </a:lnTo>
                      <a:lnTo>
                        <a:pt x="154" y="3269"/>
                      </a:lnTo>
                      <a:lnTo>
                        <a:pt x="52" y="3371"/>
                      </a:lnTo>
                      <a:lnTo>
                        <a:pt x="1" y="3474"/>
                      </a:lnTo>
                      <a:lnTo>
                        <a:pt x="1" y="3576"/>
                      </a:lnTo>
                      <a:lnTo>
                        <a:pt x="52" y="3678"/>
                      </a:lnTo>
                      <a:lnTo>
                        <a:pt x="103" y="3729"/>
                      </a:lnTo>
                      <a:lnTo>
                        <a:pt x="205" y="3780"/>
                      </a:lnTo>
                      <a:lnTo>
                        <a:pt x="716" y="3882"/>
                      </a:lnTo>
                      <a:lnTo>
                        <a:pt x="1278" y="3882"/>
                      </a:lnTo>
                      <a:lnTo>
                        <a:pt x="1737" y="3780"/>
                      </a:lnTo>
                      <a:lnTo>
                        <a:pt x="1993" y="3729"/>
                      </a:lnTo>
                      <a:lnTo>
                        <a:pt x="2248" y="3576"/>
                      </a:lnTo>
                      <a:lnTo>
                        <a:pt x="2555" y="3371"/>
                      </a:lnTo>
                      <a:lnTo>
                        <a:pt x="2810" y="3065"/>
                      </a:lnTo>
                      <a:lnTo>
                        <a:pt x="3321" y="2503"/>
                      </a:lnTo>
                      <a:lnTo>
                        <a:pt x="3627" y="2197"/>
                      </a:lnTo>
                      <a:lnTo>
                        <a:pt x="3985" y="1992"/>
                      </a:lnTo>
                      <a:lnTo>
                        <a:pt x="4342" y="1839"/>
                      </a:lnTo>
                      <a:lnTo>
                        <a:pt x="4751" y="1737"/>
                      </a:lnTo>
                      <a:lnTo>
                        <a:pt x="5415" y="1737"/>
                      </a:lnTo>
                      <a:lnTo>
                        <a:pt x="6079" y="1839"/>
                      </a:lnTo>
                      <a:lnTo>
                        <a:pt x="7714" y="1839"/>
                      </a:lnTo>
                      <a:lnTo>
                        <a:pt x="8531" y="1737"/>
                      </a:lnTo>
                      <a:lnTo>
                        <a:pt x="9400" y="1635"/>
                      </a:lnTo>
                      <a:lnTo>
                        <a:pt x="11085" y="1328"/>
                      </a:lnTo>
                      <a:lnTo>
                        <a:pt x="12720" y="971"/>
                      </a:lnTo>
                      <a:lnTo>
                        <a:pt x="13537" y="817"/>
                      </a:lnTo>
                      <a:lnTo>
                        <a:pt x="14303" y="664"/>
                      </a:lnTo>
                      <a:lnTo>
                        <a:pt x="14763" y="613"/>
                      </a:lnTo>
                      <a:lnTo>
                        <a:pt x="15172" y="613"/>
                      </a:lnTo>
                      <a:lnTo>
                        <a:pt x="16040" y="715"/>
                      </a:lnTo>
                      <a:lnTo>
                        <a:pt x="16909" y="869"/>
                      </a:lnTo>
                      <a:lnTo>
                        <a:pt x="17726" y="1124"/>
                      </a:lnTo>
                      <a:lnTo>
                        <a:pt x="19412" y="1635"/>
                      </a:lnTo>
                      <a:lnTo>
                        <a:pt x="21097" y="2094"/>
                      </a:lnTo>
                      <a:lnTo>
                        <a:pt x="21761" y="2299"/>
                      </a:lnTo>
                      <a:lnTo>
                        <a:pt x="22476" y="2605"/>
                      </a:lnTo>
                      <a:lnTo>
                        <a:pt x="23089" y="2963"/>
                      </a:lnTo>
                      <a:lnTo>
                        <a:pt x="23702" y="3423"/>
                      </a:lnTo>
                      <a:lnTo>
                        <a:pt x="24264" y="3882"/>
                      </a:lnTo>
                      <a:lnTo>
                        <a:pt x="24775" y="4393"/>
                      </a:lnTo>
                      <a:lnTo>
                        <a:pt x="25235" y="5006"/>
                      </a:lnTo>
                      <a:lnTo>
                        <a:pt x="25541" y="5670"/>
                      </a:lnTo>
                      <a:lnTo>
                        <a:pt x="25695" y="6028"/>
                      </a:lnTo>
                      <a:lnTo>
                        <a:pt x="25797" y="6385"/>
                      </a:lnTo>
                      <a:lnTo>
                        <a:pt x="26052" y="7100"/>
                      </a:lnTo>
                      <a:lnTo>
                        <a:pt x="26205" y="7458"/>
                      </a:lnTo>
                      <a:lnTo>
                        <a:pt x="26410" y="7764"/>
                      </a:lnTo>
                      <a:lnTo>
                        <a:pt x="26716" y="8020"/>
                      </a:lnTo>
                      <a:lnTo>
                        <a:pt x="27023" y="8173"/>
                      </a:lnTo>
                      <a:lnTo>
                        <a:pt x="27380" y="8326"/>
                      </a:lnTo>
                      <a:lnTo>
                        <a:pt x="27789" y="8429"/>
                      </a:lnTo>
                      <a:lnTo>
                        <a:pt x="28146" y="8531"/>
                      </a:lnTo>
                      <a:lnTo>
                        <a:pt x="28504" y="8684"/>
                      </a:lnTo>
                      <a:lnTo>
                        <a:pt x="28811" y="8837"/>
                      </a:lnTo>
                      <a:lnTo>
                        <a:pt x="29117" y="9042"/>
                      </a:lnTo>
                      <a:lnTo>
                        <a:pt x="29372" y="9297"/>
                      </a:lnTo>
                      <a:lnTo>
                        <a:pt x="29628" y="9552"/>
                      </a:lnTo>
                      <a:lnTo>
                        <a:pt x="29883" y="9808"/>
                      </a:lnTo>
                      <a:lnTo>
                        <a:pt x="30088" y="10114"/>
                      </a:lnTo>
                      <a:lnTo>
                        <a:pt x="30445" y="10778"/>
                      </a:lnTo>
                      <a:lnTo>
                        <a:pt x="30649" y="11442"/>
                      </a:lnTo>
                      <a:lnTo>
                        <a:pt x="30803" y="12209"/>
                      </a:lnTo>
                      <a:lnTo>
                        <a:pt x="30854" y="13026"/>
                      </a:lnTo>
                      <a:lnTo>
                        <a:pt x="30905" y="13843"/>
                      </a:lnTo>
                      <a:lnTo>
                        <a:pt x="30854" y="14712"/>
                      </a:lnTo>
                      <a:lnTo>
                        <a:pt x="30803" y="15529"/>
                      </a:lnTo>
                      <a:lnTo>
                        <a:pt x="30649" y="16346"/>
                      </a:lnTo>
                      <a:lnTo>
                        <a:pt x="30496" y="17112"/>
                      </a:lnTo>
                      <a:lnTo>
                        <a:pt x="30190" y="17879"/>
                      </a:lnTo>
                      <a:lnTo>
                        <a:pt x="29883" y="18645"/>
                      </a:lnTo>
                      <a:lnTo>
                        <a:pt x="29526" y="19207"/>
                      </a:lnTo>
                      <a:lnTo>
                        <a:pt x="29168" y="19769"/>
                      </a:lnTo>
                      <a:lnTo>
                        <a:pt x="28402" y="20790"/>
                      </a:lnTo>
                      <a:lnTo>
                        <a:pt x="27636" y="21863"/>
                      </a:lnTo>
                      <a:lnTo>
                        <a:pt x="26920" y="22936"/>
                      </a:lnTo>
                      <a:lnTo>
                        <a:pt x="25184" y="25388"/>
                      </a:lnTo>
                      <a:lnTo>
                        <a:pt x="24366" y="26716"/>
                      </a:lnTo>
                      <a:lnTo>
                        <a:pt x="23549" y="28146"/>
                      </a:lnTo>
                      <a:lnTo>
                        <a:pt x="23192" y="28861"/>
                      </a:lnTo>
                      <a:lnTo>
                        <a:pt x="22885" y="29576"/>
                      </a:lnTo>
                      <a:lnTo>
                        <a:pt x="22630" y="30342"/>
                      </a:lnTo>
                      <a:lnTo>
                        <a:pt x="22374" y="31109"/>
                      </a:lnTo>
                      <a:lnTo>
                        <a:pt x="22221" y="31926"/>
                      </a:lnTo>
                      <a:lnTo>
                        <a:pt x="22119" y="32692"/>
                      </a:lnTo>
                      <a:lnTo>
                        <a:pt x="22119" y="32845"/>
                      </a:lnTo>
                      <a:lnTo>
                        <a:pt x="22170" y="32948"/>
                      </a:lnTo>
                      <a:lnTo>
                        <a:pt x="22272" y="32999"/>
                      </a:lnTo>
                      <a:lnTo>
                        <a:pt x="22476" y="32999"/>
                      </a:lnTo>
                      <a:lnTo>
                        <a:pt x="22579" y="32948"/>
                      </a:lnTo>
                      <a:lnTo>
                        <a:pt x="22681" y="32845"/>
                      </a:lnTo>
                      <a:lnTo>
                        <a:pt x="22732" y="32692"/>
                      </a:lnTo>
                      <a:lnTo>
                        <a:pt x="22834" y="31926"/>
                      </a:lnTo>
                      <a:lnTo>
                        <a:pt x="23038" y="31109"/>
                      </a:lnTo>
                      <a:lnTo>
                        <a:pt x="23294" y="30342"/>
                      </a:lnTo>
                      <a:lnTo>
                        <a:pt x="23600" y="29576"/>
                      </a:lnTo>
                      <a:lnTo>
                        <a:pt x="23907" y="28810"/>
                      </a:lnTo>
                      <a:lnTo>
                        <a:pt x="24264" y="28095"/>
                      </a:lnTo>
                      <a:lnTo>
                        <a:pt x="25133" y="26665"/>
                      </a:lnTo>
                      <a:lnTo>
                        <a:pt x="26001" y="25336"/>
                      </a:lnTo>
                      <a:lnTo>
                        <a:pt x="26869" y="24059"/>
                      </a:lnTo>
                      <a:lnTo>
                        <a:pt x="28453" y="21710"/>
                      </a:lnTo>
                      <a:lnTo>
                        <a:pt x="29219" y="20739"/>
                      </a:lnTo>
                      <a:lnTo>
                        <a:pt x="29934" y="19718"/>
                      </a:lnTo>
                      <a:lnTo>
                        <a:pt x="30343" y="19053"/>
                      </a:lnTo>
                      <a:lnTo>
                        <a:pt x="30701" y="18338"/>
                      </a:lnTo>
                      <a:lnTo>
                        <a:pt x="30956" y="17572"/>
                      </a:lnTo>
                      <a:lnTo>
                        <a:pt x="31211" y="16806"/>
                      </a:lnTo>
                      <a:lnTo>
                        <a:pt x="31365" y="15989"/>
                      </a:lnTo>
                      <a:lnTo>
                        <a:pt x="31467" y="15171"/>
                      </a:lnTo>
                      <a:lnTo>
                        <a:pt x="31518" y="14303"/>
                      </a:lnTo>
                      <a:lnTo>
                        <a:pt x="31518" y="13486"/>
                      </a:lnTo>
                      <a:lnTo>
                        <a:pt x="31467" y="12719"/>
                      </a:lnTo>
                      <a:lnTo>
                        <a:pt x="31365" y="11953"/>
                      </a:lnTo>
                      <a:lnTo>
                        <a:pt x="31211" y="11187"/>
                      </a:lnTo>
                      <a:lnTo>
                        <a:pt x="30956" y="10421"/>
                      </a:lnTo>
                      <a:lnTo>
                        <a:pt x="30598" y="9757"/>
                      </a:lnTo>
                      <a:lnTo>
                        <a:pt x="30139" y="9195"/>
                      </a:lnTo>
                      <a:lnTo>
                        <a:pt x="29883" y="8888"/>
                      </a:lnTo>
                      <a:lnTo>
                        <a:pt x="29628" y="8633"/>
                      </a:lnTo>
                      <a:lnTo>
                        <a:pt x="29321" y="8429"/>
                      </a:lnTo>
                      <a:lnTo>
                        <a:pt x="29015" y="8224"/>
                      </a:lnTo>
                      <a:lnTo>
                        <a:pt x="28657" y="8071"/>
                      </a:lnTo>
                      <a:lnTo>
                        <a:pt x="28300" y="7969"/>
                      </a:lnTo>
                      <a:lnTo>
                        <a:pt x="27585" y="7713"/>
                      </a:lnTo>
                      <a:lnTo>
                        <a:pt x="27227" y="7560"/>
                      </a:lnTo>
                      <a:lnTo>
                        <a:pt x="26920" y="7356"/>
                      </a:lnTo>
                      <a:lnTo>
                        <a:pt x="26716" y="7100"/>
                      </a:lnTo>
                      <a:lnTo>
                        <a:pt x="26563" y="6743"/>
                      </a:lnTo>
                      <a:lnTo>
                        <a:pt x="26308" y="5977"/>
                      </a:lnTo>
                      <a:lnTo>
                        <a:pt x="26205" y="5619"/>
                      </a:lnTo>
                      <a:lnTo>
                        <a:pt x="26052" y="5262"/>
                      </a:lnTo>
                      <a:lnTo>
                        <a:pt x="25695" y="4597"/>
                      </a:lnTo>
                      <a:lnTo>
                        <a:pt x="25235" y="3984"/>
                      </a:lnTo>
                      <a:lnTo>
                        <a:pt x="24724" y="3474"/>
                      </a:lnTo>
                      <a:lnTo>
                        <a:pt x="24162" y="2963"/>
                      </a:lnTo>
                      <a:lnTo>
                        <a:pt x="23549" y="2503"/>
                      </a:lnTo>
                      <a:lnTo>
                        <a:pt x="22885" y="2146"/>
                      </a:lnTo>
                      <a:lnTo>
                        <a:pt x="22221" y="1839"/>
                      </a:lnTo>
                      <a:lnTo>
                        <a:pt x="21506" y="1584"/>
                      </a:lnTo>
                      <a:lnTo>
                        <a:pt x="20689" y="1328"/>
                      </a:lnTo>
                      <a:lnTo>
                        <a:pt x="19871" y="1124"/>
                      </a:lnTo>
                      <a:lnTo>
                        <a:pt x="18134" y="613"/>
                      </a:lnTo>
                      <a:lnTo>
                        <a:pt x="17266" y="358"/>
                      </a:lnTo>
                      <a:lnTo>
                        <a:pt x="16398" y="153"/>
                      </a:lnTo>
                      <a:lnTo>
                        <a:pt x="1552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90" name="Google Shape;90;p2"/>
                <p:cNvSpPr/>
                <p:nvPr/>
              </p:nvSpPr>
              <p:spPr>
                <a:xfrm>
                  <a:off x="5323856" y="2026604"/>
                  <a:ext cx="161804" cy="3846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98" h="10932" extrusionOk="0">
                      <a:moveTo>
                        <a:pt x="153" y="0"/>
                      </a:moveTo>
                      <a:lnTo>
                        <a:pt x="51" y="51"/>
                      </a:lnTo>
                      <a:lnTo>
                        <a:pt x="0" y="153"/>
                      </a:lnTo>
                      <a:lnTo>
                        <a:pt x="0" y="307"/>
                      </a:lnTo>
                      <a:lnTo>
                        <a:pt x="153" y="1379"/>
                      </a:lnTo>
                      <a:lnTo>
                        <a:pt x="358" y="2452"/>
                      </a:lnTo>
                      <a:lnTo>
                        <a:pt x="613" y="3525"/>
                      </a:lnTo>
                      <a:lnTo>
                        <a:pt x="920" y="4598"/>
                      </a:lnTo>
                      <a:lnTo>
                        <a:pt x="1277" y="5670"/>
                      </a:lnTo>
                      <a:lnTo>
                        <a:pt x="1686" y="6692"/>
                      </a:lnTo>
                      <a:lnTo>
                        <a:pt x="2146" y="7662"/>
                      </a:lnTo>
                      <a:lnTo>
                        <a:pt x="2656" y="8633"/>
                      </a:lnTo>
                      <a:lnTo>
                        <a:pt x="3320" y="9757"/>
                      </a:lnTo>
                      <a:lnTo>
                        <a:pt x="4036" y="10778"/>
                      </a:lnTo>
                      <a:lnTo>
                        <a:pt x="4138" y="10881"/>
                      </a:lnTo>
                      <a:lnTo>
                        <a:pt x="4240" y="10932"/>
                      </a:lnTo>
                      <a:lnTo>
                        <a:pt x="4342" y="10932"/>
                      </a:lnTo>
                      <a:lnTo>
                        <a:pt x="4495" y="10881"/>
                      </a:lnTo>
                      <a:lnTo>
                        <a:pt x="4546" y="10778"/>
                      </a:lnTo>
                      <a:lnTo>
                        <a:pt x="4597" y="10727"/>
                      </a:lnTo>
                      <a:lnTo>
                        <a:pt x="4597" y="10574"/>
                      </a:lnTo>
                      <a:lnTo>
                        <a:pt x="4546" y="10472"/>
                      </a:lnTo>
                      <a:lnTo>
                        <a:pt x="3780" y="9348"/>
                      </a:lnTo>
                      <a:lnTo>
                        <a:pt x="3065" y="8173"/>
                      </a:lnTo>
                      <a:lnTo>
                        <a:pt x="2452" y="6896"/>
                      </a:lnTo>
                      <a:lnTo>
                        <a:pt x="1890" y="5670"/>
                      </a:lnTo>
                      <a:lnTo>
                        <a:pt x="1430" y="4342"/>
                      </a:lnTo>
                      <a:lnTo>
                        <a:pt x="1073" y="3014"/>
                      </a:lnTo>
                      <a:lnTo>
                        <a:pt x="817" y="1635"/>
                      </a:lnTo>
                      <a:lnTo>
                        <a:pt x="613" y="307"/>
                      </a:lnTo>
                      <a:lnTo>
                        <a:pt x="562" y="153"/>
                      </a:lnTo>
                      <a:lnTo>
                        <a:pt x="511" y="51"/>
                      </a:lnTo>
                      <a:lnTo>
                        <a:pt x="40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91" name="Google Shape;91;p2"/>
                <p:cNvSpPr/>
                <p:nvPr/>
              </p:nvSpPr>
              <p:spPr>
                <a:xfrm>
                  <a:off x="4504140" y="2565855"/>
                  <a:ext cx="604036" cy="8089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5" h="22988" extrusionOk="0">
                      <a:moveTo>
                        <a:pt x="16807" y="1"/>
                      </a:moveTo>
                      <a:lnTo>
                        <a:pt x="16245" y="103"/>
                      </a:lnTo>
                      <a:lnTo>
                        <a:pt x="15683" y="307"/>
                      </a:lnTo>
                      <a:lnTo>
                        <a:pt x="15172" y="614"/>
                      </a:lnTo>
                      <a:lnTo>
                        <a:pt x="14712" y="920"/>
                      </a:lnTo>
                      <a:lnTo>
                        <a:pt x="14202" y="1278"/>
                      </a:lnTo>
                      <a:lnTo>
                        <a:pt x="13793" y="1635"/>
                      </a:lnTo>
                      <a:lnTo>
                        <a:pt x="12976" y="2402"/>
                      </a:lnTo>
                      <a:lnTo>
                        <a:pt x="11903" y="3627"/>
                      </a:lnTo>
                      <a:lnTo>
                        <a:pt x="10881" y="4853"/>
                      </a:lnTo>
                      <a:lnTo>
                        <a:pt x="9962" y="6182"/>
                      </a:lnTo>
                      <a:lnTo>
                        <a:pt x="9042" y="7510"/>
                      </a:lnTo>
                      <a:lnTo>
                        <a:pt x="8072" y="8991"/>
                      </a:lnTo>
                      <a:lnTo>
                        <a:pt x="7152" y="10472"/>
                      </a:lnTo>
                      <a:lnTo>
                        <a:pt x="5416" y="13537"/>
                      </a:lnTo>
                      <a:lnTo>
                        <a:pt x="2351" y="19105"/>
                      </a:lnTo>
                      <a:lnTo>
                        <a:pt x="1738" y="20076"/>
                      </a:lnTo>
                      <a:lnTo>
                        <a:pt x="1125" y="21097"/>
                      </a:lnTo>
                      <a:lnTo>
                        <a:pt x="665" y="21864"/>
                      </a:lnTo>
                      <a:lnTo>
                        <a:pt x="563" y="22017"/>
                      </a:lnTo>
                      <a:lnTo>
                        <a:pt x="512" y="22068"/>
                      </a:lnTo>
                      <a:lnTo>
                        <a:pt x="461" y="22119"/>
                      </a:lnTo>
                      <a:lnTo>
                        <a:pt x="256" y="22323"/>
                      </a:lnTo>
                      <a:lnTo>
                        <a:pt x="103" y="22477"/>
                      </a:lnTo>
                      <a:lnTo>
                        <a:pt x="1" y="22579"/>
                      </a:lnTo>
                      <a:lnTo>
                        <a:pt x="1" y="22732"/>
                      </a:lnTo>
                      <a:lnTo>
                        <a:pt x="52" y="22834"/>
                      </a:lnTo>
                      <a:lnTo>
                        <a:pt x="103" y="22885"/>
                      </a:lnTo>
                      <a:lnTo>
                        <a:pt x="205" y="22987"/>
                      </a:lnTo>
                      <a:lnTo>
                        <a:pt x="410" y="22987"/>
                      </a:lnTo>
                      <a:lnTo>
                        <a:pt x="512" y="22936"/>
                      </a:lnTo>
                      <a:lnTo>
                        <a:pt x="767" y="22681"/>
                      </a:lnTo>
                      <a:lnTo>
                        <a:pt x="971" y="22425"/>
                      </a:lnTo>
                      <a:lnTo>
                        <a:pt x="1380" y="21864"/>
                      </a:lnTo>
                      <a:lnTo>
                        <a:pt x="1942" y="20944"/>
                      </a:lnTo>
                      <a:lnTo>
                        <a:pt x="2504" y="20076"/>
                      </a:lnTo>
                      <a:lnTo>
                        <a:pt x="3934" y="17419"/>
                      </a:lnTo>
                      <a:lnTo>
                        <a:pt x="5416" y="14814"/>
                      </a:lnTo>
                      <a:lnTo>
                        <a:pt x="7152" y="11749"/>
                      </a:lnTo>
                      <a:lnTo>
                        <a:pt x="8072" y="10217"/>
                      </a:lnTo>
                      <a:lnTo>
                        <a:pt x="8991" y="8736"/>
                      </a:lnTo>
                      <a:lnTo>
                        <a:pt x="9860" y="7356"/>
                      </a:lnTo>
                      <a:lnTo>
                        <a:pt x="10779" y="6028"/>
                      </a:lnTo>
                      <a:lnTo>
                        <a:pt x="11750" y="4700"/>
                      </a:lnTo>
                      <a:lnTo>
                        <a:pt x="12822" y="3474"/>
                      </a:lnTo>
                      <a:lnTo>
                        <a:pt x="13640" y="2606"/>
                      </a:lnTo>
                      <a:lnTo>
                        <a:pt x="14048" y="2197"/>
                      </a:lnTo>
                      <a:lnTo>
                        <a:pt x="14508" y="1789"/>
                      </a:lnTo>
                      <a:lnTo>
                        <a:pt x="14968" y="1431"/>
                      </a:lnTo>
                      <a:lnTo>
                        <a:pt x="15479" y="1124"/>
                      </a:lnTo>
                      <a:lnTo>
                        <a:pt x="15989" y="869"/>
                      </a:lnTo>
                      <a:lnTo>
                        <a:pt x="16500" y="665"/>
                      </a:lnTo>
                      <a:lnTo>
                        <a:pt x="16960" y="614"/>
                      </a:lnTo>
                      <a:lnTo>
                        <a:pt x="17062" y="563"/>
                      </a:lnTo>
                      <a:lnTo>
                        <a:pt x="17164" y="460"/>
                      </a:lnTo>
                      <a:lnTo>
                        <a:pt x="17164" y="358"/>
                      </a:lnTo>
                      <a:lnTo>
                        <a:pt x="17164" y="256"/>
                      </a:lnTo>
                      <a:lnTo>
                        <a:pt x="17113" y="154"/>
                      </a:lnTo>
                      <a:lnTo>
                        <a:pt x="17062" y="52"/>
                      </a:lnTo>
                      <a:lnTo>
                        <a:pt x="1690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92" name="Google Shape;92;p2"/>
                <p:cNvSpPr/>
                <p:nvPr/>
              </p:nvSpPr>
              <p:spPr>
                <a:xfrm>
                  <a:off x="5100927" y="2384310"/>
                  <a:ext cx="381143" cy="2876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31" h="8174" extrusionOk="0">
                      <a:moveTo>
                        <a:pt x="10524" y="0"/>
                      </a:moveTo>
                      <a:lnTo>
                        <a:pt x="10422" y="52"/>
                      </a:lnTo>
                      <a:lnTo>
                        <a:pt x="10319" y="103"/>
                      </a:lnTo>
                      <a:lnTo>
                        <a:pt x="8532" y="2299"/>
                      </a:lnTo>
                      <a:lnTo>
                        <a:pt x="7612" y="3372"/>
                      </a:lnTo>
                      <a:lnTo>
                        <a:pt x="6642" y="4445"/>
                      </a:lnTo>
                      <a:lnTo>
                        <a:pt x="5773" y="5313"/>
                      </a:lnTo>
                      <a:lnTo>
                        <a:pt x="5313" y="5722"/>
                      </a:lnTo>
                      <a:lnTo>
                        <a:pt x="4803" y="6130"/>
                      </a:lnTo>
                      <a:lnTo>
                        <a:pt x="4292" y="6539"/>
                      </a:lnTo>
                      <a:lnTo>
                        <a:pt x="3730" y="6845"/>
                      </a:lnTo>
                      <a:lnTo>
                        <a:pt x="3168" y="7152"/>
                      </a:lnTo>
                      <a:lnTo>
                        <a:pt x="2606" y="7356"/>
                      </a:lnTo>
                      <a:lnTo>
                        <a:pt x="2044" y="7509"/>
                      </a:lnTo>
                      <a:lnTo>
                        <a:pt x="1482" y="7561"/>
                      </a:lnTo>
                      <a:lnTo>
                        <a:pt x="920" y="7561"/>
                      </a:lnTo>
                      <a:lnTo>
                        <a:pt x="359" y="7407"/>
                      </a:lnTo>
                      <a:lnTo>
                        <a:pt x="154" y="7407"/>
                      </a:lnTo>
                      <a:lnTo>
                        <a:pt x="52" y="7509"/>
                      </a:lnTo>
                      <a:lnTo>
                        <a:pt x="1" y="7612"/>
                      </a:lnTo>
                      <a:lnTo>
                        <a:pt x="1" y="7714"/>
                      </a:lnTo>
                      <a:lnTo>
                        <a:pt x="1" y="7816"/>
                      </a:lnTo>
                      <a:lnTo>
                        <a:pt x="103" y="7918"/>
                      </a:lnTo>
                      <a:lnTo>
                        <a:pt x="205" y="7969"/>
                      </a:lnTo>
                      <a:lnTo>
                        <a:pt x="767" y="8122"/>
                      </a:lnTo>
                      <a:lnTo>
                        <a:pt x="1329" y="8173"/>
                      </a:lnTo>
                      <a:lnTo>
                        <a:pt x="1891" y="8173"/>
                      </a:lnTo>
                      <a:lnTo>
                        <a:pt x="2453" y="8071"/>
                      </a:lnTo>
                      <a:lnTo>
                        <a:pt x="3015" y="7867"/>
                      </a:lnTo>
                      <a:lnTo>
                        <a:pt x="3526" y="7663"/>
                      </a:lnTo>
                      <a:lnTo>
                        <a:pt x="4036" y="7356"/>
                      </a:lnTo>
                      <a:lnTo>
                        <a:pt x="4547" y="7050"/>
                      </a:lnTo>
                      <a:lnTo>
                        <a:pt x="5109" y="6641"/>
                      </a:lnTo>
                      <a:lnTo>
                        <a:pt x="5671" y="6181"/>
                      </a:lnTo>
                      <a:lnTo>
                        <a:pt x="6744" y="5211"/>
                      </a:lnTo>
                      <a:lnTo>
                        <a:pt x="7714" y="4189"/>
                      </a:lnTo>
                      <a:lnTo>
                        <a:pt x="8685" y="3116"/>
                      </a:lnTo>
                      <a:lnTo>
                        <a:pt x="9706" y="1839"/>
                      </a:lnTo>
                      <a:lnTo>
                        <a:pt x="10779" y="562"/>
                      </a:lnTo>
                      <a:lnTo>
                        <a:pt x="10830" y="460"/>
                      </a:lnTo>
                      <a:lnTo>
                        <a:pt x="10830" y="307"/>
                      </a:lnTo>
                      <a:lnTo>
                        <a:pt x="10779" y="205"/>
                      </a:lnTo>
                      <a:lnTo>
                        <a:pt x="10728" y="103"/>
                      </a:lnTo>
                      <a:lnTo>
                        <a:pt x="10626" y="52"/>
                      </a:lnTo>
                      <a:lnTo>
                        <a:pt x="1052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93" name="Google Shape;93;p2"/>
                <p:cNvSpPr/>
                <p:nvPr/>
              </p:nvSpPr>
              <p:spPr>
                <a:xfrm>
                  <a:off x="5462258" y="2395078"/>
                  <a:ext cx="587814" cy="21750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04" h="61810" extrusionOk="0">
                      <a:moveTo>
                        <a:pt x="205" y="1"/>
                      </a:moveTo>
                      <a:lnTo>
                        <a:pt x="103" y="52"/>
                      </a:lnTo>
                      <a:lnTo>
                        <a:pt x="51" y="154"/>
                      </a:lnTo>
                      <a:lnTo>
                        <a:pt x="0" y="256"/>
                      </a:lnTo>
                      <a:lnTo>
                        <a:pt x="0" y="359"/>
                      </a:lnTo>
                      <a:lnTo>
                        <a:pt x="0" y="461"/>
                      </a:lnTo>
                      <a:lnTo>
                        <a:pt x="51" y="563"/>
                      </a:lnTo>
                      <a:lnTo>
                        <a:pt x="205" y="614"/>
                      </a:lnTo>
                      <a:lnTo>
                        <a:pt x="1533" y="1176"/>
                      </a:lnTo>
                      <a:lnTo>
                        <a:pt x="2912" y="1789"/>
                      </a:lnTo>
                      <a:lnTo>
                        <a:pt x="4189" y="2504"/>
                      </a:lnTo>
                      <a:lnTo>
                        <a:pt x="5466" y="3270"/>
                      </a:lnTo>
                      <a:lnTo>
                        <a:pt x="6692" y="4139"/>
                      </a:lnTo>
                      <a:lnTo>
                        <a:pt x="7816" y="5058"/>
                      </a:lnTo>
                      <a:lnTo>
                        <a:pt x="8940" y="6029"/>
                      </a:lnTo>
                      <a:lnTo>
                        <a:pt x="9961" y="7050"/>
                      </a:lnTo>
                      <a:lnTo>
                        <a:pt x="10983" y="8225"/>
                      </a:lnTo>
                      <a:lnTo>
                        <a:pt x="11902" y="9451"/>
                      </a:lnTo>
                      <a:lnTo>
                        <a:pt x="12771" y="10677"/>
                      </a:lnTo>
                      <a:lnTo>
                        <a:pt x="13537" y="12005"/>
                      </a:lnTo>
                      <a:lnTo>
                        <a:pt x="14201" y="13384"/>
                      </a:lnTo>
                      <a:lnTo>
                        <a:pt x="14763" y="14815"/>
                      </a:lnTo>
                      <a:lnTo>
                        <a:pt x="15223" y="16245"/>
                      </a:lnTo>
                      <a:lnTo>
                        <a:pt x="15631" y="17726"/>
                      </a:lnTo>
                      <a:lnTo>
                        <a:pt x="15785" y="18544"/>
                      </a:lnTo>
                      <a:lnTo>
                        <a:pt x="15887" y="19361"/>
                      </a:lnTo>
                      <a:lnTo>
                        <a:pt x="15989" y="20178"/>
                      </a:lnTo>
                      <a:lnTo>
                        <a:pt x="16040" y="20995"/>
                      </a:lnTo>
                      <a:lnTo>
                        <a:pt x="16040" y="22630"/>
                      </a:lnTo>
                      <a:lnTo>
                        <a:pt x="15938" y="24265"/>
                      </a:lnTo>
                      <a:lnTo>
                        <a:pt x="15785" y="25899"/>
                      </a:lnTo>
                      <a:lnTo>
                        <a:pt x="15478" y="27534"/>
                      </a:lnTo>
                      <a:lnTo>
                        <a:pt x="15120" y="29117"/>
                      </a:lnTo>
                      <a:lnTo>
                        <a:pt x="14661" y="30752"/>
                      </a:lnTo>
                      <a:lnTo>
                        <a:pt x="14150" y="32335"/>
                      </a:lnTo>
                      <a:lnTo>
                        <a:pt x="13639" y="33970"/>
                      </a:lnTo>
                      <a:lnTo>
                        <a:pt x="12464" y="37188"/>
                      </a:lnTo>
                      <a:lnTo>
                        <a:pt x="9961" y="43880"/>
                      </a:lnTo>
                      <a:lnTo>
                        <a:pt x="4904" y="57416"/>
                      </a:lnTo>
                      <a:lnTo>
                        <a:pt x="4291" y="59051"/>
                      </a:lnTo>
                      <a:lnTo>
                        <a:pt x="4291" y="59204"/>
                      </a:lnTo>
                      <a:lnTo>
                        <a:pt x="4291" y="59306"/>
                      </a:lnTo>
                      <a:lnTo>
                        <a:pt x="4291" y="59613"/>
                      </a:lnTo>
                      <a:lnTo>
                        <a:pt x="4189" y="60532"/>
                      </a:lnTo>
                      <a:lnTo>
                        <a:pt x="4138" y="60839"/>
                      </a:lnTo>
                      <a:lnTo>
                        <a:pt x="4138" y="61196"/>
                      </a:lnTo>
                      <a:lnTo>
                        <a:pt x="4138" y="61401"/>
                      </a:lnTo>
                      <a:lnTo>
                        <a:pt x="4138" y="61605"/>
                      </a:lnTo>
                      <a:lnTo>
                        <a:pt x="4240" y="61707"/>
                      </a:lnTo>
                      <a:lnTo>
                        <a:pt x="4342" y="61809"/>
                      </a:lnTo>
                      <a:lnTo>
                        <a:pt x="4496" y="61809"/>
                      </a:lnTo>
                      <a:lnTo>
                        <a:pt x="4649" y="61707"/>
                      </a:lnTo>
                      <a:lnTo>
                        <a:pt x="4700" y="61656"/>
                      </a:lnTo>
                      <a:lnTo>
                        <a:pt x="4751" y="61503"/>
                      </a:lnTo>
                      <a:lnTo>
                        <a:pt x="4700" y="61401"/>
                      </a:lnTo>
                      <a:lnTo>
                        <a:pt x="4666" y="61333"/>
                      </a:lnTo>
                      <a:lnTo>
                        <a:pt x="4666" y="61333"/>
                      </a:lnTo>
                      <a:lnTo>
                        <a:pt x="4751" y="61401"/>
                      </a:lnTo>
                      <a:lnTo>
                        <a:pt x="4751" y="61350"/>
                      </a:lnTo>
                      <a:lnTo>
                        <a:pt x="4751" y="61043"/>
                      </a:lnTo>
                      <a:lnTo>
                        <a:pt x="4853" y="60124"/>
                      </a:lnTo>
                      <a:lnTo>
                        <a:pt x="4904" y="59817"/>
                      </a:lnTo>
                      <a:lnTo>
                        <a:pt x="4955" y="59409"/>
                      </a:lnTo>
                      <a:lnTo>
                        <a:pt x="4904" y="59204"/>
                      </a:lnTo>
                      <a:lnTo>
                        <a:pt x="10012" y="45514"/>
                      </a:lnTo>
                      <a:lnTo>
                        <a:pt x="12617" y="38567"/>
                      </a:lnTo>
                      <a:lnTo>
                        <a:pt x="13792" y="35298"/>
                      </a:lnTo>
                      <a:lnTo>
                        <a:pt x="14405" y="33664"/>
                      </a:lnTo>
                      <a:lnTo>
                        <a:pt x="14916" y="31978"/>
                      </a:lnTo>
                      <a:lnTo>
                        <a:pt x="15427" y="30394"/>
                      </a:lnTo>
                      <a:lnTo>
                        <a:pt x="15836" y="28760"/>
                      </a:lnTo>
                      <a:lnTo>
                        <a:pt x="16193" y="27125"/>
                      </a:lnTo>
                      <a:lnTo>
                        <a:pt x="16449" y="25439"/>
                      </a:lnTo>
                      <a:lnTo>
                        <a:pt x="16602" y="23754"/>
                      </a:lnTo>
                      <a:lnTo>
                        <a:pt x="16704" y="22119"/>
                      </a:lnTo>
                      <a:lnTo>
                        <a:pt x="16653" y="21251"/>
                      </a:lnTo>
                      <a:lnTo>
                        <a:pt x="16602" y="20434"/>
                      </a:lnTo>
                      <a:lnTo>
                        <a:pt x="16551" y="19565"/>
                      </a:lnTo>
                      <a:lnTo>
                        <a:pt x="16449" y="18748"/>
                      </a:lnTo>
                      <a:lnTo>
                        <a:pt x="16142" y="17215"/>
                      </a:lnTo>
                      <a:lnTo>
                        <a:pt x="15733" y="15734"/>
                      </a:lnTo>
                      <a:lnTo>
                        <a:pt x="15223" y="14253"/>
                      </a:lnTo>
                      <a:lnTo>
                        <a:pt x="14610" y="12822"/>
                      </a:lnTo>
                      <a:lnTo>
                        <a:pt x="13895" y="11443"/>
                      </a:lnTo>
                      <a:lnTo>
                        <a:pt x="13128" y="10115"/>
                      </a:lnTo>
                      <a:lnTo>
                        <a:pt x="12209" y="8838"/>
                      </a:lnTo>
                      <a:lnTo>
                        <a:pt x="11289" y="7612"/>
                      </a:lnTo>
                      <a:lnTo>
                        <a:pt x="10268" y="6488"/>
                      </a:lnTo>
                      <a:lnTo>
                        <a:pt x="9195" y="5467"/>
                      </a:lnTo>
                      <a:lnTo>
                        <a:pt x="8071" y="4445"/>
                      </a:lnTo>
                      <a:lnTo>
                        <a:pt x="6896" y="3526"/>
                      </a:lnTo>
                      <a:lnTo>
                        <a:pt x="5670" y="2708"/>
                      </a:lnTo>
                      <a:lnTo>
                        <a:pt x="4393" y="1942"/>
                      </a:lnTo>
                      <a:lnTo>
                        <a:pt x="3065" y="1227"/>
                      </a:lnTo>
                      <a:lnTo>
                        <a:pt x="1737" y="614"/>
                      </a:lnTo>
                      <a:lnTo>
                        <a:pt x="358" y="52"/>
                      </a:lnTo>
                      <a:lnTo>
                        <a:pt x="205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94" name="Google Shape;94;p2"/>
                <p:cNvSpPr/>
                <p:nvPr/>
              </p:nvSpPr>
              <p:spPr>
                <a:xfrm>
                  <a:off x="4629979" y="2866061"/>
                  <a:ext cx="267866" cy="11109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12" h="31569" extrusionOk="0">
                      <a:moveTo>
                        <a:pt x="7305" y="0"/>
                      </a:moveTo>
                      <a:lnTo>
                        <a:pt x="7152" y="51"/>
                      </a:lnTo>
                      <a:lnTo>
                        <a:pt x="7050" y="102"/>
                      </a:lnTo>
                      <a:lnTo>
                        <a:pt x="6999" y="205"/>
                      </a:lnTo>
                      <a:lnTo>
                        <a:pt x="6437" y="1686"/>
                      </a:lnTo>
                      <a:lnTo>
                        <a:pt x="5926" y="3167"/>
                      </a:lnTo>
                      <a:lnTo>
                        <a:pt x="4956" y="6130"/>
                      </a:lnTo>
                      <a:lnTo>
                        <a:pt x="4087" y="9144"/>
                      </a:lnTo>
                      <a:lnTo>
                        <a:pt x="3321" y="12209"/>
                      </a:lnTo>
                      <a:lnTo>
                        <a:pt x="2759" y="15120"/>
                      </a:lnTo>
                      <a:lnTo>
                        <a:pt x="2197" y="18032"/>
                      </a:lnTo>
                      <a:lnTo>
                        <a:pt x="1227" y="23906"/>
                      </a:lnTo>
                      <a:lnTo>
                        <a:pt x="614" y="27533"/>
                      </a:lnTo>
                      <a:lnTo>
                        <a:pt x="1" y="31160"/>
                      </a:lnTo>
                      <a:lnTo>
                        <a:pt x="1" y="31313"/>
                      </a:lnTo>
                      <a:lnTo>
                        <a:pt x="52" y="31415"/>
                      </a:lnTo>
                      <a:lnTo>
                        <a:pt x="154" y="31518"/>
                      </a:lnTo>
                      <a:lnTo>
                        <a:pt x="256" y="31569"/>
                      </a:lnTo>
                      <a:lnTo>
                        <a:pt x="358" y="31569"/>
                      </a:lnTo>
                      <a:lnTo>
                        <a:pt x="460" y="31518"/>
                      </a:lnTo>
                      <a:lnTo>
                        <a:pt x="511" y="31466"/>
                      </a:lnTo>
                      <a:lnTo>
                        <a:pt x="563" y="31364"/>
                      </a:lnTo>
                      <a:lnTo>
                        <a:pt x="1124" y="28248"/>
                      </a:lnTo>
                      <a:lnTo>
                        <a:pt x="1635" y="25132"/>
                      </a:lnTo>
                      <a:lnTo>
                        <a:pt x="2657" y="18900"/>
                      </a:lnTo>
                      <a:lnTo>
                        <a:pt x="3219" y="15989"/>
                      </a:lnTo>
                      <a:lnTo>
                        <a:pt x="3781" y="13077"/>
                      </a:lnTo>
                      <a:lnTo>
                        <a:pt x="4445" y="10165"/>
                      </a:lnTo>
                      <a:lnTo>
                        <a:pt x="5211" y="7305"/>
                      </a:lnTo>
                      <a:lnTo>
                        <a:pt x="5773" y="5568"/>
                      </a:lnTo>
                      <a:lnTo>
                        <a:pt x="6335" y="3831"/>
                      </a:lnTo>
                      <a:lnTo>
                        <a:pt x="6948" y="2095"/>
                      </a:lnTo>
                      <a:lnTo>
                        <a:pt x="7612" y="358"/>
                      </a:lnTo>
                      <a:lnTo>
                        <a:pt x="7612" y="256"/>
                      </a:lnTo>
                      <a:lnTo>
                        <a:pt x="7561" y="154"/>
                      </a:lnTo>
                      <a:lnTo>
                        <a:pt x="7510" y="51"/>
                      </a:lnTo>
                      <a:lnTo>
                        <a:pt x="74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95" name="Google Shape;95;p2"/>
                <p:cNvSpPr/>
                <p:nvPr/>
              </p:nvSpPr>
              <p:spPr>
                <a:xfrm>
                  <a:off x="4207558" y="3691126"/>
                  <a:ext cx="463804" cy="2858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80" h="8123" extrusionOk="0">
                      <a:moveTo>
                        <a:pt x="307" y="1"/>
                      </a:moveTo>
                      <a:lnTo>
                        <a:pt x="205" y="52"/>
                      </a:lnTo>
                      <a:lnTo>
                        <a:pt x="154" y="154"/>
                      </a:lnTo>
                      <a:lnTo>
                        <a:pt x="103" y="307"/>
                      </a:lnTo>
                      <a:lnTo>
                        <a:pt x="52" y="1227"/>
                      </a:lnTo>
                      <a:lnTo>
                        <a:pt x="0" y="2146"/>
                      </a:lnTo>
                      <a:lnTo>
                        <a:pt x="52" y="3066"/>
                      </a:lnTo>
                      <a:lnTo>
                        <a:pt x="154" y="3985"/>
                      </a:lnTo>
                      <a:lnTo>
                        <a:pt x="256" y="4445"/>
                      </a:lnTo>
                      <a:lnTo>
                        <a:pt x="358" y="4904"/>
                      </a:lnTo>
                      <a:lnTo>
                        <a:pt x="511" y="5313"/>
                      </a:lnTo>
                      <a:lnTo>
                        <a:pt x="716" y="5722"/>
                      </a:lnTo>
                      <a:lnTo>
                        <a:pt x="920" y="6130"/>
                      </a:lnTo>
                      <a:lnTo>
                        <a:pt x="1175" y="6539"/>
                      </a:lnTo>
                      <a:lnTo>
                        <a:pt x="1482" y="6846"/>
                      </a:lnTo>
                      <a:lnTo>
                        <a:pt x="1839" y="7203"/>
                      </a:lnTo>
                      <a:lnTo>
                        <a:pt x="2197" y="7459"/>
                      </a:lnTo>
                      <a:lnTo>
                        <a:pt x="2606" y="7714"/>
                      </a:lnTo>
                      <a:lnTo>
                        <a:pt x="3014" y="7867"/>
                      </a:lnTo>
                      <a:lnTo>
                        <a:pt x="3423" y="8020"/>
                      </a:lnTo>
                      <a:lnTo>
                        <a:pt x="3883" y="8072"/>
                      </a:lnTo>
                      <a:lnTo>
                        <a:pt x="4342" y="8123"/>
                      </a:lnTo>
                      <a:lnTo>
                        <a:pt x="4802" y="8123"/>
                      </a:lnTo>
                      <a:lnTo>
                        <a:pt x="5262" y="8072"/>
                      </a:lnTo>
                      <a:lnTo>
                        <a:pt x="6181" y="7918"/>
                      </a:lnTo>
                      <a:lnTo>
                        <a:pt x="7152" y="7663"/>
                      </a:lnTo>
                      <a:lnTo>
                        <a:pt x="8071" y="7356"/>
                      </a:lnTo>
                      <a:lnTo>
                        <a:pt x="8991" y="7050"/>
                      </a:lnTo>
                      <a:lnTo>
                        <a:pt x="10064" y="6590"/>
                      </a:lnTo>
                      <a:lnTo>
                        <a:pt x="11085" y="6130"/>
                      </a:lnTo>
                      <a:lnTo>
                        <a:pt x="12056" y="5620"/>
                      </a:lnTo>
                      <a:lnTo>
                        <a:pt x="13026" y="5058"/>
                      </a:lnTo>
                      <a:lnTo>
                        <a:pt x="13128" y="4956"/>
                      </a:lnTo>
                      <a:lnTo>
                        <a:pt x="13179" y="4853"/>
                      </a:lnTo>
                      <a:lnTo>
                        <a:pt x="13128" y="4751"/>
                      </a:lnTo>
                      <a:lnTo>
                        <a:pt x="13128" y="4649"/>
                      </a:lnTo>
                      <a:lnTo>
                        <a:pt x="13026" y="4547"/>
                      </a:lnTo>
                      <a:lnTo>
                        <a:pt x="12924" y="4496"/>
                      </a:lnTo>
                      <a:lnTo>
                        <a:pt x="12720" y="4496"/>
                      </a:lnTo>
                      <a:lnTo>
                        <a:pt x="11902" y="5007"/>
                      </a:lnTo>
                      <a:lnTo>
                        <a:pt x="11136" y="5415"/>
                      </a:lnTo>
                      <a:lnTo>
                        <a:pt x="10319" y="5824"/>
                      </a:lnTo>
                      <a:lnTo>
                        <a:pt x="9451" y="6233"/>
                      </a:lnTo>
                      <a:lnTo>
                        <a:pt x="8582" y="6539"/>
                      </a:lnTo>
                      <a:lnTo>
                        <a:pt x="7714" y="6846"/>
                      </a:lnTo>
                      <a:lnTo>
                        <a:pt x="6845" y="7152"/>
                      </a:lnTo>
                      <a:lnTo>
                        <a:pt x="5977" y="7356"/>
                      </a:lnTo>
                      <a:lnTo>
                        <a:pt x="5109" y="7510"/>
                      </a:lnTo>
                      <a:lnTo>
                        <a:pt x="4240" y="7510"/>
                      </a:lnTo>
                      <a:lnTo>
                        <a:pt x="3780" y="7459"/>
                      </a:lnTo>
                      <a:lnTo>
                        <a:pt x="3372" y="7356"/>
                      </a:lnTo>
                      <a:lnTo>
                        <a:pt x="2963" y="7203"/>
                      </a:lnTo>
                      <a:lnTo>
                        <a:pt x="2555" y="6999"/>
                      </a:lnTo>
                      <a:lnTo>
                        <a:pt x="2248" y="6743"/>
                      </a:lnTo>
                      <a:lnTo>
                        <a:pt x="1993" y="6488"/>
                      </a:lnTo>
                      <a:lnTo>
                        <a:pt x="1737" y="6233"/>
                      </a:lnTo>
                      <a:lnTo>
                        <a:pt x="1533" y="5926"/>
                      </a:lnTo>
                      <a:lnTo>
                        <a:pt x="1329" y="5569"/>
                      </a:lnTo>
                      <a:lnTo>
                        <a:pt x="1175" y="5262"/>
                      </a:lnTo>
                      <a:lnTo>
                        <a:pt x="920" y="4547"/>
                      </a:lnTo>
                      <a:lnTo>
                        <a:pt x="767" y="4036"/>
                      </a:lnTo>
                      <a:lnTo>
                        <a:pt x="716" y="3474"/>
                      </a:lnTo>
                      <a:lnTo>
                        <a:pt x="665" y="2963"/>
                      </a:lnTo>
                      <a:lnTo>
                        <a:pt x="613" y="2401"/>
                      </a:lnTo>
                      <a:lnTo>
                        <a:pt x="665" y="1380"/>
                      </a:lnTo>
                      <a:lnTo>
                        <a:pt x="716" y="307"/>
                      </a:lnTo>
                      <a:lnTo>
                        <a:pt x="716" y="154"/>
                      </a:lnTo>
                      <a:lnTo>
                        <a:pt x="613" y="52"/>
                      </a:lnTo>
                      <a:lnTo>
                        <a:pt x="56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96" name="Google Shape;96;p2"/>
                <p:cNvSpPr/>
                <p:nvPr/>
              </p:nvSpPr>
              <p:spPr>
                <a:xfrm>
                  <a:off x="4576068" y="3872671"/>
                  <a:ext cx="494349" cy="1114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48" h="3168" extrusionOk="0">
                      <a:moveTo>
                        <a:pt x="13690" y="1"/>
                      </a:moveTo>
                      <a:lnTo>
                        <a:pt x="11085" y="614"/>
                      </a:lnTo>
                      <a:lnTo>
                        <a:pt x="8480" y="1176"/>
                      </a:lnTo>
                      <a:lnTo>
                        <a:pt x="5875" y="1687"/>
                      </a:lnTo>
                      <a:lnTo>
                        <a:pt x="3218" y="2095"/>
                      </a:lnTo>
                      <a:lnTo>
                        <a:pt x="204" y="2555"/>
                      </a:lnTo>
                      <a:lnTo>
                        <a:pt x="102" y="2606"/>
                      </a:lnTo>
                      <a:lnTo>
                        <a:pt x="51" y="2708"/>
                      </a:lnTo>
                      <a:lnTo>
                        <a:pt x="0" y="2810"/>
                      </a:lnTo>
                      <a:lnTo>
                        <a:pt x="0" y="2964"/>
                      </a:lnTo>
                      <a:lnTo>
                        <a:pt x="51" y="3066"/>
                      </a:lnTo>
                      <a:lnTo>
                        <a:pt x="153" y="3117"/>
                      </a:lnTo>
                      <a:lnTo>
                        <a:pt x="256" y="3168"/>
                      </a:lnTo>
                      <a:lnTo>
                        <a:pt x="358" y="3168"/>
                      </a:lnTo>
                      <a:lnTo>
                        <a:pt x="3014" y="2759"/>
                      </a:lnTo>
                      <a:lnTo>
                        <a:pt x="5619" y="2351"/>
                      </a:lnTo>
                      <a:lnTo>
                        <a:pt x="8275" y="1840"/>
                      </a:lnTo>
                      <a:lnTo>
                        <a:pt x="10881" y="1278"/>
                      </a:lnTo>
                      <a:lnTo>
                        <a:pt x="13843" y="563"/>
                      </a:lnTo>
                      <a:lnTo>
                        <a:pt x="13945" y="512"/>
                      </a:lnTo>
                      <a:lnTo>
                        <a:pt x="14048" y="461"/>
                      </a:lnTo>
                      <a:lnTo>
                        <a:pt x="14048" y="358"/>
                      </a:lnTo>
                      <a:lnTo>
                        <a:pt x="14048" y="205"/>
                      </a:lnTo>
                      <a:lnTo>
                        <a:pt x="13997" y="103"/>
                      </a:lnTo>
                      <a:lnTo>
                        <a:pt x="13894" y="52"/>
                      </a:lnTo>
                      <a:lnTo>
                        <a:pt x="1379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97" name="Google Shape;97;p2"/>
                <p:cNvSpPr/>
                <p:nvPr/>
              </p:nvSpPr>
              <p:spPr>
                <a:xfrm>
                  <a:off x="4347755" y="3964376"/>
                  <a:ext cx="1191815" cy="4170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868" h="11851" extrusionOk="0">
                      <a:moveTo>
                        <a:pt x="512" y="0"/>
                      </a:moveTo>
                      <a:lnTo>
                        <a:pt x="409" y="51"/>
                      </a:lnTo>
                      <a:lnTo>
                        <a:pt x="307" y="102"/>
                      </a:lnTo>
                      <a:lnTo>
                        <a:pt x="256" y="204"/>
                      </a:lnTo>
                      <a:lnTo>
                        <a:pt x="205" y="307"/>
                      </a:lnTo>
                      <a:lnTo>
                        <a:pt x="103" y="1532"/>
                      </a:lnTo>
                      <a:lnTo>
                        <a:pt x="1" y="2707"/>
                      </a:lnTo>
                      <a:lnTo>
                        <a:pt x="1" y="3320"/>
                      </a:lnTo>
                      <a:lnTo>
                        <a:pt x="52" y="3933"/>
                      </a:lnTo>
                      <a:lnTo>
                        <a:pt x="154" y="4546"/>
                      </a:lnTo>
                      <a:lnTo>
                        <a:pt x="307" y="5108"/>
                      </a:lnTo>
                      <a:lnTo>
                        <a:pt x="512" y="5619"/>
                      </a:lnTo>
                      <a:lnTo>
                        <a:pt x="767" y="6130"/>
                      </a:lnTo>
                      <a:lnTo>
                        <a:pt x="1074" y="6538"/>
                      </a:lnTo>
                      <a:lnTo>
                        <a:pt x="1380" y="6998"/>
                      </a:lnTo>
                      <a:lnTo>
                        <a:pt x="1789" y="7356"/>
                      </a:lnTo>
                      <a:lnTo>
                        <a:pt x="2197" y="7713"/>
                      </a:lnTo>
                      <a:lnTo>
                        <a:pt x="2606" y="8020"/>
                      </a:lnTo>
                      <a:lnTo>
                        <a:pt x="3066" y="8326"/>
                      </a:lnTo>
                      <a:lnTo>
                        <a:pt x="3628" y="8582"/>
                      </a:lnTo>
                      <a:lnTo>
                        <a:pt x="4189" y="8837"/>
                      </a:lnTo>
                      <a:lnTo>
                        <a:pt x="4751" y="9041"/>
                      </a:lnTo>
                      <a:lnTo>
                        <a:pt x="5313" y="9195"/>
                      </a:lnTo>
                      <a:lnTo>
                        <a:pt x="6539" y="9501"/>
                      </a:lnTo>
                      <a:lnTo>
                        <a:pt x="7714" y="9705"/>
                      </a:lnTo>
                      <a:lnTo>
                        <a:pt x="8991" y="9910"/>
                      </a:lnTo>
                      <a:lnTo>
                        <a:pt x="10319" y="10165"/>
                      </a:lnTo>
                      <a:lnTo>
                        <a:pt x="12056" y="10523"/>
                      </a:lnTo>
                      <a:lnTo>
                        <a:pt x="14201" y="10880"/>
                      </a:lnTo>
                      <a:lnTo>
                        <a:pt x="16347" y="11187"/>
                      </a:lnTo>
                      <a:lnTo>
                        <a:pt x="18492" y="11442"/>
                      </a:lnTo>
                      <a:lnTo>
                        <a:pt x="20587" y="11596"/>
                      </a:lnTo>
                      <a:lnTo>
                        <a:pt x="22630" y="11749"/>
                      </a:lnTo>
                      <a:lnTo>
                        <a:pt x="24622" y="11851"/>
                      </a:lnTo>
                      <a:lnTo>
                        <a:pt x="25490" y="11851"/>
                      </a:lnTo>
                      <a:lnTo>
                        <a:pt x="25950" y="11800"/>
                      </a:lnTo>
                      <a:lnTo>
                        <a:pt x="26359" y="11749"/>
                      </a:lnTo>
                      <a:lnTo>
                        <a:pt x="26768" y="11647"/>
                      </a:lnTo>
                      <a:lnTo>
                        <a:pt x="27176" y="11544"/>
                      </a:lnTo>
                      <a:lnTo>
                        <a:pt x="27585" y="11340"/>
                      </a:lnTo>
                      <a:lnTo>
                        <a:pt x="27993" y="11136"/>
                      </a:lnTo>
                      <a:lnTo>
                        <a:pt x="28402" y="10880"/>
                      </a:lnTo>
                      <a:lnTo>
                        <a:pt x="28811" y="10625"/>
                      </a:lnTo>
                      <a:lnTo>
                        <a:pt x="29526" y="10012"/>
                      </a:lnTo>
                      <a:lnTo>
                        <a:pt x="30241" y="9297"/>
                      </a:lnTo>
                      <a:lnTo>
                        <a:pt x="30854" y="8582"/>
                      </a:lnTo>
                      <a:lnTo>
                        <a:pt x="31518" y="7815"/>
                      </a:lnTo>
                      <a:lnTo>
                        <a:pt x="32080" y="7049"/>
                      </a:lnTo>
                      <a:lnTo>
                        <a:pt x="33255" y="5415"/>
                      </a:lnTo>
                      <a:lnTo>
                        <a:pt x="33817" y="4700"/>
                      </a:lnTo>
                      <a:lnTo>
                        <a:pt x="33868" y="4597"/>
                      </a:lnTo>
                      <a:lnTo>
                        <a:pt x="33868" y="4444"/>
                      </a:lnTo>
                      <a:lnTo>
                        <a:pt x="33817" y="4393"/>
                      </a:lnTo>
                      <a:lnTo>
                        <a:pt x="33715" y="4291"/>
                      </a:lnTo>
                      <a:lnTo>
                        <a:pt x="33612" y="4240"/>
                      </a:lnTo>
                      <a:lnTo>
                        <a:pt x="33459" y="4240"/>
                      </a:lnTo>
                      <a:lnTo>
                        <a:pt x="33357" y="4291"/>
                      </a:lnTo>
                      <a:lnTo>
                        <a:pt x="33255" y="4393"/>
                      </a:lnTo>
                      <a:lnTo>
                        <a:pt x="32182" y="5925"/>
                      </a:lnTo>
                      <a:lnTo>
                        <a:pt x="31058" y="7458"/>
                      </a:lnTo>
                      <a:lnTo>
                        <a:pt x="30445" y="8173"/>
                      </a:lnTo>
                      <a:lnTo>
                        <a:pt x="29832" y="8888"/>
                      </a:lnTo>
                      <a:lnTo>
                        <a:pt x="29168" y="9552"/>
                      </a:lnTo>
                      <a:lnTo>
                        <a:pt x="28402" y="10114"/>
                      </a:lnTo>
                      <a:lnTo>
                        <a:pt x="27738" y="10574"/>
                      </a:lnTo>
                      <a:lnTo>
                        <a:pt x="27329" y="10778"/>
                      </a:lnTo>
                      <a:lnTo>
                        <a:pt x="26972" y="10931"/>
                      </a:lnTo>
                      <a:lnTo>
                        <a:pt x="26614" y="11085"/>
                      </a:lnTo>
                      <a:lnTo>
                        <a:pt x="26206" y="11136"/>
                      </a:lnTo>
                      <a:lnTo>
                        <a:pt x="25797" y="11238"/>
                      </a:lnTo>
                      <a:lnTo>
                        <a:pt x="25388" y="11238"/>
                      </a:lnTo>
                      <a:lnTo>
                        <a:pt x="23498" y="11187"/>
                      </a:lnTo>
                      <a:lnTo>
                        <a:pt x="21659" y="11085"/>
                      </a:lnTo>
                      <a:lnTo>
                        <a:pt x="19565" y="10931"/>
                      </a:lnTo>
                      <a:lnTo>
                        <a:pt x="17471" y="10676"/>
                      </a:lnTo>
                      <a:lnTo>
                        <a:pt x="15427" y="10421"/>
                      </a:lnTo>
                      <a:lnTo>
                        <a:pt x="13333" y="10114"/>
                      </a:lnTo>
                      <a:lnTo>
                        <a:pt x="11443" y="9757"/>
                      </a:lnTo>
                      <a:lnTo>
                        <a:pt x="9553" y="9399"/>
                      </a:lnTo>
                      <a:lnTo>
                        <a:pt x="7050" y="8990"/>
                      </a:lnTo>
                      <a:lnTo>
                        <a:pt x="5824" y="8735"/>
                      </a:lnTo>
                      <a:lnTo>
                        <a:pt x="5262" y="8531"/>
                      </a:lnTo>
                      <a:lnTo>
                        <a:pt x="4649" y="8377"/>
                      </a:lnTo>
                      <a:lnTo>
                        <a:pt x="4189" y="8173"/>
                      </a:lnTo>
                      <a:lnTo>
                        <a:pt x="3679" y="7969"/>
                      </a:lnTo>
                      <a:lnTo>
                        <a:pt x="3219" y="7713"/>
                      </a:lnTo>
                      <a:lnTo>
                        <a:pt x="2810" y="7407"/>
                      </a:lnTo>
                      <a:lnTo>
                        <a:pt x="2402" y="7100"/>
                      </a:lnTo>
                      <a:lnTo>
                        <a:pt x="1993" y="6743"/>
                      </a:lnTo>
                      <a:lnTo>
                        <a:pt x="1687" y="6385"/>
                      </a:lnTo>
                      <a:lnTo>
                        <a:pt x="1380" y="5925"/>
                      </a:lnTo>
                      <a:lnTo>
                        <a:pt x="1125" y="5415"/>
                      </a:lnTo>
                      <a:lnTo>
                        <a:pt x="920" y="4904"/>
                      </a:lnTo>
                      <a:lnTo>
                        <a:pt x="767" y="4342"/>
                      </a:lnTo>
                      <a:lnTo>
                        <a:pt x="665" y="3780"/>
                      </a:lnTo>
                      <a:lnTo>
                        <a:pt x="614" y="3218"/>
                      </a:lnTo>
                      <a:lnTo>
                        <a:pt x="614" y="2656"/>
                      </a:lnTo>
                      <a:lnTo>
                        <a:pt x="716" y="1481"/>
                      </a:lnTo>
                      <a:lnTo>
                        <a:pt x="818" y="307"/>
                      </a:lnTo>
                      <a:lnTo>
                        <a:pt x="818" y="204"/>
                      </a:lnTo>
                      <a:lnTo>
                        <a:pt x="767" y="102"/>
                      </a:lnTo>
                      <a:lnTo>
                        <a:pt x="665" y="51"/>
                      </a:lnTo>
                      <a:lnTo>
                        <a:pt x="51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98" name="Google Shape;98;p2"/>
                <p:cNvSpPr/>
                <p:nvPr/>
              </p:nvSpPr>
              <p:spPr>
                <a:xfrm>
                  <a:off x="5025444" y="3852894"/>
                  <a:ext cx="591438" cy="2912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07" h="8277" extrusionOk="0">
                      <a:moveTo>
                        <a:pt x="205" y="1"/>
                      </a:moveTo>
                      <a:lnTo>
                        <a:pt x="103" y="103"/>
                      </a:lnTo>
                      <a:lnTo>
                        <a:pt x="52" y="205"/>
                      </a:lnTo>
                      <a:lnTo>
                        <a:pt x="1" y="307"/>
                      </a:lnTo>
                      <a:lnTo>
                        <a:pt x="52" y="410"/>
                      </a:lnTo>
                      <a:lnTo>
                        <a:pt x="103" y="512"/>
                      </a:lnTo>
                      <a:lnTo>
                        <a:pt x="1482" y="1687"/>
                      </a:lnTo>
                      <a:lnTo>
                        <a:pt x="2861" y="2759"/>
                      </a:lnTo>
                      <a:lnTo>
                        <a:pt x="4342" y="3781"/>
                      </a:lnTo>
                      <a:lnTo>
                        <a:pt x="5875" y="4700"/>
                      </a:lnTo>
                      <a:lnTo>
                        <a:pt x="7458" y="5518"/>
                      </a:lnTo>
                      <a:lnTo>
                        <a:pt x="9093" y="6284"/>
                      </a:lnTo>
                      <a:lnTo>
                        <a:pt x="10728" y="6897"/>
                      </a:lnTo>
                      <a:lnTo>
                        <a:pt x="12464" y="7408"/>
                      </a:lnTo>
                      <a:lnTo>
                        <a:pt x="13435" y="7714"/>
                      </a:lnTo>
                      <a:lnTo>
                        <a:pt x="14406" y="7919"/>
                      </a:lnTo>
                      <a:lnTo>
                        <a:pt x="15427" y="8123"/>
                      </a:lnTo>
                      <a:lnTo>
                        <a:pt x="16449" y="8276"/>
                      </a:lnTo>
                      <a:lnTo>
                        <a:pt x="16551" y="8276"/>
                      </a:lnTo>
                      <a:lnTo>
                        <a:pt x="16653" y="8225"/>
                      </a:lnTo>
                      <a:lnTo>
                        <a:pt x="16755" y="8174"/>
                      </a:lnTo>
                      <a:lnTo>
                        <a:pt x="16806" y="8021"/>
                      </a:lnTo>
                      <a:lnTo>
                        <a:pt x="16806" y="7919"/>
                      </a:lnTo>
                      <a:lnTo>
                        <a:pt x="16755" y="7816"/>
                      </a:lnTo>
                      <a:lnTo>
                        <a:pt x="16704" y="7714"/>
                      </a:lnTo>
                      <a:lnTo>
                        <a:pt x="16602" y="7663"/>
                      </a:lnTo>
                      <a:lnTo>
                        <a:pt x="14865" y="7357"/>
                      </a:lnTo>
                      <a:lnTo>
                        <a:pt x="13128" y="6999"/>
                      </a:lnTo>
                      <a:lnTo>
                        <a:pt x="11443" y="6488"/>
                      </a:lnTo>
                      <a:lnTo>
                        <a:pt x="9808" y="5875"/>
                      </a:lnTo>
                      <a:lnTo>
                        <a:pt x="8174" y="5211"/>
                      </a:lnTo>
                      <a:lnTo>
                        <a:pt x="6641" y="4445"/>
                      </a:lnTo>
                      <a:lnTo>
                        <a:pt x="5109" y="3526"/>
                      </a:lnTo>
                      <a:lnTo>
                        <a:pt x="3627" y="2606"/>
                      </a:lnTo>
                      <a:lnTo>
                        <a:pt x="2810" y="1993"/>
                      </a:lnTo>
                      <a:lnTo>
                        <a:pt x="2044" y="1380"/>
                      </a:lnTo>
                      <a:lnTo>
                        <a:pt x="1278" y="767"/>
                      </a:lnTo>
                      <a:lnTo>
                        <a:pt x="562" y="52"/>
                      </a:lnTo>
                      <a:lnTo>
                        <a:pt x="46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99" name="Google Shape;99;p2"/>
                <p:cNvSpPr/>
                <p:nvPr/>
              </p:nvSpPr>
              <p:spPr>
                <a:xfrm>
                  <a:off x="5011052" y="3105142"/>
                  <a:ext cx="555509" cy="7603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86" h="21608" extrusionOk="0">
                      <a:moveTo>
                        <a:pt x="15428" y="0"/>
                      </a:moveTo>
                      <a:lnTo>
                        <a:pt x="15325" y="51"/>
                      </a:lnTo>
                      <a:lnTo>
                        <a:pt x="15223" y="153"/>
                      </a:lnTo>
                      <a:lnTo>
                        <a:pt x="12414" y="4342"/>
                      </a:lnTo>
                      <a:lnTo>
                        <a:pt x="9553" y="8480"/>
                      </a:lnTo>
                      <a:lnTo>
                        <a:pt x="6590" y="12566"/>
                      </a:lnTo>
                      <a:lnTo>
                        <a:pt x="3577" y="16602"/>
                      </a:lnTo>
                      <a:lnTo>
                        <a:pt x="103" y="21097"/>
                      </a:lnTo>
                      <a:lnTo>
                        <a:pt x="1" y="21199"/>
                      </a:lnTo>
                      <a:lnTo>
                        <a:pt x="1" y="21352"/>
                      </a:lnTo>
                      <a:lnTo>
                        <a:pt x="52" y="21454"/>
                      </a:lnTo>
                      <a:lnTo>
                        <a:pt x="103" y="21556"/>
                      </a:lnTo>
                      <a:lnTo>
                        <a:pt x="205" y="21608"/>
                      </a:lnTo>
                      <a:lnTo>
                        <a:pt x="410" y="21608"/>
                      </a:lnTo>
                      <a:lnTo>
                        <a:pt x="512" y="21505"/>
                      </a:lnTo>
                      <a:lnTo>
                        <a:pt x="3628" y="17521"/>
                      </a:lnTo>
                      <a:lnTo>
                        <a:pt x="6641" y="13486"/>
                      </a:lnTo>
                      <a:lnTo>
                        <a:pt x="9655" y="9399"/>
                      </a:lnTo>
                      <a:lnTo>
                        <a:pt x="12567" y="5210"/>
                      </a:lnTo>
                      <a:lnTo>
                        <a:pt x="15734" y="460"/>
                      </a:lnTo>
                      <a:lnTo>
                        <a:pt x="15785" y="358"/>
                      </a:lnTo>
                      <a:lnTo>
                        <a:pt x="15785" y="204"/>
                      </a:lnTo>
                      <a:lnTo>
                        <a:pt x="15734" y="153"/>
                      </a:lnTo>
                      <a:lnTo>
                        <a:pt x="15632" y="51"/>
                      </a:lnTo>
                      <a:lnTo>
                        <a:pt x="1553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00" name="Google Shape;100;p2"/>
                <p:cNvSpPr/>
                <p:nvPr/>
              </p:nvSpPr>
              <p:spPr>
                <a:xfrm>
                  <a:off x="4638988" y="4296922"/>
                  <a:ext cx="21571" cy="323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3" h="9195" extrusionOk="0">
                      <a:moveTo>
                        <a:pt x="204" y="0"/>
                      </a:moveTo>
                      <a:lnTo>
                        <a:pt x="102" y="51"/>
                      </a:lnTo>
                      <a:lnTo>
                        <a:pt x="0" y="153"/>
                      </a:lnTo>
                      <a:lnTo>
                        <a:pt x="0" y="307"/>
                      </a:lnTo>
                      <a:lnTo>
                        <a:pt x="0" y="8888"/>
                      </a:lnTo>
                      <a:lnTo>
                        <a:pt x="0" y="9041"/>
                      </a:lnTo>
                      <a:lnTo>
                        <a:pt x="102" y="9144"/>
                      </a:lnTo>
                      <a:lnTo>
                        <a:pt x="204" y="9195"/>
                      </a:lnTo>
                      <a:lnTo>
                        <a:pt x="409" y="9195"/>
                      </a:lnTo>
                      <a:lnTo>
                        <a:pt x="511" y="9144"/>
                      </a:lnTo>
                      <a:lnTo>
                        <a:pt x="562" y="9041"/>
                      </a:lnTo>
                      <a:lnTo>
                        <a:pt x="613" y="8888"/>
                      </a:lnTo>
                      <a:lnTo>
                        <a:pt x="613" y="307"/>
                      </a:lnTo>
                      <a:lnTo>
                        <a:pt x="562" y="153"/>
                      </a:lnTo>
                      <a:lnTo>
                        <a:pt x="511" y="51"/>
                      </a:lnTo>
                      <a:lnTo>
                        <a:pt x="40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01" name="Google Shape;101;p2"/>
                <p:cNvSpPr/>
                <p:nvPr/>
              </p:nvSpPr>
              <p:spPr>
                <a:xfrm>
                  <a:off x="4633569" y="4559333"/>
                  <a:ext cx="986904" cy="1096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45" h="3117" extrusionOk="0">
                      <a:moveTo>
                        <a:pt x="27687" y="1"/>
                      </a:moveTo>
                      <a:lnTo>
                        <a:pt x="26410" y="410"/>
                      </a:lnTo>
                      <a:lnTo>
                        <a:pt x="25133" y="767"/>
                      </a:lnTo>
                      <a:lnTo>
                        <a:pt x="23805" y="1125"/>
                      </a:lnTo>
                      <a:lnTo>
                        <a:pt x="22477" y="1431"/>
                      </a:lnTo>
                      <a:lnTo>
                        <a:pt x="21149" y="1687"/>
                      </a:lnTo>
                      <a:lnTo>
                        <a:pt x="19820" y="1891"/>
                      </a:lnTo>
                      <a:lnTo>
                        <a:pt x="18492" y="2095"/>
                      </a:lnTo>
                      <a:lnTo>
                        <a:pt x="17164" y="2249"/>
                      </a:lnTo>
                      <a:lnTo>
                        <a:pt x="15836" y="2351"/>
                      </a:lnTo>
                      <a:lnTo>
                        <a:pt x="14457" y="2453"/>
                      </a:lnTo>
                      <a:lnTo>
                        <a:pt x="13129" y="2504"/>
                      </a:lnTo>
                      <a:lnTo>
                        <a:pt x="10421" y="2504"/>
                      </a:lnTo>
                      <a:lnTo>
                        <a:pt x="9093" y="2453"/>
                      </a:lnTo>
                      <a:lnTo>
                        <a:pt x="7714" y="2351"/>
                      </a:lnTo>
                      <a:lnTo>
                        <a:pt x="6386" y="2249"/>
                      </a:lnTo>
                      <a:lnTo>
                        <a:pt x="4854" y="2044"/>
                      </a:lnTo>
                      <a:lnTo>
                        <a:pt x="3372" y="1789"/>
                      </a:lnTo>
                      <a:lnTo>
                        <a:pt x="1891" y="1533"/>
                      </a:lnTo>
                      <a:lnTo>
                        <a:pt x="409" y="1176"/>
                      </a:lnTo>
                      <a:lnTo>
                        <a:pt x="256" y="1176"/>
                      </a:lnTo>
                      <a:lnTo>
                        <a:pt x="154" y="1227"/>
                      </a:lnTo>
                      <a:lnTo>
                        <a:pt x="52" y="1329"/>
                      </a:lnTo>
                      <a:lnTo>
                        <a:pt x="52" y="1431"/>
                      </a:lnTo>
                      <a:lnTo>
                        <a:pt x="1" y="1533"/>
                      </a:lnTo>
                      <a:lnTo>
                        <a:pt x="52" y="1636"/>
                      </a:lnTo>
                      <a:lnTo>
                        <a:pt x="103" y="1738"/>
                      </a:lnTo>
                      <a:lnTo>
                        <a:pt x="256" y="1789"/>
                      </a:lnTo>
                      <a:lnTo>
                        <a:pt x="1584" y="2095"/>
                      </a:lnTo>
                      <a:lnTo>
                        <a:pt x="2912" y="2351"/>
                      </a:lnTo>
                      <a:lnTo>
                        <a:pt x="4241" y="2555"/>
                      </a:lnTo>
                      <a:lnTo>
                        <a:pt x="5569" y="2759"/>
                      </a:lnTo>
                      <a:lnTo>
                        <a:pt x="6948" y="2913"/>
                      </a:lnTo>
                      <a:lnTo>
                        <a:pt x="8327" y="3015"/>
                      </a:lnTo>
                      <a:lnTo>
                        <a:pt x="9655" y="3066"/>
                      </a:lnTo>
                      <a:lnTo>
                        <a:pt x="11034" y="3117"/>
                      </a:lnTo>
                      <a:lnTo>
                        <a:pt x="13742" y="3117"/>
                      </a:lnTo>
                      <a:lnTo>
                        <a:pt x="15121" y="3015"/>
                      </a:lnTo>
                      <a:lnTo>
                        <a:pt x="16500" y="2913"/>
                      </a:lnTo>
                      <a:lnTo>
                        <a:pt x="17828" y="2810"/>
                      </a:lnTo>
                      <a:lnTo>
                        <a:pt x="19207" y="2606"/>
                      </a:lnTo>
                      <a:lnTo>
                        <a:pt x="20536" y="2402"/>
                      </a:lnTo>
                      <a:lnTo>
                        <a:pt x="21915" y="2146"/>
                      </a:lnTo>
                      <a:lnTo>
                        <a:pt x="23396" y="1840"/>
                      </a:lnTo>
                      <a:lnTo>
                        <a:pt x="24877" y="1482"/>
                      </a:lnTo>
                      <a:lnTo>
                        <a:pt x="26359" y="1023"/>
                      </a:lnTo>
                      <a:lnTo>
                        <a:pt x="27840" y="563"/>
                      </a:lnTo>
                      <a:lnTo>
                        <a:pt x="27993" y="512"/>
                      </a:lnTo>
                      <a:lnTo>
                        <a:pt x="28045" y="410"/>
                      </a:lnTo>
                      <a:lnTo>
                        <a:pt x="28045" y="307"/>
                      </a:lnTo>
                      <a:lnTo>
                        <a:pt x="28045" y="205"/>
                      </a:lnTo>
                      <a:lnTo>
                        <a:pt x="27993" y="103"/>
                      </a:lnTo>
                      <a:lnTo>
                        <a:pt x="2794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02" name="Google Shape;102;p2"/>
                <p:cNvSpPr/>
                <p:nvPr/>
              </p:nvSpPr>
              <p:spPr>
                <a:xfrm>
                  <a:off x="4549077" y="4597092"/>
                  <a:ext cx="111482" cy="6525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8" h="18544" extrusionOk="0">
                      <a:moveTo>
                        <a:pt x="2810" y="1"/>
                      </a:moveTo>
                      <a:lnTo>
                        <a:pt x="2708" y="52"/>
                      </a:lnTo>
                      <a:lnTo>
                        <a:pt x="2657" y="103"/>
                      </a:lnTo>
                      <a:lnTo>
                        <a:pt x="2606" y="205"/>
                      </a:lnTo>
                      <a:lnTo>
                        <a:pt x="1687" y="6539"/>
                      </a:lnTo>
                      <a:lnTo>
                        <a:pt x="359" y="15581"/>
                      </a:lnTo>
                      <a:lnTo>
                        <a:pt x="1" y="18135"/>
                      </a:lnTo>
                      <a:lnTo>
                        <a:pt x="1" y="18288"/>
                      </a:lnTo>
                      <a:lnTo>
                        <a:pt x="52" y="18390"/>
                      </a:lnTo>
                      <a:lnTo>
                        <a:pt x="154" y="18492"/>
                      </a:lnTo>
                      <a:lnTo>
                        <a:pt x="256" y="18543"/>
                      </a:lnTo>
                      <a:lnTo>
                        <a:pt x="359" y="18543"/>
                      </a:lnTo>
                      <a:lnTo>
                        <a:pt x="461" y="18492"/>
                      </a:lnTo>
                      <a:lnTo>
                        <a:pt x="563" y="18441"/>
                      </a:lnTo>
                      <a:lnTo>
                        <a:pt x="563" y="18339"/>
                      </a:lnTo>
                      <a:lnTo>
                        <a:pt x="1482" y="12005"/>
                      </a:lnTo>
                      <a:lnTo>
                        <a:pt x="2810" y="2963"/>
                      </a:lnTo>
                      <a:lnTo>
                        <a:pt x="3168" y="409"/>
                      </a:lnTo>
                      <a:lnTo>
                        <a:pt x="3168" y="256"/>
                      </a:lnTo>
                      <a:lnTo>
                        <a:pt x="3117" y="154"/>
                      </a:lnTo>
                      <a:lnTo>
                        <a:pt x="3015" y="52"/>
                      </a:lnTo>
                      <a:lnTo>
                        <a:pt x="2913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03" name="Google Shape;103;p2"/>
                <p:cNvSpPr/>
                <p:nvPr/>
              </p:nvSpPr>
              <p:spPr>
                <a:xfrm>
                  <a:off x="5611463" y="4557539"/>
                  <a:ext cx="100679" cy="753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61" h="21404" extrusionOk="0">
                      <a:moveTo>
                        <a:pt x="358" y="1"/>
                      </a:moveTo>
                      <a:lnTo>
                        <a:pt x="204" y="52"/>
                      </a:lnTo>
                      <a:lnTo>
                        <a:pt x="102" y="52"/>
                      </a:lnTo>
                      <a:lnTo>
                        <a:pt x="51" y="154"/>
                      </a:lnTo>
                      <a:lnTo>
                        <a:pt x="0" y="256"/>
                      </a:lnTo>
                      <a:lnTo>
                        <a:pt x="0" y="410"/>
                      </a:lnTo>
                      <a:lnTo>
                        <a:pt x="256" y="1431"/>
                      </a:lnTo>
                      <a:lnTo>
                        <a:pt x="460" y="2504"/>
                      </a:lnTo>
                      <a:lnTo>
                        <a:pt x="715" y="4138"/>
                      </a:lnTo>
                      <a:lnTo>
                        <a:pt x="971" y="5824"/>
                      </a:lnTo>
                      <a:lnTo>
                        <a:pt x="1226" y="8174"/>
                      </a:lnTo>
                      <a:lnTo>
                        <a:pt x="1481" y="10473"/>
                      </a:lnTo>
                      <a:lnTo>
                        <a:pt x="1737" y="12822"/>
                      </a:lnTo>
                      <a:lnTo>
                        <a:pt x="1890" y="15121"/>
                      </a:lnTo>
                      <a:lnTo>
                        <a:pt x="2094" y="18135"/>
                      </a:lnTo>
                      <a:lnTo>
                        <a:pt x="2248" y="21149"/>
                      </a:lnTo>
                      <a:lnTo>
                        <a:pt x="2248" y="21251"/>
                      </a:lnTo>
                      <a:lnTo>
                        <a:pt x="2350" y="21353"/>
                      </a:lnTo>
                      <a:lnTo>
                        <a:pt x="2401" y="21404"/>
                      </a:lnTo>
                      <a:lnTo>
                        <a:pt x="2656" y="21404"/>
                      </a:lnTo>
                      <a:lnTo>
                        <a:pt x="2759" y="21353"/>
                      </a:lnTo>
                      <a:lnTo>
                        <a:pt x="2810" y="21251"/>
                      </a:lnTo>
                      <a:lnTo>
                        <a:pt x="2861" y="21149"/>
                      </a:lnTo>
                      <a:lnTo>
                        <a:pt x="2707" y="18543"/>
                      </a:lnTo>
                      <a:lnTo>
                        <a:pt x="2554" y="15938"/>
                      </a:lnTo>
                      <a:lnTo>
                        <a:pt x="2401" y="13333"/>
                      </a:lnTo>
                      <a:lnTo>
                        <a:pt x="2146" y="10728"/>
                      </a:lnTo>
                      <a:lnTo>
                        <a:pt x="1686" y="6693"/>
                      </a:lnTo>
                      <a:lnTo>
                        <a:pt x="1430" y="4700"/>
                      </a:lnTo>
                      <a:lnTo>
                        <a:pt x="1124" y="2708"/>
                      </a:lnTo>
                      <a:lnTo>
                        <a:pt x="869" y="1482"/>
                      </a:lnTo>
                      <a:lnTo>
                        <a:pt x="613" y="256"/>
                      </a:lnTo>
                      <a:lnTo>
                        <a:pt x="562" y="103"/>
                      </a:lnTo>
                      <a:lnTo>
                        <a:pt x="460" y="52"/>
                      </a:lnTo>
                      <a:lnTo>
                        <a:pt x="35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04" name="Google Shape;104;p2"/>
                <p:cNvSpPr/>
                <p:nvPr/>
              </p:nvSpPr>
              <p:spPr>
                <a:xfrm>
                  <a:off x="4734247" y="4976370"/>
                  <a:ext cx="239116" cy="3218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95" h="9145" extrusionOk="0">
                      <a:moveTo>
                        <a:pt x="256" y="1"/>
                      </a:moveTo>
                      <a:lnTo>
                        <a:pt x="154" y="52"/>
                      </a:lnTo>
                      <a:lnTo>
                        <a:pt x="103" y="154"/>
                      </a:lnTo>
                      <a:lnTo>
                        <a:pt x="51" y="256"/>
                      </a:lnTo>
                      <a:lnTo>
                        <a:pt x="0" y="358"/>
                      </a:lnTo>
                      <a:lnTo>
                        <a:pt x="51" y="461"/>
                      </a:lnTo>
                      <a:lnTo>
                        <a:pt x="103" y="563"/>
                      </a:lnTo>
                      <a:lnTo>
                        <a:pt x="256" y="614"/>
                      </a:lnTo>
                      <a:lnTo>
                        <a:pt x="5721" y="1993"/>
                      </a:lnTo>
                      <a:lnTo>
                        <a:pt x="5721" y="1993"/>
                      </a:lnTo>
                      <a:lnTo>
                        <a:pt x="5721" y="2402"/>
                      </a:lnTo>
                      <a:lnTo>
                        <a:pt x="5824" y="4036"/>
                      </a:lnTo>
                      <a:lnTo>
                        <a:pt x="6130" y="7816"/>
                      </a:lnTo>
                      <a:lnTo>
                        <a:pt x="6130" y="8531"/>
                      </a:lnTo>
                      <a:lnTo>
                        <a:pt x="6130" y="8736"/>
                      </a:lnTo>
                      <a:lnTo>
                        <a:pt x="6181" y="8787"/>
                      </a:lnTo>
                      <a:lnTo>
                        <a:pt x="6181" y="8889"/>
                      </a:lnTo>
                      <a:lnTo>
                        <a:pt x="6181" y="8991"/>
                      </a:lnTo>
                      <a:lnTo>
                        <a:pt x="6232" y="9093"/>
                      </a:lnTo>
                      <a:lnTo>
                        <a:pt x="6334" y="9144"/>
                      </a:lnTo>
                      <a:lnTo>
                        <a:pt x="6590" y="9144"/>
                      </a:lnTo>
                      <a:lnTo>
                        <a:pt x="6692" y="9093"/>
                      </a:lnTo>
                      <a:lnTo>
                        <a:pt x="6743" y="8889"/>
                      </a:lnTo>
                      <a:lnTo>
                        <a:pt x="6794" y="8685"/>
                      </a:lnTo>
                      <a:lnTo>
                        <a:pt x="6743" y="8225"/>
                      </a:lnTo>
                      <a:lnTo>
                        <a:pt x="6641" y="6590"/>
                      </a:lnTo>
                      <a:lnTo>
                        <a:pt x="6386" y="2759"/>
                      </a:lnTo>
                      <a:lnTo>
                        <a:pt x="6334" y="2095"/>
                      </a:lnTo>
                      <a:lnTo>
                        <a:pt x="6334" y="1891"/>
                      </a:lnTo>
                      <a:lnTo>
                        <a:pt x="6334" y="1840"/>
                      </a:lnTo>
                      <a:lnTo>
                        <a:pt x="6334" y="1687"/>
                      </a:lnTo>
                      <a:lnTo>
                        <a:pt x="6232" y="1533"/>
                      </a:lnTo>
                      <a:lnTo>
                        <a:pt x="6130" y="1482"/>
                      </a:lnTo>
                      <a:lnTo>
                        <a:pt x="40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05" name="Google Shape;105;p2"/>
                <p:cNvSpPr/>
                <p:nvPr/>
              </p:nvSpPr>
              <p:spPr>
                <a:xfrm>
                  <a:off x="4777390" y="1593379"/>
                  <a:ext cx="116866" cy="755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21" h="2147" extrusionOk="0">
                      <a:moveTo>
                        <a:pt x="1328" y="1"/>
                      </a:moveTo>
                      <a:lnTo>
                        <a:pt x="971" y="154"/>
                      </a:lnTo>
                      <a:lnTo>
                        <a:pt x="613" y="358"/>
                      </a:lnTo>
                      <a:lnTo>
                        <a:pt x="307" y="716"/>
                      </a:lnTo>
                      <a:lnTo>
                        <a:pt x="51" y="1124"/>
                      </a:lnTo>
                      <a:lnTo>
                        <a:pt x="0" y="1227"/>
                      </a:lnTo>
                      <a:lnTo>
                        <a:pt x="0" y="1380"/>
                      </a:lnTo>
                      <a:lnTo>
                        <a:pt x="51" y="1482"/>
                      </a:lnTo>
                      <a:lnTo>
                        <a:pt x="154" y="1533"/>
                      </a:lnTo>
                      <a:lnTo>
                        <a:pt x="256" y="1584"/>
                      </a:lnTo>
                      <a:lnTo>
                        <a:pt x="358" y="1584"/>
                      </a:lnTo>
                      <a:lnTo>
                        <a:pt x="511" y="1533"/>
                      </a:lnTo>
                      <a:lnTo>
                        <a:pt x="562" y="1431"/>
                      </a:lnTo>
                      <a:lnTo>
                        <a:pt x="767" y="1124"/>
                      </a:lnTo>
                      <a:lnTo>
                        <a:pt x="767" y="1073"/>
                      </a:lnTo>
                      <a:lnTo>
                        <a:pt x="818" y="1022"/>
                      </a:lnTo>
                      <a:lnTo>
                        <a:pt x="971" y="920"/>
                      </a:lnTo>
                      <a:lnTo>
                        <a:pt x="1022" y="869"/>
                      </a:lnTo>
                      <a:lnTo>
                        <a:pt x="1022" y="818"/>
                      </a:lnTo>
                      <a:lnTo>
                        <a:pt x="1073" y="767"/>
                      </a:lnTo>
                      <a:lnTo>
                        <a:pt x="1175" y="716"/>
                      </a:lnTo>
                      <a:lnTo>
                        <a:pt x="1277" y="665"/>
                      </a:lnTo>
                      <a:lnTo>
                        <a:pt x="1328" y="665"/>
                      </a:lnTo>
                      <a:lnTo>
                        <a:pt x="1379" y="614"/>
                      </a:lnTo>
                      <a:lnTo>
                        <a:pt x="1839" y="614"/>
                      </a:lnTo>
                      <a:lnTo>
                        <a:pt x="1890" y="665"/>
                      </a:lnTo>
                      <a:lnTo>
                        <a:pt x="1941" y="665"/>
                      </a:lnTo>
                      <a:lnTo>
                        <a:pt x="2095" y="767"/>
                      </a:lnTo>
                      <a:lnTo>
                        <a:pt x="2146" y="818"/>
                      </a:lnTo>
                      <a:lnTo>
                        <a:pt x="2299" y="971"/>
                      </a:lnTo>
                      <a:lnTo>
                        <a:pt x="2350" y="1022"/>
                      </a:lnTo>
                      <a:lnTo>
                        <a:pt x="2401" y="1124"/>
                      </a:lnTo>
                      <a:lnTo>
                        <a:pt x="2503" y="1380"/>
                      </a:lnTo>
                      <a:lnTo>
                        <a:pt x="2657" y="1635"/>
                      </a:lnTo>
                      <a:lnTo>
                        <a:pt x="2708" y="1942"/>
                      </a:lnTo>
                      <a:lnTo>
                        <a:pt x="2810" y="2044"/>
                      </a:lnTo>
                      <a:lnTo>
                        <a:pt x="2861" y="2095"/>
                      </a:lnTo>
                      <a:lnTo>
                        <a:pt x="3014" y="2146"/>
                      </a:lnTo>
                      <a:lnTo>
                        <a:pt x="3116" y="2146"/>
                      </a:lnTo>
                      <a:lnTo>
                        <a:pt x="3218" y="2095"/>
                      </a:lnTo>
                      <a:lnTo>
                        <a:pt x="3270" y="1993"/>
                      </a:lnTo>
                      <a:lnTo>
                        <a:pt x="3321" y="1891"/>
                      </a:lnTo>
                      <a:lnTo>
                        <a:pt x="3321" y="1788"/>
                      </a:lnTo>
                      <a:lnTo>
                        <a:pt x="3167" y="1278"/>
                      </a:lnTo>
                      <a:lnTo>
                        <a:pt x="2912" y="767"/>
                      </a:lnTo>
                      <a:lnTo>
                        <a:pt x="2759" y="563"/>
                      </a:lnTo>
                      <a:lnTo>
                        <a:pt x="2554" y="358"/>
                      </a:lnTo>
                      <a:lnTo>
                        <a:pt x="2350" y="205"/>
                      </a:lnTo>
                      <a:lnTo>
                        <a:pt x="2095" y="52"/>
                      </a:lnTo>
                      <a:lnTo>
                        <a:pt x="189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06" name="Google Shape;106;p2"/>
                <p:cNvSpPr/>
                <p:nvPr/>
              </p:nvSpPr>
              <p:spPr>
                <a:xfrm>
                  <a:off x="4897810" y="1810889"/>
                  <a:ext cx="278670" cy="41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19" h="1176" extrusionOk="0">
                      <a:moveTo>
                        <a:pt x="205" y="0"/>
                      </a:moveTo>
                      <a:lnTo>
                        <a:pt x="103" y="52"/>
                      </a:lnTo>
                      <a:lnTo>
                        <a:pt x="52" y="154"/>
                      </a:lnTo>
                      <a:lnTo>
                        <a:pt x="1" y="256"/>
                      </a:lnTo>
                      <a:lnTo>
                        <a:pt x="52" y="358"/>
                      </a:lnTo>
                      <a:lnTo>
                        <a:pt x="103" y="460"/>
                      </a:lnTo>
                      <a:lnTo>
                        <a:pt x="205" y="562"/>
                      </a:lnTo>
                      <a:lnTo>
                        <a:pt x="307" y="613"/>
                      </a:lnTo>
                      <a:lnTo>
                        <a:pt x="1584" y="716"/>
                      </a:lnTo>
                      <a:lnTo>
                        <a:pt x="2861" y="818"/>
                      </a:lnTo>
                      <a:lnTo>
                        <a:pt x="6539" y="1073"/>
                      </a:lnTo>
                      <a:lnTo>
                        <a:pt x="7612" y="1175"/>
                      </a:lnTo>
                      <a:lnTo>
                        <a:pt x="7714" y="1175"/>
                      </a:lnTo>
                      <a:lnTo>
                        <a:pt x="7816" y="1124"/>
                      </a:lnTo>
                      <a:lnTo>
                        <a:pt x="7867" y="1022"/>
                      </a:lnTo>
                      <a:lnTo>
                        <a:pt x="7918" y="920"/>
                      </a:lnTo>
                      <a:lnTo>
                        <a:pt x="7867" y="767"/>
                      </a:lnTo>
                      <a:lnTo>
                        <a:pt x="7816" y="665"/>
                      </a:lnTo>
                      <a:lnTo>
                        <a:pt x="7714" y="613"/>
                      </a:lnTo>
                      <a:lnTo>
                        <a:pt x="7612" y="562"/>
                      </a:lnTo>
                      <a:lnTo>
                        <a:pt x="6335" y="460"/>
                      </a:lnTo>
                      <a:lnTo>
                        <a:pt x="5058" y="358"/>
                      </a:lnTo>
                      <a:lnTo>
                        <a:pt x="1380" y="103"/>
                      </a:lnTo>
                      <a:lnTo>
                        <a:pt x="3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07" name="Google Shape;107;p2"/>
                <p:cNvSpPr/>
                <p:nvPr/>
              </p:nvSpPr>
              <p:spPr>
                <a:xfrm>
                  <a:off x="4680301" y="1765951"/>
                  <a:ext cx="91740" cy="32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7" h="920" extrusionOk="0">
                      <a:moveTo>
                        <a:pt x="767" y="0"/>
                      </a:moveTo>
                      <a:lnTo>
                        <a:pt x="205" y="103"/>
                      </a:lnTo>
                      <a:lnTo>
                        <a:pt x="103" y="154"/>
                      </a:lnTo>
                      <a:lnTo>
                        <a:pt x="1" y="256"/>
                      </a:lnTo>
                      <a:lnTo>
                        <a:pt x="1" y="358"/>
                      </a:lnTo>
                      <a:lnTo>
                        <a:pt x="1" y="460"/>
                      </a:lnTo>
                      <a:lnTo>
                        <a:pt x="52" y="613"/>
                      </a:lnTo>
                      <a:lnTo>
                        <a:pt x="154" y="665"/>
                      </a:lnTo>
                      <a:lnTo>
                        <a:pt x="256" y="716"/>
                      </a:lnTo>
                      <a:lnTo>
                        <a:pt x="358" y="716"/>
                      </a:lnTo>
                      <a:lnTo>
                        <a:pt x="818" y="613"/>
                      </a:lnTo>
                      <a:lnTo>
                        <a:pt x="1380" y="613"/>
                      </a:lnTo>
                      <a:lnTo>
                        <a:pt x="1482" y="665"/>
                      </a:lnTo>
                      <a:lnTo>
                        <a:pt x="1738" y="716"/>
                      </a:lnTo>
                      <a:lnTo>
                        <a:pt x="2146" y="920"/>
                      </a:lnTo>
                      <a:lnTo>
                        <a:pt x="2351" y="920"/>
                      </a:lnTo>
                      <a:lnTo>
                        <a:pt x="2453" y="869"/>
                      </a:lnTo>
                      <a:lnTo>
                        <a:pt x="2555" y="767"/>
                      </a:lnTo>
                      <a:lnTo>
                        <a:pt x="2606" y="665"/>
                      </a:lnTo>
                      <a:lnTo>
                        <a:pt x="2606" y="562"/>
                      </a:lnTo>
                      <a:lnTo>
                        <a:pt x="2555" y="460"/>
                      </a:lnTo>
                      <a:lnTo>
                        <a:pt x="2453" y="358"/>
                      </a:lnTo>
                      <a:lnTo>
                        <a:pt x="1891" y="154"/>
                      </a:lnTo>
                      <a:lnTo>
                        <a:pt x="132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08" name="Google Shape;108;p2"/>
                <p:cNvSpPr/>
                <p:nvPr/>
              </p:nvSpPr>
              <p:spPr>
                <a:xfrm>
                  <a:off x="4705497" y="2094907"/>
                  <a:ext cx="93500" cy="37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57" h="1074" extrusionOk="0">
                      <a:moveTo>
                        <a:pt x="307" y="0"/>
                      </a:moveTo>
                      <a:lnTo>
                        <a:pt x="153" y="51"/>
                      </a:lnTo>
                      <a:lnTo>
                        <a:pt x="51" y="103"/>
                      </a:lnTo>
                      <a:lnTo>
                        <a:pt x="0" y="205"/>
                      </a:lnTo>
                      <a:lnTo>
                        <a:pt x="0" y="307"/>
                      </a:lnTo>
                      <a:lnTo>
                        <a:pt x="0" y="409"/>
                      </a:lnTo>
                      <a:lnTo>
                        <a:pt x="51" y="511"/>
                      </a:lnTo>
                      <a:lnTo>
                        <a:pt x="153" y="613"/>
                      </a:lnTo>
                      <a:lnTo>
                        <a:pt x="766" y="613"/>
                      </a:lnTo>
                      <a:lnTo>
                        <a:pt x="1277" y="715"/>
                      </a:lnTo>
                      <a:lnTo>
                        <a:pt x="1737" y="869"/>
                      </a:lnTo>
                      <a:lnTo>
                        <a:pt x="2197" y="1022"/>
                      </a:lnTo>
                      <a:lnTo>
                        <a:pt x="2299" y="1073"/>
                      </a:lnTo>
                      <a:lnTo>
                        <a:pt x="2401" y="1073"/>
                      </a:lnTo>
                      <a:lnTo>
                        <a:pt x="2503" y="1022"/>
                      </a:lnTo>
                      <a:lnTo>
                        <a:pt x="2605" y="920"/>
                      </a:lnTo>
                      <a:lnTo>
                        <a:pt x="2656" y="818"/>
                      </a:lnTo>
                      <a:lnTo>
                        <a:pt x="2656" y="715"/>
                      </a:lnTo>
                      <a:lnTo>
                        <a:pt x="2605" y="613"/>
                      </a:lnTo>
                      <a:lnTo>
                        <a:pt x="2503" y="511"/>
                      </a:lnTo>
                      <a:lnTo>
                        <a:pt x="1992" y="307"/>
                      </a:lnTo>
                      <a:lnTo>
                        <a:pt x="1430" y="103"/>
                      </a:lnTo>
                      <a:lnTo>
                        <a:pt x="868" y="51"/>
                      </a:lnTo>
                      <a:lnTo>
                        <a:pt x="3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09" name="Google Shape;109;p2"/>
                <p:cNvSpPr/>
                <p:nvPr/>
              </p:nvSpPr>
              <p:spPr>
                <a:xfrm>
                  <a:off x="4752229" y="1695853"/>
                  <a:ext cx="154625" cy="2462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94" h="6999" extrusionOk="0">
                      <a:moveTo>
                        <a:pt x="2452" y="613"/>
                      </a:moveTo>
                      <a:lnTo>
                        <a:pt x="2707" y="715"/>
                      </a:lnTo>
                      <a:lnTo>
                        <a:pt x="2963" y="869"/>
                      </a:lnTo>
                      <a:lnTo>
                        <a:pt x="3218" y="1073"/>
                      </a:lnTo>
                      <a:lnTo>
                        <a:pt x="3372" y="1379"/>
                      </a:lnTo>
                      <a:lnTo>
                        <a:pt x="3525" y="1686"/>
                      </a:lnTo>
                      <a:lnTo>
                        <a:pt x="3678" y="2248"/>
                      </a:lnTo>
                      <a:lnTo>
                        <a:pt x="3780" y="3014"/>
                      </a:lnTo>
                      <a:lnTo>
                        <a:pt x="3780" y="3780"/>
                      </a:lnTo>
                      <a:lnTo>
                        <a:pt x="3729" y="4189"/>
                      </a:lnTo>
                      <a:lnTo>
                        <a:pt x="3627" y="4547"/>
                      </a:lnTo>
                      <a:lnTo>
                        <a:pt x="3525" y="4904"/>
                      </a:lnTo>
                      <a:lnTo>
                        <a:pt x="3372" y="5262"/>
                      </a:lnTo>
                      <a:lnTo>
                        <a:pt x="3167" y="5568"/>
                      </a:lnTo>
                      <a:lnTo>
                        <a:pt x="3014" y="5824"/>
                      </a:lnTo>
                      <a:lnTo>
                        <a:pt x="2759" y="6079"/>
                      </a:lnTo>
                      <a:lnTo>
                        <a:pt x="2452" y="6283"/>
                      </a:lnTo>
                      <a:lnTo>
                        <a:pt x="2146" y="6385"/>
                      </a:lnTo>
                      <a:lnTo>
                        <a:pt x="1839" y="6385"/>
                      </a:lnTo>
                      <a:lnTo>
                        <a:pt x="1686" y="6334"/>
                      </a:lnTo>
                      <a:lnTo>
                        <a:pt x="1533" y="6232"/>
                      </a:lnTo>
                      <a:lnTo>
                        <a:pt x="1430" y="6130"/>
                      </a:lnTo>
                      <a:lnTo>
                        <a:pt x="1277" y="6028"/>
                      </a:lnTo>
                      <a:lnTo>
                        <a:pt x="1226" y="5926"/>
                      </a:lnTo>
                      <a:lnTo>
                        <a:pt x="1160" y="5904"/>
                      </a:lnTo>
                      <a:lnTo>
                        <a:pt x="1073" y="5772"/>
                      </a:lnTo>
                      <a:lnTo>
                        <a:pt x="920" y="5415"/>
                      </a:lnTo>
                      <a:lnTo>
                        <a:pt x="766" y="5057"/>
                      </a:lnTo>
                      <a:lnTo>
                        <a:pt x="715" y="4649"/>
                      </a:lnTo>
                      <a:lnTo>
                        <a:pt x="664" y="4240"/>
                      </a:lnTo>
                      <a:lnTo>
                        <a:pt x="613" y="3882"/>
                      </a:lnTo>
                      <a:lnTo>
                        <a:pt x="664" y="3065"/>
                      </a:lnTo>
                      <a:lnTo>
                        <a:pt x="766" y="2350"/>
                      </a:lnTo>
                      <a:lnTo>
                        <a:pt x="869" y="1992"/>
                      </a:lnTo>
                      <a:lnTo>
                        <a:pt x="1022" y="1635"/>
                      </a:lnTo>
                      <a:lnTo>
                        <a:pt x="1226" y="1328"/>
                      </a:lnTo>
                      <a:lnTo>
                        <a:pt x="1482" y="1022"/>
                      </a:lnTo>
                      <a:lnTo>
                        <a:pt x="1737" y="818"/>
                      </a:lnTo>
                      <a:lnTo>
                        <a:pt x="2094" y="664"/>
                      </a:lnTo>
                      <a:lnTo>
                        <a:pt x="2452" y="613"/>
                      </a:lnTo>
                      <a:close/>
                      <a:moveTo>
                        <a:pt x="2197" y="0"/>
                      </a:moveTo>
                      <a:lnTo>
                        <a:pt x="1788" y="102"/>
                      </a:lnTo>
                      <a:lnTo>
                        <a:pt x="1430" y="307"/>
                      </a:lnTo>
                      <a:lnTo>
                        <a:pt x="1073" y="613"/>
                      </a:lnTo>
                      <a:lnTo>
                        <a:pt x="766" y="920"/>
                      </a:lnTo>
                      <a:lnTo>
                        <a:pt x="562" y="1328"/>
                      </a:lnTo>
                      <a:lnTo>
                        <a:pt x="358" y="1737"/>
                      </a:lnTo>
                      <a:lnTo>
                        <a:pt x="204" y="2095"/>
                      </a:lnTo>
                      <a:lnTo>
                        <a:pt x="102" y="2657"/>
                      </a:lnTo>
                      <a:lnTo>
                        <a:pt x="0" y="3218"/>
                      </a:lnTo>
                      <a:lnTo>
                        <a:pt x="0" y="3780"/>
                      </a:lnTo>
                      <a:lnTo>
                        <a:pt x="0" y="4342"/>
                      </a:lnTo>
                      <a:lnTo>
                        <a:pt x="102" y="4904"/>
                      </a:lnTo>
                      <a:lnTo>
                        <a:pt x="256" y="5415"/>
                      </a:lnTo>
                      <a:lnTo>
                        <a:pt x="460" y="5926"/>
                      </a:lnTo>
                      <a:lnTo>
                        <a:pt x="766" y="6385"/>
                      </a:lnTo>
                      <a:lnTo>
                        <a:pt x="869" y="6488"/>
                      </a:lnTo>
                      <a:lnTo>
                        <a:pt x="912" y="6510"/>
                      </a:lnTo>
                      <a:lnTo>
                        <a:pt x="1022" y="6641"/>
                      </a:lnTo>
                      <a:lnTo>
                        <a:pt x="1379" y="6845"/>
                      </a:lnTo>
                      <a:lnTo>
                        <a:pt x="1737" y="6998"/>
                      </a:lnTo>
                      <a:lnTo>
                        <a:pt x="2146" y="6998"/>
                      </a:lnTo>
                      <a:lnTo>
                        <a:pt x="2554" y="6896"/>
                      </a:lnTo>
                      <a:lnTo>
                        <a:pt x="2861" y="6743"/>
                      </a:lnTo>
                      <a:lnTo>
                        <a:pt x="3167" y="6539"/>
                      </a:lnTo>
                      <a:lnTo>
                        <a:pt x="3474" y="6232"/>
                      </a:lnTo>
                      <a:lnTo>
                        <a:pt x="3729" y="5875"/>
                      </a:lnTo>
                      <a:lnTo>
                        <a:pt x="3933" y="5466"/>
                      </a:lnTo>
                      <a:lnTo>
                        <a:pt x="4138" y="5006"/>
                      </a:lnTo>
                      <a:lnTo>
                        <a:pt x="4240" y="4598"/>
                      </a:lnTo>
                      <a:lnTo>
                        <a:pt x="4342" y="4138"/>
                      </a:lnTo>
                      <a:lnTo>
                        <a:pt x="4393" y="3678"/>
                      </a:lnTo>
                      <a:lnTo>
                        <a:pt x="4393" y="3218"/>
                      </a:lnTo>
                      <a:lnTo>
                        <a:pt x="4393" y="2759"/>
                      </a:lnTo>
                      <a:lnTo>
                        <a:pt x="4342" y="2350"/>
                      </a:lnTo>
                      <a:lnTo>
                        <a:pt x="4240" y="1941"/>
                      </a:lnTo>
                      <a:lnTo>
                        <a:pt x="4087" y="1482"/>
                      </a:lnTo>
                      <a:lnTo>
                        <a:pt x="3933" y="1073"/>
                      </a:lnTo>
                      <a:lnTo>
                        <a:pt x="3729" y="715"/>
                      </a:lnTo>
                      <a:lnTo>
                        <a:pt x="3423" y="409"/>
                      </a:lnTo>
                      <a:lnTo>
                        <a:pt x="3065" y="205"/>
                      </a:lnTo>
                      <a:lnTo>
                        <a:pt x="2861" y="102"/>
                      </a:lnTo>
                      <a:lnTo>
                        <a:pt x="2656" y="51"/>
                      </a:lnTo>
                      <a:lnTo>
                        <a:pt x="245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10" name="Google Shape;110;p2"/>
                <p:cNvSpPr/>
                <p:nvPr/>
              </p:nvSpPr>
              <p:spPr>
                <a:xfrm>
                  <a:off x="4807935" y="1776719"/>
                  <a:ext cx="43178" cy="70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7" h="1994" extrusionOk="0">
                      <a:moveTo>
                        <a:pt x="665" y="1"/>
                      </a:moveTo>
                      <a:lnTo>
                        <a:pt x="511" y="52"/>
                      </a:lnTo>
                      <a:lnTo>
                        <a:pt x="409" y="103"/>
                      </a:lnTo>
                      <a:lnTo>
                        <a:pt x="256" y="205"/>
                      </a:lnTo>
                      <a:lnTo>
                        <a:pt x="154" y="359"/>
                      </a:lnTo>
                      <a:lnTo>
                        <a:pt x="52" y="563"/>
                      </a:lnTo>
                      <a:lnTo>
                        <a:pt x="1" y="767"/>
                      </a:lnTo>
                      <a:lnTo>
                        <a:pt x="1" y="1278"/>
                      </a:lnTo>
                      <a:lnTo>
                        <a:pt x="52" y="1738"/>
                      </a:lnTo>
                      <a:lnTo>
                        <a:pt x="103" y="1840"/>
                      </a:lnTo>
                      <a:lnTo>
                        <a:pt x="205" y="1942"/>
                      </a:lnTo>
                      <a:lnTo>
                        <a:pt x="307" y="1993"/>
                      </a:lnTo>
                      <a:lnTo>
                        <a:pt x="399" y="1962"/>
                      </a:lnTo>
                      <a:lnTo>
                        <a:pt x="399" y="1962"/>
                      </a:lnTo>
                      <a:lnTo>
                        <a:pt x="460" y="1993"/>
                      </a:lnTo>
                      <a:lnTo>
                        <a:pt x="665" y="1993"/>
                      </a:lnTo>
                      <a:lnTo>
                        <a:pt x="767" y="1942"/>
                      </a:lnTo>
                      <a:lnTo>
                        <a:pt x="1022" y="1584"/>
                      </a:lnTo>
                      <a:lnTo>
                        <a:pt x="1176" y="1227"/>
                      </a:lnTo>
                      <a:lnTo>
                        <a:pt x="1227" y="869"/>
                      </a:lnTo>
                      <a:lnTo>
                        <a:pt x="1176" y="461"/>
                      </a:lnTo>
                      <a:lnTo>
                        <a:pt x="1073" y="256"/>
                      </a:lnTo>
                      <a:lnTo>
                        <a:pt x="920" y="103"/>
                      </a:lnTo>
                      <a:lnTo>
                        <a:pt x="767" y="52"/>
                      </a:lnTo>
                      <a:lnTo>
                        <a:pt x="665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</p:grpSp>
        </p:grpSp>
      </p:grpSp>
      <p:sp>
        <p:nvSpPr>
          <p:cNvPr id="118" name="Google Shape;118;p2"/>
          <p:cNvSpPr/>
          <p:nvPr/>
        </p:nvSpPr>
        <p:spPr>
          <a:xfrm>
            <a:off x="3268549" y="5103423"/>
            <a:ext cx="4628655" cy="60959"/>
          </a:xfrm>
          <a:custGeom>
            <a:avLst/>
            <a:gdLst/>
            <a:ahLst/>
            <a:cxnLst/>
            <a:rect l="l" t="t" r="r" b="b"/>
            <a:pathLst>
              <a:path w="114118" h="614" extrusionOk="0">
                <a:moveTo>
                  <a:pt x="205" y="1"/>
                </a:moveTo>
                <a:lnTo>
                  <a:pt x="103" y="103"/>
                </a:lnTo>
                <a:lnTo>
                  <a:pt x="52" y="205"/>
                </a:lnTo>
                <a:lnTo>
                  <a:pt x="1" y="307"/>
                </a:lnTo>
                <a:lnTo>
                  <a:pt x="52" y="410"/>
                </a:lnTo>
                <a:lnTo>
                  <a:pt x="103" y="512"/>
                </a:lnTo>
                <a:lnTo>
                  <a:pt x="205" y="563"/>
                </a:lnTo>
                <a:lnTo>
                  <a:pt x="307" y="614"/>
                </a:lnTo>
                <a:lnTo>
                  <a:pt x="113811" y="614"/>
                </a:lnTo>
                <a:lnTo>
                  <a:pt x="113913" y="563"/>
                </a:lnTo>
                <a:lnTo>
                  <a:pt x="114015" y="512"/>
                </a:lnTo>
                <a:lnTo>
                  <a:pt x="114066" y="410"/>
                </a:lnTo>
                <a:lnTo>
                  <a:pt x="114117" y="307"/>
                </a:lnTo>
                <a:lnTo>
                  <a:pt x="114066" y="205"/>
                </a:lnTo>
                <a:lnTo>
                  <a:pt x="114015" y="103"/>
                </a:lnTo>
                <a:lnTo>
                  <a:pt x="113913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119" name="Google Shape;119;p2"/>
          <p:cNvSpPr/>
          <p:nvPr/>
        </p:nvSpPr>
        <p:spPr>
          <a:xfrm>
            <a:off x="1432308" y="1381482"/>
            <a:ext cx="79061" cy="76521"/>
          </a:xfrm>
          <a:custGeom>
            <a:avLst/>
            <a:gdLst/>
            <a:ahLst/>
            <a:cxnLst/>
            <a:rect l="l" t="t" r="r" b="b"/>
            <a:pathLst>
              <a:path w="1584" h="1533" extrusionOk="0">
                <a:moveTo>
                  <a:pt x="613" y="0"/>
                </a:moveTo>
                <a:lnTo>
                  <a:pt x="358" y="102"/>
                </a:lnTo>
                <a:lnTo>
                  <a:pt x="205" y="256"/>
                </a:lnTo>
                <a:lnTo>
                  <a:pt x="51" y="511"/>
                </a:lnTo>
                <a:lnTo>
                  <a:pt x="0" y="767"/>
                </a:lnTo>
                <a:lnTo>
                  <a:pt x="51" y="1073"/>
                </a:lnTo>
                <a:lnTo>
                  <a:pt x="205" y="1277"/>
                </a:lnTo>
                <a:lnTo>
                  <a:pt x="409" y="1431"/>
                </a:lnTo>
                <a:lnTo>
                  <a:pt x="613" y="1533"/>
                </a:lnTo>
                <a:lnTo>
                  <a:pt x="664" y="1533"/>
                </a:lnTo>
                <a:lnTo>
                  <a:pt x="920" y="1482"/>
                </a:lnTo>
                <a:lnTo>
                  <a:pt x="1175" y="1379"/>
                </a:lnTo>
                <a:lnTo>
                  <a:pt x="1379" y="1226"/>
                </a:lnTo>
                <a:lnTo>
                  <a:pt x="1482" y="1124"/>
                </a:lnTo>
                <a:lnTo>
                  <a:pt x="1533" y="1022"/>
                </a:lnTo>
                <a:lnTo>
                  <a:pt x="1584" y="869"/>
                </a:lnTo>
                <a:lnTo>
                  <a:pt x="1533" y="715"/>
                </a:lnTo>
                <a:lnTo>
                  <a:pt x="1482" y="409"/>
                </a:lnTo>
                <a:lnTo>
                  <a:pt x="1328" y="205"/>
                </a:lnTo>
                <a:lnTo>
                  <a:pt x="1073" y="51"/>
                </a:lnTo>
                <a:lnTo>
                  <a:pt x="8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grpSp>
        <p:nvGrpSpPr>
          <p:cNvPr id="120" name="Google Shape;120;p2"/>
          <p:cNvGrpSpPr/>
          <p:nvPr/>
        </p:nvGrpSpPr>
        <p:grpSpPr>
          <a:xfrm>
            <a:off x="2680841" y="5262397"/>
            <a:ext cx="4337628" cy="1595619"/>
            <a:chOff x="1816610" y="3532160"/>
            <a:chExt cx="3407529" cy="1519636"/>
          </a:xfrm>
        </p:grpSpPr>
        <p:sp>
          <p:nvSpPr>
            <p:cNvPr id="121" name="Google Shape;121;p2"/>
            <p:cNvSpPr/>
            <p:nvPr/>
          </p:nvSpPr>
          <p:spPr>
            <a:xfrm flipH="1">
              <a:off x="2737828" y="3532160"/>
              <a:ext cx="2486311" cy="154083"/>
            </a:xfrm>
            <a:custGeom>
              <a:avLst/>
              <a:gdLst/>
              <a:ahLst/>
              <a:cxnLst/>
              <a:rect l="l" t="t" r="r" b="b"/>
              <a:pathLst>
                <a:path w="78309" h="4853" extrusionOk="0">
                  <a:moveTo>
                    <a:pt x="1" y="0"/>
                  </a:moveTo>
                  <a:lnTo>
                    <a:pt x="869" y="4802"/>
                  </a:lnTo>
                  <a:lnTo>
                    <a:pt x="78309" y="4853"/>
                  </a:lnTo>
                  <a:lnTo>
                    <a:pt x="75091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122" name="Google Shape;122;p2"/>
            <p:cNvSpPr/>
            <p:nvPr/>
          </p:nvSpPr>
          <p:spPr>
            <a:xfrm flipH="1">
              <a:off x="2546441" y="3799740"/>
              <a:ext cx="2629027" cy="170339"/>
            </a:xfrm>
            <a:custGeom>
              <a:avLst/>
              <a:gdLst/>
              <a:ahLst/>
              <a:cxnLst/>
              <a:rect l="l" t="t" r="r" b="b"/>
              <a:pathLst>
                <a:path w="82804" h="5365" extrusionOk="0">
                  <a:moveTo>
                    <a:pt x="0" y="0"/>
                  </a:moveTo>
                  <a:lnTo>
                    <a:pt x="1022" y="5313"/>
                  </a:lnTo>
                  <a:lnTo>
                    <a:pt x="82804" y="5364"/>
                  </a:lnTo>
                  <a:lnTo>
                    <a:pt x="79228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123" name="Google Shape;123;p2"/>
            <p:cNvSpPr/>
            <p:nvPr/>
          </p:nvSpPr>
          <p:spPr>
            <a:xfrm flipH="1">
              <a:off x="2332352" y="4096528"/>
              <a:ext cx="2787968" cy="191389"/>
            </a:xfrm>
            <a:custGeom>
              <a:avLst/>
              <a:gdLst/>
              <a:ahLst/>
              <a:cxnLst/>
              <a:rect l="l" t="t" r="r" b="b"/>
              <a:pathLst>
                <a:path w="87810" h="6028" extrusionOk="0">
                  <a:moveTo>
                    <a:pt x="0" y="0"/>
                  </a:moveTo>
                  <a:lnTo>
                    <a:pt x="1124" y="5977"/>
                  </a:lnTo>
                  <a:lnTo>
                    <a:pt x="87809" y="6028"/>
                  </a:lnTo>
                  <a:lnTo>
                    <a:pt x="83774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 flipH="1">
              <a:off x="2090705" y="4430621"/>
              <a:ext cx="2966371" cy="214090"/>
            </a:xfrm>
            <a:custGeom>
              <a:avLst/>
              <a:gdLst/>
              <a:ahLst/>
              <a:cxnLst/>
              <a:rect l="l" t="t" r="r" b="b"/>
              <a:pathLst>
                <a:path w="93429" h="6743" extrusionOk="0">
                  <a:moveTo>
                    <a:pt x="0" y="0"/>
                  </a:moveTo>
                  <a:lnTo>
                    <a:pt x="1226" y="6692"/>
                  </a:lnTo>
                  <a:lnTo>
                    <a:pt x="93428" y="6743"/>
                  </a:lnTo>
                  <a:lnTo>
                    <a:pt x="88882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125" name="Google Shape;125;p2"/>
            <p:cNvSpPr/>
            <p:nvPr/>
          </p:nvSpPr>
          <p:spPr>
            <a:xfrm flipH="1">
              <a:off x="1816610" y="4806877"/>
              <a:ext cx="3170746" cy="244919"/>
            </a:xfrm>
            <a:custGeom>
              <a:avLst/>
              <a:gdLst/>
              <a:ahLst/>
              <a:cxnLst/>
              <a:rect l="l" t="t" r="r" b="b"/>
              <a:pathLst>
                <a:path w="99866" h="7714" extrusionOk="0">
                  <a:moveTo>
                    <a:pt x="1" y="0"/>
                  </a:moveTo>
                  <a:lnTo>
                    <a:pt x="1431" y="7662"/>
                  </a:lnTo>
                  <a:lnTo>
                    <a:pt x="99865" y="7713"/>
                  </a:lnTo>
                  <a:lnTo>
                    <a:pt x="94706" y="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AD2F78A-A308-D2D0-DA89-4878FC45F8D0}"/>
              </a:ext>
            </a:extLst>
          </p:cNvPr>
          <p:cNvGrpSpPr/>
          <p:nvPr/>
        </p:nvGrpSpPr>
        <p:grpSpPr>
          <a:xfrm>
            <a:off x="6511691" y="1337301"/>
            <a:ext cx="828080" cy="3868639"/>
            <a:chOff x="4556664" y="1002975"/>
            <a:chExt cx="621060" cy="2901479"/>
          </a:xfrm>
        </p:grpSpPr>
        <p:sp>
          <p:nvSpPr>
            <p:cNvPr id="126" name="Google Shape;126;p2"/>
            <p:cNvSpPr/>
            <p:nvPr/>
          </p:nvSpPr>
          <p:spPr>
            <a:xfrm>
              <a:off x="4822778" y="2257441"/>
              <a:ext cx="118671" cy="1605633"/>
            </a:xfrm>
            <a:custGeom>
              <a:avLst/>
              <a:gdLst/>
              <a:ahLst/>
              <a:cxnLst/>
              <a:rect l="l" t="t" r="r" b="b"/>
              <a:pathLst>
                <a:path w="920" h="39231" extrusionOk="0">
                  <a:moveTo>
                    <a:pt x="460" y="0"/>
                  </a:moveTo>
                  <a:lnTo>
                    <a:pt x="358" y="51"/>
                  </a:lnTo>
                  <a:lnTo>
                    <a:pt x="307" y="154"/>
                  </a:lnTo>
                  <a:lnTo>
                    <a:pt x="307" y="307"/>
                  </a:lnTo>
                  <a:lnTo>
                    <a:pt x="307" y="1584"/>
                  </a:lnTo>
                  <a:lnTo>
                    <a:pt x="256" y="4496"/>
                  </a:lnTo>
                  <a:lnTo>
                    <a:pt x="256" y="8582"/>
                  </a:lnTo>
                  <a:lnTo>
                    <a:pt x="205" y="13537"/>
                  </a:lnTo>
                  <a:lnTo>
                    <a:pt x="154" y="18952"/>
                  </a:lnTo>
                  <a:lnTo>
                    <a:pt x="103" y="24366"/>
                  </a:lnTo>
                  <a:lnTo>
                    <a:pt x="51" y="29474"/>
                  </a:lnTo>
                  <a:lnTo>
                    <a:pt x="51" y="33816"/>
                  </a:lnTo>
                  <a:lnTo>
                    <a:pt x="0" y="37034"/>
                  </a:lnTo>
                  <a:lnTo>
                    <a:pt x="0" y="38771"/>
                  </a:lnTo>
                  <a:lnTo>
                    <a:pt x="0" y="38924"/>
                  </a:lnTo>
                  <a:lnTo>
                    <a:pt x="51" y="39078"/>
                  </a:lnTo>
                  <a:lnTo>
                    <a:pt x="103" y="39129"/>
                  </a:lnTo>
                  <a:lnTo>
                    <a:pt x="205" y="39231"/>
                  </a:lnTo>
                  <a:lnTo>
                    <a:pt x="460" y="39231"/>
                  </a:lnTo>
                  <a:lnTo>
                    <a:pt x="562" y="39129"/>
                  </a:lnTo>
                  <a:lnTo>
                    <a:pt x="613" y="39078"/>
                  </a:lnTo>
                  <a:lnTo>
                    <a:pt x="613" y="38924"/>
                  </a:lnTo>
                  <a:lnTo>
                    <a:pt x="613" y="37647"/>
                  </a:lnTo>
                  <a:lnTo>
                    <a:pt x="664" y="34736"/>
                  </a:lnTo>
                  <a:lnTo>
                    <a:pt x="664" y="30598"/>
                  </a:lnTo>
                  <a:lnTo>
                    <a:pt x="716" y="25643"/>
                  </a:lnTo>
                  <a:lnTo>
                    <a:pt x="767" y="20280"/>
                  </a:lnTo>
                  <a:lnTo>
                    <a:pt x="818" y="14865"/>
                  </a:lnTo>
                  <a:lnTo>
                    <a:pt x="869" y="9757"/>
                  </a:lnTo>
                  <a:lnTo>
                    <a:pt x="869" y="5364"/>
                  </a:lnTo>
                  <a:lnTo>
                    <a:pt x="920" y="2146"/>
                  </a:lnTo>
                  <a:lnTo>
                    <a:pt x="920" y="409"/>
                  </a:lnTo>
                  <a:lnTo>
                    <a:pt x="920" y="307"/>
                  </a:lnTo>
                  <a:lnTo>
                    <a:pt x="869" y="154"/>
                  </a:lnTo>
                  <a:lnTo>
                    <a:pt x="818" y="51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6F5E7A3-92A6-559E-0773-C42225F0CF54}"/>
                </a:ext>
              </a:extLst>
            </p:cNvPr>
            <p:cNvGrpSpPr/>
            <p:nvPr/>
          </p:nvGrpSpPr>
          <p:grpSpPr>
            <a:xfrm>
              <a:off x="4556664" y="1002975"/>
              <a:ext cx="621060" cy="2901479"/>
              <a:chOff x="4556664" y="1002975"/>
              <a:chExt cx="621060" cy="2901479"/>
            </a:xfrm>
          </p:grpSpPr>
          <p:grpSp>
            <p:nvGrpSpPr>
              <p:cNvPr id="129" name="Google Shape;129;p2"/>
              <p:cNvGrpSpPr/>
              <p:nvPr/>
            </p:nvGrpSpPr>
            <p:grpSpPr>
              <a:xfrm>
                <a:off x="4773941" y="2257303"/>
                <a:ext cx="174942" cy="1647151"/>
                <a:chOff x="4781375" y="2249869"/>
                <a:chExt cx="174942" cy="1647151"/>
              </a:xfrm>
            </p:grpSpPr>
            <p:sp>
              <p:nvSpPr>
                <p:cNvPr id="130" name="Google Shape;130;p2"/>
                <p:cNvSpPr/>
                <p:nvPr/>
              </p:nvSpPr>
              <p:spPr>
                <a:xfrm>
                  <a:off x="4781375" y="2255450"/>
                  <a:ext cx="131367" cy="16056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0" h="39231" extrusionOk="0">
                      <a:moveTo>
                        <a:pt x="461" y="0"/>
                      </a:moveTo>
                      <a:lnTo>
                        <a:pt x="359" y="51"/>
                      </a:lnTo>
                      <a:lnTo>
                        <a:pt x="307" y="154"/>
                      </a:lnTo>
                      <a:lnTo>
                        <a:pt x="256" y="307"/>
                      </a:lnTo>
                      <a:lnTo>
                        <a:pt x="256" y="1584"/>
                      </a:lnTo>
                      <a:lnTo>
                        <a:pt x="256" y="4496"/>
                      </a:lnTo>
                      <a:lnTo>
                        <a:pt x="205" y="8582"/>
                      </a:lnTo>
                      <a:lnTo>
                        <a:pt x="205" y="13537"/>
                      </a:lnTo>
                      <a:lnTo>
                        <a:pt x="154" y="18952"/>
                      </a:lnTo>
                      <a:lnTo>
                        <a:pt x="103" y="24366"/>
                      </a:lnTo>
                      <a:lnTo>
                        <a:pt x="52" y="29474"/>
                      </a:lnTo>
                      <a:lnTo>
                        <a:pt x="1" y="33816"/>
                      </a:lnTo>
                      <a:lnTo>
                        <a:pt x="1" y="37034"/>
                      </a:lnTo>
                      <a:lnTo>
                        <a:pt x="1" y="38771"/>
                      </a:lnTo>
                      <a:lnTo>
                        <a:pt x="1" y="38924"/>
                      </a:lnTo>
                      <a:lnTo>
                        <a:pt x="1" y="39078"/>
                      </a:lnTo>
                      <a:lnTo>
                        <a:pt x="103" y="39129"/>
                      </a:lnTo>
                      <a:lnTo>
                        <a:pt x="205" y="39231"/>
                      </a:lnTo>
                      <a:lnTo>
                        <a:pt x="410" y="39231"/>
                      </a:lnTo>
                      <a:lnTo>
                        <a:pt x="512" y="39129"/>
                      </a:lnTo>
                      <a:lnTo>
                        <a:pt x="563" y="39078"/>
                      </a:lnTo>
                      <a:lnTo>
                        <a:pt x="614" y="38924"/>
                      </a:lnTo>
                      <a:lnTo>
                        <a:pt x="614" y="37647"/>
                      </a:lnTo>
                      <a:lnTo>
                        <a:pt x="614" y="34736"/>
                      </a:lnTo>
                      <a:lnTo>
                        <a:pt x="665" y="30598"/>
                      </a:lnTo>
                      <a:lnTo>
                        <a:pt x="716" y="25643"/>
                      </a:lnTo>
                      <a:lnTo>
                        <a:pt x="716" y="20280"/>
                      </a:lnTo>
                      <a:lnTo>
                        <a:pt x="767" y="14865"/>
                      </a:lnTo>
                      <a:lnTo>
                        <a:pt x="818" y="9757"/>
                      </a:lnTo>
                      <a:lnTo>
                        <a:pt x="869" y="5364"/>
                      </a:lnTo>
                      <a:lnTo>
                        <a:pt x="869" y="2146"/>
                      </a:lnTo>
                      <a:lnTo>
                        <a:pt x="869" y="409"/>
                      </a:lnTo>
                      <a:lnTo>
                        <a:pt x="869" y="307"/>
                      </a:lnTo>
                      <a:lnTo>
                        <a:pt x="869" y="154"/>
                      </a:lnTo>
                      <a:lnTo>
                        <a:pt x="767" y="51"/>
                      </a:lnTo>
                      <a:lnTo>
                        <a:pt x="665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 dirty="0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31" name="Google Shape;131;p2"/>
                <p:cNvSpPr/>
                <p:nvPr/>
              </p:nvSpPr>
              <p:spPr>
                <a:xfrm>
                  <a:off x="4943537" y="2249869"/>
                  <a:ext cx="12780" cy="16471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" h="38619" extrusionOk="0">
                      <a:moveTo>
                        <a:pt x="307" y="1"/>
                      </a:moveTo>
                      <a:lnTo>
                        <a:pt x="256" y="6335"/>
                      </a:lnTo>
                      <a:lnTo>
                        <a:pt x="154" y="19310"/>
                      </a:lnTo>
                      <a:lnTo>
                        <a:pt x="307" y="1"/>
                      </a:lnTo>
                      <a:close/>
                      <a:moveTo>
                        <a:pt x="154" y="19310"/>
                      </a:moveTo>
                      <a:lnTo>
                        <a:pt x="1" y="38618"/>
                      </a:lnTo>
                      <a:lnTo>
                        <a:pt x="52" y="32233"/>
                      </a:lnTo>
                      <a:lnTo>
                        <a:pt x="154" y="1931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</p:grpSp>
          <p:grpSp>
            <p:nvGrpSpPr>
              <p:cNvPr id="135" name="Google Shape;135;p2"/>
              <p:cNvGrpSpPr/>
              <p:nvPr/>
            </p:nvGrpSpPr>
            <p:grpSpPr>
              <a:xfrm>
                <a:off x="4556664" y="1002975"/>
                <a:ext cx="621060" cy="1265267"/>
                <a:chOff x="4556664" y="988107"/>
                <a:chExt cx="621060" cy="1265267"/>
              </a:xfrm>
            </p:grpSpPr>
            <p:sp>
              <p:nvSpPr>
                <p:cNvPr id="136" name="Google Shape;136;p2"/>
                <p:cNvSpPr/>
                <p:nvPr/>
              </p:nvSpPr>
              <p:spPr>
                <a:xfrm>
                  <a:off x="4556664" y="992175"/>
                  <a:ext cx="621060" cy="1261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68" h="30394" extrusionOk="0">
                      <a:moveTo>
                        <a:pt x="5875" y="613"/>
                      </a:moveTo>
                      <a:lnTo>
                        <a:pt x="6590" y="664"/>
                      </a:lnTo>
                      <a:lnTo>
                        <a:pt x="8940" y="715"/>
                      </a:lnTo>
                      <a:lnTo>
                        <a:pt x="9246" y="715"/>
                      </a:lnTo>
                      <a:lnTo>
                        <a:pt x="9553" y="664"/>
                      </a:lnTo>
                      <a:lnTo>
                        <a:pt x="10676" y="664"/>
                      </a:lnTo>
                      <a:lnTo>
                        <a:pt x="11800" y="817"/>
                      </a:lnTo>
                      <a:lnTo>
                        <a:pt x="12260" y="919"/>
                      </a:lnTo>
                      <a:lnTo>
                        <a:pt x="12720" y="1022"/>
                      </a:lnTo>
                      <a:lnTo>
                        <a:pt x="13128" y="1226"/>
                      </a:lnTo>
                      <a:lnTo>
                        <a:pt x="13486" y="1532"/>
                      </a:lnTo>
                      <a:lnTo>
                        <a:pt x="13690" y="1737"/>
                      </a:lnTo>
                      <a:lnTo>
                        <a:pt x="13844" y="1992"/>
                      </a:lnTo>
                      <a:lnTo>
                        <a:pt x="13946" y="2197"/>
                      </a:lnTo>
                      <a:lnTo>
                        <a:pt x="13997" y="2452"/>
                      </a:lnTo>
                      <a:lnTo>
                        <a:pt x="14099" y="3014"/>
                      </a:lnTo>
                      <a:lnTo>
                        <a:pt x="14099" y="3525"/>
                      </a:lnTo>
                      <a:lnTo>
                        <a:pt x="14252" y="8735"/>
                      </a:lnTo>
                      <a:lnTo>
                        <a:pt x="14354" y="13894"/>
                      </a:lnTo>
                      <a:lnTo>
                        <a:pt x="14354" y="19053"/>
                      </a:lnTo>
                      <a:lnTo>
                        <a:pt x="14303" y="21607"/>
                      </a:lnTo>
                      <a:lnTo>
                        <a:pt x="14252" y="24213"/>
                      </a:lnTo>
                      <a:lnTo>
                        <a:pt x="14099" y="26818"/>
                      </a:lnTo>
                      <a:lnTo>
                        <a:pt x="14048" y="27329"/>
                      </a:lnTo>
                      <a:lnTo>
                        <a:pt x="13997" y="27839"/>
                      </a:lnTo>
                      <a:lnTo>
                        <a:pt x="13895" y="28350"/>
                      </a:lnTo>
                      <a:lnTo>
                        <a:pt x="13690" y="28810"/>
                      </a:lnTo>
                      <a:lnTo>
                        <a:pt x="13537" y="29065"/>
                      </a:lnTo>
                      <a:lnTo>
                        <a:pt x="13384" y="29219"/>
                      </a:lnTo>
                      <a:lnTo>
                        <a:pt x="13179" y="29321"/>
                      </a:lnTo>
                      <a:lnTo>
                        <a:pt x="12924" y="29423"/>
                      </a:lnTo>
                      <a:lnTo>
                        <a:pt x="12311" y="29576"/>
                      </a:lnTo>
                      <a:lnTo>
                        <a:pt x="11698" y="29678"/>
                      </a:lnTo>
                      <a:lnTo>
                        <a:pt x="10217" y="29780"/>
                      </a:lnTo>
                      <a:lnTo>
                        <a:pt x="8735" y="29780"/>
                      </a:lnTo>
                      <a:lnTo>
                        <a:pt x="7924" y="29735"/>
                      </a:lnTo>
                      <a:lnTo>
                        <a:pt x="7924" y="29735"/>
                      </a:lnTo>
                      <a:lnTo>
                        <a:pt x="7918" y="29729"/>
                      </a:lnTo>
                      <a:lnTo>
                        <a:pt x="5466" y="29729"/>
                      </a:lnTo>
                      <a:lnTo>
                        <a:pt x="4291" y="29678"/>
                      </a:lnTo>
                      <a:lnTo>
                        <a:pt x="3116" y="29576"/>
                      </a:lnTo>
                      <a:lnTo>
                        <a:pt x="2452" y="29474"/>
                      </a:lnTo>
                      <a:lnTo>
                        <a:pt x="1788" y="29270"/>
                      </a:lnTo>
                      <a:lnTo>
                        <a:pt x="1533" y="29168"/>
                      </a:lnTo>
                      <a:lnTo>
                        <a:pt x="1380" y="29065"/>
                      </a:lnTo>
                      <a:lnTo>
                        <a:pt x="1175" y="28912"/>
                      </a:lnTo>
                      <a:lnTo>
                        <a:pt x="1073" y="28708"/>
                      </a:lnTo>
                      <a:lnTo>
                        <a:pt x="869" y="28248"/>
                      </a:lnTo>
                      <a:lnTo>
                        <a:pt x="767" y="27737"/>
                      </a:lnTo>
                      <a:lnTo>
                        <a:pt x="716" y="27226"/>
                      </a:lnTo>
                      <a:lnTo>
                        <a:pt x="664" y="26716"/>
                      </a:lnTo>
                      <a:lnTo>
                        <a:pt x="613" y="24110"/>
                      </a:lnTo>
                      <a:lnTo>
                        <a:pt x="613" y="21556"/>
                      </a:lnTo>
                      <a:lnTo>
                        <a:pt x="613" y="18951"/>
                      </a:lnTo>
                      <a:lnTo>
                        <a:pt x="716" y="16397"/>
                      </a:lnTo>
                      <a:lnTo>
                        <a:pt x="767" y="13843"/>
                      </a:lnTo>
                      <a:lnTo>
                        <a:pt x="1022" y="8633"/>
                      </a:lnTo>
                      <a:lnTo>
                        <a:pt x="1329" y="3474"/>
                      </a:lnTo>
                      <a:lnTo>
                        <a:pt x="1380" y="2912"/>
                      </a:lnTo>
                      <a:lnTo>
                        <a:pt x="1431" y="2401"/>
                      </a:lnTo>
                      <a:lnTo>
                        <a:pt x="1533" y="2145"/>
                      </a:lnTo>
                      <a:lnTo>
                        <a:pt x="1635" y="1890"/>
                      </a:lnTo>
                      <a:lnTo>
                        <a:pt x="1737" y="1635"/>
                      </a:lnTo>
                      <a:lnTo>
                        <a:pt x="1942" y="1430"/>
                      </a:lnTo>
                      <a:lnTo>
                        <a:pt x="2299" y="1124"/>
                      </a:lnTo>
                      <a:lnTo>
                        <a:pt x="2708" y="919"/>
                      </a:lnTo>
                      <a:lnTo>
                        <a:pt x="3167" y="817"/>
                      </a:lnTo>
                      <a:lnTo>
                        <a:pt x="3678" y="715"/>
                      </a:lnTo>
                      <a:lnTo>
                        <a:pt x="4751" y="613"/>
                      </a:lnTo>
                      <a:close/>
                      <a:moveTo>
                        <a:pt x="4547" y="0"/>
                      </a:moveTo>
                      <a:lnTo>
                        <a:pt x="3372" y="153"/>
                      </a:lnTo>
                      <a:lnTo>
                        <a:pt x="2861" y="255"/>
                      </a:lnTo>
                      <a:lnTo>
                        <a:pt x="2401" y="409"/>
                      </a:lnTo>
                      <a:lnTo>
                        <a:pt x="1942" y="613"/>
                      </a:lnTo>
                      <a:lnTo>
                        <a:pt x="1533" y="919"/>
                      </a:lnTo>
                      <a:lnTo>
                        <a:pt x="1380" y="1124"/>
                      </a:lnTo>
                      <a:lnTo>
                        <a:pt x="1175" y="1379"/>
                      </a:lnTo>
                      <a:lnTo>
                        <a:pt x="971" y="1839"/>
                      </a:lnTo>
                      <a:lnTo>
                        <a:pt x="818" y="2401"/>
                      </a:lnTo>
                      <a:lnTo>
                        <a:pt x="767" y="2912"/>
                      </a:lnTo>
                      <a:lnTo>
                        <a:pt x="664" y="4240"/>
                      </a:lnTo>
                      <a:lnTo>
                        <a:pt x="562" y="5568"/>
                      </a:lnTo>
                      <a:lnTo>
                        <a:pt x="307" y="10983"/>
                      </a:lnTo>
                      <a:lnTo>
                        <a:pt x="103" y="16346"/>
                      </a:lnTo>
                      <a:lnTo>
                        <a:pt x="0" y="19053"/>
                      </a:lnTo>
                      <a:lnTo>
                        <a:pt x="0" y="21761"/>
                      </a:lnTo>
                      <a:lnTo>
                        <a:pt x="0" y="24417"/>
                      </a:lnTo>
                      <a:lnTo>
                        <a:pt x="103" y="27124"/>
                      </a:lnTo>
                      <a:lnTo>
                        <a:pt x="103" y="27635"/>
                      </a:lnTo>
                      <a:lnTo>
                        <a:pt x="205" y="28146"/>
                      </a:lnTo>
                      <a:lnTo>
                        <a:pt x="358" y="28657"/>
                      </a:lnTo>
                      <a:lnTo>
                        <a:pt x="613" y="29116"/>
                      </a:lnTo>
                      <a:lnTo>
                        <a:pt x="767" y="29372"/>
                      </a:lnTo>
                      <a:lnTo>
                        <a:pt x="971" y="29576"/>
                      </a:lnTo>
                      <a:lnTo>
                        <a:pt x="1226" y="29678"/>
                      </a:lnTo>
                      <a:lnTo>
                        <a:pt x="1482" y="29832"/>
                      </a:lnTo>
                      <a:lnTo>
                        <a:pt x="2197" y="30036"/>
                      </a:lnTo>
                      <a:lnTo>
                        <a:pt x="2963" y="30189"/>
                      </a:lnTo>
                      <a:lnTo>
                        <a:pt x="3678" y="30240"/>
                      </a:lnTo>
                      <a:lnTo>
                        <a:pt x="4445" y="30291"/>
                      </a:lnTo>
                      <a:lnTo>
                        <a:pt x="5670" y="30342"/>
                      </a:lnTo>
                      <a:lnTo>
                        <a:pt x="7816" y="30342"/>
                      </a:lnTo>
                      <a:lnTo>
                        <a:pt x="8429" y="30393"/>
                      </a:lnTo>
                      <a:lnTo>
                        <a:pt x="10319" y="30393"/>
                      </a:lnTo>
                      <a:lnTo>
                        <a:pt x="11034" y="30342"/>
                      </a:lnTo>
                      <a:lnTo>
                        <a:pt x="11800" y="30291"/>
                      </a:lnTo>
                      <a:lnTo>
                        <a:pt x="12515" y="30138"/>
                      </a:lnTo>
                      <a:lnTo>
                        <a:pt x="13231" y="29934"/>
                      </a:lnTo>
                      <a:lnTo>
                        <a:pt x="13537" y="29832"/>
                      </a:lnTo>
                      <a:lnTo>
                        <a:pt x="13792" y="29678"/>
                      </a:lnTo>
                      <a:lnTo>
                        <a:pt x="13997" y="29474"/>
                      </a:lnTo>
                      <a:lnTo>
                        <a:pt x="14150" y="29219"/>
                      </a:lnTo>
                      <a:lnTo>
                        <a:pt x="14405" y="28759"/>
                      </a:lnTo>
                      <a:lnTo>
                        <a:pt x="14559" y="28248"/>
                      </a:lnTo>
                      <a:lnTo>
                        <a:pt x="14661" y="27737"/>
                      </a:lnTo>
                      <a:lnTo>
                        <a:pt x="14712" y="27226"/>
                      </a:lnTo>
                      <a:lnTo>
                        <a:pt x="14814" y="24519"/>
                      </a:lnTo>
                      <a:lnTo>
                        <a:pt x="14916" y="21812"/>
                      </a:lnTo>
                      <a:lnTo>
                        <a:pt x="14967" y="19156"/>
                      </a:lnTo>
                      <a:lnTo>
                        <a:pt x="14967" y="16448"/>
                      </a:lnTo>
                      <a:lnTo>
                        <a:pt x="14916" y="11085"/>
                      </a:lnTo>
                      <a:lnTo>
                        <a:pt x="14763" y="5619"/>
                      </a:lnTo>
                      <a:lnTo>
                        <a:pt x="14763" y="4342"/>
                      </a:lnTo>
                      <a:lnTo>
                        <a:pt x="14712" y="3014"/>
                      </a:lnTo>
                      <a:lnTo>
                        <a:pt x="14610" y="2452"/>
                      </a:lnTo>
                      <a:lnTo>
                        <a:pt x="14508" y="1941"/>
                      </a:lnTo>
                      <a:lnTo>
                        <a:pt x="14252" y="1481"/>
                      </a:lnTo>
                      <a:lnTo>
                        <a:pt x="14099" y="1226"/>
                      </a:lnTo>
                      <a:lnTo>
                        <a:pt x="13895" y="1022"/>
                      </a:lnTo>
                      <a:lnTo>
                        <a:pt x="13486" y="715"/>
                      </a:lnTo>
                      <a:lnTo>
                        <a:pt x="13026" y="511"/>
                      </a:lnTo>
                      <a:lnTo>
                        <a:pt x="12566" y="358"/>
                      </a:lnTo>
                      <a:lnTo>
                        <a:pt x="12056" y="255"/>
                      </a:lnTo>
                      <a:lnTo>
                        <a:pt x="10881" y="102"/>
                      </a:lnTo>
                      <a:lnTo>
                        <a:pt x="10319" y="51"/>
                      </a:lnTo>
                      <a:lnTo>
                        <a:pt x="9706" y="51"/>
                      </a:lnTo>
                      <a:lnTo>
                        <a:pt x="8735" y="102"/>
                      </a:lnTo>
                      <a:lnTo>
                        <a:pt x="7714" y="102"/>
                      </a:lnTo>
                      <a:lnTo>
                        <a:pt x="6539" y="51"/>
                      </a:lnTo>
                      <a:lnTo>
                        <a:pt x="5722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grpSp>
              <p:nvGrpSpPr>
                <p:cNvPr id="137" name="Google Shape;137;p2"/>
                <p:cNvGrpSpPr/>
                <p:nvPr/>
              </p:nvGrpSpPr>
              <p:grpSpPr>
                <a:xfrm>
                  <a:off x="4587417" y="988107"/>
                  <a:ext cx="564747" cy="1224521"/>
                  <a:chOff x="4624587" y="988107"/>
                  <a:chExt cx="564747" cy="1224521"/>
                </a:xfrm>
              </p:grpSpPr>
              <p:sp>
                <p:nvSpPr>
                  <p:cNvPr id="138" name="Google Shape;138;p2"/>
                  <p:cNvSpPr/>
                  <p:nvPr/>
                </p:nvSpPr>
                <p:spPr>
                  <a:xfrm>
                    <a:off x="4624587" y="988107"/>
                    <a:ext cx="564747" cy="1224521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212121"/>
                  </a:solidFill>
                  <a:ln w="25400" cap="flat" cmpd="sng">
                    <a:solidFill>
                      <a:srgbClr val="21212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121900" tIns="60933" rIns="121900" bIns="60933" anchor="ctr" anchorCtr="0">
                    <a:noAutofit/>
                  </a:bodyPr>
                  <a:lstStyle/>
                  <a:p>
                    <a:pPr algn="ctr"/>
                    <a:endParaRPr sz="1867">
                      <a:solidFill>
                        <a:schemeClr val="lt1"/>
                      </a:solidFill>
                      <a:latin typeface="Arial" panose="020B0604020202020204" pitchFamily="34" charset="0"/>
                      <a:ea typeface="Arial"/>
                      <a:cs typeface="Arial" pitchFamily="34" charset="0"/>
                      <a:sym typeface="Arial"/>
                    </a:endParaRPr>
                  </a:p>
                </p:txBody>
              </p:sp>
              <p:grpSp>
                <p:nvGrpSpPr>
                  <p:cNvPr id="139" name="Google Shape;139;p2"/>
                  <p:cNvGrpSpPr/>
                  <p:nvPr/>
                </p:nvGrpSpPr>
                <p:grpSpPr>
                  <a:xfrm>
                    <a:off x="4682836" y="1091918"/>
                    <a:ext cx="457870" cy="472833"/>
                    <a:chOff x="4682836" y="1091918"/>
                    <a:chExt cx="457870" cy="472833"/>
                  </a:xfrm>
                </p:grpSpPr>
                <p:sp>
                  <p:nvSpPr>
                    <p:cNvPr id="140" name="Google Shape;140;p2"/>
                    <p:cNvSpPr/>
                    <p:nvPr/>
                  </p:nvSpPr>
                  <p:spPr>
                    <a:xfrm>
                      <a:off x="4682836" y="1091918"/>
                      <a:ext cx="457870" cy="47283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035" h="11086" extrusionOk="0">
                          <a:moveTo>
                            <a:pt x="5518" y="1"/>
                          </a:moveTo>
                          <a:lnTo>
                            <a:pt x="4956" y="52"/>
                          </a:lnTo>
                          <a:lnTo>
                            <a:pt x="4394" y="154"/>
                          </a:lnTo>
                          <a:lnTo>
                            <a:pt x="3883" y="256"/>
                          </a:lnTo>
                          <a:lnTo>
                            <a:pt x="3372" y="461"/>
                          </a:lnTo>
                          <a:lnTo>
                            <a:pt x="2861" y="665"/>
                          </a:lnTo>
                          <a:lnTo>
                            <a:pt x="2402" y="971"/>
                          </a:lnTo>
                          <a:lnTo>
                            <a:pt x="1993" y="1278"/>
                          </a:lnTo>
                          <a:lnTo>
                            <a:pt x="1584" y="1635"/>
                          </a:lnTo>
                          <a:lnTo>
                            <a:pt x="1227" y="2044"/>
                          </a:lnTo>
                          <a:lnTo>
                            <a:pt x="920" y="2453"/>
                          </a:lnTo>
                          <a:lnTo>
                            <a:pt x="665" y="2912"/>
                          </a:lnTo>
                          <a:lnTo>
                            <a:pt x="410" y="3372"/>
                          </a:lnTo>
                          <a:lnTo>
                            <a:pt x="205" y="3883"/>
                          </a:lnTo>
                          <a:lnTo>
                            <a:pt x="103" y="4445"/>
                          </a:lnTo>
                          <a:lnTo>
                            <a:pt x="1" y="4956"/>
                          </a:lnTo>
                          <a:lnTo>
                            <a:pt x="1" y="5518"/>
                          </a:lnTo>
                          <a:lnTo>
                            <a:pt x="1" y="6080"/>
                          </a:lnTo>
                          <a:lnTo>
                            <a:pt x="103" y="6641"/>
                          </a:lnTo>
                          <a:lnTo>
                            <a:pt x="205" y="7203"/>
                          </a:lnTo>
                          <a:lnTo>
                            <a:pt x="410" y="7663"/>
                          </a:lnTo>
                          <a:lnTo>
                            <a:pt x="665" y="8174"/>
                          </a:lnTo>
                          <a:lnTo>
                            <a:pt x="920" y="8634"/>
                          </a:lnTo>
                          <a:lnTo>
                            <a:pt x="1227" y="9042"/>
                          </a:lnTo>
                          <a:lnTo>
                            <a:pt x="1584" y="9451"/>
                          </a:lnTo>
                          <a:lnTo>
                            <a:pt x="1993" y="9808"/>
                          </a:lnTo>
                          <a:lnTo>
                            <a:pt x="2402" y="10115"/>
                          </a:lnTo>
                          <a:lnTo>
                            <a:pt x="2861" y="10370"/>
                          </a:lnTo>
                          <a:lnTo>
                            <a:pt x="3372" y="10626"/>
                          </a:lnTo>
                          <a:lnTo>
                            <a:pt x="3883" y="10830"/>
                          </a:lnTo>
                          <a:lnTo>
                            <a:pt x="4394" y="10932"/>
                          </a:lnTo>
                          <a:lnTo>
                            <a:pt x="4956" y="11034"/>
                          </a:lnTo>
                          <a:lnTo>
                            <a:pt x="5518" y="11086"/>
                          </a:lnTo>
                          <a:lnTo>
                            <a:pt x="6080" y="11034"/>
                          </a:lnTo>
                          <a:lnTo>
                            <a:pt x="6590" y="10932"/>
                          </a:lnTo>
                          <a:lnTo>
                            <a:pt x="7152" y="10830"/>
                          </a:lnTo>
                          <a:lnTo>
                            <a:pt x="7663" y="10626"/>
                          </a:lnTo>
                          <a:lnTo>
                            <a:pt x="8123" y="10370"/>
                          </a:lnTo>
                          <a:lnTo>
                            <a:pt x="8583" y="10115"/>
                          </a:lnTo>
                          <a:lnTo>
                            <a:pt x="8991" y="9808"/>
                          </a:lnTo>
                          <a:lnTo>
                            <a:pt x="9400" y="9451"/>
                          </a:lnTo>
                          <a:lnTo>
                            <a:pt x="9757" y="9042"/>
                          </a:lnTo>
                          <a:lnTo>
                            <a:pt x="10064" y="8634"/>
                          </a:lnTo>
                          <a:lnTo>
                            <a:pt x="10370" y="8174"/>
                          </a:lnTo>
                          <a:lnTo>
                            <a:pt x="10575" y="7663"/>
                          </a:lnTo>
                          <a:lnTo>
                            <a:pt x="10779" y="7203"/>
                          </a:lnTo>
                          <a:lnTo>
                            <a:pt x="10932" y="6641"/>
                          </a:lnTo>
                          <a:lnTo>
                            <a:pt x="10983" y="6080"/>
                          </a:lnTo>
                          <a:lnTo>
                            <a:pt x="11034" y="5518"/>
                          </a:lnTo>
                          <a:lnTo>
                            <a:pt x="10983" y="4956"/>
                          </a:lnTo>
                          <a:lnTo>
                            <a:pt x="10932" y="4445"/>
                          </a:lnTo>
                          <a:lnTo>
                            <a:pt x="10779" y="3883"/>
                          </a:lnTo>
                          <a:lnTo>
                            <a:pt x="10575" y="3372"/>
                          </a:lnTo>
                          <a:lnTo>
                            <a:pt x="10370" y="2912"/>
                          </a:lnTo>
                          <a:lnTo>
                            <a:pt x="10064" y="2453"/>
                          </a:lnTo>
                          <a:lnTo>
                            <a:pt x="9757" y="2044"/>
                          </a:lnTo>
                          <a:lnTo>
                            <a:pt x="9400" y="1635"/>
                          </a:lnTo>
                          <a:lnTo>
                            <a:pt x="8991" y="1278"/>
                          </a:lnTo>
                          <a:lnTo>
                            <a:pt x="8583" y="971"/>
                          </a:lnTo>
                          <a:lnTo>
                            <a:pt x="8123" y="665"/>
                          </a:lnTo>
                          <a:lnTo>
                            <a:pt x="7663" y="461"/>
                          </a:lnTo>
                          <a:lnTo>
                            <a:pt x="7152" y="256"/>
                          </a:lnTo>
                          <a:lnTo>
                            <a:pt x="6590" y="154"/>
                          </a:lnTo>
                          <a:lnTo>
                            <a:pt x="6080" y="52"/>
                          </a:lnTo>
                          <a:lnTo>
                            <a:pt x="5518" y="1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>
                        <a:buClr>
                          <a:srgbClr val="000000"/>
                        </a:buClr>
                        <a:buSzPts val="1400"/>
                      </a:pPr>
                      <a:endParaRPr sz="1867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/>
                        <a:cs typeface="Arial" pitchFamily="34" charset="0"/>
                        <a:sym typeface="Arial"/>
                      </a:endParaRPr>
                    </a:p>
                  </p:txBody>
                </p:sp>
                <p:sp>
                  <p:nvSpPr>
                    <p:cNvPr id="141" name="Google Shape;141;p2"/>
                    <p:cNvSpPr/>
                    <p:nvPr/>
                  </p:nvSpPr>
                  <p:spPr>
                    <a:xfrm>
                      <a:off x="4822751" y="1200848"/>
                      <a:ext cx="171696" cy="30726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38" h="7204" extrusionOk="0">
                          <a:moveTo>
                            <a:pt x="1788" y="1"/>
                          </a:moveTo>
                          <a:lnTo>
                            <a:pt x="1533" y="52"/>
                          </a:lnTo>
                          <a:lnTo>
                            <a:pt x="1328" y="103"/>
                          </a:lnTo>
                          <a:lnTo>
                            <a:pt x="1022" y="103"/>
                          </a:lnTo>
                          <a:lnTo>
                            <a:pt x="920" y="154"/>
                          </a:lnTo>
                          <a:lnTo>
                            <a:pt x="766" y="256"/>
                          </a:lnTo>
                          <a:lnTo>
                            <a:pt x="613" y="818"/>
                          </a:lnTo>
                          <a:lnTo>
                            <a:pt x="358" y="1789"/>
                          </a:lnTo>
                          <a:lnTo>
                            <a:pt x="0" y="3066"/>
                          </a:lnTo>
                          <a:lnTo>
                            <a:pt x="0" y="3117"/>
                          </a:lnTo>
                          <a:lnTo>
                            <a:pt x="102" y="3270"/>
                          </a:lnTo>
                          <a:lnTo>
                            <a:pt x="256" y="3423"/>
                          </a:lnTo>
                          <a:lnTo>
                            <a:pt x="358" y="3474"/>
                          </a:lnTo>
                          <a:lnTo>
                            <a:pt x="511" y="3474"/>
                          </a:lnTo>
                          <a:lnTo>
                            <a:pt x="562" y="3423"/>
                          </a:lnTo>
                          <a:lnTo>
                            <a:pt x="664" y="3372"/>
                          </a:lnTo>
                          <a:lnTo>
                            <a:pt x="818" y="3117"/>
                          </a:lnTo>
                          <a:lnTo>
                            <a:pt x="920" y="2759"/>
                          </a:lnTo>
                          <a:lnTo>
                            <a:pt x="1073" y="2402"/>
                          </a:lnTo>
                          <a:lnTo>
                            <a:pt x="1022" y="3270"/>
                          </a:lnTo>
                          <a:lnTo>
                            <a:pt x="1022" y="3730"/>
                          </a:lnTo>
                          <a:lnTo>
                            <a:pt x="1073" y="3781"/>
                          </a:lnTo>
                          <a:lnTo>
                            <a:pt x="1022" y="5364"/>
                          </a:lnTo>
                          <a:lnTo>
                            <a:pt x="1022" y="6386"/>
                          </a:lnTo>
                          <a:lnTo>
                            <a:pt x="1073" y="6795"/>
                          </a:lnTo>
                          <a:lnTo>
                            <a:pt x="1124" y="6999"/>
                          </a:lnTo>
                          <a:lnTo>
                            <a:pt x="1226" y="7101"/>
                          </a:lnTo>
                          <a:lnTo>
                            <a:pt x="1379" y="7152"/>
                          </a:lnTo>
                          <a:lnTo>
                            <a:pt x="1482" y="7203"/>
                          </a:lnTo>
                          <a:lnTo>
                            <a:pt x="1737" y="7203"/>
                          </a:lnTo>
                          <a:lnTo>
                            <a:pt x="1839" y="7101"/>
                          </a:lnTo>
                          <a:lnTo>
                            <a:pt x="1890" y="6999"/>
                          </a:lnTo>
                          <a:lnTo>
                            <a:pt x="1941" y="6846"/>
                          </a:lnTo>
                          <a:lnTo>
                            <a:pt x="1941" y="5467"/>
                          </a:lnTo>
                          <a:lnTo>
                            <a:pt x="1941" y="3985"/>
                          </a:lnTo>
                          <a:lnTo>
                            <a:pt x="2146" y="3985"/>
                          </a:lnTo>
                          <a:lnTo>
                            <a:pt x="2146" y="5467"/>
                          </a:lnTo>
                          <a:lnTo>
                            <a:pt x="2146" y="6846"/>
                          </a:lnTo>
                          <a:lnTo>
                            <a:pt x="2197" y="6999"/>
                          </a:lnTo>
                          <a:lnTo>
                            <a:pt x="2248" y="7101"/>
                          </a:lnTo>
                          <a:lnTo>
                            <a:pt x="2350" y="7203"/>
                          </a:lnTo>
                          <a:lnTo>
                            <a:pt x="2605" y="7203"/>
                          </a:lnTo>
                          <a:lnTo>
                            <a:pt x="2708" y="7152"/>
                          </a:lnTo>
                          <a:lnTo>
                            <a:pt x="2810" y="7101"/>
                          </a:lnTo>
                          <a:lnTo>
                            <a:pt x="2912" y="6999"/>
                          </a:lnTo>
                          <a:lnTo>
                            <a:pt x="2963" y="6795"/>
                          </a:lnTo>
                          <a:lnTo>
                            <a:pt x="3014" y="6437"/>
                          </a:lnTo>
                          <a:lnTo>
                            <a:pt x="3065" y="5467"/>
                          </a:lnTo>
                          <a:lnTo>
                            <a:pt x="3014" y="3832"/>
                          </a:lnTo>
                          <a:lnTo>
                            <a:pt x="3014" y="3781"/>
                          </a:lnTo>
                          <a:lnTo>
                            <a:pt x="3014" y="3219"/>
                          </a:lnTo>
                          <a:lnTo>
                            <a:pt x="3014" y="2095"/>
                          </a:lnTo>
                          <a:lnTo>
                            <a:pt x="3116" y="2555"/>
                          </a:lnTo>
                          <a:lnTo>
                            <a:pt x="3269" y="3015"/>
                          </a:lnTo>
                          <a:lnTo>
                            <a:pt x="3474" y="3321"/>
                          </a:lnTo>
                          <a:lnTo>
                            <a:pt x="3576" y="3423"/>
                          </a:lnTo>
                          <a:lnTo>
                            <a:pt x="3627" y="3474"/>
                          </a:lnTo>
                          <a:lnTo>
                            <a:pt x="3780" y="3474"/>
                          </a:lnTo>
                          <a:lnTo>
                            <a:pt x="3882" y="3423"/>
                          </a:lnTo>
                          <a:lnTo>
                            <a:pt x="4036" y="3270"/>
                          </a:lnTo>
                          <a:lnTo>
                            <a:pt x="4138" y="3117"/>
                          </a:lnTo>
                          <a:lnTo>
                            <a:pt x="4138" y="3066"/>
                          </a:lnTo>
                          <a:lnTo>
                            <a:pt x="3780" y="1789"/>
                          </a:lnTo>
                          <a:lnTo>
                            <a:pt x="3525" y="818"/>
                          </a:lnTo>
                          <a:lnTo>
                            <a:pt x="3372" y="256"/>
                          </a:lnTo>
                          <a:lnTo>
                            <a:pt x="3269" y="205"/>
                          </a:lnTo>
                          <a:lnTo>
                            <a:pt x="3167" y="154"/>
                          </a:lnTo>
                          <a:lnTo>
                            <a:pt x="2963" y="103"/>
                          </a:lnTo>
                          <a:lnTo>
                            <a:pt x="2963" y="52"/>
                          </a:lnTo>
                          <a:lnTo>
                            <a:pt x="2299" y="1"/>
                          </a:ln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>
                        <a:buClr>
                          <a:srgbClr val="000000"/>
                        </a:buClr>
                        <a:buSzPts val="1400"/>
                      </a:pPr>
                      <a:endParaRPr sz="1867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/>
                        <a:cs typeface="Arial" pitchFamily="34" charset="0"/>
                        <a:sym typeface="Arial"/>
                      </a:endParaRPr>
                    </a:p>
                  </p:txBody>
                </p:sp>
                <p:sp>
                  <p:nvSpPr>
                    <p:cNvPr id="142" name="Google Shape;142;p2"/>
                    <p:cNvSpPr/>
                    <p:nvPr/>
                  </p:nvSpPr>
                  <p:spPr>
                    <a:xfrm>
                      <a:off x="4873621" y="1136600"/>
                      <a:ext cx="65724" cy="6538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84" h="1533" extrusionOk="0">
                          <a:moveTo>
                            <a:pt x="613" y="0"/>
                          </a:moveTo>
                          <a:lnTo>
                            <a:pt x="358" y="102"/>
                          </a:lnTo>
                          <a:lnTo>
                            <a:pt x="205" y="256"/>
                          </a:lnTo>
                          <a:lnTo>
                            <a:pt x="51" y="511"/>
                          </a:lnTo>
                          <a:lnTo>
                            <a:pt x="0" y="767"/>
                          </a:lnTo>
                          <a:lnTo>
                            <a:pt x="51" y="1073"/>
                          </a:lnTo>
                          <a:lnTo>
                            <a:pt x="205" y="1277"/>
                          </a:lnTo>
                          <a:lnTo>
                            <a:pt x="409" y="1431"/>
                          </a:lnTo>
                          <a:lnTo>
                            <a:pt x="613" y="1533"/>
                          </a:lnTo>
                          <a:lnTo>
                            <a:pt x="664" y="1533"/>
                          </a:lnTo>
                          <a:lnTo>
                            <a:pt x="920" y="1482"/>
                          </a:lnTo>
                          <a:lnTo>
                            <a:pt x="1175" y="1379"/>
                          </a:lnTo>
                          <a:lnTo>
                            <a:pt x="1379" y="1226"/>
                          </a:lnTo>
                          <a:lnTo>
                            <a:pt x="1482" y="1124"/>
                          </a:lnTo>
                          <a:lnTo>
                            <a:pt x="1533" y="1022"/>
                          </a:lnTo>
                          <a:lnTo>
                            <a:pt x="1584" y="869"/>
                          </a:lnTo>
                          <a:lnTo>
                            <a:pt x="1533" y="715"/>
                          </a:lnTo>
                          <a:lnTo>
                            <a:pt x="1482" y="409"/>
                          </a:lnTo>
                          <a:lnTo>
                            <a:pt x="1328" y="205"/>
                          </a:lnTo>
                          <a:lnTo>
                            <a:pt x="1073" y="51"/>
                          </a:lnTo>
                          <a:lnTo>
                            <a:pt x="869" y="0"/>
                          </a:ln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>
                        <a:buClr>
                          <a:srgbClr val="000000"/>
                        </a:buClr>
                        <a:buSzPts val="1400"/>
                      </a:pPr>
                      <a:endParaRPr sz="1867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/>
                        <a:cs typeface="Arial" pitchFamily="34" charset="0"/>
                        <a:sym typeface="Arial"/>
                      </a:endParaRPr>
                    </a:p>
                  </p:txBody>
                </p:sp>
              </p:grpSp>
              <p:grpSp>
                <p:nvGrpSpPr>
                  <p:cNvPr id="143" name="Google Shape;143;p2"/>
                  <p:cNvGrpSpPr/>
                  <p:nvPr/>
                </p:nvGrpSpPr>
                <p:grpSpPr>
                  <a:xfrm>
                    <a:off x="4799432" y="1700869"/>
                    <a:ext cx="216217" cy="338837"/>
                    <a:chOff x="4799432" y="1700869"/>
                    <a:chExt cx="216217" cy="338837"/>
                  </a:xfrm>
                </p:grpSpPr>
                <p:sp>
                  <p:nvSpPr>
                    <p:cNvPr id="144" name="Google Shape;144;p2"/>
                    <p:cNvSpPr/>
                    <p:nvPr/>
                  </p:nvSpPr>
                  <p:spPr>
                    <a:xfrm>
                      <a:off x="4901172" y="1700869"/>
                      <a:ext cx="59376" cy="6756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31" h="1584" extrusionOk="0">
                          <a:moveTo>
                            <a:pt x="766" y="0"/>
                          </a:moveTo>
                          <a:lnTo>
                            <a:pt x="562" y="51"/>
                          </a:lnTo>
                          <a:lnTo>
                            <a:pt x="307" y="154"/>
                          </a:lnTo>
                          <a:lnTo>
                            <a:pt x="154" y="307"/>
                          </a:lnTo>
                          <a:lnTo>
                            <a:pt x="51" y="562"/>
                          </a:lnTo>
                          <a:lnTo>
                            <a:pt x="0" y="818"/>
                          </a:lnTo>
                          <a:lnTo>
                            <a:pt x="51" y="1124"/>
                          </a:lnTo>
                          <a:lnTo>
                            <a:pt x="154" y="1329"/>
                          </a:lnTo>
                          <a:lnTo>
                            <a:pt x="358" y="1482"/>
                          </a:lnTo>
                          <a:lnTo>
                            <a:pt x="562" y="1584"/>
                          </a:lnTo>
                          <a:lnTo>
                            <a:pt x="613" y="1584"/>
                          </a:lnTo>
                          <a:lnTo>
                            <a:pt x="869" y="1533"/>
                          </a:lnTo>
                          <a:lnTo>
                            <a:pt x="1073" y="1431"/>
                          </a:lnTo>
                          <a:lnTo>
                            <a:pt x="1277" y="1277"/>
                          </a:lnTo>
                          <a:lnTo>
                            <a:pt x="1379" y="1175"/>
                          </a:lnTo>
                          <a:lnTo>
                            <a:pt x="1431" y="1073"/>
                          </a:lnTo>
                          <a:lnTo>
                            <a:pt x="1431" y="920"/>
                          </a:lnTo>
                          <a:lnTo>
                            <a:pt x="1431" y="767"/>
                          </a:lnTo>
                          <a:lnTo>
                            <a:pt x="1328" y="460"/>
                          </a:lnTo>
                          <a:lnTo>
                            <a:pt x="1175" y="256"/>
                          </a:lnTo>
                          <a:lnTo>
                            <a:pt x="1022" y="103"/>
                          </a:lnTo>
                          <a:lnTo>
                            <a:pt x="766" y="0"/>
                          </a:lnTo>
                          <a:close/>
                        </a:path>
                      </a:pathLst>
                    </a:custGeom>
                    <a:solidFill>
                      <a:srgbClr val="D9D9D9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>
                        <a:buClr>
                          <a:srgbClr val="000000"/>
                        </a:buClr>
                        <a:buSzPts val="1400"/>
                      </a:pPr>
                      <a:endParaRPr sz="1867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/>
                        <a:cs typeface="Arial" pitchFamily="34" charset="0"/>
                        <a:sym typeface="Arial"/>
                      </a:endParaRPr>
                    </a:p>
                  </p:txBody>
                </p:sp>
                <p:sp>
                  <p:nvSpPr>
                    <p:cNvPr id="145" name="Google Shape;145;p2"/>
                    <p:cNvSpPr/>
                    <p:nvPr/>
                  </p:nvSpPr>
                  <p:spPr>
                    <a:xfrm>
                      <a:off x="4799432" y="1771685"/>
                      <a:ext cx="216217" cy="268021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211" h="6284" extrusionOk="0">
                          <a:moveTo>
                            <a:pt x="2503" y="0"/>
                          </a:moveTo>
                          <a:lnTo>
                            <a:pt x="2299" y="51"/>
                          </a:lnTo>
                          <a:lnTo>
                            <a:pt x="2248" y="51"/>
                          </a:lnTo>
                          <a:lnTo>
                            <a:pt x="1635" y="409"/>
                          </a:lnTo>
                          <a:lnTo>
                            <a:pt x="1328" y="613"/>
                          </a:lnTo>
                          <a:lnTo>
                            <a:pt x="1073" y="869"/>
                          </a:lnTo>
                          <a:lnTo>
                            <a:pt x="767" y="1277"/>
                          </a:lnTo>
                          <a:lnTo>
                            <a:pt x="460" y="1686"/>
                          </a:lnTo>
                          <a:lnTo>
                            <a:pt x="307" y="1890"/>
                          </a:lnTo>
                          <a:lnTo>
                            <a:pt x="205" y="2146"/>
                          </a:lnTo>
                          <a:lnTo>
                            <a:pt x="154" y="2248"/>
                          </a:lnTo>
                          <a:lnTo>
                            <a:pt x="205" y="2401"/>
                          </a:lnTo>
                          <a:lnTo>
                            <a:pt x="256" y="2503"/>
                          </a:lnTo>
                          <a:lnTo>
                            <a:pt x="409" y="2554"/>
                          </a:lnTo>
                          <a:lnTo>
                            <a:pt x="511" y="2554"/>
                          </a:lnTo>
                          <a:lnTo>
                            <a:pt x="613" y="2503"/>
                          </a:lnTo>
                          <a:lnTo>
                            <a:pt x="818" y="2299"/>
                          </a:lnTo>
                          <a:lnTo>
                            <a:pt x="1482" y="1482"/>
                          </a:lnTo>
                          <a:lnTo>
                            <a:pt x="1584" y="1431"/>
                          </a:lnTo>
                          <a:lnTo>
                            <a:pt x="1635" y="1379"/>
                          </a:lnTo>
                          <a:lnTo>
                            <a:pt x="1686" y="1431"/>
                          </a:lnTo>
                          <a:lnTo>
                            <a:pt x="1686" y="1482"/>
                          </a:lnTo>
                          <a:lnTo>
                            <a:pt x="1686" y="1584"/>
                          </a:lnTo>
                          <a:lnTo>
                            <a:pt x="1686" y="2146"/>
                          </a:lnTo>
                          <a:lnTo>
                            <a:pt x="1635" y="2759"/>
                          </a:lnTo>
                          <a:lnTo>
                            <a:pt x="1635" y="2810"/>
                          </a:lnTo>
                          <a:lnTo>
                            <a:pt x="1431" y="3474"/>
                          </a:lnTo>
                          <a:lnTo>
                            <a:pt x="1175" y="4087"/>
                          </a:lnTo>
                          <a:lnTo>
                            <a:pt x="818" y="4649"/>
                          </a:lnTo>
                          <a:lnTo>
                            <a:pt x="358" y="5159"/>
                          </a:lnTo>
                          <a:lnTo>
                            <a:pt x="205" y="5313"/>
                          </a:lnTo>
                          <a:lnTo>
                            <a:pt x="103" y="5466"/>
                          </a:lnTo>
                          <a:lnTo>
                            <a:pt x="0" y="5670"/>
                          </a:lnTo>
                          <a:lnTo>
                            <a:pt x="0" y="5926"/>
                          </a:lnTo>
                          <a:lnTo>
                            <a:pt x="0" y="6028"/>
                          </a:lnTo>
                          <a:lnTo>
                            <a:pt x="103" y="6079"/>
                          </a:lnTo>
                          <a:lnTo>
                            <a:pt x="154" y="6181"/>
                          </a:lnTo>
                          <a:lnTo>
                            <a:pt x="409" y="6181"/>
                          </a:lnTo>
                          <a:lnTo>
                            <a:pt x="511" y="6130"/>
                          </a:lnTo>
                          <a:lnTo>
                            <a:pt x="767" y="5926"/>
                          </a:lnTo>
                          <a:lnTo>
                            <a:pt x="1073" y="5619"/>
                          </a:lnTo>
                          <a:lnTo>
                            <a:pt x="1380" y="5262"/>
                          </a:lnTo>
                          <a:lnTo>
                            <a:pt x="1993" y="4546"/>
                          </a:lnTo>
                          <a:lnTo>
                            <a:pt x="2248" y="4138"/>
                          </a:lnTo>
                          <a:lnTo>
                            <a:pt x="2452" y="3729"/>
                          </a:lnTo>
                          <a:lnTo>
                            <a:pt x="2657" y="3780"/>
                          </a:lnTo>
                          <a:lnTo>
                            <a:pt x="3270" y="4955"/>
                          </a:lnTo>
                          <a:lnTo>
                            <a:pt x="3985" y="6130"/>
                          </a:lnTo>
                          <a:lnTo>
                            <a:pt x="4036" y="6130"/>
                          </a:lnTo>
                          <a:lnTo>
                            <a:pt x="4138" y="6232"/>
                          </a:lnTo>
                          <a:lnTo>
                            <a:pt x="4291" y="6283"/>
                          </a:lnTo>
                          <a:lnTo>
                            <a:pt x="4444" y="6232"/>
                          </a:lnTo>
                          <a:lnTo>
                            <a:pt x="4547" y="6181"/>
                          </a:lnTo>
                          <a:lnTo>
                            <a:pt x="4649" y="5977"/>
                          </a:lnTo>
                          <a:lnTo>
                            <a:pt x="4649" y="5824"/>
                          </a:lnTo>
                          <a:lnTo>
                            <a:pt x="4649" y="5721"/>
                          </a:lnTo>
                          <a:lnTo>
                            <a:pt x="4598" y="5619"/>
                          </a:lnTo>
                          <a:lnTo>
                            <a:pt x="4444" y="5466"/>
                          </a:lnTo>
                          <a:lnTo>
                            <a:pt x="4138" y="4853"/>
                          </a:lnTo>
                          <a:lnTo>
                            <a:pt x="3831" y="4291"/>
                          </a:lnTo>
                          <a:lnTo>
                            <a:pt x="3474" y="3678"/>
                          </a:lnTo>
                          <a:lnTo>
                            <a:pt x="3167" y="3065"/>
                          </a:lnTo>
                          <a:lnTo>
                            <a:pt x="3116" y="2963"/>
                          </a:lnTo>
                          <a:lnTo>
                            <a:pt x="3167" y="1431"/>
                          </a:lnTo>
                          <a:lnTo>
                            <a:pt x="3423" y="1839"/>
                          </a:lnTo>
                          <a:lnTo>
                            <a:pt x="3729" y="2146"/>
                          </a:lnTo>
                          <a:lnTo>
                            <a:pt x="4087" y="2452"/>
                          </a:lnTo>
                          <a:lnTo>
                            <a:pt x="4496" y="2708"/>
                          </a:lnTo>
                          <a:lnTo>
                            <a:pt x="4649" y="2759"/>
                          </a:lnTo>
                          <a:lnTo>
                            <a:pt x="4853" y="2810"/>
                          </a:lnTo>
                          <a:lnTo>
                            <a:pt x="5057" y="2759"/>
                          </a:lnTo>
                          <a:lnTo>
                            <a:pt x="5160" y="2708"/>
                          </a:lnTo>
                          <a:lnTo>
                            <a:pt x="5211" y="2605"/>
                          </a:lnTo>
                          <a:lnTo>
                            <a:pt x="5211" y="2503"/>
                          </a:lnTo>
                          <a:lnTo>
                            <a:pt x="5160" y="2452"/>
                          </a:lnTo>
                          <a:lnTo>
                            <a:pt x="5108" y="2299"/>
                          </a:lnTo>
                          <a:lnTo>
                            <a:pt x="4955" y="2197"/>
                          </a:lnTo>
                          <a:lnTo>
                            <a:pt x="4802" y="2095"/>
                          </a:lnTo>
                          <a:lnTo>
                            <a:pt x="4496" y="1890"/>
                          </a:lnTo>
                          <a:lnTo>
                            <a:pt x="4240" y="1686"/>
                          </a:lnTo>
                          <a:lnTo>
                            <a:pt x="3985" y="1431"/>
                          </a:lnTo>
                          <a:lnTo>
                            <a:pt x="3831" y="1124"/>
                          </a:lnTo>
                          <a:lnTo>
                            <a:pt x="3576" y="613"/>
                          </a:lnTo>
                          <a:lnTo>
                            <a:pt x="3423" y="409"/>
                          </a:lnTo>
                          <a:lnTo>
                            <a:pt x="3218" y="205"/>
                          </a:lnTo>
                          <a:lnTo>
                            <a:pt x="3014" y="102"/>
                          </a:lnTo>
                          <a:lnTo>
                            <a:pt x="2759" y="0"/>
                          </a:lnTo>
                          <a:close/>
                        </a:path>
                      </a:pathLst>
                    </a:custGeom>
                    <a:solidFill>
                      <a:srgbClr val="D9D9D9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>
                        <a:buClr>
                          <a:srgbClr val="000000"/>
                        </a:buClr>
                        <a:buSzPts val="1400"/>
                      </a:pPr>
                      <a:endParaRPr sz="1867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Arial"/>
                        <a:cs typeface="Arial" pitchFamily="34" charset="0"/>
                        <a:sym typeface="Arial"/>
                      </a:endParaRPr>
                    </a:p>
                  </p:txBody>
                </p:sp>
              </p:grpSp>
            </p:grpSp>
          </p:grpSp>
        </p:grpSp>
      </p:grpSp>
      <p:sp>
        <p:nvSpPr>
          <p:cNvPr id="146" name="Google Shape;146;p2"/>
          <p:cNvSpPr/>
          <p:nvPr/>
        </p:nvSpPr>
        <p:spPr>
          <a:xfrm>
            <a:off x="3061641" y="1216579"/>
            <a:ext cx="2154755" cy="1720932"/>
          </a:xfrm>
          <a:custGeom>
            <a:avLst/>
            <a:gdLst/>
            <a:ahLst/>
            <a:cxnLst/>
            <a:rect l="l" t="t" r="r" b="b"/>
            <a:pathLst>
              <a:path w="45924" h="36678" fill="none" extrusionOk="0">
                <a:moveTo>
                  <a:pt x="40049" y="15478"/>
                </a:moveTo>
                <a:lnTo>
                  <a:pt x="40049" y="15478"/>
                </a:lnTo>
                <a:lnTo>
                  <a:pt x="40457" y="15121"/>
                </a:lnTo>
                <a:lnTo>
                  <a:pt x="40866" y="14712"/>
                </a:lnTo>
                <a:lnTo>
                  <a:pt x="41224" y="14253"/>
                </a:lnTo>
                <a:lnTo>
                  <a:pt x="41530" y="13793"/>
                </a:lnTo>
                <a:lnTo>
                  <a:pt x="41786" y="13282"/>
                </a:lnTo>
                <a:lnTo>
                  <a:pt x="42041" y="12771"/>
                </a:lnTo>
                <a:lnTo>
                  <a:pt x="42194" y="12209"/>
                </a:lnTo>
                <a:lnTo>
                  <a:pt x="42347" y="11647"/>
                </a:lnTo>
                <a:lnTo>
                  <a:pt x="42399" y="11085"/>
                </a:lnTo>
                <a:lnTo>
                  <a:pt x="42450" y="10524"/>
                </a:lnTo>
                <a:lnTo>
                  <a:pt x="42399" y="9911"/>
                </a:lnTo>
                <a:lnTo>
                  <a:pt x="42347" y="9349"/>
                </a:lnTo>
                <a:lnTo>
                  <a:pt x="42194" y="8787"/>
                </a:lnTo>
                <a:lnTo>
                  <a:pt x="41990" y="8276"/>
                </a:lnTo>
                <a:lnTo>
                  <a:pt x="41786" y="7765"/>
                </a:lnTo>
                <a:lnTo>
                  <a:pt x="41479" y="7254"/>
                </a:lnTo>
                <a:lnTo>
                  <a:pt x="41479" y="7254"/>
                </a:lnTo>
                <a:lnTo>
                  <a:pt x="41173" y="6795"/>
                </a:lnTo>
                <a:lnTo>
                  <a:pt x="40764" y="6386"/>
                </a:lnTo>
                <a:lnTo>
                  <a:pt x="40355" y="5977"/>
                </a:lnTo>
                <a:lnTo>
                  <a:pt x="39896" y="5671"/>
                </a:lnTo>
                <a:lnTo>
                  <a:pt x="39385" y="5364"/>
                </a:lnTo>
                <a:lnTo>
                  <a:pt x="38874" y="5109"/>
                </a:lnTo>
                <a:lnTo>
                  <a:pt x="38312" y="4905"/>
                </a:lnTo>
                <a:lnTo>
                  <a:pt x="37801" y="4751"/>
                </a:lnTo>
                <a:lnTo>
                  <a:pt x="37188" y="4649"/>
                </a:lnTo>
                <a:lnTo>
                  <a:pt x="36626" y="4598"/>
                </a:lnTo>
                <a:lnTo>
                  <a:pt x="36064" y="4598"/>
                </a:lnTo>
                <a:lnTo>
                  <a:pt x="35503" y="4649"/>
                </a:lnTo>
                <a:lnTo>
                  <a:pt x="34941" y="4751"/>
                </a:lnTo>
                <a:lnTo>
                  <a:pt x="34379" y="4854"/>
                </a:lnTo>
                <a:lnTo>
                  <a:pt x="33868" y="5109"/>
                </a:lnTo>
                <a:lnTo>
                  <a:pt x="33357" y="5364"/>
                </a:lnTo>
                <a:lnTo>
                  <a:pt x="33357" y="5364"/>
                </a:lnTo>
                <a:lnTo>
                  <a:pt x="33051" y="4751"/>
                </a:lnTo>
                <a:lnTo>
                  <a:pt x="32744" y="4190"/>
                </a:lnTo>
                <a:lnTo>
                  <a:pt x="32387" y="3628"/>
                </a:lnTo>
                <a:lnTo>
                  <a:pt x="31978" y="3117"/>
                </a:lnTo>
                <a:lnTo>
                  <a:pt x="31569" y="2657"/>
                </a:lnTo>
                <a:lnTo>
                  <a:pt x="31058" y="2197"/>
                </a:lnTo>
                <a:lnTo>
                  <a:pt x="30548" y="1789"/>
                </a:lnTo>
                <a:lnTo>
                  <a:pt x="30037" y="1431"/>
                </a:lnTo>
                <a:lnTo>
                  <a:pt x="29475" y="1074"/>
                </a:lnTo>
                <a:lnTo>
                  <a:pt x="28913" y="767"/>
                </a:lnTo>
                <a:lnTo>
                  <a:pt x="28300" y="512"/>
                </a:lnTo>
                <a:lnTo>
                  <a:pt x="27687" y="307"/>
                </a:lnTo>
                <a:lnTo>
                  <a:pt x="27023" y="154"/>
                </a:lnTo>
                <a:lnTo>
                  <a:pt x="26410" y="52"/>
                </a:lnTo>
                <a:lnTo>
                  <a:pt x="25746" y="1"/>
                </a:lnTo>
                <a:lnTo>
                  <a:pt x="25082" y="1"/>
                </a:lnTo>
                <a:lnTo>
                  <a:pt x="25082" y="1"/>
                </a:lnTo>
                <a:lnTo>
                  <a:pt x="24469" y="1"/>
                </a:lnTo>
                <a:lnTo>
                  <a:pt x="23805" y="103"/>
                </a:lnTo>
                <a:lnTo>
                  <a:pt x="23192" y="256"/>
                </a:lnTo>
                <a:lnTo>
                  <a:pt x="22579" y="461"/>
                </a:lnTo>
                <a:lnTo>
                  <a:pt x="21966" y="716"/>
                </a:lnTo>
                <a:lnTo>
                  <a:pt x="21353" y="1022"/>
                </a:lnTo>
                <a:lnTo>
                  <a:pt x="20791" y="1329"/>
                </a:lnTo>
                <a:lnTo>
                  <a:pt x="20280" y="1687"/>
                </a:lnTo>
                <a:lnTo>
                  <a:pt x="19769" y="2095"/>
                </a:lnTo>
                <a:lnTo>
                  <a:pt x="19259" y="2555"/>
                </a:lnTo>
                <a:lnTo>
                  <a:pt x="18850" y="3015"/>
                </a:lnTo>
                <a:lnTo>
                  <a:pt x="18441" y="3525"/>
                </a:lnTo>
                <a:lnTo>
                  <a:pt x="18033" y="4087"/>
                </a:lnTo>
                <a:lnTo>
                  <a:pt x="17726" y="4649"/>
                </a:lnTo>
                <a:lnTo>
                  <a:pt x="17420" y="5211"/>
                </a:lnTo>
                <a:lnTo>
                  <a:pt x="17215" y="5824"/>
                </a:lnTo>
                <a:lnTo>
                  <a:pt x="17215" y="5824"/>
                </a:lnTo>
                <a:lnTo>
                  <a:pt x="16347" y="5467"/>
                </a:lnTo>
                <a:lnTo>
                  <a:pt x="15530" y="5109"/>
                </a:lnTo>
                <a:lnTo>
                  <a:pt x="14661" y="4802"/>
                </a:lnTo>
                <a:lnTo>
                  <a:pt x="13793" y="4547"/>
                </a:lnTo>
                <a:lnTo>
                  <a:pt x="12873" y="4343"/>
                </a:lnTo>
                <a:lnTo>
                  <a:pt x="12005" y="4190"/>
                </a:lnTo>
                <a:lnTo>
                  <a:pt x="11086" y="4138"/>
                </a:lnTo>
                <a:lnTo>
                  <a:pt x="10166" y="4138"/>
                </a:lnTo>
                <a:lnTo>
                  <a:pt x="10166" y="4138"/>
                </a:lnTo>
                <a:lnTo>
                  <a:pt x="9247" y="4241"/>
                </a:lnTo>
                <a:lnTo>
                  <a:pt x="8327" y="4445"/>
                </a:lnTo>
                <a:lnTo>
                  <a:pt x="7459" y="4700"/>
                </a:lnTo>
                <a:lnTo>
                  <a:pt x="6642" y="5058"/>
                </a:lnTo>
                <a:lnTo>
                  <a:pt x="5824" y="5518"/>
                </a:lnTo>
                <a:lnTo>
                  <a:pt x="5109" y="6080"/>
                </a:lnTo>
                <a:lnTo>
                  <a:pt x="4803" y="6386"/>
                </a:lnTo>
                <a:lnTo>
                  <a:pt x="4496" y="6692"/>
                </a:lnTo>
                <a:lnTo>
                  <a:pt x="4190" y="7050"/>
                </a:lnTo>
                <a:lnTo>
                  <a:pt x="3934" y="7408"/>
                </a:lnTo>
                <a:lnTo>
                  <a:pt x="3934" y="7408"/>
                </a:lnTo>
                <a:lnTo>
                  <a:pt x="3679" y="7816"/>
                </a:lnTo>
                <a:lnTo>
                  <a:pt x="3474" y="8225"/>
                </a:lnTo>
                <a:lnTo>
                  <a:pt x="3321" y="8634"/>
                </a:lnTo>
                <a:lnTo>
                  <a:pt x="3168" y="9093"/>
                </a:lnTo>
                <a:lnTo>
                  <a:pt x="3066" y="9553"/>
                </a:lnTo>
                <a:lnTo>
                  <a:pt x="3015" y="10013"/>
                </a:lnTo>
                <a:lnTo>
                  <a:pt x="2964" y="10473"/>
                </a:lnTo>
                <a:lnTo>
                  <a:pt x="2964" y="10932"/>
                </a:lnTo>
                <a:lnTo>
                  <a:pt x="3015" y="11341"/>
                </a:lnTo>
                <a:lnTo>
                  <a:pt x="3117" y="11801"/>
                </a:lnTo>
                <a:lnTo>
                  <a:pt x="3219" y="12260"/>
                </a:lnTo>
                <a:lnTo>
                  <a:pt x="3372" y="12669"/>
                </a:lnTo>
                <a:lnTo>
                  <a:pt x="3526" y="13078"/>
                </a:lnTo>
                <a:lnTo>
                  <a:pt x="3781" y="13486"/>
                </a:lnTo>
                <a:lnTo>
                  <a:pt x="4036" y="13844"/>
                </a:lnTo>
                <a:lnTo>
                  <a:pt x="4343" y="14150"/>
                </a:lnTo>
                <a:lnTo>
                  <a:pt x="4343" y="14150"/>
                </a:lnTo>
                <a:lnTo>
                  <a:pt x="3781" y="14457"/>
                </a:lnTo>
                <a:lnTo>
                  <a:pt x="3270" y="14763"/>
                </a:lnTo>
                <a:lnTo>
                  <a:pt x="2759" y="15121"/>
                </a:lnTo>
                <a:lnTo>
                  <a:pt x="2300" y="15530"/>
                </a:lnTo>
                <a:lnTo>
                  <a:pt x="1891" y="15938"/>
                </a:lnTo>
                <a:lnTo>
                  <a:pt x="1482" y="16398"/>
                </a:lnTo>
                <a:lnTo>
                  <a:pt x="1125" y="16909"/>
                </a:lnTo>
                <a:lnTo>
                  <a:pt x="818" y="17471"/>
                </a:lnTo>
                <a:lnTo>
                  <a:pt x="563" y="18033"/>
                </a:lnTo>
                <a:lnTo>
                  <a:pt x="358" y="18594"/>
                </a:lnTo>
                <a:lnTo>
                  <a:pt x="205" y="19156"/>
                </a:lnTo>
                <a:lnTo>
                  <a:pt x="52" y="19769"/>
                </a:lnTo>
                <a:lnTo>
                  <a:pt x="1" y="20382"/>
                </a:lnTo>
                <a:lnTo>
                  <a:pt x="1" y="20995"/>
                </a:lnTo>
                <a:lnTo>
                  <a:pt x="52" y="21608"/>
                </a:lnTo>
                <a:lnTo>
                  <a:pt x="154" y="22221"/>
                </a:lnTo>
                <a:lnTo>
                  <a:pt x="154" y="22221"/>
                </a:lnTo>
                <a:lnTo>
                  <a:pt x="307" y="22783"/>
                </a:lnTo>
                <a:lnTo>
                  <a:pt x="512" y="23396"/>
                </a:lnTo>
                <a:lnTo>
                  <a:pt x="767" y="23907"/>
                </a:lnTo>
                <a:lnTo>
                  <a:pt x="1125" y="24469"/>
                </a:lnTo>
                <a:lnTo>
                  <a:pt x="1482" y="24929"/>
                </a:lnTo>
                <a:lnTo>
                  <a:pt x="1891" y="25388"/>
                </a:lnTo>
                <a:lnTo>
                  <a:pt x="2300" y="25848"/>
                </a:lnTo>
                <a:lnTo>
                  <a:pt x="2810" y="26206"/>
                </a:lnTo>
                <a:lnTo>
                  <a:pt x="3270" y="26563"/>
                </a:lnTo>
                <a:lnTo>
                  <a:pt x="3832" y="26870"/>
                </a:lnTo>
                <a:lnTo>
                  <a:pt x="4394" y="27125"/>
                </a:lnTo>
                <a:lnTo>
                  <a:pt x="4956" y="27380"/>
                </a:lnTo>
                <a:lnTo>
                  <a:pt x="5518" y="27534"/>
                </a:lnTo>
                <a:lnTo>
                  <a:pt x="6131" y="27636"/>
                </a:lnTo>
                <a:lnTo>
                  <a:pt x="6744" y="27687"/>
                </a:lnTo>
                <a:lnTo>
                  <a:pt x="7357" y="27687"/>
                </a:lnTo>
                <a:lnTo>
                  <a:pt x="7357" y="27687"/>
                </a:lnTo>
                <a:lnTo>
                  <a:pt x="7510" y="28504"/>
                </a:lnTo>
                <a:lnTo>
                  <a:pt x="7765" y="29270"/>
                </a:lnTo>
                <a:lnTo>
                  <a:pt x="8123" y="30037"/>
                </a:lnTo>
                <a:lnTo>
                  <a:pt x="8532" y="30752"/>
                </a:lnTo>
                <a:lnTo>
                  <a:pt x="9042" y="31416"/>
                </a:lnTo>
                <a:lnTo>
                  <a:pt x="9553" y="32029"/>
                </a:lnTo>
                <a:lnTo>
                  <a:pt x="10166" y="32591"/>
                </a:lnTo>
                <a:lnTo>
                  <a:pt x="10830" y="33102"/>
                </a:lnTo>
                <a:lnTo>
                  <a:pt x="10830" y="33102"/>
                </a:lnTo>
                <a:lnTo>
                  <a:pt x="11494" y="33561"/>
                </a:lnTo>
                <a:lnTo>
                  <a:pt x="12209" y="33970"/>
                </a:lnTo>
                <a:lnTo>
                  <a:pt x="12976" y="34328"/>
                </a:lnTo>
                <a:lnTo>
                  <a:pt x="13691" y="34685"/>
                </a:lnTo>
                <a:lnTo>
                  <a:pt x="15223" y="35298"/>
                </a:lnTo>
                <a:lnTo>
                  <a:pt x="16807" y="35758"/>
                </a:lnTo>
                <a:lnTo>
                  <a:pt x="16807" y="35758"/>
                </a:lnTo>
                <a:lnTo>
                  <a:pt x="18390" y="36218"/>
                </a:lnTo>
                <a:lnTo>
                  <a:pt x="19156" y="36371"/>
                </a:lnTo>
                <a:lnTo>
                  <a:pt x="19974" y="36524"/>
                </a:lnTo>
                <a:lnTo>
                  <a:pt x="20791" y="36626"/>
                </a:lnTo>
                <a:lnTo>
                  <a:pt x="21557" y="36677"/>
                </a:lnTo>
                <a:lnTo>
                  <a:pt x="22375" y="36626"/>
                </a:lnTo>
                <a:lnTo>
                  <a:pt x="23192" y="36524"/>
                </a:lnTo>
                <a:lnTo>
                  <a:pt x="23192" y="36524"/>
                </a:lnTo>
                <a:lnTo>
                  <a:pt x="23958" y="36320"/>
                </a:lnTo>
                <a:lnTo>
                  <a:pt x="24724" y="36013"/>
                </a:lnTo>
                <a:lnTo>
                  <a:pt x="25440" y="35605"/>
                </a:lnTo>
                <a:lnTo>
                  <a:pt x="26052" y="35094"/>
                </a:lnTo>
                <a:lnTo>
                  <a:pt x="26359" y="34838"/>
                </a:lnTo>
                <a:lnTo>
                  <a:pt x="26614" y="34532"/>
                </a:lnTo>
                <a:lnTo>
                  <a:pt x="26870" y="34225"/>
                </a:lnTo>
                <a:lnTo>
                  <a:pt x="27074" y="33868"/>
                </a:lnTo>
                <a:lnTo>
                  <a:pt x="27227" y="33510"/>
                </a:lnTo>
                <a:lnTo>
                  <a:pt x="27381" y="33153"/>
                </a:lnTo>
                <a:lnTo>
                  <a:pt x="27483" y="32795"/>
                </a:lnTo>
                <a:lnTo>
                  <a:pt x="27585" y="32386"/>
                </a:lnTo>
                <a:lnTo>
                  <a:pt x="27585" y="32386"/>
                </a:lnTo>
                <a:lnTo>
                  <a:pt x="28402" y="32948"/>
                </a:lnTo>
                <a:lnTo>
                  <a:pt x="29322" y="33459"/>
                </a:lnTo>
                <a:lnTo>
                  <a:pt x="30241" y="33868"/>
                </a:lnTo>
                <a:lnTo>
                  <a:pt x="31212" y="34174"/>
                </a:lnTo>
                <a:lnTo>
                  <a:pt x="32233" y="34379"/>
                </a:lnTo>
                <a:lnTo>
                  <a:pt x="32693" y="34430"/>
                </a:lnTo>
                <a:lnTo>
                  <a:pt x="33204" y="34481"/>
                </a:lnTo>
                <a:lnTo>
                  <a:pt x="33715" y="34430"/>
                </a:lnTo>
                <a:lnTo>
                  <a:pt x="34226" y="34430"/>
                </a:lnTo>
                <a:lnTo>
                  <a:pt x="34685" y="34328"/>
                </a:lnTo>
                <a:lnTo>
                  <a:pt x="35196" y="34174"/>
                </a:lnTo>
                <a:lnTo>
                  <a:pt x="35196" y="34174"/>
                </a:lnTo>
                <a:lnTo>
                  <a:pt x="35656" y="34021"/>
                </a:lnTo>
                <a:lnTo>
                  <a:pt x="36116" y="33817"/>
                </a:lnTo>
                <a:lnTo>
                  <a:pt x="36575" y="33561"/>
                </a:lnTo>
                <a:lnTo>
                  <a:pt x="36984" y="33255"/>
                </a:lnTo>
                <a:lnTo>
                  <a:pt x="37342" y="32897"/>
                </a:lnTo>
                <a:lnTo>
                  <a:pt x="37699" y="32489"/>
                </a:lnTo>
                <a:lnTo>
                  <a:pt x="38006" y="32080"/>
                </a:lnTo>
                <a:lnTo>
                  <a:pt x="38312" y="31671"/>
                </a:lnTo>
                <a:lnTo>
                  <a:pt x="38516" y="31212"/>
                </a:lnTo>
                <a:lnTo>
                  <a:pt x="38721" y="30752"/>
                </a:lnTo>
                <a:lnTo>
                  <a:pt x="38823" y="30292"/>
                </a:lnTo>
                <a:lnTo>
                  <a:pt x="38925" y="29781"/>
                </a:lnTo>
                <a:lnTo>
                  <a:pt x="38925" y="29322"/>
                </a:lnTo>
                <a:lnTo>
                  <a:pt x="38874" y="28862"/>
                </a:lnTo>
                <a:lnTo>
                  <a:pt x="38772" y="28351"/>
                </a:lnTo>
                <a:lnTo>
                  <a:pt x="38619" y="27891"/>
                </a:lnTo>
                <a:lnTo>
                  <a:pt x="38619" y="27891"/>
                </a:lnTo>
                <a:lnTo>
                  <a:pt x="39232" y="27942"/>
                </a:lnTo>
                <a:lnTo>
                  <a:pt x="39896" y="27942"/>
                </a:lnTo>
                <a:lnTo>
                  <a:pt x="40509" y="27891"/>
                </a:lnTo>
                <a:lnTo>
                  <a:pt x="41122" y="27738"/>
                </a:lnTo>
                <a:lnTo>
                  <a:pt x="41735" y="27534"/>
                </a:lnTo>
                <a:lnTo>
                  <a:pt x="42296" y="27278"/>
                </a:lnTo>
                <a:lnTo>
                  <a:pt x="42858" y="26921"/>
                </a:lnTo>
                <a:lnTo>
                  <a:pt x="43420" y="26563"/>
                </a:lnTo>
                <a:lnTo>
                  <a:pt x="43880" y="26155"/>
                </a:lnTo>
                <a:lnTo>
                  <a:pt x="44340" y="25695"/>
                </a:lnTo>
                <a:lnTo>
                  <a:pt x="44748" y="25184"/>
                </a:lnTo>
                <a:lnTo>
                  <a:pt x="45106" y="24673"/>
                </a:lnTo>
                <a:lnTo>
                  <a:pt x="45361" y="24111"/>
                </a:lnTo>
                <a:lnTo>
                  <a:pt x="45617" y="23549"/>
                </a:lnTo>
                <a:lnTo>
                  <a:pt x="45770" y="22936"/>
                </a:lnTo>
                <a:lnTo>
                  <a:pt x="45872" y="22272"/>
                </a:lnTo>
                <a:lnTo>
                  <a:pt x="45872" y="22272"/>
                </a:lnTo>
                <a:lnTo>
                  <a:pt x="45923" y="21659"/>
                </a:lnTo>
                <a:lnTo>
                  <a:pt x="45872" y="20995"/>
                </a:lnTo>
                <a:lnTo>
                  <a:pt x="45719" y="20382"/>
                </a:lnTo>
                <a:lnTo>
                  <a:pt x="45566" y="19769"/>
                </a:lnTo>
                <a:lnTo>
                  <a:pt x="45310" y="19207"/>
                </a:lnTo>
                <a:lnTo>
                  <a:pt x="45004" y="18646"/>
                </a:lnTo>
                <a:lnTo>
                  <a:pt x="44646" y="18084"/>
                </a:lnTo>
                <a:lnTo>
                  <a:pt x="44238" y="17573"/>
                </a:lnTo>
                <a:lnTo>
                  <a:pt x="43778" y="17113"/>
                </a:lnTo>
                <a:lnTo>
                  <a:pt x="43318" y="16704"/>
                </a:lnTo>
                <a:lnTo>
                  <a:pt x="42807" y="16347"/>
                </a:lnTo>
                <a:lnTo>
                  <a:pt x="42245" y="16040"/>
                </a:lnTo>
                <a:lnTo>
                  <a:pt x="41683" y="15785"/>
                </a:lnTo>
                <a:lnTo>
                  <a:pt x="41070" y="15581"/>
                </a:lnTo>
                <a:lnTo>
                  <a:pt x="40406" y="15427"/>
                </a:lnTo>
                <a:lnTo>
                  <a:pt x="39793" y="15376"/>
                </a:lnTo>
              </a:path>
            </a:pathLst>
          </a:cu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147" name="Google Shape;147;p2"/>
          <p:cNvSpPr/>
          <p:nvPr/>
        </p:nvSpPr>
        <p:spPr>
          <a:xfrm flipH="1">
            <a:off x="2762014" y="2314075"/>
            <a:ext cx="299631" cy="227749"/>
          </a:xfrm>
          <a:custGeom>
            <a:avLst/>
            <a:gdLst/>
            <a:ahLst/>
            <a:cxnLst/>
            <a:rect l="l" t="t" r="r" b="b"/>
            <a:pathLst>
              <a:path w="6386" h="4854" extrusionOk="0">
                <a:moveTo>
                  <a:pt x="3372" y="1"/>
                </a:moveTo>
                <a:lnTo>
                  <a:pt x="2963" y="52"/>
                </a:lnTo>
                <a:lnTo>
                  <a:pt x="2606" y="103"/>
                </a:lnTo>
                <a:lnTo>
                  <a:pt x="2197" y="256"/>
                </a:lnTo>
                <a:lnTo>
                  <a:pt x="1789" y="409"/>
                </a:lnTo>
                <a:lnTo>
                  <a:pt x="1431" y="562"/>
                </a:lnTo>
                <a:lnTo>
                  <a:pt x="971" y="869"/>
                </a:lnTo>
                <a:lnTo>
                  <a:pt x="614" y="1175"/>
                </a:lnTo>
                <a:lnTo>
                  <a:pt x="256" y="1584"/>
                </a:lnTo>
                <a:lnTo>
                  <a:pt x="154" y="1788"/>
                </a:lnTo>
                <a:lnTo>
                  <a:pt x="52" y="2044"/>
                </a:lnTo>
                <a:lnTo>
                  <a:pt x="1" y="2452"/>
                </a:lnTo>
                <a:lnTo>
                  <a:pt x="52" y="2810"/>
                </a:lnTo>
                <a:lnTo>
                  <a:pt x="154" y="3219"/>
                </a:lnTo>
                <a:lnTo>
                  <a:pt x="307" y="3576"/>
                </a:lnTo>
                <a:lnTo>
                  <a:pt x="563" y="3883"/>
                </a:lnTo>
                <a:lnTo>
                  <a:pt x="818" y="4189"/>
                </a:lnTo>
                <a:lnTo>
                  <a:pt x="1176" y="4445"/>
                </a:lnTo>
                <a:lnTo>
                  <a:pt x="1533" y="4598"/>
                </a:lnTo>
                <a:lnTo>
                  <a:pt x="1891" y="4751"/>
                </a:lnTo>
                <a:lnTo>
                  <a:pt x="2299" y="4853"/>
                </a:lnTo>
                <a:lnTo>
                  <a:pt x="3117" y="4853"/>
                </a:lnTo>
                <a:lnTo>
                  <a:pt x="3934" y="4751"/>
                </a:lnTo>
                <a:lnTo>
                  <a:pt x="4700" y="4598"/>
                </a:lnTo>
                <a:lnTo>
                  <a:pt x="4189" y="4547"/>
                </a:lnTo>
                <a:lnTo>
                  <a:pt x="4598" y="4547"/>
                </a:lnTo>
                <a:lnTo>
                  <a:pt x="4956" y="4496"/>
                </a:lnTo>
                <a:lnTo>
                  <a:pt x="5364" y="4342"/>
                </a:lnTo>
                <a:lnTo>
                  <a:pt x="5671" y="4087"/>
                </a:lnTo>
                <a:lnTo>
                  <a:pt x="5977" y="3781"/>
                </a:lnTo>
                <a:lnTo>
                  <a:pt x="6182" y="3474"/>
                </a:lnTo>
                <a:lnTo>
                  <a:pt x="6335" y="3065"/>
                </a:lnTo>
                <a:lnTo>
                  <a:pt x="6386" y="2657"/>
                </a:lnTo>
                <a:lnTo>
                  <a:pt x="6386" y="2248"/>
                </a:lnTo>
                <a:lnTo>
                  <a:pt x="6284" y="1891"/>
                </a:lnTo>
                <a:lnTo>
                  <a:pt x="6130" y="1482"/>
                </a:lnTo>
                <a:lnTo>
                  <a:pt x="5926" y="1175"/>
                </a:lnTo>
                <a:lnTo>
                  <a:pt x="5620" y="869"/>
                </a:lnTo>
                <a:lnTo>
                  <a:pt x="5313" y="562"/>
                </a:lnTo>
                <a:lnTo>
                  <a:pt x="4956" y="358"/>
                </a:lnTo>
                <a:lnTo>
                  <a:pt x="4598" y="205"/>
                </a:lnTo>
                <a:lnTo>
                  <a:pt x="4189" y="103"/>
                </a:lnTo>
                <a:lnTo>
                  <a:pt x="3781" y="1"/>
                </a:lnTo>
                <a:close/>
              </a:path>
            </a:pathLst>
          </a:cu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148" name="Google Shape;148;p2"/>
          <p:cNvSpPr/>
          <p:nvPr/>
        </p:nvSpPr>
        <p:spPr>
          <a:xfrm flipH="1">
            <a:off x="2602329" y="2541831"/>
            <a:ext cx="159671" cy="121367"/>
          </a:xfrm>
          <a:custGeom>
            <a:avLst/>
            <a:gdLst/>
            <a:ahLst/>
            <a:cxnLst/>
            <a:rect l="l" t="t" r="r" b="b"/>
            <a:pathLst>
              <a:path w="6386" h="4854" extrusionOk="0">
                <a:moveTo>
                  <a:pt x="3372" y="1"/>
                </a:moveTo>
                <a:lnTo>
                  <a:pt x="2963" y="52"/>
                </a:lnTo>
                <a:lnTo>
                  <a:pt x="2606" y="103"/>
                </a:lnTo>
                <a:lnTo>
                  <a:pt x="2197" y="256"/>
                </a:lnTo>
                <a:lnTo>
                  <a:pt x="1789" y="409"/>
                </a:lnTo>
                <a:lnTo>
                  <a:pt x="1431" y="562"/>
                </a:lnTo>
                <a:lnTo>
                  <a:pt x="971" y="869"/>
                </a:lnTo>
                <a:lnTo>
                  <a:pt x="614" y="1175"/>
                </a:lnTo>
                <a:lnTo>
                  <a:pt x="256" y="1584"/>
                </a:lnTo>
                <a:lnTo>
                  <a:pt x="154" y="1788"/>
                </a:lnTo>
                <a:lnTo>
                  <a:pt x="52" y="2044"/>
                </a:lnTo>
                <a:lnTo>
                  <a:pt x="1" y="2452"/>
                </a:lnTo>
                <a:lnTo>
                  <a:pt x="52" y="2810"/>
                </a:lnTo>
                <a:lnTo>
                  <a:pt x="154" y="3219"/>
                </a:lnTo>
                <a:lnTo>
                  <a:pt x="307" y="3576"/>
                </a:lnTo>
                <a:lnTo>
                  <a:pt x="563" y="3883"/>
                </a:lnTo>
                <a:lnTo>
                  <a:pt x="818" y="4189"/>
                </a:lnTo>
                <a:lnTo>
                  <a:pt x="1176" y="4445"/>
                </a:lnTo>
                <a:lnTo>
                  <a:pt x="1533" y="4598"/>
                </a:lnTo>
                <a:lnTo>
                  <a:pt x="1891" y="4751"/>
                </a:lnTo>
                <a:lnTo>
                  <a:pt x="2299" y="4853"/>
                </a:lnTo>
                <a:lnTo>
                  <a:pt x="3117" y="4853"/>
                </a:lnTo>
                <a:lnTo>
                  <a:pt x="3934" y="4751"/>
                </a:lnTo>
                <a:lnTo>
                  <a:pt x="4700" y="4598"/>
                </a:lnTo>
                <a:lnTo>
                  <a:pt x="4189" y="4547"/>
                </a:lnTo>
                <a:lnTo>
                  <a:pt x="4598" y="4547"/>
                </a:lnTo>
                <a:lnTo>
                  <a:pt x="4956" y="4496"/>
                </a:lnTo>
                <a:lnTo>
                  <a:pt x="5364" y="4342"/>
                </a:lnTo>
                <a:lnTo>
                  <a:pt x="5671" y="4087"/>
                </a:lnTo>
                <a:lnTo>
                  <a:pt x="5977" y="3781"/>
                </a:lnTo>
                <a:lnTo>
                  <a:pt x="6182" y="3474"/>
                </a:lnTo>
                <a:lnTo>
                  <a:pt x="6335" y="3065"/>
                </a:lnTo>
                <a:lnTo>
                  <a:pt x="6386" y="2657"/>
                </a:lnTo>
                <a:lnTo>
                  <a:pt x="6386" y="2248"/>
                </a:lnTo>
                <a:lnTo>
                  <a:pt x="6284" y="1891"/>
                </a:lnTo>
                <a:lnTo>
                  <a:pt x="6130" y="1482"/>
                </a:lnTo>
                <a:lnTo>
                  <a:pt x="5926" y="1175"/>
                </a:lnTo>
                <a:lnTo>
                  <a:pt x="5620" y="869"/>
                </a:lnTo>
                <a:lnTo>
                  <a:pt x="5313" y="562"/>
                </a:lnTo>
                <a:lnTo>
                  <a:pt x="4956" y="358"/>
                </a:lnTo>
                <a:lnTo>
                  <a:pt x="4598" y="205"/>
                </a:lnTo>
                <a:lnTo>
                  <a:pt x="4189" y="103"/>
                </a:lnTo>
                <a:lnTo>
                  <a:pt x="3781" y="1"/>
                </a:lnTo>
                <a:close/>
              </a:path>
            </a:pathLst>
          </a:cu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pic>
        <p:nvPicPr>
          <p:cNvPr id="149" name="Google Shape;149;p2"/>
          <p:cNvPicPr preferRelativeResize="0"/>
          <p:nvPr/>
        </p:nvPicPr>
        <p:blipFill rotWithShape="1">
          <a:blip r:embed="rId3">
            <a:alphaModFix/>
          </a:blip>
          <a:srcRect l="14634" t="14634" r="14633" b="14633"/>
          <a:stretch/>
        </p:blipFill>
        <p:spPr>
          <a:xfrm>
            <a:off x="3566218" y="1553322"/>
            <a:ext cx="1145621" cy="104743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群組 11"/>
          <p:cNvGrpSpPr/>
          <p:nvPr/>
        </p:nvGrpSpPr>
        <p:grpSpPr>
          <a:xfrm>
            <a:off x="8615048" y="3631788"/>
            <a:ext cx="3118691" cy="3298600"/>
            <a:chOff x="6461286" y="2723841"/>
            <a:chExt cx="2339018" cy="2473950"/>
          </a:xfrm>
        </p:grpSpPr>
        <p:sp>
          <p:nvSpPr>
            <p:cNvPr id="127" name="Google Shape;359;p3"/>
            <p:cNvSpPr/>
            <p:nvPr/>
          </p:nvSpPr>
          <p:spPr>
            <a:xfrm>
              <a:off x="6618309" y="3459050"/>
              <a:ext cx="2014160" cy="1738741"/>
            </a:xfrm>
            <a:custGeom>
              <a:avLst/>
              <a:gdLst/>
              <a:ahLst/>
              <a:cxnLst/>
              <a:rect l="l" t="t" r="r" b="b"/>
              <a:pathLst>
                <a:path w="242743" h="209550" extrusionOk="0">
                  <a:moveTo>
                    <a:pt x="0" y="0"/>
                  </a:moveTo>
                  <a:lnTo>
                    <a:pt x="20782" y="78509"/>
                  </a:lnTo>
                  <a:lnTo>
                    <a:pt x="21936" y="79086"/>
                  </a:lnTo>
                  <a:lnTo>
                    <a:pt x="36945" y="63500"/>
                  </a:lnTo>
                  <a:lnTo>
                    <a:pt x="44450" y="70716"/>
                  </a:lnTo>
                  <a:lnTo>
                    <a:pt x="51666" y="78220"/>
                  </a:lnTo>
                  <a:lnTo>
                    <a:pt x="58593" y="86014"/>
                  </a:lnTo>
                  <a:lnTo>
                    <a:pt x="65232" y="93807"/>
                  </a:lnTo>
                  <a:lnTo>
                    <a:pt x="71293" y="102177"/>
                  </a:lnTo>
                  <a:lnTo>
                    <a:pt x="76777" y="110836"/>
                  </a:lnTo>
                  <a:lnTo>
                    <a:pt x="81973" y="119784"/>
                  </a:lnTo>
                  <a:lnTo>
                    <a:pt x="86591" y="129309"/>
                  </a:lnTo>
                  <a:lnTo>
                    <a:pt x="90632" y="138834"/>
                  </a:lnTo>
                  <a:lnTo>
                    <a:pt x="94095" y="148648"/>
                  </a:lnTo>
                  <a:lnTo>
                    <a:pt x="96982" y="158461"/>
                  </a:lnTo>
                  <a:lnTo>
                    <a:pt x="99579" y="168564"/>
                  </a:lnTo>
                  <a:lnTo>
                    <a:pt x="101311" y="178666"/>
                  </a:lnTo>
                  <a:lnTo>
                    <a:pt x="102754" y="188768"/>
                  </a:lnTo>
                  <a:lnTo>
                    <a:pt x="103332" y="199159"/>
                  </a:lnTo>
                  <a:lnTo>
                    <a:pt x="103620" y="209550"/>
                  </a:lnTo>
                  <a:lnTo>
                    <a:pt x="140277" y="209550"/>
                  </a:lnTo>
                  <a:lnTo>
                    <a:pt x="140566" y="198870"/>
                  </a:lnTo>
                  <a:lnTo>
                    <a:pt x="141432" y="188191"/>
                  </a:lnTo>
                  <a:lnTo>
                    <a:pt x="142875" y="178089"/>
                  </a:lnTo>
                  <a:lnTo>
                    <a:pt x="144607" y="167986"/>
                  </a:lnTo>
                  <a:lnTo>
                    <a:pt x="147204" y="158173"/>
                  </a:lnTo>
                  <a:lnTo>
                    <a:pt x="149802" y="148359"/>
                  </a:lnTo>
                  <a:lnTo>
                    <a:pt x="153266" y="139123"/>
                  </a:lnTo>
                  <a:lnTo>
                    <a:pt x="157307" y="129886"/>
                  </a:lnTo>
                  <a:lnTo>
                    <a:pt x="161636" y="120939"/>
                  </a:lnTo>
                  <a:lnTo>
                    <a:pt x="166543" y="112280"/>
                  </a:lnTo>
                  <a:lnTo>
                    <a:pt x="171739" y="103620"/>
                  </a:lnTo>
                  <a:lnTo>
                    <a:pt x="177800" y="95539"/>
                  </a:lnTo>
                  <a:lnTo>
                    <a:pt x="184150" y="87457"/>
                  </a:lnTo>
                  <a:lnTo>
                    <a:pt x="191077" y="79375"/>
                  </a:lnTo>
                  <a:lnTo>
                    <a:pt x="198582" y="71870"/>
                  </a:lnTo>
                  <a:lnTo>
                    <a:pt x="206375" y="64366"/>
                  </a:lnTo>
                  <a:lnTo>
                    <a:pt x="221673" y="80241"/>
                  </a:lnTo>
                  <a:lnTo>
                    <a:pt x="242743" y="1443"/>
                  </a:lnTo>
                  <a:lnTo>
                    <a:pt x="163657" y="22514"/>
                  </a:lnTo>
                  <a:lnTo>
                    <a:pt x="179820" y="38389"/>
                  </a:lnTo>
                  <a:lnTo>
                    <a:pt x="170873" y="47048"/>
                  </a:lnTo>
                  <a:lnTo>
                    <a:pt x="162214" y="55995"/>
                  </a:lnTo>
                  <a:lnTo>
                    <a:pt x="154420" y="65520"/>
                  </a:lnTo>
                  <a:lnTo>
                    <a:pt x="146916" y="75045"/>
                  </a:lnTo>
                  <a:lnTo>
                    <a:pt x="139700" y="85148"/>
                  </a:lnTo>
                  <a:lnTo>
                    <a:pt x="136525" y="90343"/>
                  </a:lnTo>
                  <a:lnTo>
                    <a:pt x="133350" y="95827"/>
                  </a:lnTo>
                  <a:lnTo>
                    <a:pt x="130175" y="101311"/>
                  </a:lnTo>
                  <a:lnTo>
                    <a:pt x="127289" y="106795"/>
                  </a:lnTo>
                  <a:lnTo>
                    <a:pt x="124691" y="112568"/>
                  </a:lnTo>
                  <a:lnTo>
                    <a:pt x="122093" y="118341"/>
                  </a:lnTo>
                  <a:lnTo>
                    <a:pt x="116320" y="106507"/>
                  </a:lnTo>
                  <a:lnTo>
                    <a:pt x="110259" y="95250"/>
                  </a:lnTo>
                  <a:lnTo>
                    <a:pt x="103909" y="84570"/>
                  </a:lnTo>
                  <a:lnTo>
                    <a:pt x="96693" y="74180"/>
                  </a:lnTo>
                  <a:lnTo>
                    <a:pt x="92941" y="69273"/>
                  </a:lnTo>
                  <a:lnTo>
                    <a:pt x="88900" y="64366"/>
                  </a:lnTo>
                  <a:lnTo>
                    <a:pt x="80529" y="54841"/>
                  </a:lnTo>
                  <a:lnTo>
                    <a:pt x="71870" y="45893"/>
                  </a:lnTo>
                  <a:lnTo>
                    <a:pt x="62923" y="36945"/>
                  </a:lnTo>
                  <a:lnTo>
                    <a:pt x="78798" y="210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CCF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97A7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grpSp>
          <p:nvGrpSpPr>
            <p:cNvPr id="128" name="Google Shape;360;p3"/>
            <p:cNvGrpSpPr/>
            <p:nvPr/>
          </p:nvGrpSpPr>
          <p:grpSpPr>
            <a:xfrm>
              <a:off x="6461286" y="2731275"/>
              <a:ext cx="970800" cy="572700"/>
              <a:chOff x="6591150" y="2716325"/>
              <a:chExt cx="970800" cy="572700"/>
            </a:xfrm>
          </p:grpSpPr>
          <p:sp>
            <p:nvSpPr>
              <p:cNvPr id="132" name="Google Shape;361;p3"/>
              <p:cNvSpPr/>
              <p:nvPr/>
            </p:nvSpPr>
            <p:spPr>
              <a:xfrm>
                <a:off x="6591150" y="2716325"/>
                <a:ext cx="970800" cy="572700"/>
              </a:xfrm>
              <a:prstGeom prst="roundRect">
                <a:avLst>
                  <a:gd name="adj" fmla="val 16667"/>
                </a:avLst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  <p:sp>
            <p:nvSpPr>
              <p:cNvPr id="133" name="Google Shape;362;p3"/>
              <p:cNvSpPr txBox="1"/>
              <p:nvPr/>
            </p:nvSpPr>
            <p:spPr>
              <a:xfrm flipH="1">
                <a:off x="6630150" y="2789000"/>
                <a:ext cx="865800" cy="427500"/>
              </a:xfrm>
              <a:prstGeom prst="rect">
                <a:avLst/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buClr>
                    <a:srgbClr val="000000"/>
                  </a:buClr>
                  <a:buSzPts val="3000"/>
                </a:pPr>
                <a:r>
                  <a:rPr lang="en-HK" altLang="zh-HK" sz="4000" dirty="0">
                    <a:solidFill>
                      <a:schemeClr val="dk1"/>
                    </a:solidFill>
                    <a:latin typeface="Arial" panose="020B0604020202020204" pitchFamily="34" charset="0"/>
                    <a:ea typeface="DFKai-SB"/>
                    <a:cs typeface="Arial" pitchFamily="34" charset="0"/>
                    <a:sym typeface="DFKai-SB"/>
                  </a:rPr>
                  <a:t>Yes</a:t>
                </a:r>
                <a:endParaRPr sz="4000" b="1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</p:grpSp>
        <p:grpSp>
          <p:nvGrpSpPr>
            <p:cNvPr id="134" name="Google Shape;363;p3"/>
            <p:cNvGrpSpPr/>
            <p:nvPr/>
          </p:nvGrpSpPr>
          <p:grpSpPr>
            <a:xfrm>
              <a:off x="7852409" y="2723841"/>
              <a:ext cx="947895" cy="572700"/>
              <a:chOff x="7977825" y="2716325"/>
              <a:chExt cx="970800" cy="572700"/>
            </a:xfrm>
          </p:grpSpPr>
          <p:sp>
            <p:nvSpPr>
              <p:cNvPr id="150" name="Google Shape;364;p3"/>
              <p:cNvSpPr/>
              <p:nvPr/>
            </p:nvSpPr>
            <p:spPr>
              <a:xfrm>
                <a:off x="7977825" y="2716325"/>
                <a:ext cx="970800" cy="572700"/>
              </a:xfrm>
              <a:prstGeom prst="roundRect">
                <a:avLst>
                  <a:gd name="adj" fmla="val 16667"/>
                </a:avLst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 dirty="0">
                  <a:solidFill>
                    <a:srgbClr val="000000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  <p:sp>
            <p:nvSpPr>
              <p:cNvPr id="151" name="Google Shape;365;p3"/>
              <p:cNvSpPr txBox="1"/>
              <p:nvPr/>
            </p:nvSpPr>
            <p:spPr>
              <a:xfrm flipH="1">
                <a:off x="8000715" y="2749015"/>
                <a:ext cx="921301" cy="514493"/>
              </a:xfrm>
              <a:prstGeom prst="rect">
                <a:avLst/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buClr>
                    <a:srgbClr val="000000"/>
                  </a:buClr>
                  <a:buSzPts val="2900"/>
                </a:pPr>
                <a:r>
                  <a:rPr lang="en-HK" altLang="zh-HK" sz="4000" dirty="0">
                    <a:solidFill>
                      <a:schemeClr val="dk1"/>
                    </a:solidFill>
                    <a:latin typeface="Arial" panose="020B0604020202020204" pitchFamily="34" charset="0"/>
                    <a:ea typeface="DFKai-SB"/>
                    <a:cs typeface="Arial" pitchFamily="34" charset="0"/>
                    <a:sym typeface="DFKai-SB"/>
                  </a:rPr>
                  <a:t>No</a:t>
                </a:r>
                <a:endParaRPr sz="4000" b="1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0674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75F0B9C-DCF0-CDD5-0E28-B03EC3B420F1}"/>
              </a:ext>
            </a:extLst>
          </p:cNvPr>
          <p:cNvSpPr/>
          <p:nvPr/>
        </p:nvSpPr>
        <p:spPr>
          <a:xfrm>
            <a:off x="1694985" y="5521093"/>
            <a:ext cx="2567259" cy="862360"/>
          </a:xfrm>
          <a:custGeom>
            <a:avLst/>
            <a:gdLst>
              <a:gd name="connsiteX0" fmla="*/ 0 w 1925444"/>
              <a:gd name="connsiteY0" fmla="*/ 133814 h 646770"/>
              <a:gd name="connsiteX1" fmla="*/ 1925444 w 1925444"/>
              <a:gd name="connsiteY1" fmla="*/ 646770 h 646770"/>
              <a:gd name="connsiteX2" fmla="*/ 1672683 w 1925444"/>
              <a:gd name="connsiteY2" fmla="*/ 312234 h 646770"/>
              <a:gd name="connsiteX3" fmla="*/ 349405 w 1925444"/>
              <a:gd name="connsiteY3" fmla="*/ 0 h 646770"/>
              <a:gd name="connsiteX4" fmla="*/ 0 w 1925444"/>
              <a:gd name="connsiteY4" fmla="*/ 133814 h 646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5444" h="646770">
                <a:moveTo>
                  <a:pt x="0" y="133814"/>
                </a:moveTo>
                <a:lnTo>
                  <a:pt x="1925444" y="646770"/>
                </a:lnTo>
                <a:lnTo>
                  <a:pt x="1672683" y="312234"/>
                </a:lnTo>
                <a:lnTo>
                  <a:pt x="349405" y="0"/>
                </a:lnTo>
                <a:lnTo>
                  <a:pt x="0" y="133814"/>
                </a:lnTo>
                <a:close/>
              </a:path>
            </a:pathLst>
          </a:custGeom>
          <a:solidFill>
            <a:srgbClr val="F8F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240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917C4EA-42A1-B334-B51B-F705FCD9C3D7}"/>
              </a:ext>
            </a:extLst>
          </p:cNvPr>
          <p:cNvSpPr/>
          <p:nvPr/>
        </p:nvSpPr>
        <p:spPr>
          <a:xfrm>
            <a:off x="753327" y="2706030"/>
            <a:ext cx="812800" cy="455961"/>
          </a:xfrm>
          <a:custGeom>
            <a:avLst/>
            <a:gdLst>
              <a:gd name="connsiteX0" fmla="*/ 7434 w 609600"/>
              <a:gd name="connsiteY0" fmla="*/ 0 h 341971"/>
              <a:gd name="connsiteX1" fmla="*/ 0 w 609600"/>
              <a:gd name="connsiteY1" fmla="*/ 319668 h 341971"/>
              <a:gd name="connsiteX2" fmla="*/ 602166 w 609600"/>
              <a:gd name="connsiteY2" fmla="*/ 341971 h 341971"/>
              <a:gd name="connsiteX3" fmla="*/ 609600 w 609600"/>
              <a:gd name="connsiteY3" fmla="*/ 22302 h 341971"/>
              <a:gd name="connsiteX4" fmla="*/ 7434 w 609600"/>
              <a:gd name="connsiteY4" fmla="*/ 0 h 341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" h="341971">
                <a:moveTo>
                  <a:pt x="7434" y="0"/>
                </a:moveTo>
                <a:lnTo>
                  <a:pt x="0" y="319668"/>
                </a:lnTo>
                <a:lnTo>
                  <a:pt x="602166" y="341971"/>
                </a:lnTo>
                <a:lnTo>
                  <a:pt x="609600" y="22302"/>
                </a:lnTo>
                <a:lnTo>
                  <a:pt x="7434" y="0"/>
                </a:lnTo>
                <a:close/>
              </a:path>
            </a:pathLst>
          </a:custGeom>
          <a:solidFill>
            <a:srgbClr val="FBFC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240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54" name="Google Shape;154;p3"/>
          <p:cNvSpPr txBox="1"/>
          <p:nvPr/>
        </p:nvSpPr>
        <p:spPr>
          <a:xfrm>
            <a:off x="350133" y="179375"/>
            <a:ext cx="41192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267"/>
              </a:spcAft>
              <a:buSzPts val="3300"/>
            </a:pPr>
            <a:r>
              <a:rPr lang="en-US" altLang="zh-HK" sz="4000" dirty="0">
                <a:solidFill>
                  <a:srgbClr val="3152AB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Queuing up</a:t>
            </a:r>
            <a:endParaRPr sz="4000" dirty="0">
              <a:solidFill>
                <a:srgbClr val="3152AB"/>
              </a:solidFill>
              <a:latin typeface="Arial" panose="020B0604020202020204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155" name="Google Shape;155;p3"/>
          <p:cNvSpPr txBox="1"/>
          <p:nvPr/>
        </p:nvSpPr>
        <p:spPr>
          <a:xfrm>
            <a:off x="8180832" y="333267"/>
            <a:ext cx="4036840" cy="1108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lvl="0">
              <a:lnSpc>
                <a:spcPct val="105000"/>
              </a:lnSpc>
            </a:pPr>
            <a: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I’m in a hurry. </a:t>
            </a:r>
            <a:b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</a:br>
            <a: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Should I jump the queue?</a:t>
            </a:r>
            <a:endParaRPr sz="2667" dirty="0">
              <a:solidFill>
                <a:schemeClr val="accent5"/>
              </a:solidFill>
              <a:latin typeface="Arial" panose="020B0604020202020204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156" name="Google Shape;156;p3"/>
          <p:cNvSpPr/>
          <p:nvPr/>
        </p:nvSpPr>
        <p:spPr>
          <a:xfrm>
            <a:off x="1432309" y="1381481"/>
            <a:ext cx="79063" cy="76523"/>
          </a:xfrm>
          <a:custGeom>
            <a:avLst/>
            <a:gdLst/>
            <a:ahLst/>
            <a:cxnLst/>
            <a:rect l="l" t="t" r="r" b="b"/>
            <a:pathLst>
              <a:path w="1584" h="1533" extrusionOk="0">
                <a:moveTo>
                  <a:pt x="613" y="0"/>
                </a:moveTo>
                <a:lnTo>
                  <a:pt x="358" y="102"/>
                </a:lnTo>
                <a:lnTo>
                  <a:pt x="205" y="256"/>
                </a:lnTo>
                <a:lnTo>
                  <a:pt x="51" y="511"/>
                </a:lnTo>
                <a:lnTo>
                  <a:pt x="0" y="767"/>
                </a:lnTo>
                <a:lnTo>
                  <a:pt x="51" y="1073"/>
                </a:lnTo>
                <a:lnTo>
                  <a:pt x="205" y="1277"/>
                </a:lnTo>
                <a:lnTo>
                  <a:pt x="409" y="1431"/>
                </a:lnTo>
                <a:lnTo>
                  <a:pt x="613" y="1533"/>
                </a:lnTo>
                <a:lnTo>
                  <a:pt x="664" y="1533"/>
                </a:lnTo>
                <a:lnTo>
                  <a:pt x="920" y="1482"/>
                </a:lnTo>
                <a:lnTo>
                  <a:pt x="1175" y="1379"/>
                </a:lnTo>
                <a:lnTo>
                  <a:pt x="1379" y="1226"/>
                </a:lnTo>
                <a:lnTo>
                  <a:pt x="1482" y="1124"/>
                </a:lnTo>
                <a:lnTo>
                  <a:pt x="1533" y="1022"/>
                </a:lnTo>
                <a:lnTo>
                  <a:pt x="1584" y="869"/>
                </a:lnTo>
                <a:lnTo>
                  <a:pt x="1533" y="715"/>
                </a:lnTo>
                <a:lnTo>
                  <a:pt x="1482" y="409"/>
                </a:lnTo>
                <a:lnTo>
                  <a:pt x="1328" y="205"/>
                </a:lnTo>
                <a:lnTo>
                  <a:pt x="1073" y="51"/>
                </a:lnTo>
                <a:lnTo>
                  <a:pt x="8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157" name="Google Shape;157;p3"/>
          <p:cNvSpPr txBox="1"/>
          <p:nvPr/>
        </p:nvSpPr>
        <p:spPr>
          <a:xfrm>
            <a:off x="2383844" y="1340197"/>
            <a:ext cx="5251793" cy="1539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lvl="0">
              <a:lnSpc>
                <a:spcPct val="105000"/>
              </a:lnSpc>
              <a:buSzPts val="2400"/>
            </a:pPr>
            <a:r>
              <a:rPr lang="en-US" altLang="zh-HK" sz="2667" dirty="0">
                <a:solidFill>
                  <a:schemeClr val="accent5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Come forward! There are many</a:t>
            </a:r>
            <a:br>
              <a:rPr lang="en-US" altLang="zh-HK" sz="2667" dirty="0">
                <a:solidFill>
                  <a:schemeClr val="accent5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</a:br>
            <a:r>
              <a:rPr lang="en-US" altLang="zh-HK" sz="2667" dirty="0">
                <a:solidFill>
                  <a:schemeClr val="accent5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people queuing behind, it’s hard </a:t>
            </a:r>
            <a:br>
              <a:rPr lang="en-US" altLang="zh-HK" sz="2667" dirty="0">
                <a:solidFill>
                  <a:schemeClr val="accent5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</a:br>
            <a:r>
              <a:rPr lang="en-US" altLang="zh-HK" sz="2667" dirty="0">
                <a:solidFill>
                  <a:schemeClr val="accent5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to get on the bus!</a:t>
            </a:r>
            <a:endParaRPr sz="2667" dirty="0">
              <a:solidFill>
                <a:schemeClr val="accent5"/>
              </a:solidFill>
              <a:latin typeface="Arial" panose="020B0604020202020204" pitchFamily="34" charset="0"/>
              <a:ea typeface="DFKai-SB"/>
              <a:cs typeface="Arial" pitchFamily="34" charset="0"/>
              <a:sym typeface="DFKai-SB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13E790-1026-493C-3388-6F5BCDFD6B57}"/>
              </a:ext>
            </a:extLst>
          </p:cNvPr>
          <p:cNvGrpSpPr/>
          <p:nvPr/>
        </p:nvGrpSpPr>
        <p:grpSpPr>
          <a:xfrm>
            <a:off x="1474382" y="2712484"/>
            <a:ext cx="6304297" cy="4366285"/>
            <a:chOff x="1105786" y="2034363"/>
            <a:chExt cx="4728223" cy="3274714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1792370-AD5D-F28F-03B7-636AD7E77BDA}"/>
                </a:ext>
              </a:extLst>
            </p:cNvPr>
            <p:cNvSpPr/>
            <p:nvPr/>
          </p:nvSpPr>
          <p:spPr>
            <a:xfrm>
              <a:off x="1984744" y="2034363"/>
              <a:ext cx="3756837" cy="2828260"/>
            </a:xfrm>
            <a:custGeom>
              <a:avLst/>
              <a:gdLst>
                <a:gd name="connsiteX0" fmla="*/ 63796 w 3756837"/>
                <a:gd name="connsiteY0" fmla="*/ 510363 h 2828260"/>
                <a:gd name="connsiteX1" fmla="*/ 92149 w 3756837"/>
                <a:gd name="connsiteY1" fmla="*/ 893135 h 2828260"/>
                <a:gd name="connsiteX2" fmla="*/ 170121 w 3756837"/>
                <a:gd name="connsiteY2" fmla="*/ 850604 h 2828260"/>
                <a:gd name="connsiteX3" fmla="*/ 191386 w 3756837"/>
                <a:gd name="connsiteY3" fmla="*/ 935665 h 2828260"/>
                <a:gd name="connsiteX4" fmla="*/ 77972 w 3756837"/>
                <a:gd name="connsiteY4" fmla="*/ 1006549 h 2828260"/>
                <a:gd name="connsiteX5" fmla="*/ 0 w 3756837"/>
                <a:gd name="connsiteY5" fmla="*/ 1587795 h 2828260"/>
                <a:gd name="connsiteX6" fmla="*/ 0 w 3756837"/>
                <a:gd name="connsiteY6" fmla="*/ 1601972 h 2828260"/>
                <a:gd name="connsiteX7" fmla="*/ 49619 w 3756837"/>
                <a:gd name="connsiteY7" fmla="*/ 1651590 h 2828260"/>
                <a:gd name="connsiteX8" fmla="*/ 106326 w 3756837"/>
                <a:gd name="connsiteY8" fmla="*/ 1616149 h 2828260"/>
                <a:gd name="connsiteX9" fmla="*/ 148856 w 3756837"/>
                <a:gd name="connsiteY9" fmla="*/ 2254102 h 2828260"/>
                <a:gd name="connsiteX10" fmla="*/ 14177 w 3756837"/>
                <a:gd name="connsiteY10" fmla="*/ 2332074 h 2828260"/>
                <a:gd name="connsiteX11" fmla="*/ 212651 w 3756837"/>
                <a:gd name="connsiteY11" fmla="*/ 2417135 h 2828260"/>
                <a:gd name="connsiteX12" fmla="*/ 404037 w 3756837"/>
                <a:gd name="connsiteY12" fmla="*/ 2374604 h 2828260"/>
                <a:gd name="connsiteX13" fmla="*/ 404037 w 3756837"/>
                <a:gd name="connsiteY13" fmla="*/ 1871330 h 2828260"/>
                <a:gd name="connsiteX14" fmla="*/ 496186 w 3756837"/>
                <a:gd name="connsiteY14" fmla="*/ 2048539 h 2828260"/>
                <a:gd name="connsiteX15" fmla="*/ 538716 w 3756837"/>
                <a:gd name="connsiteY15" fmla="*/ 2261190 h 2828260"/>
                <a:gd name="connsiteX16" fmla="*/ 460744 w 3756837"/>
                <a:gd name="connsiteY16" fmla="*/ 2395870 h 2828260"/>
                <a:gd name="connsiteX17" fmla="*/ 588335 w 3756837"/>
                <a:gd name="connsiteY17" fmla="*/ 2509284 h 2828260"/>
                <a:gd name="connsiteX18" fmla="*/ 723014 w 3756837"/>
                <a:gd name="connsiteY18" fmla="*/ 2445488 h 2828260"/>
                <a:gd name="connsiteX19" fmla="*/ 800986 w 3756837"/>
                <a:gd name="connsiteY19" fmla="*/ 2417135 h 2828260"/>
                <a:gd name="connsiteX20" fmla="*/ 779721 w 3756837"/>
                <a:gd name="connsiteY20" fmla="*/ 1984744 h 2828260"/>
                <a:gd name="connsiteX21" fmla="*/ 836428 w 3756837"/>
                <a:gd name="connsiteY21" fmla="*/ 1857153 h 2828260"/>
                <a:gd name="connsiteX22" fmla="*/ 864782 w 3756837"/>
                <a:gd name="connsiteY22" fmla="*/ 1779181 h 2828260"/>
                <a:gd name="connsiteX23" fmla="*/ 949842 w 3756837"/>
                <a:gd name="connsiteY23" fmla="*/ 1970567 h 2828260"/>
                <a:gd name="connsiteX24" fmla="*/ 964019 w 3756837"/>
                <a:gd name="connsiteY24" fmla="*/ 2119423 h 2828260"/>
                <a:gd name="connsiteX25" fmla="*/ 907312 w 3756837"/>
                <a:gd name="connsiteY25" fmla="*/ 2445488 h 2828260"/>
                <a:gd name="connsiteX26" fmla="*/ 864782 w 3756837"/>
                <a:gd name="connsiteY26" fmla="*/ 2544725 h 2828260"/>
                <a:gd name="connsiteX27" fmla="*/ 1460205 w 3756837"/>
                <a:gd name="connsiteY27" fmla="*/ 2743200 h 2828260"/>
                <a:gd name="connsiteX28" fmla="*/ 1545265 w 3756837"/>
                <a:gd name="connsiteY28" fmla="*/ 2629786 h 2828260"/>
                <a:gd name="connsiteX29" fmla="*/ 1679944 w 3756837"/>
                <a:gd name="connsiteY29" fmla="*/ 2629786 h 2828260"/>
                <a:gd name="connsiteX30" fmla="*/ 1715386 w 3756837"/>
                <a:gd name="connsiteY30" fmla="*/ 2282456 h 2828260"/>
                <a:gd name="connsiteX31" fmla="*/ 1757916 w 3756837"/>
                <a:gd name="connsiteY31" fmla="*/ 1899684 h 2828260"/>
                <a:gd name="connsiteX32" fmla="*/ 1864242 w 3756837"/>
                <a:gd name="connsiteY32" fmla="*/ 1920949 h 2828260"/>
                <a:gd name="connsiteX33" fmla="*/ 1857154 w 3756837"/>
                <a:gd name="connsiteY33" fmla="*/ 2721935 h 2828260"/>
                <a:gd name="connsiteX34" fmla="*/ 1694121 w 3756837"/>
                <a:gd name="connsiteY34" fmla="*/ 2806995 h 2828260"/>
                <a:gd name="connsiteX35" fmla="*/ 2197396 w 3756837"/>
                <a:gd name="connsiteY35" fmla="*/ 2828260 h 2828260"/>
                <a:gd name="connsiteX36" fmla="*/ 2523461 w 3756837"/>
                <a:gd name="connsiteY36" fmla="*/ 2707758 h 2828260"/>
                <a:gd name="connsiteX37" fmla="*/ 2530549 w 3756837"/>
                <a:gd name="connsiteY37" fmla="*/ 2332074 h 2828260"/>
                <a:gd name="connsiteX38" fmla="*/ 3530009 w 3756837"/>
                <a:gd name="connsiteY38" fmla="*/ 2395870 h 2828260"/>
                <a:gd name="connsiteX39" fmla="*/ 3756837 w 3756837"/>
                <a:gd name="connsiteY39" fmla="*/ 1360967 h 2828260"/>
                <a:gd name="connsiteX40" fmla="*/ 3707219 w 3756837"/>
                <a:gd name="connsiteY40" fmla="*/ 730102 h 2828260"/>
                <a:gd name="connsiteX41" fmla="*/ 3685954 w 3756837"/>
                <a:gd name="connsiteY41" fmla="*/ 226828 h 2828260"/>
                <a:gd name="connsiteX42" fmla="*/ 3296093 w 3756837"/>
                <a:gd name="connsiteY42" fmla="*/ 0 h 2828260"/>
                <a:gd name="connsiteX43" fmla="*/ 2892056 w 3756837"/>
                <a:gd name="connsiteY43" fmla="*/ 56707 h 2828260"/>
                <a:gd name="connsiteX44" fmla="*/ 2743200 w 3756837"/>
                <a:gd name="connsiteY44" fmla="*/ 205563 h 2828260"/>
                <a:gd name="connsiteX45" fmla="*/ 2601433 w 3756837"/>
                <a:gd name="connsiteY45" fmla="*/ 701749 h 2828260"/>
                <a:gd name="connsiteX46" fmla="*/ 2452577 w 3756837"/>
                <a:gd name="connsiteY46" fmla="*/ 935665 h 2828260"/>
                <a:gd name="connsiteX47" fmla="*/ 2310809 w 3756837"/>
                <a:gd name="connsiteY47" fmla="*/ 1566530 h 2828260"/>
                <a:gd name="connsiteX48" fmla="*/ 2197396 w 3756837"/>
                <a:gd name="connsiteY48" fmla="*/ 1091609 h 2828260"/>
                <a:gd name="connsiteX49" fmla="*/ 2140689 w 3756837"/>
                <a:gd name="connsiteY49" fmla="*/ 956930 h 2828260"/>
                <a:gd name="connsiteX50" fmla="*/ 2239926 w 3756837"/>
                <a:gd name="connsiteY50" fmla="*/ 715925 h 2828260"/>
                <a:gd name="connsiteX51" fmla="*/ 2006009 w 3756837"/>
                <a:gd name="connsiteY51" fmla="*/ 489097 h 2828260"/>
                <a:gd name="connsiteX52" fmla="*/ 1871330 w 3756837"/>
                <a:gd name="connsiteY52" fmla="*/ 708837 h 2828260"/>
                <a:gd name="connsiteX53" fmla="*/ 1878419 w 3756837"/>
                <a:gd name="connsiteY53" fmla="*/ 893135 h 2828260"/>
                <a:gd name="connsiteX54" fmla="*/ 1885507 w 3756837"/>
                <a:gd name="connsiteY54" fmla="*/ 1034902 h 2828260"/>
                <a:gd name="connsiteX55" fmla="*/ 1821712 w 3756837"/>
                <a:gd name="connsiteY55" fmla="*/ 1091609 h 2828260"/>
                <a:gd name="connsiteX56" fmla="*/ 1715386 w 3756837"/>
                <a:gd name="connsiteY56" fmla="*/ 772632 h 2828260"/>
                <a:gd name="connsiteX57" fmla="*/ 1438940 w 3756837"/>
                <a:gd name="connsiteY57" fmla="*/ 758456 h 2828260"/>
                <a:gd name="connsiteX58" fmla="*/ 1368056 w 3756837"/>
                <a:gd name="connsiteY58" fmla="*/ 793897 h 2828260"/>
                <a:gd name="connsiteX59" fmla="*/ 1318437 w 3756837"/>
                <a:gd name="connsiteY59" fmla="*/ 829339 h 2828260"/>
                <a:gd name="connsiteX60" fmla="*/ 1304261 w 3756837"/>
                <a:gd name="connsiteY60" fmla="*/ 680484 h 2828260"/>
                <a:gd name="connsiteX61" fmla="*/ 985284 w 3756837"/>
                <a:gd name="connsiteY61" fmla="*/ 630865 h 2828260"/>
                <a:gd name="connsiteX62" fmla="*/ 978196 w 3756837"/>
                <a:gd name="connsiteY62" fmla="*/ 751367 h 2828260"/>
                <a:gd name="connsiteX63" fmla="*/ 1020726 w 3756837"/>
                <a:gd name="connsiteY63" fmla="*/ 1070344 h 2828260"/>
                <a:gd name="connsiteX64" fmla="*/ 971107 w 3756837"/>
                <a:gd name="connsiteY64" fmla="*/ 1183758 h 2828260"/>
                <a:gd name="connsiteX65" fmla="*/ 935665 w 3756837"/>
                <a:gd name="connsiteY65" fmla="*/ 1282995 h 2828260"/>
                <a:gd name="connsiteX66" fmla="*/ 786809 w 3756837"/>
                <a:gd name="connsiteY66" fmla="*/ 1169581 h 2828260"/>
                <a:gd name="connsiteX67" fmla="*/ 715926 w 3756837"/>
                <a:gd name="connsiteY67" fmla="*/ 1049079 h 2828260"/>
                <a:gd name="connsiteX68" fmla="*/ 666307 w 3756837"/>
                <a:gd name="connsiteY68" fmla="*/ 1049079 h 2828260"/>
                <a:gd name="connsiteX69" fmla="*/ 765544 w 3756837"/>
                <a:gd name="connsiteY69" fmla="*/ 949842 h 2828260"/>
                <a:gd name="connsiteX70" fmla="*/ 758456 w 3756837"/>
                <a:gd name="connsiteY70" fmla="*/ 800986 h 2828260"/>
                <a:gd name="connsiteX71" fmla="*/ 496186 w 3756837"/>
                <a:gd name="connsiteY71" fmla="*/ 744279 h 2828260"/>
                <a:gd name="connsiteX72" fmla="*/ 439479 w 3756837"/>
                <a:gd name="connsiteY72" fmla="*/ 786809 h 2828260"/>
                <a:gd name="connsiteX73" fmla="*/ 404037 w 3756837"/>
                <a:gd name="connsiteY73" fmla="*/ 985284 h 2828260"/>
                <a:gd name="connsiteX74" fmla="*/ 354419 w 3756837"/>
                <a:gd name="connsiteY74" fmla="*/ 992372 h 2828260"/>
                <a:gd name="connsiteX75" fmla="*/ 297712 w 3756837"/>
                <a:gd name="connsiteY75" fmla="*/ 907311 h 2828260"/>
                <a:gd name="connsiteX76" fmla="*/ 347330 w 3756837"/>
                <a:gd name="connsiteY76" fmla="*/ 652130 h 2828260"/>
                <a:gd name="connsiteX77" fmla="*/ 340242 w 3756837"/>
                <a:gd name="connsiteY77" fmla="*/ 538716 h 2828260"/>
                <a:gd name="connsiteX78" fmla="*/ 255182 w 3756837"/>
                <a:gd name="connsiteY78" fmla="*/ 467832 h 2828260"/>
                <a:gd name="connsiteX79" fmla="*/ 63796 w 3756837"/>
                <a:gd name="connsiteY79" fmla="*/ 510363 h 2828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3756837" h="2828260">
                  <a:moveTo>
                    <a:pt x="63796" y="510363"/>
                  </a:moveTo>
                  <a:lnTo>
                    <a:pt x="92149" y="893135"/>
                  </a:lnTo>
                  <a:lnTo>
                    <a:pt x="170121" y="850604"/>
                  </a:lnTo>
                  <a:lnTo>
                    <a:pt x="191386" y="935665"/>
                  </a:lnTo>
                  <a:lnTo>
                    <a:pt x="77972" y="1006549"/>
                  </a:lnTo>
                  <a:lnTo>
                    <a:pt x="0" y="1587795"/>
                  </a:lnTo>
                  <a:lnTo>
                    <a:pt x="0" y="1601972"/>
                  </a:lnTo>
                  <a:lnTo>
                    <a:pt x="49619" y="1651590"/>
                  </a:lnTo>
                  <a:lnTo>
                    <a:pt x="106326" y="1616149"/>
                  </a:lnTo>
                  <a:lnTo>
                    <a:pt x="148856" y="2254102"/>
                  </a:lnTo>
                  <a:lnTo>
                    <a:pt x="14177" y="2332074"/>
                  </a:lnTo>
                  <a:lnTo>
                    <a:pt x="212651" y="2417135"/>
                  </a:lnTo>
                  <a:lnTo>
                    <a:pt x="404037" y="2374604"/>
                  </a:lnTo>
                  <a:lnTo>
                    <a:pt x="404037" y="1871330"/>
                  </a:lnTo>
                  <a:lnTo>
                    <a:pt x="496186" y="2048539"/>
                  </a:lnTo>
                  <a:lnTo>
                    <a:pt x="538716" y="2261190"/>
                  </a:lnTo>
                  <a:lnTo>
                    <a:pt x="460744" y="2395870"/>
                  </a:lnTo>
                  <a:lnTo>
                    <a:pt x="588335" y="2509284"/>
                  </a:lnTo>
                  <a:lnTo>
                    <a:pt x="723014" y="2445488"/>
                  </a:lnTo>
                  <a:lnTo>
                    <a:pt x="800986" y="2417135"/>
                  </a:lnTo>
                  <a:lnTo>
                    <a:pt x="779721" y="1984744"/>
                  </a:lnTo>
                  <a:lnTo>
                    <a:pt x="836428" y="1857153"/>
                  </a:lnTo>
                  <a:lnTo>
                    <a:pt x="864782" y="1779181"/>
                  </a:lnTo>
                  <a:lnTo>
                    <a:pt x="949842" y="1970567"/>
                  </a:lnTo>
                  <a:cubicBezTo>
                    <a:pt x="966893" y="2081399"/>
                    <a:pt x="964019" y="2031638"/>
                    <a:pt x="964019" y="2119423"/>
                  </a:cubicBezTo>
                  <a:lnTo>
                    <a:pt x="907312" y="2445488"/>
                  </a:lnTo>
                  <a:lnTo>
                    <a:pt x="864782" y="2544725"/>
                  </a:lnTo>
                  <a:lnTo>
                    <a:pt x="1460205" y="2743200"/>
                  </a:lnTo>
                  <a:lnTo>
                    <a:pt x="1545265" y="2629786"/>
                  </a:lnTo>
                  <a:lnTo>
                    <a:pt x="1679944" y="2629786"/>
                  </a:lnTo>
                  <a:lnTo>
                    <a:pt x="1715386" y="2282456"/>
                  </a:lnTo>
                  <a:lnTo>
                    <a:pt x="1757916" y="1899684"/>
                  </a:lnTo>
                  <a:lnTo>
                    <a:pt x="1864242" y="1920949"/>
                  </a:lnTo>
                  <a:cubicBezTo>
                    <a:pt x="1861879" y="2187944"/>
                    <a:pt x="1859517" y="2454940"/>
                    <a:pt x="1857154" y="2721935"/>
                  </a:cubicBezTo>
                  <a:lnTo>
                    <a:pt x="1694121" y="2806995"/>
                  </a:lnTo>
                  <a:lnTo>
                    <a:pt x="2197396" y="2828260"/>
                  </a:lnTo>
                  <a:lnTo>
                    <a:pt x="2523461" y="2707758"/>
                  </a:lnTo>
                  <a:lnTo>
                    <a:pt x="2530549" y="2332074"/>
                  </a:lnTo>
                  <a:lnTo>
                    <a:pt x="3530009" y="2395870"/>
                  </a:lnTo>
                  <a:lnTo>
                    <a:pt x="3756837" y="1360967"/>
                  </a:lnTo>
                  <a:lnTo>
                    <a:pt x="3707219" y="730102"/>
                  </a:lnTo>
                  <a:lnTo>
                    <a:pt x="3685954" y="226828"/>
                  </a:lnTo>
                  <a:lnTo>
                    <a:pt x="3296093" y="0"/>
                  </a:lnTo>
                  <a:lnTo>
                    <a:pt x="2892056" y="56707"/>
                  </a:lnTo>
                  <a:lnTo>
                    <a:pt x="2743200" y="205563"/>
                  </a:lnTo>
                  <a:lnTo>
                    <a:pt x="2601433" y="701749"/>
                  </a:lnTo>
                  <a:lnTo>
                    <a:pt x="2452577" y="935665"/>
                  </a:lnTo>
                  <a:lnTo>
                    <a:pt x="2310809" y="1566530"/>
                  </a:lnTo>
                  <a:lnTo>
                    <a:pt x="2197396" y="1091609"/>
                  </a:lnTo>
                  <a:lnTo>
                    <a:pt x="2140689" y="956930"/>
                  </a:lnTo>
                  <a:lnTo>
                    <a:pt x="2239926" y="715925"/>
                  </a:lnTo>
                  <a:lnTo>
                    <a:pt x="2006009" y="489097"/>
                  </a:lnTo>
                  <a:lnTo>
                    <a:pt x="1871330" y="708837"/>
                  </a:lnTo>
                  <a:lnTo>
                    <a:pt x="1878419" y="893135"/>
                  </a:lnTo>
                  <a:lnTo>
                    <a:pt x="1885507" y="1034902"/>
                  </a:lnTo>
                  <a:lnTo>
                    <a:pt x="1821712" y="1091609"/>
                  </a:lnTo>
                  <a:lnTo>
                    <a:pt x="1715386" y="772632"/>
                  </a:lnTo>
                  <a:lnTo>
                    <a:pt x="1438940" y="758456"/>
                  </a:lnTo>
                  <a:lnTo>
                    <a:pt x="1368056" y="793897"/>
                  </a:lnTo>
                  <a:lnTo>
                    <a:pt x="1318437" y="829339"/>
                  </a:lnTo>
                  <a:lnTo>
                    <a:pt x="1304261" y="680484"/>
                  </a:lnTo>
                  <a:lnTo>
                    <a:pt x="985284" y="630865"/>
                  </a:lnTo>
                  <a:lnTo>
                    <a:pt x="978196" y="751367"/>
                  </a:lnTo>
                  <a:lnTo>
                    <a:pt x="1020726" y="1070344"/>
                  </a:lnTo>
                  <a:lnTo>
                    <a:pt x="971107" y="1183758"/>
                  </a:lnTo>
                  <a:lnTo>
                    <a:pt x="935665" y="1282995"/>
                  </a:lnTo>
                  <a:lnTo>
                    <a:pt x="786809" y="1169581"/>
                  </a:lnTo>
                  <a:lnTo>
                    <a:pt x="715926" y="1049079"/>
                  </a:lnTo>
                  <a:lnTo>
                    <a:pt x="666307" y="1049079"/>
                  </a:lnTo>
                  <a:lnTo>
                    <a:pt x="765544" y="949842"/>
                  </a:lnTo>
                  <a:lnTo>
                    <a:pt x="758456" y="800986"/>
                  </a:lnTo>
                  <a:lnTo>
                    <a:pt x="496186" y="744279"/>
                  </a:lnTo>
                  <a:lnTo>
                    <a:pt x="439479" y="786809"/>
                  </a:lnTo>
                  <a:lnTo>
                    <a:pt x="404037" y="985284"/>
                  </a:lnTo>
                  <a:lnTo>
                    <a:pt x="354419" y="992372"/>
                  </a:lnTo>
                  <a:lnTo>
                    <a:pt x="297712" y="907311"/>
                  </a:lnTo>
                  <a:lnTo>
                    <a:pt x="347330" y="652130"/>
                  </a:lnTo>
                  <a:lnTo>
                    <a:pt x="340242" y="538716"/>
                  </a:lnTo>
                  <a:lnTo>
                    <a:pt x="255182" y="467832"/>
                  </a:lnTo>
                  <a:lnTo>
                    <a:pt x="63796" y="5103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 dirty="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E35DDC-FB63-D736-022F-EE84126A90B5}"/>
                </a:ext>
              </a:extLst>
            </p:cNvPr>
            <p:cNvSpPr/>
            <p:nvPr/>
          </p:nvSpPr>
          <p:spPr>
            <a:xfrm>
              <a:off x="1105786" y="2466753"/>
              <a:ext cx="808074" cy="1864242"/>
            </a:xfrm>
            <a:custGeom>
              <a:avLst/>
              <a:gdLst>
                <a:gd name="connsiteX0" fmla="*/ 28354 w 808074"/>
                <a:gd name="connsiteY0" fmla="*/ 404038 h 1864242"/>
                <a:gd name="connsiteX1" fmla="*/ 0 w 808074"/>
                <a:gd name="connsiteY1" fmla="*/ 347331 h 1864242"/>
                <a:gd name="connsiteX2" fmla="*/ 56707 w 808074"/>
                <a:gd name="connsiteY2" fmla="*/ 255182 h 1864242"/>
                <a:gd name="connsiteX3" fmla="*/ 127591 w 808074"/>
                <a:gd name="connsiteY3" fmla="*/ 184298 h 1864242"/>
                <a:gd name="connsiteX4" fmla="*/ 198474 w 808074"/>
                <a:gd name="connsiteY4" fmla="*/ 283535 h 1864242"/>
                <a:gd name="connsiteX5" fmla="*/ 205563 w 808074"/>
                <a:gd name="connsiteY5" fmla="*/ 411126 h 1864242"/>
                <a:gd name="connsiteX6" fmla="*/ 276447 w 808074"/>
                <a:gd name="connsiteY6" fmla="*/ 567070 h 1864242"/>
                <a:gd name="connsiteX7" fmla="*/ 453656 w 808074"/>
                <a:gd name="connsiteY7" fmla="*/ 545805 h 1864242"/>
                <a:gd name="connsiteX8" fmla="*/ 318977 w 808074"/>
                <a:gd name="connsiteY8" fmla="*/ 155945 h 1864242"/>
                <a:gd name="connsiteX9" fmla="*/ 276447 w 808074"/>
                <a:gd name="connsiteY9" fmla="*/ 56707 h 1864242"/>
                <a:gd name="connsiteX10" fmla="*/ 396949 w 808074"/>
                <a:gd name="connsiteY10" fmla="*/ 0 h 1864242"/>
                <a:gd name="connsiteX11" fmla="*/ 680484 w 808074"/>
                <a:gd name="connsiteY11" fmla="*/ 92149 h 1864242"/>
                <a:gd name="connsiteX12" fmla="*/ 786809 w 808074"/>
                <a:gd name="connsiteY12" fmla="*/ 411126 h 1864242"/>
                <a:gd name="connsiteX13" fmla="*/ 808074 w 808074"/>
                <a:gd name="connsiteY13" fmla="*/ 489098 h 1864242"/>
                <a:gd name="connsiteX14" fmla="*/ 645042 w 808074"/>
                <a:gd name="connsiteY14" fmla="*/ 538717 h 1864242"/>
                <a:gd name="connsiteX15" fmla="*/ 786809 w 808074"/>
                <a:gd name="connsiteY15" fmla="*/ 1438940 h 1864242"/>
                <a:gd name="connsiteX16" fmla="*/ 694661 w 808074"/>
                <a:gd name="connsiteY16" fmla="*/ 1573619 h 1864242"/>
                <a:gd name="connsiteX17" fmla="*/ 708837 w 808074"/>
                <a:gd name="connsiteY17" fmla="*/ 1807535 h 1864242"/>
                <a:gd name="connsiteX18" fmla="*/ 567070 w 808074"/>
                <a:gd name="connsiteY18" fmla="*/ 1864242 h 1864242"/>
                <a:gd name="connsiteX19" fmla="*/ 311888 w 808074"/>
                <a:gd name="connsiteY19" fmla="*/ 1814624 h 1864242"/>
                <a:gd name="connsiteX20" fmla="*/ 361507 w 808074"/>
                <a:gd name="connsiteY20" fmla="*/ 1694121 h 1864242"/>
                <a:gd name="connsiteX21" fmla="*/ 439479 w 808074"/>
                <a:gd name="connsiteY21" fmla="*/ 1580707 h 1864242"/>
                <a:gd name="connsiteX22" fmla="*/ 276447 w 808074"/>
                <a:gd name="connsiteY22" fmla="*/ 1481470 h 1864242"/>
                <a:gd name="connsiteX23" fmla="*/ 326065 w 808074"/>
                <a:gd name="connsiteY23" fmla="*/ 1197935 h 1864242"/>
                <a:gd name="connsiteX24" fmla="*/ 255181 w 808074"/>
                <a:gd name="connsiteY24" fmla="*/ 1056168 h 1864242"/>
                <a:gd name="connsiteX25" fmla="*/ 382772 w 808074"/>
                <a:gd name="connsiteY25" fmla="*/ 751368 h 1864242"/>
                <a:gd name="connsiteX26" fmla="*/ 304800 w 808074"/>
                <a:gd name="connsiteY26" fmla="*/ 715926 h 1864242"/>
                <a:gd name="connsiteX27" fmla="*/ 155944 w 808074"/>
                <a:gd name="connsiteY27" fmla="*/ 510363 h 1864242"/>
                <a:gd name="connsiteX28" fmla="*/ 28354 w 808074"/>
                <a:gd name="connsiteY28" fmla="*/ 404038 h 1864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08074" h="1864242">
                  <a:moveTo>
                    <a:pt x="28354" y="404038"/>
                  </a:moveTo>
                  <a:lnTo>
                    <a:pt x="0" y="347331"/>
                  </a:lnTo>
                  <a:lnTo>
                    <a:pt x="56707" y="255182"/>
                  </a:lnTo>
                  <a:lnTo>
                    <a:pt x="127591" y="184298"/>
                  </a:lnTo>
                  <a:lnTo>
                    <a:pt x="198474" y="283535"/>
                  </a:lnTo>
                  <a:lnTo>
                    <a:pt x="205563" y="411126"/>
                  </a:lnTo>
                  <a:lnTo>
                    <a:pt x="276447" y="567070"/>
                  </a:lnTo>
                  <a:lnTo>
                    <a:pt x="453656" y="545805"/>
                  </a:lnTo>
                  <a:lnTo>
                    <a:pt x="318977" y="155945"/>
                  </a:lnTo>
                  <a:lnTo>
                    <a:pt x="276447" y="56707"/>
                  </a:lnTo>
                  <a:lnTo>
                    <a:pt x="396949" y="0"/>
                  </a:lnTo>
                  <a:lnTo>
                    <a:pt x="680484" y="92149"/>
                  </a:lnTo>
                  <a:lnTo>
                    <a:pt x="786809" y="411126"/>
                  </a:lnTo>
                  <a:lnTo>
                    <a:pt x="808074" y="489098"/>
                  </a:lnTo>
                  <a:lnTo>
                    <a:pt x="645042" y="538717"/>
                  </a:lnTo>
                  <a:lnTo>
                    <a:pt x="786809" y="1438940"/>
                  </a:lnTo>
                  <a:lnTo>
                    <a:pt x="694661" y="1573619"/>
                  </a:lnTo>
                  <a:lnTo>
                    <a:pt x="708837" y="1807535"/>
                  </a:lnTo>
                  <a:lnTo>
                    <a:pt x="567070" y="1864242"/>
                  </a:lnTo>
                  <a:lnTo>
                    <a:pt x="311888" y="1814624"/>
                  </a:lnTo>
                  <a:lnTo>
                    <a:pt x="361507" y="1694121"/>
                  </a:lnTo>
                  <a:lnTo>
                    <a:pt x="439479" y="1580707"/>
                  </a:lnTo>
                  <a:lnTo>
                    <a:pt x="276447" y="1481470"/>
                  </a:lnTo>
                  <a:lnTo>
                    <a:pt x="326065" y="1197935"/>
                  </a:lnTo>
                  <a:lnTo>
                    <a:pt x="255181" y="1056168"/>
                  </a:lnTo>
                  <a:lnTo>
                    <a:pt x="382772" y="751368"/>
                  </a:lnTo>
                  <a:lnTo>
                    <a:pt x="304800" y="715926"/>
                  </a:lnTo>
                  <a:lnTo>
                    <a:pt x="155944" y="510363"/>
                  </a:lnTo>
                  <a:lnTo>
                    <a:pt x="28354" y="404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A939CBC-1819-A35D-B2C5-026E9358A317}"/>
                </a:ext>
              </a:extLst>
            </p:cNvPr>
            <p:cNvGrpSpPr/>
            <p:nvPr/>
          </p:nvGrpSpPr>
          <p:grpSpPr>
            <a:xfrm>
              <a:off x="4281559" y="2040097"/>
              <a:ext cx="1552450" cy="3268980"/>
              <a:chOff x="4281559" y="2040097"/>
              <a:chExt cx="1552450" cy="3268980"/>
            </a:xfrm>
          </p:grpSpPr>
          <p:sp>
            <p:nvSpPr>
              <p:cNvPr id="2" name="Freeform: Shape 1">
                <a:extLst>
                  <a:ext uri="{FF2B5EF4-FFF2-40B4-BE49-F238E27FC236}">
                    <a16:creationId xmlns:a16="http://schemas.microsoft.com/office/drawing/2014/main" id="{21AE5BFE-B82D-0B77-3FD1-3E6D787849DD}"/>
                  </a:ext>
                </a:extLst>
              </p:cNvPr>
              <p:cNvSpPr/>
              <p:nvPr/>
            </p:nvSpPr>
            <p:spPr>
              <a:xfrm>
                <a:off x="4683512" y="4757854"/>
                <a:ext cx="1033347" cy="401444"/>
              </a:xfrm>
              <a:custGeom>
                <a:avLst/>
                <a:gdLst>
                  <a:gd name="connsiteX0" fmla="*/ 847493 w 1033347"/>
                  <a:gd name="connsiteY0" fmla="*/ 0 h 401444"/>
                  <a:gd name="connsiteX1" fmla="*/ 602166 w 1033347"/>
                  <a:gd name="connsiteY1" fmla="*/ 104078 h 401444"/>
                  <a:gd name="connsiteX2" fmla="*/ 475786 w 1033347"/>
                  <a:gd name="connsiteY2" fmla="*/ 126380 h 401444"/>
                  <a:gd name="connsiteX3" fmla="*/ 208156 w 1033347"/>
                  <a:gd name="connsiteY3" fmla="*/ 126380 h 401444"/>
                  <a:gd name="connsiteX4" fmla="*/ 0 w 1033347"/>
                  <a:gd name="connsiteY4" fmla="*/ 401444 h 401444"/>
                  <a:gd name="connsiteX5" fmla="*/ 1033347 w 1033347"/>
                  <a:gd name="connsiteY5" fmla="*/ 401444 h 401444"/>
                  <a:gd name="connsiteX6" fmla="*/ 847493 w 1033347"/>
                  <a:gd name="connsiteY6" fmla="*/ 0 h 4014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33347" h="401444">
                    <a:moveTo>
                      <a:pt x="847493" y="0"/>
                    </a:moveTo>
                    <a:lnTo>
                      <a:pt x="602166" y="104078"/>
                    </a:lnTo>
                    <a:lnTo>
                      <a:pt x="475786" y="126380"/>
                    </a:lnTo>
                    <a:lnTo>
                      <a:pt x="208156" y="126380"/>
                    </a:lnTo>
                    <a:lnTo>
                      <a:pt x="0" y="401444"/>
                    </a:lnTo>
                    <a:lnTo>
                      <a:pt x="1033347" y="401444"/>
                    </a:lnTo>
                    <a:lnTo>
                      <a:pt x="84749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grpSp>
            <p:nvGrpSpPr>
              <p:cNvPr id="158" name="Google Shape;158;p3"/>
              <p:cNvGrpSpPr/>
              <p:nvPr/>
            </p:nvGrpSpPr>
            <p:grpSpPr>
              <a:xfrm flipH="1">
                <a:off x="4281559" y="2040097"/>
                <a:ext cx="1552450" cy="3268980"/>
                <a:chOff x="2566050" y="238125"/>
                <a:chExt cx="2487900" cy="5238750"/>
              </a:xfrm>
            </p:grpSpPr>
            <p:sp>
              <p:nvSpPr>
                <p:cNvPr id="159" name="Google Shape;159;p3"/>
                <p:cNvSpPr/>
                <p:nvPr/>
              </p:nvSpPr>
              <p:spPr>
                <a:xfrm>
                  <a:off x="2601425" y="2230450"/>
                  <a:ext cx="2073275" cy="1436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931" h="57445" extrusionOk="0">
                      <a:moveTo>
                        <a:pt x="28925" y="1"/>
                      </a:moveTo>
                      <a:lnTo>
                        <a:pt x="22857" y="203"/>
                      </a:lnTo>
                      <a:lnTo>
                        <a:pt x="19216" y="608"/>
                      </a:lnTo>
                      <a:lnTo>
                        <a:pt x="15576" y="1214"/>
                      </a:lnTo>
                      <a:lnTo>
                        <a:pt x="12137" y="2023"/>
                      </a:lnTo>
                      <a:lnTo>
                        <a:pt x="10519" y="2630"/>
                      </a:lnTo>
                      <a:lnTo>
                        <a:pt x="9103" y="3237"/>
                      </a:lnTo>
                      <a:lnTo>
                        <a:pt x="7889" y="4046"/>
                      </a:lnTo>
                      <a:lnTo>
                        <a:pt x="6676" y="4855"/>
                      </a:lnTo>
                      <a:lnTo>
                        <a:pt x="5664" y="5867"/>
                      </a:lnTo>
                      <a:lnTo>
                        <a:pt x="4653" y="6878"/>
                      </a:lnTo>
                      <a:lnTo>
                        <a:pt x="3844" y="8091"/>
                      </a:lnTo>
                      <a:lnTo>
                        <a:pt x="3035" y="9305"/>
                      </a:lnTo>
                      <a:lnTo>
                        <a:pt x="1821" y="11935"/>
                      </a:lnTo>
                      <a:lnTo>
                        <a:pt x="1012" y="15171"/>
                      </a:lnTo>
                      <a:lnTo>
                        <a:pt x="405" y="18609"/>
                      </a:lnTo>
                      <a:lnTo>
                        <a:pt x="1" y="22655"/>
                      </a:lnTo>
                      <a:lnTo>
                        <a:pt x="1" y="26902"/>
                      </a:lnTo>
                      <a:lnTo>
                        <a:pt x="1" y="29127"/>
                      </a:lnTo>
                      <a:lnTo>
                        <a:pt x="203" y="31352"/>
                      </a:lnTo>
                      <a:lnTo>
                        <a:pt x="810" y="36207"/>
                      </a:lnTo>
                      <a:lnTo>
                        <a:pt x="1821" y="40859"/>
                      </a:lnTo>
                      <a:lnTo>
                        <a:pt x="3035" y="45107"/>
                      </a:lnTo>
                      <a:lnTo>
                        <a:pt x="5058" y="51781"/>
                      </a:lnTo>
                      <a:lnTo>
                        <a:pt x="5867" y="54411"/>
                      </a:lnTo>
                      <a:lnTo>
                        <a:pt x="8294" y="55018"/>
                      </a:lnTo>
                      <a:lnTo>
                        <a:pt x="10721" y="55422"/>
                      </a:lnTo>
                      <a:lnTo>
                        <a:pt x="12946" y="55625"/>
                      </a:lnTo>
                      <a:lnTo>
                        <a:pt x="15373" y="55422"/>
                      </a:lnTo>
                      <a:lnTo>
                        <a:pt x="17598" y="55220"/>
                      </a:lnTo>
                      <a:lnTo>
                        <a:pt x="19823" y="54613"/>
                      </a:lnTo>
                      <a:lnTo>
                        <a:pt x="22048" y="54209"/>
                      </a:lnTo>
                      <a:lnTo>
                        <a:pt x="23869" y="53400"/>
                      </a:lnTo>
                      <a:lnTo>
                        <a:pt x="27509" y="51984"/>
                      </a:lnTo>
                      <a:lnTo>
                        <a:pt x="30139" y="50770"/>
                      </a:lnTo>
                      <a:lnTo>
                        <a:pt x="32566" y="49354"/>
                      </a:lnTo>
                      <a:lnTo>
                        <a:pt x="34386" y="56636"/>
                      </a:lnTo>
                      <a:lnTo>
                        <a:pt x="41061" y="56434"/>
                      </a:lnTo>
                      <a:lnTo>
                        <a:pt x="47736" y="56636"/>
                      </a:lnTo>
                      <a:lnTo>
                        <a:pt x="60075" y="56838"/>
                      </a:lnTo>
                      <a:lnTo>
                        <a:pt x="72817" y="57445"/>
                      </a:lnTo>
                      <a:lnTo>
                        <a:pt x="77874" y="51984"/>
                      </a:lnTo>
                      <a:lnTo>
                        <a:pt x="80099" y="48343"/>
                      </a:lnTo>
                      <a:lnTo>
                        <a:pt x="81717" y="45309"/>
                      </a:lnTo>
                      <a:lnTo>
                        <a:pt x="82324" y="43893"/>
                      </a:lnTo>
                      <a:lnTo>
                        <a:pt x="82729" y="42679"/>
                      </a:lnTo>
                      <a:lnTo>
                        <a:pt x="82931" y="41263"/>
                      </a:lnTo>
                      <a:lnTo>
                        <a:pt x="82931" y="40050"/>
                      </a:lnTo>
                      <a:lnTo>
                        <a:pt x="82729" y="37218"/>
                      </a:lnTo>
                      <a:lnTo>
                        <a:pt x="82122" y="33982"/>
                      </a:lnTo>
                      <a:lnTo>
                        <a:pt x="82324" y="20228"/>
                      </a:lnTo>
                      <a:lnTo>
                        <a:pt x="80706" y="16991"/>
                      </a:lnTo>
                      <a:lnTo>
                        <a:pt x="78683" y="13957"/>
                      </a:lnTo>
                      <a:lnTo>
                        <a:pt x="76458" y="11125"/>
                      </a:lnTo>
                      <a:lnTo>
                        <a:pt x="74436" y="8294"/>
                      </a:lnTo>
                      <a:lnTo>
                        <a:pt x="72413" y="6069"/>
                      </a:lnTo>
                      <a:lnTo>
                        <a:pt x="70390" y="4046"/>
                      </a:lnTo>
                      <a:lnTo>
                        <a:pt x="68772" y="2428"/>
                      </a:lnTo>
                      <a:lnTo>
                        <a:pt x="67558" y="1619"/>
                      </a:lnTo>
                      <a:lnTo>
                        <a:pt x="66547" y="1012"/>
                      </a:lnTo>
                      <a:lnTo>
                        <a:pt x="65334" y="608"/>
                      </a:lnTo>
                      <a:lnTo>
                        <a:pt x="63109" y="203"/>
                      </a:lnTo>
                      <a:lnTo>
                        <a:pt x="60884" y="203"/>
                      </a:lnTo>
                      <a:lnTo>
                        <a:pt x="61895" y="2832"/>
                      </a:lnTo>
                      <a:lnTo>
                        <a:pt x="62502" y="5057"/>
                      </a:lnTo>
                      <a:lnTo>
                        <a:pt x="62906" y="6878"/>
                      </a:lnTo>
                      <a:lnTo>
                        <a:pt x="62906" y="8496"/>
                      </a:lnTo>
                      <a:lnTo>
                        <a:pt x="62502" y="9912"/>
                      </a:lnTo>
                      <a:lnTo>
                        <a:pt x="62097" y="11125"/>
                      </a:lnTo>
                      <a:lnTo>
                        <a:pt x="61288" y="11935"/>
                      </a:lnTo>
                      <a:lnTo>
                        <a:pt x="60479" y="12744"/>
                      </a:lnTo>
                      <a:lnTo>
                        <a:pt x="59468" y="13148"/>
                      </a:lnTo>
                      <a:lnTo>
                        <a:pt x="58659" y="13553"/>
                      </a:lnTo>
                      <a:lnTo>
                        <a:pt x="56636" y="14160"/>
                      </a:lnTo>
                      <a:lnTo>
                        <a:pt x="54816" y="14160"/>
                      </a:lnTo>
                      <a:lnTo>
                        <a:pt x="51175" y="14362"/>
                      </a:lnTo>
                      <a:lnTo>
                        <a:pt x="47938" y="14160"/>
                      </a:lnTo>
                      <a:lnTo>
                        <a:pt x="45107" y="13553"/>
                      </a:lnTo>
                      <a:lnTo>
                        <a:pt x="42679" y="12744"/>
                      </a:lnTo>
                      <a:lnTo>
                        <a:pt x="40455" y="11732"/>
                      </a:lnTo>
                      <a:lnTo>
                        <a:pt x="38634" y="10519"/>
                      </a:lnTo>
                      <a:lnTo>
                        <a:pt x="37016" y="9305"/>
                      </a:lnTo>
                      <a:lnTo>
                        <a:pt x="35600" y="7889"/>
                      </a:lnTo>
                      <a:lnTo>
                        <a:pt x="34386" y="6473"/>
                      </a:lnTo>
                      <a:lnTo>
                        <a:pt x="33577" y="5057"/>
                      </a:lnTo>
                      <a:lnTo>
                        <a:pt x="32162" y="2428"/>
                      </a:lnTo>
                      <a:lnTo>
                        <a:pt x="31555" y="608"/>
                      </a:lnTo>
                      <a:lnTo>
                        <a:pt x="31352" y="1"/>
                      </a:lnTo>
                      <a:close/>
                    </a:path>
                  </a:pathLst>
                </a:custGeom>
                <a:solidFill>
                  <a:srgbClr val="3BD3E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60" name="Google Shape;160;p3"/>
                <p:cNvSpPr/>
                <p:nvPr/>
              </p:nvSpPr>
              <p:spPr>
                <a:xfrm>
                  <a:off x="3172850" y="3990200"/>
                  <a:ext cx="1370375" cy="601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815" h="24071" extrusionOk="0">
                      <a:moveTo>
                        <a:pt x="54815" y="0"/>
                      </a:moveTo>
                      <a:lnTo>
                        <a:pt x="45106" y="1821"/>
                      </a:lnTo>
                      <a:lnTo>
                        <a:pt x="36408" y="3439"/>
                      </a:lnTo>
                      <a:lnTo>
                        <a:pt x="31756" y="4045"/>
                      </a:lnTo>
                      <a:lnTo>
                        <a:pt x="27509" y="4652"/>
                      </a:lnTo>
                      <a:lnTo>
                        <a:pt x="19013" y="5461"/>
                      </a:lnTo>
                      <a:lnTo>
                        <a:pt x="10720" y="6270"/>
                      </a:lnTo>
                      <a:lnTo>
                        <a:pt x="4046" y="6473"/>
                      </a:lnTo>
                      <a:lnTo>
                        <a:pt x="1618" y="6675"/>
                      </a:lnTo>
                      <a:lnTo>
                        <a:pt x="0" y="6473"/>
                      </a:lnTo>
                      <a:lnTo>
                        <a:pt x="0" y="16586"/>
                      </a:lnTo>
                      <a:lnTo>
                        <a:pt x="2225" y="17800"/>
                      </a:lnTo>
                      <a:lnTo>
                        <a:pt x="4855" y="19216"/>
                      </a:lnTo>
                      <a:lnTo>
                        <a:pt x="8495" y="20631"/>
                      </a:lnTo>
                      <a:lnTo>
                        <a:pt x="12541" y="21845"/>
                      </a:lnTo>
                      <a:lnTo>
                        <a:pt x="17193" y="23059"/>
                      </a:lnTo>
                      <a:lnTo>
                        <a:pt x="19822" y="23463"/>
                      </a:lnTo>
                      <a:lnTo>
                        <a:pt x="22250" y="23868"/>
                      </a:lnTo>
                      <a:lnTo>
                        <a:pt x="25081" y="24070"/>
                      </a:lnTo>
                      <a:lnTo>
                        <a:pt x="27711" y="24070"/>
                      </a:lnTo>
                      <a:lnTo>
                        <a:pt x="30340" y="23868"/>
                      </a:lnTo>
                      <a:lnTo>
                        <a:pt x="32970" y="23463"/>
                      </a:lnTo>
                      <a:lnTo>
                        <a:pt x="38027" y="22654"/>
                      </a:lnTo>
                      <a:lnTo>
                        <a:pt x="42679" y="21441"/>
                      </a:lnTo>
                      <a:lnTo>
                        <a:pt x="46724" y="20227"/>
                      </a:lnTo>
                      <a:lnTo>
                        <a:pt x="50163" y="18811"/>
                      </a:lnTo>
                      <a:lnTo>
                        <a:pt x="52590" y="17800"/>
                      </a:lnTo>
                      <a:lnTo>
                        <a:pt x="54815" y="16788"/>
                      </a:lnTo>
                      <a:lnTo>
                        <a:pt x="54815" y="0"/>
                      </a:lnTo>
                      <a:close/>
                    </a:path>
                  </a:pathLst>
                </a:custGeom>
                <a:solidFill>
                  <a:srgbClr val="3BD3E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61" name="Google Shape;161;p3"/>
                <p:cNvSpPr/>
                <p:nvPr/>
              </p:nvSpPr>
              <p:spPr>
                <a:xfrm>
                  <a:off x="3370050" y="470725"/>
                  <a:ext cx="318600" cy="975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44" h="39039" extrusionOk="0">
                      <a:moveTo>
                        <a:pt x="10519" y="0"/>
                      </a:moveTo>
                      <a:lnTo>
                        <a:pt x="10114" y="203"/>
                      </a:lnTo>
                      <a:lnTo>
                        <a:pt x="9710" y="405"/>
                      </a:lnTo>
                      <a:lnTo>
                        <a:pt x="9710" y="1012"/>
                      </a:lnTo>
                      <a:lnTo>
                        <a:pt x="10316" y="2428"/>
                      </a:lnTo>
                      <a:lnTo>
                        <a:pt x="10923" y="3843"/>
                      </a:lnTo>
                      <a:lnTo>
                        <a:pt x="11328" y="5462"/>
                      </a:lnTo>
                      <a:lnTo>
                        <a:pt x="11530" y="6877"/>
                      </a:lnTo>
                      <a:lnTo>
                        <a:pt x="11732" y="10114"/>
                      </a:lnTo>
                      <a:lnTo>
                        <a:pt x="11328" y="13148"/>
                      </a:lnTo>
                      <a:lnTo>
                        <a:pt x="10519" y="15980"/>
                      </a:lnTo>
                      <a:lnTo>
                        <a:pt x="9305" y="18811"/>
                      </a:lnTo>
                      <a:lnTo>
                        <a:pt x="8496" y="20025"/>
                      </a:lnTo>
                      <a:lnTo>
                        <a:pt x="7485" y="21441"/>
                      </a:lnTo>
                      <a:lnTo>
                        <a:pt x="6473" y="22654"/>
                      </a:lnTo>
                      <a:lnTo>
                        <a:pt x="6316" y="22812"/>
                      </a:lnTo>
                      <a:lnTo>
                        <a:pt x="6316" y="22812"/>
                      </a:lnTo>
                      <a:lnTo>
                        <a:pt x="6069" y="20834"/>
                      </a:lnTo>
                      <a:lnTo>
                        <a:pt x="5462" y="17598"/>
                      </a:lnTo>
                      <a:lnTo>
                        <a:pt x="4451" y="14361"/>
                      </a:lnTo>
                      <a:lnTo>
                        <a:pt x="3035" y="11327"/>
                      </a:lnTo>
                      <a:lnTo>
                        <a:pt x="2630" y="11125"/>
                      </a:lnTo>
                      <a:lnTo>
                        <a:pt x="2428" y="10923"/>
                      </a:lnTo>
                      <a:lnTo>
                        <a:pt x="2023" y="11125"/>
                      </a:lnTo>
                      <a:lnTo>
                        <a:pt x="1821" y="11327"/>
                      </a:lnTo>
                      <a:lnTo>
                        <a:pt x="810" y="14968"/>
                      </a:lnTo>
                      <a:lnTo>
                        <a:pt x="405" y="16789"/>
                      </a:lnTo>
                      <a:lnTo>
                        <a:pt x="203" y="18609"/>
                      </a:lnTo>
                      <a:lnTo>
                        <a:pt x="1" y="20429"/>
                      </a:lnTo>
                      <a:lnTo>
                        <a:pt x="203" y="22048"/>
                      </a:lnTo>
                      <a:lnTo>
                        <a:pt x="405" y="23666"/>
                      </a:lnTo>
                      <a:lnTo>
                        <a:pt x="810" y="25284"/>
                      </a:lnTo>
                      <a:lnTo>
                        <a:pt x="1821" y="28520"/>
                      </a:lnTo>
                      <a:lnTo>
                        <a:pt x="2832" y="31756"/>
                      </a:lnTo>
                      <a:lnTo>
                        <a:pt x="3641" y="35195"/>
                      </a:lnTo>
                      <a:lnTo>
                        <a:pt x="3844" y="36813"/>
                      </a:lnTo>
                      <a:lnTo>
                        <a:pt x="4046" y="38634"/>
                      </a:lnTo>
                      <a:lnTo>
                        <a:pt x="4248" y="39038"/>
                      </a:lnTo>
                      <a:lnTo>
                        <a:pt x="5057" y="39038"/>
                      </a:lnTo>
                      <a:lnTo>
                        <a:pt x="5260" y="38634"/>
                      </a:lnTo>
                      <a:lnTo>
                        <a:pt x="5260" y="36813"/>
                      </a:lnTo>
                      <a:lnTo>
                        <a:pt x="5057" y="35397"/>
                      </a:lnTo>
                      <a:lnTo>
                        <a:pt x="4248" y="32161"/>
                      </a:lnTo>
                      <a:lnTo>
                        <a:pt x="2226" y="26093"/>
                      </a:lnTo>
                      <a:lnTo>
                        <a:pt x="1417" y="22857"/>
                      </a:lnTo>
                      <a:lnTo>
                        <a:pt x="1214" y="21036"/>
                      </a:lnTo>
                      <a:lnTo>
                        <a:pt x="1214" y="19418"/>
                      </a:lnTo>
                      <a:lnTo>
                        <a:pt x="1417" y="17395"/>
                      </a:lnTo>
                      <a:lnTo>
                        <a:pt x="1821" y="15575"/>
                      </a:lnTo>
                      <a:lnTo>
                        <a:pt x="2526" y="13344"/>
                      </a:lnTo>
                      <a:lnTo>
                        <a:pt x="3237" y="14766"/>
                      </a:lnTo>
                      <a:lnTo>
                        <a:pt x="4248" y="17800"/>
                      </a:lnTo>
                      <a:lnTo>
                        <a:pt x="4855" y="21036"/>
                      </a:lnTo>
                      <a:lnTo>
                        <a:pt x="5260" y="24070"/>
                      </a:lnTo>
                      <a:lnTo>
                        <a:pt x="5260" y="24475"/>
                      </a:lnTo>
                      <a:lnTo>
                        <a:pt x="5664" y="24677"/>
                      </a:lnTo>
                      <a:lnTo>
                        <a:pt x="5866" y="24677"/>
                      </a:lnTo>
                      <a:lnTo>
                        <a:pt x="6271" y="24475"/>
                      </a:lnTo>
                      <a:lnTo>
                        <a:pt x="7485" y="23463"/>
                      </a:lnTo>
                      <a:lnTo>
                        <a:pt x="8496" y="22048"/>
                      </a:lnTo>
                      <a:lnTo>
                        <a:pt x="9507" y="20632"/>
                      </a:lnTo>
                      <a:lnTo>
                        <a:pt x="10316" y="19418"/>
                      </a:lnTo>
                      <a:lnTo>
                        <a:pt x="11125" y="17800"/>
                      </a:lnTo>
                      <a:lnTo>
                        <a:pt x="11732" y="16384"/>
                      </a:lnTo>
                      <a:lnTo>
                        <a:pt x="12137" y="14766"/>
                      </a:lnTo>
                      <a:lnTo>
                        <a:pt x="12541" y="13148"/>
                      </a:lnTo>
                      <a:lnTo>
                        <a:pt x="12744" y="11530"/>
                      </a:lnTo>
                      <a:lnTo>
                        <a:pt x="12744" y="9911"/>
                      </a:lnTo>
                      <a:lnTo>
                        <a:pt x="12744" y="8293"/>
                      </a:lnTo>
                      <a:lnTo>
                        <a:pt x="12744" y="6675"/>
                      </a:lnTo>
                      <a:lnTo>
                        <a:pt x="12339" y="5057"/>
                      </a:lnTo>
                      <a:lnTo>
                        <a:pt x="11934" y="3439"/>
                      </a:lnTo>
                      <a:lnTo>
                        <a:pt x="11530" y="1821"/>
                      </a:lnTo>
                      <a:lnTo>
                        <a:pt x="10923" y="405"/>
                      </a:lnTo>
                      <a:lnTo>
                        <a:pt x="1051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62" name="Google Shape;162;p3"/>
                <p:cNvSpPr/>
                <p:nvPr/>
              </p:nvSpPr>
              <p:spPr>
                <a:xfrm>
                  <a:off x="3622900" y="465675"/>
                  <a:ext cx="470300" cy="33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12" h="13553" extrusionOk="0">
                      <a:moveTo>
                        <a:pt x="607" y="0"/>
                      </a:moveTo>
                      <a:lnTo>
                        <a:pt x="202" y="202"/>
                      </a:lnTo>
                      <a:lnTo>
                        <a:pt x="0" y="607"/>
                      </a:lnTo>
                      <a:lnTo>
                        <a:pt x="202" y="1011"/>
                      </a:lnTo>
                      <a:lnTo>
                        <a:pt x="607" y="1214"/>
                      </a:lnTo>
                      <a:lnTo>
                        <a:pt x="3439" y="1618"/>
                      </a:lnTo>
                      <a:lnTo>
                        <a:pt x="6473" y="2225"/>
                      </a:lnTo>
                      <a:lnTo>
                        <a:pt x="9304" y="3236"/>
                      </a:lnTo>
                      <a:lnTo>
                        <a:pt x="10720" y="3843"/>
                      </a:lnTo>
                      <a:lnTo>
                        <a:pt x="11934" y="4450"/>
                      </a:lnTo>
                      <a:lnTo>
                        <a:pt x="12945" y="5259"/>
                      </a:lnTo>
                      <a:lnTo>
                        <a:pt x="13957" y="6068"/>
                      </a:lnTo>
                      <a:lnTo>
                        <a:pt x="14968" y="7079"/>
                      </a:lnTo>
                      <a:lnTo>
                        <a:pt x="15777" y="8091"/>
                      </a:lnTo>
                      <a:lnTo>
                        <a:pt x="16384" y="9102"/>
                      </a:lnTo>
                      <a:lnTo>
                        <a:pt x="16991" y="10316"/>
                      </a:lnTo>
                      <a:lnTo>
                        <a:pt x="17395" y="11529"/>
                      </a:lnTo>
                      <a:lnTo>
                        <a:pt x="17597" y="12945"/>
                      </a:lnTo>
                      <a:lnTo>
                        <a:pt x="17800" y="13350"/>
                      </a:lnTo>
                      <a:lnTo>
                        <a:pt x="18406" y="13552"/>
                      </a:lnTo>
                      <a:lnTo>
                        <a:pt x="18811" y="13350"/>
                      </a:lnTo>
                      <a:lnTo>
                        <a:pt x="18811" y="12945"/>
                      </a:lnTo>
                      <a:lnTo>
                        <a:pt x="18609" y="11529"/>
                      </a:lnTo>
                      <a:lnTo>
                        <a:pt x="18204" y="10113"/>
                      </a:lnTo>
                      <a:lnTo>
                        <a:pt x="17597" y="8900"/>
                      </a:lnTo>
                      <a:lnTo>
                        <a:pt x="16991" y="7686"/>
                      </a:lnTo>
                      <a:lnTo>
                        <a:pt x="16182" y="6473"/>
                      </a:lnTo>
                      <a:lnTo>
                        <a:pt x="15170" y="5461"/>
                      </a:lnTo>
                      <a:lnTo>
                        <a:pt x="14159" y="4652"/>
                      </a:lnTo>
                      <a:lnTo>
                        <a:pt x="12945" y="3843"/>
                      </a:lnTo>
                      <a:lnTo>
                        <a:pt x="11529" y="3034"/>
                      </a:lnTo>
                      <a:lnTo>
                        <a:pt x="10113" y="2225"/>
                      </a:lnTo>
                      <a:lnTo>
                        <a:pt x="7079" y="1214"/>
                      </a:lnTo>
                      <a:lnTo>
                        <a:pt x="3843" y="607"/>
                      </a:lnTo>
                      <a:lnTo>
                        <a:pt x="6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63" name="Google Shape;163;p3"/>
                <p:cNvSpPr/>
                <p:nvPr/>
              </p:nvSpPr>
              <p:spPr>
                <a:xfrm>
                  <a:off x="3243625" y="238125"/>
                  <a:ext cx="1067000" cy="546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80" h="21845" extrusionOk="0">
                      <a:moveTo>
                        <a:pt x="16789" y="0"/>
                      </a:moveTo>
                      <a:lnTo>
                        <a:pt x="13755" y="405"/>
                      </a:lnTo>
                      <a:lnTo>
                        <a:pt x="10114" y="1011"/>
                      </a:lnTo>
                      <a:lnTo>
                        <a:pt x="6676" y="1820"/>
                      </a:lnTo>
                      <a:lnTo>
                        <a:pt x="3440" y="3034"/>
                      </a:lnTo>
                      <a:lnTo>
                        <a:pt x="203" y="4652"/>
                      </a:lnTo>
                      <a:lnTo>
                        <a:pt x="1" y="5057"/>
                      </a:lnTo>
                      <a:lnTo>
                        <a:pt x="1" y="5461"/>
                      </a:lnTo>
                      <a:lnTo>
                        <a:pt x="405" y="5664"/>
                      </a:lnTo>
                      <a:lnTo>
                        <a:pt x="810" y="5664"/>
                      </a:lnTo>
                      <a:lnTo>
                        <a:pt x="3440" y="4450"/>
                      </a:lnTo>
                      <a:lnTo>
                        <a:pt x="6069" y="3439"/>
                      </a:lnTo>
                      <a:lnTo>
                        <a:pt x="8698" y="2427"/>
                      </a:lnTo>
                      <a:lnTo>
                        <a:pt x="11530" y="1820"/>
                      </a:lnTo>
                      <a:lnTo>
                        <a:pt x="14160" y="1416"/>
                      </a:lnTo>
                      <a:lnTo>
                        <a:pt x="16991" y="1214"/>
                      </a:lnTo>
                      <a:lnTo>
                        <a:pt x="19823" y="1214"/>
                      </a:lnTo>
                      <a:lnTo>
                        <a:pt x="22655" y="1416"/>
                      </a:lnTo>
                      <a:lnTo>
                        <a:pt x="25487" y="2023"/>
                      </a:lnTo>
                      <a:lnTo>
                        <a:pt x="28319" y="2629"/>
                      </a:lnTo>
                      <a:lnTo>
                        <a:pt x="30948" y="3439"/>
                      </a:lnTo>
                      <a:lnTo>
                        <a:pt x="33577" y="4652"/>
                      </a:lnTo>
                      <a:lnTo>
                        <a:pt x="36005" y="5866"/>
                      </a:lnTo>
                      <a:lnTo>
                        <a:pt x="37218" y="6675"/>
                      </a:lnTo>
                      <a:lnTo>
                        <a:pt x="38432" y="7484"/>
                      </a:lnTo>
                      <a:lnTo>
                        <a:pt x="39443" y="8495"/>
                      </a:lnTo>
                      <a:lnTo>
                        <a:pt x="40252" y="9709"/>
                      </a:lnTo>
                      <a:lnTo>
                        <a:pt x="40859" y="10922"/>
                      </a:lnTo>
                      <a:lnTo>
                        <a:pt x="41264" y="12338"/>
                      </a:lnTo>
                      <a:lnTo>
                        <a:pt x="41466" y="13957"/>
                      </a:lnTo>
                      <a:lnTo>
                        <a:pt x="41061" y="15575"/>
                      </a:lnTo>
                      <a:lnTo>
                        <a:pt x="40455" y="16991"/>
                      </a:lnTo>
                      <a:lnTo>
                        <a:pt x="39646" y="18204"/>
                      </a:lnTo>
                      <a:lnTo>
                        <a:pt x="38432" y="19215"/>
                      </a:lnTo>
                      <a:lnTo>
                        <a:pt x="37016" y="20025"/>
                      </a:lnTo>
                      <a:lnTo>
                        <a:pt x="35600" y="20429"/>
                      </a:lnTo>
                      <a:lnTo>
                        <a:pt x="33982" y="20631"/>
                      </a:lnTo>
                      <a:lnTo>
                        <a:pt x="33577" y="20834"/>
                      </a:lnTo>
                      <a:lnTo>
                        <a:pt x="33375" y="21238"/>
                      </a:lnTo>
                      <a:lnTo>
                        <a:pt x="33577" y="21643"/>
                      </a:lnTo>
                      <a:lnTo>
                        <a:pt x="33982" y="21845"/>
                      </a:lnTo>
                      <a:lnTo>
                        <a:pt x="35398" y="21845"/>
                      </a:lnTo>
                      <a:lnTo>
                        <a:pt x="36814" y="21440"/>
                      </a:lnTo>
                      <a:lnTo>
                        <a:pt x="38027" y="21036"/>
                      </a:lnTo>
                      <a:lnTo>
                        <a:pt x="39241" y="20227"/>
                      </a:lnTo>
                      <a:lnTo>
                        <a:pt x="40252" y="19418"/>
                      </a:lnTo>
                      <a:lnTo>
                        <a:pt x="41061" y="18406"/>
                      </a:lnTo>
                      <a:lnTo>
                        <a:pt x="41870" y="17193"/>
                      </a:lnTo>
                      <a:lnTo>
                        <a:pt x="42275" y="15777"/>
                      </a:lnTo>
                      <a:lnTo>
                        <a:pt x="42680" y="14159"/>
                      </a:lnTo>
                      <a:lnTo>
                        <a:pt x="42680" y="12743"/>
                      </a:lnTo>
                      <a:lnTo>
                        <a:pt x="42275" y="11327"/>
                      </a:lnTo>
                      <a:lnTo>
                        <a:pt x="41870" y="10113"/>
                      </a:lnTo>
                      <a:lnTo>
                        <a:pt x="41061" y="8900"/>
                      </a:lnTo>
                      <a:lnTo>
                        <a:pt x="40252" y="7686"/>
                      </a:lnTo>
                      <a:lnTo>
                        <a:pt x="39241" y="6675"/>
                      </a:lnTo>
                      <a:lnTo>
                        <a:pt x="38027" y="5664"/>
                      </a:lnTo>
                      <a:lnTo>
                        <a:pt x="35398" y="4045"/>
                      </a:lnTo>
                      <a:lnTo>
                        <a:pt x="32364" y="2629"/>
                      </a:lnTo>
                      <a:lnTo>
                        <a:pt x="29532" y="1618"/>
                      </a:lnTo>
                      <a:lnTo>
                        <a:pt x="26296" y="809"/>
                      </a:lnTo>
                      <a:lnTo>
                        <a:pt x="23060" y="405"/>
                      </a:lnTo>
                      <a:lnTo>
                        <a:pt x="2002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64" name="Google Shape;164;p3"/>
                <p:cNvSpPr/>
                <p:nvPr/>
              </p:nvSpPr>
              <p:spPr>
                <a:xfrm>
                  <a:off x="4214525" y="718500"/>
                  <a:ext cx="328700" cy="819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48" h="32768" extrusionOk="0">
                      <a:moveTo>
                        <a:pt x="810" y="0"/>
                      </a:moveTo>
                      <a:lnTo>
                        <a:pt x="405" y="203"/>
                      </a:lnTo>
                      <a:lnTo>
                        <a:pt x="0" y="607"/>
                      </a:lnTo>
                      <a:lnTo>
                        <a:pt x="0" y="2832"/>
                      </a:lnTo>
                      <a:lnTo>
                        <a:pt x="405" y="5057"/>
                      </a:lnTo>
                      <a:lnTo>
                        <a:pt x="1012" y="7080"/>
                      </a:lnTo>
                      <a:lnTo>
                        <a:pt x="1821" y="9103"/>
                      </a:lnTo>
                      <a:lnTo>
                        <a:pt x="3034" y="10923"/>
                      </a:lnTo>
                      <a:lnTo>
                        <a:pt x="4248" y="12541"/>
                      </a:lnTo>
                      <a:lnTo>
                        <a:pt x="7282" y="15777"/>
                      </a:lnTo>
                      <a:lnTo>
                        <a:pt x="8698" y="17598"/>
                      </a:lnTo>
                      <a:lnTo>
                        <a:pt x="9912" y="19418"/>
                      </a:lnTo>
                      <a:lnTo>
                        <a:pt x="10923" y="21441"/>
                      </a:lnTo>
                      <a:lnTo>
                        <a:pt x="11530" y="23464"/>
                      </a:lnTo>
                      <a:lnTo>
                        <a:pt x="11934" y="25689"/>
                      </a:lnTo>
                      <a:lnTo>
                        <a:pt x="11934" y="27914"/>
                      </a:lnTo>
                      <a:lnTo>
                        <a:pt x="11732" y="29936"/>
                      </a:lnTo>
                      <a:lnTo>
                        <a:pt x="11125" y="32161"/>
                      </a:lnTo>
                      <a:lnTo>
                        <a:pt x="11125" y="32566"/>
                      </a:lnTo>
                      <a:lnTo>
                        <a:pt x="11530" y="32768"/>
                      </a:lnTo>
                      <a:lnTo>
                        <a:pt x="11934" y="32768"/>
                      </a:lnTo>
                      <a:lnTo>
                        <a:pt x="12339" y="32363"/>
                      </a:lnTo>
                      <a:lnTo>
                        <a:pt x="12946" y="30341"/>
                      </a:lnTo>
                      <a:lnTo>
                        <a:pt x="13148" y="28318"/>
                      </a:lnTo>
                      <a:lnTo>
                        <a:pt x="13148" y="26295"/>
                      </a:lnTo>
                      <a:lnTo>
                        <a:pt x="12946" y="24273"/>
                      </a:lnTo>
                      <a:lnTo>
                        <a:pt x="12541" y="22250"/>
                      </a:lnTo>
                      <a:lnTo>
                        <a:pt x="11732" y="20430"/>
                      </a:lnTo>
                      <a:lnTo>
                        <a:pt x="10923" y="18407"/>
                      </a:lnTo>
                      <a:lnTo>
                        <a:pt x="9709" y="16789"/>
                      </a:lnTo>
                      <a:lnTo>
                        <a:pt x="8091" y="14968"/>
                      </a:lnTo>
                      <a:lnTo>
                        <a:pt x="6675" y="13350"/>
                      </a:lnTo>
                      <a:lnTo>
                        <a:pt x="5057" y="11732"/>
                      </a:lnTo>
                      <a:lnTo>
                        <a:pt x="3844" y="9912"/>
                      </a:lnTo>
                      <a:lnTo>
                        <a:pt x="2630" y="7889"/>
                      </a:lnTo>
                      <a:lnTo>
                        <a:pt x="1821" y="5462"/>
                      </a:lnTo>
                      <a:lnTo>
                        <a:pt x="1416" y="3035"/>
                      </a:lnTo>
                      <a:lnTo>
                        <a:pt x="1214" y="607"/>
                      </a:lnTo>
                      <a:lnTo>
                        <a:pt x="1214" y="203"/>
                      </a:lnTo>
                      <a:lnTo>
                        <a:pt x="81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65" name="Google Shape;165;p3"/>
                <p:cNvSpPr/>
                <p:nvPr/>
              </p:nvSpPr>
              <p:spPr>
                <a:xfrm>
                  <a:off x="3213300" y="1370825"/>
                  <a:ext cx="348925" cy="359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57" h="14362" extrusionOk="0">
                      <a:moveTo>
                        <a:pt x="5664" y="0"/>
                      </a:moveTo>
                      <a:lnTo>
                        <a:pt x="4046" y="405"/>
                      </a:lnTo>
                      <a:lnTo>
                        <a:pt x="2832" y="1214"/>
                      </a:lnTo>
                      <a:lnTo>
                        <a:pt x="1618" y="2225"/>
                      </a:lnTo>
                      <a:lnTo>
                        <a:pt x="809" y="3439"/>
                      </a:lnTo>
                      <a:lnTo>
                        <a:pt x="203" y="4855"/>
                      </a:lnTo>
                      <a:lnTo>
                        <a:pt x="0" y="6473"/>
                      </a:lnTo>
                      <a:lnTo>
                        <a:pt x="203" y="8091"/>
                      </a:lnTo>
                      <a:lnTo>
                        <a:pt x="809" y="9709"/>
                      </a:lnTo>
                      <a:lnTo>
                        <a:pt x="1618" y="11125"/>
                      </a:lnTo>
                      <a:lnTo>
                        <a:pt x="2832" y="12136"/>
                      </a:lnTo>
                      <a:lnTo>
                        <a:pt x="4248" y="13148"/>
                      </a:lnTo>
                      <a:lnTo>
                        <a:pt x="5664" y="13754"/>
                      </a:lnTo>
                      <a:lnTo>
                        <a:pt x="7687" y="14361"/>
                      </a:lnTo>
                      <a:lnTo>
                        <a:pt x="9911" y="14361"/>
                      </a:lnTo>
                      <a:lnTo>
                        <a:pt x="11934" y="13957"/>
                      </a:lnTo>
                      <a:lnTo>
                        <a:pt x="13755" y="13148"/>
                      </a:lnTo>
                      <a:lnTo>
                        <a:pt x="13957" y="12743"/>
                      </a:lnTo>
                      <a:lnTo>
                        <a:pt x="13957" y="12338"/>
                      </a:lnTo>
                      <a:lnTo>
                        <a:pt x="13552" y="11934"/>
                      </a:lnTo>
                      <a:lnTo>
                        <a:pt x="13148" y="12136"/>
                      </a:lnTo>
                      <a:lnTo>
                        <a:pt x="11732" y="12541"/>
                      </a:lnTo>
                      <a:lnTo>
                        <a:pt x="10316" y="12945"/>
                      </a:lnTo>
                      <a:lnTo>
                        <a:pt x="8900" y="13148"/>
                      </a:lnTo>
                      <a:lnTo>
                        <a:pt x="7484" y="12945"/>
                      </a:lnTo>
                      <a:lnTo>
                        <a:pt x="6068" y="12743"/>
                      </a:lnTo>
                      <a:lnTo>
                        <a:pt x="4653" y="12136"/>
                      </a:lnTo>
                      <a:lnTo>
                        <a:pt x="3439" y="11125"/>
                      </a:lnTo>
                      <a:lnTo>
                        <a:pt x="2428" y="10114"/>
                      </a:lnTo>
                      <a:lnTo>
                        <a:pt x="1821" y="8900"/>
                      </a:lnTo>
                      <a:lnTo>
                        <a:pt x="1416" y="7686"/>
                      </a:lnTo>
                      <a:lnTo>
                        <a:pt x="1214" y="6270"/>
                      </a:lnTo>
                      <a:lnTo>
                        <a:pt x="1416" y="5057"/>
                      </a:lnTo>
                      <a:lnTo>
                        <a:pt x="2023" y="3843"/>
                      </a:lnTo>
                      <a:lnTo>
                        <a:pt x="2630" y="2832"/>
                      </a:lnTo>
                      <a:lnTo>
                        <a:pt x="3641" y="2023"/>
                      </a:lnTo>
                      <a:lnTo>
                        <a:pt x="4855" y="1416"/>
                      </a:lnTo>
                      <a:lnTo>
                        <a:pt x="6068" y="1214"/>
                      </a:lnTo>
                      <a:lnTo>
                        <a:pt x="7484" y="1416"/>
                      </a:lnTo>
                      <a:lnTo>
                        <a:pt x="8698" y="2023"/>
                      </a:lnTo>
                      <a:lnTo>
                        <a:pt x="9305" y="2427"/>
                      </a:lnTo>
                      <a:lnTo>
                        <a:pt x="9709" y="3034"/>
                      </a:lnTo>
                      <a:lnTo>
                        <a:pt x="10114" y="3236"/>
                      </a:lnTo>
                      <a:lnTo>
                        <a:pt x="10518" y="3236"/>
                      </a:lnTo>
                      <a:lnTo>
                        <a:pt x="10721" y="2832"/>
                      </a:lnTo>
                      <a:lnTo>
                        <a:pt x="10721" y="2427"/>
                      </a:lnTo>
                      <a:lnTo>
                        <a:pt x="9709" y="1416"/>
                      </a:lnTo>
                      <a:lnTo>
                        <a:pt x="8496" y="607"/>
                      </a:lnTo>
                      <a:lnTo>
                        <a:pt x="7080" y="202"/>
                      </a:lnTo>
                      <a:lnTo>
                        <a:pt x="56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66" name="Google Shape;166;p3"/>
                <p:cNvSpPr/>
                <p:nvPr/>
              </p:nvSpPr>
              <p:spPr>
                <a:xfrm>
                  <a:off x="3309375" y="1487125"/>
                  <a:ext cx="151725" cy="11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69" h="4451" extrusionOk="0">
                      <a:moveTo>
                        <a:pt x="2225" y="0"/>
                      </a:moveTo>
                      <a:lnTo>
                        <a:pt x="1214" y="203"/>
                      </a:lnTo>
                      <a:lnTo>
                        <a:pt x="607" y="809"/>
                      </a:lnTo>
                      <a:lnTo>
                        <a:pt x="0" y="1618"/>
                      </a:lnTo>
                      <a:lnTo>
                        <a:pt x="0" y="2630"/>
                      </a:lnTo>
                      <a:lnTo>
                        <a:pt x="203" y="3237"/>
                      </a:lnTo>
                      <a:lnTo>
                        <a:pt x="405" y="3641"/>
                      </a:lnTo>
                      <a:lnTo>
                        <a:pt x="607" y="4046"/>
                      </a:lnTo>
                      <a:lnTo>
                        <a:pt x="1214" y="4450"/>
                      </a:lnTo>
                      <a:lnTo>
                        <a:pt x="1619" y="4450"/>
                      </a:lnTo>
                      <a:lnTo>
                        <a:pt x="2023" y="4248"/>
                      </a:lnTo>
                      <a:lnTo>
                        <a:pt x="2023" y="3641"/>
                      </a:lnTo>
                      <a:lnTo>
                        <a:pt x="1821" y="3237"/>
                      </a:lnTo>
                      <a:lnTo>
                        <a:pt x="1416" y="3237"/>
                      </a:lnTo>
                      <a:lnTo>
                        <a:pt x="1416" y="3034"/>
                      </a:lnTo>
                      <a:lnTo>
                        <a:pt x="1416" y="2832"/>
                      </a:lnTo>
                      <a:lnTo>
                        <a:pt x="1214" y="2832"/>
                      </a:lnTo>
                      <a:lnTo>
                        <a:pt x="1214" y="2630"/>
                      </a:lnTo>
                      <a:lnTo>
                        <a:pt x="1214" y="2428"/>
                      </a:lnTo>
                      <a:lnTo>
                        <a:pt x="1214" y="2225"/>
                      </a:lnTo>
                      <a:lnTo>
                        <a:pt x="1214" y="2023"/>
                      </a:lnTo>
                      <a:lnTo>
                        <a:pt x="1214" y="1821"/>
                      </a:lnTo>
                      <a:lnTo>
                        <a:pt x="1416" y="1821"/>
                      </a:lnTo>
                      <a:lnTo>
                        <a:pt x="2023" y="1214"/>
                      </a:lnTo>
                      <a:lnTo>
                        <a:pt x="2630" y="1012"/>
                      </a:lnTo>
                      <a:lnTo>
                        <a:pt x="3439" y="1214"/>
                      </a:lnTo>
                      <a:lnTo>
                        <a:pt x="4248" y="1618"/>
                      </a:lnTo>
                      <a:lnTo>
                        <a:pt x="5057" y="2428"/>
                      </a:lnTo>
                      <a:lnTo>
                        <a:pt x="5462" y="2630"/>
                      </a:lnTo>
                      <a:lnTo>
                        <a:pt x="5866" y="2428"/>
                      </a:lnTo>
                      <a:lnTo>
                        <a:pt x="6068" y="2023"/>
                      </a:lnTo>
                      <a:lnTo>
                        <a:pt x="5866" y="1618"/>
                      </a:lnTo>
                      <a:lnTo>
                        <a:pt x="5057" y="809"/>
                      </a:lnTo>
                      <a:lnTo>
                        <a:pt x="4248" y="203"/>
                      </a:lnTo>
                      <a:lnTo>
                        <a:pt x="323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67" name="Google Shape;167;p3"/>
                <p:cNvSpPr/>
                <p:nvPr/>
              </p:nvSpPr>
              <p:spPr>
                <a:xfrm>
                  <a:off x="2616600" y="359475"/>
                  <a:ext cx="642225" cy="1547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89" h="61895" extrusionOk="0">
                      <a:moveTo>
                        <a:pt x="25082" y="0"/>
                      </a:moveTo>
                      <a:lnTo>
                        <a:pt x="23262" y="405"/>
                      </a:lnTo>
                      <a:lnTo>
                        <a:pt x="21441" y="1012"/>
                      </a:lnTo>
                      <a:lnTo>
                        <a:pt x="19823" y="1821"/>
                      </a:lnTo>
                      <a:lnTo>
                        <a:pt x="18407" y="2630"/>
                      </a:lnTo>
                      <a:lnTo>
                        <a:pt x="16789" y="3641"/>
                      </a:lnTo>
                      <a:lnTo>
                        <a:pt x="15373" y="4653"/>
                      </a:lnTo>
                      <a:lnTo>
                        <a:pt x="14159" y="5866"/>
                      </a:lnTo>
                      <a:lnTo>
                        <a:pt x="12946" y="7282"/>
                      </a:lnTo>
                      <a:lnTo>
                        <a:pt x="11732" y="8698"/>
                      </a:lnTo>
                      <a:lnTo>
                        <a:pt x="10721" y="10114"/>
                      </a:lnTo>
                      <a:lnTo>
                        <a:pt x="8900" y="13350"/>
                      </a:lnTo>
                      <a:lnTo>
                        <a:pt x="7687" y="16586"/>
                      </a:lnTo>
                      <a:lnTo>
                        <a:pt x="6878" y="20227"/>
                      </a:lnTo>
                      <a:lnTo>
                        <a:pt x="6473" y="22250"/>
                      </a:lnTo>
                      <a:lnTo>
                        <a:pt x="6271" y="24475"/>
                      </a:lnTo>
                      <a:lnTo>
                        <a:pt x="6271" y="26498"/>
                      </a:lnTo>
                      <a:lnTo>
                        <a:pt x="6271" y="28723"/>
                      </a:lnTo>
                      <a:lnTo>
                        <a:pt x="6878" y="32970"/>
                      </a:lnTo>
                      <a:lnTo>
                        <a:pt x="7889" y="37218"/>
                      </a:lnTo>
                      <a:lnTo>
                        <a:pt x="8496" y="39241"/>
                      </a:lnTo>
                      <a:lnTo>
                        <a:pt x="9103" y="41465"/>
                      </a:lnTo>
                      <a:lnTo>
                        <a:pt x="9305" y="42477"/>
                      </a:lnTo>
                      <a:lnTo>
                        <a:pt x="9305" y="43488"/>
                      </a:lnTo>
                      <a:lnTo>
                        <a:pt x="9103" y="44499"/>
                      </a:lnTo>
                      <a:lnTo>
                        <a:pt x="8698" y="45511"/>
                      </a:lnTo>
                      <a:lnTo>
                        <a:pt x="8091" y="46118"/>
                      </a:lnTo>
                      <a:lnTo>
                        <a:pt x="7485" y="46724"/>
                      </a:lnTo>
                      <a:lnTo>
                        <a:pt x="6069" y="47534"/>
                      </a:lnTo>
                      <a:lnTo>
                        <a:pt x="4451" y="48140"/>
                      </a:lnTo>
                      <a:lnTo>
                        <a:pt x="3035" y="48949"/>
                      </a:lnTo>
                      <a:lnTo>
                        <a:pt x="2226" y="49556"/>
                      </a:lnTo>
                      <a:lnTo>
                        <a:pt x="1619" y="50365"/>
                      </a:lnTo>
                      <a:lnTo>
                        <a:pt x="1012" y="51174"/>
                      </a:lnTo>
                      <a:lnTo>
                        <a:pt x="607" y="51983"/>
                      </a:lnTo>
                      <a:lnTo>
                        <a:pt x="203" y="53804"/>
                      </a:lnTo>
                      <a:lnTo>
                        <a:pt x="1" y="55624"/>
                      </a:lnTo>
                      <a:lnTo>
                        <a:pt x="405" y="57445"/>
                      </a:lnTo>
                      <a:lnTo>
                        <a:pt x="1214" y="59063"/>
                      </a:lnTo>
                      <a:lnTo>
                        <a:pt x="2428" y="60681"/>
                      </a:lnTo>
                      <a:lnTo>
                        <a:pt x="3035" y="61288"/>
                      </a:lnTo>
                      <a:lnTo>
                        <a:pt x="4046" y="61692"/>
                      </a:lnTo>
                      <a:lnTo>
                        <a:pt x="4451" y="61895"/>
                      </a:lnTo>
                      <a:lnTo>
                        <a:pt x="4855" y="61490"/>
                      </a:lnTo>
                      <a:lnTo>
                        <a:pt x="4855" y="61085"/>
                      </a:lnTo>
                      <a:lnTo>
                        <a:pt x="4653" y="60681"/>
                      </a:lnTo>
                      <a:lnTo>
                        <a:pt x="3844" y="60276"/>
                      </a:lnTo>
                      <a:lnTo>
                        <a:pt x="3035" y="59670"/>
                      </a:lnTo>
                      <a:lnTo>
                        <a:pt x="2428" y="58861"/>
                      </a:lnTo>
                      <a:lnTo>
                        <a:pt x="2023" y="58051"/>
                      </a:lnTo>
                      <a:lnTo>
                        <a:pt x="1619" y="57242"/>
                      </a:lnTo>
                      <a:lnTo>
                        <a:pt x="1417" y="56433"/>
                      </a:lnTo>
                      <a:lnTo>
                        <a:pt x="1214" y="55624"/>
                      </a:lnTo>
                      <a:lnTo>
                        <a:pt x="1214" y="54613"/>
                      </a:lnTo>
                      <a:lnTo>
                        <a:pt x="1417" y="53804"/>
                      </a:lnTo>
                      <a:lnTo>
                        <a:pt x="1619" y="52792"/>
                      </a:lnTo>
                      <a:lnTo>
                        <a:pt x="2428" y="51377"/>
                      </a:lnTo>
                      <a:lnTo>
                        <a:pt x="3642" y="50163"/>
                      </a:lnTo>
                      <a:lnTo>
                        <a:pt x="5057" y="49152"/>
                      </a:lnTo>
                      <a:lnTo>
                        <a:pt x="7687" y="47938"/>
                      </a:lnTo>
                      <a:lnTo>
                        <a:pt x="8900" y="47129"/>
                      </a:lnTo>
                      <a:lnTo>
                        <a:pt x="9912" y="45915"/>
                      </a:lnTo>
                      <a:lnTo>
                        <a:pt x="10316" y="45309"/>
                      </a:lnTo>
                      <a:lnTo>
                        <a:pt x="10519" y="44499"/>
                      </a:lnTo>
                      <a:lnTo>
                        <a:pt x="10519" y="43488"/>
                      </a:lnTo>
                      <a:lnTo>
                        <a:pt x="10519" y="42679"/>
                      </a:lnTo>
                      <a:lnTo>
                        <a:pt x="10114" y="41061"/>
                      </a:lnTo>
                      <a:lnTo>
                        <a:pt x="9710" y="39443"/>
                      </a:lnTo>
                      <a:lnTo>
                        <a:pt x="8698" y="35600"/>
                      </a:lnTo>
                      <a:lnTo>
                        <a:pt x="7889" y="31757"/>
                      </a:lnTo>
                      <a:lnTo>
                        <a:pt x="7485" y="27711"/>
                      </a:lnTo>
                      <a:lnTo>
                        <a:pt x="7687" y="23868"/>
                      </a:lnTo>
                      <a:lnTo>
                        <a:pt x="7687" y="21845"/>
                      </a:lnTo>
                      <a:lnTo>
                        <a:pt x="8091" y="20025"/>
                      </a:lnTo>
                      <a:lnTo>
                        <a:pt x="8496" y="18205"/>
                      </a:lnTo>
                      <a:lnTo>
                        <a:pt x="9103" y="16182"/>
                      </a:lnTo>
                      <a:lnTo>
                        <a:pt x="9710" y="14361"/>
                      </a:lnTo>
                      <a:lnTo>
                        <a:pt x="10519" y="12743"/>
                      </a:lnTo>
                      <a:lnTo>
                        <a:pt x="11530" y="10923"/>
                      </a:lnTo>
                      <a:lnTo>
                        <a:pt x="12744" y="9305"/>
                      </a:lnTo>
                      <a:lnTo>
                        <a:pt x="13957" y="7889"/>
                      </a:lnTo>
                      <a:lnTo>
                        <a:pt x="15373" y="6473"/>
                      </a:lnTo>
                      <a:lnTo>
                        <a:pt x="16789" y="5259"/>
                      </a:lnTo>
                      <a:lnTo>
                        <a:pt x="18205" y="4046"/>
                      </a:lnTo>
                      <a:lnTo>
                        <a:pt x="20025" y="3034"/>
                      </a:lnTo>
                      <a:lnTo>
                        <a:pt x="21643" y="2225"/>
                      </a:lnTo>
                      <a:lnTo>
                        <a:pt x="23464" y="1619"/>
                      </a:lnTo>
                      <a:lnTo>
                        <a:pt x="25284" y="1214"/>
                      </a:lnTo>
                      <a:lnTo>
                        <a:pt x="25689" y="1012"/>
                      </a:lnTo>
                      <a:lnTo>
                        <a:pt x="25689" y="607"/>
                      </a:lnTo>
                      <a:lnTo>
                        <a:pt x="25486" y="203"/>
                      </a:lnTo>
                      <a:lnTo>
                        <a:pt x="2508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68" name="Google Shape;168;p3"/>
                <p:cNvSpPr/>
                <p:nvPr/>
              </p:nvSpPr>
              <p:spPr>
                <a:xfrm>
                  <a:off x="2566050" y="1886600"/>
                  <a:ext cx="202275" cy="50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91" h="20228" extrusionOk="0">
                      <a:moveTo>
                        <a:pt x="6068" y="0"/>
                      </a:moveTo>
                      <a:lnTo>
                        <a:pt x="5664" y="203"/>
                      </a:lnTo>
                      <a:lnTo>
                        <a:pt x="4248" y="1416"/>
                      </a:lnTo>
                      <a:lnTo>
                        <a:pt x="3034" y="3035"/>
                      </a:lnTo>
                      <a:lnTo>
                        <a:pt x="1820" y="4450"/>
                      </a:lnTo>
                      <a:lnTo>
                        <a:pt x="1011" y="6069"/>
                      </a:lnTo>
                      <a:lnTo>
                        <a:pt x="607" y="7687"/>
                      </a:lnTo>
                      <a:lnTo>
                        <a:pt x="202" y="9507"/>
                      </a:lnTo>
                      <a:lnTo>
                        <a:pt x="0" y="11125"/>
                      </a:lnTo>
                      <a:lnTo>
                        <a:pt x="202" y="12743"/>
                      </a:lnTo>
                      <a:lnTo>
                        <a:pt x="405" y="14362"/>
                      </a:lnTo>
                      <a:lnTo>
                        <a:pt x="1011" y="15777"/>
                      </a:lnTo>
                      <a:lnTo>
                        <a:pt x="1820" y="16991"/>
                      </a:lnTo>
                      <a:lnTo>
                        <a:pt x="3034" y="18002"/>
                      </a:lnTo>
                      <a:lnTo>
                        <a:pt x="4045" y="18811"/>
                      </a:lnTo>
                      <a:lnTo>
                        <a:pt x="5057" y="19418"/>
                      </a:lnTo>
                      <a:lnTo>
                        <a:pt x="7282" y="20227"/>
                      </a:lnTo>
                      <a:lnTo>
                        <a:pt x="7888" y="20227"/>
                      </a:lnTo>
                      <a:lnTo>
                        <a:pt x="8091" y="19823"/>
                      </a:lnTo>
                      <a:lnTo>
                        <a:pt x="8091" y="19418"/>
                      </a:lnTo>
                      <a:lnTo>
                        <a:pt x="7686" y="19014"/>
                      </a:lnTo>
                      <a:lnTo>
                        <a:pt x="5664" y="18205"/>
                      </a:lnTo>
                      <a:lnTo>
                        <a:pt x="4652" y="17800"/>
                      </a:lnTo>
                      <a:lnTo>
                        <a:pt x="3843" y="17193"/>
                      </a:lnTo>
                      <a:lnTo>
                        <a:pt x="2832" y="16182"/>
                      </a:lnTo>
                      <a:lnTo>
                        <a:pt x="2023" y="14968"/>
                      </a:lnTo>
                      <a:lnTo>
                        <a:pt x="1618" y="13755"/>
                      </a:lnTo>
                      <a:lnTo>
                        <a:pt x="1416" y="12339"/>
                      </a:lnTo>
                      <a:lnTo>
                        <a:pt x="1214" y="10923"/>
                      </a:lnTo>
                      <a:lnTo>
                        <a:pt x="1416" y="9305"/>
                      </a:lnTo>
                      <a:lnTo>
                        <a:pt x="1820" y="7889"/>
                      </a:lnTo>
                      <a:lnTo>
                        <a:pt x="2225" y="6473"/>
                      </a:lnTo>
                      <a:lnTo>
                        <a:pt x="3034" y="4855"/>
                      </a:lnTo>
                      <a:lnTo>
                        <a:pt x="4045" y="3439"/>
                      </a:lnTo>
                      <a:lnTo>
                        <a:pt x="5259" y="2225"/>
                      </a:lnTo>
                      <a:lnTo>
                        <a:pt x="6473" y="1012"/>
                      </a:lnTo>
                      <a:lnTo>
                        <a:pt x="6675" y="607"/>
                      </a:lnTo>
                      <a:lnTo>
                        <a:pt x="6473" y="203"/>
                      </a:lnTo>
                      <a:lnTo>
                        <a:pt x="606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69" name="Google Shape;169;p3"/>
                <p:cNvSpPr/>
                <p:nvPr/>
              </p:nvSpPr>
              <p:spPr>
                <a:xfrm>
                  <a:off x="3481300" y="1684325"/>
                  <a:ext cx="91050" cy="627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42" h="25083" extrusionOk="0">
                      <a:moveTo>
                        <a:pt x="2832" y="1"/>
                      </a:moveTo>
                      <a:lnTo>
                        <a:pt x="2428" y="203"/>
                      </a:lnTo>
                      <a:lnTo>
                        <a:pt x="2226" y="608"/>
                      </a:lnTo>
                      <a:lnTo>
                        <a:pt x="2428" y="6676"/>
                      </a:lnTo>
                      <a:lnTo>
                        <a:pt x="2023" y="12744"/>
                      </a:lnTo>
                      <a:lnTo>
                        <a:pt x="1214" y="18609"/>
                      </a:lnTo>
                      <a:lnTo>
                        <a:pt x="1" y="24475"/>
                      </a:lnTo>
                      <a:lnTo>
                        <a:pt x="203" y="24880"/>
                      </a:lnTo>
                      <a:lnTo>
                        <a:pt x="405" y="25082"/>
                      </a:lnTo>
                      <a:lnTo>
                        <a:pt x="1012" y="25082"/>
                      </a:lnTo>
                      <a:lnTo>
                        <a:pt x="1214" y="24677"/>
                      </a:lnTo>
                      <a:lnTo>
                        <a:pt x="2428" y="18812"/>
                      </a:lnTo>
                      <a:lnTo>
                        <a:pt x="3237" y="12744"/>
                      </a:lnTo>
                      <a:lnTo>
                        <a:pt x="3641" y="6676"/>
                      </a:lnTo>
                      <a:lnTo>
                        <a:pt x="3641" y="3642"/>
                      </a:lnTo>
                      <a:lnTo>
                        <a:pt x="3439" y="608"/>
                      </a:lnTo>
                      <a:lnTo>
                        <a:pt x="3237" y="203"/>
                      </a:lnTo>
                      <a:lnTo>
                        <a:pt x="283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70" name="Google Shape;170;p3"/>
                <p:cNvSpPr/>
                <p:nvPr/>
              </p:nvSpPr>
              <p:spPr>
                <a:xfrm>
                  <a:off x="3531875" y="1669150"/>
                  <a:ext cx="859650" cy="182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86" h="7283" extrusionOk="0">
                      <a:moveTo>
                        <a:pt x="405" y="1"/>
                      </a:moveTo>
                      <a:lnTo>
                        <a:pt x="0" y="203"/>
                      </a:lnTo>
                      <a:lnTo>
                        <a:pt x="0" y="810"/>
                      </a:lnTo>
                      <a:lnTo>
                        <a:pt x="203" y="1215"/>
                      </a:lnTo>
                      <a:lnTo>
                        <a:pt x="2023" y="2226"/>
                      </a:lnTo>
                      <a:lnTo>
                        <a:pt x="4046" y="3440"/>
                      </a:lnTo>
                      <a:lnTo>
                        <a:pt x="5866" y="4249"/>
                      </a:lnTo>
                      <a:lnTo>
                        <a:pt x="7889" y="5058"/>
                      </a:lnTo>
                      <a:lnTo>
                        <a:pt x="11327" y="6069"/>
                      </a:lnTo>
                      <a:lnTo>
                        <a:pt x="14564" y="6878"/>
                      </a:lnTo>
                      <a:lnTo>
                        <a:pt x="17395" y="7283"/>
                      </a:lnTo>
                      <a:lnTo>
                        <a:pt x="20025" y="7283"/>
                      </a:lnTo>
                      <a:lnTo>
                        <a:pt x="22857" y="6878"/>
                      </a:lnTo>
                      <a:lnTo>
                        <a:pt x="25486" y="6474"/>
                      </a:lnTo>
                      <a:lnTo>
                        <a:pt x="27913" y="5664"/>
                      </a:lnTo>
                      <a:lnTo>
                        <a:pt x="29936" y="4653"/>
                      </a:lnTo>
                      <a:lnTo>
                        <a:pt x="32161" y="3440"/>
                      </a:lnTo>
                      <a:lnTo>
                        <a:pt x="33981" y="2024"/>
                      </a:lnTo>
                      <a:lnTo>
                        <a:pt x="34386" y="1619"/>
                      </a:lnTo>
                      <a:lnTo>
                        <a:pt x="34184" y="1215"/>
                      </a:lnTo>
                      <a:lnTo>
                        <a:pt x="33981" y="1012"/>
                      </a:lnTo>
                      <a:lnTo>
                        <a:pt x="33375" y="1012"/>
                      </a:lnTo>
                      <a:lnTo>
                        <a:pt x="31554" y="2428"/>
                      </a:lnTo>
                      <a:lnTo>
                        <a:pt x="29531" y="3440"/>
                      </a:lnTo>
                      <a:lnTo>
                        <a:pt x="27509" y="4451"/>
                      </a:lnTo>
                      <a:lnTo>
                        <a:pt x="25284" y="5260"/>
                      </a:lnTo>
                      <a:lnTo>
                        <a:pt x="23059" y="5664"/>
                      </a:lnTo>
                      <a:lnTo>
                        <a:pt x="20632" y="6069"/>
                      </a:lnTo>
                      <a:lnTo>
                        <a:pt x="18407" y="6069"/>
                      </a:lnTo>
                      <a:lnTo>
                        <a:pt x="15979" y="5867"/>
                      </a:lnTo>
                      <a:lnTo>
                        <a:pt x="12136" y="5058"/>
                      </a:lnTo>
                      <a:lnTo>
                        <a:pt x="8091" y="3844"/>
                      </a:lnTo>
                      <a:lnTo>
                        <a:pt x="4450" y="2226"/>
                      </a:lnTo>
                      <a:lnTo>
                        <a:pt x="2630" y="1215"/>
                      </a:lnTo>
                      <a:lnTo>
                        <a:pt x="80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71" name="Google Shape;171;p3"/>
                <p:cNvSpPr/>
                <p:nvPr/>
              </p:nvSpPr>
              <p:spPr>
                <a:xfrm>
                  <a:off x="2596375" y="2195050"/>
                  <a:ext cx="920350" cy="1410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14" h="56434" extrusionOk="0">
                      <a:moveTo>
                        <a:pt x="36004" y="1"/>
                      </a:moveTo>
                      <a:lnTo>
                        <a:pt x="32161" y="608"/>
                      </a:lnTo>
                      <a:lnTo>
                        <a:pt x="28116" y="1012"/>
                      </a:lnTo>
                      <a:lnTo>
                        <a:pt x="24071" y="1214"/>
                      </a:lnTo>
                      <a:lnTo>
                        <a:pt x="20025" y="1417"/>
                      </a:lnTo>
                      <a:lnTo>
                        <a:pt x="16182" y="2024"/>
                      </a:lnTo>
                      <a:lnTo>
                        <a:pt x="14159" y="2428"/>
                      </a:lnTo>
                      <a:lnTo>
                        <a:pt x="12339" y="3035"/>
                      </a:lnTo>
                      <a:lnTo>
                        <a:pt x="10519" y="3642"/>
                      </a:lnTo>
                      <a:lnTo>
                        <a:pt x="8698" y="4451"/>
                      </a:lnTo>
                      <a:lnTo>
                        <a:pt x="7080" y="5664"/>
                      </a:lnTo>
                      <a:lnTo>
                        <a:pt x="5462" y="6878"/>
                      </a:lnTo>
                      <a:lnTo>
                        <a:pt x="4248" y="8294"/>
                      </a:lnTo>
                      <a:lnTo>
                        <a:pt x="3237" y="9710"/>
                      </a:lnTo>
                      <a:lnTo>
                        <a:pt x="2226" y="11328"/>
                      </a:lnTo>
                      <a:lnTo>
                        <a:pt x="1619" y="13148"/>
                      </a:lnTo>
                      <a:lnTo>
                        <a:pt x="1012" y="14766"/>
                      </a:lnTo>
                      <a:lnTo>
                        <a:pt x="607" y="16587"/>
                      </a:lnTo>
                      <a:lnTo>
                        <a:pt x="203" y="20228"/>
                      </a:lnTo>
                      <a:lnTo>
                        <a:pt x="1" y="24475"/>
                      </a:lnTo>
                      <a:lnTo>
                        <a:pt x="1" y="28723"/>
                      </a:lnTo>
                      <a:lnTo>
                        <a:pt x="203" y="32971"/>
                      </a:lnTo>
                      <a:lnTo>
                        <a:pt x="607" y="37218"/>
                      </a:lnTo>
                      <a:lnTo>
                        <a:pt x="1619" y="42073"/>
                      </a:lnTo>
                      <a:lnTo>
                        <a:pt x="2630" y="46725"/>
                      </a:lnTo>
                      <a:lnTo>
                        <a:pt x="4046" y="51579"/>
                      </a:lnTo>
                      <a:lnTo>
                        <a:pt x="5866" y="56231"/>
                      </a:lnTo>
                      <a:lnTo>
                        <a:pt x="6271" y="56434"/>
                      </a:lnTo>
                      <a:lnTo>
                        <a:pt x="6675" y="56434"/>
                      </a:lnTo>
                      <a:lnTo>
                        <a:pt x="7080" y="56231"/>
                      </a:lnTo>
                      <a:lnTo>
                        <a:pt x="7080" y="55827"/>
                      </a:lnTo>
                      <a:lnTo>
                        <a:pt x="5462" y="51984"/>
                      </a:lnTo>
                      <a:lnTo>
                        <a:pt x="4248" y="47938"/>
                      </a:lnTo>
                      <a:lnTo>
                        <a:pt x="3237" y="43893"/>
                      </a:lnTo>
                      <a:lnTo>
                        <a:pt x="2428" y="39848"/>
                      </a:lnTo>
                      <a:lnTo>
                        <a:pt x="1619" y="35802"/>
                      </a:lnTo>
                      <a:lnTo>
                        <a:pt x="1214" y="31555"/>
                      </a:lnTo>
                      <a:lnTo>
                        <a:pt x="1214" y="27509"/>
                      </a:lnTo>
                      <a:lnTo>
                        <a:pt x="1214" y="23262"/>
                      </a:lnTo>
                      <a:lnTo>
                        <a:pt x="1416" y="19419"/>
                      </a:lnTo>
                      <a:lnTo>
                        <a:pt x="1619" y="17396"/>
                      </a:lnTo>
                      <a:lnTo>
                        <a:pt x="2023" y="15576"/>
                      </a:lnTo>
                      <a:lnTo>
                        <a:pt x="2630" y="13755"/>
                      </a:lnTo>
                      <a:lnTo>
                        <a:pt x="3237" y="11935"/>
                      </a:lnTo>
                      <a:lnTo>
                        <a:pt x="4248" y="10317"/>
                      </a:lnTo>
                      <a:lnTo>
                        <a:pt x="5462" y="8698"/>
                      </a:lnTo>
                      <a:lnTo>
                        <a:pt x="6675" y="7485"/>
                      </a:lnTo>
                      <a:lnTo>
                        <a:pt x="8091" y="6473"/>
                      </a:lnTo>
                      <a:lnTo>
                        <a:pt x="9507" y="5664"/>
                      </a:lnTo>
                      <a:lnTo>
                        <a:pt x="10923" y="4855"/>
                      </a:lnTo>
                      <a:lnTo>
                        <a:pt x="12541" y="4248"/>
                      </a:lnTo>
                      <a:lnTo>
                        <a:pt x="14362" y="3642"/>
                      </a:lnTo>
                      <a:lnTo>
                        <a:pt x="17598" y="3035"/>
                      </a:lnTo>
                      <a:lnTo>
                        <a:pt x="22250" y="2428"/>
                      </a:lnTo>
                      <a:lnTo>
                        <a:pt x="27105" y="2226"/>
                      </a:lnTo>
                      <a:lnTo>
                        <a:pt x="31757" y="1821"/>
                      </a:lnTo>
                      <a:lnTo>
                        <a:pt x="33982" y="1619"/>
                      </a:lnTo>
                      <a:lnTo>
                        <a:pt x="36409" y="1214"/>
                      </a:lnTo>
                      <a:lnTo>
                        <a:pt x="36813" y="810"/>
                      </a:lnTo>
                      <a:lnTo>
                        <a:pt x="36813" y="405"/>
                      </a:lnTo>
                      <a:lnTo>
                        <a:pt x="3661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72" name="Google Shape;172;p3"/>
                <p:cNvSpPr/>
                <p:nvPr/>
              </p:nvSpPr>
              <p:spPr>
                <a:xfrm>
                  <a:off x="3329600" y="2923225"/>
                  <a:ext cx="136550" cy="51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62" h="20632" extrusionOk="0">
                      <a:moveTo>
                        <a:pt x="405" y="0"/>
                      </a:moveTo>
                      <a:lnTo>
                        <a:pt x="1" y="203"/>
                      </a:lnTo>
                      <a:lnTo>
                        <a:pt x="1" y="607"/>
                      </a:lnTo>
                      <a:lnTo>
                        <a:pt x="4248" y="20227"/>
                      </a:lnTo>
                      <a:lnTo>
                        <a:pt x="4450" y="20632"/>
                      </a:lnTo>
                      <a:lnTo>
                        <a:pt x="4855" y="20632"/>
                      </a:lnTo>
                      <a:lnTo>
                        <a:pt x="5259" y="20227"/>
                      </a:lnTo>
                      <a:lnTo>
                        <a:pt x="5462" y="19823"/>
                      </a:lnTo>
                      <a:lnTo>
                        <a:pt x="1214" y="405"/>
                      </a:lnTo>
                      <a:lnTo>
                        <a:pt x="81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73" name="Google Shape;173;p3"/>
                <p:cNvSpPr/>
                <p:nvPr/>
              </p:nvSpPr>
              <p:spPr>
                <a:xfrm>
                  <a:off x="2737975" y="3423850"/>
                  <a:ext cx="728175" cy="202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127" h="8091" extrusionOk="0">
                      <a:moveTo>
                        <a:pt x="28115" y="0"/>
                      </a:moveTo>
                      <a:lnTo>
                        <a:pt x="25081" y="2023"/>
                      </a:lnTo>
                      <a:lnTo>
                        <a:pt x="21845" y="3439"/>
                      </a:lnTo>
                      <a:lnTo>
                        <a:pt x="18407" y="4855"/>
                      </a:lnTo>
                      <a:lnTo>
                        <a:pt x="14968" y="5664"/>
                      </a:lnTo>
                      <a:lnTo>
                        <a:pt x="11327" y="6473"/>
                      </a:lnTo>
                      <a:lnTo>
                        <a:pt x="7889" y="6675"/>
                      </a:lnTo>
                      <a:lnTo>
                        <a:pt x="4248" y="6877"/>
                      </a:lnTo>
                      <a:lnTo>
                        <a:pt x="607" y="6473"/>
                      </a:lnTo>
                      <a:lnTo>
                        <a:pt x="202" y="6675"/>
                      </a:lnTo>
                      <a:lnTo>
                        <a:pt x="0" y="7079"/>
                      </a:lnTo>
                      <a:lnTo>
                        <a:pt x="202" y="7484"/>
                      </a:lnTo>
                      <a:lnTo>
                        <a:pt x="607" y="7686"/>
                      </a:lnTo>
                      <a:lnTo>
                        <a:pt x="4248" y="8091"/>
                      </a:lnTo>
                      <a:lnTo>
                        <a:pt x="7889" y="7889"/>
                      </a:lnTo>
                      <a:lnTo>
                        <a:pt x="11732" y="7686"/>
                      </a:lnTo>
                      <a:lnTo>
                        <a:pt x="15170" y="6877"/>
                      </a:lnTo>
                      <a:lnTo>
                        <a:pt x="18811" y="5866"/>
                      </a:lnTo>
                      <a:lnTo>
                        <a:pt x="22250" y="4652"/>
                      </a:lnTo>
                      <a:lnTo>
                        <a:pt x="25688" y="3034"/>
                      </a:lnTo>
                      <a:lnTo>
                        <a:pt x="28722" y="1011"/>
                      </a:lnTo>
                      <a:lnTo>
                        <a:pt x="29127" y="607"/>
                      </a:lnTo>
                      <a:lnTo>
                        <a:pt x="28924" y="202"/>
                      </a:lnTo>
                      <a:lnTo>
                        <a:pt x="2872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74" name="Google Shape;174;p3"/>
                <p:cNvSpPr/>
                <p:nvPr/>
              </p:nvSpPr>
              <p:spPr>
                <a:xfrm>
                  <a:off x="3354875" y="2215275"/>
                  <a:ext cx="793925" cy="384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757" h="15374" extrusionOk="0">
                      <a:moveTo>
                        <a:pt x="405" y="1"/>
                      </a:moveTo>
                      <a:lnTo>
                        <a:pt x="203" y="203"/>
                      </a:lnTo>
                      <a:lnTo>
                        <a:pt x="1" y="810"/>
                      </a:lnTo>
                      <a:lnTo>
                        <a:pt x="1012" y="2833"/>
                      </a:lnTo>
                      <a:lnTo>
                        <a:pt x="2024" y="4855"/>
                      </a:lnTo>
                      <a:lnTo>
                        <a:pt x="3439" y="6676"/>
                      </a:lnTo>
                      <a:lnTo>
                        <a:pt x="4855" y="8496"/>
                      </a:lnTo>
                      <a:lnTo>
                        <a:pt x="6473" y="10114"/>
                      </a:lnTo>
                      <a:lnTo>
                        <a:pt x="8294" y="11530"/>
                      </a:lnTo>
                      <a:lnTo>
                        <a:pt x="10114" y="12744"/>
                      </a:lnTo>
                      <a:lnTo>
                        <a:pt x="12137" y="13755"/>
                      </a:lnTo>
                      <a:lnTo>
                        <a:pt x="14564" y="14564"/>
                      </a:lnTo>
                      <a:lnTo>
                        <a:pt x="16991" y="15171"/>
                      </a:lnTo>
                      <a:lnTo>
                        <a:pt x="19419" y="15373"/>
                      </a:lnTo>
                      <a:lnTo>
                        <a:pt x="21846" y="15373"/>
                      </a:lnTo>
                      <a:lnTo>
                        <a:pt x="24475" y="15171"/>
                      </a:lnTo>
                      <a:lnTo>
                        <a:pt x="26903" y="14767"/>
                      </a:lnTo>
                      <a:lnTo>
                        <a:pt x="29127" y="13957"/>
                      </a:lnTo>
                      <a:lnTo>
                        <a:pt x="31352" y="12946"/>
                      </a:lnTo>
                      <a:lnTo>
                        <a:pt x="31757" y="12542"/>
                      </a:lnTo>
                      <a:lnTo>
                        <a:pt x="31757" y="12137"/>
                      </a:lnTo>
                      <a:lnTo>
                        <a:pt x="31352" y="11732"/>
                      </a:lnTo>
                      <a:lnTo>
                        <a:pt x="30746" y="11935"/>
                      </a:lnTo>
                      <a:lnTo>
                        <a:pt x="28723" y="12744"/>
                      </a:lnTo>
                      <a:lnTo>
                        <a:pt x="26498" y="13553"/>
                      </a:lnTo>
                      <a:lnTo>
                        <a:pt x="24071" y="13957"/>
                      </a:lnTo>
                      <a:lnTo>
                        <a:pt x="21846" y="14160"/>
                      </a:lnTo>
                      <a:lnTo>
                        <a:pt x="19419" y="14160"/>
                      </a:lnTo>
                      <a:lnTo>
                        <a:pt x="16991" y="13957"/>
                      </a:lnTo>
                      <a:lnTo>
                        <a:pt x="14766" y="13351"/>
                      </a:lnTo>
                      <a:lnTo>
                        <a:pt x="12541" y="12542"/>
                      </a:lnTo>
                      <a:lnTo>
                        <a:pt x="10721" y="11530"/>
                      </a:lnTo>
                      <a:lnTo>
                        <a:pt x="8901" y="10317"/>
                      </a:lnTo>
                      <a:lnTo>
                        <a:pt x="7283" y="9103"/>
                      </a:lnTo>
                      <a:lnTo>
                        <a:pt x="5664" y="7687"/>
                      </a:lnTo>
                      <a:lnTo>
                        <a:pt x="4248" y="6069"/>
                      </a:lnTo>
                      <a:lnTo>
                        <a:pt x="3035" y="4249"/>
                      </a:lnTo>
                      <a:lnTo>
                        <a:pt x="2024" y="2428"/>
                      </a:lnTo>
                      <a:lnTo>
                        <a:pt x="1214" y="405"/>
                      </a:lnTo>
                      <a:lnTo>
                        <a:pt x="101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75" name="Google Shape;175;p3"/>
                <p:cNvSpPr/>
                <p:nvPr/>
              </p:nvSpPr>
              <p:spPr>
                <a:xfrm>
                  <a:off x="3633000" y="920775"/>
                  <a:ext cx="217475" cy="22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99" h="8901" extrusionOk="0">
                      <a:moveTo>
                        <a:pt x="8091" y="0"/>
                      </a:moveTo>
                      <a:lnTo>
                        <a:pt x="6675" y="405"/>
                      </a:lnTo>
                      <a:lnTo>
                        <a:pt x="5057" y="1012"/>
                      </a:lnTo>
                      <a:lnTo>
                        <a:pt x="3844" y="1821"/>
                      </a:lnTo>
                      <a:lnTo>
                        <a:pt x="2630" y="2832"/>
                      </a:lnTo>
                      <a:lnTo>
                        <a:pt x="1619" y="4046"/>
                      </a:lnTo>
                      <a:lnTo>
                        <a:pt x="810" y="5259"/>
                      </a:lnTo>
                      <a:lnTo>
                        <a:pt x="203" y="6675"/>
                      </a:lnTo>
                      <a:lnTo>
                        <a:pt x="1" y="8293"/>
                      </a:lnTo>
                      <a:lnTo>
                        <a:pt x="203" y="8698"/>
                      </a:lnTo>
                      <a:lnTo>
                        <a:pt x="607" y="8900"/>
                      </a:lnTo>
                      <a:lnTo>
                        <a:pt x="1012" y="8698"/>
                      </a:lnTo>
                      <a:lnTo>
                        <a:pt x="1214" y="8293"/>
                      </a:lnTo>
                      <a:lnTo>
                        <a:pt x="1416" y="7080"/>
                      </a:lnTo>
                      <a:lnTo>
                        <a:pt x="2023" y="5866"/>
                      </a:lnTo>
                      <a:lnTo>
                        <a:pt x="2630" y="4652"/>
                      </a:lnTo>
                      <a:lnTo>
                        <a:pt x="3439" y="3641"/>
                      </a:lnTo>
                      <a:lnTo>
                        <a:pt x="4451" y="2832"/>
                      </a:lnTo>
                      <a:lnTo>
                        <a:pt x="5664" y="2023"/>
                      </a:lnTo>
                      <a:lnTo>
                        <a:pt x="6878" y="1618"/>
                      </a:lnTo>
                      <a:lnTo>
                        <a:pt x="8091" y="1214"/>
                      </a:lnTo>
                      <a:lnTo>
                        <a:pt x="8496" y="1012"/>
                      </a:lnTo>
                      <a:lnTo>
                        <a:pt x="8698" y="607"/>
                      </a:lnTo>
                      <a:lnTo>
                        <a:pt x="8496" y="202"/>
                      </a:lnTo>
                      <a:lnTo>
                        <a:pt x="8294" y="202"/>
                      </a:lnTo>
                      <a:lnTo>
                        <a:pt x="8091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76" name="Google Shape;176;p3"/>
                <p:cNvSpPr/>
                <p:nvPr/>
              </p:nvSpPr>
              <p:spPr>
                <a:xfrm>
                  <a:off x="4042600" y="819625"/>
                  <a:ext cx="187125" cy="50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85" h="2024" extrusionOk="0">
                      <a:moveTo>
                        <a:pt x="3843" y="1"/>
                      </a:moveTo>
                      <a:lnTo>
                        <a:pt x="2023" y="203"/>
                      </a:lnTo>
                      <a:lnTo>
                        <a:pt x="1214" y="405"/>
                      </a:lnTo>
                      <a:lnTo>
                        <a:pt x="405" y="810"/>
                      </a:lnTo>
                      <a:lnTo>
                        <a:pt x="0" y="1214"/>
                      </a:lnTo>
                      <a:lnTo>
                        <a:pt x="203" y="1619"/>
                      </a:lnTo>
                      <a:lnTo>
                        <a:pt x="405" y="1821"/>
                      </a:lnTo>
                      <a:lnTo>
                        <a:pt x="1012" y="1821"/>
                      </a:lnTo>
                      <a:lnTo>
                        <a:pt x="2428" y="1214"/>
                      </a:lnTo>
                      <a:lnTo>
                        <a:pt x="3843" y="1214"/>
                      </a:lnTo>
                      <a:lnTo>
                        <a:pt x="5259" y="1417"/>
                      </a:lnTo>
                      <a:lnTo>
                        <a:pt x="6675" y="2024"/>
                      </a:lnTo>
                      <a:lnTo>
                        <a:pt x="7080" y="2024"/>
                      </a:lnTo>
                      <a:lnTo>
                        <a:pt x="7484" y="1821"/>
                      </a:lnTo>
                      <a:lnTo>
                        <a:pt x="7484" y="1214"/>
                      </a:lnTo>
                      <a:lnTo>
                        <a:pt x="7282" y="810"/>
                      </a:lnTo>
                      <a:lnTo>
                        <a:pt x="6473" y="405"/>
                      </a:lnTo>
                      <a:lnTo>
                        <a:pt x="5664" y="203"/>
                      </a:lnTo>
                      <a:lnTo>
                        <a:pt x="3843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77" name="Google Shape;177;p3"/>
                <p:cNvSpPr/>
                <p:nvPr/>
              </p:nvSpPr>
              <p:spPr>
                <a:xfrm>
                  <a:off x="3754375" y="1067425"/>
                  <a:ext cx="106200" cy="15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48" h="6271" extrusionOk="0">
                      <a:moveTo>
                        <a:pt x="1871" y="1466"/>
                      </a:moveTo>
                      <a:lnTo>
                        <a:pt x="2225" y="1820"/>
                      </a:lnTo>
                      <a:lnTo>
                        <a:pt x="2068" y="1820"/>
                      </a:lnTo>
                      <a:lnTo>
                        <a:pt x="1871" y="1466"/>
                      </a:lnTo>
                      <a:close/>
                      <a:moveTo>
                        <a:pt x="1214" y="0"/>
                      </a:moveTo>
                      <a:lnTo>
                        <a:pt x="607" y="202"/>
                      </a:lnTo>
                      <a:lnTo>
                        <a:pt x="405" y="607"/>
                      </a:lnTo>
                      <a:lnTo>
                        <a:pt x="202" y="1011"/>
                      </a:lnTo>
                      <a:lnTo>
                        <a:pt x="0" y="1820"/>
                      </a:lnTo>
                      <a:lnTo>
                        <a:pt x="202" y="3034"/>
                      </a:lnTo>
                      <a:lnTo>
                        <a:pt x="607" y="4045"/>
                      </a:lnTo>
                      <a:lnTo>
                        <a:pt x="1214" y="5259"/>
                      </a:lnTo>
                      <a:lnTo>
                        <a:pt x="1820" y="6068"/>
                      </a:lnTo>
                      <a:lnTo>
                        <a:pt x="2225" y="6270"/>
                      </a:lnTo>
                      <a:lnTo>
                        <a:pt x="2326" y="6220"/>
                      </a:lnTo>
                      <a:lnTo>
                        <a:pt x="2427" y="6270"/>
                      </a:lnTo>
                      <a:lnTo>
                        <a:pt x="3034" y="6270"/>
                      </a:lnTo>
                      <a:lnTo>
                        <a:pt x="3439" y="6068"/>
                      </a:lnTo>
                      <a:lnTo>
                        <a:pt x="3843" y="5664"/>
                      </a:lnTo>
                      <a:lnTo>
                        <a:pt x="4045" y="5259"/>
                      </a:lnTo>
                      <a:lnTo>
                        <a:pt x="4248" y="4450"/>
                      </a:lnTo>
                      <a:lnTo>
                        <a:pt x="4045" y="3439"/>
                      </a:lnTo>
                      <a:lnTo>
                        <a:pt x="3843" y="2427"/>
                      </a:lnTo>
                      <a:lnTo>
                        <a:pt x="3236" y="1416"/>
                      </a:lnTo>
                      <a:lnTo>
                        <a:pt x="2630" y="607"/>
                      </a:lnTo>
                      <a:lnTo>
                        <a:pt x="2225" y="202"/>
                      </a:lnTo>
                      <a:lnTo>
                        <a:pt x="161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78" name="Google Shape;178;p3"/>
                <p:cNvSpPr/>
                <p:nvPr/>
              </p:nvSpPr>
              <p:spPr>
                <a:xfrm>
                  <a:off x="4123500" y="935950"/>
                  <a:ext cx="101150" cy="156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6" h="6271" extrusionOk="0">
                      <a:moveTo>
                        <a:pt x="1888" y="1618"/>
                      </a:moveTo>
                      <a:lnTo>
                        <a:pt x="2023" y="1820"/>
                      </a:lnTo>
                      <a:lnTo>
                        <a:pt x="1978" y="1820"/>
                      </a:lnTo>
                      <a:lnTo>
                        <a:pt x="1888" y="1618"/>
                      </a:lnTo>
                      <a:close/>
                      <a:moveTo>
                        <a:pt x="1012" y="0"/>
                      </a:moveTo>
                      <a:lnTo>
                        <a:pt x="607" y="202"/>
                      </a:lnTo>
                      <a:lnTo>
                        <a:pt x="203" y="607"/>
                      </a:lnTo>
                      <a:lnTo>
                        <a:pt x="1" y="1011"/>
                      </a:lnTo>
                      <a:lnTo>
                        <a:pt x="1" y="1820"/>
                      </a:lnTo>
                      <a:lnTo>
                        <a:pt x="203" y="3034"/>
                      </a:lnTo>
                      <a:lnTo>
                        <a:pt x="607" y="4045"/>
                      </a:lnTo>
                      <a:lnTo>
                        <a:pt x="1214" y="5259"/>
                      </a:lnTo>
                      <a:lnTo>
                        <a:pt x="1821" y="6068"/>
                      </a:lnTo>
                      <a:lnTo>
                        <a:pt x="2226" y="6270"/>
                      </a:lnTo>
                      <a:lnTo>
                        <a:pt x="2529" y="6119"/>
                      </a:lnTo>
                      <a:lnTo>
                        <a:pt x="2529" y="6119"/>
                      </a:lnTo>
                      <a:lnTo>
                        <a:pt x="2832" y="6270"/>
                      </a:lnTo>
                      <a:lnTo>
                        <a:pt x="3439" y="6068"/>
                      </a:lnTo>
                      <a:lnTo>
                        <a:pt x="3844" y="5664"/>
                      </a:lnTo>
                      <a:lnTo>
                        <a:pt x="4046" y="5259"/>
                      </a:lnTo>
                      <a:lnTo>
                        <a:pt x="4046" y="4450"/>
                      </a:lnTo>
                      <a:lnTo>
                        <a:pt x="4046" y="3439"/>
                      </a:lnTo>
                      <a:lnTo>
                        <a:pt x="3641" y="2427"/>
                      </a:lnTo>
                      <a:lnTo>
                        <a:pt x="3237" y="1416"/>
                      </a:lnTo>
                      <a:lnTo>
                        <a:pt x="2630" y="405"/>
                      </a:lnTo>
                      <a:lnTo>
                        <a:pt x="2226" y="202"/>
                      </a:lnTo>
                      <a:lnTo>
                        <a:pt x="161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79" name="Google Shape;179;p3"/>
                <p:cNvSpPr/>
                <p:nvPr/>
              </p:nvSpPr>
              <p:spPr>
                <a:xfrm>
                  <a:off x="4108325" y="1138200"/>
                  <a:ext cx="121400" cy="131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6" h="5260" extrusionOk="0">
                      <a:moveTo>
                        <a:pt x="608" y="1"/>
                      </a:moveTo>
                      <a:lnTo>
                        <a:pt x="203" y="203"/>
                      </a:lnTo>
                      <a:lnTo>
                        <a:pt x="1" y="608"/>
                      </a:lnTo>
                      <a:lnTo>
                        <a:pt x="203" y="1012"/>
                      </a:lnTo>
                      <a:lnTo>
                        <a:pt x="608" y="1214"/>
                      </a:lnTo>
                      <a:lnTo>
                        <a:pt x="2630" y="1214"/>
                      </a:lnTo>
                      <a:lnTo>
                        <a:pt x="2833" y="1417"/>
                      </a:lnTo>
                      <a:lnTo>
                        <a:pt x="3237" y="1619"/>
                      </a:lnTo>
                      <a:lnTo>
                        <a:pt x="3439" y="1821"/>
                      </a:lnTo>
                      <a:lnTo>
                        <a:pt x="3642" y="2023"/>
                      </a:lnTo>
                      <a:lnTo>
                        <a:pt x="3642" y="2226"/>
                      </a:lnTo>
                      <a:lnTo>
                        <a:pt x="3642" y="2428"/>
                      </a:lnTo>
                      <a:lnTo>
                        <a:pt x="3642" y="2630"/>
                      </a:lnTo>
                      <a:lnTo>
                        <a:pt x="3642" y="3035"/>
                      </a:lnTo>
                      <a:lnTo>
                        <a:pt x="3642" y="3237"/>
                      </a:lnTo>
                      <a:lnTo>
                        <a:pt x="3642" y="3642"/>
                      </a:lnTo>
                      <a:lnTo>
                        <a:pt x="3439" y="4451"/>
                      </a:lnTo>
                      <a:lnTo>
                        <a:pt x="3439" y="4855"/>
                      </a:lnTo>
                      <a:lnTo>
                        <a:pt x="3844" y="5260"/>
                      </a:lnTo>
                      <a:lnTo>
                        <a:pt x="4248" y="5260"/>
                      </a:lnTo>
                      <a:lnTo>
                        <a:pt x="4653" y="4855"/>
                      </a:lnTo>
                      <a:lnTo>
                        <a:pt x="4855" y="3844"/>
                      </a:lnTo>
                      <a:lnTo>
                        <a:pt x="4855" y="2833"/>
                      </a:lnTo>
                      <a:lnTo>
                        <a:pt x="4855" y="1821"/>
                      </a:lnTo>
                      <a:lnTo>
                        <a:pt x="4248" y="1012"/>
                      </a:lnTo>
                      <a:lnTo>
                        <a:pt x="3439" y="405"/>
                      </a:lnTo>
                      <a:lnTo>
                        <a:pt x="263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80" name="Google Shape;180;p3"/>
                <p:cNvSpPr/>
                <p:nvPr/>
              </p:nvSpPr>
              <p:spPr>
                <a:xfrm>
                  <a:off x="4128550" y="1370825"/>
                  <a:ext cx="177025" cy="141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81" h="5664" extrusionOk="0">
                      <a:moveTo>
                        <a:pt x="6271" y="0"/>
                      </a:moveTo>
                      <a:lnTo>
                        <a:pt x="4451" y="607"/>
                      </a:lnTo>
                      <a:lnTo>
                        <a:pt x="2630" y="1618"/>
                      </a:lnTo>
                      <a:lnTo>
                        <a:pt x="1215" y="3034"/>
                      </a:lnTo>
                      <a:lnTo>
                        <a:pt x="1" y="4652"/>
                      </a:lnTo>
                      <a:lnTo>
                        <a:pt x="1" y="5057"/>
                      </a:lnTo>
                      <a:lnTo>
                        <a:pt x="203" y="5461"/>
                      </a:lnTo>
                      <a:lnTo>
                        <a:pt x="810" y="5664"/>
                      </a:lnTo>
                      <a:lnTo>
                        <a:pt x="1012" y="5259"/>
                      </a:lnTo>
                      <a:lnTo>
                        <a:pt x="2226" y="3843"/>
                      </a:lnTo>
                      <a:lnTo>
                        <a:pt x="3439" y="2630"/>
                      </a:lnTo>
                      <a:lnTo>
                        <a:pt x="5058" y="1618"/>
                      </a:lnTo>
                      <a:lnTo>
                        <a:pt x="6676" y="1214"/>
                      </a:lnTo>
                      <a:lnTo>
                        <a:pt x="7080" y="809"/>
                      </a:lnTo>
                      <a:lnTo>
                        <a:pt x="7080" y="405"/>
                      </a:lnTo>
                      <a:lnTo>
                        <a:pt x="687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81" name="Google Shape;181;p3"/>
                <p:cNvSpPr/>
                <p:nvPr/>
              </p:nvSpPr>
              <p:spPr>
                <a:xfrm>
                  <a:off x="4361175" y="1502300"/>
                  <a:ext cx="232625" cy="293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05" h="11732" extrusionOk="0">
                      <a:moveTo>
                        <a:pt x="2832" y="0"/>
                      </a:moveTo>
                      <a:lnTo>
                        <a:pt x="2427" y="202"/>
                      </a:lnTo>
                      <a:lnTo>
                        <a:pt x="2023" y="809"/>
                      </a:lnTo>
                      <a:lnTo>
                        <a:pt x="1416" y="1821"/>
                      </a:lnTo>
                      <a:lnTo>
                        <a:pt x="1012" y="3034"/>
                      </a:lnTo>
                      <a:lnTo>
                        <a:pt x="405" y="5866"/>
                      </a:lnTo>
                      <a:lnTo>
                        <a:pt x="0" y="8900"/>
                      </a:lnTo>
                      <a:lnTo>
                        <a:pt x="0" y="10114"/>
                      </a:lnTo>
                      <a:lnTo>
                        <a:pt x="203" y="10518"/>
                      </a:lnTo>
                      <a:lnTo>
                        <a:pt x="607" y="11125"/>
                      </a:lnTo>
                      <a:lnTo>
                        <a:pt x="1012" y="11529"/>
                      </a:lnTo>
                      <a:lnTo>
                        <a:pt x="1416" y="11732"/>
                      </a:lnTo>
                      <a:lnTo>
                        <a:pt x="2427" y="11732"/>
                      </a:lnTo>
                      <a:lnTo>
                        <a:pt x="3237" y="11529"/>
                      </a:lnTo>
                      <a:lnTo>
                        <a:pt x="3641" y="11125"/>
                      </a:lnTo>
                      <a:lnTo>
                        <a:pt x="4248" y="10518"/>
                      </a:lnTo>
                      <a:lnTo>
                        <a:pt x="4450" y="9709"/>
                      </a:lnTo>
                      <a:lnTo>
                        <a:pt x="4855" y="8293"/>
                      </a:lnTo>
                      <a:lnTo>
                        <a:pt x="5057" y="6877"/>
                      </a:lnTo>
                      <a:lnTo>
                        <a:pt x="4855" y="6473"/>
                      </a:lnTo>
                      <a:lnTo>
                        <a:pt x="4450" y="6270"/>
                      </a:lnTo>
                      <a:lnTo>
                        <a:pt x="4046" y="6473"/>
                      </a:lnTo>
                      <a:lnTo>
                        <a:pt x="3843" y="6877"/>
                      </a:lnTo>
                      <a:lnTo>
                        <a:pt x="3641" y="8293"/>
                      </a:lnTo>
                      <a:lnTo>
                        <a:pt x="3237" y="9507"/>
                      </a:lnTo>
                      <a:lnTo>
                        <a:pt x="2630" y="10316"/>
                      </a:lnTo>
                      <a:lnTo>
                        <a:pt x="2225" y="10518"/>
                      </a:lnTo>
                      <a:lnTo>
                        <a:pt x="1821" y="10518"/>
                      </a:lnTo>
                      <a:lnTo>
                        <a:pt x="1416" y="10114"/>
                      </a:lnTo>
                      <a:lnTo>
                        <a:pt x="1214" y="9507"/>
                      </a:lnTo>
                      <a:lnTo>
                        <a:pt x="1214" y="8293"/>
                      </a:lnTo>
                      <a:lnTo>
                        <a:pt x="1618" y="5664"/>
                      </a:lnTo>
                      <a:lnTo>
                        <a:pt x="2427" y="2832"/>
                      </a:lnTo>
                      <a:lnTo>
                        <a:pt x="2832" y="1618"/>
                      </a:lnTo>
                      <a:lnTo>
                        <a:pt x="3034" y="1214"/>
                      </a:lnTo>
                      <a:lnTo>
                        <a:pt x="3641" y="1214"/>
                      </a:lnTo>
                      <a:lnTo>
                        <a:pt x="4855" y="1618"/>
                      </a:lnTo>
                      <a:lnTo>
                        <a:pt x="6068" y="2427"/>
                      </a:lnTo>
                      <a:lnTo>
                        <a:pt x="8496" y="3843"/>
                      </a:lnTo>
                      <a:lnTo>
                        <a:pt x="8900" y="3843"/>
                      </a:lnTo>
                      <a:lnTo>
                        <a:pt x="9305" y="3641"/>
                      </a:lnTo>
                      <a:lnTo>
                        <a:pt x="9305" y="3236"/>
                      </a:lnTo>
                      <a:lnTo>
                        <a:pt x="9102" y="2832"/>
                      </a:lnTo>
                      <a:lnTo>
                        <a:pt x="6675" y="1214"/>
                      </a:lnTo>
                      <a:lnTo>
                        <a:pt x="5461" y="607"/>
                      </a:lnTo>
                      <a:lnTo>
                        <a:pt x="404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82" name="Google Shape;182;p3"/>
                <p:cNvSpPr/>
                <p:nvPr/>
              </p:nvSpPr>
              <p:spPr>
                <a:xfrm>
                  <a:off x="4234750" y="1780400"/>
                  <a:ext cx="460175" cy="56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07" h="22453" extrusionOk="0">
                      <a:moveTo>
                        <a:pt x="607" y="1"/>
                      </a:moveTo>
                      <a:lnTo>
                        <a:pt x="203" y="203"/>
                      </a:lnTo>
                      <a:lnTo>
                        <a:pt x="1" y="608"/>
                      </a:lnTo>
                      <a:lnTo>
                        <a:pt x="203" y="1012"/>
                      </a:lnTo>
                      <a:lnTo>
                        <a:pt x="810" y="1619"/>
                      </a:lnTo>
                      <a:lnTo>
                        <a:pt x="1619" y="2226"/>
                      </a:lnTo>
                      <a:lnTo>
                        <a:pt x="3237" y="3035"/>
                      </a:lnTo>
                      <a:lnTo>
                        <a:pt x="4855" y="4046"/>
                      </a:lnTo>
                      <a:lnTo>
                        <a:pt x="5462" y="4653"/>
                      </a:lnTo>
                      <a:lnTo>
                        <a:pt x="6069" y="5260"/>
                      </a:lnTo>
                      <a:lnTo>
                        <a:pt x="6473" y="6271"/>
                      </a:lnTo>
                      <a:lnTo>
                        <a:pt x="6675" y="7485"/>
                      </a:lnTo>
                      <a:lnTo>
                        <a:pt x="7080" y="9710"/>
                      </a:lnTo>
                      <a:lnTo>
                        <a:pt x="7687" y="11328"/>
                      </a:lnTo>
                      <a:lnTo>
                        <a:pt x="8496" y="12946"/>
                      </a:lnTo>
                      <a:lnTo>
                        <a:pt x="9305" y="14564"/>
                      </a:lnTo>
                      <a:lnTo>
                        <a:pt x="10316" y="16385"/>
                      </a:lnTo>
                      <a:lnTo>
                        <a:pt x="11530" y="17800"/>
                      </a:lnTo>
                      <a:lnTo>
                        <a:pt x="12743" y="19216"/>
                      </a:lnTo>
                      <a:lnTo>
                        <a:pt x="13755" y="20228"/>
                      </a:lnTo>
                      <a:lnTo>
                        <a:pt x="14968" y="21239"/>
                      </a:lnTo>
                      <a:lnTo>
                        <a:pt x="16384" y="22048"/>
                      </a:lnTo>
                      <a:lnTo>
                        <a:pt x="17800" y="22453"/>
                      </a:lnTo>
                      <a:lnTo>
                        <a:pt x="18205" y="22250"/>
                      </a:lnTo>
                      <a:lnTo>
                        <a:pt x="18407" y="22048"/>
                      </a:lnTo>
                      <a:lnTo>
                        <a:pt x="18407" y="21441"/>
                      </a:lnTo>
                      <a:lnTo>
                        <a:pt x="18002" y="21239"/>
                      </a:lnTo>
                      <a:lnTo>
                        <a:pt x="16587" y="20834"/>
                      </a:lnTo>
                      <a:lnTo>
                        <a:pt x="15373" y="20025"/>
                      </a:lnTo>
                      <a:lnTo>
                        <a:pt x="14159" y="19014"/>
                      </a:lnTo>
                      <a:lnTo>
                        <a:pt x="13148" y="17800"/>
                      </a:lnTo>
                      <a:lnTo>
                        <a:pt x="11934" y="16385"/>
                      </a:lnTo>
                      <a:lnTo>
                        <a:pt x="10721" y="14766"/>
                      </a:lnTo>
                      <a:lnTo>
                        <a:pt x="9912" y="12946"/>
                      </a:lnTo>
                      <a:lnTo>
                        <a:pt x="8900" y="11328"/>
                      </a:lnTo>
                      <a:lnTo>
                        <a:pt x="8294" y="9507"/>
                      </a:lnTo>
                      <a:lnTo>
                        <a:pt x="7889" y="7687"/>
                      </a:lnTo>
                      <a:lnTo>
                        <a:pt x="7484" y="5867"/>
                      </a:lnTo>
                      <a:lnTo>
                        <a:pt x="7282" y="5058"/>
                      </a:lnTo>
                      <a:lnTo>
                        <a:pt x="6675" y="4046"/>
                      </a:lnTo>
                      <a:lnTo>
                        <a:pt x="6069" y="3439"/>
                      </a:lnTo>
                      <a:lnTo>
                        <a:pt x="5462" y="3035"/>
                      </a:lnTo>
                      <a:lnTo>
                        <a:pt x="3844" y="2226"/>
                      </a:lnTo>
                      <a:lnTo>
                        <a:pt x="2428" y="1417"/>
                      </a:lnTo>
                      <a:lnTo>
                        <a:pt x="1619" y="810"/>
                      </a:lnTo>
                      <a:lnTo>
                        <a:pt x="1012" y="203"/>
                      </a:lnTo>
                      <a:lnTo>
                        <a:pt x="60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83" name="Google Shape;183;p3"/>
                <p:cNvSpPr/>
                <p:nvPr/>
              </p:nvSpPr>
              <p:spPr>
                <a:xfrm>
                  <a:off x="4457250" y="1583200"/>
                  <a:ext cx="247800" cy="394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12" h="15778" extrusionOk="0">
                      <a:moveTo>
                        <a:pt x="3439" y="0"/>
                      </a:moveTo>
                      <a:lnTo>
                        <a:pt x="2225" y="203"/>
                      </a:lnTo>
                      <a:lnTo>
                        <a:pt x="1214" y="809"/>
                      </a:lnTo>
                      <a:lnTo>
                        <a:pt x="809" y="1214"/>
                      </a:lnTo>
                      <a:lnTo>
                        <a:pt x="405" y="1619"/>
                      </a:lnTo>
                      <a:lnTo>
                        <a:pt x="203" y="2428"/>
                      </a:lnTo>
                      <a:lnTo>
                        <a:pt x="0" y="3034"/>
                      </a:lnTo>
                      <a:lnTo>
                        <a:pt x="0" y="4450"/>
                      </a:lnTo>
                      <a:lnTo>
                        <a:pt x="0" y="8091"/>
                      </a:lnTo>
                      <a:lnTo>
                        <a:pt x="0" y="11125"/>
                      </a:lnTo>
                      <a:lnTo>
                        <a:pt x="203" y="12743"/>
                      </a:lnTo>
                      <a:lnTo>
                        <a:pt x="809" y="14159"/>
                      </a:lnTo>
                      <a:lnTo>
                        <a:pt x="1012" y="14766"/>
                      </a:lnTo>
                      <a:lnTo>
                        <a:pt x="1618" y="15171"/>
                      </a:lnTo>
                      <a:lnTo>
                        <a:pt x="2023" y="15373"/>
                      </a:lnTo>
                      <a:lnTo>
                        <a:pt x="2630" y="15575"/>
                      </a:lnTo>
                      <a:lnTo>
                        <a:pt x="3237" y="15777"/>
                      </a:lnTo>
                      <a:lnTo>
                        <a:pt x="3843" y="15575"/>
                      </a:lnTo>
                      <a:lnTo>
                        <a:pt x="4248" y="15373"/>
                      </a:lnTo>
                      <a:lnTo>
                        <a:pt x="4855" y="14766"/>
                      </a:lnTo>
                      <a:lnTo>
                        <a:pt x="4855" y="14361"/>
                      </a:lnTo>
                      <a:lnTo>
                        <a:pt x="4653" y="14159"/>
                      </a:lnTo>
                      <a:lnTo>
                        <a:pt x="4248" y="13957"/>
                      </a:lnTo>
                      <a:lnTo>
                        <a:pt x="3843" y="14159"/>
                      </a:lnTo>
                      <a:lnTo>
                        <a:pt x="3237" y="14564"/>
                      </a:lnTo>
                      <a:lnTo>
                        <a:pt x="2832" y="14564"/>
                      </a:lnTo>
                      <a:lnTo>
                        <a:pt x="2225" y="14159"/>
                      </a:lnTo>
                      <a:lnTo>
                        <a:pt x="2023" y="13755"/>
                      </a:lnTo>
                      <a:lnTo>
                        <a:pt x="1618" y="13148"/>
                      </a:lnTo>
                      <a:lnTo>
                        <a:pt x="1416" y="12541"/>
                      </a:lnTo>
                      <a:lnTo>
                        <a:pt x="1214" y="11125"/>
                      </a:lnTo>
                      <a:lnTo>
                        <a:pt x="1214" y="7889"/>
                      </a:lnTo>
                      <a:lnTo>
                        <a:pt x="1214" y="4653"/>
                      </a:lnTo>
                      <a:lnTo>
                        <a:pt x="1214" y="3237"/>
                      </a:lnTo>
                      <a:lnTo>
                        <a:pt x="1416" y="2630"/>
                      </a:lnTo>
                      <a:lnTo>
                        <a:pt x="1618" y="2023"/>
                      </a:lnTo>
                      <a:lnTo>
                        <a:pt x="2023" y="1619"/>
                      </a:lnTo>
                      <a:lnTo>
                        <a:pt x="2630" y="1416"/>
                      </a:lnTo>
                      <a:lnTo>
                        <a:pt x="3843" y="1214"/>
                      </a:lnTo>
                      <a:lnTo>
                        <a:pt x="5259" y="1214"/>
                      </a:lnTo>
                      <a:lnTo>
                        <a:pt x="6473" y="1416"/>
                      </a:lnTo>
                      <a:lnTo>
                        <a:pt x="7687" y="1619"/>
                      </a:lnTo>
                      <a:lnTo>
                        <a:pt x="8900" y="2428"/>
                      </a:lnTo>
                      <a:lnTo>
                        <a:pt x="9305" y="2630"/>
                      </a:lnTo>
                      <a:lnTo>
                        <a:pt x="9709" y="2428"/>
                      </a:lnTo>
                      <a:lnTo>
                        <a:pt x="9911" y="2023"/>
                      </a:lnTo>
                      <a:lnTo>
                        <a:pt x="9709" y="1619"/>
                      </a:lnTo>
                      <a:lnTo>
                        <a:pt x="8496" y="809"/>
                      </a:lnTo>
                      <a:lnTo>
                        <a:pt x="7282" y="203"/>
                      </a:lnTo>
                      <a:lnTo>
                        <a:pt x="606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84" name="Google Shape;184;p3"/>
                <p:cNvSpPr/>
                <p:nvPr/>
              </p:nvSpPr>
              <p:spPr>
                <a:xfrm>
                  <a:off x="4548275" y="1633775"/>
                  <a:ext cx="252850" cy="404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14" h="16182" extrusionOk="0">
                      <a:moveTo>
                        <a:pt x="7686" y="0"/>
                      </a:moveTo>
                      <a:lnTo>
                        <a:pt x="6270" y="202"/>
                      </a:lnTo>
                      <a:lnTo>
                        <a:pt x="4855" y="405"/>
                      </a:lnTo>
                      <a:lnTo>
                        <a:pt x="3641" y="607"/>
                      </a:lnTo>
                      <a:lnTo>
                        <a:pt x="2630" y="1214"/>
                      </a:lnTo>
                      <a:lnTo>
                        <a:pt x="1618" y="2023"/>
                      </a:lnTo>
                      <a:lnTo>
                        <a:pt x="1012" y="2630"/>
                      </a:lnTo>
                      <a:lnTo>
                        <a:pt x="809" y="3236"/>
                      </a:lnTo>
                      <a:lnTo>
                        <a:pt x="202" y="4652"/>
                      </a:lnTo>
                      <a:lnTo>
                        <a:pt x="202" y="6068"/>
                      </a:lnTo>
                      <a:lnTo>
                        <a:pt x="0" y="7484"/>
                      </a:lnTo>
                      <a:lnTo>
                        <a:pt x="0" y="10923"/>
                      </a:lnTo>
                      <a:lnTo>
                        <a:pt x="0" y="12541"/>
                      </a:lnTo>
                      <a:lnTo>
                        <a:pt x="0" y="13350"/>
                      </a:lnTo>
                      <a:lnTo>
                        <a:pt x="202" y="14159"/>
                      </a:lnTo>
                      <a:lnTo>
                        <a:pt x="405" y="14766"/>
                      </a:lnTo>
                      <a:lnTo>
                        <a:pt x="809" y="15372"/>
                      </a:lnTo>
                      <a:lnTo>
                        <a:pt x="1416" y="15777"/>
                      </a:lnTo>
                      <a:lnTo>
                        <a:pt x="2023" y="15979"/>
                      </a:lnTo>
                      <a:lnTo>
                        <a:pt x="2630" y="16182"/>
                      </a:lnTo>
                      <a:lnTo>
                        <a:pt x="3236" y="15979"/>
                      </a:lnTo>
                      <a:lnTo>
                        <a:pt x="3843" y="15575"/>
                      </a:lnTo>
                      <a:lnTo>
                        <a:pt x="4248" y="15170"/>
                      </a:lnTo>
                      <a:lnTo>
                        <a:pt x="4248" y="14766"/>
                      </a:lnTo>
                      <a:lnTo>
                        <a:pt x="4046" y="14361"/>
                      </a:lnTo>
                      <a:lnTo>
                        <a:pt x="3641" y="14361"/>
                      </a:lnTo>
                      <a:lnTo>
                        <a:pt x="3236" y="14563"/>
                      </a:lnTo>
                      <a:lnTo>
                        <a:pt x="3034" y="14766"/>
                      </a:lnTo>
                      <a:lnTo>
                        <a:pt x="2630" y="14968"/>
                      </a:lnTo>
                      <a:lnTo>
                        <a:pt x="2225" y="14766"/>
                      </a:lnTo>
                      <a:lnTo>
                        <a:pt x="1821" y="14361"/>
                      </a:lnTo>
                      <a:lnTo>
                        <a:pt x="1416" y="13957"/>
                      </a:lnTo>
                      <a:lnTo>
                        <a:pt x="1214" y="13148"/>
                      </a:lnTo>
                      <a:lnTo>
                        <a:pt x="1214" y="12541"/>
                      </a:lnTo>
                      <a:lnTo>
                        <a:pt x="1214" y="11125"/>
                      </a:lnTo>
                      <a:lnTo>
                        <a:pt x="1214" y="8091"/>
                      </a:lnTo>
                      <a:lnTo>
                        <a:pt x="1214" y="6675"/>
                      </a:lnTo>
                      <a:lnTo>
                        <a:pt x="1416" y="5259"/>
                      </a:lnTo>
                      <a:lnTo>
                        <a:pt x="1821" y="4045"/>
                      </a:lnTo>
                      <a:lnTo>
                        <a:pt x="2427" y="3034"/>
                      </a:lnTo>
                      <a:lnTo>
                        <a:pt x="3236" y="2225"/>
                      </a:lnTo>
                      <a:lnTo>
                        <a:pt x="4450" y="1618"/>
                      </a:lnTo>
                      <a:lnTo>
                        <a:pt x="5664" y="1416"/>
                      </a:lnTo>
                      <a:lnTo>
                        <a:pt x="7080" y="1214"/>
                      </a:lnTo>
                      <a:lnTo>
                        <a:pt x="7889" y="1214"/>
                      </a:lnTo>
                      <a:lnTo>
                        <a:pt x="8293" y="1618"/>
                      </a:lnTo>
                      <a:lnTo>
                        <a:pt x="8698" y="2023"/>
                      </a:lnTo>
                      <a:lnTo>
                        <a:pt x="8900" y="2630"/>
                      </a:lnTo>
                      <a:lnTo>
                        <a:pt x="9102" y="3034"/>
                      </a:lnTo>
                      <a:lnTo>
                        <a:pt x="9507" y="3236"/>
                      </a:lnTo>
                      <a:lnTo>
                        <a:pt x="9911" y="3034"/>
                      </a:lnTo>
                      <a:lnTo>
                        <a:pt x="10114" y="2630"/>
                      </a:lnTo>
                      <a:lnTo>
                        <a:pt x="10114" y="2023"/>
                      </a:lnTo>
                      <a:lnTo>
                        <a:pt x="9709" y="1416"/>
                      </a:lnTo>
                      <a:lnTo>
                        <a:pt x="9507" y="809"/>
                      </a:lnTo>
                      <a:lnTo>
                        <a:pt x="8900" y="405"/>
                      </a:lnTo>
                      <a:lnTo>
                        <a:pt x="8293" y="202"/>
                      </a:lnTo>
                      <a:lnTo>
                        <a:pt x="768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85" name="Google Shape;185;p3"/>
                <p:cNvSpPr/>
                <p:nvPr/>
              </p:nvSpPr>
              <p:spPr>
                <a:xfrm>
                  <a:off x="4629175" y="1704550"/>
                  <a:ext cx="338825" cy="70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53" h="28117" extrusionOk="0">
                      <a:moveTo>
                        <a:pt x="5057" y="1"/>
                      </a:moveTo>
                      <a:lnTo>
                        <a:pt x="3641" y="405"/>
                      </a:lnTo>
                      <a:lnTo>
                        <a:pt x="2428" y="810"/>
                      </a:lnTo>
                      <a:lnTo>
                        <a:pt x="1214" y="1417"/>
                      </a:lnTo>
                      <a:lnTo>
                        <a:pt x="607" y="2024"/>
                      </a:lnTo>
                      <a:lnTo>
                        <a:pt x="405" y="2630"/>
                      </a:lnTo>
                      <a:lnTo>
                        <a:pt x="203" y="3439"/>
                      </a:lnTo>
                      <a:lnTo>
                        <a:pt x="0" y="4248"/>
                      </a:lnTo>
                      <a:lnTo>
                        <a:pt x="0" y="5867"/>
                      </a:lnTo>
                      <a:lnTo>
                        <a:pt x="0" y="9507"/>
                      </a:lnTo>
                      <a:lnTo>
                        <a:pt x="203" y="10923"/>
                      </a:lnTo>
                      <a:lnTo>
                        <a:pt x="810" y="12339"/>
                      </a:lnTo>
                      <a:lnTo>
                        <a:pt x="1214" y="12946"/>
                      </a:lnTo>
                      <a:lnTo>
                        <a:pt x="1821" y="13351"/>
                      </a:lnTo>
                      <a:lnTo>
                        <a:pt x="2428" y="13553"/>
                      </a:lnTo>
                      <a:lnTo>
                        <a:pt x="3237" y="13351"/>
                      </a:lnTo>
                      <a:lnTo>
                        <a:pt x="4046" y="12946"/>
                      </a:lnTo>
                      <a:lnTo>
                        <a:pt x="4653" y="12339"/>
                      </a:lnTo>
                      <a:lnTo>
                        <a:pt x="4855" y="11530"/>
                      </a:lnTo>
                      <a:lnTo>
                        <a:pt x="5057" y="10721"/>
                      </a:lnTo>
                      <a:lnTo>
                        <a:pt x="5057" y="8901"/>
                      </a:lnTo>
                      <a:lnTo>
                        <a:pt x="4855" y="7282"/>
                      </a:lnTo>
                      <a:lnTo>
                        <a:pt x="4450" y="6878"/>
                      </a:lnTo>
                      <a:lnTo>
                        <a:pt x="4046" y="6878"/>
                      </a:lnTo>
                      <a:lnTo>
                        <a:pt x="3641" y="7282"/>
                      </a:lnTo>
                      <a:lnTo>
                        <a:pt x="3641" y="7687"/>
                      </a:lnTo>
                      <a:lnTo>
                        <a:pt x="3844" y="9305"/>
                      </a:lnTo>
                      <a:lnTo>
                        <a:pt x="3844" y="10114"/>
                      </a:lnTo>
                      <a:lnTo>
                        <a:pt x="3844" y="10923"/>
                      </a:lnTo>
                      <a:lnTo>
                        <a:pt x="3439" y="11530"/>
                      </a:lnTo>
                      <a:lnTo>
                        <a:pt x="3034" y="12137"/>
                      </a:lnTo>
                      <a:lnTo>
                        <a:pt x="2630" y="12339"/>
                      </a:lnTo>
                      <a:lnTo>
                        <a:pt x="2225" y="12137"/>
                      </a:lnTo>
                      <a:lnTo>
                        <a:pt x="1821" y="11732"/>
                      </a:lnTo>
                      <a:lnTo>
                        <a:pt x="1619" y="11328"/>
                      </a:lnTo>
                      <a:lnTo>
                        <a:pt x="1416" y="10519"/>
                      </a:lnTo>
                      <a:lnTo>
                        <a:pt x="1214" y="9912"/>
                      </a:lnTo>
                      <a:lnTo>
                        <a:pt x="1214" y="8496"/>
                      </a:lnTo>
                      <a:lnTo>
                        <a:pt x="1214" y="5664"/>
                      </a:lnTo>
                      <a:lnTo>
                        <a:pt x="1214" y="4248"/>
                      </a:lnTo>
                      <a:lnTo>
                        <a:pt x="1416" y="3439"/>
                      </a:lnTo>
                      <a:lnTo>
                        <a:pt x="1619" y="2833"/>
                      </a:lnTo>
                      <a:lnTo>
                        <a:pt x="2023" y="2226"/>
                      </a:lnTo>
                      <a:lnTo>
                        <a:pt x="2630" y="2024"/>
                      </a:lnTo>
                      <a:lnTo>
                        <a:pt x="3844" y="1619"/>
                      </a:lnTo>
                      <a:lnTo>
                        <a:pt x="5259" y="1214"/>
                      </a:lnTo>
                      <a:lnTo>
                        <a:pt x="6675" y="1214"/>
                      </a:lnTo>
                      <a:lnTo>
                        <a:pt x="8091" y="1417"/>
                      </a:lnTo>
                      <a:lnTo>
                        <a:pt x="8698" y="1619"/>
                      </a:lnTo>
                      <a:lnTo>
                        <a:pt x="9305" y="2226"/>
                      </a:lnTo>
                      <a:lnTo>
                        <a:pt x="9709" y="3035"/>
                      </a:lnTo>
                      <a:lnTo>
                        <a:pt x="10114" y="4046"/>
                      </a:lnTo>
                      <a:lnTo>
                        <a:pt x="10518" y="6271"/>
                      </a:lnTo>
                      <a:lnTo>
                        <a:pt x="11125" y="10519"/>
                      </a:lnTo>
                      <a:lnTo>
                        <a:pt x="11732" y="14564"/>
                      </a:lnTo>
                      <a:lnTo>
                        <a:pt x="12137" y="21037"/>
                      </a:lnTo>
                      <a:lnTo>
                        <a:pt x="12339" y="27509"/>
                      </a:lnTo>
                      <a:lnTo>
                        <a:pt x="12541" y="28116"/>
                      </a:lnTo>
                      <a:lnTo>
                        <a:pt x="13350" y="28116"/>
                      </a:lnTo>
                      <a:lnTo>
                        <a:pt x="13552" y="27509"/>
                      </a:lnTo>
                      <a:lnTo>
                        <a:pt x="13350" y="20228"/>
                      </a:lnTo>
                      <a:lnTo>
                        <a:pt x="12743" y="12946"/>
                      </a:lnTo>
                      <a:lnTo>
                        <a:pt x="12137" y="8092"/>
                      </a:lnTo>
                      <a:lnTo>
                        <a:pt x="11732" y="5867"/>
                      </a:lnTo>
                      <a:lnTo>
                        <a:pt x="11125" y="3439"/>
                      </a:lnTo>
                      <a:lnTo>
                        <a:pt x="10923" y="2428"/>
                      </a:lnTo>
                      <a:lnTo>
                        <a:pt x="10316" y="1619"/>
                      </a:lnTo>
                      <a:lnTo>
                        <a:pt x="9912" y="1012"/>
                      </a:lnTo>
                      <a:lnTo>
                        <a:pt x="9305" y="608"/>
                      </a:lnTo>
                      <a:lnTo>
                        <a:pt x="7889" y="203"/>
                      </a:lnTo>
                      <a:lnTo>
                        <a:pt x="6473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86" name="Google Shape;186;p3"/>
                <p:cNvSpPr/>
                <p:nvPr/>
              </p:nvSpPr>
              <p:spPr>
                <a:xfrm>
                  <a:off x="4679750" y="2023125"/>
                  <a:ext cx="30350" cy="156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4" h="6272" extrusionOk="0">
                      <a:moveTo>
                        <a:pt x="607" y="1"/>
                      </a:moveTo>
                      <a:lnTo>
                        <a:pt x="202" y="203"/>
                      </a:lnTo>
                      <a:lnTo>
                        <a:pt x="0" y="608"/>
                      </a:lnTo>
                      <a:lnTo>
                        <a:pt x="0" y="3237"/>
                      </a:lnTo>
                      <a:lnTo>
                        <a:pt x="0" y="5664"/>
                      </a:lnTo>
                      <a:lnTo>
                        <a:pt x="202" y="6271"/>
                      </a:lnTo>
                      <a:lnTo>
                        <a:pt x="1011" y="6271"/>
                      </a:lnTo>
                      <a:lnTo>
                        <a:pt x="1214" y="5664"/>
                      </a:lnTo>
                      <a:lnTo>
                        <a:pt x="1214" y="3237"/>
                      </a:lnTo>
                      <a:lnTo>
                        <a:pt x="1214" y="608"/>
                      </a:lnTo>
                      <a:lnTo>
                        <a:pt x="1011" y="203"/>
                      </a:lnTo>
                      <a:lnTo>
                        <a:pt x="60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87" name="Google Shape;187;p3"/>
                <p:cNvSpPr/>
                <p:nvPr/>
              </p:nvSpPr>
              <p:spPr>
                <a:xfrm>
                  <a:off x="4644350" y="2306300"/>
                  <a:ext cx="40475" cy="890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9" h="35600" extrusionOk="0">
                      <a:moveTo>
                        <a:pt x="607" y="1"/>
                      </a:moveTo>
                      <a:lnTo>
                        <a:pt x="203" y="203"/>
                      </a:lnTo>
                      <a:lnTo>
                        <a:pt x="0" y="608"/>
                      </a:lnTo>
                      <a:lnTo>
                        <a:pt x="203" y="15575"/>
                      </a:lnTo>
                      <a:lnTo>
                        <a:pt x="405" y="30543"/>
                      </a:lnTo>
                      <a:lnTo>
                        <a:pt x="405" y="32970"/>
                      </a:lnTo>
                      <a:lnTo>
                        <a:pt x="607" y="35195"/>
                      </a:lnTo>
                      <a:lnTo>
                        <a:pt x="809" y="35600"/>
                      </a:lnTo>
                      <a:lnTo>
                        <a:pt x="1214" y="35600"/>
                      </a:lnTo>
                      <a:lnTo>
                        <a:pt x="1618" y="35398"/>
                      </a:lnTo>
                      <a:lnTo>
                        <a:pt x="1618" y="34993"/>
                      </a:lnTo>
                      <a:lnTo>
                        <a:pt x="1618" y="34589"/>
                      </a:lnTo>
                      <a:lnTo>
                        <a:pt x="1618" y="33780"/>
                      </a:lnTo>
                      <a:lnTo>
                        <a:pt x="1618" y="31150"/>
                      </a:lnTo>
                      <a:lnTo>
                        <a:pt x="1416" y="23059"/>
                      </a:lnTo>
                      <a:lnTo>
                        <a:pt x="1214" y="5260"/>
                      </a:lnTo>
                      <a:lnTo>
                        <a:pt x="1214" y="608"/>
                      </a:lnTo>
                      <a:lnTo>
                        <a:pt x="1012" y="203"/>
                      </a:lnTo>
                      <a:lnTo>
                        <a:pt x="60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88" name="Google Shape;188;p3"/>
                <p:cNvSpPr/>
                <p:nvPr/>
              </p:nvSpPr>
              <p:spPr>
                <a:xfrm>
                  <a:off x="4012250" y="1836025"/>
                  <a:ext cx="35425" cy="490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17" h="19621" extrusionOk="0">
                      <a:moveTo>
                        <a:pt x="810" y="1"/>
                      </a:moveTo>
                      <a:lnTo>
                        <a:pt x="405" y="203"/>
                      </a:lnTo>
                      <a:lnTo>
                        <a:pt x="203" y="608"/>
                      </a:lnTo>
                      <a:lnTo>
                        <a:pt x="1" y="19014"/>
                      </a:lnTo>
                      <a:lnTo>
                        <a:pt x="203" y="19621"/>
                      </a:lnTo>
                      <a:lnTo>
                        <a:pt x="1012" y="19621"/>
                      </a:lnTo>
                      <a:lnTo>
                        <a:pt x="1214" y="19014"/>
                      </a:lnTo>
                      <a:lnTo>
                        <a:pt x="1417" y="608"/>
                      </a:lnTo>
                      <a:lnTo>
                        <a:pt x="1214" y="203"/>
                      </a:lnTo>
                      <a:lnTo>
                        <a:pt x="81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89" name="Google Shape;189;p3"/>
                <p:cNvSpPr/>
                <p:nvPr/>
              </p:nvSpPr>
              <p:spPr>
                <a:xfrm>
                  <a:off x="4032475" y="2210225"/>
                  <a:ext cx="182075" cy="4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83" h="1822" extrusionOk="0">
                      <a:moveTo>
                        <a:pt x="203" y="1"/>
                      </a:moveTo>
                      <a:lnTo>
                        <a:pt x="1" y="405"/>
                      </a:lnTo>
                      <a:lnTo>
                        <a:pt x="1" y="810"/>
                      </a:lnTo>
                      <a:lnTo>
                        <a:pt x="405" y="1214"/>
                      </a:lnTo>
                      <a:lnTo>
                        <a:pt x="3642" y="1619"/>
                      </a:lnTo>
                      <a:lnTo>
                        <a:pt x="6878" y="1821"/>
                      </a:lnTo>
                      <a:lnTo>
                        <a:pt x="7282" y="1619"/>
                      </a:lnTo>
                      <a:lnTo>
                        <a:pt x="7282" y="1214"/>
                      </a:lnTo>
                      <a:lnTo>
                        <a:pt x="7282" y="810"/>
                      </a:lnTo>
                      <a:lnTo>
                        <a:pt x="6878" y="607"/>
                      </a:lnTo>
                      <a:lnTo>
                        <a:pt x="3844" y="405"/>
                      </a:lnTo>
                      <a:lnTo>
                        <a:pt x="81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90" name="Google Shape;190;p3"/>
                <p:cNvSpPr/>
                <p:nvPr/>
              </p:nvSpPr>
              <p:spPr>
                <a:xfrm>
                  <a:off x="4598825" y="2382150"/>
                  <a:ext cx="455125" cy="1142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05" h="45714" extrusionOk="0">
                      <a:moveTo>
                        <a:pt x="13755" y="1"/>
                      </a:moveTo>
                      <a:lnTo>
                        <a:pt x="13351" y="203"/>
                      </a:lnTo>
                      <a:lnTo>
                        <a:pt x="13351" y="810"/>
                      </a:lnTo>
                      <a:lnTo>
                        <a:pt x="14362" y="6676"/>
                      </a:lnTo>
                      <a:lnTo>
                        <a:pt x="15373" y="12744"/>
                      </a:lnTo>
                      <a:lnTo>
                        <a:pt x="16182" y="18812"/>
                      </a:lnTo>
                      <a:lnTo>
                        <a:pt x="16789" y="24880"/>
                      </a:lnTo>
                      <a:lnTo>
                        <a:pt x="16991" y="30139"/>
                      </a:lnTo>
                      <a:lnTo>
                        <a:pt x="16789" y="32971"/>
                      </a:lnTo>
                      <a:lnTo>
                        <a:pt x="16587" y="35600"/>
                      </a:lnTo>
                      <a:lnTo>
                        <a:pt x="15980" y="37825"/>
                      </a:lnTo>
                      <a:lnTo>
                        <a:pt x="15171" y="40050"/>
                      </a:lnTo>
                      <a:lnTo>
                        <a:pt x="14564" y="41061"/>
                      </a:lnTo>
                      <a:lnTo>
                        <a:pt x="13755" y="41870"/>
                      </a:lnTo>
                      <a:lnTo>
                        <a:pt x="12946" y="42679"/>
                      </a:lnTo>
                      <a:lnTo>
                        <a:pt x="11935" y="43286"/>
                      </a:lnTo>
                      <a:lnTo>
                        <a:pt x="10721" y="43893"/>
                      </a:lnTo>
                      <a:lnTo>
                        <a:pt x="9305" y="44298"/>
                      </a:lnTo>
                      <a:lnTo>
                        <a:pt x="7687" y="44500"/>
                      </a:lnTo>
                      <a:lnTo>
                        <a:pt x="6271" y="44298"/>
                      </a:lnTo>
                      <a:lnTo>
                        <a:pt x="4855" y="44095"/>
                      </a:lnTo>
                      <a:lnTo>
                        <a:pt x="3439" y="43691"/>
                      </a:lnTo>
                      <a:lnTo>
                        <a:pt x="2226" y="43084"/>
                      </a:lnTo>
                      <a:lnTo>
                        <a:pt x="810" y="42275"/>
                      </a:lnTo>
                      <a:lnTo>
                        <a:pt x="405" y="42275"/>
                      </a:lnTo>
                      <a:lnTo>
                        <a:pt x="1" y="42477"/>
                      </a:lnTo>
                      <a:lnTo>
                        <a:pt x="1" y="42882"/>
                      </a:lnTo>
                      <a:lnTo>
                        <a:pt x="203" y="43286"/>
                      </a:lnTo>
                      <a:lnTo>
                        <a:pt x="2630" y="44500"/>
                      </a:lnTo>
                      <a:lnTo>
                        <a:pt x="3844" y="45107"/>
                      </a:lnTo>
                      <a:lnTo>
                        <a:pt x="5260" y="45309"/>
                      </a:lnTo>
                      <a:lnTo>
                        <a:pt x="6473" y="45511"/>
                      </a:lnTo>
                      <a:lnTo>
                        <a:pt x="7889" y="45713"/>
                      </a:lnTo>
                      <a:lnTo>
                        <a:pt x="9103" y="45511"/>
                      </a:lnTo>
                      <a:lnTo>
                        <a:pt x="10519" y="45309"/>
                      </a:lnTo>
                      <a:lnTo>
                        <a:pt x="11530" y="44904"/>
                      </a:lnTo>
                      <a:lnTo>
                        <a:pt x="12541" y="44298"/>
                      </a:lnTo>
                      <a:lnTo>
                        <a:pt x="13553" y="43691"/>
                      </a:lnTo>
                      <a:lnTo>
                        <a:pt x="14362" y="42882"/>
                      </a:lnTo>
                      <a:lnTo>
                        <a:pt x="15171" y="42073"/>
                      </a:lnTo>
                      <a:lnTo>
                        <a:pt x="15980" y="41061"/>
                      </a:lnTo>
                      <a:lnTo>
                        <a:pt x="16385" y="40050"/>
                      </a:lnTo>
                      <a:lnTo>
                        <a:pt x="16991" y="39039"/>
                      </a:lnTo>
                      <a:lnTo>
                        <a:pt x="17598" y="36409"/>
                      </a:lnTo>
                      <a:lnTo>
                        <a:pt x="18003" y="33780"/>
                      </a:lnTo>
                      <a:lnTo>
                        <a:pt x="18205" y="31150"/>
                      </a:lnTo>
                      <a:lnTo>
                        <a:pt x="18003" y="28521"/>
                      </a:lnTo>
                      <a:lnTo>
                        <a:pt x="17800" y="22048"/>
                      </a:lnTo>
                      <a:lnTo>
                        <a:pt x="16991" y="15373"/>
                      </a:lnTo>
                      <a:lnTo>
                        <a:pt x="15778" y="7889"/>
                      </a:lnTo>
                      <a:lnTo>
                        <a:pt x="14564" y="405"/>
                      </a:lnTo>
                      <a:lnTo>
                        <a:pt x="1416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91" name="Google Shape;191;p3"/>
                <p:cNvSpPr/>
                <p:nvPr/>
              </p:nvSpPr>
              <p:spPr>
                <a:xfrm>
                  <a:off x="4199350" y="2225400"/>
                  <a:ext cx="460200" cy="495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08" h="19823" extrusionOk="0">
                      <a:moveTo>
                        <a:pt x="1" y="0"/>
                      </a:moveTo>
                      <a:lnTo>
                        <a:pt x="1" y="405"/>
                      </a:lnTo>
                      <a:lnTo>
                        <a:pt x="1" y="1012"/>
                      </a:lnTo>
                      <a:lnTo>
                        <a:pt x="607" y="1214"/>
                      </a:lnTo>
                      <a:lnTo>
                        <a:pt x="2023" y="1619"/>
                      </a:lnTo>
                      <a:lnTo>
                        <a:pt x="3439" y="2225"/>
                      </a:lnTo>
                      <a:lnTo>
                        <a:pt x="4855" y="3237"/>
                      </a:lnTo>
                      <a:lnTo>
                        <a:pt x="6069" y="4450"/>
                      </a:lnTo>
                      <a:lnTo>
                        <a:pt x="8294" y="6473"/>
                      </a:lnTo>
                      <a:lnTo>
                        <a:pt x="10316" y="8900"/>
                      </a:lnTo>
                      <a:lnTo>
                        <a:pt x="12339" y="11327"/>
                      </a:lnTo>
                      <a:lnTo>
                        <a:pt x="14159" y="13957"/>
                      </a:lnTo>
                      <a:lnTo>
                        <a:pt x="15778" y="16789"/>
                      </a:lnTo>
                      <a:lnTo>
                        <a:pt x="17396" y="19418"/>
                      </a:lnTo>
                      <a:lnTo>
                        <a:pt x="17800" y="19823"/>
                      </a:lnTo>
                      <a:lnTo>
                        <a:pt x="18205" y="19823"/>
                      </a:lnTo>
                      <a:lnTo>
                        <a:pt x="18407" y="19418"/>
                      </a:lnTo>
                      <a:lnTo>
                        <a:pt x="18407" y="18811"/>
                      </a:lnTo>
                      <a:lnTo>
                        <a:pt x="16789" y="15980"/>
                      </a:lnTo>
                      <a:lnTo>
                        <a:pt x="14969" y="12946"/>
                      </a:lnTo>
                      <a:lnTo>
                        <a:pt x="12946" y="10316"/>
                      </a:lnTo>
                      <a:lnTo>
                        <a:pt x="10721" y="7484"/>
                      </a:lnTo>
                      <a:lnTo>
                        <a:pt x="8496" y="5057"/>
                      </a:lnTo>
                      <a:lnTo>
                        <a:pt x="6069" y="2832"/>
                      </a:lnTo>
                      <a:lnTo>
                        <a:pt x="4855" y="1821"/>
                      </a:lnTo>
                      <a:lnTo>
                        <a:pt x="3439" y="1012"/>
                      </a:lnTo>
                      <a:lnTo>
                        <a:pt x="2023" y="405"/>
                      </a:lnTo>
                      <a:lnTo>
                        <a:pt x="6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92" name="Google Shape;192;p3"/>
                <p:cNvSpPr/>
                <p:nvPr/>
              </p:nvSpPr>
              <p:spPr>
                <a:xfrm>
                  <a:off x="4103275" y="2225400"/>
                  <a:ext cx="86000" cy="313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0" h="12542" extrusionOk="0">
                      <a:moveTo>
                        <a:pt x="405" y="0"/>
                      </a:moveTo>
                      <a:lnTo>
                        <a:pt x="203" y="405"/>
                      </a:lnTo>
                      <a:lnTo>
                        <a:pt x="203" y="810"/>
                      </a:lnTo>
                      <a:lnTo>
                        <a:pt x="1012" y="2225"/>
                      </a:lnTo>
                      <a:lnTo>
                        <a:pt x="1619" y="3439"/>
                      </a:lnTo>
                      <a:lnTo>
                        <a:pt x="2023" y="4855"/>
                      </a:lnTo>
                      <a:lnTo>
                        <a:pt x="2226" y="6473"/>
                      </a:lnTo>
                      <a:lnTo>
                        <a:pt x="2226" y="7687"/>
                      </a:lnTo>
                      <a:lnTo>
                        <a:pt x="2226" y="9305"/>
                      </a:lnTo>
                      <a:lnTo>
                        <a:pt x="1821" y="10114"/>
                      </a:lnTo>
                      <a:lnTo>
                        <a:pt x="1619" y="10721"/>
                      </a:lnTo>
                      <a:lnTo>
                        <a:pt x="1012" y="11125"/>
                      </a:lnTo>
                      <a:lnTo>
                        <a:pt x="405" y="11327"/>
                      </a:lnTo>
                      <a:lnTo>
                        <a:pt x="1" y="11732"/>
                      </a:lnTo>
                      <a:lnTo>
                        <a:pt x="1" y="12137"/>
                      </a:lnTo>
                      <a:lnTo>
                        <a:pt x="405" y="12541"/>
                      </a:lnTo>
                      <a:lnTo>
                        <a:pt x="810" y="12541"/>
                      </a:lnTo>
                      <a:lnTo>
                        <a:pt x="1619" y="12339"/>
                      </a:lnTo>
                      <a:lnTo>
                        <a:pt x="2226" y="11732"/>
                      </a:lnTo>
                      <a:lnTo>
                        <a:pt x="2630" y="11125"/>
                      </a:lnTo>
                      <a:lnTo>
                        <a:pt x="3035" y="10316"/>
                      </a:lnTo>
                      <a:lnTo>
                        <a:pt x="3439" y="8698"/>
                      </a:lnTo>
                      <a:lnTo>
                        <a:pt x="3439" y="6878"/>
                      </a:lnTo>
                      <a:lnTo>
                        <a:pt x="3237" y="5259"/>
                      </a:lnTo>
                      <a:lnTo>
                        <a:pt x="2832" y="3439"/>
                      </a:lnTo>
                      <a:lnTo>
                        <a:pt x="2226" y="1821"/>
                      </a:lnTo>
                      <a:lnTo>
                        <a:pt x="1416" y="203"/>
                      </a:lnTo>
                      <a:lnTo>
                        <a:pt x="101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93" name="Google Shape;193;p3"/>
                <p:cNvSpPr/>
                <p:nvPr/>
              </p:nvSpPr>
              <p:spPr>
                <a:xfrm>
                  <a:off x="4381400" y="2675450"/>
                  <a:ext cx="308475" cy="996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39" h="39848" extrusionOk="0">
                      <a:moveTo>
                        <a:pt x="607" y="0"/>
                      </a:moveTo>
                      <a:lnTo>
                        <a:pt x="203" y="203"/>
                      </a:lnTo>
                      <a:lnTo>
                        <a:pt x="0" y="607"/>
                      </a:lnTo>
                      <a:lnTo>
                        <a:pt x="405" y="2428"/>
                      </a:lnTo>
                      <a:lnTo>
                        <a:pt x="1012" y="4248"/>
                      </a:lnTo>
                      <a:lnTo>
                        <a:pt x="2023" y="5866"/>
                      </a:lnTo>
                      <a:lnTo>
                        <a:pt x="3034" y="7484"/>
                      </a:lnTo>
                      <a:lnTo>
                        <a:pt x="5259" y="10316"/>
                      </a:lnTo>
                      <a:lnTo>
                        <a:pt x="7484" y="13350"/>
                      </a:lnTo>
                      <a:lnTo>
                        <a:pt x="8698" y="14766"/>
                      </a:lnTo>
                      <a:lnTo>
                        <a:pt x="9709" y="16586"/>
                      </a:lnTo>
                      <a:lnTo>
                        <a:pt x="10518" y="18407"/>
                      </a:lnTo>
                      <a:lnTo>
                        <a:pt x="10923" y="20227"/>
                      </a:lnTo>
                      <a:lnTo>
                        <a:pt x="11125" y="21441"/>
                      </a:lnTo>
                      <a:lnTo>
                        <a:pt x="11125" y="22654"/>
                      </a:lnTo>
                      <a:lnTo>
                        <a:pt x="10721" y="25284"/>
                      </a:lnTo>
                      <a:lnTo>
                        <a:pt x="9911" y="27711"/>
                      </a:lnTo>
                      <a:lnTo>
                        <a:pt x="8900" y="29936"/>
                      </a:lnTo>
                      <a:lnTo>
                        <a:pt x="7282" y="32363"/>
                      </a:lnTo>
                      <a:lnTo>
                        <a:pt x="5462" y="34588"/>
                      </a:lnTo>
                      <a:lnTo>
                        <a:pt x="1618" y="38836"/>
                      </a:lnTo>
                      <a:lnTo>
                        <a:pt x="1416" y="39240"/>
                      </a:lnTo>
                      <a:lnTo>
                        <a:pt x="1618" y="39645"/>
                      </a:lnTo>
                      <a:lnTo>
                        <a:pt x="2023" y="39847"/>
                      </a:lnTo>
                      <a:lnTo>
                        <a:pt x="2428" y="39645"/>
                      </a:lnTo>
                      <a:lnTo>
                        <a:pt x="5866" y="36004"/>
                      </a:lnTo>
                      <a:lnTo>
                        <a:pt x="7484" y="34184"/>
                      </a:lnTo>
                      <a:lnTo>
                        <a:pt x="8900" y="32161"/>
                      </a:lnTo>
                      <a:lnTo>
                        <a:pt x="10316" y="29936"/>
                      </a:lnTo>
                      <a:lnTo>
                        <a:pt x="11327" y="27711"/>
                      </a:lnTo>
                      <a:lnTo>
                        <a:pt x="11934" y="25486"/>
                      </a:lnTo>
                      <a:lnTo>
                        <a:pt x="12339" y="22857"/>
                      </a:lnTo>
                      <a:lnTo>
                        <a:pt x="12339" y="20834"/>
                      </a:lnTo>
                      <a:lnTo>
                        <a:pt x="11934" y="18811"/>
                      </a:lnTo>
                      <a:lnTo>
                        <a:pt x="11125" y="16991"/>
                      </a:lnTo>
                      <a:lnTo>
                        <a:pt x="10316" y="15170"/>
                      </a:lnTo>
                      <a:lnTo>
                        <a:pt x="9102" y="13552"/>
                      </a:lnTo>
                      <a:lnTo>
                        <a:pt x="7889" y="11934"/>
                      </a:lnTo>
                      <a:lnTo>
                        <a:pt x="5462" y="8698"/>
                      </a:lnTo>
                      <a:lnTo>
                        <a:pt x="4046" y="6877"/>
                      </a:lnTo>
                      <a:lnTo>
                        <a:pt x="2832" y="4855"/>
                      </a:lnTo>
                      <a:lnTo>
                        <a:pt x="1821" y="2832"/>
                      </a:lnTo>
                      <a:lnTo>
                        <a:pt x="1416" y="1821"/>
                      </a:lnTo>
                      <a:lnTo>
                        <a:pt x="1214" y="607"/>
                      </a:lnTo>
                      <a:lnTo>
                        <a:pt x="1012" y="203"/>
                      </a:lnTo>
                      <a:lnTo>
                        <a:pt x="60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94" name="Google Shape;194;p3"/>
                <p:cNvSpPr/>
                <p:nvPr/>
              </p:nvSpPr>
              <p:spPr>
                <a:xfrm>
                  <a:off x="3395350" y="3454175"/>
                  <a:ext cx="85975" cy="212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9" h="8496" extrusionOk="0">
                      <a:moveTo>
                        <a:pt x="405" y="1"/>
                      </a:moveTo>
                      <a:lnTo>
                        <a:pt x="0" y="405"/>
                      </a:lnTo>
                      <a:lnTo>
                        <a:pt x="0" y="810"/>
                      </a:lnTo>
                      <a:lnTo>
                        <a:pt x="2427" y="8091"/>
                      </a:lnTo>
                      <a:lnTo>
                        <a:pt x="2629" y="8496"/>
                      </a:lnTo>
                      <a:lnTo>
                        <a:pt x="3034" y="8496"/>
                      </a:lnTo>
                      <a:lnTo>
                        <a:pt x="3439" y="8294"/>
                      </a:lnTo>
                      <a:lnTo>
                        <a:pt x="3439" y="7687"/>
                      </a:lnTo>
                      <a:lnTo>
                        <a:pt x="1214" y="405"/>
                      </a:lnTo>
                      <a:lnTo>
                        <a:pt x="809" y="203"/>
                      </a:lnTo>
                      <a:lnTo>
                        <a:pt x="405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95" name="Google Shape;195;p3"/>
                <p:cNvSpPr/>
                <p:nvPr/>
              </p:nvSpPr>
              <p:spPr>
                <a:xfrm>
                  <a:off x="3370050" y="3610925"/>
                  <a:ext cx="1178250" cy="8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130" h="3440" extrusionOk="0">
                      <a:moveTo>
                        <a:pt x="17800" y="1"/>
                      </a:moveTo>
                      <a:lnTo>
                        <a:pt x="12137" y="406"/>
                      </a:lnTo>
                      <a:lnTo>
                        <a:pt x="6271" y="810"/>
                      </a:lnTo>
                      <a:lnTo>
                        <a:pt x="607" y="1417"/>
                      </a:lnTo>
                      <a:lnTo>
                        <a:pt x="203" y="1619"/>
                      </a:lnTo>
                      <a:lnTo>
                        <a:pt x="1" y="2024"/>
                      </a:lnTo>
                      <a:lnTo>
                        <a:pt x="203" y="2428"/>
                      </a:lnTo>
                      <a:lnTo>
                        <a:pt x="607" y="2630"/>
                      </a:lnTo>
                      <a:lnTo>
                        <a:pt x="6271" y="2024"/>
                      </a:lnTo>
                      <a:lnTo>
                        <a:pt x="11934" y="1619"/>
                      </a:lnTo>
                      <a:lnTo>
                        <a:pt x="17800" y="1215"/>
                      </a:lnTo>
                      <a:lnTo>
                        <a:pt x="23464" y="1215"/>
                      </a:lnTo>
                      <a:lnTo>
                        <a:pt x="29127" y="1619"/>
                      </a:lnTo>
                      <a:lnTo>
                        <a:pt x="34993" y="2024"/>
                      </a:lnTo>
                      <a:lnTo>
                        <a:pt x="40657" y="2630"/>
                      </a:lnTo>
                      <a:lnTo>
                        <a:pt x="46320" y="3440"/>
                      </a:lnTo>
                      <a:lnTo>
                        <a:pt x="46725" y="3440"/>
                      </a:lnTo>
                      <a:lnTo>
                        <a:pt x="47129" y="3035"/>
                      </a:lnTo>
                      <a:lnTo>
                        <a:pt x="47129" y="2630"/>
                      </a:lnTo>
                      <a:lnTo>
                        <a:pt x="46725" y="2226"/>
                      </a:lnTo>
                      <a:lnTo>
                        <a:pt x="40859" y="1417"/>
                      </a:lnTo>
                      <a:lnTo>
                        <a:pt x="35195" y="810"/>
                      </a:lnTo>
                      <a:lnTo>
                        <a:pt x="29330" y="406"/>
                      </a:lnTo>
                      <a:lnTo>
                        <a:pt x="23666" y="203"/>
                      </a:lnTo>
                      <a:lnTo>
                        <a:pt x="1780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96" name="Google Shape;196;p3"/>
                <p:cNvSpPr/>
                <p:nvPr/>
              </p:nvSpPr>
              <p:spPr>
                <a:xfrm>
                  <a:off x="4553325" y="3514850"/>
                  <a:ext cx="232625" cy="42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05" h="17194" extrusionOk="0">
                      <a:moveTo>
                        <a:pt x="607" y="1"/>
                      </a:moveTo>
                      <a:lnTo>
                        <a:pt x="203" y="203"/>
                      </a:lnTo>
                      <a:lnTo>
                        <a:pt x="0" y="608"/>
                      </a:lnTo>
                      <a:lnTo>
                        <a:pt x="203" y="1012"/>
                      </a:lnTo>
                      <a:lnTo>
                        <a:pt x="607" y="1215"/>
                      </a:lnTo>
                      <a:lnTo>
                        <a:pt x="1821" y="1417"/>
                      </a:lnTo>
                      <a:lnTo>
                        <a:pt x="3034" y="1821"/>
                      </a:lnTo>
                      <a:lnTo>
                        <a:pt x="4046" y="2428"/>
                      </a:lnTo>
                      <a:lnTo>
                        <a:pt x="5057" y="3237"/>
                      </a:lnTo>
                      <a:lnTo>
                        <a:pt x="5866" y="4046"/>
                      </a:lnTo>
                      <a:lnTo>
                        <a:pt x="6473" y="5058"/>
                      </a:lnTo>
                      <a:lnTo>
                        <a:pt x="7080" y="6069"/>
                      </a:lnTo>
                      <a:lnTo>
                        <a:pt x="7484" y="7283"/>
                      </a:lnTo>
                      <a:lnTo>
                        <a:pt x="7889" y="8698"/>
                      </a:lnTo>
                      <a:lnTo>
                        <a:pt x="8091" y="10114"/>
                      </a:lnTo>
                      <a:lnTo>
                        <a:pt x="8091" y="12946"/>
                      </a:lnTo>
                      <a:lnTo>
                        <a:pt x="7889" y="13957"/>
                      </a:lnTo>
                      <a:lnTo>
                        <a:pt x="7687" y="14564"/>
                      </a:lnTo>
                      <a:lnTo>
                        <a:pt x="7282" y="14969"/>
                      </a:lnTo>
                      <a:lnTo>
                        <a:pt x="6473" y="15576"/>
                      </a:lnTo>
                      <a:lnTo>
                        <a:pt x="5462" y="15980"/>
                      </a:lnTo>
                      <a:lnTo>
                        <a:pt x="5259" y="16385"/>
                      </a:lnTo>
                      <a:lnTo>
                        <a:pt x="5057" y="16789"/>
                      </a:lnTo>
                      <a:lnTo>
                        <a:pt x="5462" y="17194"/>
                      </a:lnTo>
                      <a:lnTo>
                        <a:pt x="5866" y="17194"/>
                      </a:lnTo>
                      <a:lnTo>
                        <a:pt x="7080" y="16789"/>
                      </a:lnTo>
                      <a:lnTo>
                        <a:pt x="8091" y="15980"/>
                      </a:lnTo>
                      <a:lnTo>
                        <a:pt x="8698" y="15171"/>
                      </a:lnTo>
                      <a:lnTo>
                        <a:pt x="9103" y="13957"/>
                      </a:lnTo>
                      <a:lnTo>
                        <a:pt x="9305" y="12339"/>
                      </a:lnTo>
                      <a:lnTo>
                        <a:pt x="9305" y="10721"/>
                      </a:lnTo>
                      <a:lnTo>
                        <a:pt x="9103" y="8901"/>
                      </a:lnTo>
                      <a:lnTo>
                        <a:pt x="8698" y="7283"/>
                      </a:lnTo>
                      <a:lnTo>
                        <a:pt x="8293" y="5867"/>
                      </a:lnTo>
                      <a:lnTo>
                        <a:pt x="7687" y="4451"/>
                      </a:lnTo>
                      <a:lnTo>
                        <a:pt x="6878" y="3439"/>
                      </a:lnTo>
                      <a:lnTo>
                        <a:pt x="5866" y="2428"/>
                      </a:lnTo>
                      <a:lnTo>
                        <a:pt x="4653" y="1417"/>
                      </a:lnTo>
                      <a:lnTo>
                        <a:pt x="3439" y="810"/>
                      </a:lnTo>
                      <a:lnTo>
                        <a:pt x="2023" y="203"/>
                      </a:lnTo>
                      <a:lnTo>
                        <a:pt x="60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97" name="Google Shape;197;p3"/>
                <p:cNvSpPr/>
                <p:nvPr/>
              </p:nvSpPr>
              <p:spPr>
                <a:xfrm>
                  <a:off x="2874500" y="3616000"/>
                  <a:ext cx="1860900" cy="546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436" h="21846" extrusionOk="0">
                      <a:moveTo>
                        <a:pt x="809" y="0"/>
                      </a:moveTo>
                      <a:lnTo>
                        <a:pt x="203" y="203"/>
                      </a:lnTo>
                      <a:lnTo>
                        <a:pt x="0" y="405"/>
                      </a:lnTo>
                      <a:lnTo>
                        <a:pt x="0" y="1012"/>
                      </a:lnTo>
                      <a:lnTo>
                        <a:pt x="809" y="2832"/>
                      </a:lnTo>
                      <a:lnTo>
                        <a:pt x="1416" y="4855"/>
                      </a:lnTo>
                      <a:lnTo>
                        <a:pt x="2428" y="8698"/>
                      </a:lnTo>
                      <a:lnTo>
                        <a:pt x="3641" y="12541"/>
                      </a:lnTo>
                      <a:lnTo>
                        <a:pt x="4248" y="14564"/>
                      </a:lnTo>
                      <a:lnTo>
                        <a:pt x="5259" y="16182"/>
                      </a:lnTo>
                      <a:lnTo>
                        <a:pt x="6271" y="17598"/>
                      </a:lnTo>
                      <a:lnTo>
                        <a:pt x="7282" y="19013"/>
                      </a:lnTo>
                      <a:lnTo>
                        <a:pt x="8698" y="20025"/>
                      </a:lnTo>
                      <a:lnTo>
                        <a:pt x="10114" y="20834"/>
                      </a:lnTo>
                      <a:lnTo>
                        <a:pt x="12136" y="21441"/>
                      </a:lnTo>
                      <a:lnTo>
                        <a:pt x="14159" y="21643"/>
                      </a:lnTo>
                      <a:lnTo>
                        <a:pt x="16182" y="21845"/>
                      </a:lnTo>
                      <a:lnTo>
                        <a:pt x="18205" y="21643"/>
                      </a:lnTo>
                      <a:lnTo>
                        <a:pt x="27307" y="21238"/>
                      </a:lnTo>
                      <a:lnTo>
                        <a:pt x="36409" y="20429"/>
                      </a:lnTo>
                      <a:lnTo>
                        <a:pt x="45308" y="19216"/>
                      </a:lnTo>
                      <a:lnTo>
                        <a:pt x="54208" y="17598"/>
                      </a:lnTo>
                      <a:lnTo>
                        <a:pt x="59265" y="16586"/>
                      </a:lnTo>
                      <a:lnTo>
                        <a:pt x="64119" y="15373"/>
                      </a:lnTo>
                      <a:lnTo>
                        <a:pt x="74031" y="12743"/>
                      </a:lnTo>
                      <a:lnTo>
                        <a:pt x="74435" y="12339"/>
                      </a:lnTo>
                      <a:lnTo>
                        <a:pt x="74435" y="11934"/>
                      </a:lnTo>
                      <a:lnTo>
                        <a:pt x="74233" y="11530"/>
                      </a:lnTo>
                      <a:lnTo>
                        <a:pt x="73828" y="11530"/>
                      </a:lnTo>
                      <a:lnTo>
                        <a:pt x="65333" y="13957"/>
                      </a:lnTo>
                      <a:lnTo>
                        <a:pt x="56635" y="15979"/>
                      </a:lnTo>
                      <a:lnTo>
                        <a:pt x="47938" y="17598"/>
                      </a:lnTo>
                      <a:lnTo>
                        <a:pt x="39038" y="18811"/>
                      </a:lnTo>
                      <a:lnTo>
                        <a:pt x="30543" y="19823"/>
                      </a:lnTo>
                      <a:lnTo>
                        <a:pt x="21845" y="20429"/>
                      </a:lnTo>
                      <a:lnTo>
                        <a:pt x="17598" y="20632"/>
                      </a:lnTo>
                      <a:lnTo>
                        <a:pt x="15575" y="20632"/>
                      </a:lnTo>
                      <a:lnTo>
                        <a:pt x="13552" y="20429"/>
                      </a:lnTo>
                      <a:lnTo>
                        <a:pt x="11530" y="20025"/>
                      </a:lnTo>
                      <a:lnTo>
                        <a:pt x="9912" y="19216"/>
                      </a:lnTo>
                      <a:lnTo>
                        <a:pt x="8293" y="18002"/>
                      </a:lnTo>
                      <a:lnTo>
                        <a:pt x="6877" y="16586"/>
                      </a:lnTo>
                      <a:lnTo>
                        <a:pt x="5866" y="14766"/>
                      </a:lnTo>
                      <a:lnTo>
                        <a:pt x="4855" y="12743"/>
                      </a:lnTo>
                      <a:lnTo>
                        <a:pt x="4248" y="10720"/>
                      </a:lnTo>
                      <a:lnTo>
                        <a:pt x="3641" y="8698"/>
                      </a:lnTo>
                      <a:lnTo>
                        <a:pt x="2630" y="4450"/>
                      </a:lnTo>
                      <a:lnTo>
                        <a:pt x="1821" y="2427"/>
                      </a:lnTo>
                      <a:lnTo>
                        <a:pt x="1012" y="405"/>
                      </a:lnTo>
                      <a:lnTo>
                        <a:pt x="80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98" name="Google Shape;198;p3"/>
                <p:cNvSpPr/>
                <p:nvPr/>
              </p:nvSpPr>
              <p:spPr>
                <a:xfrm>
                  <a:off x="3162725" y="4131775"/>
                  <a:ext cx="30375" cy="313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5" h="12542" extrusionOk="0">
                      <a:moveTo>
                        <a:pt x="607" y="1"/>
                      </a:moveTo>
                      <a:lnTo>
                        <a:pt x="203" y="203"/>
                      </a:lnTo>
                      <a:lnTo>
                        <a:pt x="1" y="607"/>
                      </a:lnTo>
                      <a:lnTo>
                        <a:pt x="1" y="6271"/>
                      </a:lnTo>
                      <a:lnTo>
                        <a:pt x="1" y="11934"/>
                      </a:lnTo>
                      <a:lnTo>
                        <a:pt x="203" y="12339"/>
                      </a:lnTo>
                      <a:lnTo>
                        <a:pt x="607" y="12541"/>
                      </a:lnTo>
                      <a:lnTo>
                        <a:pt x="1012" y="12339"/>
                      </a:lnTo>
                      <a:lnTo>
                        <a:pt x="1214" y="11934"/>
                      </a:lnTo>
                      <a:lnTo>
                        <a:pt x="1214" y="6271"/>
                      </a:lnTo>
                      <a:lnTo>
                        <a:pt x="1214" y="607"/>
                      </a:lnTo>
                      <a:lnTo>
                        <a:pt x="1012" y="203"/>
                      </a:lnTo>
                      <a:lnTo>
                        <a:pt x="60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199" name="Google Shape;199;p3"/>
                <p:cNvSpPr/>
                <p:nvPr/>
              </p:nvSpPr>
              <p:spPr>
                <a:xfrm>
                  <a:off x="4538150" y="3964900"/>
                  <a:ext cx="35425" cy="470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17" h="18812" extrusionOk="0">
                      <a:moveTo>
                        <a:pt x="405" y="1"/>
                      </a:moveTo>
                      <a:lnTo>
                        <a:pt x="203" y="608"/>
                      </a:lnTo>
                      <a:lnTo>
                        <a:pt x="203" y="9305"/>
                      </a:lnTo>
                      <a:lnTo>
                        <a:pt x="1" y="18205"/>
                      </a:lnTo>
                      <a:lnTo>
                        <a:pt x="203" y="18609"/>
                      </a:lnTo>
                      <a:lnTo>
                        <a:pt x="607" y="18812"/>
                      </a:lnTo>
                      <a:lnTo>
                        <a:pt x="1012" y="18609"/>
                      </a:lnTo>
                      <a:lnTo>
                        <a:pt x="1214" y="18205"/>
                      </a:lnTo>
                      <a:lnTo>
                        <a:pt x="1417" y="9305"/>
                      </a:lnTo>
                      <a:lnTo>
                        <a:pt x="1417" y="608"/>
                      </a:lnTo>
                      <a:lnTo>
                        <a:pt x="1214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200" name="Google Shape;200;p3"/>
                <p:cNvSpPr/>
                <p:nvPr/>
              </p:nvSpPr>
              <p:spPr>
                <a:xfrm>
                  <a:off x="3157675" y="4399775"/>
                  <a:ext cx="1410850" cy="192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34" h="7688" extrusionOk="0">
                      <a:moveTo>
                        <a:pt x="55624" y="1"/>
                      </a:moveTo>
                      <a:lnTo>
                        <a:pt x="52995" y="1214"/>
                      </a:lnTo>
                      <a:lnTo>
                        <a:pt x="50567" y="2226"/>
                      </a:lnTo>
                      <a:lnTo>
                        <a:pt x="47938" y="3237"/>
                      </a:lnTo>
                      <a:lnTo>
                        <a:pt x="45308" y="4046"/>
                      </a:lnTo>
                      <a:lnTo>
                        <a:pt x="40050" y="5260"/>
                      </a:lnTo>
                      <a:lnTo>
                        <a:pt x="34588" y="6069"/>
                      </a:lnTo>
                      <a:lnTo>
                        <a:pt x="29127" y="6473"/>
                      </a:lnTo>
                      <a:lnTo>
                        <a:pt x="23464" y="6271"/>
                      </a:lnTo>
                      <a:lnTo>
                        <a:pt x="18002" y="5664"/>
                      </a:lnTo>
                      <a:lnTo>
                        <a:pt x="15373" y="5260"/>
                      </a:lnTo>
                      <a:lnTo>
                        <a:pt x="12743" y="4653"/>
                      </a:lnTo>
                      <a:lnTo>
                        <a:pt x="9709" y="3844"/>
                      </a:lnTo>
                      <a:lnTo>
                        <a:pt x="6675" y="2833"/>
                      </a:lnTo>
                      <a:lnTo>
                        <a:pt x="3843" y="1821"/>
                      </a:lnTo>
                      <a:lnTo>
                        <a:pt x="1012" y="405"/>
                      </a:lnTo>
                      <a:lnTo>
                        <a:pt x="405" y="405"/>
                      </a:lnTo>
                      <a:lnTo>
                        <a:pt x="0" y="810"/>
                      </a:lnTo>
                      <a:lnTo>
                        <a:pt x="0" y="1214"/>
                      </a:lnTo>
                      <a:lnTo>
                        <a:pt x="405" y="1417"/>
                      </a:lnTo>
                      <a:lnTo>
                        <a:pt x="2832" y="2630"/>
                      </a:lnTo>
                      <a:lnTo>
                        <a:pt x="5462" y="3642"/>
                      </a:lnTo>
                      <a:lnTo>
                        <a:pt x="8091" y="4653"/>
                      </a:lnTo>
                      <a:lnTo>
                        <a:pt x="10923" y="5462"/>
                      </a:lnTo>
                      <a:lnTo>
                        <a:pt x="13552" y="6069"/>
                      </a:lnTo>
                      <a:lnTo>
                        <a:pt x="16384" y="6676"/>
                      </a:lnTo>
                      <a:lnTo>
                        <a:pt x="19216" y="7080"/>
                      </a:lnTo>
                      <a:lnTo>
                        <a:pt x="22048" y="7485"/>
                      </a:lnTo>
                      <a:lnTo>
                        <a:pt x="24677" y="7687"/>
                      </a:lnTo>
                      <a:lnTo>
                        <a:pt x="30341" y="7687"/>
                      </a:lnTo>
                      <a:lnTo>
                        <a:pt x="33172" y="7485"/>
                      </a:lnTo>
                      <a:lnTo>
                        <a:pt x="36004" y="7283"/>
                      </a:lnTo>
                      <a:lnTo>
                        <a:pt x="38836" y="6676"/>
                      </a:lnTo>
                      <a:lnTo>
                        <a:pt x="41668" y="6271"/>
                      </a:lnTo>
                      <a:lnTo>
                        <a:pt x="44297" y="5664"/>
                      </a:lnTo>
                      <a:lnTo>
                        <a:pt x="47331" y="4653"/>
                      </a:lnTo>
                      <a:lnTo>
                        <a:pt x="50365" y="3642"/>
                      </a:lnTo>
                      <a:lnTo>
                        <a:pt x="53197" y="2428"/>
                      </a:lnTo>
                      <a:lnTo>
                        <a:pt x="56231" y="1012"/>
                      </a:lnTo>
                      <a:lnTo>
                        <a:pt x="56433" y="810"/>
                      </a:lnTo>
                      <a:lnTo>
                        <a:pt x="56433" y="405"/>
                      </a:lnTo>
                      <a:lnTo>
                        <a:pt x="5602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201" name="Google Shape;201;p3"/>
                <p:cNvSpPr/>
                <p:nvPr/>
              </p:nvSpPr>
              <p:spPr>
                <a:xfrm>
                  <a:off x="2682350" y="4404850"/>
                  <a:ext cx="505675" cy="1072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27" h="42881" extrusionOk="0">
                      <a:moveTo>
                        <a:pt x="19620" y="0"/>
                      </a:moveTo>
                      <a:lnTo>
                        <a:pt x="19013" y="202"/>
                      </a:lnTo>
                      <a:lnTo>
                        <a:pt x="18204" y="1011"/>
                      </a:lnTo>
                      <a:lnTo>
                        <a:pt x="17598" y="1821"/>
                      </a:lnTo>
                      <a:lnTo>
                        <a:pt x="16182" y="3843"/>
                      </a:lnTo>
                      <a:lnTo>
                        <a:pt x="13957" y="7686"/>
                      </a:lnTo>
                      <a:lnTo>
                        <a:pt x="11934" y="11529"/>
                      </a:lnTo>
                      <a:lnTo>
                        <a:pt x="9507" y="16384"/>
                      </a:lnTo>
                      <a:lnTo>
                        <a:pt x="7080" y="21238"/>
                      </a:lnTo>
                      <a:lnTo>
                        <a:pt x="5057" y="26295"/>
                      </a:lnTo>
                      <a:lnTo>
                        <a:pt x="3034" y="31352"/>
                      </a:lnTo>
                      <a:lnTo>
                        <a:pt x="1214" y="36611"/>
                      </a:lnTo>
                      <a:lnTo>
                        <a:pt x="607" y="39442"/>
                      </a:lnTo>
                      <a:lnTo>
                        <a:pt x="0" y="42072"/>
                      </a:lnTo>
                      <a:lnTo>
                        <a:pt x="0" y="42679"/>
                      </a:lnTo>
                      <a:lnTo>
                        <a:pt x="405" y="42881"/>
                      </a:lnTo>
                      <a:lnTo>
                        <a:pt x="809" y="42881"/>
                      </a:lnTo>
                      <a:lnTo>
                        <a:pt x="1214" y="42476"/>
                      </a:lnTo>
                      <a:lnTo>
                        <a:pt x="1618" y="40049"/>
                      </a:lnTo>
                      <a:lnTo>
                        <a:pt x="2225" y="37420"/>
                      </a:lnTo>
                      <a:lnTo>
                        <a:pt x="3843" y="32565"/>
                      </a:lnTo>
                      <a:lnTo>
                        <a:pt x="5664" y="27711"/>
                      </a:lnTo>
                      <a:lnTo>
                        <a:pt x="7889" y="22856"/>
                      </a:lnTo>
                      <a:lnTo>
                        <a:pt x="9911" y="18407"/>
                      </a:lnTo>
                      <a:lnTo>
                        <a:pt x="11934" y="14159"/>
                      </a:lnTo>
                      <a:lnTo>
                        <a:pt x="14159" y="9709"/>
                      </a:lnTo>
                      <a:lnTo>
                        <a:pt x="16586" y="5664"/>
                      </a:lnTo>
                      <a:lnTo>
                        <a:pt x="18204" y="3236"/>
                      </a:lnTo>
                      <a:lnTo>
                        <a:pt x="19013" y="2023"/>
                      </a:lnTo>
                      <a:lnTo>
                        <a:pt x="20025" y="1011"/>
                      </a:lnTo>
                      <a:lnTo>
                        <a:pt x="20227" y="607"/>
                      </a:lnTo>
                      <a:lnTo>
                        <a:pt x="20025" y="202"/>
                      </a:lnTo>
                      <a:lnTo>
                        <a:pt x="1962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202" name="Google Shape;202;p3"/>
                <p:cNvSpPr/>
                <p:nvPr/>
              </p:nvSpPr>
              <p:spPr>
                <a:xfrm>
                  <a:off x="4538150" y="4399775"/>
                  <a:ext cx="348950" cy="1036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958" h="41466" extrusionOk="0">
                      <a:moveTo>
                        <a:pt x="405" y="1"/>
                      </a:moveTo>
                      <a:lnTo>
                        <a:pt x="1" y="405"/>
                      </a:lnTo>
                      <a:lnTo>
                        <a:pt x="203" y="810"/>
                      </a:lnTo>
                      <a:lnTo>
                        <a:pt x="1821" y="4046"/>
                      </a:lnTo>
                      <a:lnTo>
                        <a:pt x="3237" y="7283"/>
                      </a:lnTo>
                      <a:lnTo>
                        <a:pt x="5664" y="13957"/>
                      </a:lnTo>
                      <a:lnTo>
                        <a:pt x="8698" y="23059"/>
                      </a:lnTo>
                      <a:lnTo>
                        <a:pt x="9912" y="27712"/>
                      </a:lnTo>
                      <a:lnTo>
                        <a:pt x="11125" y="32364"/>
                      </a:lnTo>
                      <a:lnTo>
                        <a:pt x="12137" y="36611"/>
                      </a:lnTo>
                      <a:lnTo>
                        <a:pt x="12744" y="40859"/>
                      </a:lnTo>
                      <a:lnTo>
                        <a:pt x="12946" y="41264"/>
                      </a:lnTo>
                      <a:lnTo>
                        <a:pt x="13553" y="41466"/>
                      </a:lnTo>
                      <a:lnTo>
                        <a:pt x="13957" y="41264"/>
                      </a:lnTo>
                      <a:lnTo>
                        <a:pt x="13957" y="40859"/>
                      </a:lnTo>
                      <a:lnTo>
                        <a:pt x="13350" y="36611"/>
                      </a:lnTo>
                      <a:lnTo>
                        <a:pt x="12541" y="32364"/>
                      </a:lnTo>
                      <a:lnTo>
                        <a:pt x="11328" y="28318"/>
                      </a:lnTo>
                      <a:lnTo>
                        <a:pt x="10316" y="24273"/>
                      </a:lnTo>
                      <a:lnTo>
                        <a:pt x="7282" y="15171"/>
                      </a:lnTo>
                      <a:lnTo>
                        <a:pt x="5664" y="10721"/>
                      </a:lnTo>
                      <a:lnTo>
                        <a:pt x="4046" y="6473"/>
                      </a:lnTo>
                      <a:lnTo>
                        <a:pt x="2630" y="3237"/>
                      </a:lnTo>
                      <a:lnTo>
                        <a:pt x="1214" y="203"/>
                      </a:lnTo>
                      <a:lnTo>
                        <a:pt x="81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203" name="Google Shape;203;p3"/>
                <p:cNvSpPr/>
                <p:nvPr/>
              </p:nvSpPr>
              <p:spPr>
                <a:xfrm>
                  <a:off x="3051475" y="4581825"/>
                  <a:ext cx="1603000" cy="232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120" h="9305" extrusionOk="0">
                      <a:moveTo>
                        <a:pt x="405" y="1"/>
                      </a:moveTo>
                      <a:lnTo>
                        <a:pt x="1" y="203"/>
                      </a:lnTo>
                      <a:lnTo>
                        <a:pt x="1" y="607"/>
                      </a:lnTo>
                      <a:lnTo>
                        <a:pt x="203" y="1012"/>
                      </a:lnTo>
                      <a:lnTo>
                        <a:pt x="3237" y="2630"/>
                      </a:lnTo>
                      <a:lnTo>
                        <a:pt x="6069" y="3844"/>
                      </a:lnTo>
                      <a:lnTo>
                        <a:pt x="9103" y="5057"/>
                      </a:lnTo>
                      <a:lnTo>
                        <a:pt x="12137" y="6271"/>
                      </a:lnTo>
                      <a:lnTo>
                        <a:pt x="15171" y="7080"/>
                      </a:lnTo>
                      <a:lnTo>
                        <a:pt x="18407" y="7889"/>
                      </a:lnTo>
                      <a:lnTo>
                        <a:pt x="21441" y="8496"/>
                      </a:lnTo>
                      <a:lnTo>
                        <a:pt x="24677" y="8900"/>
                      </a:lnTo>
                      <a:lnTo>
                        <a:pt x="27914" y="9305"/>
                      </a:lnTo>
                      <a:lnTo>
                        <a:pt x="34386" y="9305"/>
                      </a:lnTo>
                      <a:lnTo>
                        <a:pt x="37623" y="9103"/>
                      </a:lnTo>
                      <a:lnTo>
                        <a:pt x="40859" y="8900"/>
                      </a:lnTo>
                      <a:lnTo>
                        <a:pt x="44095" y="8294"/>
                      </a:lnTo>
                      <a:lnTo>
                        <a:pt x="47129" y="7687"/>
                      </a:lnTo>
                      <a:lnTo>
                        <a:pt x="50366" y="6878"/>
                      </a:lnTo>
                      <a:lnTo>
                        <a:pt x="53804" y="5664"/>
                      </a:lnTo>
                      <a:lnTo>
                        <a:pt x="57243" y="4450"/>
                      </a:lnTo>
                      <a:lnTo>
                        <a:pt x="60479" y="3035"/>
                      </a:lnTo>
                      <a:lnTo>
                        <a:pt x="63715" y="1214"/>
                      </a:lnTo>
                      <a:lnTo>
                        <a:pt x="64120" y="1012"/>
                      </a:lnTo>
                      <a:lnTo>
                        <a:pt x="63918" y="405"/>
                      </a:lnTo>
                      <a:lnTo>
                        <a:pt x="63715" y="203"/>
                      </a:lnTo>
                      <a:lnTo>
                        <a:pt x="63108" y="203"/>
                      </a:lnTo>
                      <a:lnTo>
                        <a:pt x="60277" y="1619"/>
                      </a:lnTo>
                      <a:lnTo>
                        <a:pt x="57445" y="3035"/>
                      </a:lnTo>
                      <a:lnTo>
                        <a:pt x="54411" y="4248"/>
                      </a:lnTo>
                      <a:lnTo>
                        <a:pt x="51377" y="5259"/>
                      </a:lnTo>
                      <a:lnTo>
                        <a:pt x="48343" y="6069"/>
                      </a:lnTo>
                      <a:lnTo>
                        <a:pt x="45309" y="6878"/>
                      </a:lnTo>
                      <a:lnTo>
                        <a:pt x="42275" y="7282"/>
                      </a:lnTo>
                      <a:lnTo>
                        <a:pt x="39039" y="7889"/>
                      </a:lnTo>
                      <a:lnTo>
                        <a:pt x="36005" y="8091"/>
                      </a:lnTo>
                      <a:lnTo>
                        <a:pt x="29734" y="8091"/>
                      </a:lnTo>
                      <a:lnTo>
                        <a:pt x="26498" y="7889"/>
                      </a:lnTo>
                      <a:lnTo>
                        <a:pt x="23262" y="7484"/>
                      </a:lnTo>
                      <a:lnTo>
                        <a:pt x="20228" y="7080"/>
                      </a:lnTo>
                      <a:lnTo>
                        <a:pt x="17194" y="6473"/>
                      </a:lnTo>
                      <a:lnTo>
                        <a:pt x="13957" y="5462"/>
                      </a:lnTo>
                      <a:lnTo>
                        <a:pt x="10721" y="4450"/>
                      </a:lnTo>
                      <a:lnTo>
                        <a:pt x="7282" y="3035"/>
                      </a:lnTo>
                      <a:lnTo>
                        <a:pt x="4046" y="1619"/>
                      </a:lnTo>
                      <a:lnTo>
                        <a:pt x="81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204" name="Google Shape;204;p3"/>
                <p:cNvSpPr/>
                <p:nvPr/>
              </p:nvSpPr>
              <p:spPr>
                <a:xfrm>
                  <a:off x="3344775" y="4505975"/>
                  <a:ext cx="80925" cy="22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37" h="8901" extrusionOk="0">
                      <a:moveTo>
                        <a:pt x="2225" y="0"/>
                      </a:moveTo>
                      <a:lnTo>
                        <a:pt x="2023" y="405"/>
                      </a:lnTo>
                      <a:lnTo>
                        <a:pt x="0" y="8293"/>
                      </a:lnTo>
                      <a:lnTo>
                        <a:pt x="203" y="8698"/>
                      </a:lnTo>
                      <a:lnTo>
                        <a:pt x="405" y="8900"/>
                      </a:lnTo>
                      <a:lnTo>
                        <a:pt x="809" y="8900"/>
                      </a:lnTo>
                      <a:lnTo>
                        <a:pt x="1214" y="8496"/>
                      </a:lnTo>
                      <a:lnTo>
                        <a:pt x="3237" y="810"/>
                      </a:lnTo>
                      <a:lnTo>
                        <a:pt x="3034" y="203"/>
                      </a:lnTo>
                      <a:lnTo>
                        <a:pt x="283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205" name="Google Shape;205;p3"/>
                <p:cNvSpPr/>
                <p:nvPr/>
              </p:nvSpPr>
              <p:spPr>
                <a:xfrm>
                  <a:off x="3450950" y="4536325"/>
                  <a:ext cx="60725" cy="232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29" h="9305" extrusionOk="0">
                      <a:moveTo>
                        <a:pt x="1619" y="0"/>
                      </a:moveTo>
                      <a:lnTo>
                        <a:pt x="1215" y="405"/>
                      </a:lnTo>
                      <a:lnTo>
                        <a:pt x="1" y="8495"/>
                      </a:lnTo>
                      <a:lnTo>
                        <a:pt x="1" y="9102"/>
                      </a:lnTo>
                      <a:lnTo>
                        <a:pt x="405" y="9304"/>
                      </a:lnTo>
                      <a:lnTo>
                        <a:pt x="810" y="9304"/>
                      </a:lnTo>
                      <a:lnTo>
                        <a:pt x="1215" y="8900"/>
                      </a:lnTo>
                      <a:lnTo>
                        <a:pt x="2428" y="607"/>
                      </a:lnTo>
                      <a:lnTo>
                        <a:pt x="2428" y="202"/>
                      </a:lnTo>
                      <a:lnTo>
                        <a:pt x="202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206" name="Google Shape;206;p3"/>
                <p:cNvSpPr/>
                <p:nvPr/>
              </p:nvSpPr>
              <p:spPr>
                <a:xfrm>
                  <a:off x="4305550" y="4495850"/>
                  <a:ext cx="91050" cy="22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42" h="8901" extrusionOk="0">
                      <a:moveTo>
                        <a:pt x="203" y="1"/>
                      </a:moveTo>
                      <a:lnTo>
                        <a:pt x="0" y="405"/>
                      </a:lnTo>
                      <a:lnTo>
                        <a:pt x="0" y="810"/>
                      </a:lnTo>
                      <a:lnTo>
                        <a:pt x="809" y="2630"/>
                      </a:lnTo>
                      <a:lnTo>
                        <a:pt x="1416" y="4653"/>
                      </a:lnTo>
                      <a:lnTo>
                        <a:pt x="2023" y="6474"/>
                      </a:lnTo>
                      <a:lnTo>
                        <a:pt x="2428" y="8496"/>
                      </a:lnTo>
                      <a:lnTo>
                        <a:pt x="2630" y="8901"/>
                      </a:lnTo>
                      <a:lnTo>
                        <a:pt x="3034" y="8901"/>
                      </a:lnTo>
                      <a:lnTo>
                        <a:pt x="3439" y="8698"/>
                      </a:lnTo>
                      <a:lnTo>
                        <a:pt x="3641" y="8294"/>
                      </a:lnTo>
                      <a:lnTo>
                        <a:pt x="3034" y="6069"/>
                      </a:lnTo>
                      <a:lnTo>
                        <a:pt x="2630" y="4249"/>
                      </a:lnTo>
                      <a:lnTo>
                        <a:pt x="1821" y="2226"/>
                      </a:lnTo>
                      <a:lnTo>
                        <a:pt x="1012" y="203"/>
                      </a:lnTo>
                      <a:lnTo>
                        <a:pt x="60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207" name="Google Shape;207;p3"/>
                <p:cNvSpPr/>
                <p:nvPr/>
              </p:nvSpPr>
              <p:spPr>
                <a:xfrm>
                  <a:off x="4396575" y="4470575"/>
                  <a:ext cx="80925" cy="212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37" h="8496" extrusionOk="0">
                      <a:moveTo>
                        <a:pt x="405" y="1"/>
                      </a:moveTo>
                      <a:lnTo>
                        <a:pt x="0" y="203"/>
                      </a:lnTo>
                      <a:lnTo>
                        <a:pt x="0" y="607"/>
                      </a:lnTo>
                      <a:lnTo>
                        <a:pt x="2225" y="8091"/>
                      </a:lnTo>
                      <a:lnTo>
                        <a:pt x="2427" y="8294"/>
                      </a:lnTo>
                      <a:lnTo>
                        <a:pt x="2832" y="8496"/>
                      </a:lnTo>
                      <a:lnTo>
                        <a:pt x="3236" y="8091"/>
                      </a:lnTo>
                      <a:lnTo>
                        <a:pt x="3236" y="7687"/>
                      </a:lnTo>
                      <a:lnTo>
                        <a:pt x="1011" y="405"/>
                      </a:lnTo>
                      <a:lnTo>
                        <a:pt x="80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</p:grpSp>
        </p:grpSp>
      </p:grpSp>
      <p:sp>
        <p:nvSpPr>
          <p:cNvPr id="208" name="Google Shape;208;p3"/>
          <p:cNvSpPr/>
          <p:nvPr/>
        </p:nvSpPr>
        <p:spPr>
          <a:xfrm rot="3346069">
            <a:off x="1678746" y="1695856"/>
            <a:ext cx="773101" cy="1127569"/>
          </a:xfrm>
          <a:custGeom>
            <a:avLst/>
            <a:gdLst/>
            <a:ahLst/>
            <a:cxnLst/>
            <a:rect l="l" t="t" r="r" b="b"/>
            <a:pathLst>
              <a:path w="21917" h="31966" extrusionOk="0">
                <a:moveTo>
                  <a:pt x="21917" y="31966"/>
                </a:moveTo>
                <a:cubicBezTo>
                  <a:pt x="13557" y="30294"/>
                  <a:pt x="4482" y="24861"/>
                  <a:pt x="1173" y="17004"/>
                </a:cubicBezTo>
                <a:cubicBezTo>
                  <a:pt x="-1062" y="11696"/>
                  <a:pt x="162" y="4072"/>
                  <a:pt x="4234" y="0"/>
                </a:cubicBezTo>
              </a:path>
            </a:pathLst>
          </a:custGeom>
          <a:noFill/>
          <a:ln w="19050" cap="flat" cmpd="sng">
            <a:solidFill>
              <a:srgbClr val="25A0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09" name="Google Shape;209;p3"/>
          <p:cNvSpPr/>
          <p:nvPr/>
        </p:nvSpPr>
        <p:spPr>
          <a:xfrm>
            <a:off x="3286462" y="4176982"/>
            <a:ext cx="609444" cy="966449"/>
          </a:xfrm>
          <a:custGeom>
            <a:avLst/>
            <a:gdLst/>
            <a:ahLst/>
            <a:cxnLst/>
            <a:rect l="l" t="t" r="r" b="b"/>
            <a:pathLst>
              <a:path w="30651" h="48606" extrusionOk="0">
                <a:moveTo>
                  <a:pt x="12694" y="0"/>
                </a:moveTo>
                <a:lnTo>
                  <a:pt x="15635" y="2322"/>
                </a:lnTo>
                <a:lnTo>
                  <a:pt x="15945" y="2787"/>
                </a:lnTo>
                <a:lnTo>
                  <a:pt x="16254" y="3251"/>
                </a:lnTo>
                <a:lnTo>
                  <a:pt x="16564" y="4644"/>
                </a:lnTo>
                <a:lnTo>
                  <a:pt x="16873" y="6347"/>
                </a:lnTo>
                <a:lnTo>
                  <a:pt x="13313" y="7740"/>
                </a:lnTo>
                <a:lnTo>
                  <a:pt x="11146" y="6192"/>
                </a:lnTo>
                <a:lnTo>
                  <a:pt x="9443" y="5109"/>
                </a:lnTo>
                <a:lnTo>
                  <a:pt x="7895" y="4489"/>
                </a:lnTo>
                <a:lnTo>
                  <a:pt x="3871" y="3406"/>
                </a:lnTo>
                <a:lnTo>
                  <a:pt x="1" y="6192"/>
                </a:lnTo>
                <a:lnTo>
                  <a:pt x="1" y="6347"/>
                </a:lnTo>
                <a:lnTo>
                  <a:pt x="310" y="6502"/>
                </a:lnTo>
                <a:lnTo>
                  <a:pt x="1704" y="6966"/>
                </a:lnTo>
                <a:lnTo>
                  <a:pt x="3871" y="7431"/>
                </a:lnTo>
                <a:lnTo>
                  <a:pt x="4954" y="7895"/>
                </a:lnTo>
                <a:lnTo>
                  <a:pt x="6193" y="8514"/>
                </a:lnTo>
                <a:lnTo>
                  <a:pt x="7121" y="9288"/>
                </a:lnTo>
                <a:lnTo>
                  <a:pt x="8050" y="10062"/>
                </a:lnTo>
                <a:lnTo>
                  <a:pt x="9443" y="11455"/>
                </a:lnTo>
                <a:lnTo>
                  <a:pt x="9908" y="12074"/>
                </a:lnTo>
                <a:lnTo>
                  <a:pt x="9134" y="13313"/>
                </a:lnTo>
                <a:lnTo>
                  <a:pt x="8514" y="14706"/>
                </a:lnTo>
                <a:lnTo>
                  <a:pt x="8050" y="15944"/>
                </a:lnTo>
                <a:lnTo>
                  <a:pt x="7431" y="17647"/>
                </a:lnTo>
                <a:lnTo>
                  <a:pt x="6967" y="19969"/>
                </a:lnTo>
                <a:lnTo>
                  <a:pt x="6193" y="24303"/>
                </a:lnTo>
                <a:lnTo>
                  <a:pt x="6193" y="25541"/>
                </a:lnTo>
                <a:lnTo>
                  <a:pt x="6038" y="27708"/>
                </a:lnTo>
                <a:lnTo>
                  <a:pt x="6193" y="32971"/>
                </a:lnTo>
                <a:lnTo>
                  <a:pt x="6502" y="41485"/>
                </a:lnTo>
                <a:lnTo>
                  <a:pt x="6502" y="42259"/>
                </a:lnTo>
                <a:lnTo>
                  <a:pt x="6812" y="42878"/>
                </a:lnTo>
                <a:lnTo>
                  <a:pt x="7121" y="43497"/>
                </a:lnTo>
                <a:lnTo>
                  <a:pt x="7431" y="43962"/>
                </a:lnTo>
                <a:lnTo>
                  <a:pt x="8050" y="44736"/>
                </a:lnTo>
                <a:lnTo>
                  <a:pt x="8360" y="44891"/>
                </a:lnTo>
                <a:lnTo>
                  <a:pt x="12694" y="46748"/>
                </a:lnTo>
                <a:lnTo>
                  <a:pt x="16099" y="47986"/>
                </a:lnTo>
                <a:lnTo>
                  <a:pt x="18112" y="48606"/>
                </a:lnTo>
                <a:lnTo>
                  <a:pt x="19040" y="48606"/>
                </a:lnTo>
                <a:lnTo>
                  <a:pt x="19969" y="48296"/>
                </a:lnTo>
                <a:lnTo>
                  <a:pt x="21053" y="47832"/>
                </a:lnTo>
                <a:lnTo>
                  <a:pt x="22291" y="47522"/>
                </a:lnTo>
                <a:lnTo>
                  <a:pt x="22910" y="47367"/>
                </a:lnTo>
                <a:lnTo>
                  <a:pt x="23684" y="47058"/>
                </a:lnTo>
                <a:lnTo>
                  <a:pt x="25232" y="46129"/>
                </a:lnTo>
                <a:lnTo>
                  <a:pt x="26780" y="45045"/>
                </a:lnTo>
                <a:lnTo>
                  <a:pt x="27090" y="43188"/>
                </a:lnTo>
                <a:lnTo>
                  <a:pt x="27554" y="40711"/>
                </a:lnTo>
                <a:lnTo>
                  <a:pt x="27709" y="39473"/>
                </a:lnTo>
                <a:lnTo>
                  <a:pt x="27864" y="37151"/>
                </a:lnTo>
                <a:lnTo>
                  <a:pt x="27864" y="33745"/>
                </a:lnTo>
                <a:lnTo>
                  <a:pt x="28173" y="31269"/>
                </a:lnTo>
                <a:lnTo>
                  <a:pt x="28483" y="29102"/>
                </a:lnTo>
                <a:lnTo>
                  <a:pt x="30650" y="18576"/>
                </a:lnTo>
                <a:lnTo>
                  <a:pt x="28328" y="14087"/>
                </a:lnTo>
                <a:lnTo>
                  <a:pt x="25851" y="9288"/>
                </a:lnTo>
                <a:lnTo>
                  <a:pt x="25387" y="8669"/>
                </a:lnTo>
                <a:lnTo>
                  <a:pt x="24613" y="8050"/>
                </a:lnTo>
                <a:lnTo>
                  <a:pt x="23530" y="7276"/>
                </a:lnTo>
                <a:lnTo>
                  <a:pt x="22446" y="6811"/>
                </a:lnTo>
                <a:lnTo>
                  <a:pt x="20434" y="6347"/>
                </a:lnTo>
                <a:lnTo>
                  <a:pt x="19505" y="6192"/>
                </a:lnTo>
                <a:lnTo>
                  <a:pt x="19040" y="4799"/>
                </a:lnTo>
                <a:lnTo>
                  <a:pt x="18421" y="3096"/>
                </a:lnTo>
                <a:lnTo>
                  <a:pt x="17647" y="1548"/>
                </a:lnTo>
                <a:lnTo>
                  <a:pt x="17338" y="1084"/>
                </a:lnTo>
                <a:lnTo>
                  <a:pt x="17028" y="620"/>
                </a:lnTo>
                <a:lnTo>
                  <a:pt x="16564" y="465"/>
                </a:lnTo>
                <a:lnTo>
                  <a:pt x="15945" y="310"/>
                </a:lnTo>
                <a:lnTo>
                  <a:pt x="14551" y="155"/>
                </a:lnTo>
                <a:lnTo>
                  <a:pt x="12694" y="0"/>
                </a:lnTo>
                <a:close/>
              </a:path>
            </a:pathLst>
          </a:custGeom>
          <a:solidFill>
            <a:srgbClr val="3BD3E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10" name="Google Shape;210;p3"/>
          <p:cNvSpPr/>
          <p:nvPr/>
        </p:nvSpPr>
        <p:spPr>
          <a:xfrm>
            <a:off x="4563767" y="4312407"/>
            <a:ext cx="461691" cy="818716"/>
          </a:xfrm>
          <a:custGeom>
            <a:avLst/>
            <a:gdLst/>
            <a:ahLst/>
            <a:cxnLst/>
            <a:rect l="l" t="t" r="r" b="b"/>
            <a:pathLst>
              <a:path w="23220" h="41176" extrusionOk="0">
                <a:moveTo>
                  <a:pt x="13313" y="11919"/>
                </a:moveTo>
                <a:lnTo>
                  <a:pt x="14706" y="12074"/>
                </a:lnTo>
                <a:lnTo>
                  <a:pt x="15325" y="12074"/>
                </a:lnTo>
                <a:lnTo>
                  <a:pt x="15635" y="13622"/>
                </a:lnTo>
                <a:lnTo>
                  <a:pt x="12539" y="14087"/>
                </a:lnTo>
                <a:lnTo>
                  <a:pt x="12384" y="13777"/>
                </a:lnTo>
                <a:lnTo>
                  <a:pt x="12384" y="13003"/>
                </a:lnTo>
                <a:lnTo>
                  <a:pt x="12539" y="12539"/>
                </a:lnTo>
                <a:lnTo>
                  <a:pt x="12693" y="12229"/>
                </a:lnTo>
                <a:lnTo>
                  <a:pt x="12848" y="11919"/>
                </a:lnTo>
                <a:close/>
                <a:moveTo>
                  <a:pt x="3406" y="0"/>
                </a:moveTo>
                <a:lnTo>
                  <a:pt x="1394" y="620"/>
                </a:lnTo>
                <a:lnTo>
                  <a:pt x="3096" y="4180"/>
                </a:lnTo>
                <a:lnTo>
                  <a:pt x="4489" y="6811"/>
                </a:lnTo>
                <a:lnTo>
                  <a:pt x="5263" y="7895"/>
                </a:lnTo>
                <a:lnTo>
                  <a:pt x="5728" y="8669"/>
                </a:lnTo>
                <a:lnTo>
                  <a:pt x="6347" y="9288"/>
                </a:lnTo>
                <a:lnTo>
                  <a:pt x="6811" y="10217"/>
                </a:lnTo>
                <a:lnTo>
                  <a:pt x="7585" y="12074"/>
                </a:lnTo>
                <a:lnTo>
                  <a:pt x="8359" y="14551"/>
                </a:lnTo>
                <a:lnTo>
                  <a:pt x="6347" y="17802"/>
                </a:lnTo>
                <a:lnTo>
                  <a:pt x="3715" y="23529"/>
                </a:lnTo>
                <a:lnTo>
                  <a:pt x="1703" y="27863"/>
                </a:lnTo>
                <a:lnTo>
                  <a:pt x="310" y="30649"/>
                </a:lnTo>
                <a:lnTo>
                  <a:pt x="0" y="31423"/>
                </a:lnTo>
                <a:lnTo>
                  <a:pt x="0" y="32197"/>
                </a:lnTo>
                <a:lnTo>
                  <a:pt x="0" y="33126"/>
                </a:lnTo>
                <a:lnTo>
                  <a:pt x="155" y="34055"/>
                </a:lnTo>
                <a:lnTo>
                  <a:pt x="465" y="35293"/>
                </a:lnTo>
                <a:lnTo>
                  <a:pt x="620" y="35912"/>
                </a:lnTo>
                <a:lnTo>
                  <a:pt x="3251" y="38544"/>
                </a:lnTo>
                <a:lnTo>
                  <a:pt x="5109" y="40247"/>
                </a:lnTo>
                <a:lnTo>
                  <a:pt x="5883" y="40866"/>
                </a:lnTo>
                <a:lnTo>
                  <a:pt x="6347" y="41175"/>
                </a:lnTo>
                <a:lnTo>
                  <a:pt x="8359" y="41175"/>
                </a:lnTo>
                <a:lnTo>
                  <a:pt x="12074" y="41021"/>
                </a:lnTo>
                <a:lnTo>
                  <a:pt x="19504" y="40401"/>
                </a:lnTo>
                <a:lnTo>
                  <a:pt x="20588" y="40247"/>
                </a:lnTo>
                <a:lnTo>
                  <a:pt x="21362" y="39937"/>
                </a:lnTo>
                <a:lnTo>
                  <a:pt x="21981" y="39627"/>
                </a:lnTo>
                <a:lnTo>
                  <a:pt x="22446" y="39163"/>
                </a:lnTo>
                <a:lnTo>
                  <a:pt x="23065" y="38389"/>
                </a:lnTo>
                <a:lnTo>
                  <a:pt x="23219" y="38080"/>
                </a:lnTo>
                <a:lnTo>
                  <a:pt x="23219" y="33126"/>
                </a:lnTo>
                <a:lnTo>
                  <a:pt x="22755" y="25541"/>
                </a:lnTo>
                <a:lnTo>
                  <a:pt x="19814" y="14551"/>
                </a:lnTo>
                <a:lnTo>
                  <a:pt x="19504" y="14087"/>
                </a:lnTo>
                <a:lnTo>
                  <a:pt x="18885" y="13777"/>
                </a:lnTo>
                <a:lnTo>
                  <a:pt x="18266" y="13313"/>
                </a:lnTo>
                <a:lnTo>
                  <a:pt x="18576" y="12229"/>
                </a:lnTo>
                <a:lnTo>
                  <a:pt x="18885" y="10526"/>
                </a:lnTo>
                <a:lnTo>
                  <a:pt x="19350" y="6656"/>
                </a:lnTo>
                <a:lnTo>
                  <a:pt x="19659" y="1858"/>
                </a:lnTo>
                <a:lnTo>
                  <a:pt x="19195" y="1393"/>
                </a:lnTo>
                <a:lnTo>
                  <a:pt x="18576" y="620"/>
                </a:lnTo>
                <a:lnTo>
                  <a:pt x="18266" y="465"/>
                </a:lnTo>
                <a:lnTo>
                  <a:pt x="17337" y="465"/>
                </a:lnTo>
                <a:lnTo>
                  <a:pt x="17183" y="2787"/>
                </a:lnTo>
                <a:lnTo>
                  <a:pt x="17337" y="6347"/>
                </a:lnTo>
                <a:lnTo>
                  <a:pt x="17337" y="7585"/>
                </a:lnTo>
                <a:lnTo>
                  <a:pt x="17183" y="9133"/>
                </a:lnTo>
                <a:lnTo>
                  <a:pt x="16873" y="10991"/>
                </a:lnTo>
                <a:lnTo>
                  <a:pt x="15635" y="9443"/>
                </a:lnTo>
                <a:lnTo>
                  <a:pt x="13932" y="9598"/>
                </a:lnTo>
                <a:lnTo>
                  <a:pt x="12693" y="9598"/>
                </a:lnTo>
                <a:lnTo>
                  <a:pt x="11765" y="9752"/>
                </a:lnTo>
                <a:lnTo>
                  <a:pt x="11455" y="10062"/>
                </a:lnTo>
                <a:lnTo>
                  <a:pt x="11300" y="10526"/>
                </a:lnTo>
                <a:lnTo>
                  <a:pt x="10991" y="11919"/>
                </a:lnTo>
                <a:lnTo>
                  <a:pt x="10681" y="13777"/>
                </a:lnTo>
                <a:lnTo>
                  <a:pt x="3406" y="0"/>
                </a:lnTo>
                <a:close/>
              </a:path>
            </a:pathLst>
          </a:custGeom>
          <a:solidFill>
            <a:srgbClr val="3BD3E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11" name="Google Shape;211;p3"/>
          <p:cNvSpPr/>
          <p:nvPr/>
        </p:nvSpPr>
        <p:spPr>
          <a:xfrm>
            <a:off x="1879896" y="3949219"/>
            <a:ext cx="470937" cy="597116"/>
          </a:xfrm>
          <a:custGeom>
            <a:avLst/>
            <a:gdLst/>
            <a:ahLst/>
            <a:cxnLst/>
            <a:rect l="l" t="t" r="r" b="b"/>
            <a:pathLst>
              <a:path w="23685" h="30031" extrusionOk="0">
                <a:moveTo>
                  <a:pt x="15945" y="1"/>
                </a:moveTo>
                <a:lnTo>
                  <a:pt x="15016" y="310"/>
                </a:lnTo>
                <a:lnTo>
                  <a:pt x="14087" y="775"/>
                </a:lnTo>
                <a:lnTo>
                  <a:pt x="13313" y="1239"/>
                </a:lnTo>
                <a:lnTo>
                  <a:pt x="12384" y="1858"/>
                </a:lnTo>
                <a:lnTo>
                  <a:pt x="11146" y="2942"/>
                </a:lnTo>
                <a:lnTo>
                  <a:pt x="10682" y="3406"/>
                </a:lnTo>
                <a:lnTo>
                  <a:pt x="1" y="6192"/>
                </a:lnTo>
                <a:lnTo>
                  <a:pt x="156" y="7431"/>
                </a:lnTo>
                <a:lnTo>
                  <a:pt x="620" y="9907"/>
                </a:lnTo>
                <a:lnTo>
                  <a:pt x="1084" y="11301"/>
                </a:lnTo>
                <a:lnTo>
                  <a:pt x="1394" y="12694"/>
                </a:lnTo>
                <a:lnTo>
                  <a:pt x="1858" y="13777"/>
                </a:lnTo>
                <a:lnTo>
                  <a:pt x="2323" y="14397"/>
                </a:lnTo>
                <a:lnTo>
                  <a:pt x="4645" y="14087"/>
                </a:lnTo>
                <a:lnTo>
                  <a:pt x="4026" y="16409"/>
                </a:lnTo>
                <a:lnTo>
                  <a:pt x="10682" y="19659"/>
                </a:lnTo>
                <a:lnTo>
                  <a:pt x="6967" y="28328"/>
                </a:lnTo>
                <a:lnTo>
                  <a:pt x="7276" y="28792"/>
                </a:lnTo>
                <a:lnTo>
                  <a:pt x="7586" y="29102"/>
                </a:lnTo>
                <a:lnTo>
                  <a:pt x="8205" y="29411"/>
                </a:lnTo>
                <a:lnTo>
                  <a:pt x="9134" y="29721"/>
                </a:lnTo>
                <a:lnTo>
                  <a:pt x="10372" y="30031"/>
                </a:lnTo>
                <a:lnTo>
                  <a:pt x="13623" y="30031"/>
                </a:lnTo>
                <a:lnTo>
                  <a:pt x="15635" y="29876"/>
                </a:lnTo>
                <a:lnTo>
                  <a:pt x="17338" y="29566"/>
                </a:lnTo>
                <a:lnTo>
                  <a:pt x="18886" y="29102"/>
                </a:lnTo>
                <a:lnTo>
                  <a:pt x="20279" y="28638"/>
                </a:lnTo>
                <a:lnTo>
                  <a:pt x="22136" y="27864"/>
                </a:lnTo>
                <a:lnTo>
                  <a:pt x="22910" y="27554"/>
                </a:lnTo>
                <a:lnTo>
                  <a:pt x="23530" y="14087"/>
                </a:lnTo>
                <a:lnTo>
                  <a:pt x="23684" y="12849"/>
                </a:lnTo>
                <a:lnTo>
                  <a:pt x="23684" y="10062"/>
                </a:lnTo>
                <a:lnTo>
                  <a:pt x="23684" y="6966"/>
                </a:lnTo>
                <a:lnTo>
                  <a:pt x="23375" y="5573"/>
                </a:lnTo>
                <a:lnTo>
                  <a:pt x="23065" y="4645"/>
                </a:lnTo>
                <a:lnTo>
                  <a:pt x="22601" y="3871"/>
                </a:lnTo>
                <a:lnTo>
                  <a:pt x="21827" y="3097"/>
                </a:lnTo>
                <a:lnTo>
                  <a:pt x="20898" y="2323"/>
                </a:lnTo>
                <a:lnTo>
                  <a:pt x="19969" y="1549"/>
                </a:lnTo>
                <a:lnTo>
                  <a:pt x="18886" y="929"/>
                </a:lnTo>
                <a:lnTo>
                  <a:pt x="17802" y="465"/>
                </a:lnTo>
                <a:lnTo>
                  <a:pt x="16873" y="156"/>
                </a:lnTo>
                <a:lnTo>
                  <a:pt x="15945" y="1"/>
                </a:lnTo>
                <a:close/>
              </a:path>
            </a:pathLst>
          </a:custGeom>
          <a:solidFill>
            <a:srgbClr val="3BD3E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12" name="Google Shape;212;p3"/>
          <p:cNvSpPr/>
          <p:nvPr/>
        </p:nvSpPr>
        <p:spPr>
          <a:xfrm>
            <a:off x="1842971" y="4497064"/>
            <a:ext cx="640204" cy="864885"/>
          </a:xfrm>
          <a:custGeom>
            <a:avLst/>
            <a:gdLst/>
            <a:ahLst/>
            <a:cxnLst/>
            <a:rect l="l" t="t" r="r" b="b"/>
            <a:pathLst>
              <a:path w="32198" h="43498" extrusionOk="0">
                <a:moveTo>
                  <a:pt x="24767" y="1"/>
                </a:moveTo>
                <a:lnTo>
                  <a:pt x="23993" y="311"/>
                </a:lnTo>
                <a:lnTo>
                  <a:pt x="22136" y="1239"/>
                </a:lnTo>
                <a:lnTo>
                  <a:pt x="20898" y="1704"/>
                </a:lnTo>
                <a:lnTo>
                  <a:pt x="19659" y="2168"/>
                </a:lnTo>
                <a:lnTo>
                  <a:pt x="18111" y="2478"/>
                </a:lnTo>
                <a:lnTo>
                  <a:pt x="15325" y="2478"/>
                </a:lnTo>
                <a:lnTo>
                  <a:pt x="13932" y="2168"/>
                </a:lnTo>
                <a:lnTo>
                  <a:pt x="11300" y="1704"/>
                </a:lnTo>
                <a:lnTo>
                  <a:pt x="8824" y="775"/>
                </a:lnTo>
                <a:lnTo>
                  <a:pt x="3870" y="14397"/>
                </a:lnTo>
                <a:lnTo>
                  <a:pt x="465" y="33901"/>
                </a:lnTo>
                <a:lnTo>
                  <a:pt x="0" y="39938"/>
                </a:lnTo>
                <a:lnTo>
                  <a:pt x="1703" y="40557"/>
                </a:lnTo>
                <a:lnTo>
                  <a:pt x="5883" y="41795"/>
                </a:lnTo>
                <a:lnTo>
                  <a:pt x="8514" y="42414"/>
                </a:lnTo>
                <a:lnTo>
                  <a:pt x="10991" y="43034"/>
                </a:lnTo>
                <a:lnTo>
                  <a:pt x="13467" y="43343"/>
                </a:lnTo>
                <a:lnTo>
                  <a:pt x="15635" y="43498"/>
                </a:lnTo>
                <a:lnTo>
                  <a:pt x="17647" y="43343"/>
                </a:lnTo>
                <a:lnTo>
                  <a:pt x="19659" y="43034"/>
                </a:lnTo>
                <a:lnTo>
                  <a:pt x="23529" y="42414"/>
                </a:lnTo>
                <a:lnTo>
                  <a:pt x="26470" y="41795"/>
                </a:lnTo>
                <a:lnTo>
                  <a:pt x="27554" y="41486"/>
                </a:lnTo>
                <a:lnTo>
                  <a:pt x="32198" y="37925"/>
                </a:lnTo>
                <a:lnTo>
                  <a:pt x="32043" y="30650"/>
                </a:lnTo>
                <a:lnTo>
                  <a:pt x="31888" y="24923"/>
                </a:lnTo>
                <a:lnTo>
                  <a:pt x="31733" y="22601"/>
                </a:lnTo>
                <a:lnTo>
                  <a:pt x="31424" y="20898"/>
                </a:lnTo>
                <a:lnTo>
                  <a:pt x="30030" y="16254"/>
                </a:lnTo>
                <a:lnTo>
                  <a:pt x="27863" y="9289"/>
                </a:lnTo>
                <a:lnTo>
                  <a:pt x="24767" y="1"/>
                </a:lnTo>
                <a:close/>
              </a:path>
            </a:pathLst>
          </a:custGeom>
          <a:solidFill>
            <a:srgbClr val="3BD3E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13" name="Google Shape;213;p3"/>
          <p:cNvSpPr/>
          <p:nvPr/>
        </p:nvSpPr>
        <p:spPr>
          <a:xfrm>
            <a:off x="233276" y="5309617"/>
            <a:ext cx="5678600" cy="1508151"/>
          </a:xfrm>
          <a:custGeom>
            <a:avLst/>
            <a:gdLst/>
            <a:ahLst/>
            <a:cxnLst/>
            <a:rect l="l" t="t" r="r" b="b"/>
            <a:pathLst>
              <a:path w="285596" h="75850" extrusionOk="0">
                <a:moveTo>
                  <a:pt x="310" y="0"/>
                </a:moveTo>
                <a:lnTo>
                  <a:pt x="0" y="310"/>
                </a:lnTo>
                <a:lnTo>
                  <a:pt x="155" y="620"/>
                </a:lnTo>
                <a:lnTo>
                  <a:pt x="310" y="929"/>
                </a:lnTo>
                <a:lnTo>
                  <a:pt x="2786" y="1703"/>
                </a:lnTo>
                <a:lnTo>
                  <a:pt x="5108" y="2477"/>
                </a:lnTo>
                <a:lnTo>
                  <a:pt x="9907" y="3715"/>
                </a:lnTo>
                <a:lnTo>
                  <a:pt x="30959" y="9443"/>
                </a:lnTo>
                <a:lnTo>
                  <a:pt x="60679" y="17337"/>
                </a:lnTo>
                <a:lnTo>
                  <a:pt x="96127" y="26780"/>
                </a:lnTo>
                <a:lnTo>
                  <a:pt x="134981" y="36841"/>
                </a:lnTo>
                <a:lnTo>
                  <a:pt x="174298" y="47058"/>
                </a:lnTo>
                <a:lnTo>
                  <a:pt x="211449" y="56810"/>
                </a:lnTo>
                <a:lnTo>
                  <a:pt x="243956" y="65168"/>
                </a:lnTo>
                <a:lnTo>
                  <a:pt x="268877" y="71670"/>
                </a:lnTo>
                <a:lnTo>
                  <a:pt x="283428" y="75540"/>
                </a:lnTo>
                <a:lnTo>
                  <a:pt x="285131" y="75849"/>
                </a:lnTo>
                <a:lnTo>
                  <a:pt x="285440" y="75849"/>
                </a:lnTo>
                <a:lnTo>
                  <a:pt x="285595" y="75540"/>
                </a:lnTo>
                <a:lnTo>
                  <a:pt x="285595" y="75230"/>
                </a:lnTo>
                <a:lnTo>
                  <a:pt x="285286" y="75075"/>
                </a:lnTo>
                <a:lnTo>
                  <a:pt x="273676" y="71979"/>
                </a:lnTo>
                <a:lnTo>
                  <a:pt x="251076" y="66097"/>
                </a:lnTo>
                <a:lnTo>
                  <a:pt x="220117" y="58048"/>
                </a:lnTo>
                <a:lnTo>
                  <a:pt x="183895" y="48606"/>
                </a:lnTo>
                <a:lnTo>
                  <a:pt x="144733" y="38389"/>
                </a:lnTo>
                <a:lnTo>
                  <a:pt x="105570" y="28173"/>
                </a:lnTo>
                <a:lnTo>
                  <a:pt x="69038" y="18576"/>
                </a:lnTo>
                <a:lnTo>
                  <a:pt x="37615" y="10372"/>
                </a:lnTo>
                <a:lnTo>
                  <a:pt x="14396" y="4025"/>
                </a:lnTo>
                <a:lnTo>
                  <a:pt x="8049" y="2322"/>
                </a:lnTo>
                <a:lnTo>
                  <a:pt x="1703" y="310"/>
                </a:lnTo>
                <a:lnTo>
                  <a:pt x="61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14" name="Google Shape;214;p3"/>
          <p:cNvSpPr/>
          <p:nvPr/>
        </p:nvSpPr>
        <p:spPr>
          <a:xfrm>
            <a:off x="2729390" y="3333670"/>
            <a:ext cx="366271" cy="129281"/>
          </a:xfrm>
          <a:custGeom>
            <a:avLst/>
            <a:gdLst/>
            <a:ahLst/>
            <a:cxnLst/>
            <a:rect l="l" t="t" r="r" b="b"/>
            <a:pathLst>
              <a:path w="18421" h="6502" extrusionOk="0">
                <a:moveTo>
                  <a:pt x="12384" y="0"/>
                </a:moveTo>
                <a:lnTo>
                  <a:pt x="10836" y="310"/>
                </a:lnTo>
                <a:lnTo>
                  <a:pt x="9443" y="619"/>
                </a:lnTo>
                <a:lnTo>
                  <a:pt x="6656" y="1548"/>
                </a:lnTo>
                <a:lnTo>
                  <a:pt x="3560" y="2322"/>
                </a:lnTo>
                <a:lnTo>
                  <a:pt x="310" y="2941"/>
                </a:lnTo>
                <a:lnTo>
                  <a:pt x="0" y="3096"/>
                </a:lnTo>
                <a:lnTo>
                  <a:pt x="0" y="3405"/>
                </a:lnTo>
                <a:lnTo>
                  <a:pt x="310" y="3715"/>
                </a:lnTo>
                <a:lnTo>
                  <a:pt x="619" y="3870"/>
                </a:lnTo>
                <a:lnTo>
                  <a:pt x="3251" y="3405"/>
                </a:lnTo>
                <a:lnTo>
                  <a:pt x="5882" y="2786"/>
                </a:lnTo>
                <a:lnTo>
                  <a:pt x="8359" y="2012"/>
                </a:lnTo>
                <a:lnTo>
                  <a:pt x="10990" y="1238"/>
                </a:lnTo>
                <a:lnTo>
                  <a:pt x="12074" y="929"/>
                </a:lnTo>
                <a:lnTo>
                  <a:pt x="12693" y="929"/>
                </a:lnTo>
                <a:lnTo>
                  <a:pt x="13312" y="1084"/>
                </a:lnTo>
                <a:lnTo>
                  <a:pt x="13932" y="1238"/>
                </a:lnTo>
                <a:lnTo>
                  <a:pt x="14396" y="1548"/>
                </a:lnTo>
                <a:lnTo>
                  <a:pt x="15325" y="2322"/>
                </a:lnTo>
                <a:lnTo>
                  <a:pt x="16099" y="3096"/>
                </a:lnTo>
                <a:lnTo>
                  <a:pt x="16873" y="4025"/>
                </a:lnTo>
                <a:lnTo>
                  <a:pt x="17337" y="4953"/>
                </a:lnTo>
                <a:lnTo>
                  <a:pt x="17492" y="5573"/>
                </a:lnTo>
                <a:lnTo>
                  <a:pt x="17492" y="6037"/>
                </a:lnTo>
                <a:lnTo>
                  <a:pt x="17647" y="6501"/>
                </a:lnTo>
                <a:lnTo>
                  <a:pt x="18266" y="6501"/>
                </a:lnTo>
                <a:lnTo>
                  <a:pt x="18421" y="6037"/>
                </a:lnTo>
                <a:lnTo>
                  <a:pt x="18421" y="5573"/>
                </a:lnTo>
                <a:lnTo>
                  <a:pt x="18266" y="4953"/>
                </a:lnTo>
                <a:lnTo>
                  <a:pt x="17956" y="3870"/>
                </a:lnTo>
                <a:lnTo>
                  <a:pt x="17182" y="2941"/>
                </a:lnTo>
                <a:lnTo>
                  <a:pt x="16408" y="2012"/>
                </a:lnTo>
                <a:lnTo>
                  <a:pt x="15634" y="1238"/>
                </a:lnTo>
                <a:lnTo>
                  <a:pt x="14551" y="619"/>
                </a:lnTo>
                <a:lnTo>
                  <a:pt x="13467" y="155"/>
                </a:lnTo>
                <a:lnTo>
                  <a:pt x="12384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15" name="Google Shape;215;p3"/>
          <p:cNvSpPr/>
          <p:nvPr/>
        </p:nvSpPr>
        <p:spPr>
          <a:xfrm>
            <a:off x="3049473" y="3450624"/>
            <a:ext cx="89276" cy="323184"/>
          </a:xfrm>
          <a:custGeom>
            <a:avLst/>
            <a:gdLst/>
            <a:ahLst/>
            <a:cxnLst/>
            <a:rect l="l" t="t" r="r" b="b"/>
            <a:pathLst>
              <a:path w="4490" h="16254" extrusionOk="0">
                <a:moveTo>
                  <a:pt x="2323" y="0"/>
                </a:moveTo>
                <a:lnTo>
                  <a:pt x="1858" y="155"/>
                </a:lnTo>
                <a:lnTo>
                  <a:pt x="1549" y="310"/>
                </a:lnTo>
                <a:lnTo>
                  <a:pt x="1549" y="774"/>
                </a:lnTo>
                <a:lnTo>
                  <a:pt x="1703" y="929"/>
                </a:lnTo>
                <a:lnTo>
                  <a:pt x="2013" y="1084"/>
                </a:lnTo>
                <a:lnTo>
                  <a:pt x="2323" y="1084"/>
                </a:lnTo>
                <a:lnTo>
                  <a:pt x="2632" y="1239"/>
                </a:lnTo>
                <a:lnTo>
                  <a:pt x="3097" y="2167"/>
                </a:lnTo>
                <a:lnTo>
                  <a:pt x="3251" y="3251"/>
                </a:lnTo>
                <a:lnTo>
                  <a:pt x="3406" y="4025"/>
                </a:lnTo>
                <a:lnTo>
                  <a:pt x="3406" y="5263"/>
                </a:lnTo>
                <a:lnTo>
                  <a:pt x="3251" y="6501"/>
                </a:lnTo>
                <a:lnTo>
                  <a:pt x="2787" y="7740"/>
                </a:lnTo>
                <a:lnTo>
                  <a:pt x="2323" y="8823"/>
                </a:lnTo>
                <a:lnTo>
                  <a:pt x="775" y="12384"/>
                </a:lnTo>
                <a:lnTo>
                  <a:pt x="155" y="14086"/>
                </a:lnTo>
                <a:lnTo>
                  <a:pt x="1" y="15015"/>
                </a:lnTo>
                <a:lnTo>
                  <a:pt x="1" y="15944"/>
                </a:lnTo>
                <a:lnTo>
                  <a:pt x="310" y="16253"/>
                </a:lnTo>
                <a:lnTo>
                  <a:pt x="620" y="16253"/>
                </a:lnTo>
                <a:lnTo>
                  <a:pt x="929" y="16099"/>
                </a:lnTo>
                <a:lnTo>
                  <a:pt x="929" y="15634"/>
                </a:lnTo>
                <a:lnTo>
                  <a:pt x="929" y="15170"/>
                </a:lnTo>
                <a:lnTo>
                  <a:pt x="929" y="14706"/>
                </a:lnTo>
                <a:lnTo>
                  <a:pt x="1239" y="13777"/>
                </a:lnTo>
                <a:lnTo>
                  <a:pt x="2323" y="11300"/>
                </a:lnTo>
                <a:lnTo>
                  <a:pt x="3251" y="9288"/>
                </a:lnTo>
                <a:lnTo>
                  <a:pt x="4025" y="7121"/>
                </a:lnTo>
                <a:lnTo>
                  <a:pt x="4335" y="5728"/>
                </a:lnTo>
                <a:lnTo>
                  <a:pt x="4490" y="5108"/>
                </a:lnTo>
                <a:lnTo>
                  <a:pt x="4490" y="4334"/>
                </a:lnTo>
                <a:lnTo>
                  <a:pt x="4025" y="2322"/>
                </a:lnTo>
                <a:lnTo>
                  <a:pt x="3716" y="1393"/>
                </a:lnTo>
                <a:lnTo>
                  <a:pt x="3251" y="619"/>
                </a:lnTo>
                <a:lnTo>
                  <a:pt x="3097" y="310"/>
                </a:lnTo>
                <a:lnTo>
                  <a:pt x="2632" y="155"/>
                </a:lnTo>
                <a:lnTo>
                  <a:pt x="232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16" name="Google Shape;216;p3"/>
          <p:cNvSpPr/>
          <p:nvPr/>
        </p:nvSpPr>
        <p:spPr>
          <a:xfrm>
            <a:off x="2707836" y="3395209"/>
            <a:ext cx="83112" cy="347819"/>
          </a:xfrm>
          <a:custGeom>
            <a:avLst/>
            <a:gdLst/>
            <a:ahLst/>
            <a:cxnLst/>
            <a:rect l="l" t="t" r="r" b="b"/>
            <a:pathLst>
              <a:path w="4180" h="17493" extrusionOk="0">
                <a:moveTo>
                  <a:pt x="929" y="1"/>
                </a:moveTo>
                <a:lnTo>
                  <a:pt x="620" y="156"/>
                </a:lnTo>
                <a:lnTo>
                  <a:pt x="620" y="465"/>
                </a:lnTo>
                <a:lnTo>
                  <a:pt x="774" y="1549"/>
                </a:lnTo>
                <a:lnTo>
                  <a:pt x="1239" y="2787"/>
                </a:lnTo>
                <a:lnTo>
                  <a:pt x="2013" y="3716"/>
                </a:lnTo>
                <a:lnTo>
                  <a:pt x="2787" y="4645"/>
                </a:lnTo>
                <a:lnTo>
                  <a:pt x="3096" y="4954"/>
                </a:lnTo>
                <a:lnTo>
                  <a:pt x="3251" y="5264"/>
                </a:lnTo>
                <a:lnTo>
                  <a:pt x="3251" y="6038"/>
                </a:lnTo>
                <a:lnTo>
                  <a:pt x="3096" y="6812"/>
                </a:lnTo>
                <a:lnTo>
                  <a:pt x="2942" y="7586"/>
                </a:lnTo>
                <a:lnTo>
                  <a:pt x="2013" y="10836"/>
                </a:lnTo>
                <a:lnTo>
                  <a:pt x="1858" y="11610"/>
                </a:lnTo>
                <a:lnTo>
                  <a:pt x="1394" y="12230"/>
                </a:lnTo>
                <a:lnTo>
                  <a:pt x="620" y="13158"/>
                </a:lnTo>
                <a:lnTo>
                  <a:pt x="310" y="13468"/>
                </a:lnTo>
                <a:lnTo>
                  <a:pt x="155" y="13932"/>
                </a:lnTo>
                <a:lnTo>
                  <a:pt x="1" y="14551"/>
                </a:lnTo>
                <a:lnTo>
                  <a:pt x="1" y="15016"/>
                </a:lnTo>
                <a:lnTo>
                  <a:pt x="155" y="15635"/>
                </a:lnTo>
                <a:lnTo>
                  <a:pt x="310" y="16099"/>
                </a:lnTo>
                <a:lnTo>
                  <a:pt x="620" y="16409"/>
                </a:lnTo>
                <a:lnTo>
                  <a:pt x="929" y="16873"/>
                </a:lnTo>
                <a:lnTo>
                  <a:pt x="1394" y="17028"/>
                </a:lnTo>
                <a:lnTo>
                  <a:pt x="1858" y="17338"/>
                </a:lnTo>
                <a:lnTo>
                  <a:pt x="2322" y="17493"/>
                </a:lnTo>
                <a:lnTo>
                  <a:pt x="2942" y="17493"/>
                </a:lnTo>
                <a:lnTo>
                  <a:pt x="3251" y="17338"/>
                </a:lnTo>
                <a:lnTo>
                  <a:pt x="3251" y="17028"/>
                </a:lnTo>
                <a:lnTo>
                  <a:pt x="3251" y="16719"/>
                </a:lnTo>
                <a:lnTo>
                  <a:pt x="2942" y="16564"/>
                </a:lnTo>
                <a:lnTo>
                  <a:pt x="2322" y="16409"/>
                </a:lnTo>
                <a:lnTo>
                  <a:pt x="1703" y="16254"/>
                </a:lnTo>
                <a:lnTo>
                  <a:pt x="1239" y="15790"/>
                </a:lnTo>
                <a:lnTo>
                  <a:pt x="929" y="15171"/>
                </a:lnTo>
                <a:lnTo>
                  <a:pt x="929" y="14551"/>
                </a:lnTo>
                <a:lnTo>
                  <a:pt x="1084" y="14087"/>
                </a:lnTo>
                <a:lnTo>
                  <a:pt x="1394" y="13623"/>
                </a:lnTo>
                <a:lnTo>
                  <a:pt x="1858" y="13158"/>
                </a:lnTo>
                <a:lnTo>
                  <a:pt x="2168" y="12694"/>
                </a:lnTo>
                <a:lnTo>
                  <a:pt x="2477" y="12230"/>
                </a:lnTo>
                <a:lnTo>
                  <a:pt x="2942" y="11146"/>
                </a:lnTo>
                <a:lnTo>
                  <a:pt x="3561" y="8669"/>
                </a:lnTo>
                <a:lnTo>
                  <a:pt x="3870" y="7741"/>
                </a:lnTo>
                <a:lnTo>
                  <a:pt x="4180" y="6502"/>
                </a:lnTo>
                <a:lnTo>
                  <a:pt x="4180" y="5419"/>
                </a:lnTo>
                <a:lnTo>
                  <a:pt x="4180" y="4954"/>
                </a:lnTo>
                <a:lnTo>
                  <a:pt x="3870" y="4335"/>
                </a:lnTo>
                <a:lnTo>
                  <a:pt x="3251" y="3716"/>
                </a:lnTo>
                <a:lnTo>
                  <a:pt x="2632" y="2942"/>
                </a:lnTo>
                <a:lnTo>
                  <a:pt x="2168" y="2478"/>
                </a:lnTo>
                <a:lnTo>
                  <a:pt x="1858" y="1704"/>
                </a:lnTo>
                <a:lnTo>
                  <a:pt x="1548" y="1084"/>
                </a:lnTo>
                <a:lnTo>
                  <a:pt x="1548" y="465"/>
                </a:lnTo>
                <a:lnTo>
                  <a:pt x="1239" y="156"/>
                </a:lnTo>
                <a:lnTo>
                  <a:pt x="92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17" name="Google Shape;217;p3"/>
          <p:cNvSpPr/>
          <p:nvPr/>
        </p:nvSpPr>
        <p:spPr>
          <a:xfrm>
            <a:off x="2747841" y="3733783"/>
            <a:ext cx="169307" cy="215456"/>
          </a:xfrm>
          <a:custGeom>
            <a:avLst/>
            <a:gdLst/>
            <a:ahLst/>
            <a:cxnLst/>
            <a:rect l="l" t="t" r="r" b="b"/>
            <a:pathLst>
              <a:path w="8515" h="10836" extrusionOk="0">
                <a:moveTo>
                  <a:pt x="465" y="0"/>
                </a:moveTo>
                <a:lnTo>
                  <a:pt x="310" y="310"/>
                </a:lnTo>
                <a:lnTo>
                  <a:pt x="1" y="2322"/>
                </a:lnTo>
                <a:lnTo>
                  <a:pt x="1" y="3251"/>
                </a:lnTo>
                <a:lnTo>
                  <a:pt x="1" y="4180"/>
                </a:lnTo>
                <a:lnTo>
                  <a:pt x="156" y="5108"/>
                </a:lnTo>
                <a:lnTo>
                  <a:pt x="620" y="6037"/>
                </a:lnTo>
                <a:lnTo>
                  <a:pt x="1239" y="6811"/>
                </a:lnTo>
                <a:lnTo>
                  <a:pt x="2013" y="7430"/>
                </a:lnTo>
                <a:lnTo>
                  <a:pt x="2632" y="7740"/>
                </a:lnTo>
                <a:lnTo>
                  <a:pt x="3561" y="7895"/>
                </a:lnTo>
                <a:lnTo>
                  <a:pt x="4335" y="7895"/>
                </a:lnTo>
                <a:lnTo>
                  <a:pt x="5109" y="7585"/>
                </a:lnTo>
                <a:lnTo>
                  <a:pt x="5883" y="7121"/>
                </a:lnTo>
                <a:lnTo>
                  <a:pt x="6502" y="6656"/>
                </a:lnTo>
                <a:lnTo>
                  <a:pt x="7276" y="6192"/>
                </a:lnTo>
                <a:lnTo>
                  <a:pt x="7522" y="6093"/>
                </a:lnTo>
                <a:lnTo>
                  <a:pt x="7121" y="10371"/>
                </a:lnTo>
                <a:lnTo>
                  <a:pt x="7276" y="10836"/>
                </a:lnTo>
                <a:lnTo>
                  <a:pt x="7895" y="10836"/>
                </a:lnTo>
                <a:lnTo>
                  <a:pt x="8050" y="10371"/>
                </a:lnTo>
                <a:lnTo>
                  <a:pt x="8515" y="5418"/>
                </a:lnTo>
                <a:lnTo>
                  <a:pt x="8360" y="5263"/>
                </a:lnTo>
                <a:lnTo>
                  <a:pt x="8205" y="5108"/>
                </a:lnTo>
                <a:lnTo>
                  <a:pt x="8050" y="4954"/>
                </a:lnTo>
                <a:lnTo>
                  <a:pt x="7895" y="4954"/>
                </a:lnTo>
                <a:lnTo>
                  <a:pt x="7121" y="5263"/>
                </a:lnTo>
                <a:lnTo>
                  <a:pt x="6502" y="5573"/>
                </a:lnTo>
                <a:lnTo>
                  <a:pt x="5419" y="6347"/>
                </a:lnTo>
                <a:lnTo>
                  <a:pt x="4645" y="6656"/>
                </a:lnTo>
                <a:lnTo>
                  <a:pt x="4025" y="6966"/>
                </a:lnTo>
                <a:lnTo>
                  <a:pt x="3406" y="6966"/>
                </a:lnTo>
                <a:lnTo>
                  <a:pt x="2632" y="6811"/>
                </a:lnTo>
                <a:lnTo>
                  <a:pt x="1858" y="6192"/>
                </a:lnTo>
                <a:lnTo>
                  <a:pt x="1394" y="5573"/>
                </a:lnTo>
                <a:lnTo>
                  <a:pt x="1084" y="4799"/>
                </a:lnTo>
                <a:lnTo>
                  <a:pt x="930" y="4025"/>
                </a:lnTo>
                <a:lnTo>
                  <a:pt x="930" y="3096"/>
                </a:lnTo>
                <a:lnTo>
                  <a:pt x="930" y="2322"/>
                </a:lnTo>
                <a:lnTo>
                  <a:pt x="1084" y="619"/>
                </a:lnTo>
                <a:lnTo>
                  <a:pt x="1084" y="155"/>
                </a:lnTo>
                <a:lnTo>
                  <a:pt x="77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18" name="Google Shape;218;p3"/>
          <p:cNvSpPr/>
          <p:nvPr/>
        </p:nvSpPr>
        <p:spPr>
          <a:xfrm>
            <a:off x="3034084" y="3755317"/>
            <a:ext cx="33881" cy="172388"/>
          </a:xfrm>
          <a:custGeom>
            <a:avLst/>
            <a:gdLst/>
            <a:ahLst/>
            <a:cxnLst/>
            <a:rect l="l" t="t" r="r" b="b"/>
            <a:pathLst>
              <a:path w="1704" h="8670" extrusionOk="0">
                <a:moveTo>
                  <a:pt x="1239" y="1"/>
                </a:moveTo>
                <a:lnTo>
                  <a:pt x="929" y="156"/>
                </a:lnTo>
                <a:lnTo>
                  <a:pt x="775" y="465"/>
                </a:lnTo>
                <a:lnTo>
                  <a:pt x="465" y="2323"/>
                </a:lnTo>
                <a:lnTo>
                  <a:pt x="155" y="4025"/>
                </a:lnTo>
                <a:lnTo>
                  <a:pt x="1" y="6192"/>
                </a:lnTo>
                <a:lnTo>
                  <a:pt x="1" y="7276"/>
                </a:lnTo>
                <a:lnTo>
                  <a:pt x="155" y="8360"/>
                </a:lnTo>
                <a:lnTo>
                  <a:pt x="310" y="8669"/>
                </a:lnTo>
                <a:lnTo>
                  <a:pt x="775" y="8669"/>
                </a:lnTo>
                <a:lnTo>
                  <a:pt x="929" y="8360"/>
                </a:lnTo>
                <a:lnTo>
                  <a:pt x="1084" y="8050"/>
                </a:lnTo>
                <a:lnTo>
                  <a:pt x="929" y="7121"/>
                </a:lnTo>
                <a:lnTo>
                  <a:pt x="775" y="6192"/>
                </a:lnTo>
                <a:lnTo>
                  <a:pt x="1084" y="4335"/>
                </a:lnTo>
                <a:lnTo>
                  <a:pt x="1394" y="2323"/>
                </a:lnTo>
                <a:lnTo>
                  <a:pt x="1703" y="465"/>
                </a:lnTo>
                <a:lnTo>
                  <a:pt x="1549" y="156"/>
                </a:lnTo>
                <a:lnTo>
                  <a:pt x="123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19" name="Google Shape;219;p3"/>
          <p:cNvSpPr/>
          <p:nvPr/>
        </p:nvSpPr>
        <p:spPr>
          <a:xfrm>
            <a:off x="2732452" y="3927685"/>
            <a:ext cx="169307" cy="532476"/>
          </a:xfrm>
          <a:custGeom>
            <a:avLst/>
            <a:gdLst/>
            <a:ahLst/>
            <a:cxnLst/>
            <a:rect l="l" t="t" r="r" b="b"/>
            <a:pathLst>
              <a:path w="8515" h="26780" extrusionOk="0">
                <a:moveTo>
                  <a:pt x="7895" y="0"/>
                </a:moveTo>
                <a:lnTo>
                  <a:pt x="5264" y="2012"/>
                </a:lnTo>
                <a:lnTo>
                  <a:pt x="2942" y="4334"/>
                </a:lnTo>
                <a:lnTo>
                  <a:pt x="1858" y="5418"/>
                </a:lnTo>
                <a:lnTo>
                  <a:pt x="1549" y="6037"/>
                </a:lnTo>
                <a:lnTo>
                  <a:pt x="1239" y="6656"/>
                </a:lnTo>
                <a:lnTo>
                  <a:pt x="1084" y="7585"/>
                </a:lnTo>
                <a:lnTo>
                  <a:pt x="930" y="8514"/>
                </a:lnTo>
                <a:lnTo>
                  <a:pt x="930" y="10371"/>
                </a:lnTo>
                <a:lnTo>
                  <a:pt x="1" y="26315"/>
                </a:lnTo>
                <a:lnTo>
                  <a:pt x="156" y="26625"/>
                </a:lnTo>
                <a:lnTo>
                  <a:pt x="465" y="26779"/>
                </a:lnTo>
                <a:lnTo>
                  <a:pt x="775" y="26625"/>
                </a:lnTo>
                <a:lnTo>
                  <a:pt x="930" y="26315"/>
                </a:lnTo>
                <a:lnTo>
                  <a:pt x="1704" y="11610"/>
                </a:lnTo>
                <a:lnTo>
                  <a:pt x="2013" y="7895"/>
                </a:lnTo>
                <a:lnTo>
                  <a:pt x="2168" y="7121"/>
                </a:lnTo>
                <a:lnTo>
                  <a:pt x="2478" y="6347"/>
                </a:lnTo>
                <a:lnTo>
                  <a:pt x="2942" y="5728"/>
                </a:lnTo>
                <a:lnTo>
                  <a:pt x="3406" y="4954"/>
                </a:lnTo>
                <a:lnTo>
                  <a:pt x="5883" y="2786"/>
                </a:lnTo>
                <a:lnTo>
                  <a:pt x="8360" y="929"/>
                </a:lnTo>
                <a:lnTo>
                  <a:pt x="8515" y="619"/>
                </a:lnTo>
                <a:lnTo>
                  <a:pt x="8515" y="155"/>
                </a:lnTo>
                <a:lnTo>
                  <a:pt x="820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20" name="Google Shape;220;p3"/>
          <p:cNvSpPr/>
          <p:nvPr/>
        </p:nvSpPr>
        <p:spPr>
          <a:xfrm>
            <a:off x="2597027" y="4441669"/>
            <a:ext cx="187779" cy="495552"/>
          </a:xfrm>
          <a:custGeom>
            <a:avLst/>
            <a:gdLst/>
            <a:ahLst/>
            <a:cxnLst/>
            <a:rect l="l" t="t" r="r" b="b"/>
            <a:pathLst>
              <a:path w="9444" h="24923" extrusionOk="0">
                <a:moveTo>
                  <a:pt x="7121" y="1"/>
                </a:moveTo>
                <a:lnTo>
                  <a:pt x="6967" y="310"/>
                </a:lnTo>
                <a:lnTo>
                  <a:pt x="4490" y="9133"/>
                </a:lnTo>
                <a:lnTo>
                  <a:pt x="3406" y="13777"/>
                </a:lnTo>
                <a:lnTo>
                  <a:pt x="2787" y="15790"/>
                </a:lnTo>
                <a:lnTo>
                  <a:pt x="2478" y="16718"/>
                </a:lnTo>
                <a:lnTo>
                  <a:pt x="2323" y="17183"/>
                </a:lnTo>
                <a:lnTo>
                  <a:pt x="2168" y="17338"/>
                </a:lnTo>
                <a:lnTo>
                  <a:pt x="1549" y="17802"/>
                </a:lnTo>
                <a:lnTo>
                  <a:pt x="1084" y="18111"/>
                </a:lnTo>
                <a:lnTo>
                  <a:pt x="620" y="18576"/>
                </a:lnTo>
                <a:lnTo>
                  <a:pt x="310" y="19195"/>
                </a:lnTo>
                <a:lnTo>
                  <a:pt x="1" y="19814"/>
                </a:lnTo>
                <a:lnTo>
                  <a:pt x="1" y="20433"/>
                </a:lnTo>
                <a:lnTo>
                  <a:pt x="1" y="21053"/>
                </a:lnTo>
                <a:lnTo>
                  <a:pt x="156" y="21672"/>
                </a:lnTo>
                <a:lnTo>
                  <a:pt x="465" y="22291"/>
                </a:lnTo>
                <a:lnTo>
                  <a:pt x="930" y="23065"/>
                </a:lnTo>
                <a:lnTo>
                  <a:pt x="1394" y="23684"/>
                </a:lnTo>
                <a:lnTo>
                  <a:pt x="2168" y="23994"/>
                </a:lnTo>
                <a:lnTo>
                  <a:pt x="2787" y="24458"/>
                </a:lnTo>
                <a:lnTo>
                  <a:pt x="3716" y="24613"/>
                </a:lnTo>
                <a:lnTo>
                  <a:pt x="4490" y="24768"/>
                </a:lnTo>
                <a:lnTo>
                  <a:pt x="6038" y="24922"/>
                </a:lnTo>
                <a:lnTo>
                  <a:pt x="6812" y="24922"/>
                </a:lnTo>
                <a:lnTo>
                  <a:pt x="7586" y="24768"/>
                </a:lnTo>
                <a:lnTo>
                  <a:pt x="8205" y="24303"/>
                </a:lnTo>
                <a:lnTo>
                  <a:pt x="8669" y="23839"/>
                </a:lnTo>
                <a:lnTo>
                  <a:pt x="8979" y="22910"/>
                </a:lnTo>
                <a:lnTo>
                  <a:pt x="9134" y="22136"/>
                </a:lnTo>
                <a:lnTo>
                  <a:pt x="9443" y="20279"/>
                </a:lnTo>
                <a:lnTo>
                  <a:pt x="9289" y="19969"/>
                </a:lnTo>
                <a:lnTo>
                  <a:pt x="8979" y="19659"/>
                </a:lnTo>
                <a:lnTo>
                  <a:pt x="8669" y="19814"/>
                </a:lnTo>
                <a:lnTo>
                  <a:pt x="8515" y="19969"/>
                </a:lnTo>
                <a:lnTo>
                  <a:pt x="8360" y="21362"/>
                </a:lnTo>
                <a:lnTo>
                  <a:pt x="8050" y="22601"/>
                </a:lnTo>
                <a:lnTo>
                  <a:pt x="7741" y="23374"/>
                </a:lnTo>
                <a:lnTo>
                  <a:pt x="7276" y="23839"/>
                </a:lnTo>
                <a:lnTo>
                  <a:pt x="6502" y="23994"/>
                </a:lnTo>
                <a:lnTo>
                  <a:pt x="5728" y="23994"/>
                </a:lnTo>
                <a:lnTo>
                  <a:pt x="4180" y="23839"/>
                </a:lnTo>
                <a:lnTo>
                  <a:pt x="3406" y="23529"/>
                </a:lnTo>
                <a:lnTo>
                  <a:pt x="2787" y="23374"/>
                </a:lnTo>
                <a:lnTo>
                  <a:pt x="2168" y="22910"/>
                </a:lnTo>
                <a:lnTo>
                  <a:pt x="1549" y="22446"/>
                </a:lnTo>
                <a:lnTo>
                  <a:pt x="1239" y="21827"/>
                </a:lnTo>
                <a:lnTo>
                  <a:pt x="930" y="21053"/>
                </a:lnTo>
                <a:lnTo>
                  <a:pt x="930" y="20279"/>
                </a:lnTo>
                <a:lnTo>
                  <a:pt x="1084" y="19659"/>
                </a:lnTo>
                <a:lnTo>
                  <a:pt x="1394" y="19195"/>
                </a:lnTo>
                <a:lnTo>
                  <a:pt x="1858" y="18731"/>
                </a:lnTo>
                <a:lnTo>
                  <a:pt x="2478" y="18266"/>
                </a:lnTo>
                <a:lnTo>
                  <a:pt x="2942" y="17957"/>
                </a:lnTo>
                <a:lnTo>
                  <a:pt x="3406" y="17338"/>
                </a:lnTo>
                <a:lnTo>
                  <a:pt x="3561" y="16564"/>
                </a:lnTo>
                <a:lnTo>
                  <a:pt x="5574" y="9133"/>
                </a:lnTo>
                <a:lnTo>
                  <a:pt x="7741" y="620"/>
                </a:lnTo>
                <a:lnTo>
                  <a:pt x="7741" y="155"/>
                </a:lnTo>
                <a:lnTo>
                  <a:pt x="7431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21" name="Google Shape;221;p3"/>
          <p:cNvSpPr/>
          <p:nvPr/>
        </p:nvSpPr>
        <p:spPr>
          <a:xfrm>
            <a:off x="3040247" y="3909214"/>
            <a:ext cx="156979" cy="138527"/>
          </a:xfrm>
          <a:custGeom>
            <a:avLst/>
            <a:gdLst/>
            <a:ahLst/>
            <a:cxnLst/>
            <a:rect l="l" t="t" r="r" b="b"/>
            <a:pathLst>
              <a:path w="7895" h="6967" extrusionOk="0">
                <a:moveTo>
                  <a:pt x="310" y="0"/>
                </a:moveTo>
                <a:lnTo>
                  <a:pt x="0" y="310"/>
                </a:lnTo>
                <a:lnTo>
                  <a:pt x="155" y="620"/>
                </a:lnTo>
                <a:lnTo>
                  <a:pt x="619" y="1394"/>
                </a:lnTo>
                <a:lnTo>
                  <a:pt x="1239" y="1858"/>
                </a:lnTo>
                <a:lnTo>
                  <a:pt x="2941" y="3406"/>
                </a:lnTo>
                <a:lnTo>
                  <a:pt x="7121" y="6811"/>
                </a:lnTo>
                <a:lnTo>
                  <a:pt x="7430" y="6966"/>
                </a:lnTo>
                <a:lnTo>
                  <a:pt x="7740" y="6811"/>
                </a:lnTo>
                <a:lnTo>
                  <a:pt x="7895" y="6502"/>
                </a:lnTo>
                <a:lnTo>
                  <a:pt x="7740" y="6192"/>
                </a:lnTo>
                <a:lnTo>
                  <a:pt x="3715" y="2787"/>
                </a:lnTo>
                <a:lnTo>
                  <a:pt x="2013" y="1394"/>
                </a:lnTo>
                <a:lnTo>
                  <a:pt x="1393" y="774"/>
                </a:lnTo>
                <a:lnTo>
                  <a:pt x="929" y="155"/>
                </a:lnTo>
                <a:lnTo>
                  <a:pt x="61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22" name="Google Shape;222;p3"/>
          <p:cNvSpPr/>
          <p:nvPr/>
        </p:nvSpPr>
        <p:spPr>
          <a:xfrm>
            <a:off x="3181816" y="4032331"/>
            <a:ext cx="70824" cy="335492"/>
          </a:xfrm>
          <a:custGeom>
            <a:avLst/>
            <a:gdLst/>
            <a:ahLst/>
            <a:cxnLst/>
            <a:rect l="l" t="t" r="r" b="b"/>
            <a:pathLst>
              <a:path w="3562" h="16873" extrusionOk="0">
                <a:moveTo>
                  <a:pt x="310" y="0"/>
                </a:moveTo>
                <a:lnTo>
                  <a:pt x="1" y="155"/>
                </a:lnTo>
                <a:lnTo>
                  <a:pt x="1" y="465"/>
                </a:lnTo>
                <a:lnTo>
                  <a:pt x="775" y="4489"/>
                </a:lnTo>
                <a:lnTo>
                  <a:pt x="1394" y="8514"/>
                </a:lnTo>
                <a:lnTo>
                  <a:pt x="2632" y="16563"/>
                </a:lnTo>
                <a:lnTo>
                  <a:pt x="2787" y="16873"/>
                </a:lnTo>
                <a:lnTo>
                  <a:pt x="3097" y="16873"/>
                </a:lnTo>
                <a:lnTo>
                  <a:pt x="3406" y="16718"/>
                </a:lnTo>
                <a:lnTo>
                  <a:pt x="3561" y="16253"/>
                </a:lnTo>
                <a:lnTo>
                  <a:pt x="2323" y="8204"/>
                </a:lnTo>
                <a:lnTo>
                  <a:pt x="1704" y="4180"/>
                </a:lnTo>
                <a:lnTo>
                  <a:pt x="775" y="310"/>
                </a:lnTo>
                <a:lnTo>
                  <a:pt x="6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23" name="Google Shape;223;p3"/>
          <p:cNvSpPr/>
          <p:nvPr/>
        </p:nvSpPr>
        <p:spPr>
          <a:xfrm>
            <a:off x="3154118" y="4647879"/>
            <a:ext cx="40025" cy="357045"/>
          </a:xfrm>
          <a:custGeom>
            <a:avLst/>
            <a:gdLst/>
            <a:ahLst/>
            <a:cxnLst/>
            <a:rect l="l" t="t" r="r" b="b"/>
            <a:pathLst>
              <a:path w="2013" h="17957" extrusionOk="0">
                <a:moveTo>
                  <a:pt x="1239" y="1"/>
                </a:moveTo>
                <a:lnTo>
                  <a:pt x="1084" y="465"/>
                </a:lnTo>
                <a:lnTo>
                  <a:pt x="1" y="17492"/>
                </a:lnTo>
                <a:lnTo>
                  <a:pt x="155" y="17802"/>
                </a:lnTo>
                <a:lnTo>
                  <a:pt x="465" y="17957"/>
                </a:lnTo>
                <a:lnTo>
                  <a:pt x="775" y="17802"/>
                </a:lnTo>
                <a:lnTo>
                  <a:pt x="929" y="17492"/>
                </a:lnTo>
                <a:lnTo>
                  <a:pt x="2013" y="465"/>
                </a:lnTo>
                <a:lnTo>
                  <a:pt x="1858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24" name="Google Shape;224;p3"/>
          <p:cNvSpPr/>
          <p:nvPr/>
        </p:nvSpPr>
        <p:spPr>
          <a:xfrm>
            <a:off x="3132585" y="5174191"/>
            <a:ext cx="30799" cy="603280"/>
          </a:xfrm>
          <a:custGeom>
            <a:avLst/>
            <a:gdLst/>
            <a:ahLst/>
            <a:cxnLst/>
            <a:rect l="l" t="t" r="r" b="b"/>
            <a:pathLst>
              <a:path w="1549" h="30341" extrusionOk="0">
                <a:moveTo>
                  <a:pt x="774" y="1"/>
                </a:moveTo>
                <a:lnTo>
                  <a:pt x="619" y="310"/>
                </a:lnTo>
                <a:lnTo>
                  <a:pt x="310" y="7740"/>
                </a:lnTo>
                <a:lnTo>
                  <a:pt x="155" y="15170"/>
                </a:lnTo>
                <a:lnTo>
                  <a:pt x="0" y="22600"/>
                </a:lnTo>
                <a:lnTo>
                  <a:pt x="155" y="30030"/>
                </a:lnTo>
                <a:lnTo>
                  <a:pt x="310" y="30340"/>
                </a:lnTo>
                <a:lnTo>
                  <a:pt x="929" y="30340"/>
                </a:lnTo>
                <a:lnTo>
                  <a:pt x="1084" y="30030"/>
                </a:lnTo>
                <a:lnTo>
                  <a:pt x="929" y="22600"/>
                </a:lnTo>
                <a:lnTo>
                  <a:pt x="1084" y="15170"/>
                </a:lnTo>
                <a:lnTo>
                  <a:pt x="1238" y="7740"/>
                </a:lnTo>
                <a:lnTo>
                  <a:pt x="1548" y="310"/>
                </a:lnTo>
                <a:lnTo>
                  <a:pt x="1393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25" name="Google Shape;225;p3"/>
          <p:cNvSpPr/>
          <p:nvPr/>
        </p:nvSpPr>
        <p:spPr>
          <a:xfrm>
            <a:off x="2763233" y="4835638"/>
            <a:ext cx="92359" cy="966449"/>
          </a:xfrm>
          <a:custGeom>
            <a:avLst/>
            <a:gdLst/>
            <a:ahLst/>
            <a:cxnLst/>
            <a:rect l="l" t="t" r="r" b="b"/>
            <a:pathLst>
              <a:path w="4645" h="48606" extrusionOk="0">
                <a:moveTo>
                  <a:pt x="465" y="0"/>
                </a:moveTo>
                <a:lnTo>
                  <a:pt x="156" y="155"/>
                </a:lnTo>
                <a:lnTo>
                  <a:pt x="1" y="465"/>
                </a:lnTo>
                <a:lnTo>
                  <a:pt x="1239" y="9752"/>
                </a:lnTo>
                <a:lnTo>
                  <a:pt x="2323" y="19040"/>
                </a:lnTo>
                <a:lnTo>
                  <a:pt x="3097" y="28327"/>
                </a:lnTo>
                <a:lnTo>
                  <a:pt x="3561" y="37615"/>
                </a:lnTo>
                <a:lnTo>
                  <a:pt x="3716" y="48141"/>
                </a:lnTo>
                <a:lnTo>
                  <a:pt x="3871" y="48451"/>
                </a:lnTo>
                <a:lnTo>
                  <a:pt x="4180" y="48605"/>
                </a:lnTo>
                <a:lnTo>
                  <a:pt x="4490" y="48451"/>
                </a:lnTo>
                <a:lnTo>
                  <a:pt x="4645" y="48141"/>
                </a:lnTo>
                <a:lnTo>
                  <a:pt x="4490" y="38699"/>
                </a:lnTo>
                <a:lnTo>
                  <a:pt x="4025" y="29411"/>
                </a:lnTo>
                <a:lnTo>
                  <a:pt x="3251" y="19969"/>
                </a:lnTo>
                <a:lnTo>
                  <a:pt x="2323" y="10681"/>
                </a:lnTo>
                <a:lnTo>
                  <a:pt x="930" y="310"/>
                </a:lnTo>
                <a:lnTo>
                  <a:pt x="77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26" name="Google Shape;226;p3"/>
          <p:cNvSpPr/>
          <p:nvPr/>
        </p:nvSpPr>
        <p:spPr>
          <a:xfrm>
            <a:off x="2630889" y="5755897"/>
            <a:ext cx="360127" cy="166224"/>
          </a:xfrm>
          <a:custGeom>
            <a:avLst/>
            <a:gdLst/>
            <a:ahLst/>
            <a:cxnLst/>
            <a:rect l="l" t="t" r="r" b="b"/>
            <a:pathLst>
              <a:path w="18112" h="8360" extrusionOk="0">
                <a:moveTo>
                  <a:pt x="10527" y="0"/>
                </a:moveTo>
                <a:lnTo>
                  <a:pt x="8824" y="310"/>
                </a:lnTo>
                <a:lnTo>
                  <a:pt x="7121" y="310"/>
                </a:lnTo>
                <a:lnTo>
                  <a:pt x="5264" y="465"/>
                </a:lnTo>
                <a:lnTo>
                  <a:pt x="3561" y="620"/>
                </a:lnTo>
                <a:lnTo>
                  <a:pt x="2477" y="929"/>
                </a:lnTo>
                <a:lnTo>
                  <a:pt x="1084" y="1548"/>
                </a:lnTo>
                <a:lnTo>
                  <a:pt x="465" y="2013"/>
                </a:lnTo>
                <a:lnTo>
                  <a:pt x="155" y="2477"/>
                </a:lnTo>
                <a:lnTo>
                  <a:pt x="1" y="2632"/>
                </a:lnTo>
                <a:lnTo>
                  <a:pt x="155" y="2942"/>
                </a:lnTo>
                <a:lnTo>
                  <a:pt x="310" y="3096"/>
                </a:lnTo>
                <a:lnTo>
                  <a:pt x="620" y="3406"/>
                </a:lnTo>
                <a:lnTo>
                  <a:pt x="1394" y="3870"/>
                </a:lnTo>
                <a:lnTo>
                  <a:pt x="2168" y="4335"/>
                </a:lnTo>
                <a:lnTo>
                  <a:pt x="3871" y="4954"/>
                </a:lnTo>
                <a:lnTo>
                  <a:pt x="7431" y="6347"/>
                </a:lnTo>
                <a:lnTo>
                  <a:pt x="10991" y="7431"/>
                </a:lnTo>
                <a:lnTo>
                  <a:pt x="14861" y="8205"/>
                </a:lnTo>
                <a:lnTo>
                  <a:pt x="15480" y="8359"/>
                </a:lnTo>
                <a:lnTo>
                  <a:pt x="17028" y="8359"/>
                </a:lnTo>
                <a:lnTo>
                  <a:pt x="17338" y="8205"/>
                </a:lnTo>
                <a:lnTo>
                  <a:pt x="17492" y="7895"/>
                </a:lnTo>
                <a:lnTo>
                  <a:pt x="17802" y="7431"/>
                </a:lnTo>
                <a:lnTo>
                  <a:pt x="17957" y="6966"/>
                </a:lnTo>
                <a:lnTo>
                  <a:pt x="18112" y="6037"/>
                </a:lnTo>
                <a:lnTo>
                  <a:pt x="17957" y="4954"/>
                </a:lnTo>
                <a:lnTo>
                  <a:pt x="17957" y="4025"/>
                </a:lnTo>
                <a:lnTo>
                  <a:pt x="17802" y="3716"/>
                </a:lnTo>
                <a:lnTo>
                  <a:pt x="17338" y="3716"/>
                </a:lnTo>
                <a:lnTo>
                  <a:pt x="17183" y="3870"/>
                </a:lnTo>
                <a:lnTo>
                  <a:pt x="17028" y="4180"/>
                </a:lnTo>
                <a:lnTo>
                  <a:pt x="17183" y="5418"/>
                </a:lnTo>
                <a:lnTo>
                  <a:pt x="17028" y="6657"/>
                </a:lnTo>
                <a:lnTo>
                  <a:pt x="16718" y="7121"/>
                </a:lnTo>
                <a:lnTo>
                  <a:pt x="16409" y="7431"/>
                </a:lnTo>
                <a:lnTo>
                  <a:pt x="15480" y="7431"/>
                </a:lnTo>
                <a:lnTo>
                  <a:pt x="11765" y="6657"/>
                </a:lnTo>
                <a:lnTo>
                  <a:pt x="8205" y="5728"/>
                </a:lnTo>
                <a:lnTo>
                  <a:pt x="4799" y="4335"/>
                </a:lnTo>
                <a:lnTo>
                  <a:pt x="2942" y="3561"/>
                </a:lnTo>
                <a:lnTo>
                  <a:pt x="2013" y="3096"/>
                </a:lnTo>
                <a:lnTo>
                  <a:pt x="1703" y="2942"/>
                </a:lnTo>
                <a:lnTo>
                  <a:pt x="1239" y="2787"/>
                </a:lnTo>
                <a:lnTo>
                  <a:pt x="1084" y="2632"/>
                </a:lnTo>
                <a:lnTo>
                  <a:pt x="1239" y="2477"/>
                </a:lnTo>
                <a:lnTo>
                  <a:pt x="1549" y="2322"/>
                </a:lnTo>
                <a:lnTo>
                  <a:pt x="2013" y="2013"/>
                </a:lnTo>
                <a:lnTo>
                  <a:pt x="2477" y="1858"/>
                </a:lnTo>
                <a:lnTo>
                  <a:pt x="3871" y="1548"/>
                </a:lnTo>
                <a:lnTo>
                  <a:pt x="5573" y="1394"/>
                </a:lnTo>
                <a:lnTo>
                  <a:pt x="7276" y="1239"/>
                </a:lnTo>
                <a:lnTo>
                  <a:pt x="9134" y="1084"/>
                </a:lnTo>
                <a:lnTo>
                  <a:pt x="10681" y="929"/>
                </a:lnTo>
                <a:lnTo>
                  <a:pt x="10991" y="620"/>
                </a:lnTo>
                <a:lnTo>
                  <a:pt x="10991" y="310"/>
                </a:lnTo>
                <a:lnTo>
                  <a:pt x="10836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27" name="Google Shape;227;p3"/>
          <p:cNvSpPr/>
          <p:nvPr/>
        </p:nvSpPr>
        <p:spPr>
          <a:xfrm>
            <a:off x="2975605" y="5752816"/>
            <a:ext cx="190840" cy="135445"/>
          </a:xfrm>
          <a:custGeom>
            <a:avLst/>
            <a:gdLst/>
            <a:ahLst/>
            <a:cxnLst/>
            <a:rect l="l" t="t" r="r" b="b"/>
            <a:pathLst>
              <a:path w="9598" h="6812" extrusionOk="0">
                <a:moveTo>
                  <a:pt x="8050" y="1"/>
                </a:moveTo>
                <a:lnTo>
                  <a:pt x="7740" y="310"/>
                </a:lnTo>
                <a:lnTo>
                  <a:pt x="7740" y="620"/>
                </a:lnTo>
                <a:lnTo>
                  <a:pt x="8205" y="2323"/>
                </a:lnTo>
                <a:lnTo>
                  <a:pt x="8669" y="4025"/>
                </a:lnTo>
                <a:lnTo>
                  <a:pt x="8669" y="4799"/>
                </a:lnTo>
                <a:lnTo>
                  <a:pt x="8669" y="5573"/>
                </a:lnTo>
                <a:lnTo>
                  <a:pt x="8514" y="5883"/>
                </a:lnTo>
                <a:lnTo>
                  <a:pt x="7276" y="5883"/>
                </a:lnTo>
                <a:lnTo>
                  <a:pt x="5573" y="5728"/>
                </a:lnTo>
                <a:lnTo>
                  <a:pt x="3870" y="5418"/>
                </a:lnTo>
                <a:lnTo>
                  <a:pt x="2168" y="4954"/>
                </a:lnTo>
                <a:lnTo>
                  <a:pt x="620" y="4490"/>
                </a:lnTo>
                <a:lnTo>
                  <a:pt x="155" y="4490"/>
                </a:lnTo>
                <a:lnTo>
                  <a:pt x="1" y="4644"/>
                </a:lnTo>
                <a:lnTo>
                  <a:pt x="1" y="5109"/>
                </a:lnTo>
                <a:lnTo>
                  <a:pt x="310" y="5264"/>
                </a:lnTo>
                <a:lnTo>
                  <a:pt x="2323" y="6038"/>
                </a:lnTo>
                <a:lnTo>
                  <a:pt x="4335" y="6502"/>
                </a:lnTo>
                <a:lnTo>
                  <a:pt x="6192" y="6812"/>
                </a:lnTo>
                <a:lnTo>
                  <a:pt x="8205" y="6812"/>
                </a:lnTo>
                <a:lnTo>
                  <a:pt x="8979" y="6657"/>
                </a:lnTo>
                <a:lnTo>
                  <a:pt x="9288" y="6502"/>
                </a:lnTo>
                <a:lnTo>
                  <a:pt x="9443" y="6038"/>
                </a:lnTo>
                <a:lnTo>
                  <a:pt x="9598" y="5728"/>
                </a:lnTo>
                <a:lnTo>
                  <a:pt x="9598" y="5264"/>
                </a:lnTo>
                <a:lnTo>
                  <a:pt x="9598" y="4335"/>
                </a:lnTo>
                <a:lnTo>
                  <a:pt x="9288" y="2323"/>
                </a:lnTo>
                <a:lnTo>
                  <a:pt x="8669" y="310"/>
                </a:lnTo>
                <a:lnTo>
                  <a:pt x="8359" y="155"/>
                </a:lnTo>
                <a:lnTo>
                  <a:pt x="805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28" name="Google Shape;228;p3"/>
          <p:cNvSpPr/>
          <p:nvPr/>
        </p:nvSpPr>
        <p:spPr>
          <a:xfrm>
            <a:off x="2950989" y="5149576"/>
            <a:ext cx="43107" cy="261625"/>
          </a:xfrm>
          <a:custGeom>
            <a:avLst/>
            <a:gdLst/>
            <a:ahLst/>
            <a:cxnLst/>
            <a:rect l="l" t="t" r="r" b="b"/>
            <a:pathLst>
              <a:path w="2168" h="13158" extrusionOk="0">
                <a:moveTo>
                  <a:pt x="1703" y="0"/>
                </a:moveTo>
                <a:lnTo>
                  <a:pt x="1393" y="155"/>
                </a:lnTo>
                <a:lnTo>
                  <a:pt x="1239" y="465"/>
                </a:lnTo>
                <a:lnTo>
                  <a:pt x="0" y="12693"/>
                </a:lnTo>
                <a:lnTo>
                  <a:pt x="0" y="13003"/>
                </a:lnTo>
                <a:lnTo>
                  <a:pt x="310" y="13158"/>
                </a:lnTo>
                <a:lnTo>
                  <a:pt x="619" y="13003"/>
                </a:lnTo>
                <a:lnTo>
                  <a:pt x="929" y="12693"/>
                </a:lnTo>
                <a:lnTo>
                  <a:pt x="2167" y="465"/>
                </a:lnTo>
                <a:lnTo>
                  <a:pt x="2013" y="155"/>
                </a:lnTo>
                <a:lnTo>
                  <a:pt x="170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29" name="Google Shape;229;p3"/>
          <p:cNvSpPr/>
          <p:nvPr/>
        </p:nvSpPr>
        <p:spPr>
          <a:xfrm>
            <a:off x="2944826" y="5395791"/>
            <a:ext cx="49271" cy="353963"/>
          </a:xfrm>
          <a:custGeom>
            <a:avLst/>
            <a:gdLst/>
            <a:ahLst/>
            <a:cxnLst/>
            <a:rect l="l" t="t" r="r" b="b"/>
            <a:pathLst>
              <a:path w="2478" h="17802" extrusionOk="0">
                <a:moveTo>
                  <a:pt x="465" y="1"/>
                </a:moveTo>
                <a:lnTo>
                  <a:pt x="155" y="155"/>
                </a:lnTo>
                <a:lnTo>
                  <a:pt x="1" y="465"/>
                </a:lnTo>
                <a:lnTo>
                  <a:pt x="929" y="8824"/>
                </a:lnTo>
                <a:lnTo>
                  <a:pt x="1549" y="17338"/>
                </a:lnTo>
                <a:lnTo>
                  <a:pt x="1703" y="17647"/>
                </a:lnTo>
                <a:lnTo>
                  <a:pt x="2013" y="17802"/>
                </a:lnTo>
                <a:lnTo>
                  <a:pt x="2323" y="17647"/>
                </a:lnTo>
                <a:lnTo>
                  <a:pt x="2477" y="17338"/>
                </a:lnTo>
                <a:lnTo>
                  <a:pt x="1858" y="8824"/>
                </a:lnTo>
                <a:lnTo>
                  <a:pt x="929" y="465"/>
                </a:lnTo>
                <a:lnTo>
                  <a:pt x="775" y="155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30" name="Google Shape;230;p3"/>
          <p:cNvSpPr/>
          <p:nvPr/>
        </p:nvSpPr>
        <p:spPr>
          <a:xfrm>
            <a:off x="2972524" y="5155719"/>
            <a:ext cx="40045" cy="310876"/>
          </a:xfrm>
          <a:custGeom>
            <a:avLst/>
            <a:gdLst/>
            <a:ahLst/>
            <a:cxnLst/>
            <a:rect l="l" t="t" r="r" b="b"/>
            <a:pathLst>
              <a:path w="2014" h="15635" extrusionOk="0">
                <a:moveTo>
                  <a:pt x="465" y="1"/>
                </a:moveTo>
                <a:lnTo>
                  <a:pt x="156" y="156"/>
                </a:lnTo>
                <a:lnTo>
                  <a:pt x="1" y="465"/>
                </a:lnTo>
                <a:lnTo>
                  <a:pt x="1084" y="15171"/>
                </a:lnTo>
                <a:lnTo>
                  <a:pt x="1239" y="15480"/>
                </a:lnTo>
                <a:lnTo>
                  <a:pt x="1549" y="15635"/>
                </a:lnTo>
                <a:lnTo>
                  <a:pt x="1858" y="15480"/>
                </a:lnTo>
                <a:lnTo>
                  <a:pt x="2013" y="15171"/>
                </a:lnTo>
                <a:lnTo>
                  <a:pt x="930" y="465"/>
                </a:lnTo>
                <a:lnTo>
                  <a:pt x="775" y="156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31" name="Google Shape;231;p3"/>
          <p:cNvSpPr/>
          <p:nvPr/>
        </p:nvSpPr>
        <p:spPr>
          <a:xfrm>
            <a:off x="2978687" y="5445041"/>
            <a:ext cx="36943" cy="298568"/>
          </a:xfrm>
          <a:custGeom>
            <a:avLst/>
            <a:gdLst/>
            <a:ahLst/>
            <a:cxnLst/>
            <a:rect l="l" t="t" r="r" b="b"/>
            <a:pathLst>
              <a:path w="1858" h="15016" extrusionOk="0">
                <a:moveTo>
                  <a:pt x="1084" y="0"/>
                </a:moveTo>
                <a:lnTo>
                  <a:pt x="929" y="465"/>
                </a:lnTo>
                <a:lnTo>
                  <a:pt x="465" y="7276"/>
                </a:lnTo>
                <a:lnTo>
                  <a:pt x="310" y="10681"/>
                </a:lnTo>
                <a:lnTo>
                  <a:pt x="310" y="14087"/>
                </a:lnTo>
                <a:lnTo>
                  <a:pt x="0" y="14396"/>
                </a:lnTo>
                <a:lnTo>
                  <a:pt x="0" y="14706"/>
                </a:lnTo>
                <a:lnTo>
                  <a:pt x="155" y="15015"/>
                </a:lnTo>
                <a:lnTo>
                  <a:pt x="465" y="15015"/>
                </a:lnTo>
                <a:lnTo>
                  <a:pt x="774" y="14861"/>
                </a:lnTo>
                <a:lnTo>
                  <a:pt x="929" y="14706"/>
                </a:lnTo>
                <a:lnTo>
                  <a:pt x="1239" y="13932"/>
                </a:lnTo>
                <a:lnTo>
                  <a:pt x="1239" y="12539"/>
                </a:lnTo>
                <a:lnTo>
                  <a:pt x="1394" y="8514"/>
                </a:lnTo>
                <a:lnTo>
                  <a:pt x="1858" y="465"/>
                </a:lnTo>
                <a:lnTo>
                  <a:pt x="170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32" name="Google Shape;232;p3"/>
          <p:cNvSpPr/>
          <p:nvPr/>
        </p:nvSpPr>
        <p:spPr>
          <a:xfrm>
            <a:off x="3926646" y="3567577"/>
            <a:ext cx="307813" cy="246235"/>
          </a:xfrm>
          <a:custGeom>
            <a:avLst/>
            <a:gdLst/>
            <a:ahLst/>
            <a:cxnLst/>
            <a:rect l="l" t="t" r="r" b="b"/>
            <a:pathLst>
              <a:path w="15481" h="12384" extrusionOk="0">
                <a:moveTo>
                  <a:pt x="8360" y="0"/>
                </a:moveTo>
                <a:lnTo>
                  <a:pt x="6502" y="155"/>
                </a:lnTo>
                <a:lnTo>
                  <a:pt x="5728" y="155"/>
                </a:lnTo>
                <a:lnTo>
                  <a:pt x="4800" y="465"/>
                </a:lnTo>
                <a:lnTo>
                  <a:pt x="4026" y="774"/>
                </a:lnTo>
                <a:lnTo>
                  <a:pt x="3252" y="1084"/>
                </a:lnTo>
                <a:lnTo>
                  <a:pt x="2478" y="1703"/>
                </a:lnTo>
                <a:lnTo>
                  <a:pt x="1704" y="2322"/>
                </a:lnTo>
                <a:lnTo>
                  <a:pt x="1239" y="2941"/>
                </a:lnTo>
                <a:lnTo>
                  <a:pt x="775" y="3715"/>
                </a:lnTo>
                <a:lnTo>
                  <a:pt x="465" y="4489"/>
                </a:lnTo>
                <a:lnTo>
                  <a:pt x="156" y="5418"/>
                </a:lnTo>
                <a:lnTo>
                  <a:pt x="1" y="6192"/>
                </a:lnTo>
                <a:lnTo>
                  <a:pt x="1" y="7121"/>
                </a:lnTo>
                <a:lnTo>
                  <a:pt x="1" y="7895"/>
                </a:lnTo>
                <a:lnTo>
                  <a:pt x="156" y="8824"/>
                </a:lnTo>
                <a:lnTo>
                  <a:pt x="465" y="9443"/>
                </a:lnTo>
                <a:lnTo>
                  <a:pt x="775" y="10062"/>
                </a:lnTo>
                <a:lnTo>
                  <a:pt x="1085" y="10526"/>
                </a:lnTo>
                <a:lnTo>
                  <a:pt x="1549" y="10991"/>
                </a:lnTo>
                <a:lnTo>
                  <a:pt x="2632" y="11765"/>
                </a:lnTo>
                <a:lnTo>
                  <a:pt x="4026" y="12384"/>
                </a:lnTo>
                <a:lnTo>
                  <a:pt x="4335" y="12229"/>
                </a:lnTo>
                <a:lnTo>
                  <a:pt x="4490" y="11919"/>
                </a:lnTo>
                <a:lnTo>
                  <a:pt x="4490" y="11610"/>
                </a:lnTo>
                <a:lnTo>
                  <a:pt x="4180" y="11455"/>
                </a:lnTo>
                <a:lnTo>
                  <a:pt x="3097" y="10991"/>
                </a:lnTo>
                <a:lnTo>
                  <a:pt x="2168" y="10371"/>
                </a:lnTo>
                <a:lnTo>
                  <a:pt x="1394" y="9443"/>
                </a:lnTo>
                <a:lnTo>
                  <a:pt x="1085" y="8204"/>
                </a:lnTo>
                <a:lnTo>
                  <a:pt x="930" y="7585"/>
                </a:lnTo>
                <a:lnTo>
                  <a:pt x="930" y="6656"/>
                </a:lnTo>
                <a:lnTo>
                  <a:pt x="1085" y="5882"/>
                </a:lnTo>
                <a:lnTo>
                  <a:pt x="1239" y="5109"/>
                </a:lnTo>
                <a:lnTo>
                  <a:pt x="1549" y="4335"/>
                </a:lnTo>
                <a:lnTo>
                  <a:pt x="1859" y="3715"/>
                </a:lnTo>
                <a:lnTo>
                  <a:pt x="2323" y="3096"/>
                </a:lnTo>
                <a:lnTo>
                  <a:pt x="2942" y="2477"/>
                </a:lnTo>
                <a:lnTo>
                  <a:pt x="3561" y="2013"/>
                </a:lnTo>
                <a:lnTo>
                  <a:pt x="4180" y="1703"/>
                </a:lnTo>
                <a:lnTo>
                  <a:pt x="5728" y="1084"/>
                </a:lnTo>
                <a:lnTo>
                  <a:pt x="7276" y="929"/>
                </a:lnTo>
                <a:lnTo>
                  <a:pt x="8824" y="1084"/>
                </a:lnTo>
                <a:lnTo>
                  <a:pt x="10372" y="1239"/>
                </a:lnTo>
                <a:lnTo>
                  <a:pt x="11920" y="1703"/>
                </a:lnTo>
                <a:lnTo>
                  <a:pt x="13468" y="2167"/>
                </a:lnTo>
                <a:lnTo>
                  <a:pt x="14861" y="2787"/>
                </a:lnTo>
                <a:lnTo>
                  <a:pt x="15171" y="2787"/>
                </a:lnTo>
                <a:lnTo>
                  <a:pt x="15480" y="2632"/>
                </a:lnTo>
                <a:lnTo>
                  <a:pt x="15480" y="2322"/>
                </a:lnTo>
                <a:lnTo>
                  <a:pt x="15326" y="2013"/>
                </a:lnTo>
                <a:lnTo>
                  <a:pt x="13778" y="1393"/>
                </a:lnTo>
                <a:lnTo>
                  <a:pt x="11920" y="774"/>
                </a:lnTo>
                <a:lnTo>
                  <a:pt x="10217" y="310"/>
                </a:lnTo>
                <a:lnTo>
                  <a:pt x="836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33" name="Google Shape;233;p3"/>
          <p:cNvSpPr/>
          <p:nvPr/>
        </p:nvSpPr>
        <p:spPr>
          <a:xfrm>
            <a:off x="3812774" y="4257013"/>
            <a:ext cx="243173" cy="800244"/>
          </a:xfrm>
          <a:custGeom>
            <a:avLst/>
            <a:gdLst/>
            <a:ahLst/>
            <a:cxnLst/>
            <a:rect l="l" t="t" r="r" b="b"/>
            <a:pathLst>
              <a:path w="12230" h="40247" extrusionOk="0">
                <a:moveTo>
                  <a:pt x="11610" y="0"/>
                </a:moveTo>
                <a:lnTo>
                  <a:pt x="10836" y="464"/>
                </a:lnTo>
                <a:lnTo>
                  <a:pt x="10062" y="619"/>
                </a:lnTo>
                <a:lnTo>
                  <a:pt x="8514" y="929"/>
                </a:lnTo>
                <a:lnTo>
                  <a:pt x="7740" y="1084"/>
                </a:lnTo>
                <a:lnTo>
                  <a:pt x="6966" y="1393"/>
                </a:lnTo>
                <a:lnTo>
                  <a:pt x="6347" y="1858"/>
                </a:lnTo>
                <a:lnTo>
                  <a:pt x="5728" y="2477"/>
                </a:lnTo>
                <a:lnTo>
                  <a:pt x="5418" y="3406"/>
                </a:lnTo>
                <a:lnTo>
                  <a:pt x="5109" y="4334"/>
                </a:lnTo>
                <a:lnTo>
                  <a:pt x="4954" y="6192"/>
                </a:lnTo>
                <a:lnTo>
                  <a:pt x="4180" y="10836"/>
                </a:lnTo>
                <a:lnTo>
                  <a:pt x="3561" y="15479"/>
                </a:lnTo>
                <a:lnTo>
                  <a:pt x="2787" y="20123"/>
                </a:lnTo>
                <a:lnTo>
                  <a:pt x="2323" y="22290"/>
                </a:lnTo>
                <a:lnTo>
                  <a:pt x="1703" y="24457"/>
                </a:lnTo>
                <a:lnTo>
                  <a:pt x="1084" y="26625"/>
                </a:lnTo>
                <a:lnTo>
                  <a:pt x="929" y="28946"/>
                </a:lnTo>
                <a:lnTo>
                  <a:pt x="929" y="31578"/>
                </a:lnTo>
                <a:lnTo>
                  <a:pt x="929" y="34364"/>
                </a:lnTo>
                <a:lnTo>
                  <a:pt x="620" y="36996"/>
                </a:lnTo>
                <a:lnTo>
                  <a:pt x="1" y="39782"/>
                </a:lnTo>
                <a:lnTo>
                  <a:pt x="1" y="40092"/>
                </a:lnTo>
                <a:lnTo>
                  <a:pt x="310" y="40246"/>
                </a:lnTo>
                <a:lnTo>
                  <a:pt x="620" y="40246"/>
                </a:lnTo>
                <a:lnTo>
                  <a:pt x="929" y="39937"/>
                </a:lnTo>
                <a:lnTo>
                  <a:pt x="1394" y="37770"/>
                </a:lnTo>
                <a:lnTo>
                  <a:pt x="1703" y="35603"/>
                </a:lnTo>
                <a:lnTo>
                  <a:pt x="1858" y="33435"/>
                </a:lnTo>
                <a:lnTo>
                  <a:pt x="1858" y="31114"/>
                </a:lnTo>
                <a:lnTo>
                  <a:pt x="1858" y="28792"/>
                </a:lnTo>
                <a:lnTo>
                  <a:pt x="1858" y="27708"/>
                </a:lnTo>
                <a:lnTo>
                  <a:pt x="2168" y="26625"/>
                </a:lnTo>
                <a:lnTo>
                  <a:pt x="3251" y="22290"/>
                </a:lnTo>
                <a:lnTo>
                  <a:pt x="4180" y="17956"/>
                </a:lnTo>
                <a:lnTo>
                  <a:pt x="4799" y="13467"/>
                </a:lnTo>
                <a:lnTo>
                  <a:pt x="5418" y="8978"/>
                </a:lnTo>
                <a:lnTo>
                  <a:pt x="6038" y="4489"/>
                </a:lnTo>
                <a:lnTo>
                  <a:pt x="6347" y="3560"/>
                </a:lnTo>
                <a:lnTo>
                  <a:pt x="6502" y="3096"/>
                </a:lnTo>
                <a:lnTo>
                  <a:pt x="6812" y="2632"/>
                </a:lnTo>
                <a:lnTo>
                  <a:pt x="7276" y="2322"/>
                </a:lnTo>
                <a:lnTo>
                  <a:pt x="7586" y="2012"/>
                </a:lnTo>
                <a:lnTo>
                  <a:pt x="8514" y="1858"/>
                </a:lnTo>
                <a:lnTo>
                  <a:pt x="10372" y="1548"/>
                </a:lnTo>
                <a:lnTo>
                  <a:pt x="11146" y="1238"/>
                </a:lnTo>
                <a:lnTo>
                  <a:pt x="12075" y="774"/>
                </a:lnTo>
                <a:lnTo>
                  <a:pt x="12229" y="464"/>
                </a:lnTo>
                <a:lnTo>
                  <a:pt x="12075" y="155"/>
                </a:lnTo>
                <a:lnTo>
                  <a:pt x="119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34" name="Google Shape;234;p3"/>
          <p:cNvSpPr/>
          <p:nvPr/>
        </p:nvSpPr>
        <p:spPr>
          <a:xfrm>
            <a:off x="4363700" y="4232377"/>
            <a:ext cx="110829" cy="387824"/>
          </a:xfrm>
          <a:custGeom>
            <a:avLst/>
            <a:gdLst/>
            <a:ahLst/>
            <a:cxnLst/>
            <a:rect l="l" t="t" r="r" b="b"/>
            <a:pathLst>
              <a:path w="5574" h="19505" extrusionOk="0">
                <a:moveTo>
                  <a:pt x="620" y="1"/>
                </a:moveTo>
                <a:lnTo>
                  <a:pt x="156" y="156"/>
                </a:lnTo>
                <a:lnTo>
                  <a:pt x="1" y="310"/>
                </a:lnTo>
                <a:lnTo>
                  <a:pt x="1" y="775"/>
                </a:lnTo>
                <a:lnTo>
                  <a:pt x="310" y="929"/>
                </a:lnTo>
                <a:lnTo>
                  <a:pt x="930" y="1239"/>
                </a:lnTo>
                <a:lnTo>
                  <a:pt x="1394" y="1858"/>
                </a:lnTo>
                <a:lnTo>
                  <a:pt x="2013" y="3097"/>
                </a:lnTo>
                <a:lnTo>
                  <a:pt x="2787" y="4954"/>
                </a:lnTo>
                <a:lnTo>
                  <a:pt x="3251" y="7121"/>
                </a:lnTo>
                <a:lnTo>
                  <a:pt x="3561" y="9288"/>
                </a:lnTo>
                <a:lnTo>
                  <a:pt x="3871" y="11455"/>
                </a:lnTo>
                <a:lnTo>
                  <a:pt x="4335" y="15944"/>
                </a:lnTo>
                <a:lnTo>
                  <a:pt x="4645" y="19040"/>
                </a:lnTo>
                <a:lnTo>
                  <a:pt x="4799" y="19505"/>
                </a:lnTo>
                <a:lnTo>
                  <a:pt x="5419" y="19505"/>
                </a:lnTo>
                <a:lnTo>
                  <a:pt x="5573" y="19040"/>
                </a:lnTo>
                <a:lnTo>
                  <a:pt x="4954" y="11765"/>
                </a:lnTo>
                <a:lnTo>
                  <a:pt x="4645" y="9443"/>
                </a:lnTo>
                <a:lnTo>
                  <a:pt x="4180" y="7121"/>
                </a:lnTo>
                <a:lnTo>
                  <a:pt x="3716" y="4799"/>
                </a:lnTo>
                <a:lnTo>
                  <a:pt x="2787" y="2632"/>
                </a:lnTo>
                <a:lnTo>
                  <a:pt x="2477" y="1858"/>
                </a:lnTo>
                <a:lnTo>
                  <a:pt x="2013" y="1084"/>
                </a:lnTo>
                <a:lnTo>
                  <a:pt x="1394" y="465"/>
                </a:lnTo>
                <a:lnTo>
                  <a:pt x="62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35" name="Google Shape;235;p3"/>
          <p:cNvSpPr/>
          <p:nvPr/>
        </p:nvSpPr>
        <p:spPr>
          <a:xfrm>
            <a:off x="4382172" y="5032621"/>
            <a:ext cx="27717" cy="18472"/>
          </a:xfrm>
          <a:custGeom>
            <a:avLst/>
            <a:gdLst/>
            <a:ahLst/>
            <a:cxnLst/>
            <a:rect l="l" t="t" r="r" b="b"/>
            <a:pathLst>
              <a:path w="1394" h="929" extrusionOk="0">
                <a:moveTo>
                  <a:pt x="465" y="0"/>
                </a:moveTo>
                <a:lnTo>
                  <a:pt x="310" y="155"/>
                </a:lnTo>
                <a:lnTo>
                  <a:pt x="155" y="155"/>
                </a:lnTo>
                <a:lnTo>
                  <a:pt x="1" y="310"/>
                </a:lnTo>
                <a:lnTo>
                  <a:pt x="1" y="464"/>
                </a:lnTo>
                <a:lnTo>
                  <a:pt x="155" y="774"/>
                </a:lnTo>
                <a:lnTo>
                  <a:pt x="155" y="929"/>
                </a:lnTo>
                <a:lnTo>
                  <a:pt x="1084" y="929"/>
                </a:lnTo>
                <a:lnTo>
                  <a:pt x="1239" y="774"/>
                </a:lnTo>
                <a:lnTo>
                  <a:pt x="1394" y="619"/>
                </a:lnTo>
                <a:lnTo>
                  <a:pt x="1394" y="464"/>
                </a:lnTo>
                <a:lnTo>
                  <a:pt x="1394" y="310"/>
                </a:lnTo>
                <a:lnTo>
                  <a:pt x="123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36" name="Google Shape;236;p3"/>
          <p:cNvSpPr/>
          <p:nvPr/>
        </p:nvSpPr>
        <p:spPr>
          <a:xfrm>
            <a:off x="3812774" y="5001841"/>
            <a:ext cx="141609" cy="138507"/>
          </a:xfrm>
          <a:custGeom>
            <a:avLst/>
            <a:gdLst/>
            <a:ahLst/>
            <a:cxnLst/>
            <a:rect l="l" t="t" r="r" b="b"/>
            <a:pathLst>
              <a:path w="7122" h="6966" extrusionOk="0">
                <a:moveTo>
                  <a:pt x="6657" y="0"/>
                </a:moveTo>
                <a:lnTo>
                  <a:pt x="6347" y="155"/>
                </a:lnTo>
                <a:lnTo>
                  <a:pt x="6192" y="464"/>
                </a:lnTo>
                <a:lnTo>
                  <a:pt x="6192" y="2167"/>
                </a:lnTo>
                <a:lnTo>
                  <a:pt x="6038" y="4025"/>
                </a:lnTo>
                <a:lnTo>
                  <a:pt x="5883" y="4644"/>
                </a:lnTo>
                <a:lnTo>
                  <a:pt x="5418" y="5263"/>
                </a:lnTo>
                <a:lnTo>
                  <a:pt x="4954" y="5727"/>
                </a:lnTo>
                <a:lnTo>
                  <a:pt x="4335" y="6037"/>
                </a:lnTo>
                <a:lnTo>
                  <a:pt x="3561" y="6037"/>
                </a:lnTo>
                <a:lnTo>
                  <a:pt x="2942" y="5882"/>
                </a:lnTo>
                <a:lnTo>
                  <a:pt x="2323" y="5727"/>
                </a:lnTo>
                <a:lnTo>
                  <a:pt x="1703" y="5263"/>
                </a:lnTo>
                <a:lnTo>
                  <a:pt x="1239" y="4644"/>
                </a:lnTo>
                <a:lnTo>
                  <a:pt x="1084" y="4025"/>
                </a:lnTo>
                <a:lnTo>
                  <a:pt x="929" y="3251"/>
                </a:lnTo>
                <a:lnTo>
                  <a:pt x="1239" y="2632"/>
                </a:lnTo>
                <a:lnTo>
                  <a:pt x="1239" y="2477"/>
                </a:lnTo>
                <a:lnTo>
                  <a:pt x="1084" y="2167"/>
                </a:lnTo>
                <a:lnTo>
                  <a:pt x="775" y="2012"/>
                </a:lnTo>
                <a:lnTo>
                  <a:pt x="465" y="2012"/>
                </a:lnTo>
                <a:lnTo>
                  <a:pt x="310" y="2322"/>
                </a:lnTo>
                <a:lnTo>
                  <a:pt x="1" y="3096"/>
                </a:lnTo>
                <a:lnTo>
                  <a:pt x="1" y="3715"/>
                </a:lnTo>
                <a:lnTo>
                  <a:pt x="155" y="4489"/>
                </a:lnTo>
                <a:lnTo>
                  <a:pt x="465" y="5108"/>
                </a:lnTo>
                <a:lnTo>
                  <a:pt x="775" y="5727"/>
                </a:lnTo>
                <a:lnTo>
                  <a:pt x="1394" y="6192"/>
                </a:lnTo>
                <a:lnTo>
                  <a:pt x="2013" y="6501"/>
                </a:lnTo>
                <a:lnTo>
                  <a:pt x="2632" y="6811"/>
                </a:lnTo>
                <a:lnTo>
                  <a:pt x="3406" y="6966"/>
                </a:lnTo>
                <a:lnTo>
                  <a:pt x="4025" y="6966"/>
                </a:lnTo>
                <a:lnTo>
                  <a:pt x="4799" y="6811"/>
                </a:lnTo>
                <a:lnTo>
                  <a:pt x="5418" y="6501"/>
                </a:lnTo>
                <a:lnTo>
                  <a:pt x="6038" y="6037"/>
                </a:lnTo>
                <a:lnTo>
                  <a:pt x="6502" y="5573"/>
                </a:lnTo>
                <a:lnTo>
                  <a:pt x="6657" y="4799"/>
                </a:lnTo>
                <a:lnTo>
                  <a:pt x="6966" y="4179"/>
                </a:lnTo>
                <a:lnTo>
                  <a:pt x="7121" y="2322"/>
                </a:lnTo>
                <a:lnTo>
                  <a:pt x="7121" y="464"/>
                </a:lnTo>
                <a:lnTo>
                  <a:pt x="6966" y="155"/>
                </a:lnTo>
                <a:lnTo>
                  <a:pt x="665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37" name="Google Shape;237;p3"/>
          <p:cNvSpPr/>
          <p:nvPr/>
        </p:nvSpPr>
        <p:spPr>
          <a:xfrm>
            <a:off x="3932810" y="5081852"/>
            <a:ext cx="73887" cy="963387"/>
          </a:xfrm>
          <a:custGeom>
            <a:avLst/>
            <a:gdLst/>
            <a:ahLst/>
            <a:cxnLst/>
            <a:rect l="l" t="t" r="r" b="b"/>
            <a:pathLst>
              <a:path w="3716" h="48452" extrusionOk="0">
                <a:moveTo>
                  <a:pt x="465" y="1"/>
                </a:moveTo>
                <a:lnTo>
                  <a:pt x="155" y="155"/>
                </a:lnTo>
                <a:lnTo>
                  <a:pt x="1" y="465"/>
                </a:lnTo>
                <a:lnTo>
                  <a:pt x="620" y="5109"/>
                </a:lnTo>
                <a:lnTo>
                  <a:pt x="929" y="9753"/>
                </a:lnTo>
                <a:lnTo>
                  <a:pt x="1239" y="19195"/>
                </a:lnTo>
                <a:lnTo>
                  <a:pt x="1394" y="28483"/>
                </a:lnTo>
                <a:lnTo>
                  <a:pt x="1549" y="33127"/>
                </a:lnTo>
                <a:lnTo>
                  <a:pt x="1858" y="37925"/>
                </a:lnTo>
                <a:lnTo>
                  <a:pt x="2168" y="43033"/>
                </a:lnTo>
                <a:lnTo>
                  <a:pt x="2787" y="48141"/>
                </a:lnTo>
                <a:lnTo>
                  <a:pt x="2942" y="48451"/>
                </a:lnTo>
                <a:lnTo>
                  <a:pt x="3406" y="48451"/>
                </a:lnTo>
                <a:lnTo>
                  <a:pt x="3561" y="48296"/>
                </a:lnTo>
                <a:lnTo>
                  <a:pt x="3716" y="47987"/>
                </a:lnTo>
                <a:lnTo>
                  <a:pt x="3251" y="43343"/>
                </a:lnTo>
                <a:lnTo>
                  <a:pt x="2787" y="38699"/>
                </a:lnTo>
                <a:lnTo>
                  <a:pt x="2632" y="34055"/>
                </a:lnTo>
                <a:lnTo>
                  <a:pt x="2322" y="29411"/>
                </a:lnTo>
                <a:lnTo>
                  <a:pt x="2168" y="20279"/>
                </a:lnTo>
                <a:lnTo>
                  <a:pt x="1858" y="10991"/>
                </a:lnTo>
                <a:lnTo>
                  <a:pt x="1549" y="5728"/>
                </a:lnTo>
                <a:lnTo>
                  <a:pt x="929" y="465"/>
                </a:lnTo>
                <a:lnTo>
                  <a:pt x="775" y="155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38" name="Google Shape;238;p3"/>
          <p:cNvSpPr/>
          <p:nvPr/>
        </p:nvSpPr>
        <p:spPr>
          <a:xfrm>
            <a:off x="3834327" y="6023667"/>
            <a:ext cx="310876" cy="181615"/>
          </a:xfrm>
          <a:custGeom>
            <a:avLst/>
            <a:gdLst/>
            <a:ahLst/>
            <a:cxnLst/>
            <a:rect l="l" t="t" r="r" b="b"/>
            <a:pathLst>
              <a:path w="15635" h="9134" extrusionOk="0">
                <a:moveTo>
                  <a:pt x="2632" y="1"/>
                </a:moveTo>
                <a:lnTo>
                  <a:pt x="1858" y="155"/>
                </a:lnTo>
                <a:lnTo>
                  <a:pt x="1084" y="310"/>
                </a:lnTo>
                <a:lnTo>
                  <a:pt x="619" y="620"/>
                </a:lnTo>
                <a:lnTo>
                  <a:pt x="310" y="1084"/>
                </a:lnTo>
                <a:lnTo>
                  <a:pt x="155" y="1548"/>
                </a:lnTo>
                <a:lnTo>
                  <a:pt x="0" y="2013"/>
                </a:lnTo>
                <a:lnTo>
                  <a:pt x="0" y="2477"/>
                </a:lnTo>
                <a:lnTo>
                  <a:pt x="155" y="3096"/>
                </a:lnTo>
                <a:lnTo>
                  <a:pt x="310" y="3561"/>
                </a:lnTo>
                <a:lnTo>
                  <a:pt x="619" y="4025"/>
                </a:lnTo>
                <a:lnTo>
                  <a:pt x="1084" y="4490"/>
                </a:lnTo>
                <a:lnTo>
                  <a:pt x="1548" y="4799"/>
                </a:lnTo>
                <a:lnTo>
                  <a:pt x="2786" y="5418"/>
                </a:lnTo>
                <a:lnTo>
                  <a:pt x="5728" y="6657"/>
                </a:lnTo>
                <a:lnTo>
                  <a:pt x="8978" y="7895"/>
                </a:lnTo>
                <a:lnTo>
                  <a:pt x="10526" y="8359"/>
                </a:lnTo>
                <a:lnTo>
                  <a:pt x="12229" y="8824"/>
                </a:lnTo>
                <a:lnTo>
                  <a:pt x="13622" y="9133"/>
                </a:lnTo>
                <a:lnTo>
                  <a:pt x="14396" y="9133"/>
                </a:lnTo>
                <a:lnTo>
                  <a:pt x="14860" y="8979"/>
                </a:lnTo>
                <a:lnTo>
                  <a:pt x="15170" y="8824"/>
                </a:lnTo>
                <a:lnTo>
                  <a:pt x="15325" y="8514"/>
                </a:lnTo>
                <a:lnTo>
                  <a:pt x="15480" y="8205"/>
                </a:lnTo>
                <a:lnTo>
                  <a:pt x="15480" y="7585"/>
                </a:lnTo>
                <a:lnTo>
                  <a:pt x="15634" y="5418"/>
                </a:lnTo>
                <a:lnTo>
                  <a:pt x="15480" y="5109"/>
                </a:lnTo>
                <a:lnTo>
                  <a:pt x="15170" y="4954"/>
                </a:lnTo>
                <a:lnTo>
                  <a:pt x="14860" y="5109"/>
                </a:lnTo>
                <a:lnTo>
                  <a:pt x="14706" y="5418"/>
                </a:lnTo>
                <a:lnTo>
                  <a:pt x="14551" y="7121"/>
                </a:lnTo>
                <a:lnTo>
                  <a:pt x="14551" y="7585"/>
                </a:lnTo>
                <a:lnTo>
                  <a:pt x="14551" y="8050"/>
                </a:lnTo>
                <a:lnTo>
                  <a:pt x="14396" y="8050"/>
                </a:lnTo>
                <a:lnTo>
                  <a:pt x="14086" y="8205"/>
                </a:lnTo>
                <a:lnTo>
                  <a:pt x="13777" y="8205"/>
                </a:lnTo>
                <a:lnTo>
                  <a:pt x="12848" y="8050"/>
                </a:lnTo>
                <a:lnTo>
                  <a:pt x="12074" y="7895"/>
                </a:lnTo>
                <a:lnTo>
                  <a:pt x="10526" y="7431"/>
                </a:lnTo>
                <a:lnTo>
                  <a:pt x="7430" y="6347"/>
                </a:lnTo>
                <a:lnTo>
                  <a:pt x="4334" y="5109"/>
                </a:lnTo>
                <a:lnTo>
                  <a:pt x="2941" y="4490"/>
                </a:lnTo>
                <a:lnTo>
                  <a:pt x="2322" y="4180"/>
                </a:lnTo>
                <a:lnTo>
                  <a:pt x="1703" y="3716"/>
                </a:lnTo>
                <a:lnTo>
                  <a:pt x="1393" y="3251"/>
                </a:lnTo>
                <a:lnTo>
                  <a:pt x="1084" y="2787"/>
                </a:lnTo>
                <a:lnTo>
                  <a:pt x="929" y="2013"/>
                </a:lnTo>
                <a:lnTo>
                  <a:pt x="1084" y="1394"/>
                </a:lnTo>
                <a:lnTo>
                  <a:pt x="1393" y="1239"/>
                </a:lnTo>
                <a:lnTo>
                  <a:pt x="1703" y="1084"/>
                </a:lnTo>
                <a:lnTo>
                  <a:pt x="4180" y="1084"/>
                </a:lnTo>
                <a:lnTo>
                  <a:pt x="7740" y="1239"/>
                </a:lnTo>
                <a:lnTo>
                  <a:pt x="8049" y="1084"/>
                </a:lnTo>
                <a:lnTo>
                  <a:pt x="8204" y="774"/>
                </a:lnTo>
                <a:lnTo>
                  <a:pt x="8049" y="465"/>
                </a:lnTo>
                <a:lnTo>
                  <a:pt x="7740" y="310"/>
                </a:lnTo>
                <a:lnTo>
                  <a:pt x="4025" y="155"/>
                </a:lnTo>
                <a:lnTo>
                  <a:pt x="2632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39" name="Google Shape;239;p3"/>
          <p:cNvSpPr/>
          <p:nvPr/>
        </p:nvSpPr>
        <p:spPr>
          <a:xfrm>
            <a:off x="4129794" y="6014440"/>
            <a:ext cx="218537" cy="172368"/>
          </a:xfrm>
          <a:custGeom>
            <a:avLst/>
            <a:gdLst/>
            <a:ahLst/>
            <a:cxnLst/>
            <a:rect l="l" t="t" r="r" b="b"/>
            <a:pathLst>
              <a:path w="10991" h="8669" extrusionOk="0">
                <a:moveTo>
                  <a:pt x="9133" y="0"/>
                </a:moveTo>
                <a:lnTo>
                  <a:pt x="8824" y="155"/>
                </a:lnTo>
                <a:lnTo>
                  <a:pt x="8514" y="310"/>
                </a:lnTo>
                <a:lnTo>
                  <a:pt x="8514" y="774"/>
                </a:lnTo>
                <a:lnTo>
                  <a:pt x="9443" y="2632"/>
                </a:lnTo>
                <a:lnTo>
                  <a:pt x="9907" y="3560"/>
                </a:lnTo>
                <a:lnTo>
                  <a:pt x="10062" y="4489"/>
                </a:lnTo>
                <a:lnTo>
                  <a:pt x="10062" y="5418"/>
                </a:lnTo>
                <a:lnTo>
                  <a:pt x="9752" y="6347"/>
                </a:lnTo>
                <a:lnTo>
                  <a:pt x="9288" y="7121"/>
                </a:lnTo>
                <a:lnTo>
                  <a:pt x="8978" y="7430"/>
                </a:lnTo>
                <a:lnTo>
                  <a:pt x="8514" y="7740"/>
                </a:lnTo>
                <a:lnTo>
                  <a:pt x="8050" y="7740"/>
                </a:lnTo>
                <a:lnTo>
                  <a:pt x="7585" y="7585"/>
                </a:lnTo>
                <a:lnTo>
                  <a:pt x="6657" y="7121"/>
                </a:lnTo>
                <a:lnTo>
                  <a:pt x="4799" y="6347"/>
                </a:lnTo>
                <a:lnTo>
                  <a:pt x="2632" y="5727"/>
                </a:lnTo>
                <a:lnTo>
                  <a:pt x="620" y="5263"/>
                </a:lnTo>
                <a:lnTo>
                  <a:pt x="155" y="5263"/>
                </a:lnTo>
                <a:lnTo>
                  <a:pt x="0" y="5573"/>
                </a:lnTo>
                <a:lnTo>
                  <a:pt x="0" y="5882"/>
                </a:lnTo>
                <a:lnTo>
                  <a:pt x="310" y="6192"/>
                </a:lnTo>
                <a:lnTo>
                  <a:pt x="2787" y="6811"/>
                </a:lnTo>
                <a:lnTo>
                  <a:pt x="5263" y="7585"/>
                </a:lnTo>
                <a:lnTo>
                  <a:pt x="6192" y="8049"/>
                </a:lnTo>
                <a:lnTo>
                  <a:pt x="7276" y="8514"/>
                </a:lnTo>
                <a:lnTo>
                  <a:pt x="7740" y="8669"/>
                </a:lnTo>
                <a:lnTo>
                  <a:pt x="8359" y="8669"/>
                </a:lnTo>
                <a:lnTo>
                  <a:pt x="8824" y="8514"/>
                </a:lnTo>
                <a:lnTo>
                  <a:pt x="9443" y="8204"/>
                </a:lnTo>
                <a:lnTo>
                  <a:pt x="10217" y="7585"/>
                </a:lnTo>
                <a:lnTo>
                  <a:pt x="10681" y="6656"/>
                </a:lnTo>
                <a:lnTo>
                  <a:pt x="10991" y="5727"/>
                </a:lnTo>
                <a:lnTo>
                  <a:pt x="10991" y="4644"/>
                </a:lnTo>
                <a:lnTo>
                  <a:pt x="10836" y="3560"/>
                </a:lnTo>
                <a:lnTo>
                  <a:pt x="10372" y="2322"/>
                </a:lnTo>
                <a:lnTo>
                  <a:pt x="9288" y="310"/>
                </a:lnTo>
                <a:lnTo>
                  <a:pt x="913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40" name="Google Shape;240;p3"/>
          <p:cNvSpPr/>
          <p:nvPr/>
        </p:nvSpPr>
        <p:spPr>
          <a:xfrm>
            <a:off x="4295998" y="5032622"/>
            <a:ext cx="95420" cy="1006455"/>
          </a:xfrm>
          <a:custGeom>
            <a:avLst/>
            <a:gdLst/>
            <a:ahLst/>
            <a:cxnLst/>
            <a:rect l="l" t="t" r="r" b="b"/>
            <a:pathLst>
              <a:path w="4799" h="50618" extrusionOk="0">
                <a:moveTo>
                  <a:pt x="4180" y="0"/>
                </a:moveTo>
                <a:lnTo>
                  <a:pt x="3870" y="310"/>
                </a:lnTo>
                <a:lnTo>
                  <a:pt x="3561" y="2941"/>
                </a:lnTo>
                <a:lnTo>
                  <a:pt x="3406" y="5727"/>
                </a:lnTo>
                <a:lnTo>
                  <a:pt x="2477" y="17337"/>
                </a:lnTo>
                <a:lnTo>
                  <a:pt x="310" y="43807"/>
                </a:lnTo>
                <a:lnTo>
                  <a:pt x="0" y="48296"/>
                </a:lnTo>
                <a:lnTo>
                  <a:pt x="0" y="50308"/>
                </a:lnTo>
                <a:lnTo>
                  <a:pt x="155" y="50617"/>
                </a:lnTo>
                <a:lnTo>
                  <a:pt x="774" y="50617"/>
                </a:lnTo>
                <a:lnTo>
                  <a:pt x="929" y="50308"/>
                </a:lnTo>
                <a:lnTo>
                  <a:pt x="929" y="47522"/>
                </a:lnTo>
                <a:lnTo>
                  <a:pt x="1239" y="44890"/>
                </a:lnTo>
                <a:lnTo>
                  <a:pt x="2167" y="33281"/>
                </a:lnTo>
                <a:lnTo>
                  <a:pt x="4180" y="6966"/>
                </a:lnTo>
                <a:lnTo>
                  <a:pt x="4644" y="2477"/>
                </a:lnTo>
                <a:lnTo>
                  <a:pt x="4799" y="1084"/>
                </a:lnTo>
                <a:lnTo>
                  <a:pt x="4799" y="774"/>
                </a:lnTo>
                <a:lnTo>
                  <a:pt x="4799" y="619"/>
                </a:lnTo>
                <a:lnTo>
                  <a:pt x="4799" y="155"/>
                </a:lnTo>
                <a:lnTo>
                  <a:pt x="448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41" name="Google Shape;241;p3"/>
          <p:cNvSpPr/>
          <p:nvPr/>
        </p:nvSpPr>
        <p:spPr>
          <a:xfrm>
            <a:off x="3957425" y="3801486"/>
            <a:ext cx="138527" cy="295487"/>
          </a:xfrm>
          <a:custGeom>
            <a:avLst/>
            <a:gdLst/>
            <a:ahLst/>
            <a:cxnLst/>
            <a:rect l="l" t="t" r="r" b="b"/>
            <a:pathLst>
              <a:path w="6967" h="14861" extrusionOk="0">
                <a:moveTo>
                  <a:pt x="1704" y="1"/>
                </a:moveTo>
                <a:lnTo>
                  <a:pt x="1394" y="310"/>
                </a:lnTo>
                <a:lnTo>
                  <a:pt x="620" y="3096"/>
                </a:lnTo>
                <a:lnTo>
                  <a:pt x="311" y="4490"/>
                </a:lnTo>
                <a:lnTo>
                  <a:pt x="1" y="5883"/>
                </a:lnTo>
                <a:lnTo>
                  <a:pt x="1" y="6502"/>
                </a:lnTo>
                <a:lnTo>
                  <a:pt x="156" y="6966"/>
                </a:lnTo>
                <a:lnTo>
                  <a:pt x="311" y="7431"/>
                </a:lnTo>
                <a:lnTo>
                  <a:pt x="620" y="7895"/>
                </a:lnTo>
                <a:lnTo>
                  <a:pt x="930" y="8514"/>
                </a:lnTo>
                <a:lnTo>
                  <a:pt x="1084" y="9288"/>
                </a:lnTo>
                <a:lnTo>
                  <a:pt x="1239" y="10681"/>
                </a:lnTo>
                <a:lnTo>
                  <a:pt x="1239" y="11765"/>
                </a:lnTo>
                <a:lnTo>
                  <a:pt x="1549" y="12848"/>
                </a:lnTo>
                <a:lnTo>
                  <a:pt x="2168" y="13777"/>
                </a:lnTo>
                <a:lnTo>
                  <a:pt x="2478" y="14242"/>
                </a:lnTo>
                <a:lnTo>
                  <a:pt x="2942" y="14551"/>
                </a:lnTo>
                <a:lnTo>
                  <a:pt x="3406" y="14706"/>
                </a:lnTo>
                <a:lnTo>
                  <a:pt x="3871" y="14861"/>
                </a:lnTo>
                <a:lnTo>
                  <a:pt x="4800" y="14706"/>
                </a:lnTo>
                <a:lnTo>
                  <a:pt x="5883" y="14396"/>
                </a:lnTo>
                <a:lnTo>
                  <a:pt x="6657" y="14087"/>
                </a:lnTo>
                <a:lnTo>
                  <a:pt x="6967" y="13777"/>
                </a:lnTo>
                <a:lnTo>
                  <a:pt x="6812" y="13468"/>
                </a:lnTo>
                <a:lnTo>
                  <a:pt x="6502" y="13158"/>
                </a:lnTo>
                <a:lnTo>
                  <a:pt x="6193" y="13313"/>
                </a:lnTo>
                <a:lnTo>
                  <a:pt x="5264" y="13622"/>
                </a:lnTo>
                <a:lnTo>
                  <a:pt x="4180" y="13932"/>
                </a:lnTo>
                <a:lnTo>
                  <a:pt x="3561" y="13777"/>
                </a:lnTo>
                <a:lnTo>
                  <a:pt x="3252" y="13622"/>
                </a:lnTo>
                <a:lnTo>
                  <a:pt x="2942" y="13313"/>
                </a:lnTo>
                <a:lnTo>
                  <a:pt x="2632" y="12848"/>
                </a:lnTo>
                <a:lnTo>
                  <a:pt x="2323" y="12384"/>
                </a:lnTo>
                <a:lnTo>
                  <a:pt x="2168" y="11301"/>
                </a:lnTo>
                <a:lnTo>
                  <a:pt x="2013" y="8979"/>
                </a:lnTo>
                <a:lnTo>
                  <a:pt x="1858" y="8205"/>
                </a:lnTo>
                <a:lnTo>
                  <a:pt x="1704" y="7740"/>
                </a:lnTo>
                <a:lnTo>
                  <a:pt x="1549" y="7431"/>
                </a:lnTo>
                <a:lnTo>
                  <a:pt x="1084" y="6966"/>
                </a:lnTo>
                <a:lnTo>
                  <a:pt x="930" y="6812"/>
                </a:lnTo>
                <a:lnTo>
                  <a:pt x="930" y="6502"/>
                </a:lnTo>
                <a:lnTo>
                  <a:pt x="930" y="5883"/>
                </a:lnTo>
                <a:lnTo>
                  <a:pt x="1084" y="5264"/>
                </a:lnTo>
                <a:lnTo>
                  <a:pt x="1704" y="2942"/>
                </a:lnTo>
                <a:lnTo>
                  <a:pt x="2323" y="465"/>
                </a:lnTo>
                <a:lnTo>
                  <a:pt x="2323" y="155"/>
                </a:lnTo>
                <a:lnTo>
                  <a:pt x="2013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42" name="Google Shape;242;p3"/>
          <p:cNvSpPr/>
          <p:nvPr/>
        </p:nvSpPr>
        <p:spPr>
          <a:xfrm>
            <a:off x="4225213" y="3604502"/>
            <a:ext cx="240072" cy="649449"/>
          </a:xfrm>
          <a:custGeom>
            <a:avLst/>
            <a:gdLst/>
            <a:ahLst/>
            <a:cxnLst/>
            <a:rect l="l" t="t" r="r" b="b"/>
            <a:pathLst>
              <a:path w="12074" h="32663" extrusionOk="0">
                <a:moveTo>
                  <a:pt x="1238" y="1"/>
                </a:moveTo>
                <a:lnTo>
                  <a:pt x="310" y="156"/>
                </a:lnTo>
                <a:lnTo>
                  <a:pt x="0" y="465"/>
                </a:lnTo>
                <a:lnTo>
                  <a:pt x="0" y="775"/>
                </a:lnTo>
                <a:lnTo>
                  <a:pt x="155" y="1084"/>
                </a:lnTo>
                <a:lnTo>
                  <a:pt x="464" y="1084"/>
                </a:lnTo>
                <a:lnTo>
                  <a:pt x="1393" y="930"/>
                </a:lnTo>
                <a:lnTo>
                  <a:pt x="2322" y="1084"/>
                </a:lnTo>
                <a:lnTo>
                  <a:pt x="3251" y="1239"/>
                </a:lnTo>
                <a:lnTo>
                  <a:pt x="4179" y="1549"/>
                </a:lnTo>
                <a:lnTo>
                  <a:pt x="4953" y="1858"/>
                </a:lnTo>
                <a:lnTo>
                  <a:pt x="5727" y="2478"/>
                </a:lnTo>
                <a:lnTo>
                  <a:pt x="6347" y="3252"/>
                </a:lnTo>
                <a:lnTo>
                  <a:pt x="6811" y="4025"/>
                </a:lnTo>
                <a:lnTo>
                  <a:pt x="7275" y="4799"/>
                </a:lnTo>
                <a:lnTo>
                  <a:pt x="7585" y="5573"/>
                </a:lnTo>
                <a:lnTo>
                  <a:pt x="8049" y="7276"/>
                </a:lnTo>
                <a:lnTo>
                  <a:pt x="8204" y="9134"/>
                </a:lnTo>
                <a:lnTo>
                  <a:pt x="8049" y="10991"/>
                </a:lnTo>
                <a:lnTo>
                  <a:pt x="7585" y="15171"/>
                </a:lnTo>
                <a:lnTo>
                  <a:pt x="7430" y="17028"/>
                </a:lnTo>
                <a:lnTo>
                  <a:pt x="7430" y="18112"/>
                </a:lnTo>
                <a:lnTo>
                  <a:pt x="7585" y="19040"/>
                </a:lnTo>
                <a:lnTo>
                  <a:pt x="7740" y="19814"/>
                </a:lnTo>
                <a:lnTo>
                  <a:pt x="8049" y="20434"/>
                </a:lnTo>
                <a:lnTo>
                  <a:pt x="8514" y="21208"/>
                </a:lnTo>
                <a:lnTo>
                  <a:pt x="8978" y="21672"/>
                </a:lnTo>
                <a:lnTo>
                  <a:pt x="10062" y="22910"/>
                </a:lnTo>
                <a:lnTo>
                  <a:pt x="10681" y="23529"/>
                </a:lnTo>
                <a:lnTo>
                  <a:pt x="10990" y="24149"/>
                </a:lnTo>
                <a:lnTo>
                  <a:pt x="11145" y="24768"/>
                </a:lnTo>
                <a:lnTo>
                  <a:pt x="11145" y="25232"/>
                </a:lnTo>
                <a:lnTo>
                  <a:pt x="10836" y="26471"/>
                </a:lnTo>
                <a:lnTo>
                  <a:pt x="10371" y="27554"/>
                </a:lnTo>
                <a:lnTo>
                  <a:pt x="9752" y="28483"/>
                </a:lnTo>
                <a:lnTo>
                  <a:pt x="8359" y="30340"/>
                </a:lnTo>
                <a:lnTo>
                  <a:pt x="6656" y="31888"/>
                </a:lnTo>
                <a:lnTo>
                  <a:pt x="6501" y="32353"/>
                </a:lnTo>
                <a:lnTo>
                  <a:pt x="6656" y="32662"/>
                </a:lnTo>
                <a:lnTo>
                  <a:pt x="7275" y="32662"/>
                </a:lnTo>
                <a:lnTo>
                  <a:pt x="8823" y="31114"/>
                </a:lnTo>
                <a:lnTo>
                  <a:pt x="10216" y="29412"/>
                </a:lnTo>
                <a:lnTo>
                  <a:pt x="10836" y="28483"/>
                </a:lnTo>
                <a:lnTo>
                  <a:pt x="11300" y="27554"/>
                </a:lnTo>
                <a:lnTo>
                  <a:pt x="11764" y="26625"/>
                </a:lnTo>
                <a:lnTo>
                  <a:pt x="12074" y="25697"/>
                </a:lnTo>
                <a:lnTo>
                  <a:pt x="12074" y="24768"/>
                </a:lnTo>
                <a:lnTo>
                  <a:pt x="11919" y="23994"/>
                </a:lnTo>
                <a:lnTo>
                  <a:pt x="11610" y="23375"/>
                </a:lnTo>
                <a:lnTo>
                  <a:pt x="11145" y="22601"/>
                </a:lnTo>
                <a:lnTo>
                  <a:pt x="9907" y="21362"/>
                </a:lnTo>
                <a:lnTo>
                  <a:pt x="9288" y="20588"/>
                </a:lnTo>
                <a:lnTo>
                  <a:pt x="8668" y="19969"/>
                </a:lnTo>
                <a:lnTo>
                  <a:pt x="8514" y="19350"/>
                </a:lnTo>
                <a:lnTo>
                  <a:pt x="8359" y="18731"/>
                </a:lnTo>
                <a:lnTo>
                  <a:pt x="8359" y="17493"/>
                </a:lnTo>
                <a:lnTo>
                  <a:pt x="8514" y="15171"/>
                </a:lnTo>
                <a:lnTo>
                  <a:pt x="8823" y="12849"/>
                </a:lnTo>
                <a:lnTo>
                  <a:pt x="9133" y="10527"/>
                </a:lnTo>
                <a:lnTo>
                  <a:pt x="9133" y="8514"/>
                </a:lnTo>
                <a:lnTo>
                  <a:pt x="8823" y="6657"/>
                </a:lnTo>
                <a:lnTo>
                  <a:pt x="8359" y="4799"/>
                </a:lnTo>
                <a:lnTo>
                  <a:pt x="7895" y="3871"/>
                </a:lnTo>
                <a:lnTo>
                  <a:pt x="7430" y="3097"/>
                </a:lnTo>
                <a:lnTo>
                  <a:pt x="6811" y="2323"/>
                </a:lnTo>
                <a:lnTo>
                  <a:pt x="6037" y="1549"/>
                </a:lnTo>
                <a:lnTo>
                  <a:pt x="5263" y="930"/>
                </a:lnTo>
                <a:lnTo>
                  <a:pt x="4334" y="620"/>
                </a:lnTo>
                <a:lnTo>
                  <a:pt x="3405" y="310"/>
                </a:lnTo>
                <a:lnTo>
                  <a:pt x="2322" y="156"/>
                </a:lnTo>
                <a:lnTo>
                  <a:pt x="1238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43" name="Google Shape;243;p3"/>
          <p:cNvSpPr/>
          <p:nvPr/>
        </p:nvSpPr>
        <p:spPr>
          <a:xfrm>
            <a:off x="4031291" y="4066173"/>
            <a:ext cx="76968" cy="212393"/>
          </a:xfrm>
          <a:custGeom>
            <a:avLst/>
            <a:gdLst/>
            <a:ahLst/>
            <a:cxnLst/>
            <a:rect l="l" t="t" r="r" b="b"/>
            <a:pathLst>
              <a:path w="3871" h="10682" extrusionOk="0">
                <a:moveTo>
                  <a:pt x="2942" y="1"/>
                </a:moveTo>
                <a:lnTo>
                  <a:pt x="2632" y="156"/>
                </a:lnTo>
                <a:lnTo>
                  <a:pt x="2478" y="620"/>
                </a:lnTo>
                <a:lnTo>
                  <a:pt x="2787" y="3406"/>
                </a:lnTo>
                <a:lnTo>
                  <a:pt x="2787" y="6193"/>
                </a:lnTo>
                <a:lnTo>
                  <a:pt x="2632" y="7431"/>
                </a:lnTo>
                <a:lnTo>
                  <a:pt x="2478" y="8050"/>
                </a:lnTo>
                <a:lnTo>
                  <a:pt x="2013" y="8515"/>
                </a:lnTo>
                <a:lnTo>
                  <a:pt x="1239" y="9288"/>
                </a:lnTo>
                <a:lnTo>
                  <a:pt x="156" y="9908"/>
                </a:lnTo>
                <a:lnTo>
                  <a:pt x="1" y="10062"/>
                </a:lnTo>
                <a:lnTo>
                  <a:pt x="1" y="10372"/>
                </a:lnTo>
                <a:lnTo>
                  <a:pt x="311" y="10682"/>
                </a:lnTo>
                <a:lnTo>
                  <a:pt x="620" y="10682"/>
                </a:lnTo>
                <a:lnTo>
                  <a:pt x="1704" y="10062"/>
                </a:lnTo>
                <a:lnTo>
                  <a:pt x="2632" y="9134"/>
                </a:lnTo>
                <a:lnTo>
                  <a:pt x="3097" y="8669"/>
                </a:lnTo>
                <a:lnTo>
                  <a:pt x="3406" y="8050"/>
                </a:lnTo>
                <a:lnTo>
                  <a:pt x="3716" y="6657"/>
                </a:lnTo>
                <a:lnTo>
                  <a:pt x="3871" y="5109"/>
                </a:lnTo>
                <a:lnTo>
                  <a:pt x="3716" y="3561"/>
                </a:lnTo>
                <a:lnTo>
                  <a:pt x="3406" y="310"/>
                </a:lnTo>
                <a:lnTo>
                  <a:pt x="3252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44" name="Google Shape;244;p3"/>
          <p:cNvSpPr/>
          <p:nvPr/>
        </p:nvSpPr>
        <p:spPr>
          <a:xfrm>
            <a:off x="5450186" y="3906131"/>
            <a:ext cx="24636" cy="187759"/>
          </a:xfrm>
          <a:custGeom>
            <a:avLst/>
            <a:gdLst/>
            <a:ahLst/>
            <a:cxnLst/>
            <a:rect l="l" t="t" r="r" b="b"/>
            <a:pathLst>
              <a:path w="1239" h="9443" extrusionOk="0">
                <a:moveTo>
                  <a:pt x="774" y="1"/>
                </a:moveTo>
                <a:lnTo>
                  <a:pt x="310" y="155"/>
                </a:lnTo>
                <a:lnTo>
                  <a:pt x="155" y="465"/>
                </a:lnTo>
                <a:lnTo>
                  <a:pt x="0" y="4799"/>
                </a:lnTo>
                <a:lnTo>
                  <a:pt x="0" y="6966"/>
                </a:lnTo>
                <a:lnTo>
                  <a:pt x="155" y="8050"/>
                </a:lnTo>
                <a:lnTo>
                  <a:pt x="310" y="9133"/>
                </a:lnTo>
                <a:lnTo>
                  <a:pt x="619" y="9443"/>
                </a:lnTo>
                <a:lnTo>
                  <a:pt x="929" y="9443"/>
                </a:lnTo>
                <a:lnTo>
                  <a:pt x="1238" y="9288"/>
                </a:lnTo>
                <a:lnTo>
                  <a:pt x="1238" y="8824"/>
                </a:lnTo>
                <a:lnTo>
                  <a:pt x="1084" y="7895"/>
                </a:lnTo>
                <a:lnTo>
                  <a:pt x="929" y="6812"/>
                </a:lnTo>
                <a:lnTo>
                  <a:pt x="929" y="4644"/>
                </a:lnTo>
                <a:lnTo>
                  <a:pt x="1084" y="465"/>
                </a:lnTo>
                <a:lnTo>
                  <a:pt x="1084" y="155"/>
                </a:lnTo>
                <a:lnTo>
                  <a:pt x="77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45" name="Google Shape;245;p3"/>
          <p:cNvSpPr/>
          <p:nvPr/>
        </p:nvSpPr>
        <p:spPr>
          <a:xfrm>
            <a:off x="5068525" y="4096952"/>
            <a:ext cx="190840" cy="646368"/>
          </a:xfrm>
          <a:custGeom>
            <a:avLst/>
            <a:gdLst/>
            <a:ahLst/>
            <a:cxnLst/>
            <a:rect l="l" t="t" r="r" b="b"/>
            <a:pathLst>
              <a:path w="9598" h="32508" extrusionOk="0">
                <a:moveTo>
                  <a:pt x="8979" y="1"/>
                </a:moveTo>
                <a:lnTo>
                  <a:pt x="7276" y="1239"/>
                </a:lnTo>
                <a:lnTo>
                  <a:pt x="5728" y="2632"/>
                </a:lnTo>
                <a:lnTo>
                  <a:pt x="4180" y="4180"/>
                </a:lnTo>
                <a:lnTo>
                  <a:pt x="2632" y="5728"/>
                </a:lnTo>
                <a:lnTo>
                  <a:pt x="2168" y="6347"/>
                </a:lnTo>
                <a:lnTo>
                  <a:pt x="1703" y="7121"/>
                </a:lnTo>
                <a:lnTo>
                  <a:pt x="1394" y="7895"/>
                </a:lnTo>
                <a:lnTo>
                  <a:pt x="1239" y="8669"/>
                </a:lnTo>
                <a:lnTo>
                  <a:pt x="1084" y="10991"/>
                </a:lnTo>
                <a:lnTo>
                  <a:pt x="929" y="13313"/>
                </a:lnTo>
                <a:lnTo>
                  <a:pt x="1" y="32043"/>
                </a:lnTo>
                <a:lnTo>
                  <a:pt x="155" y="32353"/>
                </a:lnTo>
                <a:lnTo>
                  <a:pt x="465" y="32507"/>
                </a:lnTo>
                <a:lnTo>
                  <a:pt x="775" y="32353"/>
                </a:lnTo>
                <a:lnTo>
                  <a:pt x="929" y="32043"/>
                </a:lnTo>
                <a:lnTo>
                  <a:pt x="1858" y="14397"/>
                </a:lnTo>
                <a:lnTo>
                  <a:pt x="2013" y="10062"/>
                </a:lnTo>
                <a:lnTo>
                  <a:pt x="2168" y="8979"/>
                </a:lnTo>
                <a:lnTo>
                  <a:pt x="2323" y="8050"/>
                </a:lnTo>
                <a:lnTo>
                  <a:pt x="2632" y="7121"/>
                </a:lnTo>
                <a:lnTo>
                  <a:pt x="3406" y="6347"/>
                </a:lnTo>
                <a:lnTo>
                  <a:pt x="4799" y="4799"/>
                </a:lnTo>
                <a:lnTo>
                  <a:pt x="6192" y="3406"/>
                </a:lnTo>
                <a:lnTo>
                  <a:pt x="7740" y="2013"/>
                </a:lnTo>
                <a:lnTo>
                  <a:pt x="9443" y="775"/>
                </a:lnTo>
                <a:lnTo>
                  <a:pt x="9598" y="465"/>
                </a:lnTo>
                <a:lnTo>
                  <a:pt x="9598" y="156"/>
                </a:lnTo>
                <a:lnTo>
                  <a:pt x="9288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46" name="Google Shape;246;p3"/>
          <p:cNvSpPr/>
          <p:nvPr/>
        </p:nvSpPr>
        <p:spPr>
          <a:xfrm>
            <a:off x="5450186" y="4066173"/>
            <a:ext cx="187759" cy="166225"/>
          </a:xfrm>
          <a:custGeom>
            <a:avLst/>
            <a:gdLst/>
            <a:ahLst/>
            <a:cxnLst/>
            <a:rect l="l" t="t" r="r" b="b"/>
            <a:pathLst>
              <a:path w="9443" h="8360" extrusionOk="0">
                <a:moveTo>
                  <a:pt x="155" y="1"/>
                </a:moveTo>
                <a:lnTo>
                  <a:pt x="0" y="310"/>
                </a:lnTo>
                <a:lnTo>
                  <a:pt x="0" y="620"/>
                </a:lnTo>
                <a:lnTo>
                  <a:pt x="619" y="1394"/>
                </a:lnTo>
                <a:lnTo>
                  <a:pt x="1238" y="2168"/>
                </a:lnTo>
                <a:lnTo>
                  <a:pt x="3406" y="4025"/>
                </a:lnTo>
                <a:lnTo>
                  <a:pt x="6037" y="6038"/>
                </a:lnTo>
                <a:lnTo>
                  <a:pt x="8669" y="8205"/>
                </a:lnTo>
                <a:lnTo>
                  <a:pt x="8978" y="8360"/>
                </a:lnTo>
                <a:lnTo>
                  <a:pt x="9288" y="8205"/>
                </a:lnTo>
                <a:lnTo>
                  <a:pt x="9443" y="7895"/>
                </a:lnTo>
                <a:lnTo>
                  <a:pt x="9288" y="7586"/>
                </a:lnTo>
                <a:lnTo>
                  <a:pt x="6811" y="5419"/>
                </a:lnTo>
                <a:lnTo>
                  <a:pt x="4180" y="3406"/>
                </a:lnTo>
                <a:lnTo>
                  <a:pt x="2012" y="1549"/>
                </a:lnTo>
                <a:lnTo>
                  <a:pt x="1393" y="930"/>
                </a:lnTo>
                <a:lnTo>
                  <a:pt x="774" y="156"/>
                </a:lnTo>
                <a:lnTo>
                  <a:pt x="46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47" name="Google Shape;247;p3"/>
          <p:cNvSpPr/>
          <p:nvPr/>
        </p:nvSpPr>
        <p:spPr>
          <a:xfrm>
            <a:off x="5616372" y="4216987"/>
            <a:ext cx="104665" cy="806408"/>
          </a:xfrm>
          <a:custGeom>
            <a:avLst/>
            <a:gdLst/>
            <a:ahLst/>
            <a:cxnLst/>
            <a:rect l="l" t="t" r="r" b="b"/>
            <a:pathLst>
              <a:path w="5264" h="40557" extrusionOk="0">
                <a:moveTo>
                  <a:pt x="620" y="1"/>
                </a:moveTo>
                <a:lnTo>
                  <a:pt x="311" y="156"/>
                </a:lnTo>
                <a:lnTo>
                  <a:pt x="156" y="465"/>
                </a:lnTo>
                <a:lnTo>
                  <a:pt x="930" y="4180"/>
                </a:lnTo>
                <a:lnTo>
                  <a:pt x="1704" y="7740"/>
                </a:lnTo>
                <a:lnTo>
                  <a:pt x="2787" y="15171"/>
                </a:lnTo>
                <a:lnTo>
                  <a:pt x="3871" y="22601"/>
                </a:lnTo>
                <a:lnTo>
                  <a:pt x="4180" y="24458"/>
                </a:lnTo>
                <a:lnTo>
                  <a:pt x="4335" y="26470"/>
                </a:lnTo>
                <a:lnTo>
                  <a:pt x="4180" y="27554"/>
                </a:lnTo>
                <a:lnTo>
                  <a:pt x="4026" y="28638"/>
                </a:lnTo>
                <a:lnTo>
                  <a:pt x="3406" y="30650"/>
                </a:lnTo>
                <a:lnTo>
                  <a:pt x="1" y="39937"/>
                </a:lnTo>
                <a:lnTo>
                  <a:pt x="1" y="40247"/>
                </a:lnTo>
                <a:lnTo>
                  <a:pt x="311" y="40557"/>
                </a:lnTo>
                <a:lnTo>
                  <a:pt x="620" y="40557"/>
                </a:lnTo>
                <a:lnTo>
                  <a:pt x="930" y="40247"/>
                </a:lnTo>
                <a:lnTo>
                  <a:pt x="4026" y="31733"/>
                </a:lnTo>
                <a:lnTo>
                  <a:pt x="4645" y="29721"/>
                </a:lnTo>
                <a:lnTo>
                  <a:pt x="4954" y="28792"/>
                </a:lnTo>
                <a:lnTo>
                  <a:pt x="5109" y="27709"/>
                </a:lnTo>
                <a:lnTo>
                  <a:pt x="5264" y="26780"/>
                </a:lnTo>
                <a:lnTo>
                  <a:pt x="5109" y="25696"/>
                </a:lnTo>
                <a:lnTo>
                  <a:pt x="4954" y="23684"/>
                </a:lnTo>
                <a:lnTo>
                  <a:pt x="3871" y="16099"/>
                </a:lnTo>
                <a:lnTo>
                  <a:pt x="2787" y="8669"/>
                </a:lnTo>
                <a:lnTo>
                  <a:pt x="2013" y="4490"/>
                </a:lnTo>
                <a:lnTo>
                  <a:pt x="1085" y="310"/>
                </a:lnTo>
                <a:lnTo>
                  <a:pt x="93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48" name="Google Shape;248;p3"/>
          <p:cNvSpPr/>
          <p:nvPr/>
        </p:nvSpPr>
        <p:spPr>
          <a:xfrm>
            <a:off x="5564057" y="5023376"/>
            <a:ext cx="67723" cy="1348109"/>
          </a:xfrm>
          <a:custGeom>
            <a:avLst/>
            <a:gdLst/>
            <a:ahLst/>
            <a:cxnLst/>
            <a:rect l="l" t="t" r="r" b="b"/>
            <a:pathLst>
              <a:path w="3406" h="67801" extrusionOk="0">
                <a:moveTo>
                  <a:pt x="2632" y="1"/>
                </a:moveTo>
                <a:lnTo>
                  <a:pt x="2477" y="310"/>
                </a:lnTo>
                <a:lnTo>
                  <a:pt x="1548" y="13313"/>
                </a:lnTo>
                <a:lnTo>
                  <a:pt x="774" y="26470"/>
                </a:lnTo>
                <a:lnTo>
                  <a:pt x="310" y="39473"/>
                </a:lnTo>
                <a:lnTo>
                  <a:pt x="0" y="52476"/>
                </a:lnTo>
                <a:lnTo>
                  <a:pt x="0" y="59906"/>
                </a:lnTo>
                <a:lnTo>
                  <a:pt x="0" y="67336"/>
                </a:lnTo>
                <a:lnTo>
                  <a:pt x="155" y="67645"/>
                </a:lnTo>
                <a:lnTo>
                  <a:pt x="465" y="67800"/>
                </a:lnTo>
                <a:lnTo>
                  <a:pt x="929" y="67645"/>
                </a:lnTo>
                <a:lnTo>
                  <a:pt x="929" y="67336"/>
                </a:lnTo>
                <a:lnTo>
                  <a:pt x="929" y="60834"/>
                </a:lnTo>
                <a:lnTo>
                  <a:pt x="929" y="54178"/>
                </a:lnTo>
                <a:lnTo>
                  <a:pt x="1084" y="41176"/>
                </a:lnTo>
                <a:lnTo>
                  <a:pt x="1703" y="28173"/>
                </a:lnTo>
                <a:lnTo>
                  <a:pt x="2322" y="15170"/>
                </a:lnTo>
                <a:lnTo>
                  <a:pt x="3406" y="310"/>
                </a:lnTo>
                <a:lnTo>
                  <a:pt x="3251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49" name="Google Shape;249;p3"/>
          <p:cNvSpPr/>
          <p:nvPr/>
        </p:nvSpPr>
        <p:spPr>
          <a:xfrm>
            <a:off x="5105469" y="5208052"/>
            <a:ext cx="110809" cy="1191131"/>
          </a:xfrm>
          <a:custGeom>
            <a:avLst/>
            <a:gdLst/>
            <a:ahLst/>
            <a:cxnLst/>
            <a:rect l="l" t="t" r="r" b="b"/>
            <a:pathLst>
              <a:path w="5573" h="59906" extrusionOk="0">
                <a:moveTo>
                  <a:pt x="465" y="0"/>
                </a:moveTo>
                <a:lnTo>
                  <a:pt x="155" y="155"/>
                </a:lnTo>
                <a:lnTo>
                  <a:pt x="0" y="619"/>
                </a:lnTo>
                <a:lnTo>
                  <a:pt x="1548" y="11919"/>
                </a:lnTo>
                <a:lnTo>
                  <a:pt x="2786" y="23374"/>
                </a:lnTo>
                <a:lnTo>
                  <a:pt x="3715" y="34984"/>
                </a:lnTo>
                <a:lnTo>
                  <a:pt x="4334" y="46438"/>
                </a:lnTo>
                <a:lnTo>
                  <a:pt x="4489" y="52940"/>
                </a:lnTo>
                <a:lnTo>
                  <a:pt x="4644" y="59441"/>
                </a:lnTo>
                <a:lnTo>
                  <a:pt x="4799" y="59751"/>
                </a:lnTo>
                <a:lnTo>
                  <a:pt x="5108" y="59905"/>
                </a:lnTo>
                <a:lnTo>
                  <a:pt x="5418" y="59751"/>
                </a:lnTo>
                <a:lnTo>
                  <a:pt x="5573" y="59441"/>
                </a:lnTo>
                <a:lnTo>
                  <a:pt x="5263" y="47831"/>
                </a:lnTo>
                <a:lnTo>
                  <a:pt x="4799" y="36222"/>
                </a:lnTo>
                <a:lnTo>
                  <a:pt x="3870" y="24612"/>
                </a:lnTo>
                <a:lnTo>
                  <a:pt x="2632" y="13158"/>
                </a:lnTo>
                <a:lnTo>
                  <a:pt x="1858" y="6656"/>
                </a:lnTo>
                <a:lnTo>
                  <a:pt x="929" y="310"/>
                </a:lnTo>
                <a:lnTo>
                  <a:pt x="774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50" name="Google Shape;250;p3"/>
          <p:cNvSpPr/>
          <p:nvPr/>
        </p:nvSpPr>
        <p:spPr>
          <a:xfrm>
            <a:off x="4945409" y="6346831"/>
            <a:ext cx="433993" cy="200085"/>
          </a:xfrm>
          <a:custGeom>
            <a:avLst/>
            <a:gdLst/>
            <a:ahLst/>
            <a:cxnLst/>
            <a:rect l="l" t="t" r="r" b="b"/>
            <a:pathLst>
              <a:path w="21827" h="10063" extrusionOk="0">
                <a:moveTo>
                  <a:pt x="12694" y="1"/>
                </a:moveTo>
                <a:lnTo>
                  <a:pt x="10682" y="310"/>
                </a:lnTo>
                <a:lnTo>
                  <a:pt x="8669" y="465"/>
                </a:lnTo>
                <a:lnTo>
                  <a:pt x="6502" y="465"/>
                </a:lnTo>
                <a:lnTo>
                  <a:pt x="4490" y="775"/>
                </a:lnTo>
                <a:lnTo>
                  <a:pt x="2478" y="1084"/>
                </a:lnTo>
                <a:lnTo>
                  <a:pt x="1549" y="1549"/>
                </a:lnTo>
                <a:lnTo>
                  <a:pt x="775" y="2013"/>
                </a:lnTo>
                <a:lnTo>
                  <a:pt x="156" y="2478"/>
                </a:lnTo>
                <a:lnTo>
                  <a:pt x="1" y="2942"/>
                </a:lnTo>
                <a:lnTo>
                  <a:pt x="156" y="3561"/>
                </a:lnTo>
                <a:lnTo>
                  <a:pt x="310" y="3871"/>
                </a:lnTo>
                <a:lnTo>
                  <a:pt x="620" y="4025"/>
                </a:lnTo>
                <a:lnTo>
                  <a:pt x="1549" y="4645"/>
                </a:lnTo>
                <a:lnTo>
                  <a:pt x="2632" y="5109"/>
                </a:lnTo>
                <a:lnTo>
                  <a:pt x="4799" y="6038"/>
                </a:lnTo>
                <a:lnTo>
                  <a:pt x="8979" y="7740"/>
                </a:lnTo>
                <a:lnTo>
                  <a:pt x="11301" y="8360"/>
                </a:lnTo>
                <a:lnTo>
                  <a:pt x="13468" y="8979"/>
                </a:lnTo>
                <a:lnTo>
                  <a:pt x="15790" y="9443"/>
                </a:lnTo>
                <a:lnTo>
                  <a:pt x="18112" y="9908"/>
                </a:lnTo>
                <a:lnTo>
                  <a:pt x="18886" y="10062"/>
                </a:lnTo>
                <a:lnTo>
                  <a:pt x="20279" y="10062"/>
                </a:lnTo>
                <a:lnTo>
                  <a:pt x="20743" y="9908"/>
                </a:lnTo>
                <a:lnTo>
                  <a:pt x="21053" y="9753"/>
                </a:lnTo>
                <a:lnTo>
                  <a:pt x="21362" y="9288"/>
                </a:lnTo>
                <a:lnTo>
                  <a:pt x="21827" y="8360"/>
                </a:lnTo>
                <a:lnTo>
                  <a:pt x="21827" y="7121"/>
                </a:lnTo>
                <a:lnTo>
                  <a:pt x="21827" y="5883"/>
                </a:lnTo>
                <a:lnTo>
                  <a:pt x="21672" y="4799"/>
                </a:lnTo>
                <a:lnTo>
                  <a:pt x="21517" y="4490"/>
                </a:lnTo>
                <a:lnTo>
                  <a:pt x="21208" y="4490"/>
                </a:lnTo>
                <a:lnTo>
                  <a:pt x="20898" y="4645"/>
                </a:lnTo>
                <a:lnTo>
                  <a:pt x="20898" y="5109"/>
                </a:lnTo>
                <a:lnTo>
                  <a:pt x="20898" y="6038"/>
                </a:lnTo>
                <a:lnTo>
                  <a:pt x="20898" y="7121"/>
                </a:lnTo>
                <a:lnTo>
                  <a:pt x="20898" y="8050"/>
                </a:lnTo>
                <a:lnTo>
                  <a:pt x="20743" y="8514"/>
                </a:lnTo>
                <a:lnTo>
                  <a:pt x="20588" y="8824"/>
                </a:lnTo>
                <a:lnTo>
                  <a:pt x="20279" y="9134"/>
                </a:lnTo>
                <a:lnTo>
                  <a:pt x="19815" y="9288"/>
                </a:lnTo>
                <a:lnTo>
                  <a:pt x="18886" y="9134"/>
                </a:lnTo>
                <a:lnTo>
                  <a:pt x="16873" y="8824"/>
                </a:lnTo>
                <a:lnTo>
                  <a:pt x="13313" y="8050"/>
                </a:lnTo>
                <a:lnTo>
                  <a:pt x="9753" y="6967"/>
                </a:lnTo>
                <a:lnTo>
                  <a:pt x="6038" y="5573"/>
                </a:lnTo>
                <a:lnTo>
                  <a:pt x="2632" y="4025"/>
                </a:lnTo>
                <a:lnTo>
                  <a:pt x="1858" y="3716"/>
                </a:lnTo>
                <a:lnTo>
                  <a:pt x="1394" y="3561"/>
                </a:lnTo>
                <a:lnTo>
                  <a:pt x="1084" y="3251"/>
                </a:lnTo>
                <a:lnTo>
                  <a:pt x="930" y="3097"/>
                </a:lnTo>
                <a:lnTo>
                  <a:pt x="1084" y="2942"/>
                </a:lnTo>
                <a:lnTo>
                  <a:pt x="1394" y="2632"/>
                </a:lnTo>
                <a:lnTo>
                  <a:pt x="2168" y="2323"/>
                </a:lnTo>
                <a:lnTo>
                  <a:pt x="3871" y="1704"/>
                </a:lnTo>
                <a:lnTo>
                  <a:pt x="5573" y="1549"/>
                </a:lnTo>
                <a:lnTo>
                  <a:pt x="9288" y="1394"/>
                </a:lnTo>
                <a:lnTo>
                  <a:pt x="11146" y="1239"/>
                </a:lnTo>
                <a:lnTo>
                  <a:pt x="13004" y="775"/>
                </a:lnTo>
                <a:lnTo>
                  <a:pt x="13313" y="620"/>
                </a:lnTo>
                <a:lnTo>
                  <a:pt x="13313" y="310"/>
                </a:lnTo>
                <a:lnTo>
                  <a:pt x="1300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51" name="Google Shape;251;p3"/>
          <p:cNvSpPr/>
          <p:nvPr/>
        </p:nvSpPr>
        <p:spPr>
          <a:xfrm>
            <a:off x="5367073" y="6343769"/>
            <a:ext cx="233928" cy="163143"/>
          </a:xfrm>
          <a:custGeom>
            <a:avLst/>
            <a:gdLst/>
            <a:ahLst/>
            <a:cxnLst/>
            <a:rect l="l" t="t" r="r" b="b"/>
            <a:pathLst>
              <a:path w="11765" h="8205" extrusionOk="0">
                <a:moveTo>
                  <a:pt x="9907" y="0"/>
                </a:moveTo>
                <a:lnTo>
                  <a:pt x="9598" y="155"/>
                </a:lnTo>
                <a:lnTo>
                  <a:pt x="9598" y="619"/>
                </a:lnTo>
                <a:lnTo>
                  <a:pt x="10217" y="2632"/>
                </a:lnTo>
                <a:lnTo>
                  <a:pt x="10681" y="4799"/>
                </a:lnTo>
                <a:lnTo>
                  <a:pt x="10836" y="5727"/>
                </a:lnTo>
                <a:lnTo>
                  <a:pt x="10836" y="6347"/>
                </a:lnTo>
                <a:lnTo>
                  <a:pt x="10836" y="6811"/>
                </a:lnTo>
                <a:lnTo>
                  <a:pt x="10681" y="6966"/>
                </a:lnTo>
                <a:lnTo>
                  <a:pt x="10527" y="7121"/>
                </a:lnTo>
                <a:lnTo>
                  <a:pt x="10062" y="7275"/>
                </a:lnTo>
                <a:lnTo>
                  <a:pt x="8979" y="7275"/>
                </a:lnTo>
                <a:lnTo>
                  <a:pt x="6812" y="7121"/>
                </a:lnTo>
                <a:lnTo>
                  <a:pt x="4644" y="6656"/>
                </a:lnTo>
                <a:lnTo>
                  <a:pt x="2632" y="6192"/>
                </a:lnTo>
                <a:lnTo>
                  <a:pt x="620" y="5418"/>
                </a:lnTo>
                <a:lnTo>
                  <a:pt x="155" y="5418"/>
                </a:lnTo>
                <a:lnTo>
                  <a:pt x="1" y="5727"/>
                </a:lnTo>
                <a:lnTo>
                  <a:pt x="1" y="6037"/>
                </a:lnTo>
                <a:lnTo>
                  <a:pt x="310" y="6347"/>
                </a:lnTo>
                <a:lnTo>
                  <a:pt x="2787" y="7121"/>
                </a:lnTo>
                <a:lnTo>
                  <a:pt x="5264" y="7740"/>
                </a:lnTo>
                <a:lnTo>
                  <a:pt x="7586" y="8049"/>
                </a:lnTo>
                <a:lnTo>
                  <a:pt x="8824" y="8204"/>
                </a:lnTo>
                <a:lnTo>
                  <a:pt x="10062" y="8204"/>
                </a:lnTo>
                <a:lnTo>
                  <a:pt x="10527" y="8049"/>
                </a:lnTo>
                <a:lnTo>
                  <a:pt x="10991" y="7894"/>
                </a:lnTo>
                <a:lnTo>
                  <a:pt x="11301" y="7740"/>
                </a:lnTo>
                <a:lnTo>
                  <a:pt x="11610" y="7275"/>
                </a:lnTo>
                <a:lnTo>
                  <a:pt x="11765" y="6811"/>
                </a:lnTo>
                <a:lnTo>
                  <a:pt x="11765" y="6347"/>
                </a:lnTo>
                <a:lnTo>
                  <a:pt x="11610" y="5263"/>
                </a:lnTo>
                <a:lnTo>
                  <a:pt x="11146" y="2786"/>
                </a:lnTo>
                <a:lnTo>
                  <a:pt x="10527" y="310"/>
                </a:lnTo>
                <a:lnTo>
                  <a:pt x="1021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52" name="Google Shape;252;p3"/>
          <p:cNvSpPr/>
          <p:nvPr/>
        </p:nvSpPr>
        <p:spPr>
          <a:xfrm>
            <a:off x="5336294" y="5595856"/>
            <a:ext cx="49271" cy="320101"/>
          </a:xfrm>
          <a:custGeom>
            <a:avLst/>
            <a:gdLst/>
            <a:ahLst/>
            <a:cxnLst/>
            <a:rect l="l" t="t" r="r" b="b"/>
            <a:pathLst>
              <a:path w="2478" h="16099" extrusionOk="0">
                <a:moveTo>
                  <a:pt x="2013" y="0"/>
                </a:moveTo>
                <a:lnTo>
                  <a:pt x="1703" y="155"/>
                </a:lnTo>
                <a:lnTo>
                  <a:pt x="1549" y="465"/>
                </a:lnTo>
                <a:lnTo>
                  <a:pt x="1" y="15634"/>
                </a:lnTo>
                <a:lnTo>
                  <a:pt x="1" y="16099"/>
                </a:lnTo>
                <a:lnTo>
                  <a:pt x="775" y="16099"/>
                </a:lnTo>
                <a:lnTo>
                  <a:pt x="929" y="15634"/>
                </a:lnTo>
                <a:lnTo>
                  <a:pt x="2477" y="465"/>
                </a:lnTo>
                <a:lnTo>
                  <a:pt x="2323" y="155"/>
                </a:lnTo>
                <a:lnTo>
                  <a:pt x="201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53" name="Google Shape;253;p3"/>
          <p:cNvSpPr/>
          <p:nvPr/>
        </p:nvSpPr>
        <p:spPr>
          <a:xfrm>
            <a:off x="5330150" y="5903631"/>
            <a:ext cx="55415" cy="427829"/>
          </a:xfrm>
          <a:custGeom>
            <a:avLst/>
            <a:gdLst/>
            <a:ahLst/>
            <a:cxnLst/>
            <a:rect l="l" t="t" r="r" b="b"/>
            <a:pathLst>
              <a:path w="2787" h="21517" extrusionOk="0">
                <a:moveTo>
                  <a:pt x="155" y="1"/>
                </a:moveTo>
                <a:lnTo>
                  <a:pt x="0" y="465"/>
                </a:lnTo>
                <a:lnTo>
                  <a:pt x="1084" y="10836"/>
                </a:lnTo>
                <a:lnTo>
                  <a:pt x="1858" y="21207"/>
                </a:lnTo>
                <a:lnTo>
                  <a:pt x="2012" y="21517"/>
                </a:lnTo>
                <a:lnTo>
                  <a:pt x="2632" y="21517"/>
                </a:lnTo>
                <a:lnTo>
                  <a:pt x="2786" y="21207"/>
                </a:lnTo>
                <a:lnTo>
                  <a:pt x="2012" y="10836"/>
                </a:lnTo>
                <a:lnTo>
                  <a:pt x="929" y="465"/>
                </a:lnTo>
                <a:lnTo>
                  <a:pt x="77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54" name="Google Shape;254;p3"/>
          <p:cNvSpPr/>
          <p:nvPr/>
        </p:nvSpPr>
        <p:spPr>
          <a:xfrm>
            <a:off x="5363991" y="5608165"/>
            <a:ext cx="46189" cy="375516"/>
          </a:xfrm>
          <a:custGeom>
            <a:avLst/>
            <a:gdLst/>
            <a:ahLst/>
            <a:cxnLst/>
            <a:rect l="l" t="t" r="r" b="b"/>
            <a:pathLst>
              <a:path w="2323" h="18886" extrusionOk="0">
                <a:moveTo>
                  <a:pt x="1" y="0"/>
                </a:moveTo>
                <a:lnTo>
                  <a:pt x="1" y="310"/>
                </a:lnTo>
                <a:lnTo>
                  <a:pt x="1394" y="18576"/>
                </a:lnTo>
                <a:lnTo>
                  <a:pt x="1549" y="18885"/>
                </a:lnTo>
                <a:lnTo>
                  <a:pt x="2168" y="18885"/>
                </a:lnTo>
                <a:lnTo>
                  <a:pt x="2323" y="18576"/>
                </a:lnTo>
                <a:lnTo>
                  <a:pt x="930" y="310"/>
                </a:lnTo>
                <a:lnTo>
                  <a:pt x="77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55" name="Google Shape;255;p3"/>
          <p:cNvSpPr/>
          <p:nvPr/>
        </p:nvSpPr>
        <p:spPr>
          <a:xfrm>
            <a:off x="5370155" y="5962108"/>
            <a:ext cx="43107" cy="366291"/>
          </a:xfrm>
          <a:custGeom>
            <a:avLst/>
            <a:gdLst/>
            <a:ahLst/>
            <a:cxnLst/>
            <a:rect l="l" t="t" r="r" b="b"/>
            <a:pathLst>
              <a:path w="2168" h="18422" extrusionOk="0">
                <a:moveTo>
                  <a:pt x="1394" y="1"/>
                </a:moveTo>
                <a:lnTo>
                  <a:pt x="1239" y="465"/>
                </a:lnTo>
                <a:lnTo>
                  <a:pt x="774" y="8979"/>
                </a:lnTo>
                <a:lnTo>
                  <a:pt x="465" y="13313"/>
                </a:lnTo>
                <a:lnTo>
                  <a:pt x="310" y="15480"/>
                </a:lnTo>
                <a:lnTo>
                  <a:pt x="310" y="16873"/>
                </a:lnTo>
                <a:lnTo>
                  <a:pt x="465" y="17492"/>
                </a:lnTo>
                <a:lnTo>
                  <a:pt x="0" y="17647"/>
                </a:lnTo>
                <a:lnTo>
                  <a:pt x="0" y="17957"/>
                </a:lnTo>
                <a:lnTo>
                  <a:pt x="0" y="18266"/>
                </a:lnTo>
                <a:lnTo>
                  <a:pt x="465" y="18421"/>
                </a:lnTo>
                <a:lnTo>
                  <a:pt x="929" y="18266"/>
                </a:lnTo>
                <a:lnTo>
                  <a:pt x="1084" y="17802"/>
                </a:lnTo>
                <a:lnTo>
                  <a:pt x="1239" y="17338"/>
                </a:lnTo>
                <a:lnTo>
                  <a:pt x="1239" y="16718"/>
                </a:lnTo>
                <a:lnTo>
                  <a:pt x="1239" y="15480"/>
                </a:lnTo>
                <a:lnTo>
                  <a:pt x="1548" y="10527"/>
                </a:lnTo>
                <a:lnTo>
                  <a:pt x="2168" y="465"/>
                </a:lnTo>
                <a:lnTo>
                  <a:pt x="2013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56" name="Google Shape;256;p3"/>
          <p:cNvSpPr/>
          <p:nvPr/>
        </p:nvSpPr>
        <p:spPr>
          <a:xfrm>
            <a:off x="5120857" y="3616828"/>
            <a:ext cx="150835" cy="492451"/>
          </a:xfrm>
          <a:custGeom>
            <a:avLst/>
            <a:gdLst/>
            <a:ahLst/>
            <a:cxnLst/>
            <a:rect l="l" t="t" r="r" b="b"/>
            <a:pathLst>
              <a:path w="7586" h="24767" extrusionOk="0">
                <a:moveTo>
                  <a:pt x="1238" y="0"/>
                </a:moveTo>
                <a:lnTo>
                  <a:pt x="929" y="155"/>
                </a:lnTo>
                <a:lnTo>
                  <a:pt x="774" y="464"/>
                </a:lnTo>
                <a:lnTo>
                  <a:pt x="310" y="3715"/>
                </a:lnTo>
                <a:lnTo>
                  <a:pt x="0" y="6966"/>
                </a:lnTo>
                <a:lnTo>
                  <a:pt x="0" y="10371"/>
                </a:lnTo>
                <a:lnTo>
                  <a:pt x="155" y="13622"/>
                </a:lnTo>
                <a:lnTo>
                  <a:pt x="464" y="16718"/>
                </a:lnTo>
                <a:lnTo>
                  <a:pt x="774" y="17956"/>
                </a:lnTo>
                <a:lnTo>
                  <a:pt x="929" y="18575"/>
                </a:lnTo>
                <a:lnTo>
                  <a:pt x="1393" y="19040"/>
                </a:lnTo>
                <a:lnTo>
                  <a:pt x="1858" y="19349"/>
                </a:lnTo>
                <a:lnTo>
                  <a:pt x="2322" y="19504"/>
                </a:lnTo>
                <a:lnTo>
                  <a:pt x="3560" y="19504"/>
                </a:lnTo>
                <a:lnTo>
                  <a:pt x="6599" y="19372"/>
                </a:lnTo>
                <a:lnTo>
                  <a:pt x="6599" y="19372"/>
                </a:lnTo>
                <a:lnTo>
                  <a:pt x="6347" y="21516"/>
                </a:lnTo>
                <a:lnTo>
                  <a:pt x="6192" y="24303"/>
                </a:lnTo>
                <a:lnTo>
                  <a:pt x="6347" y="24612"/>
                </a:lnTo>
                <a:lnTo>
                  <a:pt x="6656" y="24767"/>
                </a:lnTo>
                <a:lnTo>
                  <a:pt x="6966" y="24612"/>
                </a:lnTo>
                <a:lnTo>
                  <a:pt x="7121" y="24303"/>
                </a:lnTo>
                <a:lnTo>
                  <a:pt x="7275" y="21671"/>
                </a:lnTo>
                <a:lnTo>
                  <a:pt x="7585" y="19040"/>
                </a:lnTo>
                <a:lnTo>
                  <a:pt x="7430" y="18730"/>
                </a:lnTo>
                <a:lnTo>
                  <a:pt x="7275" y="18575"/>
                </a:lnTo>
                <a:lnTo>
                  <a:pt x="7121" y="18420"/>
                </a:lnTo>
                <a:lnTo>
                  <a:pt x="4334" y="18575"/>
                </a:lnTo>
                <a:lnTo>
                  <a:pt x="2786" y="18575"/>
                </a:lnTo>
                <a:lnTo>
                  <a:pt x="2167" y="18420"/>
                </a:lnTo>
                <a:lnTo>
                  <a:pt x="1858" y="18266"/>
                </a:lnTo>
                <a:lnTo>
                  <a:pt x="1703" y="17956"/>
                </a:lnTo>
                <a:lnTo>
                  <a:pt x="1548" y="17182"/>
                </a:lnTo>
                <a:lnTo>
                  <a:pt x="1393" y="16563"/>
                </a:lnTo>
                <a:lnTo>
                  <a:pt x="1238" y="15015"/>
                </a:lnTo>
                <a:lnTo>
                  <a:pt x="1084" y="12229"/>
                </a:lnTo>
                <a:lnTo>
                  <a:pt x="929" y="9288"/>
                </a:lnTo>
                <a:lnTo>
                  <a:pt x="1084" y="6347"/>
                </a:lnTo>
                <a:lnTo>
                  <a:pt x="1238" y="3560"/>
                </a:lnTo>
                <a:lnTo>
                  <a:pt x="1703" y="619"/>
                </a:lnTo>
                <a:lnTo>
                  <a:pt x="1548" y="310"/>
                </a:lnTo>
                <a:lnTo>
                  <a:pt x="123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57" name="Google Shape;257;p3"/>
          <p:cNvSpPr/>
          <p:nvPr/>
        </p:nvSpPr>
        <p:spPr>
          <a:xfrm>
            <a:off x="5102388" y="3484466"/>
            <a:ext cx="123137" cy="141609"/>
          </a:xfrm>
          <a:custGeom>
            <a:avLst/>
            <a:gdLst/>
            <a:ahLst/>
            <a:cxnLst/>
            <a:rect l="l" t="t" r="r" b="b"/>
            <a:pathLst>
              <a:path w="6193" h="7122" extrusionOk="0">
                <a:moveTo>
                  <a:pt x="4489" y="1"/>
                </a:moveTo>
                <a:lnTo>
                  <a:pt x="3251" y="156"/>
                </a:lnTo>
                <a:lnTo>
                  <a:pt x="1858" y="775"/>
                </a:lnTo>
                <a:lnTo>
                  <a:pt x="774" y="1549"/>
                </a:lnTo>
                <a:lnTo>
                  <a:pt x="155" y="2013"/>
                </a:lnTo>
                <a:lnTo>
                  <a:pt x="0" y="2323"/>
                </a:lnTo>
                <a:lnTo>
                  <a:pt x="0" y="2787"/>
                </a:lnTo>
                <a:lnTo>
                  <a:pt x="0" y="3561"/>
                </a:lnTo>
                <a:lnTo>
                  <a:pt x="310" y="4180"/>
                </a:lnTo>
                <a:lnTo>
                  <a:pt x="929" y="5728"/>
                </a:lnTo>
                <a:lnTo>
                  <a:pt x="1703" y="6967"/>
                </a:lnTo>
                <a:lnTo>
                  <a:pt x="1858" y="7121"/>
                </a:lnTo>
                <a:lnTo>
                  <a:pt x="2167" y="7121"/>
                </a:lnTo>
                <a:lnTo>
                  <a:pt x="2477" y="6967"/>
                </a:lnTo>
                <a:lnTo>
                  <a:pt x="2632" y="6657"/>
                </a:lnTo>
                <a:lnTo>
                  <a:pt x="2477" y="6347"/>
                </a:lnTo>
                <a:lnTo>
                  <a:pt x="1703" y="5264"/>
                </a:lnTo>
                <a:lnTo>
                  <a:pt x="1239" y="4180"/>
                </a:lnTo>
                <a:lnTo>
                  <a:pt x="929" y="3561"/>
                </a:lnTo>
                <a:lnTo>
                  <a:pt x="929" y="2942"/>
                </a:lnTo>
                <a:lnTo>
                  <a:pt x="929" y="2632"/>
                </a:lnTo>
                <a:lnTo>
                  <a:pt x="1084" y="2478"/>
                </a:lnTo>
                <a:lnTo>
                  <a:pt x="1548" y="2013"/>
                </a:lnTo>
                <a:lnTo>
                  <a:pt x="2477" y="1394"/>
                </a:lnTo>
                <a:lnTo>
                  <a:pt x="3561" y="1084"/>
                </a:lnTo>
                <a:lnTo>
                  <a:pt x="4644" y="930"/>
                </a:lnTo>
                <a:lnTo>
                  <a:pt x="5728" y="1084"/>
                </a:lnTo>
                <a:lnTo>
                  <a:pt x="6037" y="1084"/>
                </a:lnTo>
                <a:lnTo>
                  <a:pt x="6192" y="775"/>
                </a:lnTo>
                <a:lnTo>
                  <a:pt x="6192" y="465"/>
                </a:lnTo>
                <a:lnTo>
                  <a:pt x="5883" y="156"/>
                </a:lnTo>
                <a:lnTo>
                  <a:pt x="448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58" name="Google Shape;258;p3"/>
          <p:cNvSpPr/>
          <p:nvPr/>
        </p:nvSpPr>
        <p:spPr>
          <a:xfrm>
            <a:off x="5213177" y="3435235"/>
            <a:ext cx="397071" cy="489388"/>
          </a:xfrm>
          <a:custGeom>
            <a:avLst/>
            <a:gdLst/>
            <a:ahLst/>
            <a:cxnLst/>
            <a:rect l="l" t="t" r="r" b="b"/>
            <a:pathLst>
              <a:path w="19970" h="24613" extrusionOk="0">
                <a:moveTo>
                  <a:pt x="4335" y="0"/>
                </a:moveTo>
                <a:lnTo>
                  <a:pt x="3097" y="310"/>
                </a:lnTo>
                <a:lnTo>
                  <a:pt x="1858" y="774"/>
                </a:lnTo>
                <a:lnTo>
                  <a:pt x="930" y="1703"/>
                </a:lnTo>
                <a:lnTo>
                  <a:pt x="1" y="2786"/>
                </a:lnTo>
                <a:lnTo>
                  <a:pt x="1" y="3096"/>
                </a:lnTo>
                <a:lnTo>
                  <a:pt x="156" y="3406"/>
                </a:lnTo>
                <a:lnTo>
                  <a:pt x="465" y="3406"/>
                </a:lnTo>
                <a:lnTo>
                  <a:pt x="775" y="3251"/>
                </a:lnTo>
                <a:lnTo>
                  <a:pt x="1549" y="2322"/>
                </a:lnTo>
                <a:lnTo>
                  <a:pt x="2478" y="1548"/>
                </a:lnTo>
                <a:lnTo>
                  <a:pt x="3406" y="1084"/>
                </a:lnTo>
                <a:lnTo>
                  <a:pt x="4490" y="929"/>
                </a:lnTo>
                <a:lnTo>
                  <a:pt x="5574" y="929"/>
                </a:lnTo>
                <a:lnTo>
                  <a:pt x="6657" y="1084"/>
                </a:lnTo>
                <a:lnTo>
                  <a:pt x="7741" y="1703"/>
                </a:lnTo>
                <a:lnTo>
                  <a:pt x="8669" y="2477"/>
                </a:lnTo>
                <a:lnTo>
                  <a:pt x="8979" y="2632"/>
                </a:lnTo>
                <a:lnTo>
                  <a:pt x="9289" y="2477"/>
                </a:lnTo>
                <a:lnTo>
                  <a:pt x="10217" y="2013"/>
                </a:lnTo>
                <a:lnTo>
                  <a:pt x="11146" y="1703"/>
                </a:lnTo>
                <a:lnTo>
                  <a:pt x="12230" y="1858"/>
                </a:lnTo>
                <a:lnTo>
                  <a:pt x="12694" y="2013"/>
                </a:lnTo>
                <a:lnTo>
                  <a:pt x="13158" y="2322"/>
                </a:lnTo>
                <a:lnTo>
                  <a:pt x="13932" y="3096"/>
                </a:lnTo>
                <a:lnTo>
                  <a:pt x="14397" y="4025"/>
                </a:lnTo>
                <a:lnTo>
                  <a:pt x="14706" y="4954"/>
                </a:lnTo>
                <a:lnTo>
                  <a:pt x="14552" y="6037"/>
                </a:lnTo>
                <a:lnTo>
                  <a:pt x="14552" y="6192"/>
                </a:lnTo>
                <a:lnTo>
                  <a:pt x="14706" y="6502"/>
                </a:lnTo>
                <a:lnTo>
                  <a:pt x="15326" y="6966"/>
                </a:lnTo>
                <a:lnTo>
                  <a:pt x="15945" y="7430"/>
                </a:lnTo>
                <a:lnTo>
                  <a:pt x="17338" y="8204"/>
                </a:lnTo>
                <a:lnTo>
                  <a:pt x="17957" y="8669"/>
                </a:lnTo>
                <a:lnTo>
                  <a:pt x="18576" y="9288"/>
                </a:lnTo>
                <a:lnTo>
                  <a:pt x="18886" y="9907"/>
                </a:lnTo>
                <a:lnTo>
                  <a:pt x="19041" y="10371"/>
                </a:lnTo>
                <a:lnTo>
                  <a:pt x="18886" y="10681"/>
                </a:lnTo>
                <a:lnTo>
                  <a:pt x="18731" y="11145"/>
                </a:lnTo>
                <a:lnTo>
                  <a:pt x="18421" y="11610"/>
                </a:lnTo>
                <a:lnTo>
                  <a:pt x="17647" y="12384"/>
                </a:lnTo>
                <a:lnTo>
                  <a:pt x="16719" y="13158"/>
                </a:lnTo>
                <a:lnTo>
                  <a:pt x="16409" y="13622"/>
                </a:lnTo>
                <a:lnTo>
                  <a:pt x="16254" y="14086"/>
                </a:lnTo>
                <a:lnTo>
                  <a:pt x="16409" y="14860"/>
                </a:lnTo>
                <a:lnTo>
                  <a:pt x="16564" y="15480"/>
                </a:lnTo>
                <a:lnTo>
                  <a:pt x="16719" y="16099"/>
                </a:lnTo>
                <a:lnTo>
                  <a:pt x="16564" y="16873"/>
                </a:lnTo>
                <a:lnTo>
                  <a:pt x="16254" y="17801"/>
                </a:lnTo>
                <a:lnTo>
                  <a:pt x="15790" y="18575"/>
                </a:lnTo>
                <a:lnTo>
                  <a:pt x="15480" y="19040"/>
                </a:lnTo>
                <a:lnTo>
                  <a:pt x="15016" y="19195"/>
                </a:lnTo>
                <a:lnTo>
                  <a:pt x="14242" y="19504"/>
                </a:lnTo>
                <a:lnTo>
                  <a:pt x="13468" y="19814"/>
                </a:lnTo>
                <a:lnTo>
                  <a:pt x="13004" y="20278"/>
                </a:lnTo>
                <a:lnTo>
                  <a:pt x="12694" y="20743"/>
                </a:lnTo>
                <a:lnTo>
                  <a:pt x="12384" y="21362"/>
                </a:lnTo>
                <a:lnTo>
                  <a:pt x="12075" y="22755"/>
                </a:lnTo>
                <a:lnTo>
                  <a:pt x="12075" y="24148"/>
                </a:lnTo>
                <a:lnTo>
                  <a:pt x="12230" y="24612"/>
                </a:lnTo>
                <a:lnTo>
                  <a:pt x="12849" y="24612"/>
                </a:lnTo>
                <a:lnTo>
                  <a:pt x="13004" y="24148"/>
                </a:lnTo>
                <a:lnTo>
                  <a:pt x="13004" y="23219"/>
                </a:lnTo>
                <a:lnTo>
                  <a:pt x="13158" y="22290"/>
                </a:lnTo>
                <a:lnTo>
                  <a:pt x="13468" y="21362"/>
                </a:lnTo>
                <a:lnTo>
                  <a:pt x="13623" y="20897"/>
                </a:lnTo>
                <a:lnTo>
                  <a:pt x="14087" y="20588"/>
                </a:lnTo>
                <a:lnTo>
                  <a:pt x="14397" y="20433"/>
                </a:lnTo>
                <a:lnTo>
                  <a:pt x="14706" y="20278"/>
                </a:lnTo>
                <a:lnTo>
                  <a:pt x="15480" y="20123"/>
                </a:lnTo>
                <a:lnTo>
                  <a:pt x="16100" y="19659"/>
                </a:lnTo>
                <a:lnTo>
                  <a:pt x="16564" y="19195"/>
                </a:lnTo>
                <a:lnTo>
                  <a:pt x="17338" y="17801"/>
                </a:lnTo>
                <a:lnTo>
                  <a:pt x="17493" y="17027"/>
                </a:lnTo>
                <a:lnTo>
                  <a:pt x="17647" y="16254"/>
                </a:lnTo>
                <a:lnTo>
                  <a:pt x="17493" y="15480"/>
                </a:lnTo>
                <a:lnTo>
                  <a:pt x="17338" y="14860"/>
                </a:lnTo>
                <a:lnTo>
                  <a:pt x="17338" y="14241"/>
                </a:lnTo>
                <a:lnTo>
                  <a:pt x="17338" y="13932"/>
                </a:lnTo>
                <a:lnTo>
                  <a:pt x="17647" y="13622"/>
                </a:lnTo>
                <a:lnTo>
                  <a:pt x="18421" y="12693"/>
                </a:lnTo>
                <a:lnTo>
                  <a:pt x="19195" y="11919"/>
                </a:lnTo>
                <a:lnTo>
                  <a:pt x="19505" y="11610"/>
                </a:lnTo>
                <a:lnTo>
                  <a:pt x="19815" y="10991"/>
                </a:lnTo>
                <a:lnTo>
                  <a:pt x="19969" y="10526"/>
                </a:lnTo>
                <a:lnTo>
                  <a:pt x="19815" y="9907"/>
                </a:lnTo>
                <a:lnTo>
                  <a:pt x="19505" y="9133"/>
                </a:lnTo>
                <a:lnTo>
                  <a:pt x="19195" y="8514"/>
                </a:lnTo>
                <a:lnTo>
                  <a:pt x="18576" y="7895"/>
                </a:lnTo>
                <a:lnTo>
                  <a:pt x="17957" y="7430"/>
                </a:lnTo>
                <a:lnTo>
                  <a:pt x="16564" y="6656"/>
                </a:lnTo>
                <a:lnTo>
                  <a:pt x="15945" y="6192"/>
                </a:lnTo>
                <a:lnTo>
                  <a:pt x="15554" y="5899"/>
                </a:lnTo>
                <a:lnTo>
                  <a:pt x="15635" y="5573"/>
                </a:lnTo>
                <a:lnTo>
                  <a:pt x="15635" y="4954"/>
                </a:lnTo>
                <a:lnTo>
                  <a:pt x="15326" y="3715"/>
                </a:lnTo>
                <a:lnTo>
                  <a:pt x="15171" y="3096"/>
                </a:lnTo>
                <a:lnTo>
                  <a:pt x="14706" y="2632"/>
                </a:lnTo>
                <a:lnTo>
                  <a:pt x="14397" y="2013"/>
                </a:lnTo>
                <a:lnTo>
                  <a:pt x="13932" y="1703"/>
                </a:lnTo>
                <a:lnTo>
                  <a:pt x="13313" y="1239"/>
                </a:lnTo>
                <a:lnTo>
                  <a:pt x="12694" y="1084"/>
                </a:lnTo>
                <a:lnTo>
                  <a:pt x="11920" y="929"/>
                </a:lnTo>
                <a:lnTo>
                  <a:pt x="11301" y="774"/>
                </a:lnTo>
                <a:lnTo>
                  <a:pt x="10682" y="929"/>
                </a:lnTo>
                <a:lnTo>
                  <a:pt x="9908" y="1084"/>
                </a:lnTo>
                <a:lnTo>
                  <a:pt x="9289" y="1393"/>
                </a:lnTo>
                <a:lnTo>
                  <a:pt x="9064" y="1543"/>
                </a:lnTo>
                <a:lnTo>
                  <a:pt x="8205" y="929"/>
                </a:lnTo>
                <a:lnTo>
                  <a:pt x="6967" y="310"/>
                </a:lnTo>
                <a:lnTo>
                  <a:pt x="572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59" name="Google Shape;259;p3"/>
          <p:cNvSpPr/>
          <p:nvPr/>
        </p:nvSpPr>
        <p:spPr>
          <a:xfrm>
            <a:off x="5065444" y="4727909"/>
            <a:ext cx="58497" cy="495552"/>
          </a:xfrm>
          <a:custGeom>
            <a:avLst/>
            <a:gdLst/>
            <a:ahLst/>
            <a:cxnLst/>
            <a:rect l="l" t="t" r="r" b="b"/>
            <a:pathLst>
              <a:path w="2942" h="24923" extrusionOk="0">
                <a:moveTo>
                  <a:pt x="465" y="0"/>
                </a:moveTo>
                <a:lnTo>
                  <a:pt x="156" y="155"/>
                </a:lnTo>
                <a:lnTo>
                  <a:pt x="1" y="620"/>
                </a:lnTo>
                <a:lnTo>
                  <a:pt x="310" y="2013"/>
                </a:lnTo>
                <a:lnTo>
                  <a:pt x="310" y="3561"/>
                </a:lnTo>
                <a:lnTo>
                  <a:pt x="310" y="6657"/>
                </a:lnTo>
                <a:lnTo>
                  <a:pt x="156" y="9752"/>
                </a:lnTo>
                <a:lnTo>
                  <a:pt x="310" y="12694"/>
                </a:lnTo>
                <a:lnTo>
                  <a:pt x="465" y="15789"/>
                </a:lnTo>
                <a:lnTo>
                  <a:pt x="930" y="18730"/>
                </a:lnTo>
                <a:lnTo>
                  <a:pt x="1394" y="21672"/>
                </a:lnTo>
                <a:lnTo>
                  <a:pt x="2013" y="24613"/>
                </a:lnTo>
                <a:lnTo>
                  <a:pt x="2323" y="24767"/>
                </a:lnTo>
                <a:lnTo>
                  <a:pt x="2632" y="24922"/>
                </a:lnTo>
                <a:lnTo>
                  <a:pt x="2942" y="24613"/>
                </a:lnTo>
                <a:lnTo>
                  <a:pt x="2942" y="24303"/>
                </a:lnTo>
                <a:lnTo>
                  <a:pt x="2323" y="21362"/>
                </a:lnTo>
                <a:lnTo>
                  <a:pt x="1704" y="18266"/>
                </a:lnTo>
                <a:lnTo>
                  <a:pt x="1394" y="15170"/>
                </a:lnTo>
                <a:lnTo>
                  <a:pt x="1239" y="12074"/>
                </a:lnTo>
                <a:lnTo>
                  <a:pt x="1239" y="9133"/>
                </a:lnTo>
                <a:lnTo>
                  <a:pt x="1239" y="6192"/>
                </a:lnTo>
                <a:lnTo>
                  <a:pt x="1239" y="3251"/>
                </a:lnTo>
                <a:lnTo>
                  <a:pt x="1239" y="1703"/>
                </a:lnTo>
                <a:lnTo>
                  <a:pt x="930" y="310"/>
                </a:lnTo>
                <a:lnTo>
                  <a:pt x="77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60" name="Google Shape;260;p3"/>
          <p:cNvSpPr/>
          <p:nvPr/>
        </p:nvSpPr>
        <p:spPr>
          <a:xfrm>
            <a:off x="1950700" y="3552189"/>
            <a:ext cx="218537" cy="437076"/>
          </a:xfrm>
          <a:custGeom>
            <a:avLst/>
            <a:gdLst/>
            <a:ahLst/>
            <a:cxnLst/>
            <a:rect l="l" t="t" r="r" b="b"/>
            <a:pathLst>
              <a:path w="10991" h="21982" extrusionOk="0">
                <a:moveTo>
                  <a:pt x="310" y="0"/>
                </a:moveTo>
                <a:lnTo>
                  <a:pt x="0" y="155"/>
                </a:lnTo>
                <a:lnTo>
                  <a:pt x="0" y="620"/>
                </a:lnTo>
                <a:lnTo>
                  <a:pt x="465" y="3561"/>
                </a:lnTo>
                <a:lnTo>
                  <a:pt x="619" y="5109"/>
                </a:lnTo>
                <a:lnTo>
                  <a:pt x="619" y="6656"/>
                </a:lnTo>
                <a:lnTo>
                  <a:pt x="465" y="10372"/>
                </a:lnTo>
                <a:lnTo>
                  <a:pt x="465" y="11919"/>
                </a:lnTo>
                <a:lnTo>
                  <a:pt x="465" y="12693"/>
                </a:lnTo>
                <a:lnTo>
                  <a:pt x="774" y="13313"/>
                </a:lnTo>
                <a:lnTo>
                  <a:pt x="1238" y="14396"/>
                </a:lnTo>
                <a:lnTo>
                  <a:pt x="2012" y="15480"/>
                </a:lnTo>
                <a:lnTo>
                  <a:pt x="2941" y="16408"/>
                </a:lnTo>
                <a:lnTo>
                  <a:pt x="3870" y="17028"/>
                </a:lnTo>
                <a:lnTo>
                  <a:pt x="4799" y="17182"/>
                </a:lnTo>
                <a:lnTo>
                  <a:pt x="5728" y="17337"/>
                </a:lnTo>
                <a:lnTo>
                  <a:pt x="7585" y="17492"/>
                </a:lnTo>
                <a:lnTo>
                  <a:pt x="8978" y="17492"/>
                </a:lnTo>
                <a:lnTo>
                  <a:pt x="9288" y="17647"/>
                </a:lnTo>
                <a:lnTo>
                  <a:pt x="9443" y="18111"/>
                </a:lnTo>
                <a:lnTo>
                  <a:pt x="9597" y="18730"/>
                </a:lnTo>
                <a:lnTo>
                  <a:pt x="9907" y="20124"/>
                </a:lnTo>
                <a:lnTo>
                  <a:pt x="10062" y="21517"/>
                </a:lnTo>
                <a:lnTo>
                  <a:pt x="10217" y="21826"/>
                </a:lnTo>
                <a:lnTo>
                  <a:pt x="10526" y="21981"/>
                </a:lnTo>
                <a:lnTo>
                  <a:pt x="10836" y="21826"/>
                </a:lnTo>
                <a:lnTo>
                  <a:pt x="10991" y="21517"/>
                </a:lnTo>
                <a:lnTo>
                  <a:pt x="10681" y="19350"/>
                </a:lnTo>
                <a:lnTo>
                  <a:pt x="10526" y="18266"/>
                </a:lnTo>
                <a:lnTo>
                  <a:pt x="10062" y="17182"/>
                </a:lnTo>
                <a:lnTo>
                  <a:pt x="9597" y="16718"/>
                </a:lnTo>
                <a:lnTo>
                  <a:pt x="9133" y="16563"/>
                </a:lnTo>
                <a:lnTo>
                  <a:pt x="6656" y="16563"/>
                </a:lnTo>
                <a:lnTo>
                  <a:pt x="5418" y="16408"/>
                </a:lnTo>
                <a:lnTo>
                  <a:pt x="4334" y="16099"/>
                </a:lnTo>
                <a:lnTo>
                  <a:pt x="3560" y="15634"/>
                </a:lnTo>
                <a:lnTo>
                  <a:pt x="2632" y="14861"/>
                </a:lnTo>
                <a:lnTo>
                  <a:pt x="2012" y="13932"/>
                </a:lnTo>
                <a:lnTo>
                  <a:pt x="1703" y="13158"/>
                </a:lnTo>
                <a:lnTo>
                  <a:pt x="1393" y="12384"/>
                </a:lnTo>
                <a:lnTo>
                  <a:pt x="1393" y="11455"/>
                </a:lnTo>
                <a:lnTo>
                  <a:pt x="1393" y="10681"/>
                </a:lnTo>
                <a:lnTo>
                  <a:pt x="1548" y="7276"/>
                </a:lnTo>
                <a:lnTo>
                  <a:pt x="1548" y="5418"/>
                </a:lnTo>
                <a:lnTo>
                  <a:pt x="1393" y="3715"/>
                </a:lnTo>
                <a:lnTo>
                  <a:pt x="774" y="310"/>
                </a:lnTo>
                <a:lnTo>
                  <a:pt x="61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61" name="Google Shape;261;p3"/>
          <p:cNvSpPr/>
          <p:nvPr/>
        </p:nvSpPr>
        <p:spPr>
          <a:xfrm>
            <a:off x="2203079" y="3758398"/>
            <a:ext cx="116973" cy="206229"/>
          </a:xfrm>
          <a:custGeom>
            <a:avLst/>
            <a:gdLst/>
            <a:ahLst/>
            <a:cxnLst/>
            <a:rect l="l" t="t" r="r" b="b"/>
            <a:pathLst>
              <a:path w="5883" h="10372" extrusionOk="0">
                <a:moveTo>
                  <a:pt x="5108" y="1"/>
                </a:moveTo>
                <a:lnTo>
                  <a:pt x="4954" y="310"/>
                </a:lnTo>
                <a:lnTo>
                  <a:pt x="4489" y="1858"/>
                </a:lnTo>
                <a:lnTo>
                  <a:pt x="4334" y="2477"/>
                </a:lnTo>
                <a:lnTo>
                  <a:pt x="3870" y="3096"/>
                </a:lnTo>
                <a:lnTo>
                  <a:pt x="3406" y="3561"/>
                </a:lnTo>
                <a:lnTo>
                  <a:pt x="2941" y="4025"/>
                </a:lnTo>
                <a:lnTo>
                  <a:pt x="1703" y="4490"/>
                </a:lnTo>
                <a:lnTo>
                  <a:pt x="929" y="4799"/>
                </a:lnTo>
                <a:lnTo>
                  <a:pt x="465" y="4954"/>
                </a:lnTo>
                <a:lnTo>
                  <a:pt x="155" y="5109"/>
                </a:lnTo>
                <a:lnTo>
                  <a:pt x="0" y="5573"/>
                </a:lnTo>
                <a:lnTo>
                  <a:pt x="0" y="6037"/>
                </a:lnTo>
                <a:lnTo>
                  <a:pt x="310" y="6811"/>
                </a:lnTo>
                <a:lnTo>
                  <a:pt x="774" y="8359"/>
                </a:lnTo>
                <a:lnTo>
                  <a:pt x="1239" y="10062"/>
                </a:lnTo>
                <a:lnTo>
                  <a:pt x="1393" y="10372"/>
                </a:lnTo>
                <a:lnTo>
                  <a:pt x="1703" y="10372"/>
                </a:lnTo>
                <a:lnTo>
                  <a:pt x="2013" y="10062"/>
                </a:lnTo>
                <a:lnTo>
                  <a:pt x="2167" y="9753"/>
                </a:lnTo>
                <a:lnTo>
                  <a:pt x="1703" y="8205"/>
                </a:lnTo>
                <a:lnTo>
                  <a:pt x="1239" y="6657"/>
                </a:lnTo>
                <a:lnTo>
                  <a:pt x="1084" y="6192"/>
                </a:lnTo>
                <a:lnTo>
                  <a:pt x="929" y="5883"/>
                </a:lnTo>
                <a:lnTo>
                  <a:pt x="929" y="5728"/>
                </a:lnTo>
                <a:lnTo>
                  <a:pt x="1084" y="5728"/>
                </a:lnTo>
                <a:lnTo>
                  <a:pt x="1393" y="5573"/>
                </a:lnTo>
                <a:lnTo>
                  <a:pt x="2941" y="4954"/>
                </a:lnTo>
                <a:lnTo>
                  <a:pt x="3870" y="4335"/>
                </a:lnTo>
                <a:lnTo>
                  <a:pt x="4799" y="3406"/>
                </a:lnTo>
                <a:lnTo>
                  <a:pt x="5108" y="2787"/>
                </a:lnTo>
                <a:lnTo>
                  <a:pt x="5418" y="2013"/>
                </a:lnTo>
                <a:lnTo>
                  <a:pt x="5882" y="620"/>
                </a:lnTo>
                <a:lnTo>
                  <a:pt x="5728" y="310"/>
                </a:lnTo>
                <a:lnTo>
                  <a:pt x="5418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62" name="Google Shape;262;p3"/>
          <p:cNvSpPr/>
          <p:nvPr/>
        </p:nvSpPr>
        <p:spPr>
          <a:xfrm>
            <a:off x="2301561" y="3638363"/>
            <a:ext cx="92359" cy="132364"/>
          </a:xfrm>
          <a:custGeom>
            <a:avLst/>
            <a:gdLst/>
            <a:ahLst/>
            <a:cxnLst/>
            <a:rect l="l" t="t" r="r" b="b"/>
            <a:pathLst>
              <a:path w="4645" h="6657" extrusionOk="0">
                <a:moveTo>
                  <a:pt x="310" y="1"/>
                </a:moveTo>
                <a:lnTo>
                  <a:pt x="310" y="465"/>
                </a:lnTo>
                <a:lnTo>
                  <a:pt x="310" y="775"/>
                </a:lnTo>
                <a:lnTo>
                  <a:pt x="620" y="929"/>
                </a:lnTo>
                <a:lnTo>
                  <a:pt x="1858" y="929"/>
                </a:lnTo>
                <a:lnTo>
                  <a:pt x="2323" y="1084"/>
                </a:lnTo>
                <a:lnTo>
                  <a:pt x="2942" y="1239"/>
                </a:lnTo>
                <a:lnTo>
                  <a:pt x="3251" y="1703"/>
                </a:lnTo>
                <a:lnTo>
                  <a:pt x="3561" y="2168"/>
                </a:lnTo>
                <a:lnTo>
                  <a:pt x="3716" y="2787"/>
                </a:lnTo>
                <a:lnTo>
                  <a:pt x="3716" y="3251"/>
                </a:lnTo>
                <a:lnTo>
                  <a:pt x="3561" y="3870"/>
                </a:lnTo>
                <a:lnTo>
                  <a:pt x="3406" y="4335"/>
                </a:lnTo>
                <a:lnTo>
                  <a:pt x="2942" y="4799"/>
                </a:lnTo>
                <a:lnTo>
                  <a:pt x="2632" y="5264"/>
                </a:lnTo>
                <a:lnTo>
                  <a:pt x="2168" y="5418"/>
                </a:lnTo>
                <a:lnTo>
                  <a:pt x="1549" y="5573"/>
                </a:lnTo>
                <a:lnTo>
                  <a:pt x="1084" y="5728"/>
                </a:lnTo>
                <a:lnTo>
                  <a:pt x="465" y="5573"/>
                </a:lnTo>
                <a:lnTo>
                  <a:pt x="155" y="5573"/>
                </a:lnTo>
                <a:lnTo>
                  <a:pt x="1" y="5883"/>
                </a:lnTo>
                <a:lnTo>
                  <a:pt x="1" y="6192"/>
                </a:lnTo>
                <a:lnTo>
                  <a:pt x="155" y="6502"/>
                </a:lnTo>
                <a:lnTo>
                  <a:pt x="775" y="6502"/>
                </a:lnTo>
                <a:lnTo>
                  <a:pt x="1394" y="6657"/>
                </a:lnTo>
                <a:lnTo>
                  <a:pt x="2013" y="6502"/>
                </a:lnTo>
                <a:lnTo>
                  <a:pt x="2477" y="6347"/>
                </a:lnTo>
                <a:lnTo>
                  <a:pt x="3097" y="6038"/>
                </a:lnTo>
                <a:lnTo>
                  <a:pt x="3561" y="5728"/>
                </a:lnTo>
                <a:lnTo>
                  <a:pt x="3871" y="5264"/>
                </a:lnTo>
                <a:lnTo>
                  <a:pt x="4180" y="4799"/>
                </a:lnTo>
                <a:lnTo>
                  <a:pt x="4490" y="4180"/>
                </a:lnTo>
                <a:lnTo>
                  <a:pt x="4490" y="3561"/>
                </a:lnTo>
                <a:lnTo>
                  <a:pt x="4644" y="2942"/>
                </a:lnTo>
                <a:lnTo>
                  <a:pt x="4490" y="2322"/>
                </a:lnTo>
                <a:lnTo>
                  <a:pt x="4335" y="1703"/>
                </a:lnTo>
                <a:lnTo>
                  <a:pt x="4180" y="1239"/>
                </a:lnTo>
                <a:lnTo>
                  <a:pt x="3716" y="775"/>
                </a:lnTo>
                <a:lnTo>
                  <a:pt x="3251" y="310"/>
                </a:lnTo>
                <a:lnTo>
                  <a:pt x="2632" y="155"/>
                </a:lnTo>
                <a:lnTo>
                  <a:pt x="2013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63" name="Google Shape;263;p3"/>
          <p:cNvSpPr/>
          <p:nvPr/>
        </p:nvSpPr>
        <p:spPr>
          <a:xfrm>
            <a:off x="1839890" y="3315199"/>
            <a:ext cx="415521" cy="249317"/>
          </a:xfrm>
          <a:custGeom>
            <a:avLst/>
            <a:gdLst/>
            <a:ahLst/>
            <a:cxnLst/>
            <a:rect l="l" t="t" r="r" b="b"/>
            <a:pathLst>
              <a:path w="20898" h="12539" extrusionOk="0">
                <a:moveTo>
                  <a:pt x="5418" y="0"/>
                </a:moveTo>
                <a:lnTo>
                  <a:pt x="4025" y="619"/>
                </a:lnTo>
                <a:lnTo>
                  <a:pt x="2632" y="1548"/>
                </a:lnTo>
                <a:lnTo>
                  <a:pt x="1548" y="2632"/>
                </a:lnTo>
                <a:lnTo>
                  <a:pt x="1084" y="3251"/>
                </a:lnTo>
                <a:lnTo>
                  <a:pt x="620" y="4025"/>
                </a:lnTo>
                <a:lnTo>
                  <a:pt x="310" y="4799"/>
                </a:lnTo>
                <a:lnTo>
                  <a:pt x="155" y="5573"/>
                </a:lnTo>
                <a:lnTo>
                  <a:pt x="1" y="6347"/>
                </a:lnTo>
                <a:lnTo>
                  <a:pt x="155" y="7121"/>
                </a:lnTo>
                <a:lnTo>
                  <a:pt x="310" y="7895"/>
                </a:lnTo>
                <a:lnTo>
                  <a:pt x="465" y="8669"/>
                </a:lnTo>
                <a:lnTo>
                  <a:pt x="929" y="9443"/>
                </a:lnTo>
                <a:lnTo>
                  <a:pt x="1394" y="10062"/>
                </a:lnTo>
                <a:lnTo>
                  <a:pt x="2013" y="10681"/>
                </a:lnTo>
                <a:lnTo>
                  <a:pt x="2632" y="11300"/>
                </a:lnTo>
                <a:lnTo>
                  <a:pt x="3406" y="11765"/>
                </a:lnTo>
                <a:lnTo>
                  <a:pt x="4180" y="12074"/>
                </a:lnTo>
                <a:lnTo>
                  <a:pt x="5883" y="12384"/>
                </a:lnTo>
                <a:lnTo>
                  <a:pt x="7585" y="12539"/>
                </a:lnTo>
                <a:lnTo>
                  <a:pt x="9443" y="12539"/>
                </a:lnTo>
                <a:lnTo>
                  <a:pt x="11301" y="12384"/>
                </a:lnTo>
                <a:lnTo>
                  <a:pt x="13003" y="12074"/>
                </a:lnTo>
                <a:lnTo>
                  <a:pt x="14706" y="11610"/>
                </a:lnTo>
                <a:lnTo>
                  <a:pt x="16099" y="11300"/>
                </a:lnTo>
                <a:lnTo>
                  <a:pt x="17647" y="10836"/>
                </a:lnTo>
                <a:lnTo>
                  <a:pt x="18421" y="10526"/>
                </a:lnTo>
                <a:lnTo>
                  <a:pt x="19040" y="10062"/>
                </a:lnTo>
                <a:lnTo>
                  <a:pt x="19505" y="9597"/>
                </a:lnTo>
                <a:lnTo>
                  <a:pt x="19814" y="8978"/>
                </a:lnTo>
                <a:lnTo>
                  <a:pt x="19814" y="8669"/>
                </a:lnTo>
                <a:lnTo>
                  <a:pt x="19659" y="8514"/>
                </a:lnTo>
                <a:lnTo>
                  <a:pt x="19195" y="8514"/>
                </a:lnTo>
                <a:lnTo>
                  <a:pt x="19040" y="8823"/>
                </a:lnTo>
                <a:lnTo>
                  <a:pt x="18731" y="9133"/>
                </a:lnTo>
                <a:lnTo>
                  <a:pt x="18576" y="9288"/>
                </a:lnTo>
                <a:lnTo>
                  <a:pt x="17802" y="9752"/>
                </a:lnTo>
                <a:lnTo>
                  <a:pt x="16409" y="10217"/>
                </a:lnTo>
                <a:lnTo>
                  <a:pt x="13468" y="10991"/>
                </a:lnTo>
                <a:lnTo>
                  <a:pt x="11455" y="11300"/>
                </a:lnTo>
                <a:lnTo>
                  <a:pt x="9598" y="11610"/>
                </a:lnTo>
                <a:lnTo>
                  <a:pt x="7585" y="11610"/>
                </a:lnTo>
                <a:lnTo>
                  <a:pt x="5573" y="11455"/>
                </a:lnTo>
                <a:lnTo>
                  <a:pt x="4644" y="11145"/>
                </a:lnTo>
                <a:lnTo>
                  <a:pt x="3716" y="10836"/>
                </a:lnTo>
                <a:lnTo>
                  <a:pt x="2942" y="10371"/>
                </a:lnTo>
                <a:lnTo>
                  <a:pt x="2322" y="9752"/>
                </a:lnTo>
                <a:lnTo>
                  <a:pt x="1703" y="8978"/>
                </a:lnTo>
                <a:lnTo>
                  <a:pt x="1239" y="8204"/>
                </a:lnTo>
                <a:lnTo>
                  <a:pt x="1084" y="7276"/>
                </a:lnTo>
                <a:lnTo>
                  <a:pt x="929" y="6347"/>
                </a:lnTo>
                <a:lnTo>
                  <a:pt x="1084" y="5263"/>
                </a:lnTo>
                <a:lnTo>
                  <a:pt x="1394" y="4489"/>
                </a:lnTo>
                <a:lnTo>
                  <a:pt x="1858" y="3561"/>
                </a:lnTo>
                <a:lnTo>
                  <a:pt x="2477" y="2941"/>
                </a:lnTo>
                <a:lnTo>
                  <a:pt x="3096" y="2167"/>
                </a:lnTo>
                <a:lnTo>
                  <a:pt x="4025" y="1703"/>
                </a:lnTo>
                <a:lnTo>
                  <a:pt x="4799" y="1239"/>
                </a:lnTo>
                <a:lnTo>
                  <a:pt x="4954" y="1187"/>
                </a:lnTo>
                <a:lnTo>
                  <a:pt x="4954" y="1187"/>
                </a:lnTo>
                <a:lnTo>
                  <a:pt x="4954" y="2013"/>
                </a:lnTo>
                <a:lnTo>
                  <a:pt x="5109" y="2787"/>
                </a:lnTo>
                <a:lnTo>
                  <a:pt x="5418" y="3561"/>
                </a:lnTo>
                <a:lnTo>
                  <a:pt x="5573" y="3561"/>
                </a:lnTo>
                <a:lnTo>
                  <a:pt x="5728" y="3715"/>
                </a:lnTo>
                <a:lnTo>
                  <a:pt x="6038" y="3715"/>
                </a:lnTo>
                <a:lnTo>
                  <a:pt x="7895" y="2787"/>
                </a:lnTo>
                <a:lnTo>
                  <a:pt x="9907" y="2167"/>
                </a:lnTo>
                <a:lnTo>
                  <a:pt x="11920" y="1858"/>
                </a:lnTo>
                <a:lnTo>
                  <a:pt x="13932" y="1703"/>
                </a:lnTo>
                <a:lnTo>
                  <a:pt x="15944" y="1858"/>
                </a:lnTo>
                <a:lnTo>
                  <a:pt x="16873" y="2013"/>
                </a:lnTo>
                <a:lnTo>
                  <a:pt x="17802" y="2322"/>
                </a:lnTo>
                <a:lnTo>
                  <a:pt x="18731" y="2787"/>
                </a:lnTo>
                <a:lnTo>
                  <a:pt x="19350" y="3561"/>
                </a:lnTo>
                <a:lnTo>
                  <a:pt x="19814" y="4334"/>
                </a:lnTo>
                <a:lnTo>
                  <a:pt x="19969" y="5418"/>
                </a:lnTo>
                <a:lnTo>
                  <a:pt x="20124" y="5728"/>
                </a:lnTo>
                <a:lnTo>
                  <a:pt x="20898" y="5728"/>
                </a:lnTo>
                <a:lnTo>
                  <a:pt x="20898" y="5418"/>
                </a:lnTo>
                <a:lnTo>
                  <a:pt x="20743" y="4334"/>
                </a:lnTo>
                <a:lnTo>
                  <a:pt x="20433" y="3406"/>
                </a:lnTo>
                <a:lnTo>
                  <a:pt x="19814" y="2632"/>
                </a:lnTo>
                <a:lnTo>
                  <a:pt x="19040" y="2013"/>
                </a:lnTo>
                <a:lnTo>
                  <a:pt x="18111" y="1548"/>
                </a:lnTo>
                <a:lnTo>
                  <a:pt x="17028" y="1084"/>
                </a:lnTo>
                <a:lnTo>
                  <a:pt x="16099" y="929"/>
                </a:lnTo>
                <a:lnTo>
                  <a:pt x="15016" y="774"/>
                </a:lnTo>
                <a:lnTo>
                  <a:pt x="12539" y="774"/>
                </a:lnTo>
                <a:lnTo>
                  <a:pt x="10217" y="1239"/>
                </a:lnTo>
                <a:lnTo>
                  <a:pt x="7895" y="1858"/>
                </a:lnTo>
                <a:lnTo>
                  <a:pt x="6074" y="2586"/>
                </a:lnTo>
                <a:lnTo>
                  <a:pt x="6074" y="2586"/>
                </a:lnTo>
                <a:lnTo>
                  <a:pt x="6038" y="2477"/>
                </a:lnTo>
                <a:lnTo>
                  <a:pt x="5883" y="1858"/>
                </a:lnTo>
                <a:lnTo>
                  <a:pt x="5883" y="1239"/>
                </a:lnTo>
                <a:lnTo>
                  <a:pt x="6038" y="619"/>
                </a:lnTo>
                <a:lnTo>
                  <a:pt x="6038" y="310"/>
                </a:lnTo>
                <a:lnTo>
                  <a:pt x="5883" y="155"/>
                </a:lnTo>
                <a:lnTo>
                  <a:pt x="572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64" name="Google Shape;264;p3"/>
          <p:cNvSpPr/>
          <p:nvPr/>
        </p:nvSpPr>
        <p:spPr>
          <a:xfrm>
            <a:off x="2236920" y="3407537"/>
            <a:ext cx="313957" cy="572481"/>
          </a:xfrm>
          <a:custGeom>
            <a:avLst/>
            <a:gdLst/>
            <a:ahLst/>
            <a:cxnLst/>
            <a:rect l="l" t="t" r="r" b="b"/>
            <a:pathLst>
              <a:path w="15790" h="28792" extrusionOk="0">
                <a:moveTo>
                  <a:pt x="2168" y="0"/>
                </a:moveTo>
                <a:lnTo>
                  <a:pt x="1239" y="155"/>
                </a:lnTo>
                <a:lnTo>
                  <a:pt x="156" y="774"/>
                </a:lnTo>
                <a:lnTo>
                  <a:pt x="1" y="1084"/>
                </a:lnTo>
                <a:lnTo>
                  <a:pt x="1" y="1393"/>
                </a:lnTo>
                <a:lnTo>
                  <a:pt x="311" y="1548"/>
                </a:lnTo>
                <a:lnTo>
                  <a:pt x="620" y="1548"/>
                </a:lnTo>
                <a:lnTo>
                  <a:pt x="1549" y="1084"/>
                </a:lnTo>
                <a:lnTo>
                  <a:pt x="2478" y="929"/>
                </a:lnTo>
                <a:lnTo>
                  <a:pt x="3406" y="929"/>
                </a:lnTo>
                <a:lnTo>
                  <a:pt x="4335" y="1084"/>
                </a:lnTo>
                <a:lnTo>
                  <a:pt x="5264" y="1548"/>
                </a:lnTo>
                <a:lnTo>
                  <a:pt x="6038" y="2012"/>
                </a:lnTo>
                <a:lnTo>
                  <a:pt x="6812" y="2632"/>
                </a:lnTo>
                <a:lnTo>
                  <a:pt x="7431" y="3406"/>
                </a:lnTo>
                <a:lnTo>
                  <a:pt x="8050" y="4334"/>
                </a:lnTo>
                <a:lnTo>
                  <a:pt x="8515" y="5418"/>
                </a:lnTo>
                <a:lnTo>
                  <a:pt x="9134" y="7430"/>
                </a:lnTo>
                <a:lnTo>
                  <a:pt x="9598" y="9752"/>
                </a:lnTo>
                <a:lnTo>
                  <a:pt x="9908" y="11919"/>
                </a:lnTo>
                <a:lnTo>
                  <a:pt x="10217" y="14241"/>
                </a:lnTo>
                <a:lnTo>
                  <a:pt x="10527" y="15325"/>
                </a:lnTo>
                <a:lnTo>
                  <a:pt x="10837" y="16408"/>
                </a:lnTo>
                <a:lnTo>
                  <a:pt x="11301" y="17182"/>
                </a:lnTo>
                <a:lnTo>
                  <a:pt x="12075" y="17647"/>
                </a:lnTo>
                <a:lnTo>
                  <a:pt x="12849" y="18111"/>
                </a:lnTo>
                <a:lnTo>
                  <a:pt x="13468" y="18730"/>
                </a:lnTo>
                <a:lnTo>
                  <a:pt x="14087" y="19349"/>
                </a:lnTo>
                <a:lnTo>
                  <a:pt x="14552" y="20123"/>
                </a:lnTo>
                <a:lnTo>
                  <a:pt x="14861" y="21052"/>
                </a:lnTo>
                <a:lnTo>
                  <a:pt x="14861" y="21826"/>
                </a:lnTo>
                <a:lnTo>
                  <a:pt x="14861" y="22755"/>
                </a:lnTo>
                <a:lnTo>
                  <a:pt x="14552" y="23683"/>
                </a:lnTo>
                <a:lnTo>
                  <a:pt x="14242" y="24457"/>
                </a:lnTo>
                <a:lnTo>
                  <a:pt x="13623" y="25077"/>
                </a:lnTo>
                <a:lnTo>
                  <a:pt x="12694" y="25851"/>
                </a:lnTo>
                <a:lnTo>
                  <a:pt x="11456" y="26470"/>
                </a:lnTo>
                <a:lnTo>
                  <a:pt x="10217" y="27089"/>
                </a:lnTo>
                <a:lnTo>
                  <a:pt x="8979" y="27399"/>
                </a:lnTo>
                <a:lnTo>
                  <a:pt x="7741" y="27708"/>
                </a:lnTo>
                <a:lnTo>
                  <a:pt x="6348" y="27863"/>
                </a:lnTo>
                <a:lnTo>
                  <a:pt x="4954" y="27863"/>
                </a:lnTo>
                <a:lnTo>
                  <a:pt x="3561" y="27708"/>
                </a:lnTo>
                <a:lnTo>
                  <a:pt x="3252" y="27863"/>
                </a:lnTo>
                <a:lnTo>
                  <a:pt x="3252" y="28172"/>
                </a:lnTo>
                <a:lnTo>
                  <a:pt x="3252" y="28482"/>
                </a:lnTo>
                <a:lnTo>
                  <a:pt x="3561" y="28637"/>
                </a:lnTo>
                <a:lnTo>
                  <a:pt x="4954" y="28792"/>
                </a:lnTo>
                <a:lnTo>
                  <a:pt x="6193" y="28792"/>
                </a:lnTo>
                <a:lnTo>
                  <a:pt x="7431" y="28637"/>
                </a:lnTo>
                <a:lnTo>
                  <a:pt x="8824" y="28482"/>
                </a:lnTo>
                <a:lnTo>
                  <a:pt x="10063" y="28172"/>
                </a:lnTo>
                <a:lnTo>
                  <a:pt x="11301" y="27708"/>
                </a:lnTo>
                <a:lnTo>
                  <a:pt x="12385" y="27089"/>
                </a:lnTo>
                <a:lnTo>
                  <a:pt x="13468" y="26470"/>
                </a:lnTo>
                <a:lnTo>
                  <a:pt x="14242" y="25851"/>
                </a:lnTo>
                <a:lnTo>
                  <a:pt x="14861" y="25077"/>
                </a:lnTo>
                <a:lnTo>
                  <a:pt x="15326" y="24303"/>
                </a:lnTo>
                <a:lnTo>
                  <a:pt x="15635" y="23529"/>
                </a:lnTo>
                <a:lnTo>
                  <a:pt x="15790" y="22600"/>
                </a:lnTo>
                <a:lnTo>
                  <a:pt x="15790" y="21671"/>
                </a:lnTo>
                <a:lnTo>
                  <a:pt x="15635" y="20742"/>
                </a:lnTo>
                <a:lnTo>
                  <a:pt x="15326" y="19814"/>
                </a:lnTo>
                <a:lnTo>
                  <a:pt x="14861" y="19040"/>
                </a:lnTo>
                <a:lnTo>
                  <a:pt x="14397" y="18266"/>
                </a:lnTo>
                <a:lnTo>
                  <a:pt x="13623" y="17647"/>
                </a:lnTo>
                <a:lnTo>
                  <a:pt x="12849" y="17182"/>
                </a:lnTo>
                <a:lnTo>
                  <a:pt x="12230" y="16718"/>
                </a:lnTo>
                <a:lnTo>
                  <a:pt x="11920" y="16253"/>
                </a:lnTo>
                <a:lnTo>
                  <a:pt x="11611" y="15789"/>
                </a:lnTo>
                <a:lnTo>
                  <a:pt x="11301" y="15015"/>
                </a:lnTo>
                <a:lnTo>
                  <a:pt x="10837" y="12229"/>
                </a:lnTo>
                <a:lnTo>
                  <a:pt x="10527" y="9752"/>
                </a:lnTo>
                <a:lnTo>
                  <a:pt x="10063" y="7275"/>
                </a:lnTo>
                <a:lnTo>
                  <a:pt x="9753" y="6037"/>
                </a:lnTo>
                <a:lnTo>
                  <a:pt x="9289" y="4799"/>
                </a:lnTo>
                <a:lnTo>
                  <a:pt x="8669" y="3715"/>
                </a:lnTo>
                <a:lnTo>
                  <a:pt x="8050" y="2632"/>
                </a:lnTo>
                <a:lnTo>
                  <a:pt x="7276" y="1858"/>
                </a:lnTo>
                <a:lnTo>
                  <a:pt x="6348" y="1084"/>
                </a:lnTo>
                <a:lnTo>
                  <a:pt x="5419" y="619"/>
                </a:lnTo>
                <a:lnTo>
                  <a:pt x="4335" y="155"/>
                </a:lnTo>
                <a:lnTo>
                  <a:pt x="3252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65" name="Google Shape;265;p3"/>
          <p:cNvSpPr/>
          <p:nvPr/>
        </p:nvSpPr>
        <p:spPr>
          <a:xfrm>
            <a:off x="2218468" y="3484465"/>
            <a:ext cx="101584" cy="169307"/>
          </a:xfrm>
          <a:custGeom>
            <a:avLst/>
            <a:gdLst/>
            <a:ahLst/>
            <a:cxnLst/>
            <a:rect l="l" t="t" r="r" b="b"/>
            <a:pathLst>
              <a:path w="5109" h="8515" extrusionOk="0">
                <a:moveTo>
                  <a:pt x="310" y="1"/>
                </a:moveTo>
                <a:lnTo>
                  <a:pt x="0" y="310"/>
                </a:lnTo>
                <a:lnTo>
                  <a:pt x="0" y="620"/>
                </a:lnTo>
                <a:lnTo>
                  <a:pt x="619" y="3097"/>
                </a:lnTo>
                <a:lnTo>
                  <a:pt x="1084" y="4335"/>
                </a:lnTo>
                <a:lnTo>
                  <a:pt x="1548" y="5573"/>
                </a:lnTo>
                <a:lnTo>
                  <a:pt x="2013" y="6502"/>
                </a:lnTo>
                <a:lnTo>
                  <a:pt x="2787" y="7431"/>
                </a:lnTo>
                <a:lnTo>
                  <a:pt x="3560" y="8050"/>
                </a:lnTo>
                <a:lnTo>
                  <a:pt x="4644" y="8515"/>
                </a:lnTo>
                <a:lnTo>
                  <a:pt x="4954" y="8515"/>
                </a:lnTo>
                <a:lnTo>
                  <a:pt x="5108" y="8205"/>
                </a:lnTo>
                <a:lnTo>
                  <a:pt x="5108" y="7895"/>
                </a:lnTo>
                <a:lnTo>
                  <a:pt x="4799" y="7586"/>
                </a:lnTo>
                <a:lnTo>
                  <a:pt x="4025" y="7276"/>
                </a:lnTo>
                <a:lnTo>
                  <a:pt x="3251" y="6502"/>
                </a:lnTo>
                <a:lnTo>
                  <a:pt x="2632" y="5728"/>
                </a:lnTo>
                <a:lnTo>
                  <a:pt x="2167" y="4799"/>
                </a:lnTo>
                <a:lnTo>
                  <a:pt x="1548" y="2632"/>
                </a:lnTo>
                <a:lnTo>
                  <a:pt x="929" y="310"/>
                </a:lnTo>
                <a:lnTo>
                  <a:pt x="619" y="156"/>
                </a:lnTo>
                <a:lnTo>
                  <a:pt x="31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66" name="Google Shape;266;p3"/>
          <p:cNvSpPr/>
          <p:nvPr/>
        </p:nvSpPr>
        <p:spPr>
          <a:xfrm>
            <a:off x="2058408" y="3681450"/>
            <a:ext cx="33881" cy="58497"/>
          </a:xfrm>
          <a:custGeom>
            <a:avLst/>
            <a:gdLst/>
            <a:ahLst/>
            <a:cxnLst/>
            <a:rect l="l" t="t" r="r" b="b"/>
            <a:pathLst>
              <a:path w="1704" h="2942" extrusionOk="0">
                <a:moveTo>
                  <a:pt x="1084" y="1"/>
                </a:moveTo>
                <a:lnTo>
                  <a:pt x="620" y="155"/>
                </a:lnTo>
                <a:lnTo>
                  <a:pt x="311" y="465"/>
                </a:lnTo>
                <a:lnTo>
                  <a:pt x="1" y="929"/>
                </a:lnTo>
                <a:lnTo>
                  <a:pt x="1" y="1394"/>
                </a:lnTo>
                <a:lnTo>
                  <a:pt x="1" y="1858"/>
                </a:lnTo>
                <a:lnTo>
                  <a:pt x="311" y="2323"/>
                </a:lnTo>
                <a:lnTo>
                  <a:pt x="620" y="2632"/>
                </a:lnTo>
                <a:lnTo>
                  <a:pt x="1084" y="2942"/>
                </a:lnTo>
                <a:lnTo>
                  <a:pt x="1394" y="2787"/>
                </a:lnTo>
                <a:lnTo>
                  <a:pt x="1549" y="2477"/>
                </a:lnTo>
                <a:lnTo>
                  <a:pt x="1549" y="2168"/>
                </a:lnTo>
                <a:lnTo>
                  <a:pt x="1239" y="2013"/>
                </a:lnTo>
                <a:lnTo>
                  <a:pt x="1084" y="1858"/>
                </a:lnTo>
                <a:lnTo>
                  <a:pt x="930" y="1703"/>
                </a:lnTo>
                <a:lnTo>
                  <a:pt x="930" y="1549"/>
                </a:lnTo>
                <a:lnTo>
                  <a:pt x="930" y="1394"/>
                </a:lnTo>
                <a:lnTo>
                  <a:pt x="930" y="1239"/>
                </a:lnTo>
                <a:lnTo>
                  <a:pt x="930" y="1084"/>
                </a:lnTo>
                <a:lnTo>
                  <a:pt x="1084" y="1084"/>
                </a:lnTo>
                <a:lnTo>
                  <a:pt x="1084" y="929"/>
                </a:lnTo>
                <a:lnTo>
                  <a:pt x="1394" y="929"/>
                </a:lnTo>
                <a:lnTo>
                  <a:pt x="1704" y="620"/>
                </a:lnTo>
                <a:lnTo>
                  <a:pt x="1704" y="310"/>
                </a:lnTo>
                <a:lnTo>
                  <a:pt x="154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67" name="Google Shape;267;p3"/>
          <p:cNvSpPr/>
          <p:nvPr/>
        </p:nvSpPr>
        <p:spPr>
          <a:xfrm>
            <a:off x="2073798" y="3743009"/>
            <a:ext cx="101604" cy="73887"/>
          </a:xfrm>
          <a:custGeom>
            <a:avLst/>
            <a:gdLst/>
            <a:ahLst/>
            <a:cxnLst/>
            <a:rect l="l" t="t" r="r" b="b"/>
            <a:pathLst>
              <a:path w="5110" h="3716" extrusionOk="0">
                <a:moveTo>
                  <a:pt x="4026" y="1084"/>
                </a:moveTo>
                <a:lnTo>
                  <a:pt x="4026" y="1239"/>
                </a:lnTo>
                <a:lnTo>
                  <a:pt x="3871" y="1858"/>
                </a:lnTo>
                <a:lnTo>
                  <a:pt x="3406" y="2322"/>
                </a:lnTo>
                <a:lnTo>
                  <a:pt x="2787" y="2632"/>
                </a:lnTo>
                <a:lnTo>
                  <a:pt x="2323" y="2787"/>
                </a:lnTo>
                <a:lnTo>
                  <a:pt x="1704" y="2632"/>
                </a:lnTo>
                <a:lnTo>
                  <a:pt x="1394" y="2477"/>
                </a:lnTo>
                <a:lnTo>
                  <a:pt x="1239" y="2168"/>
                </a:lnTo>
                <a:lnTo>
                  <a:pt x="1070" y="1914"/>
                </a:lnTo>
                <a:lnTo>
                  <a:pt x="1070" y="1914"/>
                </a:lnTo>
                <a:lnTo>
                  <a:pt x="2632" y="1394"/>
                </a:lnTo>
                <a:lnTo>
                  <a:pt x="3561" y="1239"/>
                </a:lnTo>
                <a:lnTo>
                  <a:pt x="4026" y="1084"/>
                </a:lnTo>
                <a:close/>
                <a:moveTo>
                  <a:pt x="4180" y="1"/>
                </a:moveTo>
                <a:lnTo>
                  <a:pt x="3406" y="310"/>
                </a:lnTo>
                <a:lnTo>
                  <a:pt x="465" y="1084"/>
                </a:lnTo>
                <a:lnTo>
                  <a:pt x="310" y="1239"/>
                </a:lnTo>
                <a:lnTo>
                  <a:pt x="156" y="1394"/>
                </a:lnTo>
                <a:lnTo>
                  <a:pt x="1" y="1703"/>
                </a:lnTo>
                <a:lnTo>
                  <a:pt x="1" y="1858"/>
                </a:lnTo>
                <a:lnTo>
                  <a:pt x="310" y="2477"/>
                </a:lnTo>
                <a:lnTo>
                  <a:pt x="620" y="2942"/>
                </a:lnTo>
                <a:lnTo>
                  <a:pt x="1084" y="3406"/>
                </a:lnTo>
                <a:lnTo>
                  <a:pt x="1549" y="3561"/>
                </a:lnTo>
                <a:lnTo>
                  <a:pt x="2168" y="3716"/>
                </a:lnTo>
                <a:lnTo>
                  <a:pt x="2632" y="3561"/>
                </a:lnTo>
                <a:lnTo>
                  <a:pt x="3716" y="3251"/>
                </a:lnTo>
                <a:lnTo>
                  <a:pt x="4180" y="2942"/>
                </a:lnTo>
                <a:lnTo>
                  <a:pt x="4645" y="2477"/>
                </a:lnTo>
                <a:lnTo>
                  <a:pt x="4800" y="1858"/>
                </a:lnTo>
                <a:lnTo>
                  <a:pt x="4954" y="1394"/>
                </a:lnTo>
                <a:lnTo>
                  <a:pt x="5109" y="775"/>
                </a:lnTo>
                <a:lnTo>
                  <a:pt x="4954" y="465"/>
                </a:lnTo>
                <a:lnTo>
                  <a:pt x="4800" y="155"/>
                </a:lnTo>
                <a:lnTo>
                  <a:pt x="449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68" name="Google Shape;268;p3"/>
          <p:cNvSpPr/>
          <p:nvPr/>
        </p:nvSpPr>
        <p:spPr>
          <a:xfrm>
            <a:off x="1652151" y="3604502"/>
            <a:ext cx="240091" cy="467855"/>
          </a:xfrm>
          <a:custGeom>
            <a:avLst/>
            <a:gdLst/>
            <a:ahLst/>
            <a:cxnLst/>
            <a:rect l="l" t="t" r="r" b="b"/>
            <a:pathLst>
              <a:path w="12075" h="23530" extrusionOk="0">
                <a:moveTo>
                  <a:pt x="5418" y="1"/>
                </a:moveTo>
                <a:lnTo>
                  <a:pt x="4644" y="310"/>
                </a:lnTo>
                <a:lnTo>
                  <a:pt x="4180" y="775"/>
                </a:lnTo>
                <a:lnTo>
                  <a:pt x="3715" y="1239"/>
                </a:lnTo>
                <a:lnTo>
                  <a:pt x="3560" y="1858"/>
                </a:lnTo>
                <a:lnTo>
                  <a:pt x="3406" y="3097"/>
                </a:lnTo>
                <a:lnTo>
                  <a:pt x="3251" y="4490"/>
                </a:lnTo>
                <a:lnTo>
                  <a:pt x="3096" y="4954"/>
                </a:lnTo>
                <a:lnTo>
                  <a:pt x="2632" y="5573"/>
                </a:lnTo>
                <a:lnTo>
                  <a:pt x="1858" y="6193"/>
                </a:lnTo>
                <a:lnTo>
                  <a:pt x="1084" y="6812"/>
                </a:lnTo>
                <a:lnTo>
                  <a:pt x="464" y="7431"/>
                </a:lnTo>
                <a:lnTo>
                  <a:pt x="155" y="7895"/>
                </a:lnTo>
                <a:lnTo>
                  <a:pt x="0" y="8360"/>
                </a:lnTo>
                <a:lnTo>
                  <a:pt x="0" y="8669"/>
                </a:lnTo>
                <a:lnTo>
                  <a:pt x="310" y="8824"/>
                </a:lnTo>
                <a:lnTo>
                  <a:pt x="619" y="8824"/>
                </a:lnTo>
                <a:lnTo>
                  <a:pt x="774" y="8514"/>
                </a:lnTo>
                <a:lnTo>
                  <a:pt x="1238" y="7741"/>
                </a:lnTo>
                <a:lnTo>
                  <a:pt x="1858" y="7276"/>
                </a:lnTo>
                <a:lnTo>
                  <a:pt x="2632" y="6657"/>
                </a:lnTo>
                <a:lnTo>
                  <a:pt x="3251" y="6193"/>
                </a:lnTo>
                <a:lnTo>
                  <a:pt x="3870" y="5419"/>
                </a:lnTo>
                <a:lnTo>
                  <a:pt x="4180" y="4645"/>
                </a:lnTo>
                <a:lnTo>
                  <a:pt x="4334" y="3716"/>
                </a:lnTo>
                <a:lnTo>
                  <a:pt x="4334" y="2787"/>
                </a:lnTo>
                <a:lnTo>
                  <a:pt x="4489" y="2168"/>
                </a:lnTo>
                <a:lnTo>
                  <a:pt x="4644" y="1704"/>
                </a:lnTo>
                <a:lnTo>
                  <a:pt x="4954" y="1239"/>
                </a:lnTo>
                <a:lnTo>
                  <a:pt x="5108" y="1084"/>
                </a:lnTo>
                <a:lnTo>
                  <a:pt x="5418" y="930"/>
                </a:lnTo>
                <a:lnTo>
                  <a:pt x="5727" y="930"/>
                </a:lnTo>
                <a:lnTo>
                  <a:pt x="6037" y="1084"/>
                </a:lnTo>
                <a:lnTo>
                  <a:pt x="6192" y="1394"/>
                </a:lnTo>
                <a:lnTo>
                  <a:pt x="6192" y="1549"/>
                </a:lnTo>
                <a:lnTo>
                  <a:pt x="6192" y="2323"/>
                </a:lnTo>
                <a:lnTo>
                  <a:pt x="6037" y="2787"/>
                </a:lnTo>
                <a:lnTo>
                  <a:pt x="5727" y="5264"/>
                </a:lnTo>
                <a:lnTo>
                  <a:pt x="4954" y="7741"/>
                </a:lnTo>
                <a:lnTo>
                  <a:pt x="4489" y="8824"/>
                </a:lnTo>
                <a:lnTo>
                  <a:pt x="4180" y="9908"/>
                </a:lnTo>
                <a:lnTo>
                  <a:pt x="4025" y="10372"/>
                </a:lnTo>
                <a:lnTo>
                  <a:pt x="4180" y="10836"/>
                </a:lnTo>
                <a:lnTo>
                  <a:pt x="4489" y="11610"/>
                </a:lnTo>
                <a:lnTo>
                  <a:pt x="5573" y="13468"/>
                </a:lnTo>
                <a:lnTo>
                  <a:pt x="8514" y="18731"/>
                </a:lnTo>
                <a:lnTo>
                  <a:pt x="9907" y="21053"/>
                </a:lnTo>
                <a:lnTo>
                  <a:pt x="11300" y="23375"/>
                </a:lnTo>
                <a:lnTo>
                  <a:pt x="11610" y="23529"/>
                </a:lnTo>
                <a:lnTo>
                  <a:pt x="11919" y="23529"/>
                </a:lnTo>
                <a:lnTo>
                  <a:pt x="12074" y="23220"/>
                </a:lnTo>
                <a:lnTo>
                  <a:pt x="12074" y="22910"/>
                </a:lnTo>
                <a:lnTo>
                  <a:pt x="10526" y="20434"/>
                </a:lnTo>
                <a:lnTo>
                  <a:pt x="8978" y="17802"/>
                </a:lnTo>
                <a:lnTo>
                  <a:pt x="6192" y="12694"/>
                </a:lnTo>
                <a:lnTo>
                  <a:pt x="5263" y="11301"/>
                </a:lnTo>
                <a:lnTo>
                  <a:pt x="5108" y="10527"/>
                </a:lnTo>
                <a:lnTo>
                  <a:pt x="5108" y="10217"/>
                </a:lnTo>
                <a:lnTo>
                  <a:pt x="5108" y="9753"/>
                </a:lnTo>
                <a:lnTo>
                  <a:pt x="6037" y="7276"/>
                </a:lnTo>
                <a:lnTo>
                  <a:pt x="6501" y="6038"/>
                </a:lnTo>
                <a:lnTo>
                  <a:pt x="6811" y="4799"/>
                </a:lnTo>
                <a:lnTo>
                  <a:pt x="7121" y="2323"/>
                </a:lnTo>
                <a:lnTo>
                  <a:pt x="7121" y="1394"/>
                </a:lnTo>
                <a:lnTo>
                  <a:pt x="6966" y="930"/>
                </a:lnTo>
                <a:lnTo>
                  <a:pt x="6656" y="465"/>
                </a:lnTo>
                <a:lnTo>
                  <a:pt x="6501" y="156"/>
                </a:lnTo>
                <a:lnTo>
                  <a:pt x="6037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69" name="Google Shape;269;p3"/>
          <p:cNvSpPr/>
          <p:nvPr/>
        </p:nvSpPr>
        <p:spPr>
          <a:xfrm>
            <a:off x="1587511" y="3539880"/>
            <a:ext cx="120056" cy="193923"/>
          </a:xfrm>
          <a:custGeom>
            <a:avLst/>
            <a:gdLst/>
            <a:ahLst/>
            <a:cxnLst/>
            <a:rect l="l" t="t" r="r" b="b"/>
            <a:pathLst>
              <a:path w="6038" h="9753" extrusionOk="0">
                <a:moveTo>
                  <a:pt x="1084" y="0"/>
                </a:moveTo>
                <a:lnTo>
                  <a:pt x="620" y="155"/>
                </a:lnTo>
                <a:lnTo>
                  <a:pt x="310" y="465"/>
                </a:lnTo>
                <a:lnTo>
                  <a:pt x="0" y="929"/>
                </a:lnTo>
                <a:lnTo>
                  <a:pt x="0" y="1548"/>
                </a:lnTo>
                <a:lnTo>
                  <a:pt x="310" y="2632"/>
                </a:lnTo>
                <a:lnTo>
                  <a:pt x="929" y="5108"/>
                </a:lnTo>
                <a:lnTo>
                  <a:pt x="1394" y="6192"/>
                </a:lnTo>
                <a:lnTo>
                  <a:pt x="1858" y="7430"/>
                </a:lnTo>
                <a:lnTo>
                  <a:pt x="2168" y="7585"/>
                </a:lnTo>
                <a:lnTo>
                  <a:pt x="2477" y="7585"/>
                </a:lnTo>
                <a:lnTo>
                  <a:pt x="2632" y="7275"/>
                </a:lnTo>
                <a:lnTo>
                  <a:pt x="2632" y="6966"/>
                </a:lnTo>
                <a:lnTo>
                  <a:pt x="1858" y="4954"/>
                </a:lnTo>
                <a:lnTo>
                  <a:pt x="1394" y="3096"/>
                </a:lnTo>
                <a:lnTo>
                  <a:pt x="1084" y="2012"/>
                </a:lnTo>
                <a:lnTo>
                  <a:pt x="929" y="1548"/>
                </a:lnTo>
                <a:lnTo>
                  <a:pt x="929" y="1239"/>
                </a:lnTo>
                <a:lnTo>
                  <a:pt x="1084" y="929"/>
                </a:lnTo>
                <a:lnTo>
                  <a:pt x="1239" y="929"/>
                </a:lnTo>
                <a:lnTo>
                  <a:pt x="1548" y="1084"/>
                </a:lnTo>
                <a:lnTo>
                  <a:pt x="2013" y="1548"/>
                </a:lnTo>
                <a:lnTo>
                  <a:pt x="2942" y="3406"/>
                </a:lnTo>
                <a:lnTo>
                  <a:pt x="3715" y="5263"/>
                </a:lnTo>
                <a:lnTo>
                  <a:pt x="4489" y="7275"/>
                </a:lnTo>
                <a:lnTo>
                  <a:pt x="5109" y="9443"/>
                </a:lnTo>
                <a:lnTo>
                  <a:pt x="5263" y="9597"/>
                </a:lnTo>
                <a:lnTo>
                  <a:pt x="5573" y="9752"/>
                </a:lnTo>
                <a:lnTo>
                  <a:pt x="5883" y="9443"/>
                </a:lnTo>
                <a:lnTo>
                  <a:pt x="6037" y="9133"/>
                </a:lnTo>
                <a:lnTo>
                  <a:pt x="5109" y="6656"/>
                </a:lnTo>
                <a:lnTo>
                  <a:pt x="4180" y="4180"/>
                </a:lnTo>
                <a:lnTo>
                  <a:pt x="3096" y="1703"/>
                </a:lnTo>
                <a:lnTo>
                  <a:pt x="2632" y="929"/>
                </a:lnTo>
                <a:lnTo>
                  <a:pt x="2322" y="465"/>
                </a:lnTo>
                <a:lnTo>
                  <a:pt x="2013" y="155"/>
                </a:lnTo>
                <a:lnTo>
                  <a:pt x="154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70" name="Google Shape;270;p3"/>
          <p:cNvSpPr/>
          <p:nvPr/>
        </p:nvSpPr>
        <p:spPr>
          <a:xfrm>
            <a:off x="1495173" y="3595276"/>
            <a:ext cx="144671" cy="123137"/>
          </a:xfrm>
          <a:custGeom>
            <a:avLst/>
            <a:gdLst/>
            <a:ahLst/>
            <a:cxnLst/>
            <a:rect l="l" t="t" r="r" b="b"/>
            <a:pathLst>
              <a:path w="7276" h="6193" extrusionOk="0">
                <a:moveTo>
                  <a:pt x="1084" y="0"/>
                </a:moveTo>
                <a:lnTo>
                  <a:pt x="775" y="155"/>
                </a:lnTo>
                <a:lnTo>
                  <a:pt x="465" y="310"/>
                </a:lnTo>
                <a:lnTo>
                  <a:pt x="155" y="465"/>
                </a:lnTo>
                <a:lnTo>
                  <a:pt x="1" y="774"/>
                </a:lnTo>
                <a:lnTo>
                  <a:pt x="1" y="1394"/>
                </a:lnTo>
                <a:lnTo>
                  <a:pt x="155" y="2168"/>
                </a:lnTo>
                <a:lnTo>
                  <a:pt x="620" y="2787"/>
                </a:lnTo>
                <a:lnTo>
                  <a:pt x="1703" y="3716"/>
                </a:lnTo>
                <a:lnTo>
                  <a:pt x="4490" y="6037"/>
                </a:lnTo>
                <a:lnTo>
                  <a:pt x="4799" y="6192"/>
                </a:lnTo>
                <a:lnTo>
                  <a:pt x="5264" y="6037"/>
                </a:lnTo>
                <a:lnTo>
                  <a:pt x="5264" y="5728"/>
                </a:lnTo>
                <a:lnTo>
                  <a:pt x="5264" y="5418"/>
                </a:lnTo>
                <a:lnTo>
                  <a:pt x="3096" y="3561"/>
                </a:lnTo>
                <a:lnTo>
                  <a:pt x="2013" y="2787"/>
                </a:lnTo>
                <a:lnTo>
                  <a:pt x="1549" y="2477"/>
                </a:lnTo>
                <a:lnTo>
                  <a:pt x="1084" y="1858"/>
                </a:lnTo>
                <a:lnTo>
                  <a:pt x="929" y="1548"/>
                </a:lnTo>
                <a:lnTo>
                  <a:pt x="929" y="1084"/>
                </a:lnTo>
                <a:lnTo>
                  <a:pt x="1084" y="929"/>
                </a:lnTo>
                <a:lnTo>
                  <a:pt x="1239" y="929"/>
                </a:lnTo>
                <a:lnTo>
                  <a:pt x="1703" y="1084"/>
                </a:lnTo>
                <a:lnTo>
                  <a:pt x="2323" y="1394"/>
                </a:lnTo>
                <a:lnTo>
                  <a:pt x="2942" y="1703"/>
                </a:lnTo>
                <a:lnTo>
                  <a:pt x="4025" y="2632"/>
                </a:lnTo>
                <a:lnTo>
                  <a:pt x="6502" y="4799"/>
                </a:lnTo>
                <a:lnTo>
                  <a:pt x="6812" y="4799"/>
                </a:lnTo>
                <a:lnTo>
                  <a:pt x="7121" y="4644"/>
                </a:lnTo>
                <a:lnTo>
                  <a:pt x="7276" y="4335"/>
                </a:lnTo>
                <a:lnTo>
                  <a:pt x="7121" y="4025"/>
                </a:lnTo>
                <a:lnTo>
                  <a:pt x="4490" y="1858"/>
                </a:lnTo>
                <a:lnTo>
                  <a:pt x="3251" y="774"/>
                </a:lnTo>
                <a:lnTo>
                  <a:pt x="2632" y="465"/>
                </a:lnTo>
                <a:lnTo>
                  <a:pt x="1858" y="155"/>
                </a:lnTo>
                <a:lnTo>
                  <a:pt x="1084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71" name="Google Shape;271;p3"/>
          <p:cNvSpPr/>
          <p:nvPr/>
        </p:nvSpPr>
        <p:spPr>
          <a:xfrm>
            <a:off x="1461311" y="3675305"/>
            <a:ext cx="138527" cy="86195"/>
          </a:xfrm>
          <a:custGeom>
            <a:avLst/>
            <a:gdLst/>
            <a:ahLst/>
            <a:cxnLst/>
            <a:rect l="l" t="t" r="r" b="b"/>
            <a:pathLst>
              <a:path w="6967" h="4335" extrusionOk="0">
                <a:moveTo>
                  <a:pt x="1394" y="0"/>
                </a:moveTo>
                <a:lnTo>
                  <a:pt x="930" y="155"/>
                </a:lnTo>
                <a:lnTo>
                  <a:pt x="310" y="464"/>
                </a:lnTo>
                <a:lnTo>
                  <a:pt x="1" y="1084"/>
                </a:lnTo>
                <a:lnTo>
                  <a:pt x="1" y="1703"/>
                </a:lnTo>
                <a:lnTo>
                  <a:pt x="156" y="2322"/>
                </a:lnTo>
                <a:lnTo>
                  <a:pt x="620" y="2632"/>
                </a:lnTo>
                <a:lnTo>
                  <a:pt x="1239" y="2941"/>
                </a:lnTo>
                <a:lnTo>
                  <a:pt x="1858" y="3251"/>
                </a:lnTo>
                <a:lnTo>
                  <a:pt x="4954" y="4334"/>
                </a:lnTo>
                <a:lnTo>
                  <a:pt x="5264" y="4334"/>
                </a:lnTo>
                <a:lnTo>
                  <a:pt x="5419" y="4025"/>
                </a:lnTo>
                <a:lnTo>
                  <a:pt x="5419" y="3715"/>
                </a:lnTo>
                <a:lnTo>
                  <a:pt x="5264" y="3406"/>
                </a:lnTo>
                <a:lnTo>
                  <a:pt x="2323" y="2477"/>
                </a:lnTo>
                <a:lnTo>
                  <a:pt x="1704" y="2167"/>
                </a:lnTo>
                <a:lnTo>
                  <a:pt x="1084" y="1858"/>
                </a:lnTo>
                <a:lnTo>
                  <a:pt x="930" y="1703"/>
                </a:lnTo>
                <a:lnTo>
                  <a:pt x="930" y="1393"/>
                </a:lnTo>
                <a:lnTo>
                  <a:pt x="930" y="1238"/>
                </a:lnTo>
                <a:lnTo>
                  <a:pt x="1084" y="1084"/>
                </a:lnTo>
                <a:lnTo>
                  <a:pt x="1394" y="929"/>
                </a:lnTo>
                <a:lnTo>
                  <a:pt x="1704" y="929"/>
                </a:lnTo>
                <a:lnTo>
                  <a:pt x="2323" y="1084"/>
                </a:lnTo>
                <a:lnTo>
                  <a:pt x="3716" y="1393"/>
                </a:lnTo>
                <a:lnTo>
                  <a:pt x="5109" y="1703"/>
                </a:lnTo>
                <a:lnTo>
                  <a:pt x="6347" y="2167"/>
                </a:lnTo>
                <a:lnTo>
                  <a:pt x="6812" y="2167"/>
                </a:lnTo>
                <a:lnTo>
                  <a:pt x="6967" y="1858"/>
                </a:lnTo>
                <a:lnTo>
                  <a:pt x="6967" y="1548"/>
                </a:lnTo>
                <a:lnTo>
                  <a:pt x="6657" y="1238"/>
                </a:lnTo>
                <a:lnTo>
                  <a:pt x="5419" y="774"/>
                </a:lnTo>
                <a:lnTo>
                  <a:pt x="4180" y="464"/>
                </a:lnTo>
                <a:lnTo>
                  <a:pt x="2787" y="155"/>
                </a:lnTo>
                <a:lnTo>
                  <a:pt x="216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72" name="Google Shape;272;p3"/>
          <p:cNvSpPr/>
          <p:nvPr/>
        </p:nvSpPr>
        <p:spPr>
          <a:xfrm>
            <a:off x="1464393" y="3746092"/>
            <a:ext cx="104665" cy="58497"/>
          </a:xfrm>
          <a:custGeom>
            <a:avLst/>
            <a:gdLst/>
            <a:ahLst/>
            <a:cxnLst/>
            <a:rect l="l" t="t" r="r" b="b"/>
            <a:pathLst>
              <a:path w="5264" h="2942" extrusionOk="0">
                <a:moveTo>
                  <a:pt x="2942" y="0"/>
                </a:moveTo>
                <a:lnTo>
                  <a:pt x="2013" y="155"/>
                </a:lnTo>
                <a:lnTo>
                  <a:pt x="929" y="310"/>
                </a:lnTo>
                <a:lnTo>
                  <a:pt x="465" y="465"/>
                </a:lnTo>
                <a:lnTo>
                  <a:pt x="155" y="929"/>
                </a:lnTo>
                <a:lnTo>
                  <a:pt x="1" y="1393"/>
                </a:lnTo>
                <a:lnTo>
                  <a:pt x="155" y="1858"/>
                </a:lnTo>
                <a:lnTo>
                  <a:pt x="465" y="2322"/>
                </a:lnTo>
                <a:lnTo>
                  <a:pt x="929" y="2632"/>
                </a:lnTo>
                <a:lnTo>
                  <a:pt x="1394" y="2787"/>
                </a:lnTo>
                <a:lnTo>
                  <a:pt x="2013" y="2787"/>
                </a:lnTo>
                <a:lnTo>
                  <a:pt x="4490" y="2941"/>
                </a:lnTo>
                <a:lnTo>
                  <a:pt x="4799" y="2787"/>
                </a:lnTo>
                <a:lnTo>
                  <a:pt x="4954" y="2477"/>
                </a:lnTo>
                <a:lnTo>
                  <a:pt x="4799" y="2167"/>
                </a:lnTo>
                <a:lnTo>
                  <a:pt x="4490" y="2013"/>
                </a:lnTo>
                <a:lnTo>
                  <a:pt x="2168" y="1858"/>
                </a:lnTo>
                <a:lnTo>
                  <a:pt x="1549" y="1858"/>
                </a:lnTo>
                <a:lnTo>
                  <a:pt x="1084" y="1703"/>
                </a:lnTo>
                <a:lnTo>
                  <a:pt x="929" y="1393"/>
                </a:lnTo>
                <a:lnTo>
                  <a:pt x="1084" y="1239"/>
                </a:lnTo>
                <a:lnTo>
                  <a:pt x="1239" y="1239"/>
                </a:lnTo>
                <a:lnTo>
                  <a:pt x="1703" y="1084"/>
                </a:lnTo>
                <a:lnTo>
                  <a:pt x="2787" y="929"/>
                </a:lnTo>
                <a:lnTo>
                  <a:pt x="4799" y="929"/>
                </a:lnTo>
                <a:lnTo>
                  <a:pt x="5109" y="774"/>
                </a:lnTo>
                <a:lnTo>
                  <a:pt x="5264" y="465"/>
                </a:lnTo>
                <a:lnTo>
                  <a:pt x="5109" y="155"/>
                </a:lnTo>
                <a:lnTo>
                  <a:pt x="479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73" name="Google Shape;273;p3"/>
          <p:cNvSpPr/>
          <p:nvPr/>
        </p:nvSpPr>
        <p:spPr>
          <a:xfrm>
            <a:off x="1547505" y="3786096"/>
            <a:ext cx="120056" cy="86195"/>
          </a:xfrm>
          <a:custGeom>
            <a:avLst/>
            <a:gdLst/>
            <a:ahLst/>
            <a:cxnLst/>
            <a:rect l="l" t="t" r="r" b="b"/>
            <a:pathLst>
              <a:path w="6038" h="4335" extrusionOk="0">
                <a:moveTo>
                  <a:pt x="464" y="1"/>
                </a:moveTo>
                <a:lnTo>
                  <a:pt x="155" y="155"/>
                </a:lnTo>
                <a:lnTo>
                  <a:pt x="0" y="310"/>
                </a:lnTo>
                <a:lnTo>
                  <a:pt x="0" y="775"/>
                </a:lnTo>
                <a:lnTo>
                  <a:pt x="929" y="2168"/>
                </a:lnTo>
                <a:lnTo>
                  <a:pt x="1548" y="2942"/>
                </a:lnTo>
                <a:lnTo>
                  <a:pt x="2322" y="3561"/>
                </a:lnTo>
                <a:lnTo>
                  <a:pt x="3096" y="4025"/>
                </a:lnTo>
                <a:lnTo>
                  <a:pt x="3870" y="4335"/>
                </a:lnTo>
                <a:lnTo>
                  <a:pt x="5727" y="4335"/>
                </a:lnTo>
                <a:lnTo>
                  <a:pt x="6037" y="4180"/>
                </a:lnTo>
                <a:lnTo>
                  <a:pt x="6037" y="3716"/>
                </a:lnTo>
                <a:lnTo>
                  <a:pt x="5882" y="3561"/>
                </a:lnTo>
                <a:lnTo>
                  <a:pt x="5418" y="3406"/>
                </a:lnTo>
                <a:lnTo>
                  <a:pt x="4644" y="3561"/>
                </a:lnTo>
                <a:lnTo>
                  <a:pt x="4025" y="3406"/>
                </a:lnTo>
                <a:lnTo>
                  <a:pt x="3251" y="3097"/>
                </a:lnTo>
                <a:lnTo>
                  <a:pt x="2632" y="2632"/>
                </a:lnTo>
                <a:lnTo>
                  <a:pt x="2167" y="2168"/>
                </a:lnTo>
                <a:lnTo>
                  <a:pt x="1548" y="1549"/>
                </a:lnTo>
                <a:lnTo>
                  <a:pt x="774" y="310"/>
                </a:lnTo>
                <a:lnTo>
                  <a:pt x="46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74" name="Google Shape;274;p3"/>
          <p:cNvSpPr/>
          <p:nvPr/>
        </p:nvSpPr>
        <p:spPr>
          <a:xfrm>
            <a:off x="1652152" y="3856881"/>
            <a:ext cx="147753" cy="329348"/>
          </a:xfrm>
          <a:custGeom>
            <a:avLst/>
            <a:gdLst/>
            <a:ahLst/>
            <a:cxnLst/>
            <a:rect l="l" t="t" r="r" b="b"/>
            <a:pathLst>
              <a:path w="7431" h="16564" extrusionOk="0">
                <a:moveTo>
                  <a:pt x="155" y="1"/>
                </a:moveTo>
                <a:lnTo>
                  <a:pt x="0" y="310"/>
                </a:lnTo>
                <a:lnTo>
                  <a:pt x="0" y="620"/>
                </a:lnTo>
                <a:lnTo>
                  <a:pt x="1548" y="4026"/>
                </a:lnTo>
                <a:lnTo>
                  <a:pt x="2941" y="7431"/>
                </a:lnTo>
                <a:lnTo>
                  <a:pt x="5727" y="14087"/>
                </a:lnTo>
                <a:lnTo>
                  <a:pt x="6656" y="16254"/>
                </a:lnTo>
                <a:lnTo>
                  <a:pt x="6966" y="16564"/>
                </a:lnTo>
                <a:lnTo>
                  <a:pt x="7275" y="16409"/>
                </a:lnTo>
                <a:lnTo>
                  <a:pt x="7430" y="16099"/>
                </a:lnTo>
                <a:lnTo>
                  <a:pt x="7430" y="15790"/>
                </a:lnTo>
                <a:lnTo>
                  <a:pt x="6037" y="12384"/>
                </a:lnTo>
                <a:lnTo>
                  <a:pt x="4489" y="9134"/>
                </a:lnTo>
                <a:lnTo>
                  <a:pt x="1703" y="2323"/>
                </a:lnTo>
                <a:lnTo>
                  <a:pt x="774" y="156"/>
                </a:lnTo>
                <a:lnTo>
                  <a:pt x="46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75" name="Google Shape;275;p3"/>
          <p:cNvSpPr/>
          <p:nvPr/>
        </p:nvSpPr>
        <p:spPr>
          <a:xfrm>
            <a:off x="2039955" y="3952301"/>
            <a:ext cx="270871" cy="144671"/>
          </a:xfrm>
          <a:custGeom>
            <a:avLst/>
            <a:gdLst/>
            <a:ahLst/>
            <a:cxnLst/>
            <a:rect l="l" t="t" r="r" b="b"/>
            <a:pathLst>
              <a:path w="13623" h="7276" extrusionOk="0">
                <a:moveTo>
                  <a:pt x="8204" y="1"/>
                </a:moveTo>
                <a:lnTo>
                  <a:pt x="6966" y="310"/>
                </a:lnTo>
                <a:lnTo>
                  <a:pt x="6037" y="620"/>
                </a:lnTo>
                <a:lnTo>
                  <a:pt x="4954" y="1239"/>
                </a:lnTo>
                <a:lnTo>
                  <a:pt x="3406" y="2168"/>
                </a:lnTo>
                <a:lnTo>
                  <a:pt x="2786" y="2787"/>
                </a:lnTo>
                <a:lnTo>
                  <a:pt x="2167" y="3406"/>
                </a:lnTo>
                <a:lnTo>
                  <a:pt x="1084" y="4954"/>
                </a:lnTo>
                <a:lnTo>
                  <a:pt x="155" y="6502"/>
                </a:lnTo>
                <a:lnTo>
                  <a:pt x="0" y="6966"/>
                </a:lnTo>
                <a:lnTo>
                  <a:pt x="310" y="7121"/>
                </a:lnTo>
                <a:lnTo>
                  <a:pt x="619" y="7276"/>
                </a:lnTo>
                <a:lnTo>
                  <a:pt x="929" y="6966"/>
                </a:lnTo>
                <a:lnTo>
                  <a:pt x="1703" y="5573"/>
                </a:lnTo>
                <a:lnTo>
                  <a:pt x="2632" y="4180"/>
                </a:lnTo>
                <a:lnTo>
                  <a:pt x="3715" y="3096"/>
                </a:lnTo>
                <a:lnTo>
                  <a:pt x="5108" y="2168"/>
                </a:lnTo>
                <a:lnTo>
                  <a:pt x="6037" y="1703"/>
                </a:lnTo>
                <a:lnTo>
                  <a:pt x="7121" y="1239"/>
                </a:lnTo>
                <a:lnTo>
                  <a:pt x="8204" y="929"/>
                </a:lnTo>
                <a:lnTo>
                  <a:pt x="9288" y="1084"/>
                </a:lnTo>
                <a:lnTo>
                  <a:pt x="10217" y="1239"/>
                </a:lnTo>
                <a:lnTo>
                  <a:pt x="11145" y="1703"/>
                </a:lnTo>
                <a:lnTo>
                  <a:pt x="12074" y="2168"/>
                </a:lnTo>
                <a:lnTo>
                  <a:pt x="13003" y="2632"/>
                </a:lnTo>
                <a:lnTo>
                  <a:pt x="13312" y="2787"/>
                </a:lnTo>
                <a:lnTo>
                  <a:pt x="13622" y="2477"/>
                </a:lnTo>
                <a:lnTo>
                  <a:pt x="13622" y="2168"/>
                </a:lnTo>
                <a:lnTo>
                  <a:pt x="13467" y="1858"/>
                </a:lnTo>
                <a:lnTo>
                  <a:pt x="12538" y="1239"/>
                </a:lnTo>
                <a:lnTo>
                  <a:pt x="11455" y="774"/>
                </a:lnTo>
                <a:lnTo>
                  <a:pt x="10371" y="310"/>
                </a:lnTo>
                <a:lnTo>
                  <a:pt x="9288" y="155"/>
                </a:lnTo>
                <a:lnTo>
                  <a:pt x="820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76" name="Google Shape;276;p3"/>
          <p:cNvSpPr/>
          <p:nvPr/>
        </p:nvSpPr>
        <p:spPr>
          <a:xfrm>
            <a:off x="2033793" y="3881517"/>
            <a:ext cx="123137" cy="107748"/>
          </a:xfrm>
          <a:custGeom>
            <a:avLst/>
            <a:gdLst/>
            <a:ahLst/>
            <a:cxnLst/>
            <a:rect l="l" t="t" r="r" b="b"/>
            <a:pathLst>
              <a:path w="6193" h="5419" extrusionOk="0">
                <a:moveTo>
                  <a:pt x="775" y="0"/>
                </a:moveTo>
                <a:lnTo>
                  <a:pt x="620" y="155"/>
                </a:lnTo>
                <a:lnTo>
                  <a:pt x="155" y="1393"/>
                </a:lnTo>
                <a:lnTo>
                  <a:pt x="1" y="1858"/>
                </a:lnTo>
                <a:lnTo>
                  <a:pt x="1" y="2477"/>
                </a:lnTo>
                <a:lnTo>
                  <a:pt x="1" y="3096"/>
                </a:lnTo>
                <a:lnTo>
                  <a:pt x="310" y="3561"/>
                </a:lnTo>
                <a:lnTo>
                  <a:pt x="620" y="4025"/>
                </a:lnTo>
                <a:lnTo>
                  <a:pt x="1084" y="4334"/>
                </a:lnTo>
                <a:lnTo>
                  <a:pt x="2168" y="4954"/>
                </a:lnTo>
                <a:lnTo>
                  <a:pt x="3406" y="5263"/>
                </a:lnTo>
                <a:lnTo>
                  <a:pt x="4490" y="5418"/>
                </a:lnTo>
                <a:lnTo>
                  <a:pt x="5728" y="5418"/>
                </a:lnTo>
                <a:lnTo>
                  <a:pt x="6038" y="5263"/>
                </a:lnTo>
                <a:lnTo>
                  <a:pt x="6192" y="4954"/>
                </a:lnTo>
                <a:lnTo>
                  <a:pt x="6038" y="4644"/>
                </a:lnTo>
                <a:lnTo>
                  <a:pt x="5728" y="4489"/>
                </a:lnTo>
                <a:lnTo>
                  <a:pt x="4799" y="4489"/>
                </a:lnTo>
                <a:lnTo>
                  <a:pt x="3716" y="4334"/>
                </a:lnTo>
                <a:lnTo>
                  <a:pt x="2787" y="4180"/>
                </a:lnTo>
                <a:lnTo>
                  <a:pt x="1858" y="3715"/>
                </a:lnTo>
                <a:lnTo>
                  <a:pt x="1239" y="3251"/>
                </a:lnTo>
                <a:lnTo>
                  <a:pt x="929" y="2941"/>
                </a:lnTo>
                <a:lnTo>
                  <a:pt x="929" y="2477"/>
                </a:lnTo>
                <a:lnTo>
                  <a:pt x="929" y="2013"/>
                </a:lnTo>
                <a:lnTo>
                  <a:pt x="929" y="1548"/>
                </a:lnTo>
                <a:lnTo>
                  <a:pt x="1394" y="619"/>
                </a:lnTo>
                <a:lnTo>
                  <a:pt x="1394" y="310"/>
                </a:lnTo>
                <a:lnTo>
                  <a:pt x="123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77" name="Google Shape;277;p3"/>
          <p:cNvSpPr/>
          <p:nvPr/>
        </p:nvSpPr>
        <p:spPr>
          <a:xfrm>
            <a:off x="2292335" y="3989244"/>
            <a:ext cx="70804" cy="517085"/>
          </a:xfrm>
          <a:custGeom>
            <a:avLst/>
            <a:gdLst/>
            <a:ahLst/>
            <a:cxnLst/>
            <a:rect l="l" t="t" r="r" b="b"/>
            <a:pathLst>
              <a:path w="3561" h="26006" extrusionOk="0">
                <a:moveTo>
                  <a:pt x="465" y="0"/>
                </a:moveTo>
                <a:lnTo>
                  <a:pt x="155" y="155"/>
                </a:lnTo>
                <a:lnTo>
                  <a:pt x="0" y="464"/>
                </a:lnTo>
                <a:lnTo>
                  <a:pt x="155" y="774"/>
                </a:lnTo>
                <a:lnTo>
                  <a:pt x="1084" y="1858"/>
                </a:lnTo>
                <a:lnTo>
                  <a:pt x="1548" y="3096"/>
                </a:lnTo>
                <a:lnTo>
                  <a:pt x="2013" y="4489"/>
                </a:lnTo>
                <a:lnTo>
                  <a:pt x="2322" y="5882"/>
                </a:lnTo>
                <a:lnTo>
                  <a:pt x="2477" y="7430"/>
                </a:lnTo>
                <a:lnTo>
                  <a:pt x="2632" y="9133"/>
                </a:lnTo>
                <a:lnTo>
                  <a:pt x="2632" y="12384"/>
                </a:lnTo>
                <a:lnTo>
                  <a:pt x="2322" y="15479"/>
                </a:lnTo>
                <a:lnTo>
                  <a:pt x="2013" y="18420"/>
                </a:lnTo>
                <a:lnTo>
                  <a:pt x="1858" y="21981"/>
                </a:lnTo>
                <a:lnTo>
                  <a:pt x="1703" y="23683"/>
                </a:lnTo>
                <a:lnTo>
                  <a:pt x="1239" y="25386"/>
                </a:lnTo>
                <a:lnTo>
                  <a:pt x="1239" y="25851"/>
                </a:lnTo>
                <a:lnTo>
                  <a:pt x="1548" y="26005"/>
                </a:lnTo>
                <a:lnTo>
                  <a:pt x="1858" y="26005"/>
                </a:lnTo>
                <a:lnTo>
                  <a:pt x="2167" y="25696"/>
                </a:lnTo>
                <a:lnTo>
                  <a:pt x="2632" y="23993"/>
                </a:lnTo>
                <a:lnTo>
                  <a:pt x="2787" y="22135"/>
                </a:lnTo>
                <a:lnTo>
                  <a:pt x="2941" y="18420"/>
                </a:lnTo>
                <a:lnTo>
                  <a:pt x="3251" y="15170"/>
                </a:lnTo>
                <a:lnTo>
                  <a:pt x="3561" y="11919"/>
                </a:lnTo>
                <a:lnTo>
                  <a:pt x="3561" y="8823"/>
                </a:lnTo>
                <a:lnTo>
                  <a:pt x="3406" y="7275"/>
                </a:lnTo>
                <a:lnTo>
                  <a:pt x="3251" y="5727"/>
                </a:lnTo>
                <a:lnTo>
                  <a:pt x="2941" y="4179"/>
                </a:lnTo>
                <a:lnTo>
                  <a:pt x="2477" y="2632"/>
                </a:lnTo>
                <a:lnTo>
                  <a:pt x="1703" y="1238"/>
                </a:lnTo>
                <a:lnTo>
                  <a:pt x="774" y="155"/>
                </a:lnTo>
                <a:lnTo>
                  <a:pt x="46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78" name="Google Shape;278;p3"/>
          <p:cNvSpPr/>
          <p:nvPr/>
        </p:nvSpPr>
        <p:spPr>
          <a:xfrm>
            <a:off x="2021484" y="4490921"/>
            <a:ext cx="307795" cy="64660"/>
          </a:xfrm>
          <a:custGeom>
            <a:avLst/>
            <a:gdLst/>
            <a:ahLst/>
            <a:cxnLst/>
            <a:rect l="l" t="t" r="r" b="b"/>
            <a:pathLst>
              <a:path w="15480" h="3252" extrusionOk="0">
                <a:moveTo>
                  <a:pt x="15170" y="0"/>
                </a:moveTo>
                <a:lnTo>
                  <a:pt x="14706" y="155"/>
                </a:lnTo>
                <a:lnTo>
                  <a:pt x="13158" y="929"/>
                </a:lnTo>
                <a:lnTo>
                  <a:pt x="11455" y="1703"/>
                </a:lnTo>
                <a:lnTo>
                  <a:pt x="9598" y="2167"/>
                </a:lnTo>
                <a:lnTo>
                  <a:pt x="7740" y="2322"/>
                </a:lnTo>
                <a:lnTo>
                  <a:pt x="6037" y="2322"/>
                </a:lnTo>
                <a:lnTo>
                  <a:pt x="4180" y="2167"/>
                </a:lnTo>
                <a:lnTo>
                  <a:pt x="2322" y="1858"/>
                </a:lnTo>
                <a:lnTo>
                  <a:pt x="620" y="1239"/>
                </a:lnTo>
                <a:lnTo>
                  <a:pt x="155" y="1239"/>
                </a:lnTo>
                <a:lnTo>
                  <a:pt x="0" y="1548"/>
                </a:lnTo>
                <a:lnTo>
                  <a:pt x="0" y="1858"/>
                </a:lnTo>
                <a:lnTo>
                  <a:pt x="310" y="2167"/>
                </a:lnTo>
                <a:lnTo>
                  <a:pt x="2168" y="2787"/>
                </a:lnTo>
                <a:lnTo>
                  <a:pt x="4025" y="3096"/>
                </a:lnTo>
                <a:lnTo>
                  <a:pt x="6037" y="3251"/>
                </a:lnTo>
                <a:lnTo>
                  <a:pt x="7895" y="3251"/>
                </a:lnTo>
                <a:lnTo>
                  <a:pt x="9907" y="2941"/>
                </a:lnTo>
                <a:lnTo>
                  <a:pt x="11765" y="2477"/>
                </a:lnTo>
                <a:lnTo>
                  <a:pt x="13467" y="1858"/>
                </a:lnTo>
                <a:lnTo>
                  <a:pt x="15170" y="929"/>
                </a:lnTo>
                <a:lnTo>
                  <a:pt x="15480" y="620"/>
                </a:lnTo>
                <a:lnTo>
                  <a:pt x="15325" y="310"/>
                </a:lnTo>
                <a:lnTo>
                  <a:pt x="1517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79" name="Google Shape;279;p3"/>
          <p:cNvSpPr/>
          <p:nvPr/>
        </p:nvSpPr>
        <p:spPr>
          <a:xfrm>
            <a:off x="2329258" y="4490920"/>
            <a:ext cx="172388" cy="772547"/>
          </a:xfrm>
          <a:custGeom>
            <a:avLst/>
            <a:gdLst/>
            <a:ahLst/>
            <a:cxnLst/>
            <a:rect l="l" t="t" r="r" b="b"/>
            <a:pathLst>
              <a:path w="8670" h="38854" extrusionOk="0">
                <a:moveTo>
                  <a:pt x="156" y="0"/>
                </a:moveTo>
                <a:lnTo>
                  <a:pt x="1" y="310"/>
                </a:lnTo>
                <a:lnTo>
                  <a:pt x="1" y="620"/>
                </a:lnTo>
                <a:lnTo>
                  <a:pt x="1549" y="4180"/>
                </a:lnTo>
                <a:lnTo>
                  <a:pt x="2787" y="7585"/>
                </a:lnTo>
                <a:lnTo>
                  <a:pt x="4025" y="11300"/>
                </a:lnTo>
                <a:lnTo>
                  <a:pt x="4954" y="14861"/>
                </a:lnTo>
                <a:lnTo>
                  <a:pt x="5883" y="18576"/>
                </a:lnTo>
                <a:lnTo>
                  <a:pt x="6502" y="22291"/>
                </a:lnTo>
                <a:lnTo>
                  <a:pt x="7121" y="26006"/>
                </a:lnTo>
                <a:lnTo>
                  <a:pt x="7431" y="29875"/>
                </a:lnTo>
                <a:lnTo>
                  <a:pt x="7741" y="34055"/>
                </a:lnTo>
                <a:lnTo>
                  <a:pt x="7741" y="38389"/>
                </a:lnTo>
                <a:lnTo>
                  <a:pt x="7895" y="38699"/>
                </a:lnTo>
                <a:lnTo>
                  <a:pt x="8205" y="38854"/>
                </a:lnTo>
                <a:lnTo>
                  <a:pt x="8514" y="38699"/>
                </a:lnTo>
                <a:lnTo>
                  <a:pt x="8669" y="38389"/>
                </a:lnTo>
                <a:lnTo>
                  <a:pt x="8669" y="34519"/>
                </a:lnTo>
                <a:lnTo>
                  <a:pt x="8514" y="30649"/>
                </a:lnTo>
                <a:lnTo>
                  <a:pt x="8205" y="26934"/>
                </a:lnTo>
                <a:lnTo>
                  <a:pt x="7586" y="23065"/>
                </a:lnTo>
                <a:lnTo>
                  <a:pt x="6967" y="19350"/>
                </a:lnTo>
                <a:lnTo>
                  <a:pt x="6193" y="15634"/>
                </a:lnTo>
                <a:lnTo>
                  <a:pt x="5109" y="11919"/>
                </a:lnTo>
                <a:lnTo>
                  <a:pt x="4025" y="8204"/>
                </a:lnTo>
                <a:lnTo>
                  <a:pt x="2478" y="4180"/>
                </a:lnTo>
                <a:lnTo>
                  <a:pt x="775" y="155"/>
                </a:lnTo>
                <a:lnTo>
                  <a:pt x="6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80" name="Google Shape;280;p3"/>
          <p:cNvSpPr/>
          <p:nvPr/>
        </p:nvSpPr>
        <p:spPr>
          <a:xfrm>
            <a:off x="1842971" y="4527843"/>
            <a:ext cx="178532" cy="741788"/>
          </a:xfrm>
          <a:custGeom>
            <a:avLst/>
            <a:gdLst/>
            <a:ahLst/>
            <a:cxnLst/>
            <a:rect l="l" t="t" r="r" b="b"/>
            <a:pathLst>
              <a:path w="8979" h="37307" extrusionOk="0">
                <a:moveTo>
                  <a:pt x="8514" y="1"/>
                </a:moveTo>
                <a:lnTo>
                  <a:pt x="8204" y="310"/>
                </a:lnTo>
                <a:lnTo>
                  <a:pt x="6811" y="3716"/>
                </a:lnTo>
                <a:lnTo>
                  <a:pt x="5573" y="7121"/>
                </a:lnTo>
                <a:lnTo>
                  <a:pt x="4335" y="10527"/>
                </a:lnTo>
                <a:lnTo>
                  <a:pt x="3251" y="14087"/>
                </a:lnTo>
                <a:lnTo>
                  <a:pt x="2477" y="17647"/>
                </a:lnTo>
                <a:lnTo>
                  <a:pt x="1703" y="21208"/>
                </a:lnTo>
                <a:lnTo>
                  <a:pt x="1084" y="24768"/>
                </a:lnTo>
                <a:lnTo>
                  <a:pt x="465" y="28328"/>
                </a:lnTo>
                <a:lnTo>
                  <a:pt x="155" y="32662"/>
                </a:lnTo>
                <a:lnTo>
                  <a:pt x="0" y="36842"/>
                </a:lnTo>
                <a:lnTo>
                  <a:pt x="0" y="37151"/>
                </a:lnTo>
                <a:lnTo>
                  <a:pt x="310" y="37306"/>
                </a:lnTo>
                <a:lnTo>
                  <a:pt x="774" y="37151"/>
                </a:lnTo>
                <a:lnTo>
                  <a:pt x="929" y="36842"/>
                </a:lnTo>
                <a:lnTo>
                  <a:pt x="1084" y="33127"/>
                </a:lnTo>
                <a:lnTo>
                  <a:pt x="1393" y="29566"/>
                </a:lnTo>
                <a:lnTo>
                  <a:pt x="1703" y="26006"/>
                </a:lnTo>
                <a:lnTo>
                  <a:pt x="2322" y="22446"/>
                </a:lnTo>
                <a:lnTo>
                  <a:pt x="3096" y="18886"/>
                </a:lnTo>
                <a:lnTo>
                  <a:pt x="3870" y="15325"/>
                </a:lnTo>
                <a:lnTo>
                  <a:pt x="4799" y="11920"/>
                </a:lnTo>
                <a:lnTo>
                  <a:pt x="6037" y="8515"/>
                </a:lnTo>
                <a:lnTo>
                  <a:pt x="7430" y="4645"/>
                </a:lnTo>
                <a:lnTo>
                  <a:pt x="8978" y="775"/>
                </a:lnTo>
                <a:lnTo>
                  <a:pt x="8978" y="310"/>
                </a:lnTo>
                <a:lnTo>
                  <a:pt x="8824" y="156"/>
                </a:lnTo>
                <a:lnTo>
                  <a:pt x="851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81" name="Google Shape;281;p3"/>
          <p:cNvSpPr/>
          <p:nvPr/>
        </p:nvSpPr>
        <p:spPr>
          <a:xfrm>
            <a:off x="1839889" y="5251139"/>
            <a:ext cx="658675" cy="116973"/>
          </a:xfrm>
          <a:custGeom>
            <a:avLst/>
            <a:gdLst/>
            <a:ahLst/>
            <a:cxnLst/>
            <a:rect l="l" t="t" r="r" b="b"/>
            <a:pathLst>
              <a:path w="33127" h="5883" extrusionOk="0">
                <a:moveTo>
                  <a:pt x="32662" y="0"/>
                </a:moveTo>
                <a:lnTo>
                  <a:pt x="32198" y="155"/>
                </a:lnTo>
                <a:lnTo>
                  <a:pt x="30495" y="1393"/>
                </a:lnTo>
                <a:lnTo>
                  <a:pt x="28792" y="2322"/>
                </a:lnTo>
                <a:lnTo>
                  <a:pt x="26780" y="3096"/>
                </a:lnTo>
                <a:lnTo>
                  <a:pt x="24768" y="3715"/>
                </a:lnTo>
                <a:lnTo>
                  <a:pt x="22755" y="4180"/>
                </a:lnTo>
                <a:lnTo>
                  <a:pt x="20743" y="4644"/>
                </a:lnTo>
                <a:lnTo>
                  <a:pt x="18576" y="4799"/>
                </a:lnTo>
                <a:lnTo>
                  <a:pt x="16564" y="4954"/>
                </a:lnTo>
                <a:lnTo>
                  <a:pt x="12539" y="4644"/>
                </a:lnTo>
                <a:lnTo>
                  <a:pt x="10527" y="4335"/>
                </a:lnTo>
                <a:lnTo>
                  <a:pt x="8514" y="4025"/>
                </a:lnTo>
                <a:lnTo>
                  <a:pt x="6502" y="3561"/>
                </a:lnTo>
                <a:lnTo>
                  <a:pt x="4644" y="3096"/>
                </a:lnTo>
                <a:lnTo>
                  <a:pt x="2632" y="2322"/>
                </a:lnTo>
                <a:lnTo>
                  <a:pt x="1703" y="1703"/>
                </a:lnTo>
                <a:lnTo>
                  <a:pt x="775" y="1084"/>
                </a:lnTo>
                <a:lnTo>
                  <a:pt x="465" y="1084"/>
                </a:lnTo>
                <a:lnTo>
                  <a:pt x="155" y="1239"/>
                </a:lnTo>
                <a:lnTo>
                  <a:pt x="1" y="1548"/>
                </a:lnTo>
                <a:lnTo>
                  <a:pt x="155" y="1858"/>
                </a:lnTo>
                <a:lnTo>
                  <a:pt x="929" y="2477"/>
                </a:lnTo>
                <a:lnTo>
                  <a:pt x="1858" y="2941"/>
                </a:lnTo>
                <a:lnTo>
                  <a:pt x="3870" y="3715"/>
                </a:lnTo>
                <a:lnTo>
                  <a:pt x="5883" y="4335"/>
                </a:lnTo>
                <a:lnTo>
                  <a:pt x="7895" y="4799"/>
                </a:lnTo>
                <a:lnTo>
                  <a:pt x="10062" y="5263"/>
                </a:lnTo>
                <a:lnTo>
                  <a:pt x="12229" y="5573"/>
                </a:lnTo>
                <a:lnTo>
                  <a:pt x="16564" y="5882"/>
                </a:lnTo>
                <a:lnTo>
                  <a:pt x="18731" y="5728"/>
                </a:lnTo>
                <a:lnTo>
                  <a:pt x="21053" y="5573"/>
                </a:lnTo>
                <a:lnTo>
                  <a:pt x="23220" y="5109"/>
                </a:lnTo>
                <a:lnTo>
                  <a:pt x="25387" y="4489"/>
                </a:lnTo>
                <a:lnTo>
                  <a:pt x="27399" y="3870"/>
                </a:lnTo>
                <a:lnTo>
                  <a:pt x="29257" y="2941"/>
                </a:lnTo>
                <a:lnTo>
                  <a:pt x="31114" y="2013"/>
                </a:lnTo>
                <a:lnTo>
                  <a:pt x="32972" y="774"/>
                </a:lnTo>
                <a:lnTo>
                  <a:pt x="33126" y="465"/>
                </a:lnTo>
                <a:lnTo>
                  <a:pt x="32972" y="155"/>
                </a:lnTo>
                <a:lnTo>
                  <a:pt x="32662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82" name="Google Shape;282;p3"/>
          <p:cNvSpPr/>
          <p:nvPr/>
        </p:nvSpPr>
        <p:spPr>
          <a:xfrm>
            <a:off x="1876832" y="5605083"/>
            <a:ext cx="363189" cy="144671"/>
          </a:xfrm>
          <a:custGeom>
            <a:avLst/>
            <a:gdLst/>
            <a:ahLst/>
            <a:cxnLst/>
            <a:rect l="l" t="t" r="r" b="b"/>
            <a:pathLst>
              <a:path w="18266" h="7276" extrusionOk="0">
                <a:moveTo>
                  <a:pt x="10526" y="1"/>
                </a:moveTo>
                <a:lnTo>
                  <a:pt x="6347" y="310"/>
                </a:lnTo>
                <a:lnTo>
                  <a:pt x="2322" y="620"/>
                </a:lnTo>
                <a:lnTo>
                  <a:pt x="1548" y="775"/>
                </a:lnTo>
                <a:lnTo>
                  <a:pt x="1084" y="929"/>
                </a:lnTo>
                <a:lnTo>
                  <a:pt x="464" y="1239"/>
                </a:lnTo>
                <a:lnTo>
                  <a:pt x="155" y="1858"/>
                </a:lnTo>
                <a:lnTo>
                  <a:pt x="0" y="2477"/>
                </a:lnTo>
                <a:lnTo>
                  <a:pt x="155" y="2942"/>
                </a:lnTo>
                <a:lnTo>
                  <a:pt x="464" y="3406"/>
                </a:lnTo>
                <a:lnTo>
                  <a:pt x="1084" y="3716"/>
                </a:lnTo>
                <a:lnTo>
                  <a:pt x="2941" y="4335"/>
                </a:lnTo>
                <a:lnTo>
                  <a:pt x="4953" y="4799"/>
                </a:lnTo>
                <a:lnTo>
                  <a:pt x="8823" y="5728"/>
                </a:lnTo>
                <a:lnTo>
                  <a:pt x="12848" y="6657"/>
                </a:lnTo>
                <a:lnTo>
                  <a:pt x="14706" y="6966"/>
                </a:lnTo>
                <a:lnTo>
                  <a:pt x="16718" y="7276"/>
                </a:lnTo>
                <a:lnTo>
                  <a:pt x="17337" y="7276"/>
                </a:lnTo>
                <a:lnTo>
                  <a:pt x="17801" y="6966"/>
                </a:lnTo>
                <a:lnTo>
                  <a:pt x="18111" y="6502"/>
                </a:lnTo>
                <a:lnTo>
                  <a:pt x="18266" y="5883"/>
                </a:lnTo>
                <a:lnTo>
                  <a:pt x="17801" y="3561"/>
                </a:lnTo>
                <a:lnTo>
                  <a:pt x="17182" y="1394"/>
                </a:lnTo>
                <a:lnTo>
                  <a:pt x="17027" y="1084"/>
                </a:lnTo>
                <a:lnTo>
                  <a:pt x="16718" y="1084"/>
                </a:lnTo>
                <a:lnTo>
                  <a:pt x="16408" y="1239"/>
                </a:lnTo>
                <a:lnTo>
                  <a:pt x="16408" y="1549"/>
                </a:lnTo>
                <a:lnTo>
                  <a:pt x="17182" y="5264"/>
                </a:lnTo>
                <a:lnTo>
                  <a:pt x="17337" y="5883"/>
                </a:lnTo>
                <a:lnTo>
                  <a:pt x="17182" y="6192"/>
                </a:lnTo>
                <a:lnTo>
                  <a:pt x="17027" y="6347"/>
                </a:lnTo>
                <a:lnTo>
                  <a:pt x="16563" y="6347"/>
                </a:lnTo>
                <a:lnTo>
                  <a:pt x="15944" y="6192"/>
                </a:lnTo>
                <a:lnTo>
                  <a:pt x="14241" y="5883"/>
                </a:lnTo>
                <a:lnTo>
                  <a:pt x="10371" y="5264"/>
                </a:lnTo>
                <a:lnTo>
                  <a:pt x="6656" y="4335"/>
                </a:lnTo>
                <a:lnTo>
                  <a:pt x="2941" y="3251"/>
                </a:lnTo>
                <a:lnTo>
                  <a:pt x="2012" y="3096"/>
                </a:lnTo>
                <a:lnTo>
                  <a:pt x="1548" y="2942"/>
                </a:lnTo>
                <a:lnTo>
                  <a:pt x="1238" y="2787"/>
                </a:lnTo>
                <a:lnTo>
                  <a:pt x="929" y="2477"/>
                </a:lnTo>
                <a:lnTo>
                  <a:pt x="929" y="2168"/>
                </a:lnTo>
                <a:lnTo>
                  <a:pt x="1084" y="2013"/>
                </a:lnTo>
                <a:lnTo>
                  <a:pt x="1393" y="1858"/>
                </a:lnTo>
                <a:lnTo>
                  <a:pt x="2167" y="1549"/>
                </a:lnTo>
                <a:lnTo>
                  <a:pt x="2632" y="1549"/>
                </a:lnTo>
                <a:lnTo>
                  <a:pt x="6501" y="1239"/>
                </a:lnTo>
                <a:lnTo>
                  <a:pt x="10526" y="929"/>
                </a:lnTo>
                <a:lnTo>
                  <a:pt x="10836" y="775"/>
                </a:lnTo>
                <a:lnTo>
                  <a:pt x="10990" y="465"/>
                </a:lnTo>
                <a:lnTo>
                  <a:pt x="10836" y="155"/>
                </a:lnTo>
                <a:lnTo>
                  <a:pt x="10526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83" name="Google Shape;283;p3"/>
          <p:cNvSpPr/>
          <p:nvPr/>
        </p:nvSpPr>
        <p:spPr>
          <a:xfrm>
            <a:off x="2227694" y="5543524"/>
            <a:ext cx="197004" cy="160061"/>
          </a:xfrm>
          <a:custGeom>
            <a:avLst/>
            <a:gdLst/>
            <a:ahLst/>
            <a:cxnLst/>
            <a:rect l="l" t="t" r="r" b="b"/>
            <a:pathLst>
              <a:path w="9908" h="8050" extrusionOk="0">
                <a:moveTo>
                  <a:pt x="7586" y="1"/>
                </a:moveTo>
                <a:lnTo>
                  <a:pt x="7276" y="156"/>
                </a:lnTo>
                <a:lnTo>
                  <a:pt x="7276" y="620"/>
                </a:lnTo>
                <a:lnTo>
                  <a:pt x="7586" y="2323"/>
                </a:lnTo>
                <a:lnTo>
                  <a:pt x="8205" y="4180"/>
                </a:lnTo>
                <a:lnTo>
                  <a:pt x="8824" y="5883"/>
                </a:lnTo>
                <a:lnTo>
                  <a:pt x="8979" y="6657"/>
                </a:lnTo>
                <a:lnTo>
                  <a:pt x="8979" y="6812"/>
                </a:lnTo>
                <a:lnTo>
                  <a:pt x="8979" y="7121"/>
                </a:lnTo>
                <a:lnTo>
                  <a:pt x="4490" y="7121"/>
                </a:lnTo>
                <a:lnTo>
                  <a:pt x="2477" y="6812"/>
                </a:lnTo>
                <a:lnTo>
                  <a:pt x="465" y="6502"/>
                </a:lnTo>
                <a:lnTo>
                  <a:pt x="155" y="6657"/>
                </a:lnTo>
                <a:lnTo>
                  <a:pt x="1" y="6966"/>
                </a:lnTo>
                <a:lnTo>
                  <a:pt x="1" y="7276"/>
                </a:lnTo>
                <a:lnTo>
                  <a:pt x="310" y="7431"/>
                </a:lnTo>
                <a:lnTo>
                  <a:pt x="2632" y="7740"/>
                </a:lnTo>
                <a:lnTo>
                  <a:pt x="4954" y="8050"/>
                </a:lnTo>
                <a:lnTo>
                  <a:pt x="8824" y="8050"/>
                </a:lnTo>
                <a:lnTo>
                  <a:pt x="9288" y="7895"/>
                </a:lnTo>
                <a:lnTo>
                  <a:pt x="9598" y="7740"/>
                </a:lnTo>
                <a:lnTo>
                  <a:pt x="9753" y="7276"/>
                </a:lnTo>
                <a:lnTo>
                  <a:pt x="9907" y="6502"/>
                </a:lnTo>
                <a:lnTo>
                  <a:pt x="9753" y="5418"/>
                </a:lnTo>
                <a:lnTo>
                  <a:pt x="9443" y="4490"/>
                </a:lnTo>
                <a:lnTo>
                  <a:pt x="8669" y="2477"/>
                </a:lnTo>
                <a:lnTo>
                  <a:pt x="8205" y="310"/>
                </a:lnTo>
                <a:lnTo>
                  <a:pt x="789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84" name="Google Shape;284;p3"/>
          <p:cNvSpPr/>
          <p:nvPr/>
        </p:nvSpPr>
        <p:spPr>
          <a:xfrm>
            <a:off x="2046099" y="5343477"/>
            <a:ext cx="46189" cy="283179"/>
          </a:xfrm>
          <a:custGeom>
            <a:avLst/>
            <a:gdLst/>
            <a:ahLst/>
            <a:cxnLst/>
            <a:rect l="l" t="t" r="r" b="b"/>
            <a:pathLst>
              <a:path w="2323" h="14242" extrusionOk="0">
                <a:moveTo>
                  <a:pt x="620" y="0"/>
                </a:moveTo>
                <a:lnTo>
                  <a:pt x="310" y="155"/>
                </a:lnTo>
                <a:lnTo>
                  <a:pt x="156" y="310"/>
                </a:lnTo>
                <a:lnTo>
                  <a:pt x="1" y="619"/>
                </a:lnTo>
                <a:lnTo>
                  <a:pt x="156" y="929"/>
                </a:lnTo>
                <a:lnTo>
                  <a:pt x="310" y="1006"/>
                </a:lnTo>
                <a:lnTo>
                  <a:pt x="310" y="1084"/>
                </a:lnTo>
                <a:lnTo>
                  <a:pt x="310" y="1548"/>
                </a:lnTo>
                <a:lnTo>
                  <a:pt x="465" y="2477"/>
                </a:lnTo>
                <a:lnTo>
                  <a:pt x="465" y="4025"/>
                </a:lnTo>
                <a:lnTo>
                  <a:pt x="775" y="7275"/>
                </a:lnTo>
                <a:lnTo>
                  <a:pt x="1394" y="13777"/>
                </a:lnTo>
                <a:lnTo>
                  <a:pt x="1549" y="14086"/>
                </a:lnTo>
                <a:lnTo>
                  <a:pt x="1858" y="14241"/>
                </a:lnTo>
                <a:lnTo>
                  <a:pt x="2168" y="14086"/>
                </a:lnTo>
                <a:lnTo>
                  <a:pt x="2323" y="13777"/>
                </a:lnTo>
                <a:lnTo>
                  <a:pt x="1703" y="6656"/>
                </a:lnTo>
                <a:lnTo>
                  <a:pt x="1394" y="3096"/>
                </a:lnTo>
                <a:lnTo>
                  <a:pt x="1239" y="1238"/>
                </a:lnTo>
                <a:lnTo>
                  <a:pt x="1239" y="619"/>
                </a:lnTo>
                <a:lnTo>
                  <a:pt x="1084" y="465"/>
                </a:lnTo>
                <a:lnTo>
                  <a:pt x="930" y="155"/>
                </a:lnTo>
                <a:lnTo>
                  <a:pt x="6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85" name="Google Shape;285;p3"/>
          <p:cNvSpPr/>
          <p:nvPr/>
        </p:nvSpPr>
        <p:spPr>
          <a:xfrm>
            <a:off x="2366202" y="5315781"/>
            <a:ext cx="24636" cy="252399"/>
          </a:xfrm>
          <a:custGeom>
            <a:avLst/>
            <a:gdLst/>
            <a:ahLst/>
            <a:cxnLst/>
            <a:rect l="l" t="t" r="r" b="b"/>
            <a:pathLst>
              <a:path w="1239" h="12694" extrusionOk="0">
                <a:moveTo>
                  <a:pt x="310" y="0"/>
                </a:moveTo>
                <a:lnTo>
                  <a:pt x="155" y="155"/>
                </a:lnTo>
                <a:lnTo>
                  <a:pt x="0" y="464"/>
                </a:lnTo>
                <a:lnTo>
                  <a:pt x="155" y="619"/>
                </a:lnTo>
                <a:lnTo>
                  <a:pt x="155" y="774"/>
                </a:lnTo>
                <a:lnTo>
                  <a:pt x="192" y="792"/>
                </a:lnTo>
                <a:lnTo>
                  <a:pt x="192" y="792"/>
                </a:lnTo>
                <a:lnTo>
                  <a:pt x="310" y="1858"/>
                </a:lnTo>
                <a:lnTo>
                  <a:pt x="155" y="3405"/>
                </a:lnTo>
                <a:lnTo>
                  <a:pt x="310" y="6347"/>
                </a:lnTo>
                <a:lnTo>
                  <a:pt x="310" y="12383"/>
                </a:lnTo>
                <a:lnTo>
                  <a:pt x="465" y="12693"/>
                </a:lnTo>
                <a:lnTo>
                  <a:pt x="1084" y="12693"/>
                </a:lnTo>
                <a:lnTo>
                  <a:pt x="1239" y="12383"/>
                </a:lnTo>
                <a:lnTo>
                  <a:pt x="1239" y="5882"/>
                </a:lnTo>
                <a:lnTo>
                  <a:pt x="1084" y="2631"/>
                </a:lnTo>
                <a:lnTo>
                  <a:pt x="1084" y="1084"/>
                </a:lnTo>
                <a:lnTo>
                  <a:pt x="1084" y="464"/>
                </a:lnTo>
                <a:lnTo>
                  <a:pt x="92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86" name="Google Shape;286;p3"/>
          <p:cNvSpPr/>
          <p:nvPr/>
        </p:nvSpPr>
        <p:spPr>
          <a:xfrm>
            <a:off x="2203079" y="5352703"/>
            <a:ext cx="24636" cy="292404"/>
          </a:xfrm>
          <a:custGeom>
            <a:avLst/>
            <a:gdLst/>
            <a:ahLst/>
            <a:cxnLst/>
            <a:rect l="l" t="t" r="r" b="b"/>
            <a:pathLst>
              <a:path w="1239" h="14706" extrusionOk="0">
                <a:moveTo>
                  <a:pt x="774" y="1"/>
                </a:moveTo>
                <a:lnTo>
                  <a:pt x="465" y="155"/>
                </a:lnTo>
                <a:lnTo>
                  <a:pt x="310" y="465"/>
                </a:lnTo>
                <a:lnTo>
                  <a:pt x="155" y="3870"/>
                </a:lnTo>
                <a:lnTo>
                  <a:pt x="0" y="7431"/>
                </a:lnTo>
                <a:lnTo>
                  <a:pt x="0" y="10836"/>
                </a:lnTo>
                <a:lnTo>
                  <a:pt x="155" y="14242"/>
                </a:lnTo>
                <a:lnTo>
                  <a:pt x="310" y="14706"/>
                </a:lnTo>
                <a:lnTo>
                  <a:pt x="929" y="14706"/>
                </a:lnTo>
                <a:lnTo>
                  <a:pt x="1084" y="14242"/>
                </a:lnTo>
                <a:lnTo>
                  <a:pt x="929" y="10836"/>
                </a:lnTo>
                <a:lnTo>
                  <a:pt x="929" y="7431"/>
                </a:lnTo>
                <a:lnTo>
                  <a:pt x="1084" y="3870"/>
                </a:lnTo>
                <a:lnTo>
                  <a:pt x="1239" y="465"/>
                </a:lnTo>
                <a:lnTo>
                  <a:pt x="1084" y="155"/>
                </a:lnTo>
                <a:lnTo>
                  <a:pt x="77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87" name="Google Shape;287;p3"/>
          <p:cNvSpPr/>
          <p:nvPr/>
        </p:nvSpPr>
        <p:spPr>
          <a:xfrm>
            <a:off x="2203079" y="5352703"/>
            <a:ext cx="76968" cy="258563"/>
          </a:xfrm>
          <a:custGeom>
            <a:avLst/>
            <a:gdLst/>
            <a:ahLst/>
            <a:cxnLst/>
            <a:rect l="l" t="t" r="r" b="b"/>
            <a:pathLst>
              <a:path w="3871" h="13004" extrusionOk="0">
                <a:moveTo>
                  <a:pt x="2477" y="1"/>
                </a:moveTo>
                <a:lnTo>
                  <a:pt x="2167" y="155"/>
                </a:lnTo>
                <a:lnTo>
                  <a:pt x="2013" y="465"/>
                </a:lnTo>
                <a:lnTo>
                  <a:pt x="2167" y="4025"/>
                </a:lnTo>
                <a:lnTo>
                  <a:pt x="2477" y="7431"/>
                </a:lnTo>
                <a:lnTo>
                  <a:pt x="2787" y="10836"/>
                </a:lnTo>
                <a:lnTo>
                  <a:pt x="2941" y="11300"/>
                </a:lnTo>
                <a:lnTo>
                  <a:pt x="2787" y="11455"/>
                </a:lnTo>
                <a:lnTo>
                  <a:pt x="2632" y="11610"/>
                </a:lnTo>
                <a:lnTo>
                  <a:pt x="2013" y="11765"/>
                </a:lnTo>
                <a:lnTo>
                  <a:pt x="310" y="12074"/>
                </a:lnTo>
                <a:lnTo>
                  <a:pt x="0" y="12384"/>
                </a:lnTo>
                <a:lnTo>
                  <a:pt x="0" y="12694"/>
                </a:lnTo>
                <a:lnTo>
                  <a:pt x="155" y="13003"/>
                </a:lnTo>
                <a:lnTo>
                  <a:pt x="619" y="13003"/>
                </a:lnTo>
                <a:lnTo>
                  <a:pt x="2322" y="12539"/>
                </a:lnTo>
                <a:lnTo>
                  <a:pt x="3096" y="12384"/>
                </a:lnTo>
                <a:lnTo>
                  <a:pt x="3406" y="12229"/>
                </a:lnTo>
                <a:lnTo>
                  <a:pt x="3715" y="12074"/>
                </a:lnTo>
                <a:lnTo>
                  <a:pt x="3870" y="11765"/>
                </a:lnTo>
                <a:lnTo>
                  <a:pt x="3870" y="11300"/>
                </a:lnTo>
                <a:lnTo>
                  <a:pt x="3715" y="10681"/>
                </a:lnTo>
                <a:lnTo>
                  <a:pt x="3406" y="8514"/>
                </a:lnTo>
                <a:lnTo>
                  <a:pt x="3096" y="4490"/>
                </a:lnTo>
                <a:lnTo>
                  <a:pt x="2941" y="465"/>
                </a:lnTo>
                <a:lnTo>
                  <a:pt x="2787" y="155"/>
                </a:lnTo>
                <a:lnTo>
                  <a:pt x="2477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88" name="Google Shape;288;p3"/>
          <p:cNvSpPr/>
          <p:nvPr/>
        </p:nvSpPr>
        <p:spPr>
          <a:xfrm>
            <a:off x="1950699" y="4056947"/>
            <a:ext cx="258543" cy="301651"/>
          </a:xfrm>
          <a:custGeom>
            <a:avLst/>
            <a:gdLst/>
            <a:ahLst/>
            <a:cxnLst/>
            <a:rect l="l" t="t" r="r" b="b"/>
            <a:pathLst>
              <a:path w="13003" h="15171" extrusionOk="0">
                <a:moveTo>
                  <a:pt x="5418" y="0"/>
                </a:moveTo>
                <a:lnTo>
                  <a:pt x="5108" y="310"/>
                </a:lnTo>
                <a:lnTo>
                  <a:pt x="3560" y="2942"/>
                </a:lnTo>
                <a:lnTo>
                  <a:pt x="2322" y="5728"/>
                </a:lnTo>
                <a:lnTo>
                  <a:pt x="1084" y="8514"/>
                </a:lnTo>
                <a:lnTo>
                  <a:pt x="0" y="11455"/>
                </a:lnTo>
                <a:lnTo>
                  <a:pt x="155" y="11610"/>
                </a:lnTo>
                <a:lnTo>
                  <a:pt x="310" y="11920"/>
                </a:lnTo>
                <a:lnTo>
                  <a:pt x="2322" y="12848"/>
                </a:lnTo>
                <a:lnTo>
                  <a:pt x="4489" y="13622"/>
                </a:lnTo>
                <a:lnTo>
                  <a:pt x="6811" y="14551"/>
                </a:lnTo>
                <a:lnTo>
                  <a:pt x="7895" y="14861"/>
                </a:lnTo>
                <a:lnTo>
                  <a:pt x="8978" y="15170"/>
                </a:lnTo>
                <a:lnTo>
                  <a:pt x="9443" y="15015"/>
                </a:lnTo>
                <a:lnTo>
                  <a:pt x="9907" y="14861"/>
                </a:lnTo>
                <a:lnTo>
                  <a:pt x="10062" y="14396"/>
                </a:lnTo>
                <a:lnTo>
                  <a:pt x="10371" y="14087"/>
                </a:lnTo>
                <a:lnTo>
                  <a:pt x="11455" y="11455"/>
                </a:lnTo>
                <a:lnTo>
                  <a:pt x="12229" y="8824"/>
                </a:lnTo>
                <a:lnTo>
                  <a:pt x="13003" y="6192"/>
                </a:lnTo>
                <a:lnTo>
                  <a:pt x="13003" y="5728"/>
                </a:lnTo>
                <a:lnTo>
                  <a:pt x="12693" y="5573"/>
                </a:lnTo>
                <a:lnTo>
                  <a:pt x="12384" y="5573"/>
                </a:lnTo>
                <a:lnTo>
                  <a:pt x="12229" y="5883"/>
                </a:lnTo>
                <a:lnTo>
                  <a:pt x="10836" y="10372"/>
                </a:lnTo>
                <a:lnTo>
                  <a:pt x="9907" y="12848"/>
                </a:lnTo>
                <a:lnTo>
                  <a:pt x="9597" y="13468"/>
                </a:lnTo>
                <a:lnTo>
                  <a:pt x="9443" y="13932"/>
                </a:lnTo>
                <a:lnTo>
                  <a:pt x="9133" y="14087"/>
                </a:lnTo>
                <a:lnTo>
                  <a:pt x="8978" y="14087"/>
                </a:lnTo>
                <a:lnTo>
                  <a:pt x="8359" y="13932"/>
                </a:lnTo>
                <a:lnTo>
                  <a:pt x="4489" y="12694"/>
                </a:lnTo>
                <a:lnTo>
                  <a:pt x="2632" y="11920"/>
                </a:lnTo>
                <a:lnTo>
                  <a:pt x="1063" y="11266"/>
                </a:lnTo>
                <a:lnTo>
                  <a:pt x="2012" y="8824"/>
                </a:lnTo>
                <a:lnTo>
                  <a:pt x="3096" y="6037"/>
                </a:lnTo>
                <a:lnTo>
                  <a:pt x="4489" y="3406"/>
                </a:lnTo>
                <a:lnTo>
                  <a:pt x="5882" y="774"/>
                </a:lnTo>
                <a:lnTo>
                  <a:pt x="5882" y="465"/>
                </a:lnTo>
                <a:lnTo>
                  <a:pt x="5728" y="155"/>
                </a:lnTo>
                <a:lnTo>
                  <a:pt x="541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89" name="Google Shape;289;p3"/>
          <p:cNvSpPr/>
          <p:nvPr/>
        </p:nvSpPr>
        <p:spPr>
          <a:xfrm>
            <a:off x="1996869" y="4340105"/>
            <a:ext cx="113892" cy="218537"/>
          </a:xfrm>
          <a:custGeom>
            <a:avLst/>
            <a:gdLst/>
            <a:ahLst/>
            <a:cxnLst/>
            <a:rect l="l" t="t" r="r" b="b"/>
            <a:pathLst>
              <a:path w="5728" h="10991" extrusionOk="0">
                <a:moveTo>
                  <a:pt x="5108" y="0"/>
                </a:moveTo>
                <a:lnTo>
                  <a:pt x="4799" y="155"/>
                </a:lnTo>
                <a:lnTo>
                  <a:pt x="3560" y="2632"/>
                </a:lnTo>
                <a:lnTo>
                  <a:pt x="2322" y="5263"/>
                </a:lnTo>
                <a:lnTo>
                  <a:pt x="0" y="10372"/>
                </a:lnTo>
                <a:lnTo>
                  <a:pt x="0" y="10836"/>
                </a:lnTo>
                <a:lnTo>
                  <a:pt x="310" y="10991"/>
                </a:lnTo>
                <a:lnTo>
                  <a:pt x="619" y="10991"/>
                </a:lnTo>
                <a:lnTo>
                  <a:pt x="929" y="10681"/>
                </a:lnTo>
                <a:lnTo>
                  <a:pt x="3096" y="5573"/>
                </a:lnTo>
                <a:lnTo>
                  <a:pt x="4334" y="3096"/>
                </a:lnTo>
                <a:lnTo>
                  <a:pt x="5727" y="620"/>
                </a:lnTo>
                <a:lnTo>
                  <a:pt x="5727" y="310"/>
                </a:lnTo>
                <a:lnTo>
                  <a:pt x="557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90" name="Google Shape;290;p3"/>
          <p:cNvSpPr/>
          <p:nvPr/>
        </p:nvSpPr>
        <p:spPr>
          <a:xfrm>
            <a:off x="1892223" y="4309325"/>
            <a:ext cx="101584" cy="347819"/>
          </a:xfrm>
          <a:custGeom>
            <a:avLst/>
            <a:gdLst/>
            <a:ahLst/>
            <a:cxnLst/>
            <a:rect l="l" t="t" r="r" b="b"/>
            <a:pathLst>
              <a:path w="5109" h="17493" extrusionOk="0">
                <a:moveTo>
                  <a:pt x="4489" y="1"/>
                </a:moveTo>
                <a:lnTo>
                  <a:pt x="4334" y="310"/>
                </a:lnTo>
                <a:lnTo>
                  <a:pt x="2941" y="4335"/>
                </a:lnTo>
                <a:lnTo>
                  <a:pt x="1703" y="8514"/>
                </a:lnTo>
                <a:lnTo>
                  <a:pt x="774" y="12694"/>
                </a:lnTo>
                <a:lnTo>
                  <a:pt x="0" y="17028"/>
                </a:lnTo>
                <a:lnTo>
                  <a:pt x="155" y="17337"/>
                </a:lnTo>
                <a:lnTo>
                  <a:pt x="464" y="17492"/>
                </a:lnTo>
                <a:lnTo>
                  <a:pt x="774" y="17492"/>
                </a:lnTo>
                <a:lnTo>
                  <a:pt x="929" y="17183"/>
                </a:lnTo>
                <a:lnTo>
                  <a:pt x="1703" y="13003"/>
                </a:lnTo>
                <a:lnTo>
                  <a:pt x="2632" y="8824"/>
                </a:lnTo>
                <a:lnTo>
                  <a:pt x="3870" y="4644"/>
                </a:lnTo>
                <a:lnTo>
                  <a:pt x="5108" y="465"/>
                </a:lnTo>
                <a:lnTo>
                  <a:pt x="5108" y="155"/>
                </a:lnTo>
                <a:lnTo>
                  <a:pt x="479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91" name="Google Shape;291;p3"/>
          <p:cNvSpPr/>
          <p:nvPr/>
        </p:nvSpPr>
        <p:spPr>
          <a:xfrm>
            <a:off x="1784495" y="4170818"/>
            <a:ext cx="203148" cy="92359"/>
          </a:xfrm>
          <a:custGeom>
            <a:avLst/>
            <a:gdLst/>
            <a:ahLst/>
            <a:cxnLst/>
            <a:rect l="l" t="t" r="r" b="b"/>
            <a:pathLst>
              <a:path w="10217" h="4645" extrusionOk="0">
                <a:moveTo>
                  <a:pt x="619" y="1"/>
                </a:moveTo>
                <a:lnTo>
                  <a:pt x="310" y="156"/>
                </a:lnTo>
                <a:lnTo>
                  <a:pt x="0" y="310"/>
                </a:lnTo>
                <a:lnTo>
                  <a:pt x="0" y="775"/>
                </a:lnTo>
                <a:lnTo>
                  <a:pt x="774" y="2168"/>
                </a:lnTo>
                <a:lnTo>
                  <a:pt x="1239" y="2787"/>
                </a:lnTo>
                <a:lnTo>
                  <a:pt x="1858" y="3406"/>
                </a:lnTo>
                <a:lnTo>
                  <a:pt x="2787" y="4180"/>
                </a:lnTo>
                <a:lnTo>
                  <a:pt x="3406" y="4490"/>
                </a:lnTo>
                <a:lnTo>
                  <a:pt x="3870" y="4645"/>
                </a:lnTo>
                <a:lnTo>
                  <a:pt x="4799" y="4490"/>
                </a:lnTo>
                <a:lnTo>
                  <a:pt x="5728" y="4335"/>
                </a:lnTo>
                <a:lnTo>
                  <a:pt x="8204" y="3716"/>
                </a:lnTo>
                <a:lnTo>
                  <a:pt x="9907" y="3252"/>
                </a:lnTo>
                <a:lnTo>
                  <a:pt x="10217" y="2942"/>
                </a:lnTo>
                <a:lnTo>
                  <a:pt x="10217" y="2632"/>
                </a:lnTo>
                <a:lnTo>
                  <a:pt x="10062" y="2323"/>
                </a:lnTo>
                <a:lnTo>
                  <a:pt x="9752" y="2323"/>
                </a:lnTo>
                <a:lnTo>
                  <a:pt x="7740" y="2787"/>
                </a:lnTo>
                <a:lnTo>
                  <a:pt x="4954" y="3561"/>
                </a:lnTo>
                <a:lnTo>
                  <a:pt x="4025" y="3716"/>
                </a:lnTo>
                <a:lnTo>
                  <a:pt x="3870" y="3716"/>
                </a:lnTo>
                <a:lnTo>
                  <a:pt x="3715" y="3561"/>
                </a:lnTo>
                <a:lnTo>
                  <a:pt x="2941" y="3252"/>
                </a:lnTo>
                <a:lnTo>
                  <a:pt x="2322" y="2632"/>
                </a:lnTo>
                <a:lnTo>
                  <a:pt x="1703" y="1858"/>
                </a:lnTo>
                <a:lnTo>
                  <a:pt x="929" y="310"/>
                </a:lnTo>
                <a:lnTo>
                  <a:pt x="61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92" name="Google Shape;292;p3"/>
          <p:cNvSpPr/>
          <p:nvPr/>
        </p:nvSpPr>
        <p:spPr>
          <a:xfrm>
            <a:off x="1876833" y="4010778"/>
            <a:ext cx="218537" cy="67743"/>
          </a:xfrm>
          <a:custGeom>
            <a:avLst/>
            <a:gdLst/>
            <a:ahLst/>
            <a:cxnLst/>
            <a:rect l="l" t="t" r="r" b="b"/>
            <a:pathLst>
              <a:path w="10991" h="3407" extrusionOk="0">
                <a:moveTo>
                  <a:pt x="10371" y="1"/>
                </a:moveTo>
                <a:lnTo>
                  <a:pt x="8978" y="465"/>
                </a:lnTo>
                <a:lnTo>
                  <a:pt x="7585" y="929"/>
                </a:lnTo>
                <a:lnTo>
                  <a:pt x="4799" y="1549"/>
                </a:lnTo>
                <a:lnTo>
                  <a:pt x="310" y="2477"/>
                </a:lnTo>
                <a:lnTo>
                  <a:pt x="0" y="2632"/>
                </a:lnTo>
                <a:lnTo>
                  <a:pt x="0" y="2942"/>
                </a:lnTo>
                <a:lnTo>
                  <a:pt x="155" y="3251"/>
                </a:lnTo>
                <a:lnTo>
                  <a:pt x="464" y="3406"/>
                </a:lnTo>
                <a:lnTo>
                  <a:pt x="4953" y="2322"/>
                </a:lnTo>
                <a:lnTo>
                  <a:pt x="7895" y="1703"/>
                </a:lnTo>
                <a:lnTo>
                  <a:pt x="9288" y="1394"/>
                </a:lnTo>
                <a:lnTo>
                  <a:pt x="10681" y="929"/>
                </a:lnTo>
                <a:lnTo>
                  <a:pt x="10836" y="620"/>
                </a:lnTo>
                <a:lnTo>
                  <a:pt x="10990" y="310"/>
                </a:lnTo>
                <a:lnTo>
                  <a:pt x="10681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93" name="Google Shape;293;p3"/>
          <p:cNvSpPr/>
          <p:nvPr/>
        </p:nvSpPr>
        <p:spPr>
          <a:xfrm>
            <a:off x="1876833" y="4063109"/>
            <a:ext cx="64641" cy="172368"/>
          </a:xfrm>
          <a:custGeom>
            <a:avLst/>
            <a:gdLst/>
            <a:ahLst/>
            <a:cxnLst/>
            <a:rect l="l" t="t" r="r" b="b"/>
            <a:pathLst>
              <a:path w="3251" h="8669" extrusionOk="0">
                <a:moveTo>
                  <a:pt x="0" y="0"/>
                </a:moveTo>
                <a:lnTo>
                  <a:pt x="0" y="310"/>
                </a:lnTo>
                <a:lnTo>
                  <a:pt x="0" y="1393"/>
                </a:lnTo>
                <a:lnTo>
                  <a:pt x="155" y="2477"/>
                </a:lnTo>
                <a:lnTo>
                  <a:pt x="774" y="4489"/>
                </a:lnTo>
                <a:lnTo>
                  <a:pt x="1393" y="6501"/>
                </a:lnTo>
                <a:lnTo>
                  <a:pt x="1858" y="7585"/>
                </a:lnTo>
                <a:lnTo>
                  <a:pt x="2322" y="8514"/>
                </a:lnTo>
                <a:lnTo>
                  <a:pt x="2632" y="8669"/>
                </a:lnTo>
                <a:lnTo>
                  <a:pt x="2941" y="8514"/>
                </a:lnTo>
                <a:lnTo>
                  <a:pt x="3251" y="8359"/>
                </a:lnTo>
                <a:lnTo>
                  <a:pt x="3096" y="8049"/>
                </a:lnTo>
                <a:lnTo>
                  <a:pt x="2632" y="7121"/>
                </a:lnTo>
                <a:lnTo>
                  <a:pt x="2322" y="6192"/>
                </a:lnTo>
                <a:lnTo>
                  <a:pt x="1703" y="4334"/>
                </a:lnTo>
                <a:lnTo>
                  <a:pt x="1084" y="2322"/>
                </a:lnTo>
                <a:lnTo>
                  <a:pt x="929" y="1393"/>
                </a:lnTo>
                <a:lnTo>
                  <a:pt x="929" y="310"/>
                </a:lnTo>
                <a:lnTo>
                  <a:pt x="774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94" name="Google Shape;294;p3"/>
          <p:cNvSpPr/>
          <p:nvPr/>
        </p:nvSpPr>
        <p:spPr>
          <a:xfrm>
            <a:off x="1846054" y="4644818"/>
            <a:ext cx="64641" cy="169287"/>
          </a:xfrm>
          <a:custGeom>
            <a:avLst/>
            <a:gdLst/>
            <a:ahLst/>
            <a:cxnLst/>
            <a:rect l="l" t="t" r="r" b="b"/>
            <a:pathLst>
              <a:path w="3251" h="8514" extrusionOk="0">
                <a:moveTo>
                  <a:pt x="2632" y="0"/>
                </a:moveTo>
                <a:lnTo>
                  <a:pt x="2322" y="155"/>
                </a:lnTo>
                <a:lnTo>
                  <a:pt x="310" y="2167"/>
                </a:lnTo>
                <a:lnTo>
                  <a:pt x="0" y="2632"/>
                </a:lnTo>
                <a:lnTo>
                  <a:pt x="0" y="3251"/>
                </a:lnTo>
                <a:lnTo>
                  <a:pt x="155" y="4334"/>
                </a:lnTo>
                <a:lnTo>
                  <a:pt x="619" y="5573"/>
                </a:lnTo>
                <a:lnTo>
                  <a:pt x="1084" y="6656"/>
                </a:lnTo>
                <a:lnTo>
                  <a:pt x="1703" y="7585"/>
                </a:lnTo>
                <a:lnTo>
                  <a:pt x="2632" y="8359"/>
                </a:lnTo>
                <a:lnTo>
                  <a:pt x="2941" y="8514"/>
                </a:lnTo>
                <a:lnTo>
                  <a:pt x="3251" y="8204"/>
                </a:lnTo>
                <a:lnTo>
                  <a:pt x="3251" y="7894"/>
                </a:lnTo>
                <a:lnTo>
                  <a:pt x="3096" y="7585"/>
                </a:lnTo>
                <a:lnTo>
                  <a:pt x="2322" y="6966"/>
                </a:lnTo>
                <a:lnTo>
                  <a:pt x="1858" y="6037"/>
                </a:lnTo>
                <a:lnTo>
                  <a:pt x="1393" y="5263"/>
                </a:lnTo>
                <a:lnTo>
                  <a:pt x="1084" y="4334"/>
                </a:lnTo>
                <a:lnTo>
                  <a:pt x="929" y="3251"/>
                </a:lnTo>
                <a:lnTo>
                  <a:pt x="929" y="2786"/>
                </a:lnTo>
                <a:lnTo>
                  <a:pt x="1238" y="2477"/>
                </a:lnTo>
                <a:lnTo>
                  <a:pt x="2941" y="774"/>
                </a:lnTo>
                <a:lnTo>
                  <a:pt x="3096" y="464"/>
                </a:lnTo>
                <a:lnTo>
                  <a:pt x="2941" y="155"/>
                </a:lnTo>
                <a:lnTo>
                  <a:pt x="2632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95" name="Google Shape;295;p3"/>
          <p:cNvSpPr/>
          <p:nvPr/>
        </p:nvSpPr>
        <p:spPr>
          <a:xfrm>
            <a:off x="1993787" y="3638363"/>
            <a:ext cx="73887" cy="43107"/>
          </a:xfrm>
          <a:custGeom>
            <a:avLst/>
            <a:gdLst/>
            <a:ahLst/>
            <a:cxnLst/>
            <a:rect l="l" t="t" r="r" b="b"/>
            <a:pathLst>
              <a:path w="3716" h="2168" extrusionOk="0">
                <a:moveTo>
                  <a:pt x="1393" y="1"/>
                </a:moveTo>
                <a:lnTo>
                  <a:pt x="774" y="155"/>
                </a:lnTo>
                <a:lnTo>
                  <a:pt x="310" y="620"/>
                </a:lnTo>
                <a:lnTo>
                  <a:pt x="0" y="1239"/>
                </a:lnTo>
                <a:lnTo>
                  <a:pt x="0" y="1858"/>
                </a:lnTo>
                <a:lnTo>
                  <a:pt x="155" y="2168"/>
                </a:lnTo>
                <a:lnTo>
                  <a:pt x="465" y="2168"/>
                </a:lnTo>
                <a:lnTo>
                  <a:pt x="774" y="2013"/>
                </a:lnTo>
                <a:lnTo>
                  <a:pt x="774" y="1549"/>
                </a:lnTo>
                <a:lnTo>
                  <a:pt x="929" y="1394"/>
                </a:lnTo>
                <a:lnTo>
                  <a:pt x="929" y="1239"/>
                </a:lnTo>
                <a:lnTo>
                  <a:pt x="1084" y="1084"/>
                </a:lnTo>
                <a:lnTo>
                  <a:pt x="1239" y="929"/>
                </a:lnTo>
                <a:lnTo>
                  <a:pt x="2167" y="929"/>
                </a:lnTo>
                <a:lnTo>
                  <a:pt x="2322" y="1084"/>
                </a:lnTo>
                <a:lnTo>
                  <a:pt x="2477" y="1084"/>
                </a:lnTo>
                <a:lnTo>
                  <a:pt x="2477" y="1239"/>
                </a:lnTo>
                <a:lnTo>
                  <a:pt x="2632" y="1239"/>
                </a:lnTo>
                <a:lnTo>
                  <a:pt x="2787" y="1394"/>
                </a:lnTo>
                <a:lnTo>
                  <a:pt x="2787" y="1549"/>
                </a:lnTo>
                <a:lnTo>
                  <a:pt x="3096" y="1703"/>
                </a:lnTo>
                <a:lnTo>
                  <a:pt x="3561" y="1703"/>
                </a:lnTo>
                <a:lnTo>
                  <a:pt x="3715" y="1394"/>
                </a:lnTo>
                <a:lnTo>
                  <a:pt x="3715" y="1084"/>
                </a:lnTo>
                <a:lnTo>
                  <a:pt x="3251" y="620"/>
                </a:lnTo>
                <a:lnTo>
                  <a:pt x="2632" y="155"/>
                </a:lnTo>
                <a:lnTo>
                  <a:pt x="2013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96" name="Google Shape;296;p3"/>
          <p:cNvSpPr/>
          <p:nvPr/>
        </p:nvSpPr>
        <p:spPr>
          <a:xfrm>
            <a:off x="2144601" y="3610666"/>
            <a:ext cx="86195" cy="52333"/>
          </a:xfrm>
          <a:custGeom>
            <a:avLst/>
            <a:gdLst/>
            <a:ahLst/>
            <a:cxnLst/>
            <a:rect l="l" t="t" r="r" b="b"/>
            <a:pathLst>
              <a:path w="4335" h="2632" extrusionOk="0">
                <a:moveTo>
                  <a:pt x="2012" y="0"/>
                </a:moveTo>
                <a:lnTo>
                  <a:pt x="1239" y="310"/>
                </a:lnTo>
                <a:lnTo>
                  <a:pt x="619" y="774"/>
                </a:lnTo>
                <a:lnTo>
                  <a:pt x="310" y="1394"/>
                </a:lnTo>
                <a:lnTo>
                  <a:pt x="0" y="2013"/>
                </a:lnTo>
                <a:lnTo>
                  <a:pt x="0" y="2322"/>
                </a:lnTo>
                <a:lnTo>
                  <a:pt x="310" y="2632"/>
                </a:lnTo>
                <a:lnTo>
                  <a:pt x="619" y="2477"/>
                </a:lnTo>
                <a:lnTo>
                  <a:pt x="929" y="2322"/>
                </a:lnTo>
                <a:lnTo>
                  <a:pt x="1084" y="1858"/>
                </a:lnTo>
                <a:lnTo>
                  <a:pt x="1239" y="1394"/>
                </a:lnTo>
                <a:lnTo>
                  <a:pt x="1703" y="1084"/>
                </a:lnTo>
                <a:lnTo>
                  <a:pt x="2167" y="929"/>
                </a:lnTo>
                <a:lnTo>
                  <a:pt x="2786" y="929"/>
                </a:lnTo>
                <a:lnTo>
                  <a:pt x="2941" y="1084"/>
                </a:lnTo>
                <a:lnTo>
                  <a:pt x="3096" y="1084"/>
                </a:lnTo>
                <a:lnTo>
                  <a:pt x="3096" y="1239"/>
                </a:lnTo>
                <a:lnTo>
                  <a:pt x="3251" y="1239"/>
                </a:lnTo>
                <a:lnTo>
                  <a:pt x="3406" y="1394"/>
                </a:lnTo>
                <a:lnTo>
                  <a:pt x="3406" y="1548"/>
                </a:lnTo>
                <a:lnTo>
                  <a:pt x="3715" y="1858"/>
                </a:lnTo>
                <a:lnTo>
                  <a:pt x="4025" y="1858"/>
                </a:lnTo>
                <a:lnTo>
                  <a:pt x="4334" y="1703"/>
                </a:lnTo>
                <a:lnTo>
                  <a:pt x="4334" y="1394"/>
                </a:lnTo>
                <a:lnTo>
                  <a:pt x="4025" y="774"/>
                </a:lnTo>
                <a:lnTo>
                  <a:pt x="3406" y="310"/>
                </a:lnTo>
                <a:lnTo>
                  <a:pt x="2786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97" name="Google Shape;297;p3"/>
          <p:cNvSpPr/>
          <p:nvPr/>
        </p:nvSpPr>
        <p:spPr>
          <a:xfrm>
            <a:off x="3218759" y="3721455"/>
            <a:ext cx="418604" cy="467855"/>
          </a:xfrm>
          <a:custGeom>
            <a:avLst/>
            <a:gdLst/>
            <a:ahLst/>
            <a:cxnLst/>
            <a:rect l="l" t="t" r="r" b="b"/>
            <a:pathLst>
              <a:path w="21053" h="23530" extrusionOk="0">
                <a:moveTo>
                  <a:pt x="6966" y="1"/>
                </a:moveTo>
                <a:lnTo>
                  <a:pt x="5573" y="311"/>
                </a:lnTo>
                <a:lnTo>
                  <a:pt x="4335" y="620"/>
                </a:lnTo>
                <a:lnTo>
                  <a:pt x="3251" y="1239"/>
                </a:lnTo>
                <a:lnTo>
                  <a:pt x="2322" y="2013"/>
                </a:lnTo>
                <a:lnTo>
                  <a:pt x="1393" y="2787"/>
                </a:lnTo>
                <a:lnTo>
                  <a:pt x="774" y="3716"/>
                </a:lnTo>
                <a:lnTo>
                  <a:pt x="310" y="4800"/>
                </a:lnTo>
                <a:lnTo>
                  <a:pt x="155" y="5574"/>
                </a:lnTo>
                <a:lnTo>
                  <a:pt x="0" y="6348"/>
                </a:lnTo>
                <a:lnTo>
                  <a:pt x="155" y="7895"/>
                </a:lnTo>
                <a:lnTo>
                  <a:pt x="465" y="9443"/>
                </a:lnTo>
                <a:lnTo>
                  <a:pt x="1084" y="10837"/>
                </a:lnTo>
                <a:lnTo>
                  <a:pt x="1393" y="11146"/>
                </a:lnTo>
                <a:lnTo>
                  <a:pt x="1703" y="10991"/>
                </a:lnTo>
                <a:lnTo>
                  <a:pt x="2013" y="10837"/>
                </a:lnTo>
                <a:lnTo>
                  <a:pt x="2013" y="10372"/>
                </a:lnTo>
                <a:lnTo>
                  <a:pt x="1393" y="9134"/>
                </a:lnTo>
                <a:lnTo>
                  <a:pt x="1084" y="7741"/>
                </a:lnTo>
                <a:lnTo>
                  <a:pt x="929" y="6348"/>
                </a:lnTo>
                <a:lnTo>
                  <a:pt x="1084" y="5728"/>
                </a:lnTo>
                <a:lnTo>
                  <a:pt x="1239" y="4954"/>
                </a:lnTo>
                <a:lnTo>
                  <a:pt x="1703" y="4026"/>
                </a:lnTo>
                <a:lnTo>
                  <a:pt x="2322" y="3252"/>
                </a:lnTo>
                <a:lnTo>
                  <a:pt x="2941" y="2632"/>
                </a:lnTo>
                <a:lnTo>
                  <a:pt x="3715" y="2013"/>
                </a:lnTo>
                <a:lnTo>
                  <a:pt x="4954" y="1394"/>
                </a:lnTo>
                <a:lnTo>
                  <a:pt x="6192" y="1085"/>
                </a:lnTo>
                <a:lnTo>
                  <a:pt x="7430" y="930"/>
                </a:lnTo>
                <a:lnTo>
                  <a:pt x="8824" y="1085"/>
                </a:lnTo>
                <a:lnTo>
                  <a:pt x="11146" y="1394"/>
                </a:lnTo>
                <a:lnTo>
                  <a:pt x="12384" y="1859"/>
                </a:lnTo>
                <a:lnTo>
                  <a:pt x="13467" y="2323"/>
                </a:lnTo>
                <a:lnTo>
                  <a:pt x="15480" y="3252"/>
                </a:lnTo>
                <a:lnTo>
                  <a:pt x="17182" y="4335"/>
                </a:lnTo>
                <a:lnTo>
                  <a:pt x="18111" y="4954"/>
                </a:lnTo>
                <a:lnTo>
                  <a:pt x="18885" y="5883"/>
                </a:lnTo>
                <a:lnTo>
                  <a:pt x="19504" y="6967"/>
                </a:lnTo>
                <a:lnTo>
                  <a:pt x="19814" y="8050"/>
                </a:lnTo>
                <a:lnTo>
                  <a:pt x="19969" y="9443"/>
                </a:lnTo>
                <a:lnTo>
                  <a:pt x="20124" y="10682"/>
                </a:lnTo>
                <a:lnTo>
                  <a:pt x="19969" y="12075"/>
                </a:lnTo>
                <a:lnTo>
                  <a:pt x="19659" y="13468"/>
                </a:lnTo>
                <a:lnTo>
                  <a:pt x="19040" y="14552"/>
                </a:lnTo>
                <a:lnTo>
                  <a:pt x="18421" y="15635"/>
                </a:lnTo>
                <a:lnTo>
                  <a:pt x="17956" y="16100"/>
                </a:lnTo>
                <a:lnTo>
                  <a:pt x="17337" y="16719"/>
                </a:lnTo>
                <a:lnTo>
                  <a:pt x="16718" y="17183"/>
                </a:lnTo>
                <a:lnTo>
                  <a:pt x="15944" y="17338"/>
                </a:lnTo>
                <a:lnTo>
                  <a:pt x="15480" y="17493"/>
                </a:lnTo>
                <a:lnTo>
                  <a:pt x="15170" y="17493"/>
                </a:lnTo>
                <a:lnTo>
                  <a:pt x="14861" y="17802"/>
                </a:lnTo>
                <a:lnTo>
                  <a:pt x="14706" y="18112"/>
                </a:lnTo>
                <a:lnTo>
                  <a:pt x="14706" y="19041"/>
                </a:lnTo>
                <a:lnTo>
                  <a:pt x="14706" y="19815"/>
                </a:lnTo>
                <a:lnTo>
                  <a:pt x="15170" y="21827"/>
                </a:lnTo>
                <a:lnTo>
                  <a:pt x="15325" y="22601"/>
                </a:lnTo>
                <a:lnTo>
                  <a:pt x="15635" y="23375"/>
                </a:lnTo>
                <a:lnTo>
                  <a:pt x="15944" y="23530"/>
                </a:lnTo>
                <a:lnTo>
                  <a:pt x="16254" y="23530"/>
                </a:lnTo>
                <a:lnTo>
                  <a:pt x="16409" y="23220"/>
                </a:lnTo>
                <a:lnTo>
                  <a:pt x="16409" y="22910"/>
                </a:lnTo>
                <a:lnTo>
                  <a:pt x="16099" y="22136"/>
                </a:lnTo>
                <a:lnTo>
                  <a:pt x="15944" y="21517"/>
                </a:lnTo>
                <a:lnTo>
                  <a:pt x="15635" y="19350"/>
                </a:lnTo>
                <a:lnTo>
                  <a:pt x="15635" y="18886"/>
                </a:lnTo>
                <a:lnTo>
                  <a:pt x="15635" y="18576"/>
                </a:lnTo>
                <a:lnTo>
                  <a:pt x="15789" y="18421"/>
                </a:lnTo>
                <a:lnTo>
                  <a:pt x="15944" y="18267"/>
                </a:lnTo>
                <a:lnTo>
                  <a:pt x="16409" y="18267"/>
                </a:lnTo>
                <a:lnTo>
                  <a:pt x="16873" y="18112"/>
                </a:lnTo>
                <a:lnTo>
                  <a:pt x="17492" y="17802"/>
                </a:lnTo>
                <a:lnTo>
                  <a:pt x="18576" y="16873"/>
                </a:lnTo>
                <a:lnTo>
                  <a:pt x="19350" y="15790"/>
                </a:lnTo>
                <a:lnTo>
                  <a:pt x="20124" y="14706"/>
                </a:lnTo>
                <a:lnTo>
                  <a:pt x="20588" y="13468"/>
                </a:lnTo>
                <a:lnTo>
                  <a:pt x="20898" y="12075"/>
                </a:lnTo>
                <a:lnTo>
                  <a:pt x="21052" y="10682"/>
                </a:lnTo>
                <a:lnTo>
                  <a:pt x="20898" y="9443"/>
                </a:lnTo>
                <a:lnTo>
                  <a:pt x="20743" y="8050"/>
                </a:lnTo>
                <a:lnTo>
                  <a:pt x="20433" y="6812"/>
                </a:lnTo>
                <a:lnTo>
                  <a:pt x="19814" y="5728"/>
                </a:lnTo>
                <a:lnTo>
                  <a:pt x="19195" y="4800"/>
                </a:lnTo>
                <a:lnTo>
                  <a:pt x="18421" y="4026"/>
                </a:lnTo>
                <a:lnTo>
                  <a:pt x="17492" y="3406"/>
                </a:lnTo>
                <a:lnTo>
                  <a:pt x="15480" y="2168"/>
                </a:lnTo>
                <a:lnTo>
                  <a:pt x="13467" y="1239"/>
                </a:lnTo>
                <a:lnTo>
                  <a:pt x="12229" y="775"/>
                </a:lnTo>
                <a:lnTo>
                  <a:pt x="10836" y="465"/>
                </a:lnTo>
                <a:lnTo>
                  <a:pt x="9598" y="156"/>
                </a:lnTo>
                <a:lnTo>
                  <a:pt x="820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98" name="Google Shape;298;p3"/>
          <p:cNvSpPr/>
          <p:nvPr/>
        </p:nvSpPr>
        <p:spPr>
          <a:xfrm>
            <a:off x="3212595" y="3930747"/>
            <a:ext cx="178532" cy="317040"/>
          </a:xfrm>
          <a:custGeom>
            <a:avLst/>
            <a:gdLst/>
            <a:ahLst/>
            <a:cxnLst/>
            <a:rect l="l" t="t" r="r" b="b"/>
            <a:pathLst>
              <a:path w="8979" h="15945" extrusionOk="0">
                <a:moveTo>
                  <a:pt x="2013" y="1"/>
                </a:moveTo>
                <a:lnTo>
                  <a:pt x="1703" y="156"/>
                </a:lnTo>
                <a:lnTo>
                  <a:pt x="1549" y="620"/>
                </a:lnTo>
                <a:lnTo>
                  <a:pt x="1549" y="1239"/>
                </a:lnTo>
                <a:lnTo>
                  <a:pt x="1239" y="1704"/>
                </a:lnTo>
                <a:lnTo>
                  <a:pt x="465" y="2632"/>
                </a:lnTo>
                <a:lnTo>
                  <a:pt x="1" y="3406"/>
                </a:lnTo>
                <a:lnTo>
                  <a:pt x="1" y="3716"/>
                </a:lnTo>
                <a:lnTo>
                  <a:pt x="1" y="4180"/>
                </a:lnTo>
                <a:lnTo>
                  <a:pt x="310" y="4645"/>
                </a:lnTo>
                <a:lnTo>
                  <a:pt x="620" y="4954"/>
                </a:lnTo>
                <a:lnTo>
                  <a:pt x="775" y="5574"/>
                </a:lnTo>
                <a:lnTo>
                  <a:pt x="775" y="6193"/>
                </a:lnTo>
                <a:lnTo>
                  <a:pt x="775" y="7276"/>
                </a:lnTo>
                <a:lnTo>
                  <a:pt x="930" y="8515"/>
                </a:lnTo>
                <a:lnTo>
                  <a:pt x="1084" y="9443"/>
                </a:lnTo>
                <a:lnTo>
                  <a:pt x="1549" y="10372"/>
                </a:lnTo>
                <a:lnTo>
                  <a:pt x="2168" y="11146"/>
                </a:lnTo>
                <a:lnTo>
                  <a:pt x="2942" y="11765"/>
                </a:lnTo>
                <a:lnTo>
                  <a:pt x="3561" y="11920"/>
                </a:lnTo>
                <a:lnTo>
                  <a:pt x="4025" y="12075"/>
                </a:lnTo>
                <a:lnTo>
                  <a:pt x="5264" y="12230"/>
                </a:lnTo>
                <a:lnTo>
                  <a:pt x="7245" y="12230"/>
                </a:lnTo>
                <a:lnTo>
                  <a:pt x="7431" y="12694"/>
                </a:lnTo>
                <a:lnTo>
                  <a:pt x="7895" y="13468"/>
                </a:lnTo>
                <a:lnTo>
                  <a:pt x="8050" y="13932"/>
                </a:lnTo>
                <a:lnTo>
                  <a:pt x="8050" y="14397"/>
                </a:lnTo>
                <a:lnTo>
                  <a:pt x="7895" y="14706"/>
                </a:lnTo>
                <a:lnTo>
                  <a:pt x="7586" y="15016"/>
                </a:lnTo>
                <a:lnTo>
                  <a:pt x="7431" y="15326"/>
                </a:lnTo>
                <a:lnTo>
                  <a:pt x="7431" y="15635"/>
                </a:lnTo>
                <a:lnTo>
                  <a:pt x="7740" y="15945"/>
                </a:lnTo>
                <a:lnTo>
                  <a:pt x="8050" y="15790"/>
                </a:lnTo>
                <a:lnTo>
                  <a:pt x="8669" y="15480"/>
                </a:lnTo>
                <a:lnTo>
                  <a:pt x="8824" y="15016"/>
                </a:lnTo>
                <a:lnTo>
                  <a:pt x="8979" y="14397"/>
                </a:lnTo>
                <a:lnTo>
                  <a:pt x="8979" y="13778"/>
                </a:lnTo>
                <a:lnTo>
                  <a:pt x="8824" y="13313"/>
                </a:lnTo>
                <a:lnTo>
                  <a:pt x="8514" y="12694"/>
                </a:lnTo>
                <a:lnTo>
                  <a:pt x="7895" y="11610"/>
                </a:lnTo>
                <a:lnTo>
                  <a:pt x="7740" y="11456"/>
                </a:lnTo>
                <a:lnTo>
                  <a:pt x="7431" y="11301"/>
                </a:lnTo>
                <a:lnTo>
                  <a:pt x="5264" y="11301"/>
                </a:lnTo>
                <a:lnTo>
                  <a:pt x="4180" y="11146"/>
                </a:lnTo>
                <a:lnTo>
                  <a:pt x="3561" y="10991"/>
                </a:lnTo>
                <a:lnTo>
                  <a:pt x="3097" y="10682"/>
                </a:lnTo>
                <a:lnTo>
                  <a:pt x="2632" y="10372"/>
                </a:lnTo>
                <a:lnTo>
                  <a:pt x="2323" y="9908"/>
                </a:lnTo>
                <a:lnTo>
                  <a:pt x="2013" y="8824"/>
                </a:lnTo>
                <a:lnTo>
                  <a:pt x="1703" y="7741"/>
                </a:lnTo>
                <a:lnTo>
                  <a:pt x="1703" y="6657"/>
                </a:lnTo>
                <a:lnTo>
                  <a:pt x="1703" y="5728"/>
                </a:lnTo>
                <a:lnTo>
                  <a:pt x="1549" y="4954"/>
                </a:lnTo>
                <a:lnTo>
                  <a:pt x="1394" y="4490"/>
                </a:lnTo>
                <a:lnTo>
                  <a:pt x="1084" y="4026"/>
                </a:lnTo>
                <a:lnTo>
                  <a:pt x="1084" y="3716"/>
                </a:lnTo>
                <a:lnTo>
                  <a:pt x="1084" y="3406"/>
                </a:lnTo>
                <a:lnTo>
                  <a:pt x="1239" y="3252"/>
                </a:lnTo>
                <a:lnTo>
                  <a:pt x="1858" y="2632"/>
                </a:lnTo>
                <a:lnTo>
                  <a:pt x="2168" y="2323"/>
                </a:lnTo>
                <a:lnTo>
                  <a:pt x="2323" y="1858"/>
                </a:lnTo>
                <a:lnTo>
                  <a:pt x="2477" y="1085"/>
                </a:lnTo>
                <a:lnTo>
                  <a:pt x="2477" y="311"/>
                </a:lnTo>
                <a:lnTo>
                  <a:pt x="2323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299" name="Google Shape;299;p3"/>
          <p:cNvSpPr/>
          <p:nvPr/>
        </p:nvSpPr>
        <p:spPr>
          <a:xfrm>
            <a:off x="3138729" y="4235459"/>
            <a:ext cx="237009" cy="437076"/>
          </a:xfrm>
          <a:custGeom>
            <a:avLst/>
            <a:gdLst/>
            <a:ahLst/>
            <a:cxnLst/>
            <a:rect l="l" t="t" r="r" b="b"/>
            <a:pathLst>
              <a:path w="11920" h="21982" extrusionOk="0">
                <a:moveTo>
                  <a:pt x="11146" y="1"/>
                </a:moveTo>
                <a:lnTo>
                  <a:pt x="8824" y="1858"/>
                </a:lnTo>
                <a:lnTo>
                  <a:pt x="6502" y="3716"/>
                </a:lnTo>
                <a:lnTo>
                  <a:pt x="6038" y="4180"/>
                </a:lnTo>
                <a:lnTo>
                  <a:pt x="5573" y="4644"/>
                </a:lnTo>
                <a:lnTo>
                  <a:pt x="5109" y="5883"/>
                </a:lnTo>
                <a:lnTo>
                  <a:pt x="4645" y="7121"/>
                </a:lnTo>
                <a:lnTo>
                  <a:pt x="4180" y="8359"/>
                </a:lnTo>
                <a:lnTo>
                  <a:pt x="2323" y="14396"/>
                </a:lnTo>
                <a:lnTo>
                  <a:pt x="1" y="20124"/>
                </a:lnTo>
                <a:lnTo>
                  <a:pt x="1" y="20588"/>
                </a:lnTo>
                <a:lnTo>
                  <a:pt x="1" y="20743"/>
                </a:lnTo>
                <a:lnTo>
                  <a:pt x="310" y="20898"/>
                </a:lnTo>
                <a:lnTo>
                  <a:pt x="2477" y="21517"/>
                </a:lnTo>
                <a:lnTo>
                  <a:pt x="4799" y="21981"/>
                </a:lnTo>
                <a:lnTo>
                  <a:pt x="5109" y="21981"/>
                </a:lnTo>
                <a:lnTo>
                  <a:pt x="5264" y="21672"/>
                </a:lnTo>
                <a:lnTo>
                  <a:pt x="5264" y="21362"/>
                </a:lnTo>
                <a:lnTo>
                  <a:pt x="4954" y="21052"/>
                </a:lnTo>
                <a:lnTo>
                  <a:pt x="2787" y="20588"/>
                </a:lnTo>
                <a:lnTo>
                  <a:pt x="974" y="20105"/>
                </a:lnTo>
                <a:lnTo>
                  <a:pt x="974" y="20105"/>
                </a:lnTo>
                <a:lnTo>
                  <a:pt x="2942" y="15325"/>
                </a:lnTo>
                <a:lnTo>
                  <a:pt x="4799" y="9752"/>
                </a:lnTo>
                <a:lnTo>
                  <a:pt x="5728" y="6966"/>
                </a:lnTo>
                <a:lnTo>
                  <a:pt x="6038" y="5728"/>
                </a:lnTo>
                <a:lnTo>
                  <a:pt x="6502" y="5109"/>
                </a:lnTo>
                <a:lnTo>
                  <a:pt x="6812" y="4644"/>
                </a:lnTo>
                <a:lnTo>
                  <a:pt x="8050" y="3561"/>
                </a:lnTo>
                <a:lnTo>
                  <a:pt x="9288" y="2632"/>
                </a:lnTo>
                <a:lnTo>
                  <a:pt x="11610" y="929"/>
                </a:lnTo>
                <a:lnTo>
                  <a:pt x="11920" y="620"/>
                </a:lnTo>
                <a:lnTo>
                  <a:pt x="11765" y="155"/>
                </a:lnTo>
                <a:lnTo>
                  <a:pt x="1145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00" name="Google Shape;300;p3"/>
          <p:cNvSpPr/>
          <p:nvPr/>
        </p:nvSpPr>
        <p:spPr>
          <a:xfrm>
            <a:off x="3271073" y="4300100"/>
            <a:ext cx="215476" cy="120056"/>
          </a:xfrm>
          <a:custGeom>
            <a:avLst/>
            <a:gdLst/>
            <a:ahLst/>
            <a:cxnLst/>
            <a:rect l="l" t="t" r="r" b="b"/>
            <a:pathLst>
              <a:path w="10837" h="6038" extrusionOk="0">
                <a:moveTo>
                  <a:pt x="620" y="0"/>
                </a:moveTo>
                <a:lnTo>
                  <a:pt x="310" y="155"/>
                </a:lnTo>
                <a:lnTo>
                  <a:pt x="1" y="465"/>
                </a:lnTo>
                <a:lnTo>
                  <a:pt x="156" y="774"/>
                </a:lnTo>
                <a:lnTo>
                  <a:pt x="310" y="929"/>
                </a:lnTo>
                <a:lnTo>
                  <a:pt x="3097" y="1548"/>
                </a:lnTo>
                <a:lnTo>
                  <a:pt x="4490" y="1858"/>
                </a:lnTo>
                <a:lnTo>
                  <a:pt x="5883" y="2322"/>
                </a:lnTo>
                <a:lnTo>
                  <a:pt x="7121" y="3096"/>
                </a:lnTo>
                <a:lnTo>
                  <a:pt x="8205" y="3870"/>
                </a:lnTo>
                <a:lnTo>
                  <a:pt x="9134" y="4799"/>
                </a:lnTo>
                <a:lnTo>
                  <a:pt x="10062" y="5882"/>
                </a:lnTo>
                <a:lnTo>
                  <a:pt x="10372" y="6037"/>
                </a:lnTo>
                <a:lnTo>
                  <a:pt x="10682" y="6037"/>
                </a:lnTo>
                <a:lnTo>
                  <a:pt x="10836" y="5728"/>
                </a:lnTo>
                <a:lnTo>
                  <a:pt x="10836" y="5418"/>
                </a:lnTo>
                <a:lnTo>
                  <a:pt x="9908" y="4334"/>
                </a:lnTo>
                <a:lnTo>
                  <a:pt x="8824" y="3251"/>
                </a:lnTo>
                <a:lnTo>
                  <a:pt x="7741" y="2322"/>
                </a:lnTo>
                <a:lnTo>
                  <a:pt x="6502" y="1703"/>
                </a:lnTo>
                <a:lnTo>
                  <a:pt x="5109" y="1084"/>
                </a:lnTo>
                <a:lnTo>
                  <a:pt x="3561" y="619"/>
                </a:lnTo>
                <a:lnTo>
                  <a:pt x="6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01" name="Google Shape;301;p3"/>
          <p:cNvSpPr/>
          <p:nvPr/>
        </p:nvSpPr>
        <p:spPr>
          <a:xfrm>
            <a:off x="3360329" y="4235459"/>
            <a:ext cx="270871" cy="107748"/>
          </a:xfrm>
          <a:custGeom>
            <a:avLst/>
            <a:gdLst/>
            <a:ahLst/>
            <a:cxnLst/>
            <a:rect l="l" t="t" r="r" b="b"/>
            <a:pathLst>
              <a:path w="13623" h="5419" extrusionOk="0">
                <a:moveTo>
                  <a:pt x="620" y="1"/>
                </a:moveTo>
                <a:lnTo>
                  <a:pt x="156" y="155"/>
                </a:lnTo>
                <a:lnTo>
                  <a:pt x="1" y="465"/>
                </a:lnTo>
                <a:lnTo>
                  <a:pt x="1" y="774"/>
                </a:lnTo>
                <a:lnTo>
                  <a:pt x="310" y="929"/>
                </a:lnTo>
                <a:lnTo>
                  <a:pt x="2787" y="1548"/>
                </a:lnTo>
                <a:lnTo>
                  <a:pt x="5109" y="2477"/>
                </a:lnTo>
                <a:lnTo>
                  <a:pt x="7431" y="3716"/>
                </a:lnTo>
                <a:lnTo>
                  <a:pt x="9443" y="5263"/>
                </a:lnTo>
                <a:lnTo>
                  <a:pt x="9598" y="5418"/>
                </a:lnTo>
                <a:lnTo>
                  <a:pt x="9908" y="5418"/>
                </a:lnTo>
                <a:lnTo>
                  <a:pt x="11610" y="4490"/>
                </a:lnTo>
                <a:lnTo>
                  <a:pt x="12384" y="4180"/>
                </a:lnTo>
                <a:lnTo>
                  <a:pt x="13313" y="4025"/>
                </a:lnTo>
                <a:lnTo>
                  <a:pt x="13623" y="3870"/>
                </a:lnTo>
                <a:lnTo>
                  <a:pt x="13623" y="3561"/>
                </a:lnTo>
                <a:lnTo>
                  <a:pt x="13623" y="3251"/>
                </a:lnTo>
                <a:lnTo>
                  <a:pt x="13313" y="3096"/>
                </a:lnTo>
                <a:lnTo>
                  <a:pt x="12230" y="3251"/>
                </a:lnTo>
                <a:lnTo>
                  <a:pt x="11301" y="3561"/>
                </a:lnTo>
                <a:lnTo>
                  <a:pt x="9784" y="4445"/>
                </a:lnTo>
                <a:lnTo>
                  <a:pt x="7895" y="3096"/>
                </a:lnTo>
                <a:lnTo>
                  <a:pt x="5573" y="1703"/>
                </a:lnTo>
                <a:lnTo>
                  <a:pt x="3097" y="774"/>
                </a:lnTo>
                <a:lnTo>
                  <a:pt x="62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02" name="Google Shape;302;p3"/>
          <p:cNvSpPr/>
          <p:nvPr/>
        </p:nvSpPr>
        <p:spPr>
          <a:xfrm>
            <a:off x="3532696" y="4173901"/>
            <a:ext cx="101584" cy="138527"/>
          </a:xfrm>
          <a:custGeom>
            <a:avLst/>
            <a:gdLst/>
            <a:ahLst/>
            <a:cxnLst/>
            <a:rect l="l" t="t" r="r" b="b"/>
            <a:pathLst>
              <a:path w="5109" h="6967" extrusionOk="0">
                <a:moveTo>
                  <a:pt x="310" y="1"/>
                </a:moveTo>
                <a:lnTo>
                  <a:pt x="0" y="310"/>
                </a:lnTo>
                <a:lnTo>
                  <a:pt x="0" y="620"/>
                </a:lnTo>
                <a:lnTo>
                  <a:pt x="155" y="929"/>
                </a:lnTo>
                <a:lnTo>
                  <a:pt x="1703" y="1703"/>
                </a:lnTo>
                <a:lnTo>
                  <a:pt x="2477" y="2323"/>
                </a:lnTo>
                <a:lnTo>
                  <a:pt x="2941" y="2942"/>
                </a:lnTo>
                <a:lnTo>
                  <a:pt x="3561" y="3716"/>
                </a:lnTo>
                <a:lnTo>
                  <a:pt x="3870" y="4644"/>
                </a:lnTo>
                <a:lnTo>
                  <a:pt x="4025" y="5573"/>
                </a:lnTo>
                <a:lnTo>
                  <a:pt x="4180" y="6502"/>
                </a:lnTo>
                <a:lnTo>
                  <a:pt x="4335" y="6812"/>
                </a:lnTo>
                <a:lnTo>
                  <a:pt x="4644" y="6966"/>
                </a:lnTo>
                <a:lnTo>
                  <a:pt x="4954" y="6812"/>
                </a:lnTo>
                <a:lnTo>
                  <a:pt x="5109" y="6502"/>
                </a:lnTo>
                <a:lnTo>
                  <a:pt x="4954" y="5418"/>
                </a:lnTo>
                <a:lnTo>
                  <a:pt x="4799" y="4335"/>
                </a:lnTo>
                <a:lnTo>
                  <a:pt x="4335" y="3406"/>
                </a:lnTo>
                <a:lnTo>
                  <a:pt x="3870" y="2477"/>
                </a:lnTo>
                <a:lnTo>
                  <a:pt x="3096" y="1703"/>
                </a:lnTo>
                <a:lnTo>
                  <a:pt x="2322" y="1084"/>
                </a:lnTo>
                <a:lnTo>
                  <a:pt x="77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03" name="Google Shape;303;p3"/>
          <p:cNvSpPr/>
          <p:nvPr/>
        </p:nvSpPr>
        <p:spPr>
          <a:xfrm>
            <a:off x="3529615" y="4167756"/>
            <a:ext cx="153917" cy="138507"/>
          </a:xfrm>
          <a:custGeom>
            <a:avLst/>
            <a:gdLst/>
            <a:ahLst/>
            <a:cxnLst/>
            <a:rect l="l" t="t" r="r" b="b"/>
            <a:pathLst>
              <a:path w="7741" h="6966" extrusionOk="0">
                <a:moveTo>
                  <a:pt x="465" y="0"/>
                </a:moveTo>
                <a:lnTo>
                  <a:pt x="155" y="155"/>
                </a:lnTo>
                <a:lnTo>
                  <a:pt x="1" y="464"/>
                </a:lnTo>
                <a:lnTo>
                  <a:pt x="155" y="774"/>
                </a:lnTo>
                <a:lnTo>
                  <a:pt x="465" y="929"/>
                </a:lnTo>
                <a:lnTo>
                  <a:pt x="3251" y="1084"/>
                </a:lnTo>
                <a:lnTo>
                  <a:pt x="3716" y="1238"/>
                </a:lnTo>
                <a:lnTo>
                  <a:pt x="4180" y="1393"/>
                </a:lnTo>
                <a:lnTo>
                  <a:pt x="4644" y="1703"/>
                </a:lnTo>
                <a:lnTo>
                  <a:pt x="5109" y="2167"/>
                </a:lnTo>
                <a:lnTo>
                  <a:pt x="5728" y="3096"/>
                </a:lnTo>
                <a:lnTo>
                  <a:pt x="6038" y="4025"/>
                </a:lnTo>
                <a:lnTo>
                  <a:pt x="6502" y="5418"/>
                </a:lnTo>
                <a:lnTo>
                  <a:pt x="6811" y="6656"/>
                </a:lnTo>
                <a:lnTo>
                  <a:pt x="6966" y="6966"/>
                </a:lnTo>
                <a:lnTo>
                  <a:pt x="7276" y="6966"/>
                </a:lnTo>
                <a:lnTo>
                  <a:pt x="7585" y="6811"/>
                </a:lnTo>
                <a:lnTo>
                  <a:pt x="7740" y="6501"/>
                </a:lnTo>
                <a:lnTo>
                  <a:pt x="7431" y="4953"/>
                </a:lnTo>
                <a:lnTo>
                  <a:pt x="6966" y="3560"/>
                </a:lnTo>
                <a:lnTo>
                  <a:pt x="6347" y="2322"/>
                </a:lnTo>
                <a:lnTo>
                  <a:pt x="5728" y="1393"/>
                </a:lnTo>
                <a:lnTo>
                  <a:pt x="5264" y="929"/>
                </a:lnTo>
                <a:lnTo>
                  <a:pt x="4644" y="619"/>
                </a:lnTo>
                <a:lnTo>
                  <a:pt x="4180" y="464"/>
                </a:lnTo>
                <a:lnTo>
                  <a:pt x="3561" y="310"/>
                </a:lnTo>
                <a:lnTo>
                  <a:pt x="2013" y="155"/>
                </a:lnTo>
                <a:lnTo>
                  <a:pt x="46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04" name="Google Shape;304;p3"/>
          <p:cNvSpPr/>
          <p:nvPr/>
        </p:nvSpPr>
        <p:spPr>
          <a:xfrm>
            <a:off x="3668121" y="4297017"/>
            <a:ext cx="233928" cy="258563"/>
          </a:xfrm>
          <a:custGeom>
            <a:avLst/>
            <a:gdLst/>
            <a:ahLst/>
            <a:cxnLst/>
            <a:rect l="l" t="t" r="r" b="b"/>
            <a:pathLst>
              <a:path w="11765" h="13004" extrusionOk="0">
                <a:moveTo>
                  <a:pt x="465" y="0"/>
                </a:moveTo>
                <a:lnTo>
                  <a:pt x="155" y="155"/>
                </a:lnTo>
                <a:lnTo>
                  <a:pt x="0" y="465"/>
                </a:lnTo>
                <a:lnTo>
                  <a:pt x="155" y="774"/>
                </a:lnTo>
                <a:lnTo>
                  <a:pt x="465" y="929"/>
                </a:lnTo>
                <a:lnTo>
                  <a:pt x="1393" y="929"/>
                </a:lnTo>
                <a:lnTo>
                  <a:pt x="2477" y="1084"/>
                </a:lnTo>
                <a:lnTo>
                  <a:pt x="3406" y="1394"/>
                </a:lnTo>
                <a:lnTo>
                  <a:pt x="4180" y="1858"/>
                </a:lnTo>
                <a:lnTo>
                  <a:pt x="5108" y="2477"/>
                </a:lnTo>
                <a:lnTo>
                  <a:pt x="5728" y="3096"/>
                </a:lnTo>
                <a:lnTo>
                  <a:pt x="6966" y="4799"/>
                </a:lnTo>
                <a:lnTo>
                  <a:pt x="8050" y="6656"/>
                </a:lnTo>
                <a:lnTo>
                  <a:pt x="9133" y="8669"/>
                </a:lnTo>
                <a:lnTo>
                  <a:pt x="10062" y="10681"/>
                </a:lnTo>
                <a:lnTo>
                  <a:pt x="10836" y="12693"/>
                </a:lnTo>
                <a:lnTo>
                  <a:pt x="11145" y="12848"/>
                </a:lnTo>
                <a:lnTo>
                  <a:pt x="11455" y="13003"/>
                </a:lnTo>
                <a:lnTo>
                  <a:pt x="11610" y="12693"/>
                </a:lnTo>
                <a:lnTo>
                  <a:pt x="11765" y="12384"/>
                </a:lnTo>
                <a:lnTo>
                  <a:pt x="10836" y="10217"/>
                </a:lnTo>
                <a:lnTo>
                  <a:pt x="9752" y="8050"/>
                </a:lnTo>
                <a:lnTo>
                  <a:pt x="8669" y="5883"/>
                </a:lnTo>
                <a:lnTo>
                  <a:pt x="7430" y="3870"/>
                </a:lnTo>
                <a:lnTo>
                  <a:pt x="6811" y="2941"/>
                </a:lnTo>
                <a:lnTo>
                  <a:pt x="6037" y="2167"/>
                </a:lnTo>
                <a:lnTo>
                  <a:pt x="5418" y="1548"/>
                </a:lnTo>
                <a:lnTo>
                  <a:pt x="4489" y="929"/>
                </a:lnTo>
                <a:lnTo>
                  <a:pt x="3561" y="465"/>
                </a:lnTo>
                <a:lnTo>
                  <a:pt x="2477" y="155"/>
                </a:lnTo>
                <a:lnTo>
                  <a:pt x="154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05" name="Google Shape;305;p3"/>
          <p:cNvSpPr/>
          <p:nvPr/>
        </p:nvSpPr>
        <p:spPr>
          <a:xfrm>
            <a:off x="3464974" y="5069544"/>
            <a:ext cx="357045" cy="86195"/>
          </a:xfrm>
          <a:custGeom>
            <a:avLst/>
            <a:gdLst/>
            <a:ahLst/>
            <a:cxnLst/>
            <a:rect l="l" t="t" r="r" b="b"/>
            <a:pathLst>
              <a:path w="17957" h="4335" extrusionOk="0">
                <a:moveTo>
                  <a:pt x="465" y="1"/>
                </a:moveTo>
                <a:lnTo>
                  <a:pt x="156" y="155"/>
                </a:lnTo>
                <a:lnTo>
                  <a:pt x="1" y="465"/>
                </a:lnTo>
                <a:lnTo>
                  <a:pt x="156" y="774"/>
                </a:lnTo>
                <a:lnTo>
                  <a:pt x="620" y="1084"/>
                </a:lnTo>
                <a:lnTo>
                  <a:pt x="1084" y="1239"/>
                </a:lnTo>
                <a:lnTo>
                  <a:pt x="2013" y="1703"/>
                </a:lnTo>
                <a:lnTo>
                  <a:pt x="4335" y="2632"/>
                </a:lnTo>
                <a:lnTo>
                  <a:pt x="6657" y="3561"/>
                </a:lnTo>
                <a:lnTo>
                  <a:pt x="7895" y="3870"/>
                </a:lnTo>
                <a:lnTo>
                  <a:pt x="8979" y="4180"/>
                </a:lnTo>
                <a:lnTo>
                  <a:pt x="9598" y="4335"/>
                </a:lnTo>
                <a:lnTo>
                  <a:pt x="10062" y="4180"/>
                </a:lnTo>
                <a:lnTo>
                  <a:pt x="11146" y="4025"/>
                </a:lnTo>
                <a:lnTo>
                  <a:pt x="13158" y="3096"/>
                </a:lnTo>
                <a:lnTo>
                  <a:pt x="17647" y="1084"/>
                </a:lnTo>
                <a:lnTo>
                  <a:pt x="17957" y="774"/>
                </a:lnTo>
                <a:lnTo>
                  <a:pt x="17802" y="465"/>
                </a:lnTo>
                <a:lnTo>
                  <a:pt x="17647" y="155"/>
                </a:lnTo>
                <a:lnTo>
                  <a:pt x="17183" y="310"/>
                </a:lnTo>
                <a:lnTo>
                  <a:pt x="13004" y="2168"/>
                </a:lnTo>
                <a:lnTo>
                  <a:pt x="11146" y="2942"/>
                </a:lnTo>
                <a:lnTo>
                  <a:pt x="10062" y="3251"/>
                </a:lnTo>
                <a:lnTo>
                  <a:pt x="9443" y="3406"/>
                </a:lnTo>
                <a:lnTo>
                  <a:pt x="8979" y="3251"/>
                </a:lnTo>
                <a:lnTo>
                  <a:pt x="7121" y="2632"/>
                </a:lnTo>
                <a:lnTo>
                  <a:pt x="5109" y="1858"/>
                </a:lnTo>
                <a:lnTo>
                  <a:pt x="3252" y="1084"/>
                </a:lnTo>
                <a:lnTo>
                  <a:pt x="2168" y="620"/>
                </a:lnTo>
                <a:lnTo>
                  <a:pt x="1394" y="465"/>
                </a:lnTo>
                <a:lnTo>
                  <a:pt x="930" y="155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06" name="Google Shape;306;p3"/>
          <p:cNvSpPr/>
          <p:nvPr/>
        </p:nvSpPr>
        <p:spPr>
          <a:xfrm>
            <a:off x="3400353" y="4420135"/>
            <a:ext cx="92339" cy="670983"/>
          </a:xfrm>
          <a:custGeom>
            <a:avLst/>
            <a:gdLst/>
            <a:ahLst/>
            <a:cxnLst/>
            <a:rect l="l" t="t" r="r" b="b"/>
            <a:pathLst>
              <a:path w="4644" h="33746" extrusionOk="0">
                <a:moveTo>
                  <a:pt x="3870" y="0"/>
                </a:moveTo>
                <a:lnTo>
                  <a:pt x="3560" y="155"/>
                </a:lnTo>
                <a:lnTo>
                  <a:pt x="2786" y="1858"/>
                </a:lnTo>
                <a:lnTo>
                  <a:pt x="2013" y="3406"/>
                </a:lnTo>
                <a:lnTo>
                  <a:pt x="1393" y="5108"/>
                </a:lnTo>
                <a:lnTo>
                  <a:pt x="929" y="6811"/>
                </a:lnTo>
                <a:lnTo>
                  <a:pt x="619" y="8514"/>
                </a:lnTo>
                <a:lnTo>
                  <a:pt x="310" y="10216"/>
                </a:lnTo>
                <a:lnTo>
                  <a:pt x="155" y="13777"/>
                </a:lnTo>
                <a:lnTo>
                  <a:pt x="0" y="17647"/>
                </a:lnTo>
                <a:lnTo>
                  <a:pt x="0" y="21671"/>
                </a:lnTo>
                <a:lnTo>
                  <a:pt x="155" y="25541"/>
                </a:lnTo>
                <a:lnTo>
                  <a:pt x="465" y="29411"/>
                </a:lnTo>
                <a:lnTo>
                  <a:pt x="619" y="30185"/>
                </a:lnTo>
                <a:lnTo>
                  <a:pt x="774" y="30959"/>
                </a:lnTo>
                <a:lnTo>
                  <a:pt x="1084" y="31578"/>
                </a:lnTo>
                <a:lnTo>
                  <a:pt x="1548" y="32197"/>
                </a:lnTo>
                <a:lnTo>
                  <a:pt x="2013" y="32816"/>
                </a:lnTo>
                <a:lnTo>
                  <a:pt x="2477" y="33281"/>
                </a:lnTo>
                <a:lnTo>
                  <a:pt x="3251" y="33590"/>
                </a:lnTo>
                <a:lnTo>
                  <a:pt x="4025" y="33745"/>
                </a:lnTo>
                <a:lnTo>
                  <a:pt x="4334" y="33745"/>
                </a:lnTo>
                <a:lnTo>
                  <a:pt x="4644" y="33435"/>
                </a:lnTo>
                <a:lnTo>
                  <a:pt x="4489" y="33126"/>
                </a:lnTo>
                <a:lnTo>
                  <a:pt x="4334" y="32971"/>
                </a:lnTo>
                <a:lnTo>
                  <a:pt x="3406" y="32662"/>
                </a:lnTo>
                <a:lnTo>
                  <a:pt x="2632" y="32042"/>
                </a:lnTo>
                <a:lnTo>
                  <a:pt x="2013" y="31423"/>
                </a:lnTo>
                <a:lnTo>
                  <a:pt x="1548" y="30649"/>
                </a:lnTo>
                <a:lnTo>
                  <a:pt x="1393" y="29566"/>
                </a:lnTo>
                <a:lnTo>
                  <a:pt x="1239" y="28482"/>
                </a:lnTo>
                <a:lnTo>
                  <a:pt x="1239" y="26315"/>
                </a:lnTo>
                <a:lnTo>
                  <a:pt x="929" y="21826"/>
                </a:lnTo>
                <a:lnTo>
                  <a:pt x="929" y="17337"/>
                </a:lnTo>
                <a:lnTo>
                  <a:pt x="1084" y="12848"/>
                </a:lnTo>
                <a:lnTo>
                  <a:pt x="1239" y="10681"/>
                </a:lnTo>
                <a:lnTo>
                  <a:pt x="1548" y="8514"/>
                </a:lnTo>
                <a:lnTo>
                  <a:pt x="2013" y="6501"/>
                </a:lnTo>
                <a:lnTo>
                  <a:pt x="2632" y="4489"/>
                </a:lnTo>
                <a:lnTo>
                  <a:pt x="3406" y="2477"/>
                </a:lnTo>
                <a:lnTo>
                  <a:pt x="4334" y="619"/>
                </a:lnTo>
                <a:lnTo>
                  <a:pt x="4489" y="310"/>
                </a:lnTo>
                <a:lnTo>
                  <a:pt x="418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07" name="Google Shape;307;p3"/>
          <p:cNvSpPr/>
          <p:nvPr/>
        </p:nvSpPr>
        <p:spPr>
          <a:xfrm>
            <a:off x="3634261" y="4730992"/>
            <a:ext cx="230865" cy="243153"/>
          </a:xfrm>
          <a:custGeom>
            <a:avLst/>
            <a:gdLst/>
            <a:ahLst/>
            <a:cxnLst/>
            <a:rect l="l" t="t" r="r" b="b"/>
            <a:pathLst>
              <a:path w="11611" h="12229" extrusionOk="0">
                <a:moveTo>
                  <a:pt x="10991" y="0"/>
                </a:moveTo>
                <a:lnTo>
                  <a:pt x="8205" y="1239"/>
                </a:lnTo>
                <a:lnTo>
                  <a:pt x="5418" y="2322"/>
                </a:lnTo>
                <a:lnTo>
                  <a:pt x="2632" y="3406"/>
                </a:lnTo>
                <a:lnTo>
                  <a:pt x="1548" y="3870"/>
                </a:lnTo>
                <a:lnTo>
                  <a:pt x="929" y="4180"/>
                </a:lnTo>
                <a:lnTo>
                  <a:pt x="465" y="4644"/>
                </a:lnTo>
                <a:lnTo>
                  <a:pt x="155" y="5108"/>
                </a:lnTo>
                <a:lnTo>
                  <a:pt x="1" y="5728"/>
                </a:lnTo>
                <a:lnTo>
                  <a:pt x="1" y="6966"/>
                </a:lnTo>
                <a:lnTo>
                  <a:pt x="1" y="10062"/>
                </a:lnTo>
                <a:lnTo>
                  <a:pt x="155" y="10681"/>
                </a:lnTo>
                <a:lnTo>
                  <a:pt x="155" y="11145"/>
                </a:lnTo>
                <a:lnTo>
                  <a:pt x="465" y="11610"/>
                </a:lnTo>
                <a:lnTo>
                  <a:pt x="929" y="12074"/>
                </a:lnTo>
                <a:lnTo>
                  <a:pt x="1394" y="12229"/>
                </a:lnTo>
                <a:lnTo>
                  <a:pt x="2168" y="12229"/>
                </a:lnTo>
                <a:lnTo>
                  <a:pt x="3406" y="12074"/>
                </a:lnTo>
                <a:lnTo>
                  <a:pt x="4954" y="11610"/>
                </a:lnTo>
                <a:lnTo>
                  <a:pt x="6657" y="10991"/>
                </a:lnTo>
                <a:lnTo>
                  <a:pt x="9907" y="9752"/>
                </a:lnTo>
                <a:lnTo>
                  <a:pt x="10217" y="9443"/>
                </a:lnTo>
                <a:lnTo>
                  <a:pt x="10217" y="9133"/>
                </a:lnTo>
                <a:lnTo>
                  <a:pt x="10062" y="8823"/>
                </a:lnTo>
                <a:lnTo>
                  <a:pt x="9598" y="8823"/>
                </a:lnTo>
                <a:lnTo>
                  <a:pt x="6502" y="10062"/>
                </a:lnTo>
                <a:lnTo>
                  <a:pt x="4954" y="10681"/>
                </a:lnTo>
                <a:lnTo>
                  <a:pt x="3251" y="11145"/>
                </a:lnTo>
                <a:lnTo>
                  <a:pt x="2477" y="11300"/>
                </a:lnTo>
                <a:lnTo>
                  <a:pt x="1703" y="11300"/>
                </a:lnTo>
                <a:lnTo>
                  <a:pt x="1394" y="11145"/>
                </a:lnTo>
                <a:lnTo>
                  <a:pt x="1084" y="10991"/>
                </a:lnTo>
                <a:lnTo>
                  <a:pt x="1084" y="10526"/>
                </a:lnTo>
                <a:lnTo>
                  <a:pt x="929" y="10062"/>
                </a:lnTo>
                <a:lnTo>
                  <a:pt x="929" y="6811"/>
                </a:lnTo>
                <a:lnTo>
                  <a:pt x="929" y="5882"/>
                </a:lnTo>
                <a:lnTo>
                  <a:pt x="929" y="5573"/>
                </a:lnTo>
                <a:lnTo>
                  <a:pt x="1239" y="5108"/>
                </a:lnTo>
                <a:lnTo>
                  <a:pt x="1858" y="4799"/>
                </a:lnTo>
                <a:lnTo>
                  <a:pt x="2322" y="4644"/>
                </a:lnTo>
                <a:lnTo>
                  <a:pt x="5418" y="3406"/>
                </a:lnTo>
                <a:lnTo>
                  <a:pt x="8359" y="2167"/>
                </a:lnTo>
                <a:lnTo>
                  <a:pt x="11455" y="774"/>
                </a:lnTo>
                <a:lnTo>
                  <a:pt x="11610" y="619"/>
                </a:lnTo>
                <a:lnTo>
                  <a:pt x="11610" y="155"/>
                </a:lnTo>
                <a:lnTo>
                  <a:pt x="11301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08" name="Google Shape;308;p3"/>
          <p:cNvSpPr/>
          <p:nvPr/>
        </p:nvSpPr>
        <p:spPr>
          <a:xfrm>
            <a:off x="3658877" y="4958735"/>
            <a:ext cx="27737" cy="197004"/>
          </a:xfrm>
          <a:custGeom>
            <a:avLst/>
            <a:gdLst/>
            <a:ahLst/>
            <a:cxnLst/>
            <a:rect l="l" t="t" r="r" b="b"/>
            <a:pathLst>
              <a:path w="1395" h="9908" extrusionOk="0">
                <a:moveTo>
                  <a:pt x="465" y="1"/>
                </a:moveTo>
                <a:lnTo>
                  <a:pt x="310" y="311"/>
                </a:lnTo>
                <a:lnTo>
                  <a:pt x="465" y="4954"/>
                </a:lnTo>
                <a:lnTo>
                  <a:pt x="310" y="7121"/>
                </a:lnTo>
                <a:lnTo>
                  <a:pt x="193" y="8883"/>
                </a:lnTo>
                <a:lnTo>
                  <a:pt x="193" y="8883"/>
                </a:lnTo>
                <a:lnTo>
                  <a:pt x="1" y="8979"/>
                </a:lnTo>
                <a:lnTo>
                  <a:pt x="1" y="9289"/>
                </a:lnTo>
                <a:lnTo>
                  <a:pt x="156" y="9598"/>
                </a:lnTo>
                <a:lnTo>
                  <a:pt x="310" y="9753"/>
                </a:lnTo>
                <a:lnTo>
                  <a:pt x="620" y="9908"/>
                </a:lnTo>
                <a:lnTo>
                  <a:pt x="930" y="9753"/>
                </a:lnTo>
                <a:lnTo>
                  <a:pt x="1084" y="9443"/>
                </a:lnTo>
                <a:lnTo>
                  <a:pt x="1239" y="7121"/>
                </a:lnTo>
                <a:lnTo>
                  <a:pt x="1394" y="4954"/>
                </a:lnTo>
                <a:lnTo>
                  <a:pt x="1239" y="311"/>
                </a:lnTo>
                <a:lnTo>
                  <a:pt x="108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09" name="Google Shape;309;p3"/>
          <p:cNvSpPr/>
          <p:nvPr/>
        </p:nvSpPr>
        <p:spPr>
          <a:xfrm>
            <a:off x="3566557" y="4364721"/>
            <a:ext cx="240072" cy="470937"/>
          </a:xfrm>
          <a:custGeom>
            <a:avLst/>
            <a:gdLst/>
            <a:ahLst/>
            <a:cxnLst/>
            <a:rect l="l" t="t" r="r" b="b"/>
            <a:pathLst>
              <a:path w="12074" h="23685" extrusionOk="0">
                <a:moveTo>
                  <a:pt x="11610" y="1"/>
                </a:moveTo>
                <a:lnTo>
                  <a:pt x="9752" y="156"/>
                </a:lnTo>
                <a:lnTo>
                  <a:pt x="8049" y="465"/>
                </a:lnTo>
                <a:lnTo>
                  <a:pt x="6347" y="1084"/>
                </a:lnTo>
                <a:lnTo>
                  <a:pt x="4799" y="1858"/>
                </a:lnTo>
                <a:lnTo>
                  <a:pt x="3406" y="2787"/>
                </a:lnTo>
                <a:lnTo>
                  <a:pt x="2012" y="3871"/>
                </a:lnTo>
                <a:lnTo>
                  <a:pt x="1393" y="4645"/>
                </a:lnTo>
                <a:lnTo>
                  <a:pt x="929" y="5264"/>
                </a:lnTo>
                <a:lnTo>
                  <a:pt x="464" y="6038"/>
                </a:lnTo>
                <a:lnTo>
                  <a:pt x="155" y="6812"/>
                </a:lnTo>
                <a:lnTo>
                  <a:pt x="0" y="7741"/>
                </a:lnTo>
                <a:lnTo>
                  <a:pt x="0" y="8669"/>
                </a:lnTo>
                <a:lnTo>
                  <a:pt x="155" y="10682"/>
                </a:lnTo>
                <a:lnTo>
                  <a:pt x="310" y="12694"/>
                </a:lnTo>
                <a:lnTo>
                  <a:pt x="774" y="14706"/>
                </a:lnTo>
                <a:lnTo>
                  <a:pt x="1393" y="16873"/>
                </a:lnTo>
                <a:lnTo>
                  <a:pt x="2167" y="19040"/>
                </a:lnTo>
                <a:lnTo>
                  <a:pt x="3715" y="23375"/>
                </a:lnTo>
                <a:lnTo>
                  <a:pt x="3870" y="23684"/>
                </a:lnTo>
                <a:lnTo>
                  <a:pt x="4334" y="23684"/>
                </a:lnTo>
                <a:lnTo>
                  <a:pt x="4489" y="23529"/>
                </a:lnTo>
                <a:lnTo>
                  <a:pt x="4489" y="23065"/>
                </a:lnTo>
                <a:lnTo>
                  <a:pt x="3251" y="19350"/>
                </a:lnTo>
                <a:lnTo>
                  <a:pt x="2012" y="15635"/>
                </a:lnTo>
                <a:lnTo>
                  <a:pt x="1548" y="13777"/>
                </a:lnTo>
                <a:lnTo>
                  <a:pt x="1238" y="11920"/>
                </a:lnTo>
                <a:lnTo>
                  <a:pt x="929" y="9908"/>
                </a:lnTo>
                <a:lnTo>
                  <a:pt x="929" y="7895"/>
                </a:lnTo>
                <a:lnTo>
                  <a:pt x="1084" y="7121"/>
                </a:lnTo>
                <a:lnTo>
                  <a:pt x="1393" y="6347"/>
                </a:lnTo>
                <a:lnTo>
                  <a:pt x="1858" y="5573"/>
                </a:lnTo>
                <a:lnTo>
                  <a:pt x="2477" y="4799"/>
                </a:lnTo>
                <a:lnTo>
                  <a:pt x="3715" y="3716"/>
                </a:lnTo>
                <a:lnTo>
                  <a:pt x="5108" y="2632"/>
                </a:lnTo>
                <a:lnTo>
                  <a:pt x="6656" y="2013"/>
                </a:lnTo>
                <a:lnTo>
                  <a:pt x="8204" y="1394"/>
                </a:lnTo>
                <a:lnTo>
                  <a:pt x="9907" y="1084"/>
                </a:lnTo>
                <a:lnTo>
                  <a:pt x="11610" y="930"/>
                </a:lnTo>
                <a:lnTo>
                  <a:pt x="11919" y="775"/>
                </a:lnTo>
                <a:lnTo>
                  <a:pt x="12074" y="465"/>
                </a:lnTo>
                <a:lnTo>
                  <a:pt x="11919" y="156"/>
                </a:lnTo>
                <a:lnTo>
                  <a:pt x="1161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10" name="Google Shape;310;p3"/>
          <p:cNvSpPr/>
          <p:nvPr/>
        </p:nvSpPr>
        <p:spPr>
          <a:xfrm>
            <a:off x="3240292" y="5121877"/>
            <a:ext cx="135445" cy="283179"/>
          </a:xfrm>
          <a:custGeom>
            <a:avLst/>
            <a:gdLst/>
            <a:ahLst/>
            <a:cxnLst/>
            <a:rect l="l" t="t" r="r" b="b"/>
            <a:pathLst>
              <a:path w="6812" h="14242" extrusionOk="0">
                <a:moveTo>
                  <a:pt x="1239" y="0"/>
                </a:moveTo>
                <a:lnTo>
                  <a:pt x="930" y="155"/>
                </a:lnTo>
                <a:lnTo>
                  <a:pt x="775" y="464"/>
                </a:lnTo>
                <a:lnTo>
                  <a:pt x="930" y="2012"/>
                </a:lnTo>
                <a:lnTo>
                  <a:pt x="930" y="3560"/>
                </a:lnTo>
                <a:lnTo>
                  <a:pt x="775" y="6501"/>
                </a:lnTo>
                <a:lnTo>
                  <a:pt x="1" y="12538"/>
                </a:lnTo>
                <a:lnTo>
                  <a:pt x="156" y="12848"/>
                </a:lnTo>
                <a:lnTo>
                  <a:pt x="465" y="13003"/>
                </a:lnTo>
                <a:lnTo>
                  <a:pt x="1858" y="13312"/>
                </a:lnTo>
                <a:lnTo>
                  <a:pt x="3406" y="13622"/>
                </a:lnTo>
                <a:lnTo>
                  <a:pt x="4800" y="13931"/>
                </a:lnTo>
                <a:lnTo>
                  <a:pt x="6347" y="14241"/>
                </a:lnTo>
                <a:lnTo>
                  <a:pt x="6657" y="14241"/>
                </a:lnTo>
                <a:lnTo>
                  <a:pt x="6812" y="13931"/>
                </a:lnTo>
                <a:lnTo>
                  <a:pt x="6812" y="13622"/>
                </a:lnTo>
                <a:lnTo>
                  <a:pt x="6502" y="13312"/>
                </a:lnTo>
                <a:lnTo>
                  <a:pt x="5109" y="13003"/>
                </a:lnTo>
                <a:lnTo>
                  <a:pt x="3561" y="12693"/>
                </a:lnTo>
                <a:lnTo>
                  <a:pt x="2168" y="12383"/>
                </a:lnTo>
                <a:lnTo>
                  <a:pt x="980" y="12146"/>
                </a:lnTo>
                <a:lnTo>
                  <a:pt x="980" y="12146"/>
                </a:lnTo>
                <a:lnTo>
                  <a:pt x="1704" y="6501"/>
                </a:lnTo>
                <a:lnTo>
                  <a:pt x="1858" y="3560"/>
                </a:lnTo>
                <a:lnTo>
                  <a:pt x="1858" y="2012"/>
                </a:lnTo>
                <a:lnTo>
                  <a:pt x="1704" y="464"/>
                </a:lnTo>
                <a:lnTo>
                  <a:pt x="1549" y="155"/>
                </a:lnTo>
                <a:lnTo>
                  <a:pt x="123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11" name="Google Shape;311;p3"/>
          <p:cNvSpPr/>
          <p:nvPr/>
        </p:nvSpPr>
        <p:spPr>
          <a:xfrm>
            <a:off x="3363410" y="5392709"/>
            <a:ext cx="46189" cy="470937"/>
          </a:xfrm>
          <a:custGeom>
            <a:avLst/>
            <a:gdLst/>
            <a:ahLst/>
            <a:cxnLst/>
            <a:rect l="l" t="t" r="r" b="b"/>
            <a:pathLst>
              <a:path w="2323" h="23685" extrusionOk="0">
                <a:moveTo>
                  <a:pt x="310" y="1"/>
                </a:moveTo>
                <a:lnTo>
                  <a:pt x="1" y="156"/>
                </a:lnTo>
                <a:lnTo>
                  <a:pt x="1" y="465"/>
                </a:lnTo>
                <a:lnTo>
                  <a:pt x="775" y="6193"/>
                </a:lnTo>
                <a:lnTo>
                  <a:pt x="1239" y="11920"/>
                </a:lnTo>
                <a:lnTo>
                  <a:pt x="1394" y="17493"/>
                </a:lnTo>
                <a:lnTo>
                  <a:pt x="1239" y="23220"/>
                </a:lnTo>
                <a:lnTo>
                  <a:pt x="1394" y="23529"/>
                </a:lnTo>
                <a:lnTo>
                  <a:pt x="1703" y="23684"/>
                </a:lnTo>
                <a:lnTo>
                  <a:pt x="2013" y="23529"/>
                </a:lnTo>
                <a:lnTo>
                  <a:pt x="2168" y="23220"/>
                </a:lnTo>
                <a:lnTo>
                  <a:pt x="2323" y="17493"/>
                </a:lnTo>
                <a:lnTo>
                  <a:pt x="2168" y="11765"/>
                </a:lnTo>
                <a:lnTo>
                  <a:pt x="1703" y="6038"/>
                </a:lnTo>
                <a:lnTo>
                  <a:pt x="775" y="310"/>
                </a:lnTo>
                <a:lnTo>
                  <a:pt x="62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12" name="Google Shape;312;p3"/>
          <p:cNvSpPr/>
          <p:nvPr/>
        </p:nvSpPr>
        <p:spPr>
          <a:xfrm>
            <a:off x="3197206" y="5845154"/>
            <a:ext cx="353983" cy="206229"/>
          </a:xfrm>
          <a:custGeom>
            <a:avLst/>
            <a:gdLst/>
            <a:ahLst/>
            <a:cxnLst/>
            <a:rect l="l" t="t" r="r" b="b"/>
            <a:pathLst>
              <a:path w="17803" h="10372" extrusionOk="0">
                <a:moveTo>
                  <a:pt x="9908" y="0"/>
                </a:moveTo>
                <a:lnTo>
                  <a:pt x="4954" y="774"/>
                </a:lnTo>
                <a:lnTo>
                  <a:pt x="3097" y="1084"/>
                </a:lnTo>
                <a:lnTo>
                  <a:pt x="2013" y="1394"/>
                </a:lnTo>
                <a:lnTo>
                  <a:pt x="1239" y="1858"/>
                </a:lnTo>
                <a:lnTo>
                  <a:pt x="620" y="2477"/>
                </a:lnTo>
                <a:lnTo>
                  <a:pt x="156" y="3096"/>
                </a:lnTo>
                <a:lnTo>
                  <a:pt x="1" y="3406"/>
                </a:lnTo>
                <a:lnTo>
                  <a:pt x="1" y="3716"/>
                </a:lnTo>
                <a:lnTo>
                  <a:pt x="1" y="4180"/>
                </a:lnTo>
                <a:lnTo>
                  <a:pt x="156" y="4489"/>
                </a:lnTo>
                <a:lnTo>
                  <a:pt x="775" y="5263"/>
                </a:lnTo>
                <a:lnTo>
                  <a:pt x="1549" y="5883"/>
                </a:lnTo>
                <a:lnTo>
                  <a:pt x="3251" y="6811"/>
                </a:lnTo>
                <a:lnTo>
                  <a:pt x="5264" y="7740"/>
                </a:lnTo>
                <a:lnTo>
                  <a:pt x="7431" y="8669"/>
                </a:lnTo>
                <a:lnTo>
                  <a:pt x="9443" y="9443"/>
                </a:lnTo>
                <a:lnTo>
                  <a:pt x="11610" y="10062"/>
                </a:lnTo>
                <a:lnTo>
                  <a:pt x="13313" y="10217"/>
                </a:lnTo>
                <a:lnTo>
                  <a:pt x="14087" y="10372"/>
                </a:lnTo>
                <a:lnTo>
                  <a:pt x="15016" y="10217"/>
                </a:lnTo>
                <a:lnTo>
                  <a:pt x="15945" y="10062"/>
                </a:lnTo>
                <a:lnTo>
                  <a:pt x="16564" y="9598"/>
                </a:lnTo>
                <a:lnTo>
                  <a:pt x="17183" y="9133"/>
                </a:lnTo>
                <a:lnTo>
                  <a:pt x="17493" y="8205"/>
                </a:lnTo>
                <a:lnTo>
                  <a:pt x="17647" y="6502"/>
                </a:lnTo>
                <a:lnTo>
                  <a:pt x="17802" y="4644"/>
                </a:lnTo>
                <a:lnTo>
                  <a:pt x="17647" y="1239"/>
                </a:lnTo>
                <a:lnTo>
                  <a:pt x="17493" y="774"/>
                </a:lnTo>
                <a:lnTo>
                  <a:pt x="16873" y="774"/>
                </a:lnTo>
                <a:lnTo>
                  <a:pt x="16719" y="1239"/>
                </a:lnTo>
                <a:lnTo>
                  <a:pt x="16873" y="3716"/>
                </a:lnTo>
                <a:lnTo>
                  <a:pt x="16719" y="6347"/>
                </a:lnTo>
                <a:lnTo>
                  <a:pt x="16564" y="7740"/>
                </a:lnTo>
                <a:lnTo>
                  <a:pt x="16409" y="8514"/>
                </a:lnTo>
                <a:lnTo>
                  <a:pt x="15945" y="8979"/>
                </a:lnTo>
                <a:lnTo>
                  <a:pt x="15171" y="9288"/>
                </a:lnTo>
                <a:lnTo>
                  <a:pt x="14397" y="9443"/>
                </a:lnTo>
                <a:lnTo>
                  <a:pt x="13623" y="9443"/>
                </a:lnTo>
                <a:lnTo>
                  <a:pt x="12849" y="9288"/>
                </a:lnTo>
                <a:lnTo>
                  <a:pt x="10991" y="8979"/>
                </a:lnTo>
                <a:lnTo>
                  <a:pt x="9134" y="8359"/>
                </a:lnTo>
                <a:lnTo>
                  <a:pt x="5728" y="6811"/>
                </a:lnTo>
                <a:lnTo>
                  <a:pt x="4180" y="6192"/>
                </a:lnTo>
                <a:lnTo>
                  <a:pt x="2632" y="5418"/>
                </a:lnTo>
                <a:lnTo>
                  <a:pt x="1858" y="4954"/>
                </a:lnTo>
                <a:lnTo>
                  <a:pt x="1239" y="4335"/>
                </a:lnTo>
                <a:lnTo>
                  <a:pt x="1084" y="4180"/>
                </a:lnTo>
                <a:lnTo>
                  <a:pt x="930" y="3870"/>
                </a:lnTo>
                <a:lnTo>
                  <a:pt x="1084" y="3406"/>
                </a:lnTo>
                <a:lnTo>
                  <a:pt x="1394" y="2942"/>
                </a:lnTo>
                <a:lnTo>
                  <a:pt x="1858" y="2632"/>
                </a:lnTo>
                <a:lnTo>
                  <a:pt x="2787" y="2168"/>
                </a:lnTo>
                <a:lnTo>
                  <a:pt x="3716" y="1858"/>
                </a:lnTo>
                <a:lnTo>
                  <a:pt x="5573" y="1548"/>
                </a:lnTo>
                <a:lnTo>
                  <a:pt x="10217" y="929"/>
                </a:lnTo>
                <a:lnTo>
                  <a:pt x="10372" y="620"/>
                </a:lnTo>
                <a:lnTo>
                  <a:pt x="10527" y="310"/>
                </a:lnTo>
                <a:lnTo>
                  <a:pt x="1021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13" name="Google Shape;313;p3"/>
          <p:cNvSpPr/>
          <p:nvPr/>
        </p:nvSpPr>
        <p:spPr>
          <a:xfrm>
            <a:off x="3674266" y="5121877"/>
            <a:ext cx="73887" cy="190840"/>
          </a:xfrm>
          <a:custGeom>
            <a:avLst/>
            <a:gdLst/>
            <a:ahLst/>
            <a:cxnLst/>
            <a:rect l="l" t="t" r="r" b="b"/>
            <a:pathLst>
              <a:path w="3716" h="9598" extrusionOk="0">
                <a:moveTo>
                  <a:pt x="2942" y="0"/>
                </a:moveTo>
                <a:lnTo>
                  <a:pt x="2787" y="310"/>
                </a:lnTo>
                <a:lnTo>
                  <a:pt x="2787" y="5727"/>
                </a:lnTo>
                <a:lnTo>
                  <a:pt x="2787" y="6501"/>
                </a:lnTo>
                <a:lnTo>
                  <a:pt x="2787" y="7121"/>
                </a:lnTo>
                <a:lnTo>
                  <a:pt x="2632" y="7430"/>
                </a:lnTo>
                <a:lnTo>
                  <a:pt x="2478" y="7585"/>
                </a:lnTo>
                <a:lnTo>
                  <a:pt x="2013" y="7740"/>
                </a:lnTo>
                <a:lnTo>
                  <a:pt x="1084" y="8359"/>
                </a:lnTo>
                <a:lnTo>
                  <a:pt x="156" y="8823"/>
                </a:lnTo>
                <a:lnTo>
                  <a:pt x="1" y="9133"/>
                </a:lnTo>
                <a:lnTo>
                  <a:pt x="1" y="9442"/>
                </a:lnTo>
                <a:lnTo>
                  <a:pt x="310" y="9597"/>
                </a:lnTo>
                <a:lnTo>
                  <a:pt x="620" y="9597"/>
                </a:lnTo>
                <a:lnTo>
                  <a:pt x="1704" y="9133"/>
                </a:lnTo>
                <a:lnTo>
                  <a:pt x="2787" y="8514"/>
                </a:lnTo>
                <a:lnTo>
                  <a:pt x="3252" y="8204"/>
                </a:lnTo>
                <a:lnTo>
                  <a:pt x="3561" y="7740"/>
                </a:lnTo>
                <a:lnTo>
                  <a:pt x="3716" y="7121"/>
                </a:lnTo>
                <a:lnTo>
                  <a:pt x="3716" y="6501"/>
                </a:lnTo>
                <a:lnTo>
                  <a:pt x="3716" y="310"/>
                </a:lnTo>
                <a:lnTo>
                  <a:pt x="3561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14" name="Google Shape;314;p3"/>
          <p:cNvSpPr/>
          <p:nvPr/>
        </p:nvSpPr>
        <p:spPr>
          <a:xfrm>
            <a:off x="3668122" y="5294227"/>
            <a:ext cx="24636" cy="507860"/>
          </a:xfrm>
          <a:custGeom>
            <a:avLst/>
            <a:gdLst/>
            <a:ahLst/>
            <a:cxnLst/>
            <a:rect l="l" t="t" r="r" b="b"/>
            <a:pathLst>
              <a:path w="1239" h="25542" extrusionOk="0">
                <a:moveTo>
                  <a:pt x="465" y="0"/>
                </a:moveTo>
                <a:lnTo>
                  <a:pt x="310" y="310"/>
                </a:lnTo>
                <a:lnTo>
                  <a:pt x="0" y="6502"/>
                </a:lnTo>
                <a:lnTo>
                  <a:pt x="0" y="12694"/>
                </a:lnTo>
                <a:lnTo>
                  <a:pt x="155" y="25077"/>
                </a:lnTo>
                <a:lnTo>
                  <a:pt x="310" y="25387"/>
                </a:lnTo>
                <a:lnTo>
                  <a:pt x="619" y="25541"/>
                </a:lnTo>
                <a:lnTo>
                  <a:pt x="929" y="25387"/>
                </a:lnTo>
                <a:lnTo>
                  <a:pt x="1084" y="25077"/>
                </a:lnTo>
                <a:lnTo>
                  <a:pt x="929" y="12694"/>
                </a:lnTo>
                <a:lnTo>
                  <a:pt x="929" y="6502"/>
                </a:lnTo>
                <a:lnTo>
                  <a:pt x="1239" y="310"/>
                </a:lnTo>
                <a:lnTo>
                  <a:pt x="123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15" name="Google Shape;315;p3"/>
          <p:cNvSpPr/>
          <p:nvPr/>
        </p:nvSpPr>
        <p:spPr>
          <a:xfrm>
            <a:off x="3532697" y="5786678"/>
            <a:ext cx="178532" cy="212393"/>
          </a:xfrm>
          <a:custGeom>
            <a:avLst/>
            <a:gdLst/>
            <a:ahLst/>
            <a:cxnLst/>
            <a:rect l="l" t="t" r="r" b="b"/>
            <a:pathLst>
              <a:path w="8979" h="10682" extrusionOk="0">
                <a:moveTo>
                  <a:pt x="7585" y="0"/>
                </a:moveTo>
                <a:lnTo>
                  <a:pt x="7276" y="155"/>
                </a:lnTo>
                <a:lnTo>
                  <a:pt x="6966" y="465"/>
                </a:lnTo>
                <a:lnTo>
                  <a:pt x="7121" y="1703"/>
                </a:lnTo>
                <a:lnTo>
                  <a:pt x="7430" y="2941"/>
                </a:lnTo>
                <a:lnTo>
                  <a:pt x="7895" y="4180"/>
                </a:lnTo>
                <a:lnTo>
                  <a:pt x="8050" y="5573"/>
                </a:lnTo>
                <a:lnTo>
                  <a:pt x="8050" y="6502"/>
                </a:lnTo>
                <a:lnTo>
                  <a:pt x="7740" y="7430"/>
                </a:lnTo>
                <a:lnTo>
                  <a:pt x="7430" y="8359"/>
                </a:lnTo>
                <a:lnTo>
                  <a:pt x="7121" y="8669"/>
                </a:lnTo>
                <a:lnTo>
                  <a:pt x="6656" y="8978"/>
                </a:lnTo>
                <a:lnTo>
                  <a:pt x="5883" y="9288"/>
                </a:lnTo>
                <a:lnTo>
                  <a:pt x="5109" y="9443"/>
                </a:lnTo>
                <a:lnTo>
                  <a:pt x="4335" y="9598"/>
                </a:lnTo>
                <a:lnTo>
                  <a:pt x="3406" y="9752"/>
                </a:lnTo>
                <a:lnTo>
                  <a:pt x="2167" y="9598"/>
                </a:lnTo>
                <a:lnTo>
                  <a:pt x="1084" y="9598"/>
                </a:lnTo>
                <a:lnTo>
                  <a:pt x="774" y="9443"/>
                </a:lnTo>
                <a:lnTo>
                  <a:pt x="310" y="9288"/>
                </a:lnTo>
                <a:lnTo>
                  <a:pt x="155" y="9598"/>
                </a:lnTo>
                <a:lnTo>
                  <a:pt x="0" y="9907"/>
                </a:lnTo>
                <a:lnTo>
                  <a:pt x="310" y="10217"/>
                </a:lnTo>
                <a:lnTo>
                  <a:pt x="774" y="10526"/>
                </a:lnTo>
                <a:lnTo>
                  <a:pt x="1548" y="10526"/>
                </a:lnTo>
                <a:lnTo>
                  <a:pt x="2787" y="10681"/>
                </a:lnTo>
                <a:lnTo>
                  <a:pt x="4025" y="10681"/>
                </a:lnTo>
                <a:lnTo>
                  <a:pt x="5573" y="10217"/>
                </a:lnTo>
                <a:lnTo>
                  <a:pt x="6347" y="10062"/>
                </a:lnTo>
                <a:lnTo>
                  <a:pt x="7121" y="9752"/>
                </a:lnTo>
                <a:lnTo>
                  <a:pt x="7740" y="9288"/>
                </a:lnTo>
                <a:lnTo>
                  <a:pt x="8204" y="8669"/>
                </a:lnTo>
                <a:lnTo>
                  <a:pt x="8514" y="8050"/>
                </a:lnTo>
                <a:lnTo>
                  <a:pt x="8669" y="7430"/>
                </a:lnTo>
                <a:lnTo>
                  <a:pt x="8978" y="6502"/>
                </a:lnTo>
                <a:lnTo>
                  <a:pt x="8978" y="5573"/>
                </a:lnTo>
                <a:lnTo>
                  <a:pt x="8824" y="4335"/>
                </a:lnTo>
                <a:lnTo>
                  <a:pt x="8514" y="3096"/>
                </a:lnTo>
                <a:lnTo>
                  <a:pt x="8050" y="1858"/>
                </a:lnTo>
                <a:lnTo>
                  <a:pt x="8050" y="1084"/>
                </a:lnTo>
                <a:lnTo>
                  <a:pt x="7895" y="465"/>
                </a:lnTo>
                <a:lnTo>
                  <a:pt x="7895" y="155"/>
                </a:lnTo>
                <a:lnTo>
                  <a:pt x="758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16" name="Google Shape;316;p3"/>
          <p:cNvSpPr/>
          <p:nvPr/>
        </p:nvSpPr>
        <p:spPr>
          <a:xfrm>
            <a:off x="3532696" y="5543524"/>
            <a:ext cx="43107" cy="338573"/>
          </a:xfrm>
          <a:custGeom>
            <a:avLst/>
            <a:gdLst/>
            <a:ahLst/>
            <a:cxnLst/>
            <a:rect l="l" t="t" r="r" b="b"/>
            <a:pathLst>
              <a:path w="2168" h="17028" extrusionOk="0">
                <a:moveTo>
                  <a:pt x="1239" y="8592"/>
                </a:moveTo>
                <a:lnTo>
                  <a:pt x="1239" y="9443"/>
                </a:lnTo>
                <a:lnTo>
                  <a:pt x="1239" y="11146"/>
                </a:lnTo>
                <a:lnTo>
                  <a:pt x="1239" y="11920"/>
                </a:lnTo>
                <a:lnTo>
                  <a:pt x="1101" y="12194"/>
                </a:lnTo>
                <a:lnTo>
                  <a:pt x="1239" y="8592"/>
                </a:lnTo>
                <a:close/>
                <a:moveTo>
                  <a:pt x="1239" y="1"/>
                </a:moveTo>
                <a:lnTo>
                  <a:pt x="774" y="156"/>
                </a:lnTo>
                <a:lnTo>
                  <a:pt x="620" y="310"/>
                </a:lnTo>
                <a:lnTo>
                  <a:pt x="620" y="465"/>
                </a:lnTo>
                <a:lnTo>
                  <a:pt x="0" y="16718"/>
                </a:lnTo>
                <a:lnTo>
                  <a:pt x="155" y="17028"/>
                </a:lnTo>
                <a:lnTo>
                  <a:pt x="774" y="17028"/>
                </a:lnTo>
                <a:lnTo>
                  <a:pt x="929" y="16718"/>
                </a:lnTo>
                <a:lnTo>
                  <a:pt x="1035" y="13927"/>
                </a:lnTo>
                <a:lnTo>
                  <a:pt x="1858" y="12694"/>
                </a:lnTo>
                <a:lnTo>
                  <a:pt x="2013" y="11920"/>
                </a:lnTo>
                <a:lnTo>
                  <a:pt x="2167" y="11146"/>
                </a:lnTo>
                <a:lnTo>
                  <a:pt x="2167" y="8824"/>
                </a:lnTo>
                <a:lnTo>
                  <a:pt x="2167" y="6502"/>
                </a:lnTo>
                <a:lnTo>
                  <a:pt x="2013" y="1858"/>
                </a:lnTo>
                <a:lnTo>
                  <a:pt x="2013" y="1239"/>
                </a:lnTo>
                <a:lnTo>
                  <a:pt x="1858" y="620"/>
                </a:lnTo>
                <a:lnTo>
                  <a:pt x="1703" y="310"/>
                </a:lnTo>
                <a:lnTo>
                  <a:pt x="1548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17" name="Google Shape;317;p3"/>
          <p:cNvSpPr/>
          <p:nvPr/>
        </p:nvSpPr>
        <p:spPr>
          <a:xfrm>
            <a:off x="3218760" y="4657125"/>
            <a:ext cx="21553" cy="95420"/>
          </a:xfrm>
          <a:custGeom>
            <a:avLst/>
            <a:gdLst/>
            <a:ahLst/>
            <a:cxnLst/>
            <a:rect l="l" t="t" r="r" b="b"/>
            <a:pathLst>
              <a:path w="1084" h="4799" extrusionOk="0">
                <a:moveTo>
                  <a:pt x="310" y="0"/>
                </a:moveTo>
                <a:lnTo>
                  <a:pt x="155" y="465"/>
                </a:lnTo>
                <a:lnTo>
                  <a:pt x="0" y="4334"/>
                </a:lnTo>
                <a:lnTo>
                  <a:pt x="155" y="4644"/>
                </a:lnTo>
                <a:lnTo>
                  <a:pt x="465" y="4799"/>
                </a:lnTo>
                <a:lnTo>
                  <a:pt x="774" y="4644"/>
                </a:lnTo>
                <a:lnTo>
                  <a:pt x="929" y="4334"/>
                </a:lnTo>
                <a:lnTo>
                  <a:pt x="1084" y="465"/>
                </a:lnTo>
                <a:lnTo>
                  <a:pt x="929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18" name="Google Shape;318;p3"/>
          <p:cNvSpPr/>
          <p:nvPr/>
        </p:nvSpPr>
        <p:spPr>
          <a:xfrm>
            <a:off x="3104867" y="4734074"/>
            <a:ext cx="175471" cy="464753"/>
          </a:xfrm>
          <a:custGeom>
            <a:avLst/>
            <a:gdLst/>
            <a:ahLst/>
            <a:cxnLst/>
            <a:rect l="l" t="t" r="r" b="b"/>
            <a:pathLst>
              <a:path w="8825" h="23374" extrusionOk="0">
                <a:moveTo>
                  <a:pt x="6038" y="0"/>
                </a:moveTo>
                <a:lnTo>
                  <a:pt x="5728" y="310"/>
                </a:lnTo>
                <a:lnTo>
                  <a:pt x="3716" y="8514"/>
                </a:lnTo>
                <a:lnTo>
                  <a:pt x="2632" y="12538"/>
                </a:lnTo>
                <a:lnTo>
                  <a:pt x="2323" y="13467"/>
                </a:lnTo>
                <a:lnTo>
                  <a:pt x="2013" y="14396"/>
                </a:lnTo>
                <a:lnTo>
                  <a:pt x="1394" y="15015"/>
                </a:lnTo>
                <a:lnTo>
                  <a:pt x="775" y="15634"/>
                </a:lnTo>
                <a:lnTo>
                  <a:pt x="465" y="16408"/>
                </a:lnTo>
                <a:lnTo>
                  <a:pt x="156" y="17027"/>
                </a:lnTo>
                <a:lnTo>
                  <a:pt x="1" y="17801"/>
                </a:lnTo>
                <a:lnTo>
                  <a:pt x="156" y="18575"/>
                </a:lnTo>
                <a:lnTo>
                  <a:pt x="465" y="20123"/>
                </a:lnTo>
                <a:lnTo>
                  <a:pt x="1085" y="21671"/>
                </a:lnTo>
                <a:lnTo>
                  <a:pt x="1394" y="22290"/>
                </a:lnTo>
                <a:lnTo>
                  <a:pt x="2013" y="22755"/>
                </a:lnTo>
                <a:lnTo>
                  <a:pt x="2787" y="23064"/>
                </a:lnTo>
                <a:lnTo>
                  <a:pt x="3561" y="23064"/>
                </a:lnTo>
                <a:lnTo>
                  <a:pt x="5264" y="23374"/>
                </a:lnTo>
                <a:lnTo>
                  <a:pt x="6038" y="23374"/>
                </a:lnTo>
                <a:lnTo>
                  <a:pt x="6812" y="23064"/>
                </a:lnTo>
                <a:lnTo>
                  <a:pt x="7121" y="22755"/>
                </a:lnTo>
                <a:lnTo>
                  <a:pt x="7586" y="22445"/>
                </a:lnTo>
                <a:lnTo>
                  <a:pt x="8050" y="21516"/>
                </a:lnTo>
                <a:lnTo>
                  <a:pt x="8669" y="20742"/>
                </a:lnTo>
                <a:lnTo>
                  <a:pt x="8824" y="20278"/>
                </a:lnTo>
                <a:lnTo>
                  <a:pt x="8824" y="19814"/>
                </a:lnTo>
                <a:lnTo>
                  <a:pt x="8515" y="19504"/>
                </a:lnTo>
                <a:lnTo>
                  <a:pt x="8205" y="19504"/>
                </a:lnTo>
                <a:lnTo>
                  <a:pt x="7895" y="19659"/>
                </a:lnTo>
                <a:lnTo>
                  <a:pt x="7895" y="20123"/>
                </a:lnTo>
                <a:lnTo>
                  <a:pt x="7741" y="20433"/>
                </a:lnTo>
                <a:lnTo>
                  <a:pt x="7431" y="20897"/>
                </a:lnTo>
                <a:lnTo>
                  <a:pt x="6812" y="21826"/>
                </a:lnTo>
                <a:lnTo>
                  <a:pt x="6502" y="22136"/>
                </a:lnTo>
                <a:lnTo>
                  <a:pt x="6193" y="22290"/>
                </a:lnTo>
                <a:lnTo>
                  <a:pt x="5574" y="22445"/>
                </a:lnTo>
                <a:lnTo>
                  <a:pt x="5109" y="22445"/>
                </a:lnTo>
                <a:lnTo>
                  <a:pt x="4026" y="22290"/>
                </a:lnTo>
                <a:lnTo>
                  <a:pt x="2787" y="22136"/>
                </a:lnTo>
                <a:lnTo>
                  <a:pt x="2323" y="21826"/>
                </a:lnTo>
                <a:lnTo>
                  <a:pt x="2013" y="21516"/>
                </a:lnTo>
                <a:lnTo>
                  <a:pt x="1549" y="20588"/>
                </a:lnTo>
                <a:lnTo>
                  <a:pt x="1239" y="19659"/>
                </a:lnTo>
                <a:lnTo>
                  <a:pt x="1085" y="18730"/>
                </a:lnTo>
                <a:lnTo>
                  <a:pt x="930" y="17801"/>
                </a:lnTo>
                <a:lnTo>
                  <a:pt x="1239" y="16873"/>
                </a:lnTo>
                <a:lnTo>
                  <a:pt x="1549" y="16408"/>
                </a:lnTo>
                <a:lnTo>
                  <a:pt x="1858" y="15944"/>
                </a:lnTo>
                <a:lnTo>
                  <a:pt x="2323" y="15479"/>
                </a:lnTo>
                <a:lnTo>
                  <a:pt x="2787" y="14705"/>
                </a:lnTo>
                <a:lnTo>
                  <a:pt x="3097" y="13931"/>
                </a:lnTo>
                <a:lnTo>
                  <a:pt x="3406" y="13157"/>
                </a:lnTo>
                <a:lnTo>
                  <a:pt x="4490" y="8978"/>
                </a:lnTo>
                <a:lnTo>
                  <a:pt x="6657" y="619"/>
                </a:lnTo>
                <a:lnTo>
                  <a:pt x="6657" y="155"/>
                </a:lnTo>
                <a:lnTo>
                  <a:pt x="634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19" name="Google Shape;319;p3"/>
          <p:cNvSpPr/>
          <p:nvPr/>
        </p:nvSpPr>
        <p:spPr>
          <a:xfrm>
            <a:off x="3212595" y="4583258"/>
            <a:ext cx="209312" cy="104665"/>
          </a:xfrm>
          <a:custGeom>
            <a:avLst/>
            <a:gdLst/>
            <a:ahLst/>
            <a:cxnLst/>
            <a:rect l="l" t="t" r="r" b="b"/>
            <a:pathLst>
              <a:path w="10527" h="5264" extrusionOk="0">
                <a:moveTo>
                  <a:pt x="9753" y="0"/>
                </a:moveTo>
                <a:lnTo>
                  <a:pt x="9598" y="310"/>
                </a:lnTo>
                <a:lnTo>
                  <a:pt x="9134" y="1703"/>
                </a:lnTo>
                <a:lnTo>
                  <a:pt x="8514" y="3096"/>
                </a:lnTo>
                <a:lnTo>
                  <a:pt x="8205" y="3715"/>
                </a:lnTo>
                <a:lnTo>
                  <a:pt x="8050" y="4180"/>
                </a:lnTo>
                <a:lnTo>
                  <a:pt x="7740" y="4334"/>
                </a:lnTo>
                <a:lnTo>
                  <a:pt x="6347" y="4334"/>
                </a:lnTo>
                <a:lnTo>
                  <a:pt x="4954" y="4180"/>
                </a:lnTo>
                <a:lnTo>
                  <a:pt x="3406" y="4025"/>
                </a:lnTo>
                <a:lnTo>
                  <a:pt x="2013" y="3715"/>
                </a:lnTo>
                <a:lnTo>
                  <a:pt x="775" y="3251"/>
                </a:lnTo>
                <a:lnTo>
                  <a:pt x="310" y="3251"/>
                </a:lnTo>
                <a:lnTo>
                  <a:pt x="156" y="3406"/>
                </a:lnTo>
                <a:lnTo>
                  <a:pt x="1" y="3715"/>
                </a:lnTo>
                <a:lnTo>
                  <a:pt x="310" y="4025"/>
                </a:lnTo>
                <a:lnTo>
                  <a:pt x="1858" y="4644"/>
                </a:lnTo>
                <a:lnTo>
                  <a:pt x="3561" y="4954"/>
                </a:lnTo>
                <a:lnTo>
                  <a:pt x="5109" y="5108"/>
                </a:lnTo>
                <a:lnTo>
                  <a:pt x="6812" y="5263"/>
                </a:lnTo>
                <a:lnTo>
                  <a:pt x="8050" y="5263"/>
                </a:lnTo>
                <a:lnTo>
                  <a:pt x="8360" y="5108"/>
                </a:lnTo>
                <a:lnTo>
                  <a:pt x="8669" y="4799"/>
                </a:lnTo>
                <a:lnTo>
                  <a:pt x="8824" y="4489"/>
                </a:lnTo>
                <a:lnTo>
                  <a:pt x="9134" y="3870"/>
                </a:lnTo>
                <a:lnTo>
                  <a:pt x="9908" y="2322"/>
                </a:lnTo>
                <a:lnTo>
                  <a:pt x="10527" y="619"/>
                </a:lnTo>
                <a:lnTo>
                  <a:pt x="10372" y="310"/>
                </a:lnTo>
                <a:lnTo>
                  <a:pt x="1021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20" name="Google Shape;320;p3"/>
          <p:cNvSpPr/>
          <p:nvPr/>
        </p:nvSpPr>
        <p:spPr>
          <a:xfrm>
            <a:off x="3249538" y="4672515"/>
            <a:ext cx="113892" cy="486307"/>
          </a:xfrm>
          <a:custGeom>
            <a:avLst/>
            <a:gdLst/>
            <a:ahLst/>
            <a:cxnLst/>
            <a:rect l="l" t="t" r="r" b="b"/>
            <a:pathLst>
              <a:path w="5728" h="24458" extrusionOk="0">
                <a:moveTo>
                  <a:pt x="5263" y="0"/>
                </a:moveTo>
                <a:lnTo>
                  <a:pt x="4954" y="155"/>
                </a:lnTo>
                <a:lnTo>
                  <a:pt x="4799" y="465"/>
                </a:lnTo>
                <a:lnTo>
                  <a:pt x="4025" y="6501"/>
                </a:lnTo>
                <a:lnTo>
                  <a:pt x="3096" y="12384"/>
                </a:lnTo>
                <a:lnTo>
                  <a:pt x="1703" y="18111"/>
                </a:lnTo>
                <a:lnTo>
                  <a:pt x="0" y="23838"/>
                </a:lnTo>
                <a:lnTo>
                  <a:pt x="155" y="24303"/>
                </a:lnTo>
                <a:lnTo>
                  <a:pt x="310" y="24458"/>
                </a:lnTo>
                <a:lnTo>
                  <a:pt x="774" y="24458"/>
                </a:lnTo>
                <a:lnTo>
                  <a:pt x="929" y="24148"/>
                </a:lnTo>
                <a:lnTo>
                  <a:pt x="2632" y="18266"/>
                </a:lnTo>
                <a:lnTo>
                  <a:pt x="4025" y="12384"/>
                </a:lnTo>
                <a:lnTo>
                  <a:pt x="4954" y="6501"/>
                </a:lnTo>
                <a:lnTo>
                  <a:pt x="5728" y="465"/>
                </a:lnTo>
                <a:lnTo>
                  <a:pt x="5573" y="155"/>
                </a:lnTo>
                <a:lnTo>
                  <a:pt x="5263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21" name="Google Shape;321;p3"/>
          <p:cNvSpPr/>
          <p:nvPr/>
        </p:nvSpPr>
        <p:spPr>
          <a:xfrm>
            <a:off x="4406789" y="5241894"/>
            <a:ext cx="27737" cy="440157"/>
          </a:xfrm>
          <a:custGeom>
            <a:avLst/>
            <a:gdLst/>
            <a:ahLst/>
            <a:cxnLst/>
            <a:rect l="l" t="t" r="r" b="b"/>
            <a:pathLst>
              <a:path w="1395" h="22137" extrusionOk="0">
                <a:moveTo>
                  <a:pt x="620" y="1"/>
                </a:moveTo>
                <a:lnTo>
                  <a:pt x="465" y="311"/>
                </a:lnTo>
                <a:lnTo>
                  <a:pt x="1" y="10991"/>
                </a:lnTo>
                <a:lnTo>
                  <a:pt x="1" y="21672"/>
                </a:lnTo>
                <a:lnTo>
                  <a:pt x="156" y="21982"/>
                </a:lnTo>
                <a:lnTo>
                  <a:pt x="465" y="22136"/>
                </a:lnTo>
                <a:lnTo>
                  <a:pt x="775" y="21982"/>
                </a:lnTo>
                <a:lnTo>
                  <a:pt x="930" y="21672"/>
                </a:lnTo>
                <a:lnTo>
                  <a:pt x="930" y="10991"/>
                </a:lnTo>
                <a:lnTo>
                  <a:pt x="1394" y="311"/>
                </a:lnTo>
                <a:lnTo>
                  <a:pt x="123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22" name="Google Shape;322;p3"/>
          <p:cNvSpPr/>
          <p:nvPr/>
        </p:nvSpPr>
        <p:spPr>
          <a:xfrm>
            <a:off x="4437567" y="3733783"/>
            <a:ext cx="381680" cy="246235"/>
          </a:xfrm>
          <a:custGeom>
            <a:avLst/>
            <a:gdLst/>
            <a:ahLst/>
            <a:cxnLst/>
            <a:rect l="l" t="t" r="r" b="b"/>
            <a:pathLst>
              <a:path w="19196" h="12384" extrusionOk="0">
                <a:moveTo>
                  <a:pt x="11146" y="0"/>
                </a:moveTo>
                <a:lnTo>
                  <a:pt x="9443" y="155"/>
                </a:lnTo>
                <a:lnTo>
                  <a:pt x="7895" y="619"/>
                </a:lnTo>
                <a:lnTo>
                  <a:pt x="7121" y="929"/>
                </a:lnTo>
                <a:lnTo>
                  <a:pt x="6347" y="1239"/>
                </a:lnTo>
                <a:lnTo>
                  <a:pt x="4490" y="2322"/>
                </a:lnTo>
                <a:lnTo>
                  <a:pt x="2632" y="3560"/>
                </a:lnTo>
                <a:lnTo>
                  <a:pt x="1704" y="4180"/>
                </a:lnTo>
                <a:lnTo>
                  <a:pt x="930" y="4954"/>
                </a:lnTo>
                <a:lnTo>
                  <a:pt x="465" y="5882"/>
                </a:lnTo>
                <a:lnTo>
                  <a:pt x="1" y="6811"/>
                </a:lnTo>
                <a:lnTo>
                  <a:pt x="1" y="7585"/>
                </a:lnTo>
                <a:lnTo>
                  <a:pt x="1" y="8359"/>
                </a:lnTo>
                <a:lnTo>
                  <a:pt x="310" y="9133"/>
                </a:lnTo>
                <a:lnTo>
                  <a:pt x="620" y="9907"/>
                </a:lnTo>
                <a:lnTo>
                  <a:pt x="1549" y="11145"/>
                </a:lnTo>
                <a:lnTo>
                  <a:pt x="2632" y="12384"/>
                </a:lnTo>
                <a:lnTo>
                  <a:pt x="2942" y="12384"/>
                </a:lnTo>
                <a:lnTo>
                  <a:pt x="3251" y="12229"/>
                </a:lnTo>
                <a:lnTo>
                  <a:pt x="3406" y="11919"/>
                </a:lnTo>
                <a:lnTo>
                  <a:pt x="3251" y="11610"/>
                </a:lnTo>
                <a:lnTo>
                  <a:pt x="2323" y="10681"/>
                </a:lnTo>
                <a:lnTo>
                  <a:pt x="1549" y="9597"/>
                </a:lnTo>
                <a:lnTo>
                  <a:pt x="1239" y="9133"/>
                </a:lnTo>
                <a:lnTo>
                  <a:pt x="930" y="8514"/>
                </a:lnTo>
                <a:lnTo>
                  <a:pt x="930" y="7895"/>
                </a:lnTo>
                <a:lnTo>
                  <a:pt x="930" y="7121"/>
                </a:lnTo>
                <a:lnTo>
                  <a:pt x="1239" y="6347"/>
                </a:lnTo>
                <a:lnTo>
                  <a:pt x="1704" y="5573"/>
                </a:lnTo>
                <a:lnTo>
                  <a:pt x="2323" y="4954"/>
                </a:lnTo>
                <a:lnTo>
                  <a:pt x="3097" y="4334"/>
                </a:lnTo>
                <a:lnTo>
                  <a:pt x="4645" y="3406"/>
                </a:lnTo>
                <a:lnTo>
                  <a:pt x="6347" y="2322"/>
                </a:lnTo>
                <a:lnTo>
                  <a:pt x="7431" y="1858"/>
                </a:lnTo>
                <a:lnTo>
                  <a:pt x="8514" y="1393"/>
                </a:lnTo>
                <a:lnTo>
                  <a:pt x="10062" y="1084"/>
                </a:lnTo>
                <a:lnTo>
                  <a:pt x="11610" y="929"/>
                </a:lnTo>
                <a:lnTo>
                  <a:pt x="13468" y="1239"/>
                </a:lnTo>
                <a:lnTo>
                  <a:pt x="15325" y="1703"/>
                </a:lnTo>
                <a:lnTo>
                  <a:pt x="16254" y="2012"/>
                </a:lnTo>
                <a:lnTo>
                  <a:pt x="17028" y="2477"/>
                </a:lnTo>
                <a:lnTo>
                  <a:pt x="17802" y="3096"/>
                </a:lnTo>
                <a:lnTo>
                  <a:pt x="18421" y="3715"/>
                </a:lnTo>
                <a:lnTo>
                  <a:pt x="18731" y="3870"/>
                </a:lnTo>
                <a:lnTo>
                  <a:pt x="19040" y="3715"/>
                </a:lnTo>
                <a:lnTo>
                  <a:pt x="19195" y="3406"/>
                </a:lnTo>
                <a:lnTo>
                  <a:pt x="19195" y="3096"/>
                </a:lnTo>
                <a:lnTo>
                  <a:pt x="18421" y="2477"/>
                </a:lnTo>
                <a:lnTo>
                  <a:pt x="17802" y="1858"/>
                </a:lnTo>
                <a:lnTo>
                  <a:pt x="16254" y="929"/>
                </a:lnTo>
                <a:lnTo>
                  <a:pt x="14551" y="465"/>
                </a:lnTo>
                <a:lnTo>
                  <a:pt x="12849" y="155"/>
                </a:lnTo>
                <a:lnTo>
                  <a:pt x="11146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23" name="Google Shape;323;p3"/>
          <p:cNvSpPr/>
          <p:nvPr/>
        </p:nvSpPr>
        <p:spPr>
          <a:xfrm>
            <a:off x="4791532" y="3792259"/>
            <a:ext cx="255481" cy="483224"/>
          </a:xfrm>
          <a:custGeom>
            <a:avLst/>
            <a:gdLst/>
            <a:ahLst/>
            <a:cxnLst/>
            <a:rect l="l" t="t" r="r" b="b"/>
            <a:pathLst>
              <a:path w="12849" h="24303" extrusionOk="0">
                <a:moveTo>
                  <a:pt x="2322" y="0"/>
                </a:moveTo>
                <a:lnTo>
                  <a:pt x="1703" y="310"/>
                </a:lnTo>
                <a:lnTo>
                  <a:pt x="1084" y="465"/>
                </a:lnTo>
                <a:lnTo>
                  <a:pt x="619" y="929"/>
                </a:lnTo>
                <a:lnTo>
                  <a:pt x="465" y="1239"/>
                </a:lnTo>
                <a:lnTo>
                  <a:pt x="619" y="1548"/>
                </a:lnTo>
                <a:lnTo>
                  <a:pt x="929" y="1703"/>
                </a:lnTo>
                <a:lnTo>
                  <a:pt x="1238" y="1548"/>
                </a:lnTo>
                <a:lnTo>
                  <a:pt x="1858" y="1084"/>
                </a:lnTo>
                <a:lnTo>
                  <a:pt x="2632" y="929"/>
                </a:lnTo>
                <a:lnTo>
                  <a:pt x="3406" y="929"/>
                </a:lnTo>
                <a:lnTo>
                  <a:pt x="4180" y="1084"/>
                </a:lnTo>
                <a:lnTo>
                  <a:pt x="4799" y="1393"/>
                </a:lnTo>
                <a:lnTo>
                  <a:pt x="5418" y="1858"/>
                </a:lnTo>
                <a:lnTo>
                  <a:pt x="6037" y="2477"/>
                </a:lnTo>
                <a:lnTo>
                  <a:pt x="6501" y="3096"/>
                </a:lnTo>
                <a:lnTo>
                  <a:pt x="6811" y="3870"/>
                </a:lnTo>
                <a:lnTo>
                  <a:pt x="7121" y="4799"/>
                </a:lnTo>
                <a:lnTo>
                  <a:pt x="7275" y="6502"/>
                </a:lnTo>
                <a:lnTo>
                  <a:pt x="7275" y="8359"/>
                </a:lnTo>
                <a:lnTo>
                  <a:pt x="7275" y="10217"/>
                </a:lnTo>
                <a:lnTo>
                  <a:pt x="7275" y="11765"/>
                </a:lnTo>
                <a:lnTo>
                  <a:pt x="7430" y="13312"/>
                </a:lnTo>
                <a:lnTo>
                  <a:pt x="7740" y="14860"/>
                </a:lnTo>
                <a:lnTo>
                  <a:pt x="8049" y="16254"/>
                </a:lnTo>
                <a:lnTo>
                  <a:pt x="8823" y="17647"/>
                </a:lnTo>
                <a:lnTo>
                  <a:pt x="9597" y="18885"/>
                </a:lnTo>
                <a:lnTo>
                  <a:pt x="10836" y="19969"/>
                </a:lnTo>
                <a:lnTo>
                  <a:pt x="11455" y="20433"/>
                </a:lnTo>
                <a:lnTo>
                  <a:pt x="11558" y="20474"/>
                </a:lnTo>
                <a:lnTo>
                  <a:pt x="11558" y="20474"/>
                </a:lnTo>
                <a:lnTo>
                  <a:pt x="11145" y="21052"/>
                </a:lnTo>
                <a:lnTo>
                  <a:pt x="10371" y="21826"/>
                </a:lnTo>
                <a:lnTo>
                  <a:pt x="9288" y="22600"/>
                </a:lnTo>
                <a:lnTo>
                  <a:pt x="8049" y="23064"/>
                </a:lnTo>
                <a:lnTo>
                  <a:pt x="6966" y="23374"/>
                </a:lnTo>
                <a:lnTo>
                  <a:pt x="5728" y="23374"/>
                </a:lnTo>
                <a:lnTo>
                  <a:pt x="4489" y="23064"/>
                </a:lnTo>
                <a:lnTo>
                  <a:pt x="3406" y="22291"/>
                </a:lnTo>
                <a:lnTo>
                  <a:pt x="2632" y="21362"/>
                </a:lnTo>
                <a:lnTo>
                  <a:pt x="1858" y="20433"/>
                </a:lnTo>
                <a:lnTo>
                  <a:pt x="1393" y="19195"/>
                </a:lnTo>
                <a:lnTo>
                  <a:pt x="1084" y="17956"/>
                </a:lnTo>
                <a:lnTo>
                  <a:pt x="929" y="16718"/>
                </a:lnTo>
                <a:lnTo>
                  <a:pt x="929" y="15480"/>
                </a:lnTo>
                <a:lnTo>
                  <a:pt x="929" y="13003"/>
                </a:lnTo>
                <a:lnTo>
                  <a:pt x="774" y="12693"/>
                </a:lnTo>
                <a:lnTo>
                  <a:pt x="465" y="12539"/>
                </a:lnTo>
                <a:lnTo>
                  <a:pt x="155" y="12693"/>
                </a:lnTo>
                <a:lnTo>
                  <a:pt x="0" y="13003"/>
                </a:lnTo>
                <a:lnTo>
                  <a:pt x="0" y="15944"/>
                </a:lnTo>
                <a:lnTo>
                  <a:pt x="155" y="17337"/>
                </a:lnTo>
                <a:lnTo>
                  <a:pt x="310" y="18730"/>
                </a:lnTo>
                <a:lnTo>
                  <a:pt x="774" y="20123"/>
                </a:lnTo>
                <a:lnTo>
                  <a:pt x="1393" y="21362"/>
                </a:lnTo>
                <a:lnTo>
                  <a:pt x="2322" y="22445"/>
                </a:lnTo>
                <a:lnTo>
                  <a:pt x="3406" y="23529"/>
                </a:lnTo>
                <a:lnTo>
                  <a:pt x="4644" y="23993"/>
                </a:lnTo>
                <a:lnTo>
                  <a:pt x="6037" y="24303"/>
                </a:lnTo>
                <a:lnTo>
                  <a:pt x="7275" y="24303"/>
                </a:lnTo>
                <a:lnTo>
                  <a:pt x="8669" y="23838"/>
                </a:lnTo>
                <a:lnTo>
                  <a:pt x="9907" y="23374"/>
                </a:lnTo>
                <a:lnTo>
                  <a:pt x="10991" y="22600"/>
                </a:lnTo>
                <a:lnTo>
                  <a:pt x="11919" y="21671"/>
                </a:lnTo>
                <a:lnTo>
                  <a:pt x="12693" y="20588"/>
                </a:lnTo>
                <a:lnTo>
                  <a:pt x="12848" y="20278"/>
                </a:lnTo>
                <a:lnTo>
                  <a:pt x="12693" y="20123"/>
                </a:lnTo>
                <a:lnTo>
                  <a:pt x="12384" y="19814"/>
                </a:lnTo>
                <a:lnTo>
                  <a:pt x="11610" y="19349"/>
                </a:lnTo>
                <a:lnTo>
                  <a:pt x="10836" y="18885"/>
                </a:lnTo>
                <a:lnTo>
                  <a:pt x="10217" y="18266"/>
                </a:lnTo>
                <a:lnTo>
                  <a:pt x="9752" y="17492"/>
                </a:lnTo>
                <a:lnTo>
                  <a:pt x="9288" y="16718"/>
                </a:lnTo>
                <a:lnTo>
                  <a:pt x="8823" y="15789"/>
                </a:lnTo>
                <a:lnTo>
                  <a:pt x="8359" y="14086"/>
                </a:lnTo>
                <a:lnTo>
                  <a:pt x="8204" y="12074"/>
                </a:lnTo>
                <a:lnTo>
                  <a:pt x="8204" y="10062"/>
                </a:lnTo>
                <a:lnTo>
                  <a:pt x="8359" y="8050"/>
                </a:lnTo>
                <a:lnTo>
                  <a:pt x="8204" y="6037"/>
                </a:lnTo>
                <a:lnTo>
                  <a:pt x="7895" y="4489"/>
                </a:lnTo>
                <a:lnTo>
                  <a:pt x="7430" y="3096"/>
                </a:lnTo>
                <a:lnTo>
                  <a:pt x="7121" y="2477"/>
                </a:lnTo>
                <a:lnTo>
                  <a:pt x="6656" y="1858"/>
                </a:lnTo>
                <a:lnTo>
                  <a:pt x="6192" y="1239"/>
                </a:lnTo>
                <a:lnTo>
                  <a:pt x="5573" y="774"/>
                </a:lnTo>
                <a:lnTo>
                  <a:pt x="4954" y="465"/>
                </a:lnTo>
                <a:lnTo>
                  <a:pt x="4334" y="155"/>
                </a:lnTo>
                <a:lnTo>
                  <a:pt x="371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24" name="Google Shape;324;p3"/>
          <p:cNvSpPr/>
          <p:nvPr/>
        </p:nvSpPr>
        <p:spPr>
          <a:xfrm>
            <a:off x="4483736" y="3964608"/>
            <a:ext cx="218557" cy="347819"/>
          </a:xfrm>
          <a:custGeom>
            <a:avLst/>
            <a:gdLst/>
            <a:ahLst/>
            <a:cxnLst/>
            <a:rect l="l" t="t" r="r" b="b"/>
            <a:pathLst>
              <a:path w="10992" h="17493" extrusionOk="0">
                <a:moveTo>
                  <a:pt x="620" y="1"/>
                </a:moveTo>
                <a:lnTo>
                  <a:pt x="310" y="155"/>
                </a:lnTo>
                <a:lnTo>
                  <a:pt x="310" y="620"/>
                </a:lnTo>
                <a:lnTo>
                  <a:pt x="620" y="2013"/>
                </a:lnTo>
                <a:lnTo>
                  <a:pt x="775" y="2787"/>
                </a:lnTo>
                <a:lnTo>
                  <a:pt x="620" y="3561"/>
                </a:lnTo>
                <a:lnTo>
                  <a:pt x="156" y="4644"/>
                </a:lnTo>
                <a:lnTo>
                  <a:pt x="1" y="5264"/>
                </a:lnTo>
                <a:lnTo>
                  <a:pt x="1" y="5728"/>
                </a:lnTo>
                <a:lnTo>
                  <a:pt x="1" y="6347"/>
                </a:lnTo>
                <a:lnTo>
                  <a:pt x="156" y="6966"/>
                </a:lnTo>
                <a:lnTo>
                  <a:pt x="465" y="8050"/>
                </a:lnTo>
                <a:lnTo>
                  <a:pt x="1084" y="9133"/>
                </a:lnTo>
                <a:lnTo>
                  <a:pt x="1703" y="10217"/>
                </a:lnTo>
                <a:lnTo>
                  <a:pt x="2323" y="11146"/>
                </a:lnTo>
                <a:lnTo>
                  <a:pt x="2942" y="12075"/>
                </a:lnTo>
                <a:lnTo>
                  <a:pt x="3251" y="12384"/>
                </a:lnTo>
                <a:lnTo>
                  <a:pt x="3716" y="12849"/>
                </a:lnTo>
                <a:lnTo>
                  <a:pt x="4180" y="13003"/>
                </a:lnTo>
                <a:lnTo>
                  <a:pt x="4645" y="13158"/>
                </a:lnTo>
                <a:lnTo>
                  <a:pt x="5264" y="13158"/>
                </a:lnTo>
                <a:lnTo>
                  <a:pt x="5728" y="13003"/>
                </a:lnTo>
                <a:lnTo>
                  <a:pt x="6812" y="12694"/>
                </a:lnTo>
                <a:lnTo>
                  <a:pt x="9303" y="11907"/>
                </a:lnTo>
                <a:lnTo>
                  <a:pt x="9303" y="11907"/>
                </a:lnTo>
                <a:lnTo>
                  <a:pt x="9598" y="12694"/>
                </a:lnTo>
                <a:lnTo>
                  <a:pt x="9908" y="13777"/>
                </a:lnTo>
                <a:lnTo>
                  <a:pt x="10062" y="14396"/>
                </a:lnTo>
                <a:lnTo>
                  <a:pt x="9908" y="14861"/>
                </a:lnTo>
                <a:lnTo>
                  <a:pt x="9753" y="15325"/>
                </a:lnTo>
                <a:lnTo>
                  <a:pt x="9443" y="15635"/>
                </a:lnTo>
                <a:lnTo>
                  <a:pt x="8669" y="16254"/>
                </a:lnTo>
                <a:lnTo>
                  <a:pt x="7740" y="16718"/>
                </a:lnTo>
                <a:lnTo>
                  <a:pt x="7586" y="16873"/>
                </a:lnTo>
                <a:lnTo>
                  <a:pt x="7431" y="17183"/>
                </a:lnTo>
                <a:lnTo>
                  <a:pt x="7740" y="17492"/>
                </a:lnTo>
                <a:lnTo>
                  <a:pt x="8050" y="17492"/>
                </a:lnTo>
                <a:lnTo>
                  <a:pt x="9134" y="17028"/>
                </a:lnTo>
                <a:lnTo>
                  <a:pt x="10062" y="16409"/>
                </a:lnTo>
                <a:lnTo>
                  <a:pt x="10372" y="15944"/>
                </a:lnTo>
                <a:lnTo>
                  <a:pt x="10682" y="15480"/>
                </a:lnTo>
                <a:lnTo>
                  <a:pt x="10836" y="14861"/>
                </a:lnTo>
                <a:lnTo>
                  <a:pt x="10991" y="14242"/>
                </a:lnTo>
                <a:lnTo>
                  <a:pt x="10836" y="13468"/>
                </a:lnTo>
                <a:lnTo>
                  <a:pt x="10527" y="12694"/>
                </a:lnTo>
                <a:lnTo>
                  <a:pt x="10217" y="11920"/>
                </a:lnTo>
                <a:lnTo>
                  <a:pt x="10062" y="11146"/>
                </a:lnTo>
                <a:lnTo>
                  <a:pt x="9753" y="10991"/>
                </a:lnTo>
                <a:lnTo>
                  <a:pt x="9443" y="10836"/>
                </a:lnTo>
                <a:lnTo>
                  <a:pt x="7121" y="11610"/>
                </a:lnTo>
                <a:lnTo>
                  <a:pt x="6038" y="12075"/>
                </a:lnTo>
                <a:lnTo>
                  <a:pt x="5419" y="12229"/>
                </a:lnTo>
                <a:lnTo>
                  <a:pt x="4954" y="12229"/>
                </a:lnTo>
                <a:lnTo>
                  <a:pt x="4180" y="12075"/>
                </a:lnTo>
                <a:lnTo>
                  <a:pt x="3716" y="11610"/>
                </a:lnTo>
                <a:lnTo>
                  <a:pt x="3097" y="10527"/>
                </a:lnTo>
                <a:lnTo>
                  <a:pt x="2013" y="8669"/>
                </a:lnTo>
                <a:lnTo>
                  <a:pt x="1394" y="7740"/>
                </a:lnTo>
                <a:lnTo>
                  <a:pt x="1084" y="6812"/>
                </a:lnTo>
                <a:lnTo>
                  <a:pt x="929" y="6192"/>
                </a:lnTo>
                <a:lnTo>
                  <a:pt x="929" y="5573"/>
                </a:lnTo>
                <a:lnTo>
                  <a:pt x="1239" y="4490"/>
                </a:lnTo>
                <a:lnTo>
                  <a:pt x="1549" y="3406"/>
                </a:lnTo>
                <a:lnTo>
                  <a:pt x="1549" y="2477"/>
                </a:lnTo>
                <a:lnTo>
                  <a:pt x="1394" y="1394"/>
                </a:lnTo>
                <a:lnTo>
                  <a:pt x="1239" y="310"/>
                </a:lnTo>
                <a:lnTo>
                  <a:pt x="92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25" name="Google Shape;325;p3"/>
          <p:cNvSpPr/>
          <p:nvPr/>
        </p:nvSpPr>
        <p:spPr>
          <a:xfrm>
            <a:off x="4363701" y="4333942"/>
            <a:ext cx="230865" cy="729460"/>
          </a:xfrm>
          <a:custGeom>
            <a:avLst/>
            <a:gdLst/>
            <a:ahLst/>
            <a:cxnLst/>
            <a:rect l="l" t="t" r="r" b="b"/>
            <a:pathLst>
              <a:path w="11611" h="36687" extrusionOk="0">
                <a:moveTo>
                  <a:pt x="10991" y="1"/>
                </a:moveTo>
                <a:lnTo>
                  <a:pt x="9753" y="930"/>
                </a:lnTo>
                <a:lnTo>
                  <a:pt x="8669" y="1858"/>
                </a:lnTo>
                <a:lnTo>
                  <a:pt x="7740" y="2942"/>
                </a:lnTo>
                <a:lnTo>
                  <a:pt x="6966" y="4180"/>
                </a:lnTo>
                <a:lnTo>
                  <a:pt x="6193" y="5883"/>
                </a:lnTo>
                <a:lnTo>
                  <a:pt x="5728" y="7741"/>
                </a:lnTo>
                <a:lnTo>
                  <a:pt x="5264" y="9443"/>
                </a:lnTo>
                <a:lnTo>
                  <a:pt x="5109" y="11456"/>
                </a:lnTo>
                <a:lnTo>
                  <a:pt x="4490" y="16099"/>
                </a:lnTo>
                <a:lnTo>
                  <a:pt x="3406" y="20743"/>
                </a:lnTo>
                <a:lnTo>
                  <a:pt x="2013" y="25387"/>
                </a:lnTo>
                <a:lnTo>
                  <a:pt x="465" y="29876"/>
                </a:lnTo>
                <a:lnTo>
                  <a:pt x="156" y="30960"/>
                </a:lnTo>
                <a:lnTo>
                  <a:pt x="1" y="31888"/>
                </a:lnTo>
                <a:lnTo>
                  <a:pt x="156" y="32972"/>
                </a:lnTo>
                <a:lnTo>
                  <a:pt x="620" y="34055"/>
                </a:lnTo>
                <a:lnTo>
                  <a:pt x="1239" y="34829"/>
                </a:lnTo>
                <a:lnTo>
                  <a:pt x="2013" y="35603"/>
                </a:lnTo>
                <a:lnTo>
                  <a:pt x="3716" y="36687"/>
                </a:lnTo>
                <a:lnTo>
                  <a:pt x="4025" y="36687"/>
                </a:lnTo>
                <a:lnTo>
                  <a:pt x="4335" y="36532"/>
                </a:lnTo>
                <a:lnTo>
                  <a:pt x="4335" y="36223"/>
                </a:lnTo>
                <a:lnTo>
                  <a:pt x="4180" y="35913"/>
                </a:lnTo>
                <a:lnTo>
                  <a:pt x="2632" y="34829"/>
                </a:lnTo>
                <a:lnTo>
                  <a:pt x="1858" y="34210"/>
                </a:lnTo>
                <a:lnTo>
                  <a:pt x="1394" y="33591"/>
                </a:lnTo>
                <a:lnTo>
                  <a:pt x="1084" y="33127"/>
                </a:lnTo>
                <a:lnTo>
                  <a:pt x="930" y="32508"/>
                </a:lnTo>
                <a:lnTo>
                  <a:pt x="930" y="31424"/>
                </a:lnTo>
                <a:lnTo>
                  <a:pt x="1239" y="30495"/>
                </a:lnTo>
                <a:lnTo>
                  <a:pt x="1549" y="29412"/>
                </a:lnTo>
                <a:lnTo>
                  <a:pt x="2942" y="25387"/>
                </a:lnTo>
                <a:lnTo>
                  <a:pt x="4180" y="21362"/>
                </a:lnTo>
                <a:lnTo>
                  <a:pt x="5109" y="17183"/>
                </a:lnTo>
                <a:lnTo>
                  <a:pt x="5883" y="13004"/>
                </a:lnTo>
                <a:lnTo>
                  <a:pt x="6038" y="10836"/>
                </a:lnTo>
                <a:lnTo>
                  <a:pt x="6347" y="8669"/>
                </a:lnTo>
                <a:lnTo>
                  <a:pt x="6812" y="6967"/>
                </a:lnTo>
                <a:lnTo>
                  <a:pt x="7431" y="5419"/>
                </a:lnTo>
                <a:lnTo>
                  <a:pt x="8050" y="4026"/>
                </a:lnTo>
                <a:lnTo>
                  <a:pt x="9134" y="2787"/>
                </a:lnTo>
                <a:lnTo>
                  <a:pt x="10217" y="1704"/>
                </a:lnTo>
                <a:lnTo>
                  <a:pt x="11456" y="775"/>
                </a:lnTo>
                <a:lnTo>
                  <a:pt x="11610" y="465"/>
                </a:lnTo>
                <a:lnTo>
                  <a:pt x="11610" y="156"/>
                </a:lnTo>
                <a:lnTo>
                  <a:pt x="11301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26" name="Google Shape;326;p3"/>
          <p:cNvSpPr/>
          <p:nvPr/>
        </p:nvSpPr>
        <p:spPr>
          <a:xfrm>
            <a:off x="4366783" y="5051074"/>
            <a:ext cx="83112" cy="206229"/>
          </a:xfrm>
          <a:custGeom>
            <a:avLst/>
            <a:gdLst/>
            <a:ahLst/>
            <a:cxnLst/>
            <a:rect l="l" t="t" r="r" b="b"/>
            <a:pathLst>
              <a:path w="4180" h="10372" extrusionOk="0">
                <a:moveTo>
                  <a:pt x="3561" y="1"/>
                </a:moveTo>
                <a:lnTo>
                  <a:pt x="3251" y="310"/>
                </a:lnTo>
                <a:lnTo>
                  <a:pt x="2322" y="1858"/>
                </a:lnTo>
                <a:lnTo>
                  <a:pt x="1084" y="3251"/>
                </a:lnTo>
                <a:lnTo>
                  <a:pt x="620" y="4025"/>
                </a:lnTo>
                <a:lnTo>
                  <a:pt x="155" y="4799"/>
                </a:lnTo>
                <a:lnTo>
                  <a:pt x="1" y="5573"/>
                </a:lnTo>
                <a:lnTo>
                  <a:pt x="1" y="6502"/>
                </a:lnTo>
                <a:lnTo>
                  <a:pt x="155" y="7431"/>
                </a:lnTo>
                <a:lnTo>
                  <a:pt x="465" y="8360"/>
                </a:lnTo>
                <a:lnTo>
                  <a:pt x="929" y="9134"/>
                </a:lnTo>
                <a:lnTo>
                  <a:pt x="1239" y="9908"/>
                </a:lnTo>
                <a:lnTo>
                  <a:pt x="1548" y="10217"/>
                </a:lnTo>
                <a:lnTo>
                  <a:pt x="1858" y="10372"/>
                </a:lnTo>
                <a:lnTo>
                  <a:pt x="2787" y="10372"/>
                </a:lnTo>
                <a:lnTo>
                  <a:pt x="2942" y="10217"/>
                </a:lnTo>
                <a:lnTo>
                  <a:pt x="3251" y="9908"/>
                </a:lnTo>
                <a:lnTo>
                  <a:pt x="3251" y="9598"/>
                </a:lnTo>
                <a:lnTo>
                  <a:pt x="3096" y="9134"/>
                </a:lnTo>
                <a:lnTo>
                  <a:pt x="2477" y="9134"/>
                </a:lnTo>
                <a:lnTo>
                  <a:pt x="2322" y="9598"/>
                </a:lnTo>
                <a:lnTo>
                  <a:pt x="2013" y="9443"/>
                </a:lnTo>
                <a:lnTo>
                  <a:pt x="1858" y="9288"/>
                </a:lnTo>
                <a:lnTo>
                  <a:pt x="1703" y="8979"/>
                </a:lnTo>
                <a:lnTo>
                  <a:pt x="1239" y="7586"/>
                </a:lnTo>
                <a:lnTo>
                  <a:pt x="1084" y="6966"/>
                </a:lnTo>
                <a:lnTo>
                  <a:pt x="929" y="6347"/>
                </a:lnTo>
                <a:lnTo>
                  <a:pt x="929" y="5573"/>
                </a:lnTo>
                <a:lnTo>
                  <a:pt x="1084" y="4954"/>
                </a:lnTo>
                <a:lnTo>
                  <a:pt x="1394" y="4335"/>
                </a:lnTo>
                <a:lnTo>
                  <a:pt x="1703" y="3871"/>
                </a:lnTo>
                <a:lnTo>
                  <a:pt x="2632" y="2942"/>
                </a:lnTo>
                <a:lnTo>
                  <a:pt x="3406" y="1858"/>
                </a:lnTo>
                <a:lnTo>
                  <a:pt x="4180" y="775"/>
                </a:lnTo>
                <a:lnTo>
                  <a:pt x="4180" y="310"/>
                </a:lnTo>
                <a:lnTo>
                  <a:pt x="3870" y="156"/>
                </a:lnTo>
                <a:lnTo>
                  <a:pt x="3561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27" name="Google Shape;327;p3"/>
          <p:cNvSpPr/>
          <p:nvPr/>
        </p:nvSpPr>
        <p:spPr>
          <a:xfrm>
            <a:off x="4412952" y="5614308"/>
            <a:ext cx="590952" cy="110829"/>
          </a:xfrm>
          <a:custGeom>
            <a:avLst/>
            <a:gdLst/>
            <a:ahLst/>
            <a:cxnLst/>
            <a:rect l="l" t="t" r="r" b="b"/>
            <a:pathLst>
              <a:path w="29721" h="5574" extrusionOk="0">
                <a:moveTo>
                  <a:pt x="29257" y="1"/>
                </a:moveTo>
                <a:lnTo>
                  <a:pt x="28947" y="311"/>
                </a:lnTo>
                <a:lnTo>
                  <a:pt x="28483" y="930"/>
                </a:lnTo>
                <a:lnTo>
                  <a:pt x="27863" y="1549"/>
                </a:lnTo>
                <a:lnTo>
                  <a:pt x="27244" y="2013"/>
                </a:lnTo>
                <a:lnTo>
                  <a:pt x="26625" y="2478"/>
                </a:lnTo>
                <a:lnTo>
                  <a:pt x="25077" y="3097"/>
                </a:lnTo>
                <a:lnTo>
                  <a:pt x="23529" y="3561"/>
                </a:lnTo>
                <a:lnTo>
                  <a:pt x="19659" y="4180"/>
                </a:lnTo>
                <a:lnTo>
                  <a:pt x="15635" y="4645"/>
                </a:lnTo>
                <a:lnTo>
                  <a:pt x="11920" y="4645"/>
                </a:lnTo>
                <a:lnTo>
                  <a:pt x="8050" y="4335"/>
                </a:lnTo>
                <a:lnTo>
                  <a:pt x="6192" y="4180"/>
                </a:lnTo>
                <a:lnTo>
                  <a:pt x="4180" y="3716"/>
                </a:lnTo>
                <a:lnTo>
                  <a:pt x="2322" y="3252"/>
                </a:lnTo>
                <a:lnTo>
                  <a:pt x="620" y="2478"/>
                </a:lnTo>
                <a:lnTo>
                  <a:pt x="310" y="2323"/>
                </a:lnTo>
                <a:lnTo>
                  <a:pt x="0" y="2632"/>
                </a:lnTo>
                <a:lnTo>
                  <a:pt x="0" y="2942"/>
                </a:lnTo>
                <a:lnTo>
                  <a:pt x="155" y="3252"/>
                </a:lnTo>
                <a:lnTo>
                  <a:pt x="1858" y="4026"/>
                </a:lnTo>
                <a:lnTo>
                  <a:pt x="3716" y="4645"/>
                </a:lnTo>
                <a:lnTo>
                  <a:pt x="5728" y="4954"/>
                </a:lnTo>
                <a:lnTo>
                  <a:pt x="7585" y="5264"/>
                </a:lnTo>
                <a:lnTo>
                  <a:pt x="9752" y="5419"/>
                </a:lnTo>
                <a:lnTo>
                  <a:pt x="11920" y="5574"/>
                </a:lnTo>
                <a:lnTo>
                  <a:pt x="14087" y="5574"/>
                </a:lnTo>
                <a:lnTo>
                  <a:pt x="16254" y="5419"/>
                </a:lnTo>
                <a:lnTo>
                  <a:pt x="20433" y="4954"/>
                </a:lnTo>
                <a:lnTo>
                  <a:pt x="24458" y="4180"/>
                </a:lnTo>
                <a:lnTo>
                  <a:pt x="26006" y="3716"/>
                </a:lnTo>
                <a:lnTo>
                  <a:pt x="27399" y="2942"/>
                </a:lnTo>
                <a:lnTo>
                  <a:pt x="28637" y="2013"/>
                </a:lnTo>
                <a:lnTo>
                  <a:pt x="29257" y="1394"/>
                </a:lnTo>
                <a:lnTo>
                  <a:pt x="29721" y="775"/>
                </a:lnTo>
                <a:lnTo>
                  <a:pt x="29721" y="311"/>
                </a:lnTo>
                <a:lnTo>
                  <a:pt x="29566" y="156"/>
                </a:lnTo>
                <a:lnTo>
                  <a:pt x="29257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28" name="Google Shape;328;p3"/>
          <p:cNvSpPr/>
          <p:nvPr/>
        </p:nvSpPr>
        <p:spPr>
          <a:xfrm>
            <a:off x="4948490" y="5106488"/>
            <a:ext cx="55415" cy="523229"/>
          </a:xfrm>
          <a:custGeom>
            <a:avLst/>
            <a:gdLst/>
            <a:ahLst/>
            <a:cxnLst/>
            <a:rect l="l" t="t" r="r" b="b"/>
            <a:pathLst>
              <a:path w="2787" h="26315" extrusionOk="0">
                <a:moveTo>
                  <a:pt x="465" y="0"/>
                </a:moveTo>
                <a:lnTo>
                  <a:pt x="155" y="155"/>
                </a:lnTo>
                <a:lnTo>
                  <a:pt x="1" y="464"/>
                </a:lnTo>
                <a:lnTo>
                  <a:pt x="620" y="6811"/>
                </a:lnTo>
                <a:lnTo>
                  <a:pt x="1084" y="13157"/>
                </a:lnTo>
                <a:lnTo>
                  <a:pt x="1858" y="26005"/>
                </a:lnTo>
                <a:lnTo>
                  <a:pt x="2013" y="26315"/>
                </a:lnTo>
                <a:lnTo>
                  <a:pt x="2632" y="26315"/>
                </a:lnTo>
                <a:lnTo>
                  <a:pt x="2787" y="26005"/>
                </a:lnTo>
                <a:lnTo>
                  <a:pt x="2013" y="13157"/>
                </a:lnTo>
                <a:lnTo>
                  <a:pt x="1549" y="6811"/>
                </a:lnTo>
                <a:lnTo>
                  <a:pt x="929" y="464"/>
                </a:lnTo>
                <a:lnTo>
                  <a:pt x="775" y="155"/>
                </a:lnTo>
                <a:lnTo>
                  <a:pt x="46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29" name="Google Shape;329;p3"/>
          <p:cNvSpPr/>
          <p:nvPr/>
        </p:nvSpPr>
        <p:spPr>
          <a:xfrm>
            <a:off x="4468347" y="5685113"/>
            <a:ext cx="64660" cy="504779"/>
          </a:xfrm>
          <a:custGeom>
            <a:avLst/>
            <a:gdLst/>
            <a:ahLst/>
            <a:cxnLst/>
            <a:rect l="l" t="t" r="r" b="b"/>
            <a:pathLst>
              <a:path w="3252" h="25387" extrusionOk="0">
                <a:moveTo>
                  <a:pt x="310" y="0"/>
                </a:moveTo>
                <a:lnTo>
                  <a:pt x="1" y="155"/>
                </a:lnTo>
                <a:lnTo>
                  <a:pt x="1" y="465"/>
                </a:lnTo>
                <a:lnTo>
                  <a:pt x="775" y="6656"/>
                </a:lnTo>
                <a:lnTo>
                  <a:pt x="1549" y="12693"/>
                </a:lnTo>
                <a:lnTo>
                  <a:pt x="2013" y="18885"/>
                </a:lnTo>
                <a:lnTo>
                  <a:pt x="2323" y="24922"/>
                </a:lnTo>
                <a:lnTo>
                  <a:pt x="2477" y="25386"/>
                </a:lnTo>
                <a:lnTo>
                  <a:pt x="3097" y="25386"/>
                </a:lnTo>
                <a:lnTo>
                  <a:pt x="3251" y="24922"/>
                </a:lnTo>
                <a:lnTo>
                  <a:pt x="2942" y="18730"/>
                </a:lnTo>
                <a:lnTo>
                  <a:pt x="2477" y="12538"/>
                </a:lnTo>
                <a:lnTo>
                  <a:pt x="1703" y="6347"/>
                </a:lnTo>
                <a:lnTo>
                  <a:pt x="775" y="310"/>
                </a:lnTo>
                <a:lnTo>
                  <a:pt x="6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30" name="Google Shape;330;p3"/>
          <p:cNvSpPr/>
          <p:nvPr/>
        </p:nvSpPr>
        <p:spPr>
          <a:xfrm>
            <a:off x="4336004" y="5706647"/>
            <a:ext cx="320121" cy="618669"/>
          </a:xfrm>
          <a:custGeom>
            <a:avLst/>
            <a:gdLst/>
            <a:ahLst/>
            <a:cxnLst/>
            <a:rect l="l" t="t" r="r" b="b"/>
            <a:pathLst>
              <a:path w="16100" h="31115" extrusionOk="0">
                <a:moveTo>
                  <a:pt x="15480" y="1"/>
                </a:moveTo>
                <a:lnTo>
                  <a:pt x="15170" y="156"/>
                </a:lnTo>
                <a:lnTo>
                  <a:pt x="15016" y="465"/>
                </a:lnTo>
                <a:lnTo>
                  <a:pt x="15170" y="3097"/>
                </a:lnTo>
                <a:lnTo>
                  <a:pt x="15016" y="5728"/>
                </a:lnTo>
                <a:lnTo>
                  <a:pt x="14861" y="8360"/>
                </a:lnTo>
                <a:lnTo>
                  <a:pt x="14551" y="10991"/>
                </a:lnTo>
                <a:lnTo>
                  <a:pt x="13777" y="16099"/>
                </a:lnTo>
                <a:lnTo>
                  <a:pt x="13622" y="18731"/>
                </a:lnTo>
                <a:lnTo>
                  <a:pt x="13468" y="21362"/>
                </a:lnTo>
                <a:lnTo>
                  <a:pt x="13622" y="23839"/>
                </a:lnTo>
                <a:lnTo>
                  <a:pt x="13777" y="26316"/>
                </a:lnTo>
                <a:lnTo>
                  <a:pt x="14087" y="27399"/>
                </a:lnTo>
                <a:lnTo>
                  <a:pt x="14242" y="28483"/>
                </a:lnTo>
                <a:lnTo>
                  <a:pt x="14242" y="29102"/>
                </a:lnTo>
                <a:lnTo>
                  <a:pt x="14087" y="29412"/>
                </a:lnTo>
                <a:lnTo>
                  <a:pt x="13777" y="29566"/>
                </a:lnTo>
                <a:lnTo>
                  <a:pt x="13158" y="29876"/>
                </a:lnTo>
                <a:lnTo>
                  <a:pt x="12539" y="30031"/>
                </a:lnTo>
                <a:lnTo>
                  <a:pt x="11301" y="30186"/>
                </a:lnTo>
                <a:lnTo>
                  <a:pt x="8669" y="30186"/>
                </a:lnTo>
                <a:lnTo>
                  <a:pt x="7431" y="30031"/>
                </a:lnTo>
                <a:lnTo>
                  <a:pt x="6192" y="29721"/>
                </a:lnTo>
                <a:lnTo>
                  <a:pt x="4954" y="29412"/>
                </a:lnTo>
                <a:lnTo>
                  <a:pt x="3716" y="28792"/>
                </a:lnTo>
                <a:lnTo>
                  <a:pt x="2632" y="28328"/>
                </a:lnTo>
                <a:lnTo>
                  <a:pt x="2013" y="27864"/>
                </a:lnTo>
                <a:lnTo>
                  <a:pt x="1549" y="27399"/>
                </a:lnTo>
                <a:lnTo>
                  <a:pt x="1084" y="26780"/>
                </a:lnTo>
                <a:lnTo>
                  <a:pt x="929" y="26470"/>
                </a:lnTo>
                <a:lnTo>
                  <a:pt x="929" y="26161"/>
                </a:lnTo>
                <a:lnTo>
                  <a:pt x="929" y="25851"/>
                </a:lnTo>
                <a:lnTo>
                  <a:pt x="1084" y="25542"/>
                </a:lnTo>
                <a:lnTo>
                  <a:pt x="1549" y="25232"/>
                </a:lnTo>
                <a:lnTo>
                  <a:pt x="2323" y="24923"/>
                </a:lnTo>
                <a:lnTo>
                  <a:pt x="2942" y="24768"/>
                </a:lnTo>
                <a:lnTo>
                  <a:pt x="6192" y="24303"/>
                </a:lnTo>
                <a:lnTo>
                  <a:pt x="9598" y="24149"/>
                </a:lnTo>
                <a:lnTo>
                  <a:pt x="9907" y="23994"/>
                </a:lnTo>
                <a:lnTo>
                  <a:pt x="10062" y="23684"/>
                </a:lnTo>
                <a:lnTo>
                  <a:pt x="9907" y="23220"/>
                </a:lnTo>
                <a:lnTo>
                  <a:pt x="9598" y="23220"/>
                </a:lnTo>
                <a:lnTo>
                  <a:pt x="6347" y="23375"/>
                </a:lnTo>
                <a:lnTo>
                  <a:pt x="2942" y="23839"/>
                </a:lnTo>
                <a:lnTo>
                  <a:pt x="1858" y="24149"/>
                </a:lnTo>
                <a:lnTo>
                  <a:pt x="929" y="24613"/>
                </a:lnTo>
                <a:lnTo>
                  <a:pt x="465" y="24923"/>
                </a:lnTo>
                <a:lnTo>
                  <a:pt x="155" y="25232"/>
                </a:lnTo>
                <a:lnTo>
                  <a:pt x="1" y="25851"/>
                </a:lnTo>
                <a:lnTo>
                  <a:pt x="1" y="26470"/>
                </a:lnTo>
                <a:lnTo>
                  <a:pt x="155" y="26935"/>
                </a:lnTo>
                <a:lnTo>
                  <a:pt x="310" y="27554"/>
                </a:lnTo>
                <a:lnTo>
                  <a:pt x="775" y="28018"/>
                </a:lnTo>
                <a:lnTo>
                  <a:pt x="1084" y="28328"/>
                </a:lnTo>
                <a:lnTo>
                  <a:pt x="2168" y="29102"/>
                </a:lnTo>
                <a:lnTo>
                  <a:pt x="3251" y="29566"/>
                </a:lnTo>
                <a:lnTo>
                  <a:pt x="4490" y="30186"/>
                </a:lnTo>
                <a:lnTo>
                  <a:pt x="5883" y="30650"/>
                </a:lnTo>
                <a:lnTo>
                  <a:pt x="7121" y="30805"/>
                </a:lnTo>
                <a:lnTo>
                  <a:pt x="8514" y="31114"/>
                </a:lnTo>
                <a:lnTo>
                  <a:pt x="11455" y="31114"/>
                </a:lnTo>
                <a:lnTo>
                  <a:pt x="12849" y="30959"/>
                </a:lnTo>
                <a:lnTo>
                  <a:pt x="14087" y="30495"/>
                </a:lnTo>
                <a:lnTo>
                  <a:pt x="14551" y="30186"/>
                </a:lnTo>
                <a:lnTo>
                  <a:pt x="14861" y="29876"/>
                </a:lnTo>
                <a:lnTo>
                  <a:pt x="15170" y="29412"/>
                </a:lnTo>
                <a:lnTo>
                  <a:pt x="15170" y="28947"/>
                </a:lnTo>
                <a:lnTo>
                  <a:pt x="15170" y="27864"/>
                </a:lnTo>
                <a:lnTo>
                  <a:pt x="14861" y="26780"/>
                </a:lnTo>
                <a:lnTo>
                  <a:pt x="14706" y="25232"/>
                </a:lnTo>
                <a:lnTo>
                  <a:pt x="14551" y="23684"/>
                </a:lnTo>
                <a:lnTo>
                  <a:pt x="14396" y="20588"/>
                </a:lnTo>
                <a:lnTo>
                  <a:pt x="14706" y="17492"/>
                </a:lnTo>
                <a:lnTo>
                  <a:pt x="15016" y="14242"/>
                </a:lnTo>
                <a:lnTo>
                  <a:pt x="15480" y="10836"/>
                </a:lnTo>
                <a:lnTo>
                  <a:pt x="15790" y="7431"/>
                </a:lnTo>
                <a:lnTo>
                  <a:pt x="16099" y="4025"/>
                </a:lnTo>
                <a:lnTo>
                  <a:pt x="16099" y="2168"/>
                </a:lnTo>
                <a:lnTo>
                  <a:pt x="15944" y="465"/>
                </a:lnTo>
                <a:lnTo>
                  <a:pt x="15790" y="156"/>
                </a:lnTo>
                <a:lnTo>
                  <a:pt x="1548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31" name="Google Shape;331;p3"/>
          <p:cNvSpPr/>
          <p:nvPr/>
        </p:nvSpPr>
        <p:spPr>
          <a:xfrm>
            <a:off x="4613017" y="5682031"/>
            <a:ext cx="286240" cy="578645"/>
          </a:xfrm>
          <a:custGeom>
            <a:avLst/>
            <a:gdLst/>
            <a:ahLst/>
            <a:cxnLst/>
            <a:rect l="l" t="t" r="r" b="b"/>
            <a:pathLst>
              <a:path w="14396" h="29102" extrusionOk="0">
                <a:moveTo>
                  <a:pt x="13777" y="0"/>
                </a:moveTo>
                <a:lnTo>
                  <a:pt x="13467" y="310"/>
                </a:lnTo>
                <a:lnTo>
                  <a:pt x="11145" y="16718"/>
                </a:lnTo>
                <a:lnTo>
                  <a:pt x="10990" y="18576"/>
                </a:lnTo>
                <a:lnTo>
                  <a:pt x="10836" y="20278"/>
                </a:lnTo>
                <a:lnTo>
                  <a:pt x="10990" y="22136"/>
                </a:lnTo>
                <a:lnTo>
                  <a:pt x="11145" y="23065"/>
                </a:lnTo>
                <a:lnTo>
                  <a:pt x="11455" y="23993"/>
                </a:lnTo>
                <a:lnTo>
                  <a:pt x="11764" y="24767"/>
                </a:lnTo>
                <a:lnTo>
                  <a:pt x="11919" y="25541"/>
                </a:lnTo>
                <a:lnTo>
                  <a:pt x="12074" y="26470"/>
                </a:lnTo>
                <a:lnTo>
                  <a:pt x="11764" y="27244"/>
                </a:lnTo>
                <a:lnTo>
                  <a:pt x="11610" y="27708"/>
                </a:lnTo>
                <a:lnTo>
                  <a:pt x="11145" y="28018"/>
                </a:lnTo>
                <a:lnTo>
                  <a:pt x="10836" y="28173"/>
                </a:lnTo>
                <a:lnTo>
                  <a:pt x="8514" y="28173"/>
                </a:lnTo>
                <a:lnTo>
                  <a:pt x="6501" y="27863"/>
                </a:lnTo>
                <a:lnTo>
                  <a:pt x="4334" y="27399"/>
                </a:lnTo>
                <a:lnTo>
                  <a:pt x="3406" y="27089"/>
                </a:lnTo>
                <a:lnTo>
                  <a:pt x="2477" y="26625"/>
                </a:lnTo>
                <a:lnTo>
                  <a:pt x="1548" y="26161"/>
                </a:lnTo>
                <a:lnTo>
                  <a:pt x="774" y="25541"/>
                </a:lnTo>
                <a:lnTo>
                  <a:pt x="464" y="25387"/>
                </a:lnTo>
                <a:lnTo>
                  <a:pt x="155" y="25541"/>
                </a:lnTo>
                <a:lnTo>
                  <a:pt x="0" y="25851"/>
                </a:lnTo>
                <a:lnTo>
                  <a:pt x="155" y="26161"/>
                </a:lnTo>
                <a:lnTo>
                  <a:pt x="774" y="26780"/>
                </a:lnTo>
                <a:lnTo>
                  <a:pt x="1548" y="27244"/>
                </a:lnTo>
                <a:lnTo>
                  <a:pt x="2322" y="27708"/>
                </a:lnTo>
                <a:lnTo>
                  <a:pt x="3251" y="28018"/>
                </a:lnTo>
                <a:lnTo>
                  <a:pt x="4953" y="28482"/>
                </a:lnTo>
                <a:lnTo>
                  <a:pt x="6811" y="28792"/>
                </a:lnTo>
                <a:lnTo>
                  <a:pt x="8359" y="29102"/>
                </a:lnTo>
                <a:lnTo>
                  <a:pt x="10062" y="29102"/>
                </a:lnTo>
                <a:lnTo>
                  <a:pt x="10990" y="28947"/>
                </a:lnTo>
                <a:lnTo>
                  <a:pt x="11764" y="28792"/>
                </a:lnTo>
                <a:lnTo>
                  <a:pt x="12229" y="28173"/>
                </a:lnTo>
                <a:lnTo>
                  <a:pt x="12693" y="27554"/>
                </a:lnTo>
                <a:lnTo>
                  <a:pt x="13003" y="26625"/>
                </a:lnTo>
                <a:lnTo>
                  <a:pt x="13003" y="25851"/>
                </a:lnTo>
                <a:lnTo>
                  <a:pt x="12848" y="25077"/>
                </a:lnTo>
                <a:lnTo>
                  <a:pt x="12538" y="24303"/>
                </a:lnTo>
                <a:lnTo>
                  <a:pt x="11919" y="22291"/>
                </a:lnTo>
                <a:lnTo>
                  <a:pt x="11764" y="21207"/>
                </a:lnTo>
                <a:lnTo>
                  <a:pt x="11764" y="20124"/>
                </a:lnTo>
                <a:lnTo>
                  <a:pt x="11919" y="17802"/>
                </a:lnTo>
                <a:lnTo>
                  <a:pt x="12229" y="15480"/>
                </a:lnTo>
                <a:lnTo>
                  <a:pt x="13003" y="10991"/>
                </a:lnTo>
                <a:lnTo>
                  <a:pt x="14396" y="620"/>
                </a:lnTo>
                <a:lnTo>
                  <a:pt x="14241" y="155"/>
                </a:lnTo>
                <a:lnTo>
                  <a:pt x="14086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32" name="Google Shape;332;p3"/>
          <p:cNvSpPr/>
          <p:nvPr/>
        </p:nvSpPr>
        <p:spPr>
          <a:xfrm>
            <a:off x="4720725" y="5706647"/>
            <a:ext cx="43107" cy="424768"/>
          </a:xfrm>
          <a:custGeom>
            <a:avLst/>
            <a:gdLst/>
            <a:ahLst/>
            <a:cxnLst/>
            <a:rect l="l" t="t" r="r" b="b"/>
            <a:pathLst>
              <a:path w="2168" h="21363" extrusionOk="0">
                <a:moveTo>
                  <a:pt x="465" y="1"/>
                </a:moveTo>
                <a:lnTo>
                  <a:pt x="156" y="156"/>
                </a:lnTo>
                <a:lnTo>
                  <a:pt x="1" y="465"/>
                </a:lnTo>
                <a:lnTo>
                  <a:pt x="156" y="5573"/>
                </a:lnTo>
                <a:lnTo>
                  <a:pt x="310" y="10682"/>
                </a:lnTo>
                <a:lnTo>
                  <a:pt x="775" y="15790"/>
                </a:lnTo>
                <a:lnTo>
                  <a:pt x="1239" y="20898"/>
                </a:lnTo>
                <a:lnTo>
                  <a:pt x="1394" y="21207"/>
                </a:lnTo>
                <a:lnTo>
                  <a:pt x="1704" y="21362"/>
                </a:lnTo>
                <a:lnTo>
                  <a:pt x="2013" y="21207"/>
                </a:lnTo>
                <a:lnTo>
                  <a:pt x="2168" y="20898"/>
                </a:lnTo>
                <a:lnTo>
                  <a:pt x="1704" y="15790"/>
                </a:lnTo>
                <a:lnTo>
                  <a:pt x="1239" y="10682"/>
                </a:lnTo>
                <a:lnTo>
                  <a:pt x="1084" y="5573"/>
                </a:lnTo>
                <a:lnTo>
                  <a:pt x="930" y="465"/>
                </a:lnTo>
                <a:lnTo>
                  <a:pt x="775" y="156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33" name="Google Shape;333;p3"/>
          <p:cNvSpPr/>
          <p:nvPr/>
        </p:nvSpPr>
        <p:spPr>
          <a:xfrm>
            <a:off x="4606853" y="6100615"/>
            <a:ext cx="150835" cy="43107"/>
          </a:xfrm>
          <a:custGeom>
            <a:avLst/>
            <a:gdLst/>
            <a:ahLst/>
            <a:cxnLst/>
            <a:rect l="l" t="t" r="r" b="b"/>
            <a:pathLst>
              <a:path w="7586" h="2168" extrusionOk="0">
                <a:moveTo>
                  <a:pt x="7121" y="0"/>
                </a:moveTo>
                <a:lnTo>
                  <a:pt x="5418" y="155"/>
                </a:lnTo>
                <a:lnTo>
                  <a:pt x="3716" y="465"/>
                </a:lnTo>
                <a:lnTo>
                  <a:pt x="1858" y="774"/>
                </a:lnTo>
                <a:lnTo>
                  <a:pt x="155" y="1239"/>
                </a:lnTo>
                <a:lnTo>
                  <a:pt x="0" y="1548"/>
                </a:lnTo>
                <a:lnTo>
                  <a:pt x="0" y="1858"/>
                </a:lnTo>
                <a:lnTo>
                  <a:pt x="155" y="2167"/>
                </a:lnTo>
                <a:lnTo>
                  <a:pt x="465" y="2167"/>
                </a:lnTo>
                <a:lnTo>
                  <a:pt x="2168" y="1703"/>
                </a:lnTo>
                <a:lnTo>
                  <a:pt x="3716" y="1393"/>
                </a:lnTo>
                <a:lnTo>
                  <a:pt x="5418" y="1084"/>
                </a:lnTo>
                <a:lnTo>
                  <a:pt x="7121" y="929"/>
                </a:lnTo>
                <a:lnTo>
                  <a:pt x="7431" y="774"/>
                </a:lnTo>
                <a:lnTo>
                  <a:pt x="7585" y="465"/>
                </a:lnTo>
                <a:lnTo>
                  <a:pt x="7431" y="155"/>
                </a:lnTo>
                <a:lnTo>
                  <a:pt x="7121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34" name="Google Shape;334;p3"/>
          <p:cNvSpPr/>
          <p:nvPr/>
        </p:nvSpPr>
        <p:spPr>
          <a:xfrm>
            <a:off x="4557604" y="4567869"/>
            <a:ext cx="477081" cy="572481"/>
          </a:xfrm>
          <a:custGeom>
            <a:avLst/>
            <a:gdLst/>
            <a:ahLst/>
            <a:cxnLst/>
            <a:rect l="l" t="t" r="r" b="b"/>
            <a:pathLst>
              <a:path w="23994" h="28792" extrusionOk="0">
                <a:moveTo>
                  <a:pt x="17647" y="0"/>
                </a:moveTo>
                <a:lnTo>
                  <a:pt x="17338" y="155"/>
                </a:lnTo>
                <a:lnTo>
                  <a:pt x="17183" y="465"/>
                </a:lnTo>
                <a:lnTo>
                  <a:pt x="17338" y="774"/>
                </a:lnTo>
                <a:lnTo>
                  <a:pt x="17647" y="929"/>
                </a:lnTo>
                <a:lnTo>
                  <a:pt x="18421" y="1084"/>
                </a:lnTo>
                <a:lnTo>
                  <a:pt x="19195" y="1548"/>
                </a:lnTo>
                <a:lnTo>
                  <a:pt x="19660" y="2167"/>
                </a:lnTo>
                <a:lnTo>
                  <a:pt x="20124" y="2941"/>
                </a:lnTo>
                <a:lnTo>
                  <a:pt x="20743" y="4799"/>
                </a:lnTo>
                <a:lnTo>
                  <a:pt x="21053" y="6502"/>
                </a:lnTo>
                <a:lnTo>
                  <a:pt x="21827" y="9907"/>
                </a:lnTo>
                <a:lnTo>
                  <a:pt x="22446" y="13467"/>
                </a:lnTo>
                <a:lnTo>
                  <a:pt x="22756" y="17027"/>
                </a:lnTo>
                <a:lnTo>
                  <a:pt x="23065" y="20743"/>
                </a:lnTo>
                <a:lnTo>
                  <a:pt x="23065" y="24148"/>
                </a:lnTo>
                <a:lnTo>
                  <a:pt x="22910" y="25077"/>
                </a:lnTo>
                <a:lnTo>
                  <a:pt x="22601" y="25851"/>
                </a:lnTo>
                <a:lnTo>
                  <a:pt x="22136" y="26315"/>
                </a:lnTo>
                <a:lnTo>
                  <a:pt x="21827" y="26625"/>
                </a:lnTo>
                <a:lnTo>
                  <a:pt x="21362" y="26779"/>
                </a:lnTo>
                <a:lnTo>
                  <a:pt x="19660" y="26934"/>
                </a:lnTo>
                <a:lnTo>
                  <a:pt x="18112" y="27089"/>
                </a:lnTo>
                <a:lnTo>
                  <a:pt x="14087" y="27399"/>
                </a:lnTo>
                <a:lnTo>
                  <a:pt x="10372" y="27708"/>
                </a:lnTo>
                <a:lnTo>
                  <a:pt x="8514" y="27708"/>
                </a:lnTo>
                <a:lnTo>
                  <a:pt x="7740" y="27863"/>
                </a:lnTo>
                <a:lnTo>
                  <a:pt x="6967" y="27708"/>
                </a:lnTo>
                <a:lnTo>
                  <a:pt x="6193" y="27399"/>
                </a:lnTo>
                <a:lnTo>
                  <a:pt x="5419" y="26779"/>
                </a:lnTo>
                <a:lnTo>
                  <a:pt x="4180" y="25696"/>
                </a:lnTo>
                <a:lnTo>
                  <a:pt x="2787" y="24458"/>
                </a:lnTo>
                <a:lnTo>
                  <a:pt x="1704" y="23064"/>
                </a:lnTo>
                <a:lnTo>
                  <a:pt x="1239" y="22290"/>
                </a:lnTo>
                <a:lnTo>
                  <a:pt x="930" y="21516"/>
                </a:lnTo>
                <a:lnTo>
                  <a:pt x="930" y="20588"/>
                </a:lnTo>
                <a:lnTo>
                  <a:pt x="930" y="19814"/>
                </a:lnTo>
                <a:lnTo>
                  <a:pt x="1239" y="18111"/>
                </a:lnTo>
                <a:lnTo>
                  <a:pt x="1858" y="16408"/>
                </a:lnTo>
                <a:lnTo>
                  <a:pt x="3251" y="12693"/>
                </a:lnTo>
                <a:lnTo>
                  <a:pt x="5109" y="9288"/>
                </a:lnTo>
                <a:lnTo>
                  <a:pt x="6967" y="5882"/>
                </a:lnTo>
                <a:lnTo>
                  <a:pt x="8979" y="2477"/>
                </a:lnTo>
                <a:lnTo>
                  <a:pt x="8979" y="2013"/>
                </a:lnTo>
                <a:lnTo>
                  <a:pt x="8669" y="1858"/>
                </a:lnTo>
                <a:lnTo>
                  <a:pt x="8360" y="1703"/>
                </a:lnTo>
                <a:lnTo>
                  <a:pt x="8050" y="2013"/>
                </a:lnTo>
                <a:lnTo>
                  <a:pt x="6193" y="5418"/>
                </a:lnTo>
                <a:lnTo>
                  <a:pt x="4180" y="8823"/>
                </a:lnTo>
                <a:lnTo>
                  <a:pt x="2477" y="12384"/>
                </a:lnTo>
                <a:lnTo>
                  <a:pt x="930" y="16099"/>
                </a:lnTo>
                <a:lnTo>
                  <a:pt x="465" y="17801"/>
                </a:lnTo>
                <a:lnTo>
                  <a:pt x="1" y="19504"/>
                </a:lnTo>
                <a:lnTo>
                  <a:pt x="1" y="20433"/>
                </a:lnTo>
                <a:lnTo>
                  <a:pt x="1" y="21362"/>
                </a:lnTo>
                <a:lnTo>
                  <a:pt x="156" y="22290"/>
                </a:lnTo>
                <a:lnTo>
                  <a:pt x="620" y="23064"/>
                </a:lnTo>
                <a:lnTo>
                  <a:pt x="1704" y="24458"/>
                </a:lnTo>
                <a:lnTo>
                  <a:pt x="2942" y="25851"/>
                </a:lnTo>
                <a:lnTo>
                  <a:pt x="4335" y="27089"/>
                </a:lnTo>
                <a:lnTo>
                  <a:pt x="5728" y="28018"/>
                </a:lnTo>
                <a:lnTo>
                  <a:pt x="6502" y="28482"/>
                </a:lnTo>
                <a:lnTo>
                  <a:pt x="7276" y="28637"/>
                </a:lnTo>
                <a:lnTo>
                  <a:pt x="8050" y="28792"/>
                </a:lnTo>
                <a:lnTo>
                  <a:pt x="8824" y="28637"/>
                </a:lnTo>
                <a:lnTo>
                  <a:pt x="13313" y="28327"/>
                </a:lnTo>
                <a:lnTo>
                  <a:pt x="17647" y="28018"/>
                </a:lnTo>
                <a:lnTo>
                  <a:pt x="19505" y="27863"/>
                </a:lnTo>
                <a:lnTo>
                  <a:pt x="21517" y="27708"/>
                </a:lnTo>
                <a:lnTo>
                  <a:pt x="22291" y="27399"/>
                </a:lnTo>
                <a:lnTo>
                  <a:pt x="22910" y="26934"/>
                </a:lnTo>
                <a:lnTo>
                  <a:pt x="23375" y="26470"/>
                </a:lnTo>
                <a:lnTo>
                  <a:pt x="23684" y="25851"/>
                </a:lnTo>
                <a:lnTo>
                  <a:pt x="23839" y="25077"/>
                </a:lnTo>
                <a:lnTo>
                  <a:pt x="23839" y="24303"/>
                </a:lnTo>
                <a:lnTo>
                  <a:pt x="23994" y="22755"/>
                </a:lnTo>
                <a:lnTo>
                  <a:pt x="23839" y="18575"/>
                </a:lnTo>
                <a:lnTo>
                  <a:pt x="23529" y="14396"/>
                </a:lnTo>
                <a:lnTo>
                  <a:pt x="22756" y="9907"/>
                </a:lnTo>
                <a:lnTo>
                  <a:pt x="21827" y="5263"/>
                </a:lnTo>
                <a:lnTo>
                  <a:pt x="21362" y="3560"/>
                </a:lnTo>
                <a:lnTo>
                  <a:pt x="20898" y="2632"/>
                </a:lnTo>
                <a:lnTo>
                  <a:pt x="20588" y="1858"/>
                </a:lnTo>
                <a:lnTo>
                  <a:pt x="19969" y="1084"/>
                </a:lnTo>
                <a:lnTo>
                  <a:pt x="19350" y="465"/>
                </a:lnTo>
                <a:lnTo>
                  <a:pt x="18576" y="155"/>
                </a:lnTo>
                <a:lnTo>
                  <a:pt x="1764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35" name="Google Shape;335;p3"/>
          <p:cNvSpPr/>
          <p:nvPr/>
        </p:nvSpPr>
        <p:spPr>
          <a:xfrm>
            <a:off x="4588383" y="4318551"/>
            <a:ext cx="150835" cy="298568"/>
          </a:xfrm>
          <a:custGeom>
            <a:avLst/>
            <a:gdLst/>
            <a:ahLst/>
            <a:cxnLst/>
            <a:rect l="l" t="t" r="r" b="b"/>
            <a:pathLst>
              <a:path w="7586" h="15016" extrusionOk="0">
                <a:moveTo>
                  <a:pt x="310" y="1"/>
                </a:moveTo>
                <a:lnTo>
                  <a:pt x="1" y="311"/>
                </a:lnTo>
                <a:lnTo>
                  <a:pt x="1" y="620"/>
                </a:lnTo>
                <a:lnTo>
                  <a:pt x="3716" y="7741"/>
                </a:lnTo>
                <a:lnTo>
                  <a:pt x="5573" y="11146"/>
                </a:lnTo>
                <a:lnTo>
                  <a:pt x="6192" y="12849"/>
                </a:lnTo>
                <a:lnTo>
                  <a:pt x="6812" y="14706"/>
                </a:lnTo>
                <a:lnTo>
                  <a:pt x="6966" y="15016"/>
                </a:lnTo>
                <a:lnTo>
                  <a:pt x="7276" y="15016"/>
                </a:lnTo>
                <a:lnTo>
                  <a:pt x="7586" y="14706"/>
                </a:lnTo>
                <a:lnTo>
                  <a:pt x="7586" y="14397"/>
                </a:lnTo>
                <a:lnTo>
                  <a:pt x="7121" y="12539"/>
                </a:lnTo>
                <a:lnTo>
                  <a:pt x="6502" y="10836"/>
                </a:lnTo>
                <a:lnTo>
                  <a:pt x="4645" y="7431"/>
                </a:lnTo>
                <a:lnTo>
                  <a:pt x="775" y="156"/>
                </a:lnTo>
                <a:lnTo>
                  <a:pt x="620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36" name="Google Shape;336;p3"/>
          <p:cNvSpPr/>
          <p:nvPr/>
        </p:nvSpPr>
        <p:spPr>
          <a:xfrm>
            <a:off x="4588383" y="4300101"/>
            <a:ext cx="200085" cy="295487"/>
          </a:xfrm>
          <a:custGeom>
            <a:avLst/>
            <a:gdLst/>
            <a:ahLst/>
            <a:cxnLst/>
            <a:rect l="l" t="t" r="r" b="b"/>
            <a:pathLst>
              <a:path w="10063" h="14861" extrusionOk="0">
                <a:moveTo>
                  <a:pt x="2168" y="0"/>
                </a:moveTo>
                <a:lnTo>
                  <a:pt x="310" y="619"/>
                </a:lnTo>
                <a:lnTo>
                  <a:pt x="1" y="929"/>
                </a:lnTo>
                <a:lnTo>
                  <a:pt x="1" y="1239"/>
                </a:lnTo>
                <a:lnTo>
                  <a:pt x="156" y="1548"/>
                </a:lnTo>
                <a:lnTo>
                  <a:pt x="465" y="1548"/>
                </a:lnTo>
                <a:lnTo>
                  <a:pt x="2063" y="1016"/>
                </a:lnTo>
                <a:lnTo>
                  <a:pt x="2063" y="1016"/>
                </a:lnTo>
                <a:lnTo>
                  <a:pt x="9134" y="14706"/>
                </a:lnTo>
                <a:lnTo>
                  <a:pt x="9443" y="14860"/>
                </a:lnTo>
                <a:lnTo>
                  <a:pt x="9753" y="14860"/>
                </a:lnTo>
                <a:lnTo>
                  <a:pt x="10062" y="14551"/>
                </a:lnTo>
                <a:lnTo>
                  <a:pt x="9908" y="14086"/>
                </a:lnTo>
                <a:lnTo>
                  <a:pt x="2632" y="155"/>
                </a:lnTo>
                <a:lnTo>
                  <a:pt x="247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37" name="Google Shape;337;p3"/>
          <p:cNvSpPr/>
          <p:nvPr/>
        </p:nvSpPr>
        <p:spPr>
          <a:xfrm>
            <a:off x="4809982" y="4186209"/>
            <a:ext cx="101604" cy="138527"/>
          </a:xfrm>
          <a:custGeom>
            <a:avLst/>
            <a:gdLst/>
            <a:ahLst/>
            <a:cxnLst/>
            <a:rect l="l" t="t" r="r" b="b"/>
            <a:pathLst>
              <a:path w="5110" h="6967" extrusionOk="0">
                <a:moveTo>
                  <a:pt x="465" y="1"/>
                </a:moveTo>
                <a:lnTo>
                  <a:pt x="310" y="156"/>
                </a:lnTo>
                <a:lnTo>
                  <a:pt x="310" y="310"/>
                </a:lnTo>
                <a:lnTo>
                  <a:pt x="1" y="2632"/>
                </a:lnTo>
                <a:lnTo>
                  <a:pt x="1" y="3716"/>
                </a:lnTo>
                <a:lnTo>
                  <a:pt x="1" y="4335"/>
                </a:lnTo>
                <a:lnTo>
                  <a:pt x="310" y="4645"/>
                </a:lnTo>
                <a:lnTo>
                  <a:pt x="1239" y="5264"/>
                </a:lnTo>
                <a:lnTo>
                  <a:pt x="2323" y="5728"/>
                </a:lnTo>
                <a:lnTo>
                  <a:pt x="4490" y="6967"/>
                </a:lnTo>
                <a:lnTo>
                  <a:pt x="4800" y="6967"/>
                </a:lnTo>
                <a:lnTo>
                  <a:pt x="5109" y="6657"/>
                </a:lnTo>
                <a:lnTo>
                  <a:pt x="5109" y="6347"/>
                </a:lnTo>
                <a:lnTo>
                  <a:pt x="4954" y="6038"/>
                </a:lnTo>
                <a:lnTo>
                  <a:pt x="1239" y="4180"/>
                </a:lnTo>
                <a:lnTo>
                  <a:pt x="930" y="4025"/>
                </a:lnTo>
                <a:lnTo>
                  <a:pt x="930" y="3561"/>
                </a:lnTo>
                <a:lnTo>
                  <a:pt x="930" y="2632"/>
                </a:lnTo>
                <a:lnTo>
                  <a:pt x="1084" y="465"/>
                </a:lnTo>
                <a:lnTo>
                  <a:pt x="1084" y="156"/>
                </a:lnTo>
                <a:lnTo>
                  <a:pt x="77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38" name="Google Shape;338;p3"/>
          <p:cNvSpPr/>
          <p:nvPr/>
        </p:nvSpPr>
        <p:spPr>
          <a:xfrm>
            <a:off x="4890012" y="4312408"/>
            <a:ext cx="27717" cy="261625"/>
          </a:xfrm>
          <a:custGeom>
            <a:avLst/>
            <a:gdLst/>
            <a:ahLst/>
            <a:cxnLst/>
            <a:rect l="l" t="t" r="r" b="b"/>
            <a:pathLst>
              <a:path w="1394" h="13158" extrusionOk="0">
                <a:moveTo>
                  <a:pt x="620" y="0"/>
                </a:moveTo>
                <a:lnTo>
                  <a:pt x="310" y="155"/>
                </a:lnTo>
                <a:lnTo>
                  <a:pt x="155" y="465"/>
                </a:lnTo>
                <a:lnTo>
                  <a:pt x="465" y="3561"/>
                </a:lnTo>
                <a:lnTo>
                  <a:pt x="465" y="6656"/>
                </a:lnTo>
                <a:lnTo>
                  <a:pt x="310" y="9752"/>
                </a:lnTo>
                <a:lnTo>
                  <a:pt x="199" y="11975"/>
                </a:lnTo>
                <a:lnTo>
                  <a:pt x="1" y="12074"/>
                </a:lnTo>
                <a:lnTo>
                  <a:pt x="1" y="12539"/>
                </a:lnTo>
                <a:lnTo>
                  <a:pt x="155" y="12848"/>
                </a:lnTo>
                <a:lnTo>
                  <a:pt x="310" y="13158"/>
                </a:lnTo>
                <a:lnTo>
                  <a:pt x="620" y="13158"/>
                </a:lnTo>
                <a:lnTo>
                  <a:pt x="929" y="13003"/>
                </a:lnTo>
                <a:lnTo>
                  <a:pt x="1084" y="12848"/>
                </a:lnTo>
                <a:lnTo>
                  <a:pt x="1239" y="9752"/>
                </a:lnTo>
                <a:lnTo>
                  <a:pt x="1394" y="6656"/>
                </a:lnTo>
                <a:lnTo>
                  <a:pt x="1394" y="3561"/>
                </a:lnTo>
                <a:lnTo>
                  <a:pt x="1084" y="465"/>
                </a:lnTo>
                <a:lnTo>
                  <a:pt x="929" y="155"/>
                </a:lnTo>
                <a:lnTo>
                  <a:pt x="620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39" name="Google Shape;339;p3"/>
          <p:cNvSpPr/>
          <p:nvPr/>
        </p:nvSpPr>
        <p:spPr>
          <a:xfrm>
            <a:off x="4896177" y="4309326"/>
            <a:ext cx="58497" cy="277015"/>
          </a:xfrm>
          <a:custGeom>
            <a:avLst/>
            <a:gdLst/>
            <a:ahLst/>
            <a:cxnLst/>
            <a:rect l="l" t="t" r="r" b="b"/>
            <a:pathLst>
              <a:path w="2942" h="13932" extrusionOk="0">
                <a:moveTo>
                  <a:pt x="310" y="1"/>
                </a:moveTo>
                <a:lnTo>
                  <a:pt x="0" y="155"/>
                </a:lnTo>
                <a:lnTo>
                  <a:pt x="0" y="465"/>
                </a:lnTo>
                <a:lnTo>
                  <a:pt x="0" y="775"/>
                </a:lnTo>
                <a:lnTo>
                  <a:pt x="310" y="929"/>
                </a:lnTo>
                <a:lnTo>
                  <a:pt x="1084" y="929"/>
                </a:lnTo>
                <a:lnTo>
                  <a:pt x="1548" y="1084"/>
                </a:lnTo>
                <a:lnTo>
                  <a:pt x="1703" y="1239"/>
                </a:lnTo>
                <a:lnTo>
                  <a:pt x="2012" y="1548"/>
                </a:lnTo>
                <a:lnTo>
                  <a:pt x="2012" y="2013"/>
                </a:lnTo>
                <a:lnTo>
                  <a:pt x="2012" y="2942"/>
                </a:lnTo>
                <a:lnTo>
                  <a:pt x="2012" y="6347"/>
                </a:lnTo>
                <a:lnTo>
                  <a:pt x="1703" y="9907"/>
                </a:lnTo>
                <a:lnTo>
                  <a:pt x="1393" y="11610"/>
                </a:lnTo>
                <a:lnTo>
                  <a:pt x="1084" y="13313"/>
                </a:lnTo>
                <a:lnTo>
                  <a:pt x="1084" y="13777"/>
                </a:lnTo>
                <a:lnTo>
                  <a:pt x="1393" y="13932"/>
                </a:lnTo>
                <a:lnTo>
                  <a:pt x="1703" y="13932"/>
                </a:lnTo>
                <a:lnTo>
                  <a:pt x="2012" y="13622"/>
                </a:lnTo>
                <a:lnTo>
                  <a:pt x="2477" y="11610"/>
                </a:lnTo>
                <a:lnTo>
                  <a:pt x="2786" y="9443"/>
                </a:lnTo>
                <a:lnTo>
                  <a:pt x="2941" y="7276"/>
                </a:lnTo>
                <a:lnTo>
                  <a:pt x="2941" y="5264"/>
                </a:lnTo>
                <a:lnTo>
                  <a:pt x="2941" y="3096"/>
                </a:lnTo>
                <a:lnTo>
                  <a:pt x="2941" y="2168"/>
                </a:lnTo>
                <a:lnTo>
                  <a:pt x="2786" y="1239"/>
                </a:lnTo>
                <a:lnTo>
                  <a:pt x="2477" y="620"/>
                </a:lnTo>
                <a:lnTo>
                  <a:pt x="1858" y="310"/>
                </a:lnTo>
                <a:lnTo>
                  <a:pt x="1084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40" name="Google Shape;340;p3"/>
          <p:cNvSpPr/>
          <p:nvPr/>
        </p:nvSpPr>
        <p:spPr>
          <a:xfrm>
            <a:off x="4769978" y="4494002"/>
            <a:ext cx="141609" cy="104665"/>
          </a:xfrm>
          <a:custGeom>
            <a:avLst/>
            <a:gdLst/>
            <a:ahLst/>
            <a:cxnLst/>
            <a:rect l="l" t="t" r="r" b="b"/>
            <a:pathLst>
              <a:path w="7122" h="5264" extrusionOk="0">
                <a:moveTo>
                  <a:pt x="2477" y="0"/>
                </a:moveTo>
                <a:lnTo>
                  <a:pt x="1858" y="155"/>
                </a:lnTo>
                <a:lnTo>
                  <a:pt x="1239" y="310"/>
                </a:lnTo>
                <a:lnTo>
                  <a:pt x="620" y="774"/>
                </a:lnTo>
                <a:lnTo>
                  <a:pt x="310" y="1393"/>
                </a:lnTo>
                <a:lnTo>
                  <a:pt x="310" y="2167"/>
                </a:lnTo>
                <a:lnTo>
                  <a:pt x="155" y="2941"/>
                </a:lnTo>
                <a:lnTo>
                  <a:pt x="1" y="4799"/>
                </a:lnTo>
                <a:lnTo>
                  <a:pt x="155" y="5263"/>
                </a:lnTo>
                <a:lnTo>
                  <a:pt x="775" y="5263"/>
                </a:lnTo>
                <a:lnTo>
                  <a:pt x="929" y="4799"/>
                </a:lnTo>
                <a:lnTo>
                  <a:pt x="1084" y="3096"/>
                </a:lnTo>
                <a:lnTo>
                  <a:pt x="1239" y="2322"/>
                </a:lnTo>
                <a:lnTo>
                  <a:pt x="1239" y="1548"/>
                </a:lnTo>
                <a:lnTo>
                  <a:pt x="1394" y="1239"/>
                </a:lnTo>
                <a:lnTo>
                  <a:pt x="1549" y="1084"/>
                </a:lnTo>
                <a:lnTo>
                  <a:pt x="2168" y="1084"/>
                </a:lnTo>
                <a:lnTo>
                  <a:pt x="3870" y="929"/>
                </a:lnTo>
                <a:lnTo>
                  <a:pt x="5109" y="929"/>
                </a:lnTo>
                <a:lnTo>
                  <a:pt x="5573" y="1239"/>
                </a:lnTo>
                <a:lnTo>
                  <a:pt x="5883" y="1858"/>
                </a:lnTo>
                <a:lnTo>
                  <a:pt x="6038" y="2477"/>
                </a:lnTo>
                <a:lnTo>
                  <a:pt x="6038" y="3096"/>
                </a:lnTo>
                <a:lnTo>
                  <a:pt x="6192" y="4799"/>
                </a:lnTo>
                <a:lnTo>
                  <a:pt x="6347" y="5108"/>
                </a:lnTo>
                <a:lnTo>
                  <a:pt x="6657" y="5263"/>
                </a:lnTo>
                <a:lnTo>
                  <a:pt x="6966" y="5108"/>
                </a:lnTo>
                <a:lnTo>
                  <a:pt x="7121" y="4799"/>
                </a:lnTo>
                <a:lnTo>
                  <a:pt x="7121" y="3406"/>
                </a:lnTo>
                <a:lnTo>
                  <a:pt x="6966" y="2012"/>
                </a:lnTo>
                <a:lnTo>
                  <a:pt x="6812" y="1393"/>
                </a:lnTo>
                <a:lnTo>
                  <a:pt x="6502" y="774"/>
                </a:lnTo>
                <a:lnTo>
                  <a:pt x="6038" y="465"/>
                </a:lnTo>
                <a:lnTo>
                  <a:pt x="541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41" name="Google Shape;341;p3"/>
          <p:cNvSpPr/>
          <p:nvPr/>
        </p:nvSpPr>
        <p:spPr>
          <a:xfrm>
            <a:off x="4806921" y="4540172"/>
            <a:ext cx="73887" cy="64641"/>
          </a:xfrm>
          <a:custGeom>
            <a:avLst/>
            <a:gdLst/>
            <a:ahLst/>
            <a:cxnLst/>
            <a:rect l="l" t="t" r="r" b="b"/>
            <a:pathLst>
              <a:path w="3716" h="3251" extrusionOk="0">
                <a:moveTo>
                  <a:pt x="2477" y="929"/>
                </a:moveTo>
                <a:lnTo>
                  <a:pt x="2632" y="1084"/>
                </a:lnTo>
                <a:lnTo>
                  <a:pt x="2632" y="1238"/>
                </a:lnTo>
                <a:lnTo>
                  <a:pt x="2786" y="1703"/>
                </a:lnTo>
                <a:lnTo>
                  <a:pt x="2322" y="1858"/>
                </a:lnTo>
                <a:lnTo>
                  <a:pt x="929" y="2090"/>
                </a:lnTo>
                <a:lnTo>
                  <a:pt x="929" y="2090"/>
                </a:lnTo>
                <a:lnTo>
                  <a:pt x="929" y="2012"/>
                </a:lnTo>
                <a:lnTo>
                  <a:pt x="929" y="1238"/>
                </a:lnTo>
                <a:lnTo>
                  <a:pt x="929" y="1084"/>
                </a:lnTo>
                <a:lnTo>
                  <a:pt x="1084" y="929"/>
                </a:lnTo>
                <a:close/>
                <a:moveTo>
                  <a:pt x="1084" y="0"/>
                </a:moveTo>
                <a:lnTo>
                  <a:pt x="619" y="155"/>
                </a:lnTo>
                <a:lnTo>
                  <a:pt x="155" y="619"/>
                </a:lnTo>
                <a:lnTo>
                  <a:pt x="0" y="1084"/>
                </a:lnTo>
                <a:lnTo>
                  <a:pt x="0" y="1548"/>
                </a:lnTo>
                <a:lnTo>
                  <a:pt x="0" y="2786"/>
                </a:lnTo>
                <a:lnTo>
                  <a:pt x="155" y="3096"/>
                </a:lnTo>
                <a:lnTo>
                  <a:pt x="464" y="3251"/>
                </a:lnTo>
                <a:lnTo>
                  <a:pt x="774" y="3096"/>
                </a:lnTo>
                <a:lnTo>
                  <a:pt x="798" y="3048"/>
                </a:lnTo>
                <a:lnTo>
                  <a:pt x="798" y="3048"/>
                </a:lnTo>
                <a:lnTo>
                  <a:pt x="2632" y="2786"/>
                </a:lnTo>
                <a:lnTo>
                  <a:pt x="3096" y="2632"/>
                </a:lnTo>
                <a:lnTo>
                  <a:pt x="3560" y="2322"/>
                </a:lnTo>
                <a:lnTo>
                  <a:pt x="3715" y="2167"/>
                </a:lnTo>
                <a:lnTo>
                  <a:pt x="3715" y="1858"/>
                </a:lnTo>
                <a:lnTo>
                  <a:pt x="3715" y="1238"/>
                </a:lnTo>
                <a:lnTo>
                  <a:pt x="3560" y="619"/>
                </a:lnTo>
                <a:lnTo>
                  <a:pt x="3406" y="464"/>
                </a:lnTo>
                <a:lnTo>
                  <a:pt x="3251" y="310"/>
                </a:lnTo>
                <a:lnTo>
                  <a:pt x="2786" y="155"/>
                </a:lnTo>
                <a:lnTo>
                  <a:pt x="2167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42" name="Google Shape;342;p3"/>
          <p:cNvSpPr/>
          <p:nvPr/>
        </p:nvSpPr>
        <p:spPr>
          <a:xfrm>
            <a:off x="4689947" y="4881807"/>
            <a:ext cx="332429" cy="255461"/>
          </a:xfrm>
          <a:custGeom>
            <a:avLst/>
            <a:gdLst/>
            <a:ahLst/>
            <a:cxnLst/>
            <a:rect l="l" t="t" r="r" b="b"/>
            <a:pathLst>
              <a:path w="16719" h="12848" extrusionOk="0">
                <a:moveTo>
                  <a:pt x="16254" y="0"/>
                </a:moveTo>
                <a:lnTo>
                  <a:pt x="8360" y="465"/>
                </a:lnTo>
                <a:lnTo>
                  <a:pt x="4335" y="774"/>
                </a:lnTo>
                <a:lnTo>
                  <a:pt x="2942" y="774"/>
                </a:lnTo>
                <a:lnTo>
                  <a:pt x="2323" y="1084"/>
                </a:lnTo>
                <a:lnTo>
                  <a:pt x="2013" y="1238"/>
                </a:lnTo>
                <a:lnTo>
                  <a:pt x="1704" y="1393"/>
                </a:lnTo>
                <a:lnTo>
                  <a:pt x="1394" y="2167"/>
                </a:lnTo>
                <a:lnTo>
                  <a:pt x="1084" y="2941"/>
                </a:lnTo>
                <a:lnTo>
                  <a:pt x="775" y="4489"/>
                </a:lnTo>
                <a:lnTo>
                  <a:pt x="311" y="8049"/>
                </a:lnTo>
                <a:lnTo>
                  <a:pt x="1" y="9752"/>
                </a:lnTo>
                <a:lnTo>
                  <a:pt x="1" y="10681"/>
                </a:lnTo>
                <a:lnTo>
                  <a:pt x="156" y="11455"/>
                </a:lnTo>
                <a:lnTo>
                  <a:pt x="311" y="11919"/>
                </a:lnTo>
                <a:lnTo>
                  <a:pt x="620" y="12384"/>
                </a:lnTo>
                <a:lnTo>
                  <a:pt x="930" y="12693"/>
                </a:lnTo>
                <a:lnTo>
                  <a:pt x="1394" y="12848"/>
                </a:lnTo>
                <a:lnTo>
                  <a:pt x="1704" y="12693"/>
                </a:lnTo>
                <a:lnTo>
                  <a:pt x="1858" y="12384"/>
                </a:lnTo>
                <a:lnTo>
                  <a:pt x="1704" y="12074"/>
                </a:lnTo>
                <a:lnTo>
                  <a:pt x="1394" y="11919"/>
                </a:lnTo>
                <a:lnTo>
                  <a:pt x="1239" y="11764"/>
                </a:lnTo>
                <a:lnTo>
                  <a:pt x="1084" y="11610"/>
                </a:lnTo>
                <a:lnTo>
                  <a:pt x="930" y="11145"/>
                </a:lnTo>
                <a:lnTo>
                  <a:pt x="930" y="10371"/>
                </a:lnTo>
                <a:lnTo>
                  <a:pt x="1084" y="9597"/>
                </a:lnTo>
                <a:lnTo>
                  <a:pt x="1394" y="6501"/>
                </a:lnTo>
                <a:lnTo>
                  <a:pt x="1704" y="5108"/>
                </a:lnTo>
                <a:lnTo>
                  <a:pt x="1858" y="3715"/>
                </a:lnTo>
                <a:lnTo>
                  <a:pt x="2168" y="2941"/>
                </a:lnTo>
                <a:lnTo>
                  <a:pt x="2478" y="2167"/>
                </a:lnTo>
                <a:lnTo>
                  <a:pt x="2632" y="1858"/>
                </a:lnTo>
                <a:lnTo>
                  <a:pt x="2942" y="1703"/>
                </a:lnTo>
                <a:lnTo>
                  <a:pt x="3716" y="1703"/>
                </a:lnTo>
                <a:lnTo>
                  <a:pt x="16254" y="929"/>
                </a:lnTo>
                <a:lnTo>
                  <a:pt x="16564" y="774"/>
                </a:lnTo>
                <a:lnTo>
                  <a:pt x="16719" y="465"/>
                </a:lnTo>
                <a:lnTo>
                  <a:pt x="16564" y="155"/>
                </a:lnTo>
                <a:lnTo>
                  <a:pt x="16254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43" name="Google Shape;343;p3"/>
          <p:cNvSpPr/>
          <p:nvPr/>
        </p:nvSpPr>
        <p:spPr>
          <a:xfrm>
            <a:off x="4717664" y="4623263"/>
            <a:ext cx="255461" cy="298568"/>
          </a:xfrm>
          <a:custGeom>
            <a:avLst/>
            <a:gdLst/>
            <a:ahLst/>
            <a:cxnLst/>
            <a:rect l="l" t="t" r="r" b="b"/>
            <a:pathLst>
              <a:path w="12848" h="15016" extrusionOk="0">
                <a:moveTo>
                  <a:pt x="6192" y="0"/>
                </a:moveTo>
                <a:lnTo>
                  <a:pt x="4953" y="310"/>
                </a:lnTo>
                <a:lnTo>
                  <a:pt x="4025" y="620"/>
                </a:lnTo>
                <a:lnTo>
                  <a:pt x="3251" y="1394"/>
                </a:lnTo>
                <a:lnTo>
                  <a:pt x="2632" y="2477"/>
                </a:lnTo>
                <a:lnTo>
                  <a:pt x="1548" y="5418"/>
                </a:lnTo>
                <a:lnTo>
                  <a:pt x="774" y="8359"/>
                </a:lnTo>
                <a:lnTo>
                  <a:pt x="310" y="9907"/>
                </a:lnTo>
                <a:lnTo>
                  <a:pt x="0" y="11455"/>
                </a:lnTo>
                <a:lnTo>
                  <a:pt x="0" y="13158"/>
                </a:lnTo>
                <a:lnTo>
                  <a:pt x="155" y="14706"/>
                </a:lnTo>
                <a:lnTo>
                  <a:pt x="310" y="15015"/>
                </a:lnTo>
                <a:lnTo>
                  <a:pt x="619" y="15015"/>
                </a:lnTo>
                <a:lnTo>
                  <a:pt x="929" y="14861"/>
                </a:lnTo>
                <a:lnTo>
                  <a:pt x="1084" y="14396"/>
                </a:lnTo>
                <a:lnTo>
                  <a:pt x="929" y="13003"/>
                </a:lnTo>
                <a:lnTo>
                  <a:pt x="929" y="11610"/>
                </a:lnTo>
                <a:lnTo>
                  <a:pt x="1238" y="10217"/>
                </a:lnTo>
                <a:lnTo>
                  <a:pt x="1548" y="8824"/>
                </a:lnTo>
                <a:lnTo>
                  <a:pt x="2322" y="6192"/>
                </a:lnTo>
                <a:lnTo>
                  <a:pt x="3096" y="3561"/>
                </a:lnTo>
                <a:lnTo>
                  <a:pt x="3560" y="2477"/>
                </a:lnTo>
                <a:lnTo>
                  <a:pt x="4025" y="1858"/>
                </a:lnTo>
                <a:lnTo>
                  <a:pt x="4489" y="1394"/>
                </a:lnTo>
                <a:lnTo>
                  <a:pt x="4953" y="1239"/>
                </a:lnTo>
                <a:lnTo>
                  <a:pt x="5418" y="1084"/>
                </a:lnTo>
                <a:lnTo>
                  <a:pt x="6501" y="929"/>
                </a:lnTo>
                <a:lnTo>
                  <a:pt x="9288" y="929"/>
                </a:lnTo>
                <a:lnTo>
                  <a:pt x="12229" y="1239"/>
                </a:lnTo>
                <a:lnTo>
                  <a:pt x="12538" y="1084"/>
                </a:lnTo>
                <a:lnTo>
                  <a:pt x="12848" y="774"/>
                </a:lnTo>
                <a:lnTo>
                  <a:pt x="12693" y="465"/>
                </a:lnTo>
                <a:lnTo>
                  <a:pt x="12538" y="310"/>
                </a:lnTo>
                <a:lnTo>
                  <a:pt x="9288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44" name="Google Shape;344;p3"/>
          <p:cNvSpPr/>
          <p:nvPr/>
        </p:nvSpPr>
        <p:spPr>
          <a:xfrm>
            <a:off x="4702274" y="4961818"/>
            <a:ext cx="332409" cy="40045"/>
          </a:xfrm>
          <a:custGeom>
            <a:avLst/>
            <a:gdLst/>
            <a:ahLst/>
            <a:cxnLst/>
            <a:rect l="l" t="t" r="r" b="b"/>
            <a:pathLst>
              <a:path w="16718" h="2014" extrusionOk="0">
                <a:moveTo>
                  <a:pt x="16099" y="1"/>
                </a:moveTo>
                <a:lnTo>
                  <a:pt x="12229" y="620"/>
                </a:lnTo>
                <a:lnTo>
                  <a:pt x="8359" y="1084"/>
                </a:lnTo>
                <a:lnTo>
                  <a:pt x="4334" y="1084"/>
                </a:lnTo>
                <a:lnTo>
                  <a:pt x="464" y="930"/>
                </a:lnTo>
                <a:lnTo>
                  <a:pt x="155" y="1084"/>
                </a:lnTo>
                <a:lnTo>
                  <a:pt x="0" y="1394"/>
                </a:lnTo>
                <a:lnTo>
                  <a:pt x="155" y="1703"/>
                </a:lnTo>
                <a:lnTo>
                  <a:pt x="464" y="1858"/>
                </a:lnTo>
                <a:lnTo>
                  <a:pt x="4489" y="2013"/>
                </a:lnTo>
                <a:lnTo>
                  <a:pt x="8359" y="2013"/>
                </a:lnTo>
                <a:lnTo>
                  <a:pt x="12384" y="1549"/>
                </a:lnTo>
                <a:lnTo>
                  <a:pt x="16408" y="930"/>
                </a:lnTo>
                <a:lnTo>
                  <a:pt x="16563" y="775"/>
                </a:lnTo>
                <a:lnTo>
                  <a:pt x="16718" y="465"/>
                </a:lnTo>
                <a:lnTo>
                  <a:pt x="16408" y="156"/>
                </a:lnTo>
                <a:lnTo>
                  <a:pt x="1609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45" name="Google Shape;345;p3"/>
          <p:cNvSpPr/>
          <p:nvPr/>
        </p:nvSpPr>
        <p:spPr>
          <a:xfrm>
            <a:off x="4942345" y="4337023"/>
            <a:ext cx="138507" cy="418604"/>
          </a:xfrm>
          <a:custGeom>
            <a:avLst/>
            <a:gdLst/>
            <a:ahLst/>
            <a:cxnLst/>
            <a:rect l="l" t="t" r="r" b="b"/>
            <a:pathLst>
              <a:path w="6966" h="21053" extrusionOk="0">
                <a:moveTo>
                  <a:pt x="310" y="1"/>
                </a:moveTo>
                <a:lnTo>
                  <a:pt x="0" y="155"/>
                </a:lnTo>
                <a:lnTo>
                  <a:pt x="0" y="465"/>
                </a:lnTo>
                <a:lnTo>
                  <a:pt x="310" y="929"/>
                </a:lnTo>
                <a:lnTo>
                  <a:pt x="619" y="1239"/>
                </a:lnTo>
                <a:lnTo>
                  <a:pt x="1238" y="2013"/>
                </a:lnTo>
                <a:lnTo>
                  <a:pt x="2012" y="3097"/>
                </a:lnTo>
                <a:lnTo>
                  <a:pt x="2477" y="4180"/>
                </a:lnTo>
                <a:lnTo>
                  <a:pt x="3251" y="6812"/>
                </a:lnTo>
                <a:lnTo>
                  <a:pt x="3870" y="9288"/>
                </a:lnTo>
                <a:lnTo>
                  <a:pt x="4334" y="12229"/>
                </a:lnTo>
                <a:lnTo>
                  <a:pt x="4799" y="15170"/>
                </a:lnTo>
                <a:lnTo>
                  <a:pt x="4953" y="16564"/>
                </a:lnTo>
                <a:lnTo>
                  <a:pt x="5263" y="17957"/>
                </a:lnTo>
                <a:lnTo>
                  <a:pt x="6037" y="20743"/>
                </a:lnTo>
                <a:lnTo>
                  <a:pt x="6347" y="21053"/>
                </a:lnTo>
                <a:lnTo>
                  <a:pt x="6656" y="21053"/>
                </a:lnTo>
                <a:lnTo>
                  <a:pt x="6966" y="20898"/>
                </a:lnTo>
                <a:lnTo>
                  <a:pt x="6966" y="20588"/>
                </a:lnTo>
                <a:lnTo>
                  <a:pt x="6192" y="17647"/>
                </a:lnTo>
                <a:lnTo>
                  <a:pt x="5882" y="16254"/>
                </a:lnTo>
                <a:lnTo>
                  <a:pt x="5573" y="14706"/>
                </a:lnTo>
                <a:lnTo>
                  <a:pt x="5263" y="11920"/>
                </a:lnTo>
                <a:lnTo>
                  <a:pt x="4799" y="8979"/>
                </a:lnTo>
                <a:lnTo>
                  <a:pt x="4179" y="6502"/>
                </a:lnTo>
                <a:lnTo>
                  <a:pt x="3406" y="4025"/>
                </a:lnTo>
                <a:lnTo>
                  <a:pt x="3096" y="3097"/>
                </a:lnTo>
                <a:lnTo>
                  <a:pt x="2477" y="2013"/>
                </a:lnTo>
                <a:lnTo>
                  <a:pt x="1858" y="1239"/>
                </a:lnTo>
                <a:lnTo>
                  <a:pt x="1393" y="775"/>
                </a:lnTo>
                <a:lnTo>
                  <a:pt x="929" y="310"/>
                </a:lnTo>
                <a:lnTo>
                  <a:pt x="619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46" name="Google Shape;346;p3"/>
          <p:cNvSpPr/>
          <p:nvPr/>
        </p:nvSpPr>
        <p:spPr>
          <a:xfrm>
            <a:off x="4412952" y="5038766"/>
            <a:ext cx="83112" cy="215476"/>
          </a:xfrm>
          <a:custGeom>
            <a:avLst/>
            <a:gdLst/>
            <a:ahLst/>
            <a:cxnLst/>
            <a:rect l="l" t="t" r="r" b="b"/>
            <a:pathLst>
              <a:path w="4180" h="10837" extrusionOk="0">
                <a:moveTo>
                  <a:pt x="774" y="1"/>
                </a:moveTo>
                <a:lnTo>
                  <a:pt x="620" y="310"/>
                </a:lnTo>
                <a:lnTo>
                  <a:pt x="620" y="620"/>
                </a:lnTo>
                <a:lnTo>
                  <a:pt x="774" y="775"/>
                </a:lnTo>
                <a:lnTo>
                  <a:pt x="945" y="881"/>
                </a:lnTo>
                <a:lnTo>
                  <a:pt x="945" y="881"/>
                </a:lnTo>
                <a:lnTo>
                  <a:pt x="929" y="929"/>
                </a:lnTo>
                <a:lnTo>
                  <a:pt x="1022" y="929"/>
                </a:lnTo>
                <a:lnTo>
                  <a:pt x="2013" y="1549"/>
                </a:lnTo>
                <a:lnTo>
                  <a:pt x="2477" y="1858"/>
                </a:lnTo>
                <a:lnTo>
                  <a:pt x="3096" y="2322"/>
                </a:lnTo>
                <a:lnTo>
                  <a:pt x="3251" y="2632"/>
                </a:lnTo>
                <a:lnTo>
                  <a:pt x="3251" y="2942"/>
                </a:lnTo>
                <a:lnTo>
                  <a:pt x="3251" y="3561"/>
                </a:lnTo>
                <a:lnTo>
                  <a:pt x="2787" y="4954"/>
                </a:lnTo>
                <a:lnTo>
                  <a:pt x="2168" y="6347"/>
                </a:lnTo>
                <a:lnTo>
                  <a:pt x="1548" y="7585"/>
                </a:lnTo>
                <a:lnTo>
                  <a:pt x="0" y="10217"/>
                </a:lnTo>
                <a:lnTo>
                  <a:pt x="0" y="10527"/>
                </a:lnTo>
                <a:lnTo>
                  <a:pt x="310" y="10836"/>
                </a:lnTo>
                <a:lnTo>
                  <a:pt x="620" y="10836"/>
                </a:lnTo>
                <a:lnTo>
                  <a:pt x="929" y="10681"/>
                </a:lnTo>
                <a:lnTo>
                  <a:pt x="2632" y="7585"/>
                </a:lnTo>
                <a:lnTo>
                  <a:pt x="3251" y="6192"/>
                </a:lnTo>
                <a:lnTo>
                  <a:pt x="3870" y="4490"/>
                </a:lnTo>
                <a:lnTo>
                  <a:pt x="4025" y="3870"/>
                </a:lnTo>
                <a:lnTo>
                  <a:pt x="4180" y="3096"/>
                </a:lnTo>
                <a:lnTo>
                  <a:pt x="4180" y="2322"/>
                </a:lnTo>
                <a:lnTo>
                  <a:pt x="3870" y="1703"/>
                </a:lnTo>
                <a:lnTo>
                  <a:pt x="3251" y="1239"/>
                </a:lnTo>
                <a:lnTo>
                  <a:pt x="2632" y="775"/>
                </a:lnTo>
                <a:lnTo>
                  <a:pt x="1989" y="417"/>
                </a:lnTo>
                <a:lnTo>
                  <a:pt x="1858" y="155"/>
                </a:lnTo>
                <a:lnTo>
                  <a:pt x="1548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47" name="Google Shape;347;p3"/>
          <p:cNvSpPr/>
          <p:nvPr/>
        </p:nvSpPr>
        <p:spPr>
          <a:xfrm>
            <a:off x="5000823" y="4801777"/>
            <a:ext cx="89276" cy="18492"/>
          </a:xfrm>
          <a:custGeom>
            <a:avLst/>
            <a:gdLst/>
            <a:ahLst/>
            <a:cxnLst/>
            <a:rect l="l" t="t" r="r" b="b"/>
            <a:pathLst>
              <a:path w="4490" h="930" extrusionOk="0">
                <a:moveTo>
                  <a:pt x="465" y="0"/>
                </a:moveTo>
                <a:lnTo>
                  <a:pt x="0" y="155"/>
                </a:lnTo>
                <a:lnTo>
                  <a:pt x="0" y="465"/>
                </a:lnTo>
                <a:lnTo>
                  <a:pt x="0" y="774"/>
                </a:lnTo>
                <a:lnTo>
                  <a:pt x="465" y="929"/>
                </a:lnTo>
                <a:lnTo>
                  <a:pt x="4025" y="929"/>
                </a:lnTo>
                <a:lnTo>
                  <a:pt x="4334" y="774"/>
                </a:lnTo>
                <a:lnTo>
                  <a:pt x="4489" y="465"/>
                </a:lnTo>
                <a:lnTo>
                  <a:pt x="4334" y="155"/>
                </a:lnTo>
                <a:lnTo>
                  <a:pt x="4025" y="0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48" name="Google Shape;348;p3"/>
          <p:cNvSpPr/>
          <p:nvPr/>
        </p:nvSpPr>
        <p:spPr>
          <a:xfrm>
            <a:off x="4960797" y="5241894"/>
            <a:ext cx="166224" cy="30799"/>
          </a:xfrm>
          <a:custGeom>
            <a:avLst/>
            <a:gdLst/>
            <a:ahLst/>
            <a:cxnLst/>
            <a:rect l="l" t="t" r="r" b="b"/>
            <a:pathLst>
              <a:path w="8360" h="1549" extrusionOk="0">
                <a:moveTo>
                  <a:pt x="465" y="1"/>
                </a:moveTo>
                <a:lnTo>
                  <a:pt x="156" y="156"/>
                </a:lnTo>
                <a:lnTo>
                  <a:pt x="1" y="465"/>
                </a:lnTo>
                <a:lnTo>
                  <a:pt x="156" y="775"/>
                </a:lnTo>
                <a:lnTo>
                  <a:pt x="465" y="930"/>
                </a:lnTo>
                <a:lnTo>
                  <a:pt x="7895" y="1549"/>
                </a:lnTo>
                <a:lnTo>
                  <a:pt x="8205" y="1394"/>
                </a:lnTo>
                <a:lnTo>
                  <a:pt x="8360" y="1085"/>
                </a:lnTo>
                <a:lnTo>
                  <a:pt x="8205" y="775"/>
                </a:lnTo>
                <a:lnTo>
                  <a:pt x="7895" y="620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49" name="Google Shape;349;p3"/>
          <p:cNvSpPr/>
          <p:nvPr/>
        </p:nvSpPr>
        <p:spPr>
          <a:xfrm>
            <a:off x="1070433" y="4249984"/>
            <a:ext cx="126200" cy="1231123"/>
          </a:xfrm>
          <a:custGeom>
            <a:avLst/>
            <a:gdLst/>
            <a:ahLst/>
            <a:cxnLst/>
            <a:rect l="l" t="t" r="r" b="b"/>
            <a:pathLst>
              <a:path w="6347" h="52785" extrusionOk="0">
                <a:moveTo>
                  <a:pt x="464" y="0"/>
                </a:moveTo>
                <a:lnTo>
                  <a:pt x="310" y="465"/>
                </a:lnTo>
                <a:lnTo>
                  <a:pt x="310" y="3561"/>
                </a:lnTo>
                <a:lnTo>
                  <a:pt x="310" y="6811"/>
                </a:lnTo>
                <a:lnTo>
                  <a:pt x="155" y="19814"/>
                </a:lnTo>
                <a:lnTo>
                  <a:pt x="0" y="46593"/>
                </a:lnTo>
                <a:lnTo>
                  <a:pt x="0" y="50153"/>
                </a:lnTo>
                <a:lnTo>
                  <a:pt x="0" y="50927"/>
                </a:lnTo>
                <a:lnTo>
                  <a:pt x="0" y="51392"/>
                </a:lnTo>
                <a:lnTo>
                  <a:pt x="310" y="51701"/>
                </a:lnTo>
                <a:lnTo>
                  <a:pt x="1084" y="52321"/>
                </a:lnTo>
                <a:lnTo>
                  <a:pt x="1548" y="52630"/>
                </a:lnTo>
                <a:lnTo>
                  <a:pt x="2322" y="52785"/>
                </a:lnTo>
                <a:lnTo>
                  <a:pt x="3870" y="52785"/>
                </a:lnTo>
                <a:lnTo>
                  <a:pt x="4644" y="52475"/>
                </a:lnTo>
                <a:lnTo>
                  <a:pt x="5263" y="52166"/>
                </a:lnTo>
                <a:lnTo>
                  <a:pt x="5727" y="51701"/>
                </a:lnTo>
                <a:lnTo>
                  <a:pt x="6037" y="50927"/>
                </a:lnTo>
                <a:lnTo>
                  <a:pt x="6037" y="49844"/>
                </a:lnTo>
                <a:lnTo>
                  <a:pt x="6037" y="48605"/>
                </a:lnTo>
                <a:lnTo>
                  <a:pt x="6192" y="23374"/>
                </a:lnTo>
                <a:lnTo>
                  <a:pt x="6347" y="12229"/>
                </a:lnTo>
                <a:lnTo>
                  <a:pt x="6347" y="1084"/>
                </a:lnTo>
                <a:lnTo>
                  <a:pt x="6347" y="465"/>
                </a:lnTo>
                <a:lnTo>
                  <a:pt x="6192" y="0"/>
                </a:lnTo>
                <a:lnTo>
                  <a:pt x="5573" y="0"/>
                </a:lnTo>
                <a:lnTo>
                  <a:pt x="5418" y="465"/>
                </a:lnTo>
                <a:lnTo>
                  <a:pt x="5418" y="3561"/>
                </a:lnTo>
                <a:lnTo>
                  <a:pt x="5418" y="6502"/>
                </a:lnTo>
                <a:lnTo>
                  <a:pt x="5263" y="19195"/>
                </a:lnTo>
                <a:lnTo>
                  <a:pt x="5108" y="45664"/>
                </a:lnTo>
                <a:lnTo>
                  <a:pt x="5108" y="49534"/>
                </a:lnTo>
                <a:lnTo>
                  <a:pt x="5108" y="50618"/>
                </a:lnTo>
                <a:lnTo>
                  <a:pt x="5108" y="50927"/>
                </a:lnTo>
                <a:lnTo>
                  <a:pt x="4953" y="51237"/>
                </a:lnTo>
                <a:lnTo>
                  <a:pt x="4489" y="51547"/>
                </a:lnTo>
                <a:lnTo>
                  <a:pt x="4025" y="51701"/>
                </a:lnTo>
                <a:lnTo>
                  <a:pt x="3560" y="51856"/>
                </a:lnTo>
                <a:lnTo>
                  <a:pt x="2322" y="51856"/>
                </a:lnTo>
                <a:lnTo>
                  <a:pt x="1858" y="51701"/>
                </a:lnTo>
                <a:lnTo>
                  <a:pt x="1393" y="51392"/>
                </a:lnTo>
                <a:lnTo>
                  <a:pt x="929" y="51082"/>
                </a:lnTo>
                <a:lnTo>
                  <a:pt x="851" y="51005"/>
                </a:lnTo>
                <a:lnTo>
                  <a:pt x="929" y="50927"/>
                </a:lnTo>
                <a:lnTo>
                  <a:pt x="929" y="50618"/>
                </a:lnTo>
                <a:lnTo>
                  <a:pt x="929" y="47831"/>
                </a:lnTo>
                <a:lnTo>
                  <a:pt x="1084" y="22445"/>
                </a:lnTo>
                <a:lnTo>
                  <a:pt x="1238" y="11765"/>
                </a:lnTo>
                <a:lnTo>
                  <a:pt x="1238" y="1084"/>
                </a:lnTo>
                <a:lnTo>
                  <a:pt x="1238" y="465"/>
                </a:lnTo>
                <a:lnTo>
                  <a:pt x="1084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grpSp>
        <p:nvGrpSpPr>
          <p:cNvPr id="350" name="Google Shape;350;p3"/>
          <p:cNvGrpSpPr/>
          <p:nvPr/>
        </p:nvGrpSpPr>
        <p:grpSpPr>
          <a:xfrm>
            <a:off x="722646" y="2685149"/>
            <a:ext cx="871049" cy="504779"/>
            <a:chOff x="541984" y="2013862"/>
            <a:chExt cx="653287" cy="378584"/>
          </a:xfrm>
        </p:grpSpPr>
        <p:sp>
          <p:nvSpPr>
            <p:cNvPr id="351" name="Google Shape;351;p3"/>
            <p:cNvSpPr/>
            <p:nvPr/>
          </p:nvSpPr>
          <p:spPr>
            <a:xfrm>
              <a:off x="541984" y="2013862"/>
              <a:ext cx="653287" cy="378584"/>
            </a:xfrm>
            <a:custGeom>
              <a:avLst/>
              <a:gdLst/>
              <a:ahLst/>
              <a:cxnLst/>
              <a:rect l="l" t="t" r="r" b="b"/>
              <a:pathLst>
                <a:path w="43808" h="25387" extrusionOk="0">
                  <a:moveTo>
                    <a:pt x="27863" y="929"/>
                  </a:moveTo>
                  <a:lnTo>
                    <a:pt x="32971" y="1084"/>
                  </a:lnTo>
                  <a:lnTo>
                    <a:pt x="38234" y="1393"/>
                  </a:lnTo>
                  <a:lnTo>
                    <a:pt x="39318" y="1393"/>
                  </a:lnTo>
                  <a:lnTo>
                    <a:pt x="40402" y="1548"/>
                  </a:lnTo>
                  <a:lnTo>
                    <a:pt x="41485" y="2012"/>
                  </a:lnTo>
                  <a:lnTo>
                    <a:pt x="41949" y="2322"/>
                  </a:lnTo>
                  <a:lnTo>
                    <a:pt x="42414" y="2631"/>
                  </a:lnTo>
                  <a:lnTo>
                    <a:pt x="42414" y="2786"/>
                  </a:lnTo>
                  <a:lnTo>
                    <a:pt x="42569" y="3560"/>
                  </a:lnTo>
                  <a:lnTo>
                    <a:pt x="42723" y="5108"/>
                  </a:lnTo>
                  <a:lnTo>
                    <a:pt x="42878" y="7740"/>
                  </a:lnTo>
                  <a:lnTo>
                    <a:pt x="42878" y="10216"/>
                  </a:lnTo>
                  <a:lnTo>
                    <a:pt x="42878" y="15634"/>
                  </a:lnTo>
                  <a:lnTo>
                    <a:pt x="42723" y="18266"/>
                  </a:lnTo>
                  <a:lnTo>
                    <a:pt x="42414" y="20897"/>
                  </a:lnTo>
                  <a:lnTo>
                    <a:pt x="42259" y="22290"/>
                  </a:lnTo>
                  <a:lnTo>
                    <a:pt x="41949" y="23064"/>
                  </a:lnTo>
                  <a:lnTo>
                    <a:pt x="41485" y="23529"/>
                  </a:lnTo>
                  <a:lnTo>
                    <a:pt x="40711" y="23993"/>
                  </a:lnTo>
                  <a:lnTo>
                    <a:pt x="39782" y="24148"/>
                  </a:lnTo>
                  <a:lnTo>
                    <a:pt x="37925" y="24303"/>
                  </a:lnTo>
                  <a:lnTo>
                    <a:pt x="34519" y="24457"/>
                  </a:lnTo>
                  <a:lnTo>
                    <a:pt x="26625" y="24612"/>
                  </a:lnTo>
                  <a:lnTo>
                    <a:pt x="18730" y="24457"/>
                  </a:lnTo>
                  <a:lnTo>
                    <a:pt x="12539" y="24303"/>
                  </a:lnTo>
                  <a:lnTo>
                    <a:pt x="6347" y="24148"/>
                  </a:lnTo>
                  <a:lnTo>
                    <a:pt x="4335" y="23993"/>
                  </a:lnTo>
                  <a:lnTo>
                    <a:pt x="3406" y="23993"/>
                  </a:lnTo>
                  <a:lnTo>
                    <a:pt x="2477" y="23838"/>
                  </a:lnTo>
                  <a:lnTo>
                    <a:pt x="1703" y="23374"/>
                  </a:lnTo>
                  <a:lnTo>
                    <a:pt x="1393" y="23219"/>
                  </a:lnTo>
                  <a:lnTo>
                    <a:pt x="1239" y="22909"/>
                  </a:lnTo>
                  <a:lnTo>
                    <a:pt x="1084" y="22135"/>
                  </a:lnTo>
                  <a:lnTo>
                    <a:pt x="1084" y="21361"/>
                  </a:lnTo>
                  <a:lnTo>
                    <a:pt x="929" y="18730"/>
                  </a:lnTo>
                  <a:lnTo>
                    <a:pt x="929" y="16253"/>
                  </a:lnTo>
                  <a:lnTo>
                    <a:pt x="1084" y="11145"/>
                  </a:lnTo>
                  <a:lnTo>
                    <a:pt x="1393" y="5882"/>
                  </a:lnTo>
                  <a:lnTo>
                    <a:pt x="1393" y="4179"/>
                  </a:lnTo>
                  <a:lnTo>
                    <a:pt x="1703" y="2477"/>
                  </a:lnTo>
                  <a:lnTo>
                    <a:pt x="1858" y="2167"/>
                  </a:lnTo>
                  <a:lnTo>
                    <a:pt x="2167" y="1858"/>
                  </a:lnTo>
                  <a:lnTo>
                    <a:pt x="2941" y="1703"/>
                  </a:lnTo>
                  <a:lnTo>
                    <a:pt x="4954" y="1548"/>
                  </a:lnTo>
                  <a:lnTo>
                    <a:pt x="6811" y="1393"/>
                  </a:lnTo>
                  <a:lnTo>
                    <a:pt x="17337" y="1084"/>
                  </a:lnTo>
                  <a:lnTo>
                    <a:pt x="22600" y="929"/>
                  </a:lnTo>
                  <a:close/>
                  <a:moveTo>
                    <a:pt x="22755" y="0"/>
                  </a:moveTo>
                  <a:lnTo>
                    <a:pt x="17337" y="155"/>
                  </a:lnTo>
                  <a:lnTo>
                    <a:pt x="11765" y="310"/>
                  </a:lnTo>
                  <a:lnTo>
                    <a:pt x="6037" y="619"/>
                  </a:lnTo>
                  <a:lnTo>
                    <a:pt x="3251" y="619"/>
                  </a:lnTo>
                  <a:lnTo>
                    <a:pt x="2477" y="774"/>
                  </a:lnTo>
                  <a:lnTo>
                    <a:pt x="1548" y="1238"/>
                  </a:lnTo>
                  <a:lnTo>
                    <a:pt x="1084" y="1703"/>
                  </a:lnTo>
                  <a:lnTo>
                    <a:pt x="774" y="2322"/>
                  </a:lnTo>
                  <a:lnTo>
                    <a:pt x="619" y="3251"/>
                  </a:lnTo>
                  <a:lnTo>
                    <a:pt x="465" y="5418"/>
                  </a:lnTo>
                  <a:lnTo>
                    <a:pt x="310" y="7740"/>
                  </a:lnTo>
                  <a:lnTo>
                    <a:pt x="0" y="13622"/>
                  </a:lnTo>
                  <a:lnTo>
                    <a:pt x="0" y="19349"/>
                  </a:lnTo>
                  <a:lnTo>
                    <a:pt x="155" y="21207"/>
                  </a:lnTo>
                  <a:lnTo>
                    <a:pt x="310" y="23064"/>
                  </a:lnTo>
                  <a:lnTo>
                    <a:pt x="465" y="23683"/>
                  </a:lnTo>
                  <a:lnTo>
                    <a:pt x="929" y="23993"/>
                  </a:lnTo>
                  <a:lnTo>
                    <a:pt x="1393" y="24303"/>
                  </a:lnTo>
                  <a:lnTo>
                    <a:pt x="1858" y="24612"/>
                  </a:lnTo>
                  <a:lnTo>
                    <a:pt x="3096" y="24767"/>
                  </a:lnTo>
                  <a:lnTo>
                    <a:pt x="4335" y="24922"/>
                  </a:lnTo>
                  <a:lnTo>
                    <a:pt x="9598" y="25077"/>
                  </a:lnTo>
                  <a:lnTo>
                    <a:pt x="14861" y="25231"/>
                  </a:lnTo>
                  <a:lnTo>
                    <a:pt x="23065" y="25386"/>
                  </a:lnTo>
                  <a:lnTo>
                    <a:pt x="35139" y="25386"/>
                  </a:lnTo>
                  <a:lnTo>
                    <a:pt x="39163" y="25077"/>
                  </a:lnTo>
                  <a:lnTo>
                    <a:pt x="40247" y="24922"/>
                  </a:lnTo>
                  <a:lnTo>
                    <a:pt x="41485" y="24612"/>
                  </a:lnTo>
                  <a:lnTo>
                    <a:pt x="41949" y="24303"/>
                  </a:lnTo>
                  <a:lnTo>
                    <a:pt x="42414" y="23993"/>
                  </a:lnTo>
                  <a:lnTo>
                    <a:pt x="42723" y="23529"/>
                  </a:lnTo>
                  <a:lnTo>
                    <a:pt x="43033" y="22909"/>
                  </a:lnTo>
                  <a:lnTo>
                    <a:pt x="43343" y="20897"/>
                  </a:lnTo>
                  <a:lnTo>
                    <a:pt x="43497" y="18885"/>
                  </a:lnTo>
                  <a:lnTo>
                    <a:pt x="43807" y="15944"/>
                  </a:lnTo>
                  <a:lnTo>
                    <a:pt x="43807" y="13003"/>
                  </a:lnTo>
                  <a:lnTo>
                    <a:pt x="43807" y="10062"/>
                  </a:lnTo>
                  <a:lnTo>
                    <a:pt x="43807" y="7120"/>
                  </a:lnTo>
                  <a:lnTo>
                    <a:pt x="43652" y="5108"/>
                  </a:lnTo>
                  <a:lnTo>
                    <a:pt x="43343" y="2941"/>
                  </a:lnTo>
                  <a:lnTo>
                    <a:pt x="43343" y="2477"/>
                  </a:lnTo>
                  <a:lnTo>
                    <a:pt x="43033" y="2012"/>
                  </a:lnTo>
                  <a:lnTo>
                    <a:pt x="42259" y="1393"/>
                  </a:lnTo>
                  <a:lnTo>
                    <a:pt x="41330" y="929"/>
                  </a:lnTo>
                  <a:lnTo>
                    <a:pt x="40402" y="619"/>
                  </a:lnTo>
                  <a:lnTo>
                    <a:pt x="39473" y="464"/>
                  </a:lnTo>
                  <a:lnTo>
                    <a:pt x="33900" y="155"/>
                  </a:lnTo>
                  <a:lnTo>
                    <a:pt x="28328" y="0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352" name="Google Shape;352;p3"/>
            <p:cNvSpPr/>
            <p:nvPr/>
          </p:nvSpPr>
          <p:spPr>
            <a:xfrm>
              <a:off x="652783" y="2226216"/>
              <a:ext cx="417833" cy="57726"/>
            </a:xfrm>
            <a:custGeom>
              <a:avLst/>
              <a:gdLst/>
              <a:ahLst/>
              <a:cxnLst/>
              <a:rect l="l" t="t" r="r" b="b"/>
              <a:pathLst>
                <a:path w="28019" h="3871" extrusionOk="0">
                  <a:moveTo>
                    <a:pt x="620" y="1"/>
                  </a:moveTo>
                  <a:lnTo>
                    <a:pt x="0" y="3097"/>
                  </a:lnTo>
                  <a:lnTo>
                    <a:pt x="774" y="3252"/>
                  </a:lnTo>
                  <a:lnTo>
                    <a:pt x="1548" y="3252"/>
                  </a:lnTo>
                  <a:lnTo>
                    <a:pt x="2013" y="2942"/>
                  </a:lnTo>
                  <a:lnTo>
                    <a:pt x="2632" y="2323"/>
                  </a:lnTo>
                  <a:lnTo>
                    <a:pt x="3096" y="1859"/>
                  </a:lnTo>
                  <a:lnTo>
                    <a:pt x="3561" y="1549"/>
                  </a:lnTo>
                  <a:lnTo>
                    <a:pt x="4180" y="1394"/>
                  </a:lnTo>
                  <a:lnTo>
                    <a:pt x="4644" y="1239"/>
                  </a:lnTo>
                  <a:lnTo>
                    <a:pt x="5109" y="1394"/>
                  </a:lnTo>
                  <a:lnTo>
                    <a:pt x="5573" y="1859"/>
                  </a:lnTo>
                  <a:lnTo>
                    <a:pt x="6502" y="2632"/>
                  </a:lnTo>
                  <a:lnTo>
                    <a:pt x="6657" y="3252"/>
                  </a:lnTo>
                  <a:lnTo>
                    <a:pt x="6811" y="3871"/>
                  </a:lnTo>
                  <a:lnTo>
                    <a:pt x="18730" y="3871"/>
                  </a:lnTo>
                  <a:lnTo>
                    <a:pt x="19195" y="2632"/>
                  </a:lnTo>
                  <a:lnTo>
                    <a:pt x="19659" y="1859"/>
                  </a:lnTo>
                  <a:lnTo>
                    <a:pt x="20278" y="1394"/>
                  </a:lnTo>
                  <a:lnTo>
                    <a:pt x="21052" y="1239"/>
                  </a:lnTo>
                  <a:lnTo>
                    <a:pt x="21672" y="1239"/>
                  </a:lnTo>
                  <a:lnTo>
                    <a:pt x="22136" y="1394"/>
                  </a:lnTo>
                  <a:lnTo>
                    <a:pt x="22446" y="1704"/>
                  </a:lnTo>
                  <a:lnTo>
                    <a:pt x="22755" y="2013"/>
                  </a:lnTo>
                  <a:lnTo>
                    <a:pt x="23220" y="2787"/>
                  </a:lnTo>
                  <a:lnTo>
                    <a:pt x="23374" y="3871"/>
                  </a:lnTo>
                  <a:lnTo>
                    <a:pt x="27554" y="3406"/>
                  </a:lnTo>
                  <a:lnTo>
                    <a:pt x="27863" y="3252"/>
                  </a:lnTo>
                  <a:lnTo>
                    <a:pt x="28018" y="2942"/>
                  </a:lnTo>
                  <a:lnTo>
                    <a:pt x="27399" y="1"/>
                  </a:lnTo>
                  <a:lnTo>
                    <a:pt x="11610" y="1"/>
                  </a:lnTo>
                  <a:lnTo>
                    <a:pt x="11610" y="930"/>
                  </a:lnTo>
                  <a:lnTo>
                    <a:pt x="11610" y="2478"/>
                  </a:lnTo>
                  <a:lnTo>
                    <a:pt x="11455" y="3097"/>
                  </a:lnTo>
                  <a:lnTo>
                    <a:pt x="11300" y="3406"/>
                  </a:lnTo>
                  <a:lnTo>
                    <a:pt x="10836" y="3561"/>
                  </a:lnTo>
                  <a:lnTo>
                    <a:pt x="8669" y="3561"/>
                  </a:lnTo>
                  <a:lnTo>
                    <a:pt x="8359" y="3406"/>
                  </a:lnTo>
                  <a:lnTo>
                    <a:pt x="8050" y="3252"/>
                  </a:lnTo>
                  <a:lnTo>
                    <a:pt x="7895" y="3097"/>
                  </a:lnTo>
                  <a:lnTo>
                    <a:pt x="7895" y="2632"/>
                  </a:lnTo>
                  <a:lnTo>
                    <a:pt x="7895" y="1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353" name="Google Shape;353;p3"/>
            <p:cNvSpPr/>
            <p:nvPr/>
          </p:nvSpPr>
          <p:spPr>
            <a:xfrm>
              <a:off x="659703" y="2117727"/>
              <a:ext cx="403980" cy="66957"/>
            </a:xfrm>
            <a:custGeom>
              <a:avLst/>
              <a:gdLst/>
              <a:ahLst/>
              <a:cxnLst/>
              <a:rect l="l" t="t" r="r" b="b"/>
              <a:pathLst>
                <a:path w="27090" h="4490" extrusionOk="0">
                  <a:moveTo>
                    <a:pt x="4645" y="929"/>
                  </a:moveTo>
                  <a:lnTo>
                    <a:pt x="5728" y="1084"/>
                  </a:lnTo>
                  <a:lnTo>
                    <a:pt x="6038" y="1084"/>
                  </a:lnTo>
                  <a:lnTo>
                    <a:pt x="6347" y="1239"/>
                  </a:lnTo>
                  <a:lnTo>
                    <a:pt x="6347" y="2477"/>
                  </a:lnTo>
                  <a:lnTo>
                    <a:pt x="6347" y="3871"/>
                  </a:lnTo>
                  <a:lnTo>
                    <a:pt x="6193" y="4025"/>
                  </a:lnTo>
                  <a:lnTo>
                    <a:pt x="5883" y="4180"/>
                  </a:lnTo>
                  <a:lnTo>
                    <a:pt x="1394" y="4180"/>
                  </a:lnTo>
                  <a:lnTo>
                    <a:pt x="2323" y="2632"/>
                  </a:lnTo>
                  <a:lnTo>
                    <a:pt x="2632" y="2013"/>
                  </a:lnTo>
                  <a:lnTo>
                    <a:pt x="3097" y="1394"/>
                  </a:lnTo>
                  <a:lnTo>
                    <a:pt x="3406" y="1239"/>
                  </a:lnTo>
                  <a:lnTo>
                    <a:pt x="3716" y="1084"/>
                  </a:lnTo>
                  <a:lnTo>
                    <a:pt x="4645" y="929"/>
                  </a:lnTo>
                  <a:close/>
                  <a:moveTo>
                    <a:pt x="17802" y="929"/>
                  </a:moveTo>
                  <a:lnTo>
                    <a:pt x="18266" y="1084"/>
                  </a:lnTo>
                  <a:lnTo>
                    <a:pt x="18266" y="4180"/>
                  </a:lnTo>
                  <a:lnTo>
                    <a:pt x="12849" y="4180"/>
                  </a:lnTo>
                  <a:lnTo>
                    <a:pt x="12539" y="3871"/>
                  </a:lnTo>
                  <a:lnTo>
                    <a:pt x="12230" y="3406"/>
                  </a:lnTo>
                  <a:lnTo>
                    <a:pt x="12230" y="3251"/>
                  </a:lnTo>
                  <a:lnTo>
                    <a:pt x="12075" y="1858"/>
                  </a:lnTo>
                  <a:lnTo>
                    <a:pt x="12230" y="1549"/>
                  </a:lnTo>
                  <a:lnTo>
                    <a:pt x="12384" y="1239"/>
                  </a:lnTo>
                  <a:lnTo>
                    <a:pt x="12539" y="1084"/>
                  </a:lnTo>
                  <a:lnTo>
                    <a:pt x="13003" y="929"/>
                  </a:lnTo>
                  <a:close/>
                  <a:moveTo>
                    <a:pt x="24923" y="929"/>
                  </a:moveTo>
                  <a:lnTo>
                    <a:pt x="25387" y="1239"/>
                  </a:lnTo>
                  <a:lnTo>
                    <a:pt x="25542" y="1549"/>
                  </a:lnTo>
                  <a:lnTo>
                    <a:pt x="25697" y="2168"/>
                  </a:lnTo>
                  <a:lnTo>
                    <a:pt x="26006" y="4180"/>
                  </a:lnTo>
                  <a:lnTo>
                    <a:pt x="20124" y="4180"/>
                  </a:lnTo>
                  <a:lnTo>
                    <a:pt x="19814" y="4025"/>
                  </a:lnTo>
                  <a:lnTo>
                    <a:pt x="19660" y="3871"/>
                  </a:lnTo>
                  <a:lnTo>
                    <a:pt x="19350" y="3406"/>
                  </a:lnTo>
                  <a:lnTo>
                    <a:pt x="19195" y="2013"/>
                  </a:lnTo>
                  <a:lnTo>
                    <a:pt x="19350" y="1549"/>
                  </a:lnTo>
                  <a:lnTo>
                    <a:pt x="19505" y="1239"/>
                  </a:lnTo>
                  <a:lnTo>
                    <a:pt x="19660" y="1084"/>
                  </a:lnTo>
                  <a:lnTo>
                    <a:pt x="20124" y="929"/>
                  </a:lnTo>
                  <a:close/>
                  <a:moveTo>
                    <a:pt x="3561" y="1"/>
                  </a:moveTo>
                  <a:lnTo>
                    <a:pt x="2942" y="155"/>
                  </a:lnTo>
                  <a:lnTo>
                    <a:pt x="2632" y="310"/>
                  </a:lnTo>
                  <a:lnTo>
                    <a:pt x="2323" y="465"/>
                  </a:lnTo>
                  <a:lnTo>
                    <a:pt x="1084" y="2477"/>
                  </a:lnTo>
                  <a:lnTo>
                    <a:pt x="1" y="4490"/>
                  </a:lnTo>
                  <a:lnTo>
                    <a:pt x="7431" y="4490"/>
                  </a:lnTo>
                  <a:lnTo>
                    <a:pt x="7431" y="3097"/>
                  </a:lnTo>
                  <a:lnTo>
                    <a:pt x="7431" y="1858"/>
                  </a:lnTo>
                  <a:lnTo>
                    <a:pt x="7740" y="1239"/>
                  </a:lnTo>
                  <a:lnTo>
                    <a:pt x="7895" y="1084"/>
                  </a:lnTo>
                  <a:lnTo>
                    <a:pt x="8050" y="929"/>
                  </a:lnTo>
                  <a:lnTo>
                    <a:pt x="11146" y="929"/>
                  </a:lnTo>
                  <a:lnTo>
                    <a:pt x="11146" y="4490"/>
                  </a:lnTo>
                  <a:lnTo>
                    <a:pt x="27090" y="4490"/>
                  </a:lnTo>
                  <a:lnTo>
                    <a:pt x="26316" y="775"/>
                  </a:lnTo>
                  <a:lnTo>
                    <a:pt x="26161" y="465"/>
                  </a:lnTo>
                  <a:lnTo>
                    <a:pt x="26006" y="155"/>
                  </a:lnTo>
                  <a:lnTo>
                    <a:pt x="25697" y="1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354" name="Google Shape;354;p3"/>
            <p:cNvSpPr/>
            <p:nvPr/>
          </p:nvSpPr>
          <p:spPr>
            <a:xfrm>
              <a:off x="825903" y="2191604"/>
              <a:ext cx="237780" cy="27707"/>
            </a:xfrm>
            <a:custGeom>
              <a:avLst/>
              <a:gdLst/>
              <a:ahLst/>
              <a:cxnLst/>
              <a:rect l="l" t="t" r="r" b="b"/>
              <a:pathLst>
                <a:path w="15945" h="1858" extrusionOk="0">
                  <a:moveTo>
                    <a:pt x="1" y="0"/>
                  </a:moveTo>
                  <a:lnTo>
                    <a:pt x="1" y="1858"/>
                  </a:lnTo>
                  <a:lnTo>
                    <a:pt x="15945" y="1858"/>
                  </a:lnTo>
                  <a:lnTo>
                    <a:pt x="15945" y="0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355" name="Google Shape;355;p3"/>
            <p:cNvSpPr/>
            <p:nvPr/>
          </p:nvSpPr>
          <p:spPr>
            <a:xfrm>
              <a:off x="657391" y="2191604"/>
              <a:ext cx="115438" cy="27707"/>
            </a:xfrm>
            <a:custGeom>
              <a:avLst/>
              <a:gdLst/>
              <a:ahLst/>
              <a:cxnLst/>
              <a:rect l="l" t="t" r="r" b="b"/>
              <a:pathLst>
                <a:path w="7741" h="1858" extrusionOk="0">
                  <a:moveTo>
                    <a:pt x="1" y="0"/>
                  </a:moveTo>
                  <a:lnTo>
                    <a:pt x="1" y="1858"/>
                  </a:lnTo>
                  <a:lnTo>
                    <a:pt x="7741" y="1858"/>
                  </a:lnTo>
                  <a:lnTo>
                    <a:pt x="7741" y="0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356" name="Google Shape;356;p3"/>
            <p:cNvSpPr/>
            <p:nvPr/>
          </p:nvSpPr>
          <p:spPr>
            <a:xfrm>
              <a:off x="694330" y="2251612"/>
              <a:ext cx="48495" cy="50807"/>
            </a:xfrm>
            <a:custGeom>
              <a:avLst/>
              <a:gdLst/>
              <a:ahLst/>
              <a:cxnLst/>
              <a:rect l="l" t="t" r="r" b="b"/>
              <a:pathLst>
                <a:path w="3252" h="3407" extrusionOk="0">
                  <a:moveTo>
                    <a:pt x="1703" y="1"/>
                  </a:moveTo>
                  <a:lnTo>
                    <a:pt x="929" y="156"/>
                  </a:lnTo>
                  <a:lnTo>
                    <a:pt x="465" y="465"/>
                  </a:lnTo>
                  <a:lnTo>
                    <a:pt x="155" y="1084"/>
                  </a:lnTo>
                  <a:lnTo>
                    <a:pt x="1" y="1703"/>
                  </a:lnTo>
                  <a:lnTo>
                    <a:pt x="155" y="2477"/>
                  </a:lnTo>
                  <a:lnTo>
                    <a:pt x="465" y="2942"/>
                  </a:lnTo>
                  <a:lnTo>
                    <a:pt x="929" y="3251"/>
                  </a:lnTo>
                  <a:lnTo>
                    <a:pt x="1703" y="3406"/>
                  </a:lnTo>
                  <a:lnTo>
                    <a:pt x="2323" y="3251"/>
                  </a:lnTo>
                  <a:lnTo>
                    <a:pt x="2787" y="2942"/>
                  </a:lnTo>
                  <a:lnTo>
                    <a:pt x="3251" y="2323"/>
                  </a:lnTo>
                  <a:lnTo>
                    <a:pt x="3251" y="1703"/>
                  </a:lnTo>
                  <a:lnTo>
                    <a:pt x="3251" y="929"/>
                  </a:lnTo>
                  <a:lnTo>
                    <a:pt x="2787" y="465"/>
                  </a:lnTo>
                  <a:lnTo>
                    <a:pt x="2323" y="156"/>
                  </a:lnTo>
                  <a:lnTo>
                    <a:pt x="1703" y="1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357" name="Google Shape;357;p3"/>
            <p:cNvSpPr/>
            <p:nvPr/>
          </p:nvSpPr>
          <p:spPr>
            <a:xfrm>
              <a:off x="943637" y="2251612"/>
              <a:ext cx="48495" cy="50807"/>
            </a:xfrm>
            <a:custGeom>
              <a:avLst/>
              <a:gdLst/>
              <a:ahLst/>
              <a:cxnLst/>
              <a:rect l="l" t="t" r="r" b="b"/>
              <a:pathLst>
                <a:path w="3252" h="3407" extrusionOk="0">
                  <a:moveTo>
                    <a:pt x="1548" y="1"/>
                  </a:moveTo>
                  <a:lnTo>
                    <a:pt x="929" y="156"/>
                  </a:lnTo>
                  <a:lnTo>
                    <a:pt x="310" y="465"/>
                  </a:lnTo>
                  <a:lnTo>
                    <a:pt x="0" y="1084"/>
                  </a:lnTo>
                  <a:lnTo>
                    <a:pt x="0" y="1703"/>
                  </a:lnTo>
                  <a:lnTo>
                    <a:pt x="0" y="2477"/>
                  </a:lnTo>
                  <a:lnTo>
                    <a:pt x="465" y="2942"/>
                  </a:lnTo>
                  <a:lnTo>
                    <a:pt x="929" y="3251"/>
                  </a:lnTo>
                  <a:lnTo>
                    <a:pt x="1703" y="3406"/>
                  </a:lnTo>
                  <a:lnTo>
                    <a:pt x="2322" y="3251"/>
                  </a:lnTo>
                  <a:lnTo>
                    <a:pt x="2787" y="2942"/>
                  </a:lnTo>
                  <a:lnTo>
                    <a:pt x="3096" y="2323"/>
                  </a:lnTo>
                  <a:lnTo>
                    <a:pt x="3251" y="1703"/>
                  </a:lnTo>
                  <a:lnTo>
                    <a:pt x="3096" y="929"/>
                  </a:lnTo>
                  <a:lnTo>
                    <a:pt x="2787" y="465"/>
                  </a:lnTo>
                  <a:lnTo>
                    <a:pt x="2322" y="156"/>
                  </a:lnTo>
                  <a:lnTo>
                    <a:pt x="1548" y="1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</p:grpSp>
      <p:sp>
        <p:nvSpPr>
          <p:cNvPr id="358" name="Google Shape;358;p3"/>
          <p:cNvSpPr/>
          <p:nvPr/>
        </p:nvSpPr>
        <p:spPr>
          <a:xfrm>
            <a:off x="3625035" y="4189290"/>
            <a:ext cx="141589" cy="144671"/>
          </a:xfrm>
          <a:custGeom>
            <a:avLst/>
            <a:gdLst/>
            <a:ahLst/>
            <a:cxnLst/>
            <a:rect l="l" t="t" r="r" b="b"/>
            <a:pathLst>
              <a:path w="7121" h="7276" extrusionOk="0">
                <a:moveTo>
                  <a:pt x="465" y="1"/>
                </a:moveTo>
                <a:lnTo>
                  <a:pt x="155" y="155"/>
                </a:lnTo>
                <a:lnTo>
                  <a:pt x="0" y="465"/>
                </a:lnTo>
                <a:lnTo>
                  <a:pt x="155" y="775"/>
                </a:lnTo>
                <a:lnTo>
                  <a:pt x="465" y="929"/>
                </a:lnTo>
                <a:lnTo>
                  <a:pt x="1703" y="1084"/>
                </a:lnTo>
                <a:lnTo>
                  <a:pt x="2167" y="1239"/>
                </a:lnTo>
                <a:lnTo>
                  <a:pt x="2786" y="1394"/>
                </a:lnTo>
                <a:lnTo>
                  <a:pt x="3560" y="2013"/>
                </a:lnTo>
                <a:lnTo>
                  <a:pt x="4180" y="2787"/>
                </a:lnTo>
                <a:lnTo>
                  <a:pt x="4799" y="3716"/>
                </a:lnTo>
                <a:lnTo>
                  <a:pt x="5418" y="4799"/>
                </a:lnTo>
                <a:lnTo>
                  <a:pt x="5882" y="5883"/>
                </a:lnTo>
                <a:lnTo>
                  <a:pt x="6192" y="6966"/>
                </a:lnTo>
                <a:lnTo>
                  <a:pt x="6502" y="7276"/>
                </a:lnTo>
                <a:lnTo>
                  <a:pt x="6811" y="7276"/>
                </a:lnTo>
                <a:lnTo>
                  <a:pt x="7121" y="7121"/>
                </a:lnTo>
                <a:lnTo>
                  <a:pt x="7121" y="6812"/>
                </a:lnTo>
                <a:lnTo>
                  <a:pt x="6811" y="5573"/>
                </a:lnTo>
                <a:lnTo>
                  <a:pt x="6192" y="4335"/>
                </a:lnTo>
                <a:lnTo>
                  <a:pt x="5573" y="3096"/>
                </a:lnTo>
                <a:lnTo>
                  <a:pt x="4799" y="2013"/>
                </a:lnTo>
                <a:lnTo>
                  <a:pt x="4025" y="1239"/>
                </a:lnTo>
                <a:lnTo>
                  <a:pt x="3560" y="775"/>
                </a:lnTo>
                <a:lnTo>
                  <a:pt x="3096" y="465"/>
                </a:lnTo>
                <a:lnTo>
                  <a:pt x="1858" y="155"/>
                </a:lnTo>
                <a:lnTo>
                  <a:pt x="465" y="1"/>
                </a:lnTo>
                <a:close/>
              </a:path>
            </a:pathLst>
          </a:custGeom>
          <a:solidFill>
            <a:srgbClr val="25A0A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8615048" y="3631788"/>
            <a:ext cx="3118691" cy="3298600"/>
            <a:chOff x="6461286" y="2723841"/>
            <a:chExt cx="2339018" cy="2473950"/>
          </a:xfrm>
        </p:grpSpPr>
        <p:sp>
          <p:nvSpPr>
            <p:cNvPr id="359" name="Google Shape;359;p3"/>
            <p:cNvSpPr/>
            <p:nvPr/>
          </p:nvSpPr>
          <p:spPr>
            <a:xfrm>
              <a:off x="6618309" y="3459050"/>
              <a:ext cx="2014160" cy="1738741"/>
            </a:xfrm>
            <a:custGeom>
              <a:avLst/>
              <a:gdLst/>
              <a:ahLst/>
              <a:cxnLst/>
              <a:rect l="l" t="t" r="r" b="b"/>
              <a:pathLst>
                <a:path w="242743" h="209550" extrusionOk="0">
                  <a:moveTo>
                    <a:pt x="0" y="0"/>
                  </a:moveTo>
                  <a:lnTo>
                    <a:pt x="20782" y="78509"/>
                  </a:lnTo>
                  <a:lnTo>
                    <a:pt x="21936" y="79086"/>
                  </a:lnTo>
                  <a:lnTo>
                    <a:pt x="36945" y="63500"/>
                  </a:lnTo>
                  <a:lnTo>
                    <a:pt x="44450" y="70716"/>
                  </a:lnTo>
                  <a:lnTo>
                    <a:pt x="51666" y="78220"/>
                  </a:lnTo>
                  <a:lnTo>
                    <a:pt x="58593" y="86014"/>
                  </a:lnTo>
                  <a:lnTo>
                    <a:pt x="65232" y="93807"/>
                  </a:lnTo>
                  <a:lnTo>
                    <a:pt x="71293" y="102177"/>
                  </a:lnTo>
                  <a:lnTo>
                    <a:pt x="76777" y="110836"/>
                  </a:lnTo>
                  <a:lnTo>
                    <a:pt x="81973" y="119784"/>
                  </a:lnTo>
                  <a:lnTo>
                    <a:pt x="86591" y="129309"/>
                  </a:lnTo>
                  <a:lnTo>
                    <a:pt x="90632" y="138834"/>
                  </a:lnTo>
                  <a:lnTo>
                    <a:pt x="94095" y="148648"/>
                  </a:lnTo>
                  <a:lnTo>
                    <a:pt x="96982" y="158461"/>
                  </a:lnTo>
                  <a:lnTo>
                    <a:pt x="99579" y="168564"/>
                  </a:lnTo>
                  <a:lnTo>
                    <a:pt x="101311" y="178666"/>
                  </a:lnTo>
                  <a:lnTo>
                    <a:pt x="102754" y="188768"/>
                  </a:lnTo>
                  <a:lnTo>
                    <a:pt x="103332" y="199159"/>
                  </a:lnTo>
                  <a:lnTo>
                    <a:pt x="103620" y="209550"/>
                  </a:lnTo>
                  <a:lnTo>
                    <a:pt x="140277" y="209550"/>
                  </a:lnTo>
                  <a:lnTo>
                    <a:pt x="140566" y="198870"/>
                  </a:lnTo>
                  <a:lnTo>
                    <a:pt x="141432" y="188191"/>
                  </a:lnTo>
                  <a:lnTo>
                    <a:pt x="142875" y="178089"/>
                  </a:lnTo>
                  <a:lnTo>
                    <a:pt x="144607" y="167986"/>
                  </a:lnTo>
                  <a:lnTo>
                    <a:pt x="147204" y="158173"/>
                  </a:lnTo>
                  <a:lnTo>
                    <a:pt x="149802" y="148359"/>
                  </a:lnTo>
                  <a:lnTo>
                    <a:pt x="153266" y="139123"/>
                  </a:lnTo>
                  <a:lnTo>
                    <a:pt x="157307" y="129886"/>
                  </a:lnTo>
                  <a:lnTo>
                    <a:pt x="161636" y="120939"/>
                  </a:lnTo>
                  <a:lnTo>
                    <a:pt x="166543" y="112280"/>
                  </a:lnTo>
                  <a:lnTo>
                    <a:pt x="171739" y="103620"/>
                  </a:lnTo>
                  <a:lnTo>
                    <a:pt x="177800" y="95539"/>
                  </a:lnTo>
                  <a:lnTo>
                    <a:pt x="184150" y="87457"/>
                  </a:lnTo>
                  <a:lnTo>
                    <a:pt x="191077" y="79375"/>
                  </a:lnTo>
                  <a:lnTo>
                    <a:pt x="198582" y="71870"/>
                  </a:lnTo>
                  <a:lnTo>
                    <a:pt x="206375" y="64366"/>
                  </a:lnTo>
                  <a:lnTo>
                    <a:pt x="221673" y="80241"/>
                  </a:lnTo>
                  <a:lnTo>
                    <a:pt x="242743" y="1443"/>
                  </a:lnTo>
                  <a:lnTo>
                    <a:pt x="163657" y="22514"/>
                  </a:lnTo>
                  <a:lnTo>
                    <a:pt x="179820" y="38389"/>
                  </a:lnTo>
                  <a:lnTo>
                    <a:pt x="170873" y="47048"/>
                  </a:lnTo>
                  <a:lnTo>
                    <a:pt x="162214" y="55995"/>
                  </a:lnTo>
                  <a:lnTo>
                    <a:pt x="154420" y="65520"/>
                  </a:lnTo>
                  <a:lnTo>
                    <a:pt x="146916" y="75045"/>
                  </a:lnTo>
                  <a:lnTo>
                    <a:pt x="139700" y="85148"/>
                  </a:lnTo>
                  <a:lnTo>
                    <a:pt x="136525" y="90343"/>
                  </a:lnTo>
                  <a:lnTo>
                    <a:pt x="133350" y="95827"/>
                  </a:lnTo>
                  <a:lnTo>
                    <a:pt x="130175" y="101311"/>
                  </a:lnTo>
                  <a:lnTo>
                    <a:pt x="127289" y="106795"/>
                  </a:lnTo>
                  <a:lnTo>
                    <a:pt x="124691" y="112568"/>
                  </a:lnTo>
                  <a:lnTo>
                    <a:pt x="122093" y="118341"/>
                  </a:lnTo>
                  <a:lnTo>
                    <a:pt x="116320" y="106507"/>
                  </a:lnTo>
                  <a:lnTo>
                    <a:pt x="110259" y="95250"/>
                  </a:lnTo>
                  <a:lnTo>
                    <a:pt x="103909" y="84570"/>
                  </a:lnTo>
                  <a:lnTo>
                    <a:pt x="96693" y="74180"/>
                  </a:lnTo>
                  <a:lnTo>
                    <a:pt x="92941" y="69273"/>
                  </a:lnTo>
                  <a:lnTo>
                    <a:pt x="88900" y="64366"/>
                  </a:lnTo>
                  <a:lnTo>
                    <a:pt x="80529" y="54841"/>
                  </a:lnTo>
                  <a:lnTo>
                    <a:pt x="71870" y="45893"/>
                  </a:lnTo>
                  <a:lnTo>
                    <a:pt x="62923" y="36945"/>
                  </a:lnTo>
                  <a:lnTo>
                    <a:pt x="78798" y="210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CCF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97A7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grpSp>
          <p:nvGrpSpPr>
            <p:cNvPr id="360" name="Google Shape;360;p3"/>
            <p:cNvGrpSpPr/>
            <p:nvPr/>
          </p:nvGrpSpPr>
          <p:grpSpPr>
            <a:xfrm>
              <a:off x="6461286" y="2731275"/>
              <a:ext cx="970800" cy="572700"/>
              <a:chOff x="6591150" y="2716325"/>
              <a:chExt cx="970800" cy="572700"/>
            </a:xfrm>
          </p:grpSpPr>
          <p:sp>
            <p:nvSpPr>
              <p:cNvPr id="361" name="Google Shape;361;p3"/>
              <p:cNvSpPr/>
              <p:nvPr/>
            </p:nvSpPr>
            <p:spPr>
              <a:xfrm>
                <a:off x="6591150" y="2716325"/>
                <a:ext cx="970800" cy="572700"/>
              </a:xfrm>
              <a:prstGeom prst="roundRect">
                <a:avLst>
                  <a:gd name="adj" fmla="val 16667"/>
                </a:avLst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  <p:sp>
            <p:nvSpPr>
              <p:cNvPr id="362" name="Google Shape;362;p3"/>
              <p:cNvSpPr txBox="1"/>
              <p:nvPr/>
            </p:nvSpPr>
            <p:spPr>
              <a:xfrm flipH="1">
                <a:off x="6630150" y="2789000"/>
                <a:ext cx="865800" cy="427500"/>
              </a:xfrm>
              <a:prstGeom prst="rect">
                <a:avLst/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buClr>
                    <a:srgbClr val="000000"/>
                  </a:buClr>
                  <a:buSzPts val="3000"/>
                </a:pPr>
                <a:r>
                  <a:rPr lang="en-HK" altLang="zh-HK" sz="4000" dirty="0">
                    <a:solidFill>
                      <a:schemeClr val="dk1"/>
                    </a:solidFill>
                    <a:latin typeface="Arial" panose="020B0604020202020204" pitchFamily="34" charset="0"/>
                    <a:ea typeface="DFKai-SB"/>
                    <a:cs typeface="Arial" pitchFamily="34" charset="0"/>
                    <a:sym typeface="DFKai-SB"/>
                  </a:rPr>
                  <a:t>Yes</a:t>
                </a:r>
                <a:endParaRPr sz="4000" b="1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</p:grpSp>
        <p:grpSp>
          <p:nvGrpSpPr>
            <p:cNvPr id="363" name="Google Shape;363;p3"/>
            <p:cNvGrpSpPr/>
            <p:nvPr/>
          </p:nvGrpSpPr>
          <p:grpSpPr>
            <a:xfrm>
              <a:off x="7852409" y="2723841"/>
              <a:ext cx="947895" cy="572700"/>
              <a:chOff x="7977825" y="2716325"/>
              <a:chExt cx="970800" cy="572700"/>
            </a:xfrm>
          </p:grpSpPr>
          <p:sp>
            <p:nvSpPr>
              <p:cNvPr id="364" name="Google Shape;364;p3"/>
              <p:cNvSpPr/>
              <p:nvPr/>
            </p:nvSpPr>
            <p:spPr>
              <a:xfrm>
                <a:off x="7977825" y="2716325"/>
                <a:ext cx="970800" cy="572700"/>
              </a:xfrm>
              <a:prstGeom prst="roundRect">
                <a:avLst>
                  <a:gd name="adj" fmla="val 16667"/>
                </a:avLst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 dirty="0">
                  <a:solidFill>
                    <a:srgbClr val="000000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  <p:sp>
            <p:nvSpPr>
              <p:cNvPr id="365" name="Google Shape;365;p3"/>
              <p:cNvSpPr txBox="1"/>
              <p:nvPr/>
            </p:nvSpPr>
            <p:spPr>
              <a:xfrm flipH="1">
                <a:off x="8000715" y="2749015"/>
                <a:ext cx="921301" cy="514493"/>
              </a:xfrm>
              <a:prstGeom prst="rect">
                <a:avLst/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buClr>
                    <a:srgbClr val="000000"/>
                  </a:buClr>
                  <a:buSzPts val="2900"/>
                </a:pPr>
                <a:r>
                  <a:rPr lang="en-HK" altLang="zh-HK" sz="4000" dirty="0">
                    <a:solidFill>
                      <a:schemeClr val="dk1"/>
                    </a:solidFill>
                    <a:latin typeface="Arial" panose="020B0604020202020204" pitchFamily="34" charset="0"/>
                    <a:ea typeface="DFKai-SB"/>
                    <a:cs typeface="Arial" pitchFamily="34" charset="0"/>
                    <a:sym typeface="DFKai-SB"/>
                  </a:rPr>
                  <a:t>No</a:t>
                </a:r>
                <a:endParaRPr sz="4000" b="1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9DBA8FF-F33A-6EAB-B1FB-8A54199EA368}"/>
              </a:ext>
            </a:extLst>
          </p:cNvPr>
          <p:cNvGrpSpPr/>
          <p:nvPr/>
        </p:nvGrpSpPr>
        <p:grpSpPr>
          <a:xfrm>
            <a:off x="756506" y="2722730"/>
            <a:ext cx="803327" cy="2737005"/>
            <a:chOff x="567379" y="2042047"/>
            <a:chExt cx="602495" cy="2052754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D91304AE-17F5-F863-DEA0-41FB58902EC1}"/>
                </a:ext>
              </a:extLst>
            </p:cNvPr>
            <p:cNvSpPr/>
            <p:nvPr/>
          </p:nvSpPr>
          <p:spPr>
            <a:xfrm>
              <a:off x="676507" y="2601951"/>
              <a:ext cx="356839" cy="594732"/>
            </a:xfrm>
            <a:custGeom>
              <a:avLst/>
              <a:gdLst>
                <a:gd name="connsiteX0" fmla="*/ 7434 w 356839"/>
                <a:gd name="connsiteY0" fmla="*/ 0 h 594732"/>
                <a:gd name="connsiteX1" fmla="*/ 0 w 356839"/>
                <a:gd name="connsiteY1" fmla="*/ 572429 h 594732"/>
                <a:gd name="connsiteX2" fmla="*/ 319669 w 356839"/>
                <a:gd name="connsiteY2" fmla="*/ 594732 h 594732"/>
                <a:gd name="connsiteX3" fmla="*/ 349405 w 356839"/>
                <a:gd name="connsiteY3" fmla="*/ 44605 h 594732"/>
                <a:gd name="connsiteX4" fmla="*/ 356839 w 356839"/>
                <a:gd name="connsiteY4" fmla="*/ 7434 h 594732"/>
                <a:gd name="connsiteX5" fmla="*/ 7434 w 356839"/>
                <a:gd name="connsiteY5" fmla="*/ 0 h 594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6839" h="594732">
                  <a:moveTo>
                    <a:pt x="7434" y="0"/>
                  </a:moveTo>
                  <a:lnTo>
                    <a:pt x="0" y="572429"/>
                  </a:lnTo>
                  <a:lnTo>
                    <a:pt x="319669" y="594732"/>
                  </a:lnTo>
                  <a:lnTo>
                    <a:pt x="349405" y="44605"/>
                  </a:lnTo>
                  <a:lnTo>
                    <a:pt x="356839" y="7434"/>
                  </a:lnTo>
                  <a:lnTo>
                    <a:pt x="7434" y="0"/>
                  </a:lnTo>
                  <a:close/>
                </a:path>
              </a:pathLst>
            </a:custGeom>
            <a:solidFill>
              <a:srgbClr val="FBFC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  <p:grpSp>
          <p:nvGrpSpPr>
            <p:cNvPr id="366" name="Google Shape;366;p3"/>
            <p:cNvGrpSpPr/>
            <p:nvPr/>
          </p:nvGrpSpPr>
          <p:grpSpPr>
            <a:xfrm>
              <a:off x="567379" y="2042047"/>
              <a:ext cx="602495" cy="2052754"/>
              <a:chOff x="567379" y="2036604"/>
              <a:chExt cx="602495" cy="2052754"/>
            </a:xfrm>
          </p:grpSpPr>
          <p:sp>
            <p:nvSpPr>
              <p:cNvPr id="367" name="Google Shape;367;p3"/>
              <p:cNvSpPr/>
              <p:nvPr/>
            </p:nvSpPr>
            <p:spPr>
              <a:xfrm>
                <a:off x="809752" y="2401321"/>
                <a:ext cx="2326" cy="182380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2230" extrusionOk="0">
                    <a:moveTo>
                      <a:pt x="155" y="1"/>
                    </a:moveTo>
                    <a:lnTo>
                      <a:pt x="155" y="1"/>
                    </a:lnTo>
                    <a:lnTo>
                      <a:pt x="0" y="12229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368" name="Google Shape;368;p3"/>
              <p:cNvSpPr/>
              <p:nvPr/>
            </p:nvSpPr>
            <p:spPr>
              <a:xfrm>
                <a:off x="809752" y="2401321"/>
                <a:ext cx="2326" cy="182380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2230" fill="none" extrusionOk="0">
                    <a:moveTo>
                      <a:pt x="155" y="1"/>
                    </a:moveTo>
                    <a:lnTo>
                      <a:pt x="155" y="1"/>
                    </a:lnTo>
                    <a:lnTo>
                      <a:pt x="0" y="12229"/>
                    </a:lnTo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369" name="Google Shape;369;p3"/>
              <p:cNvSpPr/>
              <p:nvPr/>
            </p:nvSpPr>
            <p:spPr>
              <a:xfrm>
                <a:off x="885925" y="2408255"/>
                <a:ext cx="2326" cy="175446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1765" extrusionOk="0">
                    <a:moveTo>
                      <a:pt x="155" y="0"/>
                    </a:moveTo>
                    <a:lnTo>
                      <a:pt x="155" y="0"/>
                    </a:lnTo>
                    <a:lnTo>
                      <a:pt x="1" y="11764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370" name="Google Shape;370;p3"/>
              <p:cNvSpPr/>
              <p:nvPr/>
            </p:nvSpPr>
            <p:spPr>
              <a:xfrm>
                <a:off x="885925" y="2408255"/>
                <a:ext cx="2326" cy="175446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1765" fill="none" extrusionOk="0">
                    <a:moveTo>
                      <a:pt x="155" y="0"/>
                    </a:moveTo>
                    <a:lnTo>
                      <a:pt x="155" y="0"/>
                    </a:lnTo>
                    <a:lnTo>
                      <a:pt x="1" y="11764"/>
                    </a:lnTo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371" name="Google Shape;371;p3"/>
              <p:cNvSpPr/>
              <p:nvPr/>
            </p:nvSpPr>
            <p:spPr>
              <a:xfrm>
                <a:off x="879008" y="2383504"/>
                <a:ext cx="16168" cy="204810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2540" extrusionOk="0">
                    <a:moveTo>
                      <a:pt x="619" y="1"/>
                    </a:moveTo>
                    <a:lnTo>
                      <a:pt x="310" y="156"/>
                    </a:lnTo>
                    <a:lnTo>
                      <a:pt x="155" y="465"/>
                    </a:lnTo>
                    <a:lnTo>
                      <a:pt x="0" y="12229"/>
                    </a:lnTo>
                    <a:lnTo>
                      <a:pt x="155" y="12539"/>
                    </a:lnTo>
                    <a:lnTo>
                      <a:pt x="774" y="12539"/>
                    </a:lnTo>
                    <a:lnTo>
                      <a:pt x="929" y="12229"/>
                    </a:lnTo>
                    <a:lnTo>
                      <a:pt x="1084" y="465"/>
                    </a:lnTo>
                    <a:lnTo>
                      <a:pt x="929" y="156"/>
                    </a:lnTo>
                    <a:lnTo>
                      <a:pt x="61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372" name="Google Shape;372;p3"/>
              <p:cNvSpPr/>
              <p:nvPr/>
            </p:nvSpPr>
            <p:spPr>
              <a:xfrm>
                <a:off x="724350" y="2643700"/>
                <a:ext cx="253930" cy="484738"/>
              </a:xfrm>
              <a:custGeom>
                <a:avLst/>
                <a:gdLst/>
                <a:ahLst/>
                <a:cxnLst/>
                <a:rect l="l" t="t" r="r" b="b"/>
                <a:pathLst>
                  <a:path w="17028" h="33281" extrusionOk="0">
                    <a:moveTo>
                      <a:pt x="6347" y="929"/>
                    </a:moveTo>
                    <a:lnTo>
                      <a:pt x="9907" y="1084"/>
                    </a:lnTo>
                    <a:lnTo>
                      <a:pt x="13467" y="1238"/>
                    </a:lnTo>
                    <a:lnTo>
                      <a:pt x="14705" y="1393"/>
                    </a:lnTo>
                    <a:lnTo>
                      <a:pt x="15170" y="1548"/>
                    </a:lnTo>
                    <a:lnTo>
                      <a:pt x="15325" y="1548"/>
                    </a:lnTo>
                    <a:lnTo>
                      <a:pt x="15634" y="2012"/>
                    </a:lnTo>
                    <a:lnTo>
                      <a:pt x="15634" y="2477"/>
                    </a:lnTo>
                    <a:lnTo>
                      <a:pt x="15634" y="3715"/>
                    </a:lnTo>
                    <a:lnTo>
                      <a:pt x="15789" y="7740"/>
                    </a:lnTo>
                    <a:lnTo>
                      <a:pt x="16099" y="15789"/>
                    </a:lnTo>
                    <a:lnTo>
                      <a:pt x="15944" y="23838"/>
                    </a:lnTo>
                    <a:lnTo>
                      <a:pt x="15789" y="28018"/>
                    </a:lnTo>
                    <a:lnTo>
                      <a:pt x="15634" y="30030"/>
                    </a:lnTo>
                    <a:lnTo>
                      <a:pt x="15479" y="31114"/>
                    </a:lnTo>
                    <a:lnTo>
                      <a:pt x="15170" y="31578"/>
                    </a:lnTo>
                    <a:lnTo>
                      <a:pt x="14860" y="31888"/>
                    </a:lnTo>
                    <a:lnTo>
                      <a:pt x="14551" y="32042"/>
                    </a:lnTo>
                    <a:lnTo>
                      <a:pt x="14086" y="32197"/>
                    </a:lnTo>
                    <a:lnTo>
                      <a:pt x="13003" y="32197"/>
                    </a:lnTo>
                    <a:lnTo>
                      <a:pt x="9442" y="32352"/>
                    </a:lnTo>
                    <a:lnTo>
                      <a:pt x="5882" y="32352"/>
                    </a:lnTo>
                    <a:lnTo>
                      <a:pt x="4179" y="32197"/>
                    </a:lnTo>
                    <a:lnTo>
                      <a:pt x="2322" y="31888"/>
                    </a:lnTo>
                    <a:lnTo>
                      <a:pt x="1703" y="31733"/>
                    </a:lnTo>
                    <a:lnTo>
                      <a:pt x="1393" y="31268"/>
                    </a:lnTo>
                    <a:lnTo>
                      <a:pt x="1238" y="30649"/>
                    </a:lnTo>
                    <a:lnTo>
                      <a:pt x="1084" y="29411"/>
                    </a:lnTo>
                    <a:lnTo>
                      <a:pt x="929" y="26934"/>
                    </a:lnTo>
                    <a:lnTo>
                      <a:pt x="929" y="24457"/>
                    </a:lnTo>
                    <a:lnTo>
                      <a:pt x="929" y="19040"/>
                    </a:lnTo>
                    <a:lnTo>
                      <a:pt x="929" y="13622"/>
                    </a:lnTo>
                    <a:lnTo>
                      <a:pt x="1238" y="5108"/>
                    </a:lnTo>
                    <a:lnTo>
                      <a:pt x="1393" y="2632"/>
                    </a:lnTo>
                    <a:lnTo>
                      <a:pt x="1393" y="2012"/>
                    </a:lnTo>
                    <a:lnTo>
                      <a:pt x="1703" y="1548"/>
                    </a:lnTo>
                    <a:lnTo>
                      <a:pt x="1858" y="1238"/>
                    </a:lnTo>
                    <a:lnTo>
                      <a:pt x="2322" y="1084"/>
                    </a:lnTo>
                    <a:lnTo>
                      <a:pt x="2941" y="1084"/>
                    </a:lnTo>
                    <a:lnTo>
                      <a:pt x="6347" y="929"/>
                    </a:lnTo>
                    <a:close/>
                    <a:moveTo>
                      <a:pt x="4179" y="0"/>
                    </a:moveTo>
                    <a:lnTo>
                      <a:pt x="2941" y="155"/>
                    </a:lnTo>
                    <a:lnTo>
                      <a:pt x="2167" y="155"/>
                    </a:lnTo>
                    <a:lnTo>
                      <a:pt x="1703" y="310"/>
                    </a:lnTo>
                    <a:lnTo>
                      <a:pt x="1238" y="464"/>
                    </a:lnTo>
                    <a:lnTo>
                      <a:pt x="929" y="774"/>
                    </a:lnTo>
                    <a:lnTo>
                      <a:pt x="774" y="1238"/>
                    </a:lnTo>
                    <a:lnTo>
                      <a:pt x="619" y="1703"/>
                    </a:lnTo>
                    <a:lnTo>
                      <a:pt x="464" y="2632"/>
                    </a:lnTo>
                    <a:lnTo>
                      <a:pt x="310" y="3406"/>
                    </a:lnTo>
                    <a:lnTo>
                      <a:pt x="155" y="10836"/>
                    </a:lnTo>
                    <a:lnTo>
                      <a:pt x="0" y="16718"/>
                    </a:lnTo>
                    <a:lnTo>
                      <a:pt x="0" y="22445"/>
                    </a:lnTo>
                    <a:lnTo>
                      <a:pt x="0" y="28172"/>
                    </a:lnTo>
                    <a:lnTo>
                      <a:pt x="155" y="29256"/>
                    </a:lnTo>
                    <a:lnTo>
                      <a:pt x="155" y="30494"/>
                    </a:lnTo>
                    <a:lnTo>
                      <a:pt x="464" y="31578"/>
                    </a:lnTo>
                    <a:lnTo>
                      <a:pt x="774" y="32042"/>
                    </a:lnTo>
                    <a:lnTo>
                      <a:pt x="1238" y="32507"/>
                    </a:lnTo>
                    <a:lnTo>
                      <a:pt x="1703" y="32661"/>
                    </a:lnTo>
                    <a:lnTo>
                      <a:pt x="2322" y="32816"/>
                    </a:lnTo>
                    <a:lnTo>
                      <a:pt x="3560" y="32971"/>
                    </a:lnTo>
                    <a:lnTo>
                      <a:pt x="5573" y="33126"/>
                    </a:lnTo>
                    <a:lnTo>
                      <a:pt x="7585" y="33281"/>
                    </a:lnTo>
                    <a:lnTo>
                      <a:pt x="11764" y="33281"/>
                    </a:lnTo>
                    <a:lnTo>
                      <a:pt x="13312" y="33126"/>
                    </a:lnTo>
                    <a:lnTo>
                      <a:pt x="14860" y="32971"/>
                    </a:lnTo>
                    <a:lnTo>
                      <a:pt x="15170" y="32816"/>
                    </a:lnTo>
                    <a:lnTo>
                      <a:pt x="15634" y="32507"/>
                    </a:lnTo>
                    <a:lnTo>
                      <a:pt x="16099" y="32042"/>
                    </a:lnTo>
                    <a:lnTo>
                      <a:pt x="16253" y="31423"/>
                    </a:lnTo>
                    <a:lnTo>
                      <a:pt x="16563" y="30649"/>
                    </a:lnTo>
                    <a:lnTo>
                      <a:pt x="16563" y="30030"/>
                    </a:lnTo>
                    <a:lnTo>
                      <a:pt x="16873" y="26160"/>
                    </a:lnTo>
                    <a:lnTo>
                      <a:pt x="17027" y="22136"/>
                    </a:lnTo>
                    <a:lnTo>
                      <a:pt x="17027" y="17956"/>
                    </a:lnTo>
                    <a:lnTo>
                      <a:pt x="16873" y="10526"/>
                    </a:lnTo>
                    <a:lnTo>
                      <a:pt x="16563" y="2941"/>
                    </a:lnTo>
                    <a:lnTo>
                      <a:pt x="16563" y="2167"/>
                    </a:lnTo>
                    <a:lnTo>
                      <a:pt x="16408" y="1393"/>
                    </a:lnTo>
                    <a:lnTo>
                      <a:pt x="15944" y="929"/>
                    </a:lnTo>
                    <a:lnTo>
                      <a:pt x="15634" y="619"/>
                    </a:lnTo>
                    <a:lnTo>
                      <a:pt x="15325" y="619"/>
                    </a:lnTo>
                    <a:lnTo>
                      <a:pt x="13777" y="310"/>
                    </a:lnTo>
                    <a:lnTo>
                      <a:pt x="12384" y="310"/>
                    </a:lnTo>
                    <a:lnTo>
                      <a:pt x="8204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grpSp>
            <p:nvGrpSpPr>
              <p:cNvPr id="373" name="Google Shape;373;p3"/>
              <p:cNvGrpSpPr/>
              <p:nvPr/>
            </p:nvGrpSpPr>
            <p:grpSpPr>
              <a:xfrm>
                <a:off x="567379" y="2036604"/>
                <a:ext cx="602495" cy="2052754"/>
                <a:chOff x="567379" y="2036702"/>
                <a:chExt cx="602495" cy="2025938"/>
              </a:xfrm>
            </p:grpSpPr>
            <p:sp>
              <p:nvSpPr>
                <p:cNvPr id="375" name="Google Shape;375;p3"/>
                <p:cNvSpPr/>
                <p:nvPr/>
              </p:nvSpPr>
              <p:spPr>
                <a:xfrm>
                  <a:off x="825359" y="2381299"/>
                  <a:ext cx="67484" cy="2007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4" h="13004" extrusionOk="0">
                      <a:moveTo>
                        <a:pt x="619" y="0"/>
                      </a:moveTo>
                      <a:lnTo>
                        <a:pt x="310" y="155"/>
                      </a:lnTo>
                      <a:lnTo>
                        <a:pt x="155" y="465"/>
                      </a:lnTo>
                      <a:lnTo>
                        <a:pt x="0" y="12693"/>
                      </a:lnTo>
                      <a:lnTo>
                        <a:pt x="155" y="13003"/>
                      </a:lnTo>
                      <a:lnTo>
                        <a:pt x="929" y="13003"/>
                      </a:lnTo>
                      <a:lnTo>
                        <a:pt x="929" y="12693"/>
                      </a:lnTo>
                      <a:lnTo>
                        <a:pt x="1084" y="465"/>
                      </a:lnTo>
                      <a:lnTo>
                        <a:pt x="929" y="155"/>
                      </a:lnTo>
                      <a:lnTo>
                        <a:pt x="61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76" name="Google Shape;376;p3"/>
                <p:cNvSpPr/>
                <p:nvPr/>
              </p:nvSpPr>
              <p:spPr>
                <a:xfrm>
                  <a:off x="567379" y="2036702"/>
                  <a:ext cx="602495" cy="3254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02" h="21827" extrusionOk="0">
                      <a:moveTo>
                        <a:pt x="27244" y="2013"/>
                      </a:moveTo>
                      <a:lnTo>
                        <a:pt x="34519" y="2322"/>
                      </a:lnTo>
                      <a:lnTo>
                        <a:pt x="35293" y="2477"/>
                      </a:lnTo>
                      <a:lnTo>
                        <a:pt x="36067" y="2632"/>
                      </a:lnTo>
                      <a:lnTo>
                        <a:pt x="36686" y="2787"/>
                      </a:lnTo>
                      <a:lnTo>
                        <a:pt x="37305" y="3406"/>
                      </a:lnTo>
                      <a:lnTo>
                        <a:pt x="37460" y="3715"/>
                      </a:lnTo>
                      <a:lnTo>
                        <a:pt x="37615" y="4180"/>
                      </a:lnTo>
                      <a:lnTo>
                        <a:pt x="37925" y="6037"/>
                      </a:lnTo>
                      <a:lnTo>
                        <a:pt x="37925" y="8359"/>
                      </a:lnTo>
                      <a:lnTo>
                        <a:pt x="37925" y="10991"/>
                      </a:lnTo>
                      <a:lnTo>
                        <a:pt x="37770" y="13622"/>
                      </a:lnTo>
                      <a:lnTo>
                        <a:pt x="37615" y="16099"/>
                      </a:lnTo>
                      <a:lnTo>
                        <a:pt x="37460" y="17802"/>
                      </a:lnTo>
                      <a:lnTo>
                        <a:pt x="37305" y="18421"/>
                      </a:lnTo>
                      <a:lnTo>
                        <a:pt x="37151" y="18730"/>
                      </a:lnTo>
                      <a:lnTo>
                        <a:pt x="36377" y="19195"/>
                      </a:lnTo>
                      <a:lnTo>
                        <a:pt x="35603" y="19504"/>
                      </a:lnTo>
                      <a:lnTo>
                        <a:pt x="33745" y="19659"/>
                      </a:lnTo>
                      <a:lnTo>
                        <a:pt x="29875" y="19814"/>
                      </a:lnTo>
                      <a:lnTo>
                        <a:pt x="17182" y="19814"/>
                      </a:lnTo>
                      <a:lnTo>
                        <a:pt x="9907" y="19659"/>
                      </a:lnTo>
                      <a:lnTo>
                        <a:pt x="5573" y="19349"/>
                      </a:lnTo>
                      <a:lnTo>
                        <a:pt x="4179" y="19349"/>
                      </a:lnTo>
                      <a:lnTo>
                        <a:pt x="3405" y="19040"/>
                      </a:lnTo>
                      <a:lnTo>
                        <a:pt x="3096" y="18885"/>
                      </a:lnTo>
                      <a:lnTo>
                        <a:pt x="2941" y="18576"/>
                      </a:lnTo>
                      <a:lnTo>
                        <a:pt x="2632" y="17647"/>
                      </a:lnTo>
                      <a:lnTo>
                        <a:pt x="2632" y="15944"/>
                      </a:lnTo>
                      <a:lnTo>
                        <a:pt x="2632" y="10836"/>
                      </a:lnTo>
                      <a:lnTo>
                        <a:pt x="2786" y="5728"/>
                      </a:lnTo>
                      <a:lnTo>
                        <a:pt x="3096" y="3870"/>
                      </a:lnTo>
                      <a:lnTo>
                        <a:pt x="3251" y="2941"/>
                      </a:lnTo>
                      <a:lnTo>
                        <a:pt x="3405" y="2787"/>
                      </a:lnTo>
                      <a:lnTo>
                        <a:pt x="3715" y="2632"/>
                      </a:lnTo>
                      <a:lnTo>
                        <a:pt x="4489" y="2477"/>
                      </a:lnTo>
                      <a:lnTo>
                        <a:pt x="6192" y="2322"/>
                      </a:lnTo>
                      <a:lnTo>
                        <a:pt x="13312" y="2167"/>
                      </a:lnTo>
                      <a:lnTo>
                        <a:pt x="20278" y="2013"/>
                      </a:lnTo>
                      <a:close/>
                      <a:moveTo>
                        <a:pt x="20278" y="0"/>
                      </a:moveTo>
                      <a:lnTo>
                        <a:pt x="12384" y="155"/>
                      </a:lnTo>
                      <a:lnTo>
                        <a:pt x="4179" y="465"/>
                      </a:lnTo>
                      <a:lnTo>
                        <a:pt x="2322" y="619"/>
                      </a:lnTo>
                      <a:lnTo>
                        <a:pt x="1393" y="929"/>
                      </a:lnTo>
                      <a:lnTo>
                        <a:pt x="1084" y="1084"/>
                      </a:lnTo>
                      <a:lnTo>
                        <a:pt x="929" y="1239"/>
                      </a:lnTo>
                      <a:lnTo>
                        <a:pt x="619" y="2477"/>
                      </a:lnTo>
                      <a:lnTo>
                        <a:pt x="310" y="4644"/>
                      </a:lnTo>
                      <a:lnTo>
                        <a:pt x="0" y="10836"/>
                      </a:lnTo>
                      <a:lnTo>
                        <a:pt x="0" y="17028"/>
                      </a:lnTo>
                      <a:lnTo>
                        <a:pt x="155" y="19195"/>
                      </a:lnTo>
                      <a:lnTo>
                        <a:pt x="310" y="19969"/>
                      </a:lnTo>
                      <a:lnTo>
                        <a:pt x="464" y="20278"/>
                      </a:lnTo>
                      <a:lnTo>
                        <a:pt x="619" y="20743"/>
                      </a:lnTo>
                      <a:lnTo>
                        <a:pt x="1084" y="20897"/>
                      </a:lnTo>
                      <a:lnTo>
                        <a:pt x="1858" y="21207"/>
                      </a:lnTo>
                      <a:lnTo>
                        <a:pt x="2786" y="21362"/>
                      </a:lnTo>
                      <a:lnTo>
                        <a:pt x="3560" y="21362"/>
                      </a:lnTo>
                      <a:lnTo>
                        <a:pt x="8359" y="21517"/>
                      </a:lnTo>
                      <a:lnTo>
                        <a:pt x="16718" y="21826"/>
                      </a:lnTo>
                      <a:lnTo>
                        <a:pt x="31268" y="21826"/>
                      </a:lnTo>
                      <a:lnTo>
                        <a:pt x="35757" y="21671"/>
                      </a:lnTo>
                      <a:lnTo>
                        <a:pt x="36686" y="21517"/>
                      </a:lnTo>
                      <a:lnTo>
                        <a:pt x="37770" y="21362"/>
                      </a:lnTo>
                      <a:lnTo>
                        <a:pt x="38699" y="21052"/>
                      </a:lnTo>
                      <a:lnTo>
                        <a:pt x="39163" y="20743"/>
                      </a:lnTo>
                      <a:lnTo>
                        <a:pt x="39473" y="20433"/>
                      </a:lnTo>
                      <a:lnTo>
                        <a:pt x="39627" y="20123"/>
                      </a:lnTo>
                      <a:lnTo>
                        <a:pt x="39782" y="19349"/>
                      </a:lnTo>
                      <a:lnTo>
                        <a:pt x="40092" y="17182"/>
                      </a:lnTo>
                      <a:lnTo>
                        <a:pt x="40401" y="14241"/>
                      </a:lnTo>
                      <a:lnTo>
                        <a:pt x="40401" y="10991"/>
                      </a:lnTo>
                      <a:lnTo>
                        <a:pt x="40401" y="7740"/>
                      </a:lnTo>
                      <a:lnTo>
                        <a:pt x="40401" y="4954"/>
                      </a:lnTo>
                      <a:lnTo>
                        <a:pt x="40092" y="2787"/>
                      </a:lnTo>
                      <a:lnTo>
                        <a:pt x="39937" y="2013"/>
                      </a:lnTo>
                      <a:lnTo>
                        <a:pt x="39782" y="1548"/>
                      </a:lnTo>
                      <a:lnTo>
                        <a:pt x="39008" y="1084"/>
                      </a:lnTo>
                      <a:lnTo>
                        <a:pt x="38234" y="619"/>
                      </a:lnTo>
                      <a:lnTo>
                        <a:pt x="37305" y="465"/>
                      </a:lnTo>
                      <a:lnTo>
                        <a:pt x="36531" y="465"/>
                      </a:lnTo>
                      <a:lnTo>
                        <a:pt x="32352" y="155"/>
                      </a:lnTo>
                      <a:lnTo>
                        <a:pt x="28327" y="0"/>
                      </a:lnTo>
                      <a:close/>
                    </a:path>
                  </a:pathLst>
                </a:custGeom>
                <a:solidFill>
                  <a:srgbClr val="25A0A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77" name="Google Shape;377;p3"/>
                <p:cNvSpPr/>
                <p:nvPr/>
              </p:nvSpPr>
              <p:spPr>
                <a:xfrm>
                  <a:off x="662025" y="2581378"/>
                  <a:ext cx="378584" cy="6001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387" h="41641" extrusionOk="0">
                      <a:moveTo>
                        <a:pt x="9133" y="929"/>
                      </a:moveTo>
                      <a:lnTo>
                        <a:pt x="14087" y="1084"/>
                      </a:lnTo>
                      <a:lnTo>
                        <a:pt x="18421" y="1239"/>
                      </a:lnTo>
                      <a:lnTo>
                        <a:pt x="20588" y="1394"/>
                      </a:lnTo>
                      <a:lnTo>
                        <a:pt x="22755" y="1703"/>
                      </a:lnTo>
                      <a:lnTo>
                        <a:pt x="23220" y="1858"/>
                      </a:lnTo>
                      <a:lnTo>
                        <a:pt x="23529" y="2477"/>
                      </a:lnTo>
                      <a:lnTo>
                        <a:pt x="23684" y="3251"/>
                      </a:lnTo>
                      <a:lnTo>
                        <a:pt x="23839" y="4180"/>
                      </a:lnTo>
                      <a:lnTo>
                        <a:pt x="23839" y="5883"/>
                      </a:lnTo>
                      <a:lnTo>
                        <a:pt x="24303" y="16099"/>
                      </a:lnTo>
                      <a:lnTo>
                        <a:pt x="24458" y="21053"/>
                      </a:lnTo>
                      <a:lnTo>
                        <a:pt x="24458" y="26161"/>
                      </a:lnTo>
                      <a:lnTo>
                        <a:pt x="24303" y="31269"/>
                      </a:lnTo>
                      <a:lnTo>
                        <a:pt x="23994" y="36222"/>
                      </a:lnTo>
                      <a:lnTo>
                        <a:pt x="23839" y="37306"/>
                      </a:lnTo>
                      <a:lnTo>
                        <a:pt x="23684" y="38389"/>
                      </a:lnTo>
                      <a:lnTo>
                        <a:pt x="23374" y="39318"/>
                      </a:lnTo>
                      <a:lnTo>
                        <a:pt x="23065" y="39783"/>
                      </a:lnTo>
                      <a:lnTo>
                        <a:pt x="22755" y="40092"/>
                      </a:lnTo>
                      <a:lnTo>
                        <a:pt x="22291" y="40247"/>
                      </a:lnTo>
                      <a:lnTo>
                        <a:pt x="21672" y="40402"/>
                      </a:lnTo>
                      <a:lnTo>
                        <a:pt x="20433" y="40557"/>
                      </a:lnTo>
                      <a:lnTo>
                        <a:pt x="17957" y="40711"/>
                      </a:lnTo>
                      <a:lnTo>
                        <a:pt x="15635" y="40711"/>
                      </a:lnTo>
                      <a:lnTo>
                        <a:pt x="10217" y="40557"/>
                      </a:lnTo>
                      <a:lnTo>
                        <a:pt x="7585" y="40557"/>
                      </a:lnTo>
                      <a:lnTo>
                        <a:pt x="4954" y="40247"/>
                      </a:lnTo>
                      <a:lnTo>
                        <a:pt x="3561" y="40092"/>
                      </a:lnTo>
                      <a:lnTo>
                        <a:pt x="2787" y="39937"/>
                      </a:lnTo>
                      <a:lnTo>
                        <a:pt x="2322" y="39783"/>
                      </a:lnTo>
                      <a:lnTo>
                        <a:pt x="2013" y="39473"/>
                      </a:lnTo>
                      <a:lnTo>
                        <a:pt x="1703" y="39163"/>
                      </a:lnTo>
                      <a:lnTo>
                        <a:pt x="1394" y="38389"/>
                      </a:lnTo>
                      <a:lnTo>
                        <a:pt x="1239" y="37615"/>
                      </a:lnTo>
                      <a:lnTo>
                        <a:pt x="1239" y="36841"/>
                      </a:lnTo>
                      <a:lnTo>
                        <a:pt x="1084" y="33436"/>
                      </a:lnTo>
                      <a:lnTo>
                        <a:pt x="929" y="25851"/>
                      </a:lnTo>
                      <a:lnTo>
                        <a:pt x="929" y="18266"/>
                      </a:lnTo>
                      <a:lnTo>
                        <a:pt x="1084" y="12229"/>
                      </a:lnTo>
                      <a:lnTo>
                        <a:pt x="1239" y="6038"/>
                      </a:lnTo>
                      <a:lnTo>
                        <a:pt x="1394" y="4490"/>
                      </a:lnTo>
                      <a:lnTo>
                        <a:pt x="1394" y="3251"/>
                      </a:lnTo>
                      <a:lnTo>
                        <a:pt x="1703" y="2168"/>
                      </a:lnTo>
                      <a:lnTo>
                        <a:pt x="1858" y="1858"/>
                      </a:lnTo>
                      <a:lnTo>
                        <a:pt x="2013" y="1549"/>
                      </a:lnTo>
                      <a:lnTo>
                        <a:pt x="2632" y="1239"/>
                      </a:lnTo>
                      <a:lnTo>
                        <a:pt x="3251" y="1084"/>
                      </a:lnTo>
                      <a:lnTo>
                        <a:pt x="4025" y="1084"/>
                      </a:lnTo>
                      <a:lnTo>
                        <a:pt x="9133" y="929"/>
                      </a:lnTo>
                      <a:close/>
                      <a:moveTo>
                        <a:pt x="6038" y="1"/>
                      </a:moveTo>
                      <a:lnTo>
                        <a:pt x="4180" y="155"/>
                      </a:lnTo>
                      <a:lnTo>
                        <a:pt x="2477" y="310"/>
                      </a:lnTo>
                      <a:lnTo>
                        <a:pt x="1858" y="465"/>
                      </a:lnTo>
                      <a:lnTo>
                        <a:pt x="1394" y="775"/>
                      </a:lnTo>
                      <a:lnTo>
                        <a:pt x="1084" y="1239"/>
                      </a:lnTo>
                      <a:lnTo>
                        <a:pt x="929" y="1703"/>
                      </a:lnTo>
                      <a:lnTo>
                        <a:pt x="620" y="2787"/>
                      </a:lnTo>
                      <a:lnTo>
                        <a:pt x="465" y="3870"/>
                      </a:lnTo>
                      <a:lnTo>
                        <a:pt x="310" y="8979"/>
                      </a:lnTo>
                      <a:lnTo>
                        <a:pt x="155" y="14087"/>
                      </a:lnTo>
                      <a:lnTo>
                        <a:pt x="1" y="22136"/>
                      </a:lnTo>
                      <a:lnTo>
                        <a:pt x="1" y="30185"/>
                      </a:lnTo>
                      <a:lnTo>
                        <a:pt x="1" y="33900"/>
                      </a:lnTo>
                      <a:lnTo>
                        <a:pt x="155" y="35758"/>
                      </a:lnTo>
                      <a:lnTo>
                        <a:pt x="310" y="37615"/>
                      </a:lnTo>
                      <a:lnTo>
                        <a:pt x="620" y="38699"/>
                      </a:lnTo>
                      <a:lnTo>
                        <a:pt x="1084" y="39628"/>
                      </a:lnTo>
                      <a:lnTo>
                        <a:pt x="1394" y="40092"/>
                      </a:lnTo>
                      <a:lnTo>
                        <a:pt x="1703" y="40402"/>
                      </a:lnTo>
                      <a:lnTo>
                        <a:pt x="2168" y="40711"/>
                      </a:lnTo>
                      <a:lnTo>
                        <a:pt x="2632" y="40866"/>
                      </a:lnTo>
                      <a:lnTo>
                        <a:pt x="5109" y="41330"/>
                      </a:lnTo>
                      <a:lnTo>
                        <a:pt x="7585" y="41485"/>
                      </a:lnTo>
                      <a:lnTo>
                        <a:pt x="12539" y="41640"/>
                      </a:lnTo>
                      <a:lnTo>
                        <a:pt x="18266" y="41640"/>
                      </a:lnTo>
                      <a:lnTo>
                        <a:pt x="20279" y="41485"/>
                      </a:lnTo>
                      <a:lnTo>
                        <a:pt x="22291" y="41176"/>
                      </a:lnTo>
                      <a:lnTo>
                        <a:pt x="22755" y="41176"/>
                      </a:lnTo>
                      <a:lnTo>
                        <a:pt x="23220" y="40866"/>
                      </a:lnTo>
                      <a:lnTo>
                        <a:pt x="23374" y="40866"/>
                      </a:lnTo>
                      <a:lnTo>
                        <a:pt x="23994" y="40092"/>
                      </a:lnTo>
                      <a:lnTo>
                        <a:pt x="24458" y="39318"/>
                      </a:lnTo>
                      <a:lnTo>
                        <a:pt x="24613" y="38389"/>
                      </a:lnTo>
                      <a:lnTo>
                        <a:pt x="24768" y="37461"/>
                      </a:lnTo>
                      <a:lnTo>
                        <a:pt x="25077" y="32198"/>
                      </a:lnTo>
                      <a:lnTo>
                        <a:pt x="25387" y="26780"/>
                      </a:lnTo>
                      <a:lnTo>
                        <a:pt x="25387" y="21362"/>
                      </a:lnTo>
                      <a:lnTo>
                        <a:pt x="25232" y="16099"/>
                      </a:lnTo>
                      <a:lnTo>
                        <a:pt x="25077" y="10681"/>
                      </a:lnTo>
                      <a:lnTo>
                        <a:pt x="24768" y="5264"/>
                      </a:lnTo>
                      <a:lnTo>
                        <a:pt x="24613" y="3561"/>
                      </a:lnTo>
                      <a:lnTo>
                        <a:pt x="24613" y="2787"/>
                      </a:lnTo>
                      <a:lnTo>
                        <a:pt x="24303" y="2013"/>
                      </a:lnTo>
                      <a:lnTo>
                        <a:pt x="23994" y="1239"/>
                      </a:lnTo>
                      <a:lnTo>
                        <a:pt x="23374" y="929"/>
                      </a:lnTo>
                      <a:lnTo>
                        <a:pt x="22601" y="775"/>
                      </a:lnTo>
                      <a:lnTo>
                        <a:pt x="21827" y="620"/>
                      </a:lnTo>
                      <a:lnTo>
                        <a:pt x="19659" y="465"/>
                      </a:lnTo>
                      <a:lnTo>
                        <a:pt x="17492" y="310"/>
                      </a:lnTo>
                      <a:lnTo>
                        <a:pt x="11765" y="1"/>
                      </a:lnTo>
                      <a:close/>
                    </a:path>
                  </a:pathLst>
                </a:custGeom>
                <a:solidFill>
                  <a:srgbClr val="25A0A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74" name="Google Shape;374;p3"/>
                <p:cNvSpPr/>
                <p:nvPr/>
              </p:nvSpPr>
              <p:spPr>
                <a:xfrm>
                  <a:off x="794969" y="3172391"/>
                  <a:ext cx="101174" cy="8902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4" h="13004" extrusionOk="0">
                      <a:moveTo>
                        <a:pt x="619" y="0"/>
                      </a:moveTo>
                      <a:lnTo>
                        <a:pt x="310" y="155"/>
                      </a:lnTo>
                      <a:lnTo>
                        <a:pt x="155" y="465"/>
                      </a:lnTo>
                      <a:lnTo>
                        <a:pt x="0" y="12693"/>
                      </a:lnTo>
                      <a:lnTo>
                        <a:pt x="155" y="13003"/>
                      </a:lnTo>
                      <a:lnTo>
                        <a:pt x="929" y="13003"/>
                      </a:lnTo>
                      <a:lnTo>
                        <a:pt x="929" y="12693"/>
                      </a:lnTo>
                      <a:lnTo>
                        <a:pt x="1084" y="465"/>
                      </a:lnTo>
                      <a:lnTo>
                        <a:pt x="929" y="155"/>
                      </a:lnTo>
                      <a:lnTo>
                        <a:pt x="61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83123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"/>
          <p:cNvSpPr txBox="1"/>
          <p:nvPr/>
        </p:nvSpPr>
        <p:spPr>
          <a:xfrm>
            <a:off x="350133" y="219567"/>
            <a:ext cx="6101187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267"/>
              </a:spcAft>
              <a:buSzPts val="3300"/>
            </a:pPr>
            <a:r>
              <a:rPr lang="en-US" altLang="zh-HK" sz="4000" dirty="0">
                <a:solidFill>
                  <a:srgbClr val="3152AB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Helping a Friend</a:t>
            </a:r>
            <a:endParaRPr sz="4000" dirty="0">
              <a:solidFill>
                <a:srgbClr val="3152AB"/>
              </a:solidFill>
              <a:latin typeface="Arial" panose="020B0604020202020204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383" name="Google Shape;383;p4"/>
          <p:cNvSpPr txBox="1"/>
          <p:nvPr/>
        </p:nvSpPr>
        <p:spPr>
          <a:xfrm>
            <a:off x="8213557" y="442300"/>
            <a:ext cx="3871763" cy="718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Should I help promote it?</a:t>
            </a:r>
            <a:endParaRPr sz="2667" dirty="0">
              <a:solidFill>
                <a:schemeClr val="dk1"/>
              </a:solidFill>
              <a:latin typeface="Arial" panose="020B0604020202020204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384" name="Google Shape;384;p4"/>
          <p:cNvSpPr/>
          <p:nvPr/>
        </p:nvSpPr>
        <p:spPr>
          <a:xfrm>
            <a:off x="1432309" y="1381481"/>
            <a:ext cx="79063" cy="76523"/>
          </a:xfrm>
          <a:custGeom>
            <a:avLst/>
            <a:gdLst/>
            <a:ahLst/>
            <a:cxnLst/>
            <a:rect l="l" t="t" r="r" b="b"/>
            <a:pathLst>
              <a:path w="1584" h="1533" extrusionOk="0">
                <a:moveTo>
                  <a:pt x="613" y="0"/>
                </a:moveTo>
                <a:lnTo>
                  <a:pt x="358" y="102"/>
                </a:lnTo>
                <a:lnTo>
                  <a:pt x="205" y="256"/>
                </a:lnTo>
                <a:lnTo>
                  <a:pt x="51" y="511"/>
                </a:lnTo>
                <a:lnTo>
                  <a:pt x="0" y="767"/>
                </a:lnTo>
                <a:lnTo>
                  <a:pt x="51" y="1073"/>
                </a:lnTo>
                <a:lnTo>
                  <a:pt x="205" y="1277"/>
                </a:lnTo>
                <a:lnTo>
                  <a:pt x="409" y="1431"/>
                </a:lnTo>
                <a:lnTo>
                  <a:pt x="613" y="1533"/>
                </a:lnTo>
                <a:lnTo>
                  <a:pt x="664" y="1533"/>
                </a:lnTo>
                <a:lnTo>
                  <a:pt x="920" y="1482"/>
                </a:lnTo>
                <a:lnTo>
                  <a:pt x="1175" y="1379"/>
                </a:lnTo>
                <a:lnTo>
                  <a:pt x="1379" y="1226"/>
                </a:lnTo>
                <a:lnTo>
                  <a:pt x="1482" y="1124"/>
                </a:lnTo>
                <a:lnTo>
                  <a:pt x="1533" y="1022"/>
                </a:lnTo>
                <a:lnTo>
                  <a:pt x="1584" y="869"/>
                </a:lnTo>
                <a:lnTo>
                  <a:pt x="1533" y="715"/>
                </a:lnTo>
                <a:lnTo>
                  <a:pt x="1482" y="409"/>
                </a:lnTo>
                <a:lnTo>
                  <a:pt x="1328" y="205"/>
                </a:lnTo>
                <a:lnTo>
                  <a:pt x="1073" y="51"/>
                </a:lnTo>
                <a:lnTo>
                  <a:pt x="8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85" name="Google Shape;385;p4"/>
          <p:cNvSpPr txBox="1"/>
          <p:nvPr/>
        </p:nvSpPr>
        <p:spPr>
          <a:xfrm>
            <a:off x="911193" y="1125792"/>
            <a:ext cx="6863727" cy="2400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lvl="0">
              <a:lnSpc>
                <a:spcPct val="105000"/>
              </a:lnSpc>
              <a:buClr>
                <a:schemeClr val="dk1"/>
              </a:buClr>
              <a:buSzPts val="1100"/>
            </a:pPr>
            <a:r>
              <a:rPr lang="en-US" altLang="zh-HK" sz="2667" dirty="0">
                <a:solidFill>
                  <a:srgbClr val="25A0A6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I have opened a tutorial center near your school. Please help me promote it. We are very dedicated to teaching students and genuinely want to help them. In addition, </a:t>
            </a:r>
            <a:br>
              <a:rPr lang="en-US" altLang="zh-HK" sz="2667" dirty="0">
                <a:solidFill>
                  <a:srgbClr val="25A0A6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</a:br>
            <a:r>
              <a:rPr lang="en-US" altLang="zh-HK" sz="2667" dirty="0">
                <a:solidFill>
                  <a:srgbClr val="25A0A6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I can share our teaching resources with you.</a:t>
            </a:r>
            <a:endParaRPr sz="2667" dirty="0">
              <a:solidFill>
                <a:srgbClr val="25A0A6"/>
              </a:solidFill>
              <a:latin typeface="Arial" panose="020B0604020202020204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386" name="Google Shape;386;p4"/>
          <p:cNvSpPr/>
          <p:nvPr/>
        </p:nvSpPr>
        <p:spPr>
          <a:xfrm rot="1670324" flipH="1">
            <a:off x="3134496" y="3437735"/>
            <a:ext cx="662819" cy="966723"/>
          </a:xfrm>
          <a:custGeom>
            <a:avLst/>
            <a:gdLst/>
            <a:ahLst/>
            <a:cxnLst/>
            <a:rect l="l" t="t" r="r" b="b"/>
            <a:pathLst>
              <a:path w="21917" h="31966" extrusionOk="0">
                <a:moveTo>
                  <a:pt x="21917" y="31966"/>
                </a:moveTo>
                <a:cubicBezTo>
                  <a:pt x="13557" y="30294"/>
                  <a:pt x="4482" y="24861"/>
                  <a:pt x="1173" y="17004"/>
                </a:cubicBezTo>
                <a:cubicBezTo>
                  <a:pt x="-1062" y="11696"/>
                  <a:pt x="162" y="4072"/>
                  <a:pt x="4234" y="0"/>
                </a:cubicBezTo>
              </a:path>
            </a:pathLst>
          </a:custGeom>
          <a:noFill/>
          <a:ln w="19050" cap="flat" cmpd="sng">
            <a:solidFill>
              <a:srgbClr val="25A0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latin typeface="Arial" panose="020B0604020202020204" pitchFamily="34" charset="0"/>
              <a:cs typeface="Arial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2FFBBA3-1BFE-1768-3566-7C2532C39CE7}"/>
              </a:ext>
            </a:extLst>
          </p:cNvPr>
          <p:cNvGrpSpPr/>
          <p:nvPr/>
        </p:nvGrpSpPr>
        <p:grpSpPr>
          <a:xfrm>
            <a:off x="1042973" y="3738600"/>
            <a:ext cx="6456331" cy="3742745"/>
            <a:chOff x="782230" y="2803949"/>
            <a:chExt cx="4842248" cy="2807059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6BE2541-A897-CC82-79F9-C4CCB77C98EA}"/>
                </a:ext>
              </a:extLst>
            </p:cNvPr>
            <p:cNvSpPr/>
            <p:nvPr/>
          </p:nvSpPr>
          <p:spPr>
            <a:xfrm>
              <a:off x="4508205" y="2849526"/>
              <a:ext cx="1105786" cy="1630325"/>
            </a:xfrm>
            <a:custGeom>
              <a:avLst/>
              <a:gdLst>
                <a:gd name="connsiteX0" fmla="*/ 474921 w 1105786"/>
                <a:gd name="connsiteY0" fmla="*/ 21265 h 1630325"/>
                <a:gd name="connsiteX1" fmla="*/ 425302 w 1105786"/>
                <a:gd name="connsiteY1" fmla="*/ 0 h 1630325"/>
                <a:gd name="connsiteX2" fmla="*/ 205562 w 1105786"/>
                <a:gd name="connsiteY2" fmla="*/ 70883 h 1630325"/>
                <a:gd name="connsiteX3" fmla="*/ 198474 w 1105786"/>
                <a:gd name="connsiteY3" fmla="*/ 141767 h 1630325"/>
                <a:gd name="connsiteX4" fmla="*/ 0 w 1105786"/>
                <a:gd name="connsiteY4" fmla="*/ 708837 h 1630325"/>
                <a:gd name="connsiteX5" fmla="*/ 21265 w 1105786"/>
                <a:gd name="connsiteY5" fmla="*/ 971107 h 1630325"/>
                <a:gd name="connsiteX6" fmla="*/ 85060 w 1105786"/>
                <a:gd name="connsiteY6" fmla="*/ 1020725 h 1630325"/>
                <a:gd name="connsiteX7" fmla="*/ 198474 w 1105786"/>
                <a:gd name="connsiteY7" fmla="*/ 949841 h 1630325"/>
                <a:gd name="connsiteX8" fmla="*/ 645042 w 1105786"/>
                <a:gd name="connsiteY8" fmla="*/ 1630325 h 1630325"/>
                <a:gd name="connsiteX9" fmla="*/ 772632 w 1105786"/>
                <a:gd name="connsiteY9" fmla="*/ 1509823 h 1630325"/>
                <a:gd name="connsiteX10" fmla="*/ 496186 w 1105786"/>
                <a:gd name="connsiteY10" fmla="*/ 1205023 h 1630325"/>
                <a:gd name="connsiteX11" fmla="*/ 680483 w 1105786"/>
                <a:gd name="connsiteY11" fmla="*/ 992372 h 1630325"/>
                <a:gd name="connsiteX12" fmla="*/ 956930 w 1105786"/>
                <a:gd name="connsiteY12" fmla="*/ 1169581 h 1630325"/>
                <a:gd name="connsiteX13" fmla="*/ 1105786 w 1105786"/>
                <a:gd name="connsiteY13" fmla="*/ 1041990 h 1630325"/>
                <a:gd name="connsiteX14" fmla="*/ 1091609 w 1105786"/>
                <a:gd name="connsiteY14" fmla="*/ 871869 h 1630325"/>
                <a:gd name="connsiteX15" fmla="*/ 886046 w 1105786"/>
                <a:gd name="connsiteY15" fmla="*/ 723014 h 1630325"/>
                <a:gd name="connsiteX16" fmla="*/ 907311 w 1105786"/>
                <a:gd name="connsiteY16" fmla="*/ 141767 h 1630325"/>
                <a:gd name="connsiteX17" fmla="*/ 744279 w 1105786"/>
                <a:gd name="connsiteY17" fmla="*/ 7088 h 1630325"/>
                <a:gd name="connsiteX18" fmla="*/ 474921 w 1105786"/>
                <a:gd name="connsiteY18" fmla="*/ 21265 h 1630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05786" h="1630325">
                  <a:moveTo>
                    <a:pt x="474921" y="21265"/>
                  </a:moveTo>
                  <a:lnTo>
                    <a:pt x="425302" y="0"/>
                  </a:lnTo>
                  <a:lnTo>
                    <a:pt x="205562" y="70883"/>
                  </a:lnTo>
                  <a:lnTo>
                    <a:pt x="198474" y="141767"/>
                  </a:lnTo>
                  <a:lnTo>
                    <a:pt x="0" y="708837"/>
                  </a:lnTo>
                  <a:lnTo>
                    <a:pt x="21265" y="971107"/>
                  </a:lnTo>
                  <a:lnTo>
                    <a:pt x="85060" y="1020725"/>
                  </a:lnTo>
                  <a:lnTo>
                    <a:pt x="198474" y="949841"/>
                  </a:lnTo>
                  <a:lnTo>
                    <a:pt x="645042" y="1630325"/>
                  </a:lnTo>
                  <a:lnTo>
                    <a:pt x="772632" y="1509823"/>
                  </a:lnTo>
                  <a:lnTo>
                    <a:pt x="496186" y="1205023"/>
                  </a:lnTo>
                  <a:lnTo>
                    <a:pt x="680483" y="992372"/>
                  </a:lnTo>
                  <a:lnTo>
                    <a:pt x="956930" y="1169581"/>
                  </a:lnTo>
                  <a:lnTo>
                    <a:pt x="1105786" y="1041990"/>
                  </a:lnTo>
                  <a:lnTo>
                    <a:pt x="1091609" y="871869"/>
                  </a:lnTo>
                  <a:lnTo>
                    <a:pt x="886046" y="723014"/>
                  </a:lnTo>
                  <a:lnTo>
                    <a:pt x="907311" y="141767"/>
                  </a:lnTo>
                  <a:lnTo>
                    <a:pt x="744279" y="7088"/>
                  </a:lnTo>
                  <a:lnTo>
                    <a:pt x="474921" y="212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47F0FA1D-2511-8E9A-B12E-E6410E4D7574}"/>
                </a:ext>
              </a:extLst>
            </p:cNvPr>
            <p:cNvSpPr/>
            <p:nvPr/>
          </p:nvSpPr>
          <p:spPr>
            <a:xfrm>
              <a:off x="1332614" y="2821172"/>
              <a:ext cx="1580707" cy="1850065"/>
            </a:xfrm>
            <a:custGeom>
              <a:avLst/>
              <a:gdLst>
                <a:gd name="connsiteX0" fmla="*/ 276446 w 1580707"/>
                <a:gd name="connsiteY0" fmla="*/ 956930 h 1850065"/>
                <a:gd name="connsiteX1" fmla="*/ 290623 w 1580707"/>
                <a:gd name="connsiteY1" fmla="*/ 687572 h 1850065"/>
                <a:gd name="connsiteX2" fmla="*/ 177209 w 1580707"/>
                <a:gd name="connsiteY2" fmla="*/ 645042 h 1850065"/>
                <a:gd name="connsiteX3" fmla="*/ 113414 w 1580707"/>
                <a:gd name="connsiteY3" fmla="*/ 474921 h 1850065"/>
                <a:gd name="connsiteX4" fmla="*/ 0 w 1580707"/>
                <a:gd name="connsiteY4" fmla="*/ 368595 h 1850065"/>
                <a:gd name="connsiteX5" fmla="*/ 233916 w 1580707"/>
                <a:gd name="connsiteY5" fmla="*/ 0 h 1850065"/>
                <a:gd name="connsiteX6" fmla="*/ 538716 w 1580707"/>
                <a:gd name="connsiteY6" fmla="*/ 0 h 1850065"/>
                <a:gd name="connsiteX7" fmla="*/ 673395 w 1580707"/>
                <a:gd name="connsiteY7" fmla="*/ 85061 h 1850065"/>
                <a:gd name="connsiteX8" fmla="*/ 701749 w 1580707"/>
                <a:gd name="connsiteY8" fmla="*/ 241005 h 1850065"/>
                <a:gd name="connsiteX9" fmla="*/ 673395 w 1580707"/>
                <a:gd name="connsiteY9" fmla="*/ 382772 h 1850065"/>
                <a:gd name="connsiteX10" fmla="*/ 673395 w 1580707"/>
                <a:gd name="connsiteY10" fmla="*/ 482009 h 1850065"/>
                <a:gd name="connsiteX11" fmla="*/ 744279 w 1580707"/>
                <a:gd name="connsiteY11" fmla="*/ 517451 h 1850065"/>
                <a:gd name="connsiteX12" fmla="*/ 737191 w 1580707"/>
                <a:gd name="connsiteY12" fmla="*/ 659219 h 1850065"/>
                <a:gd name="connsiteX13" fmla="*/ 595423 w 1580707"/>
                <a:gd name="connsiteY13" fmla="*/ 779721 h 1850065"/>
                <a:gd name="connsiteX14" fmla="*/ 552893 w 1580707"/>
                <a:gd name="connsiteY14" fmla="*/ 864781 h 1850065"/>
                <a:gd name="connsiteX15" fmla="*/ 559981 w 1580707"/>
                <a:gd name="connsiteY15" fmla="*/ 921488 h 1850065"/>
                <a:gd name="connsiteX16" fmla="*/ 1176670 w 1580707"/>
                <a:gd name="connsiteY16" fmla="*/ 1431851 h 1850065"/>
                <a:gd name="connsiteX17" fmla="*/ 1268819 w 1580707"/>
                <a:gd name="connsiteY17" fmla="*/ 1205023 h 1850065"/>
                <a:gd name="connsiteX18" fmla="*/ 1282995 w 1580707"/>
                <a:gd name="connsiteY18" fmla="*/ 949842 h 1850065"/>
                <a:gd name="connsiteX19" fmla="*/ 1488558 w 1580707"/>
                <a:gd name="connsiteY19" fmla="*/ 652130 h 1850065"/>
                <a:gd name="connsiteX20" fmla="*/ 1502735 w 1580707"/>
                <a:gd name="connsiteY20" fmla="*/ 744279 h 1850065"/>
                <a:gd name="connsiteX21" fmla="*/ 1438939 w 1580707"/>
                <a:gd name="connsiteY21" fmla="*/ 942754 h 1850065"/>
                <a:gd name="connsiteX22" fmla="*/ 1481470 w 1580707"/>
                <a:gd name="connsiteY22" fmla="*/ 999461 h 1850065"/>
                <a:gd name="connsiteX23" fmla="*/ 1573619 w 1580707"/>
                <a:gd name="connsiteY23" fmla="*/ 999461 h 1850065"/>
                <a:gd name="connsiteX24" fmla="*/ 1580707 w 1580707"/>
                <a:gd name="connsiteY24" fmla="*/ 1070344 h 1850065"/>
                <a:gd name="connsiteX25" fmla="*/ 1538177 w 1580707"/>
                <a:gd name="connsiteY25" fmla="*/ 1112875 h 1850065"/>
                <a:gd name="connsiteX26" fmla="*/ 1446028 w 1580707"/>
                <a:gd name="connsiteY26" fmla="*/ 1282995 h 1850065"/>
                <a:gd name="connsiteX27" fmla="*/ 1261730 w 1580707"/>
                <a:gd name="connsiteY27" fmla="*/ 1850065 h 1850065"/>
                <a:gd name="connsiteX28" fmla="*/ 1006549 w 1580707"/>
                <a:gd name="connsiteY28" fmla="*/ 1779181 h 1850065"/>
                <a:gd name="connsiteX29" fmla="*/ 276446 w 1580707"/>
                <a:gd name="connsiteY29" fmla="*/ 956930 h 1850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580707" h="1850065">
                  <a:moveTo>
                    <a:pt x="276446" y="956930"/>
                  </a:moveTo>
                  <a:lnTo>
                    <a:pt x="290623" y="687572"/>
                  </a:lnTo>
                  <a:lnTo>
                    <a:pt x="177209" y="645042"/>
                  </a:lnTo>
                  <a:lnTo>
                    <a:pt x="113414" y="474921"/>
                  </a:lnTo>
                  <a:lnTo>
                    <a:pt x="0" y="368595"/>
                  </a:lnTo>
                  <a:lnTo>
                    <a:pt x="233916" y="0"/>
                  </a:lnTo>
                  <a:lnTo>
                    <a:pt x="538716" y="0"/>
                  </a:lnTo>
                  <a:lnTo>
                    <a:pt x="673395" y="85061"/>
                  </a:lnTo>
                  <a:lnTo>
                    <a:pt x="701749" y="241005"/>
                  </a:lnTo>
                  <a:lnTo>
                    <a:pt x="673395" y="382772"/>
                  </a:lnTo>
                  <a:lnTo>
                    <a:pt x="673395" y="482009"/>
                  </a:lnTo>
                  <a:lnTo>
                    <a:pt x="744279" y="517451"/>
                  </a:lnTo>
                  <a:lnTo>
                    <a:pt x="737191" y="659219"/>
                  </a:lnTo>
                  <a:lnTo>
                    <a:pt x="595423" y="779721"/>
                  </a:lnTo>
                  <a:lnTo>
                    <a:pt x="552893" y="864781"/>
                  </a:lnTo>
                  <a:lnTo>
                    <a:pt x="559981" y="921488"/>
                  </a:lnTo>
                  <a:lnTo>
                    <a:pt x="1176670" y="1431851"/>
                  </a:lnTo>
                  <a:lnTo>
                    <a:pt x="1268819" y="1205023"/>
                  </a:lnTo>
                  <a:lnTo>
                    <a:pt x="1282995" y="949842"/>
                  </a:lnTo>
                  <a:lnTo>
                    <a:pt x="1488558" y="652130"/>
                  </a:lnTo>
                  <a:lnTo>
                    <a:pt x="1502735" y="744279"/>
                  </a:lnTo>
                  <a:lnTo>
                    <a:pt x="1438939" y="942754"/>
                  </a:lnTo>
                  <a:cubicBezTo>
                    <a:pt x="1469406" y="1003688"/>
                    <a:pt x="1446159" y="999461"/>
                    <a:pt x="1481470" y="999461"/>
                  </a:cubicBezTo>
                  <a:lnTo>
                    <a:pt x="1573619" y="999461"/>
                  </a:lnTo>
                  <a:lnTo>
                    <a:pt x="1580707" y="1070344"/>
                  </a:lnTo>
                  <a:lnTo>
                    <a:pt x="1538177" y="1112875"/>
                  </a:lnTo>
                  <a:lnTo>
                    <a:pt x="1446028" y="1282995"/>
                  </a:lnTo>
                  <a:lnTo>
                    <a:pt x="1261730" y="1850065"/>
                  </a:lnTo>
                  <a:lnTo>
                    <a:pt x="1006549" y="1779181"/>
                  </a:lnTo>
                  <a:lnTo>
                    <a:pt x="276446" y="9569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E8698AE-146A-B57F-CACB-772260C28CD4}"/>
                </a:ext>
              </a:extLst>
            </p:cNvPr>
            <p:cNvGrpSpPr/>
            <p:nvPr/>
          </p:nvGrpSpPr>
          <p:grpSpPr>
            <a:xfrm>
              <a:off x="4141288" y="2824664"/>
              <a:ext cx="1483190" cy="2658227"/>
              <a:chOff x="4141288" y="2824664"/>
              <a:chExt cx="1483190" cy="2658227"/>
            </a:xfrm>
          </p:grpSpPr>
          <p:sp>
            <p:nvSpPr>
              <p:cNvPr id="3" name="Freeform: Shape 2">
                <a:extLst>
                  <a:ext uri="{FF2B5EF4-FFF2-40B4-BE49-F238E27FC236}">
                    <a16:creationId xmlns:a16="http://schemas.microsoft.com/office/drawing/2014/main" id="{FFC5712D-CE34-524F-83BB-FB58FFE54C19}"/>
                  </a:ext>
                </a:extLst>
              </p:cNvPr>
              <p:cNvSpPr/>
              <p:nvPr/>
            </p:nvSpPr>
            <p:spPr>
              <a:xfrm>
                <a:off x="5263376" y="5055220"/>
                <a:ext cx="215590" cy="118946"/>
              </a:xfrm>
              <a:custGeom>
                <a:avLst/>
                <a:gdLst>
                  <a:gd name="connsiteX0" fmla="*/ 170985 w 215590"/>
                  <a:gd name="connsiteY0" fmla="*/ 0 h 118946"/>
                  <a:gd name="connsiteX1" fmla="*/ 0 w 215590"/>
                  <a:gd name="connsiteY1" fmla="*/ 118946 h 118946"/>
                  <a:gd name="connsiteX2" fmla="*/ 215590 w 215590"/>
                  <a:gd name="connsiteY2" fmla="*/ 118946 h 118946"/>
                  <a:gd name="connsiteX3" fmla="*/ 170985 w 215590"/>
                  <a:gd name="connsiteY3" fmla="*/ 0 h 118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5590" h="118946">
                    <a:moveTo>
                      <a:pt x="170985" y="0"/>
                    </a:moveTo>
                    <a:lnTo>
                      <a:pt x="0" y="118946"/>
                    </a:lnTo>
                    <a:lnTo>
                      <a:pt x="215590" y="118946"/>
                    </a:lnTo>
                    <a:lnTo>
                      <a:pt x="17098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grpSp>
            <p:nvGrpSpPr>
              <p:cNvPr id="387" name="Google Shape;387;p4"/>
              <p:cNvGrpSpPr/>
              <p:nvPr/>
            </p:nvGrpSpPr>
            <p:grpSpPr>
              <a:xfrm>
                <a:off x="4141288" y="2824664"/>
                <a:ext cx="1483190" cy="2658227"/>
                <a:chOff x="5112475" y="1001625"/>
                <a:chExt cx="2269400" cy="4067300"/>
              </a:xfrm>
            </p:grpSpPr>
            <p:sp>
              <p:nvSpPr>
                <p:cNvPr id="388" name="Google Shape;388;p4"/>
                <p:cNvSpPr/>
                <p:nvPr/>
              </p:nvSpPr>
              <p:spPr>
                <a:xfrm>
                  <a:off x="5124475" y="2495900"/>
                  <a:ext cx="2061650" cy="2197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466" h="87899" extrusionOk="0">
                      <a:moveTo>
                        <a:pt x="33242" y="0"/>
                      </a:moveTo>
                      <a:lnTo>
                        <a:pt x="31804" y="320"/>
                      </a:lnTo>
                      <a:lnTo>
                        <a:pt x="27329" y="3996"/>
                      </a:lnTo>
                      <a:lnTo>
                        <a:pt x="19658" y="14543"/>
                      </a:lnTo>
                      <a:lnTo>
                        <a:pt x="5434" y="32602"/>
                      </a:lnTo>
                      <a:lnTo>
                        <a:pt x="3197" y="35160"/>
                      </a:lnTo>
                      <a:lnTo>
                        <a:pt x="1598" y="37397"/>
                      </a:lnTo>
                      <a:lnTo>
                        <a:pt x="959" y="38196"/>
                      </a:lnTo>
                      <a:lnTo>
                        <a:pt x="640" y="38835"/>
                      </a:lnTo>
                      <a:lnTo>
                        <a:pt x="320" y="39954"/>
                      </a:lnTo>
                      <a:lnTo>
                        <a:pt x="0" y="41073"/>
                      </a:lnTo>
                      <a:lnTo>
                        <a:pt x="0" y="41712"/>
                      </a:lnTo>
                      <a:lnTo>
                        <a:pt x="0" y="42351"/>
                      </a:lnTo>
                      <a:lnTo>
                        <a:pt x="320" y="43310"/>
                      </a:lnTo>
                      <a:lnTo>
                        <a:pt x="799" y="44109"/>
                      </a:lnTo>
                      <a:lnTo>
                        <a:pt x="4315" y="50502"/>
                      </a:lnTo>
                      <a:lnTo>
                        <a:pt x="6713" y="54817"/>
                      </a:lnTo>
                      <a:lnTo>
                        <a:pt x="18379" y="47945"/>
                      </a:lnTo>
                      <a:lnTo>
                        <a:pt x="17740" y="46826"/>
                      </a:lnTo>
                      <a:lnTo>
                        <a:pt x="16461" y="44429"/>
                      </a:lnTo>
                      <a:lnTo>
                        <a:pt x="15343" y="41712"/>
                      </a:lnTo>
                      <a:lnTo>
                        <a:pt x="15023" y="40753"/>
                      </a:lnTo>
                      <a:lnTo>
                        <a:pt x="14863" y="39954"/>
                      </a:lnTo>
                      <a:lnTo>
                        <a:pt x="15662" y="38835"/>
                      </a:lnTo>
                      <a:lnTo>
                        <a:pt x="17260" y="36758"/>
                      </a:lnTo>
                      <a:lnTo>
                        <a:pt x="22215" y="31324"/>
                      </a:lnTo>
                      <a:lnTo>
                        <a:pt x="29087" y="23653"/>
                      </a:lnTo>
                      <a:lnTo>
                        <a:pt x="28128" y="27329"/>
                      </a:lnTo>
                      <a:lnTo>
                        <a:pt x="27009" y="30205"/>
                      </a:lnTo>
                      <a:lnTo>
                        <a:pt x="26050" y="32602"/>
                      </a:lnTo>
                      <a:lnTo>
                        <a:pt x="25731" y="33402"/>
                      </a:lnTo>
                      <a:lnTo>
                        <a:pt x="25571" y="34520"/>
                      </a:lnTo>
                      <a:lnTo>
                        <a:pt x="25411" y="35799"/>
                      </a:lnTo>
                      <a:lnTo>
                        <a:pt x="25571" y="37077"/>
                      </a:lnTo>
                      <a:lnTo>
                        <a:pt x="25731" y="38196"/>
                      </a:lnTo>
                      <a:lnTo>
                        <a:pt x="26050" y="39475"/>
                      </a:lnTo>
                      <a:lnTo>
                        <a:pt x="26530" y="40433"/>
                      </a:lnTo>
                      <a:lnTo>
                        <a:pt x="27169" y="41392"/>
                      </a:lnTo>
                      <a:lnTo>
                        <a:pt x="27968" y="42191"/>
                      </a:lnTo>
                      <a:lnTo>
                        <a:pt x="28607" y="43310"/>
                      </a:lnTo>
                      <a:lnTo>
                        <a:pt x="30046" y="46027"/>
                      </a:lnTo>
                      <a:lnTo>
                        <a:pt x="31164" y="48904"/>
                      </a:lnTo>
                      <a:lnTo>
                        <a:pt x="31484" y="50342"/>
                      </a:lnTo>
                      <a:lnTo>
                        <a:pt x="31804" y="51461"/>
                      </a:lnTo>
                      <a:lnTo>
                        <a:pt x="31804" y="53219"/>
                      </a:lnTo>
                      <a:lnTo>
                        <a:pt x="31804" y="56095"/>
                      </a:lnTo>
                      <a:lnTo>
                        <a:pt x="31644" y="63127"/>
                      </a:lnTo>
                      <a:lnTo>
                        <a:pt x="31484" y="72556"/>
                      </a:lnTo>
                      <a:lnTo>
                        <a:pt x="29087" y="84063"/>
                      </a:lnTo>
                      <a:lnTo>
                        <a:pt x="33721" y="85661"/>
                      </a:lnTo>
                      <a:lnTo>
                        <a:pt x="37877" y="86940"/>
                      </a:lnTo>
                      <a:lnTo>
                        <a:pt x="39794" y="87419"/>
                      </a:lnTo>
                      <a:lnTo>
                        <a:pt x="41712" y="87739"/>
                      </a:lnTo>
                      <a:lnTo>
                        <a:pt x="43790" y="87898"/>
                      </a:lnTo>
                      <a:lnTo>
                        <a:pt x="49064" y="87898"/>
                      </a:lnTo>
                      <a:lnTo>
                        <a:pt x="52100" y="87579"/>
                      </a:lnTo>
                      <a:lnTo>
                        <a:pt x="55296" y="87099"/>
                      </a:lnTo>
                      <a:lnTo>
                        <a:pt x="58333" y="86620"/>
                      </a:lnTo>
                      <a:lnTo>
                        <a:pt x="61369" y="85821"/>
                      </a:lnTo>
                      <a:lnTo>
                        <a:pt x="64246" y="85022"/>
                      </a:lnTo>
                      <a:lnTo>
                        <a:pt x="66803" y="83903"/>
                      </a:lnTo>
                      <a:lnTo>
                        <a:pt x="69200" y="82784"/>
                      </a:lnTo>
                      <a:lnTo>
                        <a:pt x="71598" y="81506"/>
                      </a:lnTo>
                      <a:lnTo>
                        <a:pt x="73675" y="80227"/>
                      </a:lnTo>
                      <a:lnTo>
                        <a:pt x="75433" y="78949"/>
                      </a:lnTo>
                      <a:lnTo>
                        <a:pt x="77031" y="77670"/>
                      </a:lnTo>
                      <a:lnTo>
                        <a:pt x="78150" y="76392"/>
                      </a:lnTo>
                      <a:lnTo>
                        <a:pt x="78949" y="75273"/>
                      </a:lnTo>
                      <a:lnTo>
                        <a:pt x="75913" y="68081"/>
                      </a:lnTo>
                      <a:lnTo>
                        <a:pt x="75114" y="66323"/>
                      </a:lnTo>
                      <a:lnTo>
                        <a:pt x="73356" y="62008"/>
                      </a:lnTo>
                      <a:lnTo>
                        <a:pt x="72557" y="59611"/>
                      </a:lnTo>
                      <a:lnTo>
                        <a:pt x="71757" y="57214"/>
                      </a:lnTo>
                      <a:lnTo>
                        <a:pt x="71438" y="55136"/>
                      </a:lnTo>
                      <a:lnTo>
                        <a:pt x="71278" y="54177"/>
                      </a:lnTo>
                      <a:lnTo>
                        <a:pt x="71438" y="53538"/>
                      </a:lnTo>
                      <a:lnTo>
                        <a:pt x="72077" y="53698"/>
                      </a:lnTo>
                      <a:lnTo>
                        <a:pt x="73675" y="54177"/>
                      </a:lnTo>
                      <a:lnTo>
                        <a:pt x="75753" y="54497"/>
                      </a:lnTo>
                      <a:lnTo>
                        <a:pt x="76872" y="54497"/>
                      </a:lnTo>
                      <a:lnTo>
                        <a:pt x="77990" y="54337"/>
                      </a:lnTo>
                      <a:lnTo>
                        <a:pt x="78949" y="54177"/>
                      </a:lnTo>
                      <a:lnTo>
                        <a:pt x="79748" y="53698"/>
                      </a:lnTo>
                      <a:lnTo>
                        <a:pt x="80387" y="53059"/>
                      </a:lnTo>
                      <a:lnTo>
                        <a:pt x="80867" y="52420"/>
                      </a:lnTo>
                      <a:lnTo>
                        <a:pt x="81346" y="51620"/>
                      </a:lnTo>
                      <a:lnTo>
                        <a:pt x="81826" y="50821"/>
                      </a:lnTo>
                      <a:lnTo>
                        <a:pt x="82145" y="49862"/>
                      </a:lnTo>
                      <a:lnTo>
                        <a:pt x="82305" y="48744"/>
                      </a:lnTo>
                      <a:lnTo>
                        <a:pt x="82465" y="46347"/>
                      </a:lnTo>
                      <a:lnTo>
                        <a:pt x="82465" y="43630"/>
                      </a:lnTo>
                      <a:lnTo>
                        <a:pt x="82305" y="40593"/>
                      </a:lnTo>
                      <a:lnTo>
                        <a:pt x="80387" y="18858"/>
                      </a:lnTo>
                      <a:lnTo>
                        <a:pt x="80228" y="17260"/>
                      </a:lnTo>
                      <a:lnTo>
                        <a:pt x="79748" y="15502"/>
                      </a:lnTo>
                      <a:lnTo>
                        <a:pt x="79109" y="13425"/>
                      </a:lnTo>
                      <a:lnTo>
                        <a:pt x="78310" y="11187"/>
                      </a:lnTo>
                      <a:lnTo>
                        <a:pt x="77671" y="10228"/>
                      </a:lnTo>
                      <a:lnTo>
                        <a:pt x="77031" y="9110"/>
                      </a:lnTo>
                      <a:lnTo>
                        <a:pt x="76232" y="8151"/>
                      </a:lnTo>
                      <a:lnTo>
                        <a:pt x="75273" y="7352"/>
                      </a:lnTo>
                      <a:lnTo>
                        <a:pt x="74314" y="6553"/>
                      </a:lnTo>
                      <a:lnTo>
                        <a:pt x="73036" y="6073"/>
                      </a:lnTo>
                      <a:lnTo>
                        <a:pt x="65205" y="2877"/>
                      </a:lnTo>
                      <a:lnTo>
                        <a:pt x="64086" y="4635"/>
                      </a:lnTo>
                      <a:lnTo>
                        <a:pt x="61210" y="8630"/>
                      </a:lnTo>
                      <a:lnTo>
                        <a:pt x="59611" y="10868"/>
                      </a:lnTo>
                      <a:lnTo>
                        <a:pt x="58013" y="12785"/>
                      </a:lnTo>
                      <a:lnTo>
                        <a:pt x="56415" y="14543"/>
                      </a:lnTo>
                      <a:lnTo>
                        <a:pt x="55296" y="15502"/>
                      </a:lnTo>
                      <a:lnTo>
                        <a:pt x="55137" y="16461"/>
                      </a:lnTo>
                      <a:lnTo>
                        <a:pt x="67123" y="33242"/>
                      </a:lnTo>
                      <a:lnTo>
                        <a:pt x="67922" y="33721"/>
                      </a:lnTo>
                      <a:lnTo>
                        <a:pt x="68401" y="34201"/>
                      </a:lnTo>
                      <a:lnTo>
                        <a:pt x="68401" y="34360"/>
                      </a:lnTo>
                      <a:lnTo>
                        <a:pt x="60570" y="41872"/>
                      </a:lnTo>
                      <a:lnTo>
                        <a:pt x="58653" y="39315"/>
                      </a:lnTo>
                      <a:lnTo>
                        <a:pt x="54338" y="33561"/>
                      </a:lnTo>
                      <a:lnTo>
                        <a:pt x="49703" y="27009"/>
                      </a:lnTo>
                      <a:lnTo>
                        <a:pt x="47785" y="24132"/>
                      </a:lnTo>
                      <a:lnTo>
                        <a:pt x="46507" y="21895"/>
                      </a:lnTo>
                      <a:lnTo>
                        <a:pt x="46347" y="22215"/>
                      </a:lnTo>
                      <a:lnTo>
                        <a:pt x="45548" y="22694"/>
                      </a:lnTo>
                      <a:lnTo>
                        <a:pt x="44589" y="23014"/>
                      </a:lnTo>
                      <a:lnTo>
                        <a:pt x="44109" y="23014"/>
                      </a:lnTo>
                      <a:lnTo>
                        <a:pt x="43630" y="22854"/>
                      </a:lnTo>
                      <a:lnTo>
                        <a:pt x="42511" y="22374"/>
                      </a:lnTo>
                      <a:lnTo>
                        <a:pt x="41392" y="21575"/>
                      </a:lnTo>
                      <a:lnTo>
                        <a:pt x="41073" y="21096"/>
                      </a:lnTo>
                      <a:lnTo>
                        <a:pt x="40593" y="20297"/>
                      </a:lnTo>
                      <a:lnTo>
                        <a:pt x="40274" y="19657"/>
                      </a:lnTo>
                      <a:lnTo>
                        <a:pt x="39954" y="18699"/>
                      </a:lnTo>
                      <a:lnTo>
                        <a:pt x="39475" y="16142"/>
                      </a:lnTo>
                      <a:lnTo>
                        <a:pt x="38995" y="13265"/>
                      </a:lnTo>
                      <a:lnTo>
                        <a:pt x="38676" y="9749"/>
                      </a:lnTo>
                      <a:lnTo>
                        <a:pt x="36918" y="3996"/>
                      </a:lnTo>
                      <a:lnTo>
                        <a:pt x="36918" y="4315"/>
                      </a:lnTo>
                      <a:lnTo>
                        <a:pt x="36918" y="4955"/>
                      </a:lnTo>
                      <a:lnTo>
                        <a:pt x="36758" y="5274"/>
                      </a:lnTo>
                      <a:lnTo>
                        <a:pt x="36598" y="5594"/>
                      </a:lnTo>
                      <a:lnTo>
                        <a:pt x="36438" y="5754"/>
                      </a:lnTo>
                      <a:lnTo>
                        <a:pt x="36119" y="5594"/>
                      </a:lnTo>
                      <a:lnTo>
                        <a:pt x="35639" y="5434"/>
                      </a:lnTo>
                      <a:lnTo>
                        <a:pt x="35160" y="4795"/>
                      </a:lnTo>
                      <a:lnTo>
                        <a:pt x="34520" y="4155"/>
                      </a:lnTo>
                      <a:lnTo>
                        <a:pt x="34041" y="3356"/>
                      </a:lnTo>
                      <a:lnTo>
                        <a:pt x="33562" y="2397"/>
                      </a:lnTo>
                      <a:lnTo>
                        <a:pt x="33242" y="1598"/>
                      </a:lnTo>
                      <a:lnTo>
                        <a:pt x="33082" y="640"/>
                      </a:lnTo>
                      <a:lnTo>
                        <a:pt x="33242" y="0"/>
                      </a:lnTo>
                      <a:close/>
                    </a:path>
                  </a:pathLst>
                </a:custGeom>
                <a:solidFill>
                  <a:srgbClr val="3BD3E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89" name="Google Shape;389;p4"/>
                <p:cNvSpPr/>
                <p:nvPr/>
              </p:nvSpPr>
              <p:spPr>
                <a:xfrm>
                  <a:off x="6359050" y="1525025"/>
                  <a:ext cx="203775" cy="13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51" h="5594" extrusionOk="0">
                      <a:moveTo>
                        <a:pt x="480" y="0"/>
                      </a:moveTo>
                      <a:lnTo>
                        <a:pt x="160" y="320"/>
                      </a:lnTo>
                      <a:lnTo>
                        <a:pt x="0" y="640"/>
                      </a:lnTo>
                      <a:lnTo>
                        <a:pt x="160" y="959"/>
                      </a:lnTo>
                      <a:lnTo>
                        <a:pt x="1598" y="959"/>
                      </a:lnTo>
                      <a:lnTo>
                        <a:pt x="2557" y="1119"/>
                      </a:lnTo>
                      <a:lnTo>
                        <a:pt x="3676" y="1439"/>
                      </a:lnTo>
                      <a:lnTo>
                        <a:pt x="4475" y="2078"/>
                      </a:lnTo>
                      <a:lnTo>
                        <a:pt x="5434" y="2557"/>
                      </a:lnTo>
                      <a:lnTo>
                        <a:pt x="6073" y="3356"/>
                      </a:lnTo>
                      <a:lnTo>
                        <a:pt x="6713" y="4315"/>
                      </a:lnTo>
                      <a:lnTo>
                        <a:pt x="7192" y="5274"/>
                      </a:lnTo>
                      <a:lnTo>
                        <a:pt x="7352" y="5434"/>
                      </a:lnTo>
                      <a:lnTo>
                        <a:pt x="7831" y="5594"/>
                      </a:lnTo>
                      <a:lnTo>
                        <a:pt x="7991" y="5274"/>
                      </a:lnTo>
                      <a:lnTo>
                        <a:pt x="8151" y="4955"/>
                      </a:lnTo>
                      <a:lnTo>
                        <a:pt x="7512" y="3836"/>
                      </a:lnTo>
                      <a:lnTo>
                        <a:pt x="6872" y="2877"/>
                      </a:lnTo>
                      <a:lnTo>
                        <a:pt x="6073" y="1918"/>
                      </a:lnTo>
                      <a:lnTo>
                        <a:pt x="5114" y="1279"/>
                      </a:lnTo>
                      <a:lnTo>
                        <a:pt x="3996" y="640"/>
                      </a:lnTo>
                      <a:lnTo>
                        <a:pt x="2877" y="320"/>
                      </a:lnTo>
                      <a:lnTo>
                        <a:pt x="175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90" name="Google Shape;390;p4"/>
                <p:cNvSpPr/>
                <p:nvPr/>
              </p:nvSpPr>
              <p:spPr>
                <a:xfrm>
                  <a:off x="6007450" y="1485075"/>
                  <a:ext cx="143850" cy="59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54" h="2398" extrusionOk="0">
                      <a:moveTo>
                        <a:pt x="3996" y="0"/>
                      </a:moveTo>
                      <a:lnTo>
                        <a:pt x="2558" y="160"/>
                      </a:lnTo>
                      <a:lnTo>
                        <a:pt x="1279" y="799"/>
                      </a:lnTo>
                      <a:lnTo>
                        <a:pt x="640" y="1119"/>
                      </a:lnTo>
                      <a:lnTo>
                        <a:pt x="0" y="1598"/>
                      </a:lnTo>
                      <a:lnTo>
                        <a:pt x="0" y="1918"/>
                      </a:lnTo>
                      <a:lnTo>
                        <a:pt x="0" y="2238"/>
                      </a:lnTo>
                      <a:lnTo>
                        <a:pt x="320" y="2397"/>
                      </a:lnTo>
                      <a:lnTo>
                        <a:pt x="800" y="2238"/>
                      </a:lnTo>
                      <a:lnTo>
                        <a:pt x="1758" y="1598"/>
                      </a:lnTo>
                      <a:lnTo>
                        <a:pt x="2877" y="1119"/>
                      </a:lnTo>
                      <a:lnTo>
                        <a:pt x="3996" y="959"/>
                      </a:lnTo>
                      <a:lnTo>
                        <a:pt x="5115" y="1279"/>
                      </a:lnTo>
                      <a:lnTo>
                        <a:pt x="5594" y="1119"/>
                      </a:lnTo>
                      <a:lnTo>
                        <a:pt x="5754" y="799"/>
                      </a:lnTo>
                      <a:lnTo>
                        <a:pt x="5754" y="480"/>
                      </a:lnTo>
                      <a:lnTo>
                        <a:pt x="5434" y="320"/>
                      </a:lnTo>
                      <a:lnTo>
                        <a:pt x="4635" y="160"/>
                      </a:lnTo>
                      <a:lnTo>
                        <a:pt x="399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91" name="Google Shape;391;p4"/>
                <p:cNvSpPr/>
                <p:nvPr/>
              </p:nvSpPr>
              <p:spPr>
                <a:xfrm>
                  <a:off x="6395000" y="1628900"/>
                  <a:ext cx="67950" cy="1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8" h="5115" extrusionOk="0">
                      <a:moveTo>
                        <a:pt x="1439" y="0"/>
                      </a:moveTo>
                      <a:lnTo>
                        <a:pt x="1119" y="160"/>
                      </a:lnTo>
                      <a:lnTo>
                        <a:pt x="800" y="320"/>
                      </a:lnTo>
                      <a:lnTo>
                        <a:pt x="320" y="1119"/>
                      </a:lnTo>
                      <a:lnTo>
                        <a:pt x="1" y="1918"/>
                      </a:lnTo>
                      <a:lnTo>
                        <a:pt x="1" y="2717"/>
                      </a:lnTo>
                      <a:lnTo>
                        <a:pt x="1" y="3676"/>
                      </a:lnTo>
                      <a:lnTo>
                        <a:pt x="160" y="4315"/>
                      </a:lnTo>
                      <a:lnTo>
                        <a:pt x="320" y="4635"/>
                      </a:lnTo>
                      <a:lnTo>
                        <a:pt x="640" y="4955"/>
                      </a:lnTo>
                      <a:lnTo>
                        <a:pt x="959" y="5115"/>
                      </a:lnTo>
                      <a:lnTo>
                        <a:pt x="1279" y="5115"/>
                      </a:lnTo>
                      <a:lnTo>
                        <a:pt x="1416" y="5069"/>
                      </a:lnTo>
                      <a:lnTo>
                        <a:pt x="1416" y="5069"/>
                      </a:lnTo>
                      <a:lnTo>
                        <a:pt x="1439" y="5115"/>
                      </a:lnTo>
                      <a:lnTo>
                        <a:pt x="1759" y="5115"/>
                      </a:lnTo>
                      <a:lnTo>
                        <a:pt x="2078" y="4955"/>
                      </a:lnTo>
                      <a:lnTo>
                        <a:pt x="2398" y="3996"/>
                      </a:lnTo>
                      <a:lnTo>
                        <a:pt x="2717" y="3197"/>
                      </a:lnTo>
                      <a:lnTo>
                        <a:pt x="2717" y="2398"/>
                      </a:lnTo>
                      <a:lnTo>
                        <a:pt x="2717" y="1439"/>
                      </a:lnTo>
                      <a:lnTo>
                        <a:pt x="2558" y="800"/>
                      </a:lnTo>
                      <a:lnTo>
                        <a:pt x="2398" y="480"/>
                      </a:lnTo>
                      <a:lnTo>
                        <a:pt x="2238" y="160"/>
                      </a:lnTo>
                      <a:lnTo>
                        <a:pt x="175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92" name="Google Shape;392;p4"/>
                <p:cNvSpPr/>
                <p:nvPr/>
              </p:nvSpPr>
              <p:spPr>
                <a:xfrm>
                  <a:off x="6043400" y="1584950"/>
                  <a:ext cx="67950" cy="1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8" h="5115" extrusionOk="0">
                      <a:moveTo>
                        <a:pt x="960" y="0"/>
                      </a:moveTo>
                      <a:lnTo>
                        <a:pt x="640" y="320"/>
                      </a:lnTo>
                      <a:lnTo>
                        <a:pt x="320" y="959"/>
                      </a:lnTo>
                      <a:lnTo>
                        <a:pt x="1" y="1758"/>
                      </a:lnTo>
                      <a:lnTo>
                        <a:pt x="1" y="2717"/>
                      </a:lnTo>
                      <a:lnTo>
                        <a:pt x="1" y="3516"/>
                      </a:lnTo>
                      <a:lnTo>
                        <a:pt x="161" y="4315"/>
                      </a:lnTo>
                      <a:lnTo>
                        <a:pt x="320" y="4635"/>
                      </a:lnTo>
                      <a:lnTo>
                        <a:pt x="640" y="4955"/>
                      </a:lnTo>
                      <a:lnTo>
                        <a:pt x="960" y="5115"/>
                      </a:lnTo>
                      <a:lnTo>
                        <a:pt x="1279" y="5115"/>
                      </a:lnTo>
                      <a:lnTo>
                        <a:pt x="1599" y="4955"/>
                      </a:lnTo>
                      <a:lnTo>
                        <a:pt x="1759" y="4955"/>
                      </a:lnTo>
                      <a:lnTo>
                        <a:pt x="2078" y="4795"/>
                      </a:lnTo>
                      <a:lnTo>
                        <a:pt x="2398" y="3996"/>
                      </a:lnTo>
                      <a:lnTo>
                        <a:pt x="2718" y="3197"/>
                      </a:lnTo>
                      <a:lnTo>
                        <a:pt x="2718" y="2238"/>
                      </a:lnTo>
                      <a:lnTo>
                        <a:pt x="2718" y="1439"/>
                      </a:lnTo>
                      <a:lnTo>
                        <a:pt x="2558" y="640"/>
                      </a:lnTo>
                      <a:lnTo>
                        <a:pt x="2398" y="320"/>
                      </a:lnTo>
                      <a:lnTo>
                        <a:pt x="2078" y="160"/>
                      </a:lnTo>
                      <a:lnTo>
                        <a:pt x="175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93" name="Google Shape;393;p4"/>
                <p:cNvSpPr/>
                <p:nvPr/>
              </p:nvSpPr>
              <p:spPr>
                <a:xfrm>
                  <a:off x="5951525" y="1481075"/>
                  <a:ext cx="795100" cy="747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804" h="29886" extrusionOk="0">
                      <a:moveTo>
                        <a:pt x="1598" y="0"/>
                      </a:moveTo>
                      <a:lnTo>
                        <a:pt x="1279" y="320"/>
                      </a:lnTo>
                      <a:lnTo>
                        <a:pt x="1279" y="640"/>
                      </a:lnTo>
                      <a:lnTo>
                        <a:pt x="1438" y="2238"/>
                      </a:lnTo>
                      <a:lnTo>
                        <a:pt x="1598" y="3836"/>
                      </a:lnTo>
                      <a:lnTo>
                        <a:pt x="1438" y="5274"/>
                      </a:lnTo>
                      <a:lnTo>
                        <a:pt x="1279" y="6872"/>
                      </a:lnTo>
                      <a:lnTo>
                        <a:pt x="799" y="10069"/>
                      </a:lnTo>
                      <a:lnTo>
                        <a:pt x="320" y="13105"/>
                      </a:lnTo>
                      <a:lnTo>
                        <a:pt x="0" y="15822"/>
                      </a:lnTo>
                      <a:lnTo>
                        <a:pt x="160" y="17100"/>
                      </a:lnTo>
                      <a:lnTo>
                        <a:pt x="160" y="18379"/>
                      </a:lnTo>
                      <a:lnTo>
                        <a:pt x="480" y="19817"/>
                      </a:lnTo>
                      <a:lnTo>
                        <a:pt x="959" y="21096"/>
                      </a:lnTo>
                      <a:lnTo>
                        <a:pt x="1438" y="22215"/>
                      </a:lnTo>
                      <a:lnTo>
                        <a:pt x="2078" y="23493"/>
                      </a:lnTo>
                      <a:lnTo>
                        <a:pt x="2717" y="24452"/>
                      </a:lnTo>
                      <a:lnTo>
                        <a:pt x="3516" y="25411"/>
                      </a:lnTo>
                      <a:lnTo>
                        <a:pt x="4475" y="26210"/>
                      </a:lnTo>
                      <a:lnTo>
                        <a:pt x="5274" y="27009"/>
                      </a:lnTo>
                      <a:lnTo>
                        <a:pt x="6393" y="27808"/>
                      </a:lnTo>
                      <a:lnTo>
                        <a:pt x="7352" y="28447"/>
                      </a:lnTo>
                      <a:lnTo>
                        <a:pt x="8470" y="28927"/>
                      </a:lnTo>
                      <a:lnTo>
                        <a:pt x="9589" y="29246"/>
                      </a:lnTo>
                      <a:lnTo>
                        <a:pt x="11187" y="29726"/>
                      </a:lnTo>
                      <a:lnTo>
                        <a:pt x="12626" y="29886"/>
                      </a:lnTo>
                      <a:lnTo>
                        <a:pt x="15822" y="29886"/>
                      </a:lnTo>
                      <a:lnTo>
                        <a:pt x="17260" y="29566"/>
                      </a:lnTo>
                      <a:lnTo>
                        <a:pt x="18858" y="29246"/>
                      </a:lnTo>
                      <a:lnTo>
                        <a:pt x="21735" y="28447"/>
                      </a:lnTo>
                      <a:lnTo>
                        <a:pt x="23333" y="27808"/>
                      </a:lnTo>
                      <a:lnTo>
                        <a:pt x="24771" y="27169"/>
                      </a:lnTo>
                      <a:lnTo>
                        <a:pt x="26050" y="26210"/>
                      </a:lnTo>
                      <a:lnTo>
                        <a:pt x="27329" y="25411"/>
                      </a:lnTo>
                      <a:lnTo>
                        <a:pt x="28607" y="24292"/>
                      </a:lnTo>
                      <a:lnTo>
                        <a:pt x="29726" y="23173"/>
                      </a:lnTo>
                      <a:lnTo>
                        <a:pt x="30685" y="22055"/>
                      </a:lnTo>
                      <a:lnTo>
                        <a:pt x="31644" y="20616"/>
                      </a:lnTo>
                      <a:lnTo>
                        <a:pt x="31803" y="20297"/>
                      </a:lnTo>
                      <a:lnTo>
                        <a:pt x="31484" y="19977"/>
                      </a:lnTo>
                      <a:lnTo>
                        <a:pt x="31164" y="19977"/>
                      </a:lnTo>
                      <a:lnTo>
                        <a:pt x="30844" y="20137"/>
                      </a:lnTo>
                      <a:lnTo>
                        <a:pt x="30045" y="21415"/>
                      </a:lnTo>
                      <a:lnTo>
                        <a:pt x="29086" y="22374"/>
                      </a:lnTo>
                      <a:lnTo>
                        <a:pt x="28128" y="23333"/>
                      </a:lnTo>
                      <a:lnTo>
                        <a:pt x="27169" y="24292"/>
                      </a:lnTo>
                      <a:lnTo>
                        <a:pt x="26050" y="25251"/>
                      </a:lnTo>
                      <a:lnTo>
                        <a:pt x="24931" y="25890"/>
                      </a:lnTo>
                      <a:lnTo>
                        <a:pt x="23653" y="26530"/>
                      </a:lnTo>
                      <a:lnTo>
                        <a:pt x="22374" y="27169"/>
                      </a:lnTo>
                      <a:lnTo>
                        <a:pt x="19498" y="28128"/>
                      </a:lnTo>
                      <a:lnTo>
                        <a:pt x="17899" y="28607"/>
                      </a:lnTo>
                      <a:lnTo>
                        <a:pt x="16461" y="28767"/>
                      </a:lnTo>
                      <a:lnTo>
                        <a:pt x="14863" y="28927"/>
                      </a:lnTo>
                      <a:lnTo>
                        <a:pt x="13265" y="28927"/>
                      </a:lnTo>
                      <a:lnTo>
                        <a:pt x="11826" y="28767"/>
                      </a:lnTo>
                      <a:lnTo>
                        <a:pt x="10228" y="28447"/>
                      </a:lnTo>
                      <a:lnTo>
                        <a:pt x="9110" y="28128"/>
                      </a:lnTo>
                      <a:lnTo>
                        <a:pt x="8151" y="27648"/>
                      </a:lnTo>
                      <a:lnTo>
                        <a:pt x="7032" y="27169"/>
                      </a:lnTo>
                      <a:lnTo>
                        <a:pt x="6073" y="26370"/>
                      </a:lnTo>
                      <a:lnTo>
                        <a:pt x="5114" y="25730"/>
                      </a:lnTo>
                      <a:lnTo>
                        <a:pt x="4315" y="24772"/>
                      </a:lnTo>
                      <a:lnTo>
                        <a:pt x="3516" y="23973"/>
                      </a:lnTo>
                      <a:lnTo>
                        <a:pt x="2877" y="23014"/>
                      </a:lnTo>
                      <a:lnTo>
                        <a:pt x="2237" y="21735"/>
                      </a:lnTo>
                      <a:lnTo>
                        <a:pt x="1758" y="20616"/>
                      </a:lnTo>
                      <a:lnTo>
                        <a:pt x="1438" y="19338"/>
                      </a:lnTo>
                      <a:lnTo>
                        <a:pt x="1119" y="18059"/>
                      </a:lnTo>
                      <a:lnTo>
                        <a:pt x="959" y="16781"/>
                      </a:lnTo>
                      <a:lnTo>
                        <a:pt x="959" y="15343"/>
                      </a:lnTo>
                      <a:lnTo>
                        <a:pt x="1279" y="12785"/>
                      </a:lnTo>
                      <a:lnTo>
                        <a:pt x="1758" y="9589"/>
                      </a:lnTo>
                      <a:lnTo>
                        <a:pt x="2237" y="6553"/>
                      </a:lnTo>
                      <a:lnTo>
                        <a:pt x="2397" y="5114"/>
                      </a:lnTo>
                      <a:lnTo>
                        <a:pt x="2557" y="3516"/>
                      </a:lnTo>
                      <a:lnTo>
                        <a:pt x="2397" y="1918"/>
                      </a:lnTo>
                      <a:lnTo>
                        <a:pt x="2078" y="320"/>
                      </a:lnTo>
                      <a:lnTo>
                        <a:pt x="1918" y="160"/>
                      </a:lnTo>
                      <a:lnTo>
                        <a:pt x="159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94" name="Google Shape;394;p4"/>
                <p:cNvSpPr/>
                <p:nvPr/>
              </p:nvSpPr>
              <p:spPr>
                <a:xfrm>
                  <a:off x="6726625" y="1728775"/>
                  <a:ext cx="199800" cy="279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92" h="11188" extrusionOk="0">
                      <a:moveTo>
                        <a:pt x="3996" y="1"/>
                      </a:moveTo>
                      <a:lnTo>
                        <a:pt x="3037" y="161"/>
                      </a:lnTo>
                      <a:lnTo>
                        <a:pt x="2238" y="640"/>
                      </a:lnTo>
                      <a:lnTo>
                        <a:pt x="1918" y="960"/>
                      </a:lnTo>
                      <a:lnTo>
                        <a:pt x="2078" y="1279"/>
                      </a:lnTo>
                      <a:lnTo>
                        <a:pt x="2238" y="1439"/>
                      </a:lnTo>
                      <a:lnTo>
                        <a:pt x="2717" y="1439"/>
                      </a:lnTo>
                      <a:lnTo>
                        <a:pt x="3516" y="960"/>
                      </a:lnTo>
                      <a:lnTo>
                        <a:pt x="4315" y="960"/>
                      </a:lnTo>
                      <a:lnTo>
                        <a:pt x="5274" y="1120"/>
                      </a:lnTo>
                      <a:lnTo>
                        <a:pt x="5913" y="1759"/>
                      </a:lnTo>
                      <a:lnTo>
                        <a:pt x="6553" y="2558"/>
                      </a:lnTo>
                      <a:lnTo>
                        <a:pt x="6872" y="3517"/>
                      </a:lnTo>
                      <a:lnTo>
                        <a:pt x="7032" y="4476"/>
                      </a:lnTo>
                      <a:lnTo>
                        <a:pt x="6872" y="5435"/>
                      </a:lnTo>
                      <a:lnTo>
                        <a:pt x="6553" y="6553"/>
                      </a:lnTo>
                      <a:lnTo>
                        <a:pt x="6073" y="7512"/>
                      </a:lnTo>
                      <a:lnTo>
                        <a:pt x="5434" y="8311"/>
                      </a:lnTo>
                      <a:lnTo>
                        <a:pt x="4635" y="9110"/>
                      </a:lnTo>
                      <a:lnTo>
                        <a:pt x="3676" y="9590"/>
                      </a:lnTo>
                      <a:lnTo>
                        <a:pt x="2557" y="10069"/>
                      </a:lnTo>
                      <a:lnTo>
                        <a:pt x="1598" y="10229"/>
                      </a:lnTo>
                      <a:lnTo>
                        <a:pt x="480" y="10229"/>
                      </a:lnTo>
                      <a:lnTo>
                        <a:pt x="160" y="10389"/>
                      </a:lnTo>
                      <a:lnTo>
                        <a:pt x="0" y="10708"/>
                      </a:lnTo>
                      <a:lnTo>
                        <a:pt x="160" y="11028"/>
                      </a:lnTo>
                      <a:lnTo>
                        <a:pt x="480" y="11188"/>
                      </a:lnTo>
                      <a:lnTo>
                        <a:pt x="1439" y="11188"/>
                      </a:lnTo>
                      <a:lnTo>
                        <a:pt x="2557" y="11028"/>
                      </a:lnTo>
                      <a:lnTo>
                        <a:pt x="3516" y="10708"/>
                      </a:lnTo>
                      <a:lnTo>
                        <a:pt x="4475" y="10229"/>
                      </a:lnTo>
                      <a:lnTo>
                        <a:pt x="5274" y="9750"/>
                      </a:lnTo>
                      <a:lnTo>
                        <a:pt x="6073" y="8950"/>
                      </a:lnTo>
                      <a:lnTo>
                        <a:pt x="6713" y="8151"/>
                      </a:lnTo>
                      <a:lnTo>
                        <a:pt x="7352" y="7352"/>
                      </a:lnTo>
                      <a:lnTo>
                        <a:pt x="7671" y="6393"/>
                      </a:lnTo>
                      <a:lnTo>
                        <a:pt x="7831" y="5435"/>
                      </a:lnTo>
                      <a:lnTo>
                        <a:pt x="7991" y="4476"/>
                      </a:lnTo>
                      <a:lnTo>
                        <a:pt x="7831" y="3517"/>
                      </a:lnTo>
                      <a:lnTo>
                        <a:pt x="7671" y="2718"/>
                      </a:lnTo>
                      <a:lnTo>
                        <a:pt x="7352" y="1759"/>
                      </a:lnTo>
                      <a:lnTo>
                        <a:pt x="6713" y="1120"/>
                      </a:lnTo>
                      <a:lnTo>
                        <a:pt x="5913" y="480"/>
                      </a:lnTo>
                      <a:lnTo>
                        <a:pt x="5114" y="161"/>
                      </a:lnTo>
                      <a:lnTo>
                        <a:pt x="3996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95" name="Google Shape;395;p4"/>
                <p:cNvSpPr/>
                <p:nvPr/>
              </p:nvSpPr>
              <p:spPr>
                <a:xfrm>
                  <a:off x="6770575" y="1816675"/>
                  <a:ext cx="95900" cy="71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6" h="2878" extrusionOk="0">
                      <a:moveTo>
                        <a:pt x="1758" y="1"/>
                      </a:moveTo>
                      <a:lnTo>
                        <a:pt x="1119" y="320"/>
                      </a:lnTo>
                      <a:lnTo>
                        <a:pt x="640" y="640"/>
                      </a:lnTo>
                      <a:lnTo>
                        <a:pt x="320" y="1119"/>
                      </a:lnTo>
                      <a:lnTo>
                        <a:pt x="0" y="1759"/>
                      </a:lnTo>
                      <a:lnTo>
                        <a:pt x="0" y="2398"/>
                      </a:lnTo>
                      <a:lnTo>
                        <a:pt x="160" y="2718"/>
                      </a:lnTo>
                      <a:lnTo>
                        <a:pt x="480" y="2877"/>
                      </a:lnTo>
                      <a:lnTo>
                        <a:pt x="799" y="2718"/>
                      </a:lnTo>
                      <a:lnTo>
                        <a:pt x="959" y="2398"/>
                      </a:lnTo>
                      <a:lnTo>
                        <a:pt x="959" y="2078"/>
                      </a:lnTo>
                      <a:lnTo>
                        <a:pt x="959" y="1919"/>
                      </a:lnTo>
                      <a:lnTo>
                        <a:pt x="1119" y="1759"/>
                      </a:lnTo>
                      <a:lnTo>
                        <a:pt x="1119" y="1599"/>
                      </a:lnTo>
                      <a:lnTo>
                        <a:pt x="1279" y="1279"/>
                      </a:lnTo>
                      <a:lnTo>
                        <a:pt x="1598" y="1119"/>
                      </a:lnTo>
                      <a:lnTo>
                        <a:pt x="1758" y="960"/>
                      </a:lnTo>
                      <a:lnTo>
                        <a:pt x="2877" y="960"/>
                      </a:lnTo>
                      <a:lnTo>
                        <a:pt x="2877" y="1119"/>
                      </a:lnTo>
                      <a:lnTo>
                        <a:pt x="3197" y="1279"/>
                      </a:lnTo>
                      <a:lnTo>
                        <a:pt x="3516" y="1279"/>
                      </a:lnTo>
                      <a:lnTo>
                        <a:pt x="3836" y="960"/>
                      </a:lnTo>
                      <a:lnTo>
                        <a:pt x="3836" y="640"/>
                      </a:lnTo>
                      <a:lnTo>
                        <a:pt x="3676" y="320"/>
                      </a:lnTo>
                      <a:lnTo>
                        <a:pt x="3037" y="161"/>
                      </a:lnTo>
                      <a:lnTo>
                        <a:pt x="239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96" name="Google Shape;396;p4"/>
                <p:cNvSpPr/>
                <p:nvPr/>
              </p:nvSpPr>
              <p:spPr>
                <a:xfrm>
                  <a:off x="5963500" y="1221375"/>
                  <a:ext cx="343625" cy="303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45" h="12147" extrusionOk="0">
                      <a:moveTo>
                        <a:pt x="13105" y="0"/>
                      </a:moveTo>
                      <a:lnTo>
                        <a:pt x="11028" y="799"/>
                      </a:lnTo>
                      <a:lnTo>
                        <a:pt x="9110" y="1918"/>
                      </a:lnTo>
                      <a:lnTo>
                        <a:pt x="7192" y="3197"/>
                      </a:lnTo>
                      <a:lnTo>
                        <a:pt x="5434" y="4475"/>
                      </a:lnTo>
                      <a:lnTo>
                        <a:pt x="3836" y="6073"/>
                      </a:lnTo>
                      <a:lnTo>
                        <a:pt x="2398" y="7671"/>
                      </a:lnTo>
                      <a:lnTo>
                        <a:pt x="1119" y="9589"/>
                      </a:lnTo>
                      <a:lnTo>
                        <a:pt x="1" y="11507"/>
                      </a:lnTo>
                      <a:lnTo>
                        <a:pt x="1" y="11827"/>
                      </a:lnTo>
                      <a:lnTo>
                        <a:pt x="160" y="12146"/>
                      </a:lnTo>
                      <a:lnTo>
                        <a:pt x="640" y="12146"/>
                      </a:lnTo>
                      <a:lnTo>
                        <a:pt x="800" y="11986"/>
                      </a:lnTo>
                      <a:lnTo>
                        <a:pt x="1918" y="10069"/>
                      </a:lnTo>
                      <a:lnTo>
                        <a:pt x="3197" y="8311"/>
                      </a:lnTo>
                      <a:lnTo>
                        <a:pt x="4475" y="6713"/>
                      </a:lnTo>
                      <a:lnTo>
                        <a:pt x="6074" y="5274"/>
                      </a:lnTo>
                      <a:lnTo>
                        <a:pt x="7672" y="3996"/>
                      </a:lnTo>
                      <a:lnTo>
                        <a:pt x="9589" y="2717"/>
                      </a:lnTo>
                      <a:lnTo>
                        <a:pt x="11347" y="1758"/>
                      </a:lnTo>
                      <a:lnTo>
                        <a:pt x="13425" y="959"/>
                      </a:lnTo>
                      <a:lnTo>
                        <a:pt x="13745" y="640"/>
                      </a:lnTo>
                      <a:lnTo>
                        <a:pt x="13745" y="320"/>
                      </a:lnTo>
                      <a:lnTo>
                        <a:pt x="1358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97" name="Google Shape;397;p4"/>
                <p:cNvSpPr/>
                <p:nvPr/>
              </p:nvSpPr>
              <p:spPr>
                <a:xfrm>
                  <a:off x="6283125" y="1221375"/>
                  <a:ext cx="527425" cy="531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97" h="21256" extrusionOk="0">
                      <a:moveTo>
                        <a:pt x="320" y="0"/>
                      </a:moveTo>
                      <a:lnTo>
                        <a:pt x="161" y="160"/>
                      </a:lnTo>
                      <a:lnTo>
                        <a:pt x="1" y="320"/>
                      </a:lnTo>
                      <a:lnTo>
                        <a:pt x="161" y="480"/>
                      </a:lnTo>
                      <a:lnTo>
                        <a:pt x="800" y="2238"/>
                      </a:lnTo>
                      <a:lnTo>
                        <a:pt x="1759" y="3836"/>
                      </a:lnTo>
                      <a:lnTo>
                        <a:pt x="2718" y="5434"/>
                      </a:lnTo>
                      <a:lnTo>
                        <a:pt x="3836" y="6872"/>
                      </a:lnTo>
                      <a:lnTo>
                        <a:pt x="6074" y="9749"/>
                      </a:lnTo>
                      <a:lnTo>
                        <a:pt x="8631" y="12306"/>
                      </a:lnTo>
                      <a:lnTo>
                        <a:pt x="11507" y="14703"/>
                      </a:lnTo>
                      <a:lnTo>
                        <a:pt x="14384" y="16941"/>
                      </a:lnTo>
                      <a:lnTo>
                        <a:pt x="20297" y="21256"/>
                      </a:lnTo>
                      <a:lnTo>
                        <a:pt x="20617" y="21256"/>
                      </a:lnTo>
                      <a:lnTo>
                        <a:pt x="20937" y="21096"/>
                      </a:lnTo>
                      <a:lnTo>
                        <a:pt x="21096" y="20776"/>
                      </a:lnTo>
                      <a:lnTo>
                        <a:pt x="20777" y="20457"/>
                      </a:lnTo>
                      <a:lnTo>
                        <a:pt x="15023" y="16301"/>
                      </a:lnTo>
                      <a:lnTo>
                        <a:pt x="12147" y="14064"/>
                      </a:lnTo>
                      <a:lnTo>
                        <a:pt x="9430" y="11667"/>
                      </a:lnTo>
                      <a:lnTo>
                        <a:pt x="6873" y="9110"/>
                      </a:lnTo>
                      <a:lnTo>
                        <a:pt x="4635" y="6393"/>
                      </a:lnTo>
                      <a:lnTo>
                        <a:pt x="3517" y="4955"/>
                      </a:lnTo>
                      <a:lnTo>
                        <a:pt x="2718" y="3516"/>
                      </a:lnTo>
                      <a:lnTo>
                        <a:pt x="1759" y="1918"/>
                      </a:lnTo>
                      <a:lnTo>
                        <a:pt x="960" y="320"/>
                      </a:lnTo>
                      <a:lnTo>
                        <a:pt x="80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98" name="Google Shape;398;p4"/>
                <p:cNvSpPr/>
                <p:nvPr/>
              </p:nvSpPr>
              <p:spPr>
                <a:xfrm>
                  <a:off x="6395000" y="1001625"/>
                  <a:ext cx="986875" cy="1833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475" h="73356" extrusionOk="0">
                      <a:moveTo>
                        <a:pt x="7192" y="1"/>
                      </a:moveTo>
                      <a:lnTo>
                        <a:pt x="5754" y="160"/>
                      </a:lnTo>
                      <a:lnTo>
                        <a:pt x="4316" y="480"/>
                      </a:lnTo>
                      <a:lnTo>
                        <a:pt x="2877" y="800"/>
                      </a:lnTo>
                      <a:lnTo>
                        <a:pt x="1599" y="1279"/>
                      </a:lnTo>
                      <a:lnTo>
                        <a:pt x="320" y="1918"/>
                      </a:lnTo>
                      <a:lnTo>
                        <a:pt x="1" y="2238"/>
                      </a:lnTo>
                      <a:lnTo>
                        <a:pt x="160" y="2558"/>
                      </a:lnTo>
                      <a:lnTo>
                        <a:pt x="480" y="2717"/>
                      </a:lnTo>
                      <a:lnTo>
                        <a:pt x="800" y="2717"/>
                      </a:lnTo>
                      <a:lnTo>
                        <a:pt x="1918" y="2238"/>
                      </a:lnTo>
                      <a:lnTo>
                        <a:pt x="3037" y="1758"/>
                      </a:lnTo>
                      <a:lnTo>
                        <a:pt x="4156" y="1439"/>
                      </a:lnTo>
                      <a:lnTo>
                        <a:pt x="5434" y="1279"/>
                      </a:lnTo>
                      <a:lnTo>
                        <a:pt x="7991" y="959"/>
                      </a:lnTo>
                      <a:lnTo>
                        <a:pt x="10389" y="1119"/>
                      </a:lnTo>
                      <a:lnTo>
                        <a:pt x="12626" y="1279"/>
                      </a:lnTo>
                      <a:lnTo>
                        <a:pt x="14863" y="1918"/>
                      </a:lnTo>
                      <a:lnTo>
                        <a:pt x="17101" y="2717"/>
                      </a:lnTo>
                      <a:lnTo>
                        <a:pt x="19178" y="3836"/>
                      </a:lnTo>
                      <a:lnTo>
                        <a:pt x="20137" y="4635"/>
                      </a:lnTo>
                      <a:lnTo>
                        <a:pt x="21096" y="5434"/>
                      </a:lnTo>
                      <a:lnTo>
                        <a:pt x="21895" y="6393"/>
                      </a:lnTo>
                      <a:lnTo>
                        <a:pt x="22694" y="7512"/>
                      </a:lnTo>
                      <a:lnTo>
                        <a:pt x="23334" y="8471"/>
                      </a:lnTo>
                      <a:lnTo>
                        <a:pt x="23813" y="9589"/>
                      </a:lnTo>
                      <a:lnTo>
                        <a:pt x="24612" y="11987"/>
                      </a:lnTo>
                      <a:lnTo>
                        <a:pt x="25251" y="14544"/>
                      </a:lnTo>
                      <a:lnTo>
                        <a:pt x="25571" y="17101"/>
                      </a:lnTo>
                      <a:lnTo>
                        <a:pt x="25571" y="19658"/>
                      </a:lnTo>
                      <a:lnTo>
                        <a:pt x="25571" y="22215"/>
                      </a:lnTo>
                      <a:lnTo>
                        <a:pt x="25251" y="27808"/>
                      </a:lnTo>
                      <a:lnTo>
                        <a:pt x="24772" y="33562"/>
                      </a:lnTo>
                      <a:lnTo>
                        <a:pt x="24612" y="36119"/>
                      </a:lnTo>
                      <a:lnTo>
                        <a:pt x="24452" y="38676"/>
                      </a:lnTo>
                      <a:lnTo>
                        <a:pt x="24452" y="39954"/>
                      </a:lnTo>
                      <a:lnTo>
                        <a:pt x="24612" y="41233"/>
                      </a:lnTo>
                      <a:lnTo>
                        <a:pt x="24932" y="42351"/>
                      </a:lnTo>
                      <a:lnTo>
                        <a:pt x="25251" y="43630"/>
                      </a:lnTo>
                      <a:lnTo>
                        <a:pt x="25891" y="44589"/>
                      </a:lnTo>
                      <a:lnTo>
                        <a:pt x="26530" y="45548"/>
                      </a:lnTo>
                      <a:lnTo>
                        <a:pt x="27968" y="47306"/>
                      </a:lnTo>
                      <a:lnTo>
                        <a:pt x="29566" y="48744"/>
                      </a:lnTo>
                      <a:lnTo>
                        <a:pt x="31324" y="50182"/>
                      </a:lnTo>
                      <a:lnTo>
                        <a:pt x="33082" y="51621"/>
                      </a:lnTo>
                      <a:lnTo>
                        <a:pt x="34681" y="53059"/>
                      </a:lnTo>
                      <a:lnTo>
                        <a:pt x="36279" y="54657"/>
                      </a:lnTo>
                      <a:lnTo>
                        <a:pt x="36918" y="55616"/>
                      </a:lnTo>
                      <a:lnTo>
                        <a:pt x="37557" y="56575"/>
                      </a:lnTo>
                      <a:lnTo>
                        <a:pt x="38037" y="57853"/>
                      </a:lnTo>
                      <a:lnTo>
                        <a:pt x="38356" y="59132"/>
                      </a:lnTo>
                      <a:lnTo>
                        <a:pt x="38516" y="60411"/>
                      </a:lnTo>
                      <a:lnTo>
                        <a:pt x="38516" y="61689"/>
                      </a:lnTo>
                      <a:lnTo>
                        <a:pt x="38196" y="63127"/>
                      </a:lnTo>
                      <a:lnTo>
                        <a:pt x="37877" y="64406"/>
                      </a:lnTo>
                      <a:lnTo>
                        <a:pt x="37238" y="65684"/>
                      </a:lnTo>
                      <a:lnTo>
                        <a:pt x="36598" y="66803"/>
                      </a:lnTo>
                      <a:lnTo>
                        <a:pt x="35959" y="67922"/>
                      </a:lnTo>
                      <a:lnTo>
                        <a:pt x="35000" y="68881"/>
                      </a:lnTo>
                      <a:lnTo>
                        <a:pt x="34201" y="69840"/>
                      </a:lnTo>
                      <a:lnTo>
                        <a:pt x="33242" y="70639"/>
                      </a:lnTo>
                      <a:lnTo>
                        <a:pt x="32124" y="71278"/>
                      </a:lnTo>
                      <a:lnTo>
                        <a:pt x="31005" y="71757"/>
                      </a:lnTo>
                      <a:lnTo>
                        <a:pt x="29726" y="72237"/>
                      </a:lnTo>
                      <a:lnTo>
                        <a:pt x="28448" y="72397"/>
                      </a:lnTo>
                      <a:lnTo>
                        <a:pt x="28128" y="72556"/>
                      </a:lnTo>
                      <a:lnTo>
                        <a:pt x="27968" y="72876"/>
                      </a:lnTo>
                      <a:lnTo>
                        <a:pt x="28128" y="73196"/>
                      </a:lnTo>
                      <a:lnTo>
                        <a:pt x="28448" y="73356"/>
                      </a:lnTo>
                      <a:lnTo>
                        <a:pt x="29566" y="73196"/>
                      </a:lnTo>
                      <a:lnTo>
                        <a:pt x="30685" y="72876"/>
                      </a:lnTo>
                      <a:lnTo>
                        <a:pt x="31804" y="72556"/>
                      </a:lnTo>
                      <a:lnTo>
                        <a:pt x="32763" y="71917"/>
                      </a:lnTo>
                      <a:lnTo>
                        <a:pt x="33722" y="71278"/>
                      </a:lnTo>
                      <a:lnTo>
                        <a:pt x="34681" y="70639"/>
                      </a:lnTo>
                      <a:lnTo>
                        <a:pt x="35639" y="69840"/>
                      </a:lnTo>
                      <a:lnTo>
                        <a:pt x="36439" y="68881"/>
                      </a:lnTo>
                      <a:lnTo>
                        <a:pt x="37078" y="67922"/>
                      </a:lnTo>
                      <a:lnTo>
                        <a:pt x="37717" y="66963"/>
                      </a:lnTo>
                      <a:lnTo>
                        <a:pt x="38196" y="65844"/>
                      </a:lnTo>
                      <a:lnTo>
                        <a:pt x="38676" y="64885"/>
                      </a:lnTo>
                      <a:lnTo>
                        <a:pt x="39155" y="63767"/>
                      </a:lnTo>
                      <a:lnTo>
                        <a:pt x="39315" y="62648"/>
                      </a:lnTo>
                      <a:lnTo>
                        <a:pt x="39475" y="61369"/>
                      </a:lnTo>
                      <a:lnTo>
                        <a:pt x="39475" y="60251"/>
                      </a:lnTo>
                      <a:lnTo>
                        <a:pt x="39315" y="59132"/>
                      </a:lnTo>
                      <a:lnTo>
                        <a:pt x="39155" y="57853"/>
                      </a:lnTo>
                      <a:lnTo>
                        <a:pt x="38676" y="56895"/>
                      </a:lnTo>
                      <a:lnTo>
                        <a:pt x="38196" y="55776"/>
                      </a:lnTo>
                      <a:lnTo>
                        <a:pt x="37557" y="54817"/>
                      </a:lnTo>
                      <a:lnTo>
                        <a:pt x="36918" y="54018"/>
                      </a:lnTo>
                      <a:lnTo>
                        <a:pt x="35160" y="52260"/>
                      </a:lnTo>
                      <a:lnTo>
                        <a:pt x="33402" y="50662"/>
                      </a:lnTo>
                      <a:lnTo>
                        <a:pt x="31484" y="49223"/>
                      </a:lnTo>
                      <a:lnTo>
                        <a:pt x="29726" y="47625"/>
                      </a:lnTo>
                      <a:lnTo>
                        <a:pt x="28128" y="46027"/>
                      </a:lnTo>
                      <a:lnTo>
                        <a:pt x="27329" y="45068"/>
                      </a:lnTo>
                      <a:lnTo>
                        <a:pt x="26690" y="44109"/>
                      </a:lnTo>
                      <a:lnTo>
                        <a:pt x="26051" y="42991"/>
                      </a:lnTo>
                      <a:lnTo>
                        <a:pt x="25731" y="41872"/>
                      </a:lnTo>
                      <a:lnTo>
                        <a:pt x="25411" y="40274"/>
                      </a:lnTo>
                      <a:lnTo>
                        <a:pt x="25411" y="38836"/>
                      </a:lnTo>
                      <a:lnTo>
                        <a:pt x="25571" y="35959"/>
                      </a:lnTo>
                      <a:lnTo>
                        <a:pt x="26370" y="23653"/>
                      </a:lnTo>
                      <a:lnTo>
                        <a:pt x="26530" y="20936"/>
                      </a:lnTo>
                      <a:lnTo>
                        <a:pt x="26530" y="18379"/>
                      </a:lnTo>
                      <a:lnTo>
                        <a:pt x="26370" y="15662"/>
                      </a:lnTo>
                      <a:lnTo>
                        <a:pt x="25891" y="13105"/>
                      </a:lnTo>
                      <a:lnTo>
                        <a:pt x="25251" y="10548"/>
                      </a:lnTo>
                      <a:lnTo>
                        <a:pt x="24772" y="9270"/>
                      </a:lnTo>
                      <a:lnTo>
                        <a:pt x="24293" y="8151"/>
                      </a:lnTo>
                      <a:lnTo>
                        <a:pt x="23493" y="7032"/>
                      </a:lnTo>
                      <a:lnTo>
                        <a:pt x="22854" y="5914"/>
                      </a:lnTo>
                      <a:lnTo>
                        <a:pt x="21895" y="4955"/>
                      </a:lnTo>
                      <a:lnTo>
                        <a:pt x="20936" y="3996"/>
                      </a:lnTo>
                      <a:lnTo>
                        <a:pt x="19978" y="3197"/>
                      </a:lnTo>
                      <a:lnTo>
                        <a:pt x="18859" y="2558"/>
                      </a:lnTo>
                      <a:lnTo>
                        <a:pt x="17740" y="1918"/>
                      </a:lnTo>
                      <a:lnTo>
                        <a:pt x="16462" y="1439"/>
                      </a:lnTo>
                      <a:lnTo>
                        <a:pt x="13905" y="640"/>
                      </a:lnTo>
                      <a:lnTo>
                        <a:pt x="11347" y="160"/>
                      </a:lnTo>
                      <a:lnTo>
                        <a:pt x="863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399" name="Google Shape;399;p4"/>
                <p:cNvSpPr/>
                <p:nvPr/>
              </p:nvSpPr>
              <p:spPr>
                <a:xfrm>
                  <a:off x="5635875" y="1021600"/>
                  <a:ext cx="787125" cy="1542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85" h="61690" extrusionOk="0">
                      <a:moveTo>
                        <a:pt x="27809" y="1"/>
                      </a:moveTo>
                      <a:lnTo>
                        <a:pt x="26051" y="160"/>
                      </a:lnTo>
                      <a:lnTo>
                        <a:pt x="24293" y="640"/>
                      </a:lnTo>
                      <a:lnTo>
                        <a:pt x="22535" y="1439"/>
                      </a:lnTo>
                      <a:lnTo>
                        <a:pt x="20936" y="2238"/>
                      </a:lnTo>
                      <a:lnTo>
                        <a:pt x="19498" y="3357"/>
                      </a:lnTo>
                      <a:lnTo>
                        <a:pt x="18220" y="4475"/>
                      </a:lnTo>
                      <a:lnTo>
                        <a:pt x="16781" y="5754"/>
                      </a:lnTo>
                      <a:lnTo>
                        <a:pt x="15663" y="7032"/>
                      </a:lnTo>
                      <a:lnTo>
                        <a:pt x="14544" y="8471"/>
                      </a:lnTo>
                      <a:lnTo>
                        <a:pt x="13585" y="10069"/>
                      </a:lnTo>
                      <a:lnTo>
                        <a:pt x="12786" y="11667"/>
                      </a:lnTo>
                      <a:lnTo>
                        <a:pt x="12147" y="13265"/>
                      </a:lnTo>
                      <a:lnTo>
                        <a:pt x="11507" y="15023"/>
                      </a:lnTo>
                      <a:lnTo>
                        <a:pt x="11028" y="16781"/>
                      </a:lnTo>
                      <a:lnTo>
                        <a:pt x="10708" y="18859"/>
                      </a:lnTo>
                      <a:lnTo>
                        <a:pt x="10389" y="20936"/>
                      </a:lnTo>
                      <a:lnTo>
                        <a:pt x="10069" y="23174"/>
                      </a:lnTo>
                      <a:lnTo>
                        <a:pt x="9590" y="25251"/>
                      </a:lnTo>
                      <a:lnTo>
                        <a:pt x="8950" y="27329"/>
                      </a:lnTo>
                      <a:lnTo>
                        <a:pt x="8151" y="29407"/>
                      </a:lnTo>
                      <a:lnTo>
                        <a:pt x="6074" y="33402"/>
                      </a:lnTo>
                      <a:lnTo>
                        <a:pt x="3996" y="37397"/>
                      </a:lnTo>
                      <a:lnTo>
                        <a:pt x="2078" y="41552"/>
                      </a:lnTo>
                      <a:lnTo>
                        <a:pt x="1279" y="43630"/>
                      </a:lnTo>
                      <a:lnTo>
                        <a:pt x="640" y="45548"/>
                      </a:lnTo>
                      <a:lnTo>
                        <a:pt x="160" y="47625"/>
                      </a:lnTo>
                      <a:lnTo>
                        <a:pt x="1" y="49863"/>
                      </a:lnTo>
                      <a:lnTo>
                        <a:pt x="160" y="51781"/>
                      </a:lnTo>
                      <a:lnTo>
                        <a:pt x="800" y="53698"/>
                      </a:lnTo>
                      <a:lnTo>
                        <a:pt x="1599" y="55616"/>
                      </a:lnTo>
                      <a:lnTo>
                        <a:pt x="2718" y="57214"/>
                      </a:lnTo>
                      <a:lnTo>
                        <a:pt x="3836" y="58653"/>
                      </a:lnTo>
                      <a:lnTo>
                        <a:pt x="5275" y="59931"/>
                      </a:lnTo>
                      <a:lnTo>
                        <a:pt x="6713" y="61050"/>
                      </a:lnTo>
                      <a:lnTo>
                        <a:pt x="7672" y="61369"/>
                      </a:lnTo>
                      <a:lnTo>
                        <a:pt x="8471" y="61689"/>
                      </a:lnTo>
                      <a:lnTo>
                        <a:pt x="8791" y="61689"/>
                      </a:lnTo>
                      <a:lnTo>
                        <a:pt x="9110" y="61369"/>
                      </a:lnTo>
                      <a:lnTo>
                        <a:pt x="9110" y="61050"/>
                      </a:lnTo>
                      <a:lnTo>
                        <a:pt x="8791" y="60890"/>
                      </a:lnTo>
                      <a:lnTo>
                        <a:pt x="7192" y="60251"/>
                      </a:lnTo>
                      <a:lnTo>
                        <a:pt x="5914" y="59292"/>
                      </a:lnTo>
                      <a:lnTo>
                        <a:pt x="4635" y="58173"/>
                      </a:lnTo>
                      <a:lnTo>
                        <a:pt x="3517" y="56895"/>
                      </a:lnTo>
                      <a:lnTo>
                        <a:pt x="2558" y="55456"/>
                      </a:lnTo>
                      <a:lnTo>
                        <a:pt x="1918" y="54018"/>
                      </a:lnTo>
                      <a:lnTo>
                        <a:pt x="1279" y="52420"/>
                      </a:lnTo>
                      <a:lnTo>
                        <a:pt x="960" y="50662"/>
                      </a:lnTo>
                      <a:lnTo>
                        <a:pt x="960" y="48584"/>
                      </a:lnTo>
                      <a:lnTo>
                        <a:pt x="1279" y="46507"/>
                      </a:lnTo>
                      <a:lnTo>
                        <a:pt x="1918" y="44429"/>
                      </a:lnTo>
                      <a:lnTo>
                        <a:pt x="2718" y="42511"/>
                      </a:lnTo>
                      <a:lnTo>
                        <a:pt x="4475" y="38676"/>
                      </a:lnTo>
                      <a:lnTo>
                        <a:pt x="6393" y="34840"/>
                      </a:lnTo>
                      <a:lnTo>
                        <a:pt x="8311" y="31324"/>
                      </a:lnTo>
                      <a:lnTo>
                        <a:pt x="9110" y="29566"/>
                      </a:lnTo>
                      <a:lnTo>
                        <a:pt x="9909" y="27808"/>
                      </a:lnTo>
                      <a:lnTo>
                        <a:pt x="10548" y="25891"/>
                      </a:lnTo>
                      <a:lnTo>
                        <a:pt x="10868" y="23973"/>
                      </a:lnTo>
                      <a:lnTo>
                        <a:pt x="11507" y="20137"/>
                      </a:lnTo>
                      <a:lnTo>
                        <a:pt x="12147" y="16462"/>
                      </a:lnTo>
                      <a:lnTo>
                        <a:pt x="12626" y="14704"/>
                      </a:lnTo>
                      <a:lnTo>
                        <a:pt x="13265" y="12946"/>
                      </a:lnTo>
                      <a:lnTo>
                        <a:pt x="13905" y="11347"/>
                      </a:lnTo>
                      <a:lnTo>
                        <a:pt x="14704" y="9909"/>
                      </a:lnTo>
                      <a:lnTo>
                        <a:pt x="15822" y="8471"/>
                      </a:lnTo>
                      <a:lnTo>
                        <a:pt x="16781" y="7192"/>
                      </a:lnTo>
                      <a:lnTo>
                        <a:pt x="18060" y="5754"/>
                      </a:lnTo>
                      <a:lnTo>
                        <a:pt x="19498" y="4475"/>
                      </a:lnTo>
                      <a:lnTo>
                        <a:pt x="21096" y="3357"/>
                      </a:lnTo>
                      <a:lnTo>
                        <a:pt x="22694" y="2398"/>
                      </a:lnTo>
                      <a:lnTo>
                        <a:pt x="24612" y="1599"/>
                      </a:lnTo>
                      <a:lnTo>
                        <a:pt x="25571" y="1279"/>
                      </a:lnTo>
                      <a:lnTo>
                        <a:pt x="26690" y="1119"/>
                      </a:lnTo>
                      <a:lnTo>
                        <a:pt x="27649" y="959"/>
                      </a:lnTo>
                      <a:lnTo>
                        <a:pt x="28767" y="1119"/>
                      </a:lnTo>
                      <a:lnTo>
                        <a:pt x="29726" y="1279"/>
                      </a:lnTo>
                      <a:lnTo>
                        <a:pt x="30685" y="1759"/>
                      </a:lnTo>
                      <a:lnTo>
                        <a:pt x="31165" y="1759"/>
                      </a:lnTo>
                      <a:lnTo>
                        <a:pt x="31324" y="1599"/>
                      </a:lnTo>
                      <a:lnTo>
                        <a:pt x="31484" y="1279"/>
                      </a:lnTo>
                      <a:lnTo>
                        <a:pt x="31165" y="959"/>
                      </a:lnTo>
                      <a:lnTo>
                        <a:pt x="30366" y="480"/>
                      </a:lnTo>
                      <a:lnTo>
                        <a:pt x="29567" y="320"/>
                      </a:lnTo>
                      <a:lnTo>
                        <a:pt x="2876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00" name="Google Shape;400;p4"/>
                <p:cNvSpPr/>
                <p:nvPr/>
              </p:nvSpPr>
              <p:spPr>
                <a:xfrm>
                  <a:off x="6554825" y="2120325"/>
                  <a:ext cx="67950" cy="451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8" h="18060" extrusionOk="0">
                      <a:moveTo>
                        <a:pt x="1918" y="1"/>
                      </a:moveTo>
                      <a:lnTo>
                        <a:pt x="1758" y="320"/>
                      </a:lnTo>
                      <a:lnTo>
                        <a:pt x="1119" y="2718"/>
                      </a:lnTo>
                      <a:lnTo>
                        <a:pt x="799" y="5115"/>
                      </a:lnTo>
                      <a:lnTo>
                        <a:pt x="480" y="7672"/>
                      </a:lnTo>
                      <a:lnTo>
                        <a:pt x="160" y="10069"/>
                      </a:lnTo>
                      <a:lnTo>
                        <a:pt x="160" y="12306"/>
                      </a:lnTo>
                      <a:lnTo>
                        <a:pt x="0" y="14384"/>
                      </a:lnTo>
                      <a:lnTo>
                        <a:pt x="160" y="16142"/>
                      </a:lnTo>
                      <a:lnTo>
                        <a:pt x="320" y="16941"/>
                      </a:lnTo>
                      <a:lnTo>
                        <a:pt x="799" y="17740"/>
                      </a:lnTo>
                      <a:lnTo>
                        <a:pt x="959" y="18060"/>
                      </a:lnTo>
                      <a:lnTo>
                        <a:pt x="1439" y="17900"/>
                      </a:lnTo>
                      <a:lnTo>
                        <a:pt x="1598" y="17740"/>
                      </a:lnTo>
                      <a:lnTo>
                        <a:pt x="1598" y="17261"/>
                      </a:lnTo>
                      <a:lnTo>
                        <a:pt x="1279" y="16462"/>
                      </a:lnTo>
                      <a:lnTo>
                        <a:pt x="1119" y="15663"/>
                      </a:lnTo>
                      <a:lnTo>
                        <a:pt x="959" y="14064"/>
                      </a:lnTo>
                      <a:lnTo>
                        <a:pt x="1119" y="9749"/>
                      </a:lnTo>
                      <a:lnTo>
                        <a:pt x="1439" y="7512"/>
                      </a:lnTo>
                      <a:lnTo>
                        <a:pt x="1758" y="5115"/>
                      </a:lnTo>
                      <a:lnTo>
                        <a:pt x="2078" y="2877"/>
                      </a:lnTo>
                      <a:lnTo>
                        <a:pt x="2717" y="640"/>
                      </a:lnTo>
                      <a:lnTo>
                        <a:pt x="2557" y="160"/>
                      </a:lnTo>
                      <a:lnTo>
                        <a:pt x="239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01" name="Google Shape;401;p4"/>
                <p:cNvSpPr/>
                <p:nvPr/>
              </p:nvSpPr>
              <p:spPr>
                <a:xfrm>
                  <a:off x="6562800" y="2499900"/>
                  <a:ext cx="639300" cy="137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72" h="54977" extrusionOk="0">
                      <a:moveTo>
                        <a:pt x="320" y="0"/>
                      </a:moveTo>
                      <a:lnTo>
                        <a:pt x="1" y="160"/>
                      </a:lnTo>
                      <a:lnTo>
                        <a:pt x="1" y="639"/>
                      </a:lnTo>
                      <a:lnTo>
                        <a:pt x="161" y="799"/>
                      </a:lnTo>
                      <a:lnTo>
                        <a:pt x="2078" y="1598"/>
                      </a:lnTo>
                      <a:lnTo>
                        <a:pt x="3996" y="2078"/>
                      </a:lnTo>
                      <a:lnTo>
                        <a:pt x="5914" y="2557"/>
                      </a:lnTo>
                      <a:lnTo>
                        <a:pt x="7832" y="3037"/>
                      </a:lnTo>
                      <a:lnTo>
                        <a:pt x="10069" y="3676"/>
                      </a:lnTo>
                      <a:lnTo>
                        <a:pt x="12307" y="4635"/>
                      </a:lnTo>
                      <a:lnTo>
                        <a:pt x="14544" y="5913"/>
                      </a:lnTo>
                      <a:lnTo>
                        <a:pt x="16462" y="7192"/>
                      </a:lnTo>
                      <a:lnTo>
                        <a:pt x="18380" y="8950"/>
                      </a:lnTo>
                      <a:lnTo>
                        <a:pt x="19179" y="9909"/>
                      </a:lnTo>
                      <a:lnTo>
                        <a:pt x="19978" y="10867"/>
                      </a:lnTo>
                      <a:lnTo>
                        <a:pt x="20617" y="11986"/>
                      </a:lnTo>
                      <a:lnTo>
                        <a:pt x="21256" y="13265"/>
                      </a:lnTo>
                      <a:lnTo>
                        <a:pt x="21576" y="14543"/>
                      </a:lnTo>
                      <a:lnTo>
                        <a:pt x="21736" y="15822"/>
                      </a:lnTo>
                      <a:lnTo>
                        <a:pt x="22535" y="21255"/>
                      </a:lnTo>
                      <a:lnTo>
                        <a:pt x="23174" y="26529"/>
                      </a:lnTo>
                      <a:lnTo>
                        <a:pt x="23973" y="36757"/>
                      </a:lnTo>
                      <a:lnTo>
                        <a:pt x="24453" y="42031"/>
                      </a:lnTo>
                      <a:lnTo>
                        <a:pt x="24612" y="44748"/>
                      </a:lnTo>
                      <a:lnTo>
                        <a:pt x="24612" y="46027"/>
                      </a:lnTo>
                      <a:lnTo>
                        <a:pt x="24453" y="47305"/>
                      </a:lnTo>
                      <a:lnTo>
                        <a:pt x="23813" y="49702"/>
                      </a:lnTo>
                      <a:lnTo>
                        <a:pt x="23494" y="50661"/>
                      </a:lnTo>
                      <a:lnTo>
                        <a:pt x="23014" y="51780"/>
                      </a:lnTo>
                      <a:lnTo>
                        <a:pt x="22375" y="52579"/>
                      </a:lnTo>
                      <a:lnTo>
                        <a:pt x="21736" y="53218"/>
                      </a:lnTo>
                      <a:lnTo>
                        <a:pt x="20937" y="53698"/>
                      </a:lnTo>
                      <a:lnTo>
                        <a:pt x="19978" y="54017"/>
                      </a:lnTo>
                      <a:lnTo>
                        <a:pt x="18699" y="54017"/>
                      </a:lnTo>
                      <a:lnTo>
                        <a:pt x="17421" y="53858"/>
                      </a:lnTo>
                      <a:lnTo>
                        <a:pt x="16142" y="53538"/>
                      </a:lnTo>
                      <a:lnTo>
                        <a:pt x="14864" y="53059"/>
                      </a:lnTo>
                      <a:lnTo>
                        <a:pt x="13745" y="52419"/>
                      </a:lnTo>
                      <a:lnTo>
                        <a:pt x="12626" y="51780"/>
                      </a:lnTo>
                      <a:lnTo>
                        <a:pt x="10708" y="50182"/>
                      </a:lnTo>
                      <a:lnTo>
                        <a:pt x="8631" y="48104"/>
                      </a:lnTo>
                      <a:lnTo>
                        <a:pt x="6553" y="45867"/>
                      </a:lnTo>
                      <a:lnTo>
                        <a:pt x="4635" y="43789"/>
                      </a:lnTo>
                      <a:lnTo>
                        <a:pt x="3996" y="43150"/>
                      </a:lnTo>
                      <a:lnTo>
                        <a:pt x="3517" y="42511"/>
                      </a:lnTo>
                      <a:lnTo>
                        <a:pt x="3357" y="42191"/>
                      </a:lnTo>
                      <a:lnTo>
                        <a:pt x="3517" y="41872"/>
                      </a:lnTo>
                      <a:lnTo>
                        <a:pt x="3996" y="41232"/>
                      </a:lnTo>
                      <a:lnTo>
                        <a:pt x="7512" y="37557"/>
                      </a:lnTo>
                      <a:lnTo>
                        <a:pt x="9270" y="35799"/>
                      </a:lnTo>
                      <a:lnTo>
                        <a:pt x="10902" y="34303"/>
                      </a:lnTo>
                      <a:lnTo>
                        <a:pt x="10902" y="34303"/>
                      </a:lnTo>
                      <a:lnTo>
                        <a:pt x="14864" y="37237"/>
                      </a:lnTo>
                      <a:lnTo>
                        <a:pt x="17101" y="38675"/>
                      </a:lnTo>
                      <a:lnTo>
                        <a:pt x="19339" y="39954"/>
                      </a:lnTo>
                      <a:lnTo>
                        <a:pt x="19818" y="39954"/>
                      </a:lnTo>
                      <a:lnTo>
                        <a:pt x="19978" y="39794"/>
                      </a:lnTo>
                      <a:lnTo>
                        <a:pt x="20138" y="39474"/>
                      </a:lnTo>
                      <a:lnTo>
                        <a:pt x="19818" y="39155"/>
                      </a:lnTo>
                      <a:lnTo>
                        <a:pt x="17581" y="37876"/>
                      </a:lnTo>
                      <a:lnTo>
                        <a:pt x="15343" y="36278"/>
                      </a:lnTo>
                      <a:lnTo>
                        <a:pt x="11028" y="33242"/>
                      </a:lnTo>
                      <a:lnTo>
                        <a:pt x="10708" y="33242"/>
                      </a:lnTo>
                      <a:lnTo>
                        <a:pt x="10389" y="33401"/>
                      </a:lnTo>
                      <a:lnTo>
                        <a:pt x="8631" y="35000"/>
                      </a:lnTo>
                      <a:lnTo>
                        <a:pt x="6873" y="36917"/>
                      </a:lnTo>
                      <a:lnTo>
                        <a:pt x="3517" y="40433"/>
                      </a:lnTo>
                      <a:lnTo>
                        <a:pt x="2718" y="41232"/>
                      </a:lnTo>
                      <a:lnTo>
                        <a:pt x="2398" y="41552"/>
                      </a:lnTo>
                      <a:lnTo>
                        <a:pt x="2238" y="42031"/>
                      </a:lnTo>
                      <a:lnTo>
                        <a:pt x="2398" y="42511"/>
                      </a:lnTo>
                      <a:lnTo>
                        <a:pt x="2718" y="43150"/>
                      </a:lnTo>
                      <a:lnTo>
                        <a:pt x="3517" y="43949"/>
                      </a:lnTo>
                      <a:lnTo>
                        <a:pt x="7512" y="48264"/>
                      </a:lnTo>
                      <a:lnTo>
                        <a:pt x="9430" y="50182"/>
                      </a:lnTo>
                      <a:lnTo>
                        <a:pt x="11348" y="51940"/>
                      </a:lnTo>
                      <a:lnTo>
                        <a:pt x="12466" y="52739"/>
                      </a:lnTo>
                      <a:lnTo>
                        <a:pt x="13585" y="53378"/>
                      </a:lnTo>
                      <a:lnTo>
                        <a:pt x="14864" y="54017"/>
                      </a:lnTo>
                      <a:lnTo>
                        <a:pt x="16142" y="54497"/>
                      </a:lnTo>
                      <a:lnTo>
                        <a:pt x="17261" y="54817"/>
                      </a:lnTo>
                      <a:lnTo>
                        <a:pt x="18539" y="54976"/>
                      </a:lnTo>
                      <a:lnTo>
                        <a:pt x="19658" y="54976"/>
                      </a:lnTo>
                      <a:lnTo>
                        <a:pt x="20777" y="54817"/>
                      </a:lnTo>
                      <a:lnTo>
                        <a:pt x="21736" y="54337"/>
                      </a:lnTo>
                      <a:lnTo>
                        <a:pt x="22535" y="53858"/>
                      </a:lnTo>
                      <a:lnTo>
                        <a:pt x="23174" y="53218"/>
                      </a:lnTo>
                      <a:lnTo>
                        <a:pt x="23654" y="52419"/>
                      </a:lnTo>
                      <a:lnTo>
                        <a:pt x="24293" y="51301"/>
                      </a:lnTo>
                      <a:lnTo>
                        <a:pt x="24772" y="50182"/>
                      </a:lnTo>
                      <a:lnTo>
                        <a:pt x="25092" y="49063"/>
                      </a:lnTo>
                      <a:lnTo>
                        <a:pt x="25252" y="47785"/>
                      </a:lnTo>
                      <a:lnTo>
                        <a:pt x="25571" y="45228"/>
                      </a:lnTo>
                      <a:lnTo>
                        <a:pt x="25571" y="42830"/>
                      </a:lnTo>
                      <a:lnTo>
                        <a:pt x="24612" y="31164"/>
                      </a:lnTo>
                      <a:lnTo>
                        <a:pt x="23973" y="25570"/>
                      </a:lnTo>
                      <a:lnTo>
                        <a:pt x="23334" y="20137"/>
                      </a:lnTo>
                      <a:lnTo>
                        <a:pt x="23014" y="17100"/>
                      </a:lnTo>
                      <a:lnTo>
                        <a:pt x="22375" y="14064"/>
                      </a:lnTo>
                      <a:lnTo>
                        <a:pt x="22055" y="12785"/>
                      </a:lnTo>
                      <a:lnTo>
                        <a:pt x="21576" y="11507"/>
                      </a:lnTo>
                      <a:lnTo>
                        <a:pt x="20937" y="10388"/>
                      </a:lnTo>
                      <a:lnTo>
                        <a:pt x="20138" y="9429"/>
                      </a:lnTo>
                      <a:lnTo>
                        <a:pt x="19179" y="8310"/>
                      </a:lnTo>
                      <a:lnTo>
                        <a:pt x="18060" y="7352"/>
                      </a:lnTo>
                      <a:lnTo>
                        <a:pt x="16941" y="6393"/>
                      </a:lnTo>
                      <a:lnTo>
                        <a:pt x="15823" y="5594"/>
                      </a:lnTo>
                      <a:lnTo>
                        <a:pt x="13266" y="4155"/>
                      </a:lnTo>
                      <a:lnTo>
                        <a:pt x="10708" y="2877"/>
                      </a:lnTo>
                      <a:lnTo>
                        <a:pt x="7992" y="2078"/>
                      </a:lnTo>
                      <a:lnTo>
                        <a:pt x="5115" y="1279"/>
                      </a:lnTo>
                      <a:lnTo>
                        <a:pt x="2878" y="799"/>
                      </a:lnTo>
                      <a:lnTo>
                        <a:pt x="1759" y="480"/>
                      </a:lnTo>
                      <a:lnTo>
                        <a:pt x="64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02" name="Google Shape;402;p4"/>
                <p:cNvSpPr/>
                <p:nvPr/>
              </p:nvSpPr>
              <p:spPr>
                <a:xfrm>
                  <a:off x="6842475" y="3147150"/>
                  <a:ext cx="51975" cy="23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9" h="9430" extrusionOk="0">
                      <a:moveTo>
                        <a:pt x="480" y="0"/>
                      </a:moveTo>
                      <a:lnTo>
                        <a:pt x="161" y="160"/>
                      </a:lnTo>
                      <a:lnTo>
                        <a:pt x="1" y="480"/>
                      </a:lnTo>
                      <a:lnTo>
                        <a:pt x="321" y="3676"/>
                      </a:lnTo>
                      <a:lnTo>
                        <a:pt x="640" y="6393"/>
                      </a:lnTo>
                      <a:lnTo>
                        <a:pt x="1120" y="9110"/>
                      </a:lnTo>
                      <a:lnTo>
                        <a:pt x="1279" y="9429"/>
                      </a:lnTo>
                      <a:lnTo>
                        <a:pt x="1759" y="9429"/>
                      </a:lnTo>
                      <a:lnTo>
                        <a:pt x="1919" y="9269"/>
                      </a:lnTo>
                      <a:lnTo>
                        <a:pt x="2079" y="8950"/>
                      </a:lnTo>
                      <a:lnTo>
                        <a:pt x="1599" y="6233"/>
                      </a:lnTo>
                      <a:lnTo>
                        <a:pt x="1279" y="3516"/>
                      </a:lnTo>
                      <a:lnTo>
                        <a:pt x="960" y="480"/>
                      </a:lnTo>
                      <a:lnTo>
                        <a:pt x="800" y="160"/>
                      </a:lnTo>
                      <a:lnTo>
                        <a:pt x="48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03" name="Google Shape;403;p4"/>
                <p:cNvSpPr/>
                <p:nvPr/>
              </p:nvSpPr>
              <p:spPr>
                <a:xfrm>
                  <a:off x="5112475" y="2471925"/>
                  <a:ext cx="855050" cy="1398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202" h="55936" extrusionOk="0">
                      <a:moveTo>
                        <a:pt x="33562" y="0"/>
                      </a:moveTo>
                      <a:lnTo>
                        <a:pt x="32284" y="480"/>
                      </a:lnTo>
                      <a:lnTo>
                        <a:pt x="31165" y="1279"/>
                      </a:lnTo>
                      <a:lnTo>
                        <a:pt x="30206" y="2078"/>
                      </a:lnTo>
                      <a:lnTo>
                        <a:pt x="29247" y="3037"/>
                      </a:lnTo>
                      <a:lnTo>
                        <a:pt x="27329" y="5274"/>
                      </a:lnTo>
                      <a:lnTo>
                        <a:pt x="25411" y="7671"/>
                      </a:lnTo>
                      <a:lnTo>
                        <a:pt x="16142" y="19498"/>
                      </a:lnTo>
                      <a:lnTo>
                        <a:pt x="6713" y="31644"/>
                      </a:lnTo>
                      <a:lnTo>
                        <a:pt x="2238" y="37397"/>
                      </a:lnTo>
                      <a:lnTo>
                        <a:pt x="1439" y="38516"/>
                      </a:lnTo>
                      <a:lnTo>
                        <a:pt x="640" y="39794"/>
                      </a:lnTo>
                      <a:lnTo>
                        <a:pt x="161" y="41073"/>
                      </a:lnTo>
                      <a:lnTo>
                        <a:pt x="1" y="41712"/>
                      </a:lnTo>
                      <a:lnTo>
                        <a:pt x="1" y="42511"/>
                      </a:lnTo>
                      <a:lnTo>
                        <a:pt x="161" y="43310"/>
                      </a:lnTo>
                      <a:lnTo>
                        <a:pt x="320" y="44269"/>
                      </a:lnTo>
                      <a:lnTo>
                        <a:pt x="960" y="45867"/>
                      </a:lnTo>
                      <a:lnTo>
                        <a:pt x="1919" y="47465"/>
                      </a:lnTo>
                      <a:lnTo>
                        <a:pt x="2878" y="49064"/>
                      </a:lnTo>
                      <a:lnTo>
                        <a:pt x="4635" y="52420"/>
                      </a:lnTo>
                      <a:lnTo>
                        <a:pt x="6713" y="55776"/>
                      </a:lnTo>
                      <a:lnTo>
                        <a:pt x="6873" y="55936"/>
                      </a:lnTo>
                      <a:lnTo>
                        <a:pt x="7352" y="55936"/>
                      </a:lnTo>
                      <a:lnTo>
                        <a:pt x="7512" y="55616"/>
                      </a:lnTo>
                      <a:lnTo>
                        <a:pt x="7512" y="55296"/>
                      </a:lnTo>
                      <a:lnTo>
                        <a:pt x="4156" y="49543"/>
                      </a:lnTo>
                      <a:lnTo>
                        <a:pt x="2558" y="46826"/>
                      </a:lnTo>
                      <a:lnTo>
                        <a:pt x="1759" y="45388"/>
                      </a:lnTo>
                      <a:lnTo>
                        <a:pt x="1279" y="43949"/>
                      </a:lnTo>
                      <a:lnTo>
                        <a:pt x="1120" y="43150"/>
                      </a:lnTo>
                      <a:lnTo>
                        <a:pt x="960" y="42351"/>
                      </a:lnTo>
                      <a:lnTo>
                        <a:pt x="1120" y="41552"/>
                      </a:lnTo>
                      <a:lnTo>
                        <a:pt x="1279" y="40913"/>
                      </a:lnTo>
                      <a:lnTo>
                        <a:pt x="1919" y="39475"/>
                      </a:lnTo>
                      <a:lnTo>
                        <a:pt x="2718" y="38196"/>
                      </a:lnTo>
                      <a:lnTo>
                        <a:pt x="7193" y="32443"/>
                      </a:lnTo>
                      <a:lnTo>
                        <a:pt x="24772" y="10229"/>
                      </a:lnTo>
                      <a:lnTo>
                        <a:pt x="26850" y="7512"/>
                      </a:lnTo>
                      <a:lnTo>
                        <a:pt x="28927" y="4795"/>
                      </a:lnTo>
                      <a:lnTo>
                        <a:pt x="30046" y="3676"/>
                      </a:lnTo>
                      <a:lnTo>
                        <a:pt x="31165" y="2557"/>
                      </a:lnTo>
                      <a:lnTo>
                        <a:pt x="32443" y="1599"/>
                      </a:lnTo>
                      <a:lnTo>
                        <a:pt x="33083" y="1279"/>
                      </a:lnTo>
                      <a:lnTo>
                        <a:pt x="33882" y="959"/>
                      </a:lnTo>
                      <a:lnTo>
                        <a:pt x="34042" y="799"/>
                      </a:lnTo>
                      <a:lnTo>
                        <a:pt x="34201" y="320"/>
                      </a:lnTo>
                      <a:lnTo>
                        <a:pt x="33882" y="160"/>
                      </a:lnTo>
                      <a:lnTo>
                        <a:pt x="3356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04" name="Google Shape;404;p4"/>
                <p:cNvSpPr/>
                <p:nvPr/>
              </p:nvSpPr>
              <p:spPr>
                <a:xfrm>
                  <a:off x="5743750" y="2883450"/>
                  <a:ext cx="191800" cy="1718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72" h="68721" extrusionOk="0">
                      <a:moveTo>
                        <a:pt x="5434" y="0"/>
                      </a:moveTo>
                      <a:lnTo>
                        <a:pt x="5115" y="160"/>
                      </a:lnTo>
                      <a:lnTo>
                        <a:pt x="4955" y="480"/>
                      </a:lnTo>
                      <a:lnTo>
                        <a:pt x="4635" y="3996"/>
                      </a:lnTo>
                      <a:lnTo>
                        <a:pt x="4156" y="7512"/>
                      </a:lnTo>
                      <a:lnTo>
                        <a:pt x="3357" y="10868"/>
                      </a:lnTo>
                      <a:lnTo>
                        <a:pt x="2078" y="14224"/>
                      </a:lnTo>
                      <a:lnTo>
                        <a:pt x="800" y="17100"/>
                      </a:lnTo>
                      <a:lnTo>
                        <a:pt x="320" y="18699"/>
                      </a:lnTo>
                      <a:lnTo>
                        <a:pt x="160" y="19338"/>
                      </a:lnTo>
                      <a:lnTo>
                        <a:pt x="1" y="20137"/>
                      </a:lnTo>
                      <a:lnTo>
                        <a:pt x="160" y="21735"/>
                      </a:lnTo>
                      <a:lnTo>
                        <a:pt x="640" y="23333"/>
                      </a:lnTo>
                      <a:lnTo>
                        <a:pt x="1439" y="24772"/>
                      </a:lnTo>
                      <a:lnTo>
                        <a:pt x="2238" y="26050"/>
                      </a:lnTo>
                      <a:lnTo>
                        <a:pt x="3996" y="28927"/>
                      </a:lnTo>
                      <a:lnTo>
                        <a:pt x="4955" y="30205"/>
                      </a:lnTo>
                      <a:lnTo>
                        <a:pt x="5594" y="31803"/>
                      </a:lnTo>
                      <a:lnTo>
                        <a:pt x="6074" y="33402"/>
                      </a:lnTo>
                      <a:lnTo>
                        <a:pt x="6393" y="35160"/>
                      </a:lnTo>
                      <a:lnTo>
                        <a:pt x="6553" y="36918"/>
                      </a:lnTo>
                      <a:lnTo>
                        <a:pt x="6553" y="38675"/>
                      </a:lnTo>
                      <a:lnTo>
                        <a:pt x="6713" y="45548"/>
                      </a:lnTo>
                      <a:lnTo>
                        <a:pt x="6713" y="49063"/>
                      </a:lnTo>
                      <a:lnTo>
                        <a:pt x="6553" y="52579"/>
                      </a:lnTo>
                      <a:lnTo>
                        <a:pt x="6233" y="56415"/>
                      </a:lnTo>
                      <a:lnTo>
                        <a:pt x="5754" y="60410"/>
                      </a:lnTo>
                      <a:lnTo>
                        <a:pt x="4955" y="64246"/>
                      </a:lnTo>
                      <a:lnTo>
                        <a:pt x="3836" y="68081"/>
                      </a:lnTo>
                      <a:lnTo>
                        <a:pt x="3996" y="68561"/>
                      </a:lnTo>
                      <a:lnTo>
                        <a:pt x="4156" y="68721"/>
                      </a:lnTo>
                      <a:lnTo>
                        <a:pt x="4635" y="68721"/>
                      </a:lnTo>
                      <a:lnTo>
                        <a:pt x="4795" y="68401"/>
                      </a:lnTo>
                      <a:lnTo>
                        <a:pt x="5754" y="65045"/>
                      </a:lnTo>
                      <a:lnTo>
                        <a:pt x="6553" y="61529"/>
                      </a:lnTo>
                      <a:lnTo>
                        <a:pt x="7033" y="58173"/>
                      </a:lnTo>
                      <a:lnTo>
                        <a:pt x="7352" y="54657"/>
                      </a:lnTo>
                      <a:lnTo>
                        <a:pt x="7672" y="51141"/>
                      </a:lnTo>
                      <a:lnTo>
                        <a:pt x="7672" y="47625"/>
                      </a:lnTo>
                      <a:lnTo>
                        <a:pt x="7672" y="40593"/>
                      </a:lnTo>
                      <a:lnTo>
                        <a:pt x="7512" y="37237"/>
                      </a:lnTo>
                      <a:lnTo>
                        <a:pt x="7352" y="35639"/>
                      </a:lnTo>
                      <a:lnTo>
                        <a:pt x="7192" y="33881"/>
                      </a:lnTo>
                      <a:lnTo>
                        <a:pt x="6713" y="32283"/>
                      </a:lnTo>
                      <a:lnTo>
                        <a:pt x="6233" y="30845"/>
                      </a:lnTo>
                      <a:lnTo>
                        <a:pt x="5434" y="29406"/>
                      </a:lnTo>
                      <a:lnTo>
                        <a:pt x="4635" y="27968"/>
                      </a:lnTo>
                      <a:lnTo>
                        <a:pt x="2718" y="25091"/>
                      </a:lnTo>
                      <a:lnTo>
                        <a:pt x="1918" y="23653"/>
                      </a:lnTo>
                      <a:lnTo>
                        <a:pt x="1279" y="22055"/>
                      </a:lnTo>
                      <a:lnTo>
                        <a:pt x="1119" y="21096"/>
                      </a:lnTo>
                      <a:lnTo>
                        <a:pt x="1119" y="20297"/>
                      </a:lnTo>
                      <a:lnTo>
                        <a:pt x="1119" y="19498"/>
                      </a:lnTo>
                      <a:lnTo>
                        <a:pt x="1279" y="18699"/>
                      </a:lnTo>
                      <a:lnTo>
                        <a:pt x="1918" y="17100"/>
                      </a:lnTo>
                      <a:lnTo>
                        <a:pt x="2558" y="15502"/>
                      </a:lnTo>
                      <a:lnTo>
                        <a:pt x="3996" y="11827"/>
                      </a:lnTo>
                      <a:lnTo>
                        <a:pt x="4955" y="8151"/>
                      </a:lnTo>
                      <a:lnTo>
                        <a:pt x="5594" y="4315"/>
                      </a:lnTo>
                      <a:lnTo>
                        <a:pt x="5914" y="480"/>
                      </a:lnTo>
                      <a:lnTo>
                        <a:pt x="5754" y="160"/>
                      </a:lnTo>
                      <a:lnTo>
                        <a:pt x="543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05" name="Google Shape;405;p4"/>
                <p:cNvSpPr/>
                <p:nvPr/>
              </p:nvSpPr>
              <p:spPr>
                <a:xfrm>
                  <a:off x="5484050" y="3486750"/>
                  <a:ext cx="119900" cy="215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6" h="8631" extrusionOk="0">
                      <a:moveTo>
                        <a:pt x="320" y="0"/>
                      </a:moveTo>
                      <a:lnTo>
                        <a:pt x="1" y="320"/>
                      </a:lnTo>
                      <a:lnTo>
                        <a:pt x="1" y="640"/>
                      </a:lnTo>
                      <a:lnTo>
                        <a:pt x="640" y="2717"/>
                      </a:lnTo>
                      <a:lnTo>
                        <a:pt x="1599" y="4635"/>
                      </a:lnTo>
                      <a:lnTo>
                        <a:pt x="2718" y="6553"/>
                      </a:lnTo>
                      <a:lnTo>
                        <a:pt x="3836" y="8311"/>
                      </a:lnTo>
                      <a:lnTo>
                        <a:pt x="4156" y="8630"/>
                      </a:lnTo>
                      <a:lnTo>
                        <a:pt x="4476" y="8471"/>
                      </a:lnTo>
                      <a:lnTo>
                        <a:pt x="4795" y="8311"/>
                      </a:lnTo>
                      <a:lnTo>
                        <a:pt x="4635" y="7831"/>
                      </a:lnTo>
                      <a:lnTo>
                        <a:pt x="3517" y="6073"/>
                      </a:lnTo>
                      <a:lnTo>
                        <a:pt x="2558" y="4315"/>
                      </a:lnTo>
                      <a:lnTo>
                        <a:pt x="1599" y="2398"/>
                      </a:lnTo>
                      <a:lnTo>
                        <a:pt x="960" y="320"/>
                      </a:lnTo>
                      <a:lnTo>
                        <a:pt x="64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06" name="Google Shape;406;p4"/>
                <p:cNvSpPr/>
                <p:nvPr/>
              </p:nvSpPr>
              <p:spPr>
                <a:xfrm>
                  <a:off x="5484050" y="3075225"/>
                  <a:ext cx="383575" cy="43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43" h="17421" extrusionOk="0">
                      <a:moveTo>
                        <a:pt x="14544" y="0"/>
                      </a:moveTo>
                      <a:lnTo>
                        <a:pt x="9909" y="4955"/>
                      </a:lnTo>
                      <a:lnTo>
                        <a:pt x="5434" y="9909"/>
                      </a:lnTo>
                      <a:lnTo>
                        <a:pt x="1918" y="14224"/>
                      </a:lnTo>
                      <a:lnTo>
                        <a:pt x="960" y="15343"/>
                      </a:lnTo>
                      <a:lnTo>
                        <a:pt x="1" y="16621"/>
                      </a:lnTo>
                      <a:lnTo>
                        <a:pt x="1" y="17101"/>
                      </a:lnTo>
                      <a:lnTo>
                        <a:pt x="160" y="17260"/>
                      </a:lnTo>
                      <a:lnTo>
                        <a:pt x="480" y="17420"/>
                      </a:lnTo>
                      <a:lnTo>
                        <a:pt x="800" y="17101"/>
                      </a:lnTo>
                      <a:lnTo>
                        <a:pt x="1759" y="15982"/>
                      </a:lnTo>
                      <a:lnTo>
                        <a:pt x="2718" y="14703"/>
                      </a:lnTo>
                      <a:lnTo>
                        <a:pt x="6233" y="10388"/>
                      </a:lnTo>
                      <a:lnTo>
                        <a:pt x="10708" y="5594"/>
                      </a:lnTo>
                      <a:lnTo>
                        <a:pt x="15183" y="799"/>
                      </a:lnTo>
                      <a:lnTo>
                        <a:pt x="15343" y="320"/>
                      </a:lnTo>
                      <a:lnTo>
                        <a:pt x="15183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07" name="Google Shape;407;p4"/>
                <p:cNvSpPr/>
                <p:nvPr/>
              </p:nvSpPr>
              <p:spPr>
                <a:xfrm>
                  <a:off x="5280300" y="3678525"/>
                  <a:ext cx="323650" cy="19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46" h="7832" extrusionOk="0">
                      <a:moveTo>
                        <a:pt x="12306" y="0"/>
                      </a:moveTo>
                      <a:lnTo>
                        <a:pt x="6073" y="3357"/>
                      </a:lnTo>
                      <a:lnTo>
                        <a:pt x="3196" y="5115"/>
                      </a:lnTo>
                      <a:lnTo>
                        <a:pt x="320" y="7032"/>
                      </a:lnTo>
                      <a:lnTo>
                        <a:pt x="0" y="7352"/>
                      </a:lnTo>
                      <a:lnTo>
                        <a:pt x="160" y="7672"/>
                      </a:lnTo>
                      <a:lnTo>
                        <a:pt x="480" y="7831"/>
                      </a:lnTo>
                      <a:lnTo>
                        <a:pt x="799" y="7831"/>
                      </a:lnTo>
                      <a:lnTo>
                        <a:pt x="3676" y="5914"/>
                      </a:lnTo>
                      <a:lnTo>
                        <a:pt x="6712" y="4156"/>
                      </a:lnTo>
                      <a:lnTo>
                        <a:pt x="12785" y="800"/>
                      </a:lnTo>
                      <a:lnTo>
                        <a:pt x="12945" y="480"/>
                      </a:lnTo>
                      <a:lnTo>
                        <a:pt x="12945" y="160"/>
                      </a:lnTo>
                      <a:lnTo>
                        <a:pt x="1262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08" name="Google Shape;408;p4"/>
                <p:cNvSpPr/>
                <p:nvPr/>
              </p:nvSpPr>
              <p:spPr>
                <a:xfrm>
                  <a:off x="5332225" y="3826350"/>
                  <a:ext cx="415550" cy="49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22" h="19978" extrusionOk="0">
                      <a:moveTo>
                        <a:pt x="161" y="1"/>
                      </a:moveTo>
                      <a:lnTo>
                        <a:pt x="1" y="320"/>
                      </a:lnTo>
                      <a:lnTo>
                        <a:pt x="1" y="640"/>
                      </a:lnTo>
                      <a:lnTo>
                        <a:pt x="3836" y="5594"/>
                      </a:lnTo>
                      <a:lnTo>
                        <a:pt x="7672" y="10389"/>
                      </a:lnTo>
                      <a:lnTo>
                        <a:pt x="11667" y="15183"/>
                      </a:lnTo>
                      <a:lnTo>
                        <a:pt x="15822" y="19818"/>
                      </a:lnTo>
                      <a:lnTo>
                        <a:pt x="16142" y="19977"/>
                      </a:lnTo>
                      <a:lnTo>
                        <a:pt x="16462" y="19818"/>
                      </a:lnTo>
                      <a:lnTo>
                        <a:pt x="16621" y="19498"/>
                      </a:lnTo>
                      <a:lnTo>
                        <a:pt x="16462" y="19178"/>
                      </a:lnTo>
                      <a:lnTo>
                        <a:pt x="12466" y="14544"/>
                      </a:lnTo>
                      <a:lnTo>
                        <a:pt x="8471" y="9749"/>
                      </a:lnTo>
                      <a:lnTo>
                        <a:pt x="4635" y="4955"/>
                      </a:lnTo>
                      <a:lnTo>
                        <a:pt x="800" y="160"/>
                      </a:lnTo>
                      <a:lnTo>
                        <a:pt x="48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09" name="Google Shape;409;p4"/>
                <p:cNvSpPr/>
                <p:nvPr/>
              </p:nvSpPr>
              <p:spPr>
                <a:xfrm>
                  <a:off x="5547975" y="3694500"/>
                  <a:ext cx="371600" cy="567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64" h="22695" extrusionOk="0">
                      <a:moveTo>
                        <a:pt x="161" y="1"/>
                      </a:moveTo>
                      <a:lnTo>
                        <a:pt x="1" y="480"/>
                      </a:lnTo>
                      <a:lnTo>
                        <a:pt x="161" y="800"/>
                      </a:lnTo>
                      <a:lnTo>
                        <a:pt x="3996" y="5914"/>
                      </a:lnTo>
                      <a:lnTo>
                        <a:pt x="7672" y="11188"/>
                      </a:lnTo>
                      <a:lnTo>
                        <a:pt x="9430" y="13905"/>
                      </a:lnTo>
                      <a:lnTo>
                        <a:pt x="11028" y="16621"/>
                      </a:lnTo>
                      <a:lnTo>
                        <a:pt x="12626" y="19498"/>
                      </a:lnTo>
                      <a:lnTo>
                        <a:pt x="13905" y="22535"/>
                      </a:lnTo>
                      <a:lnTo>
                        <a:pt x="14064" y="22694"/>
                      </a:lnTo>
                      <a:lnTo>
                        <a:pt x="14544" y="22694"/>
                      </a:lnTo>
                      <a:lnTo>
                        <a:pt x="14704" y="22535"/>
                      </a:lnTo>
                      <a:lnTo>
                        <a:pt x="14864" y="22215"/>
                      </a:lnTo>
                      <a:lnTo>
                        <a:pt x="13425" y="19178"/>
                      </a:lnTo>
                      <a:lnTo>
                        <a:pt x="11987" y="16302"/>
                      </a:lnTo>
                      <a:lnTo>
                        <a:pt x="10229" y="13425"/>
                      </a:lnTo>
                      <a:lnTo>
                        <a:pt x="8471" y="10708"/>
                      </a:lnTo>
                      <a:lnTo>
                        <a:pt x="4795" y="5275"/>
                      </a:lnTo>
                      <a:lnTo>
                        <a:pt x="800" y="161"/>
                      </a:lnTo>
                      <a:lnTo>
                        <a:pt x="48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10" name="Google Shape;410;p4"/>
                <p:cNvSpPr/>
                <p:nvPr/>
              </p:nvSpPr>
              <p:spPr>
                <a:xfrm>
                  <a:off x="5595925" y="4301800"/>
                  <a:ext cx="151850" cy="291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4" h="11668" extrusionOk="0">
                      <a:moveTo>
                        <a:pt x="5594" y="1"/>
                      </a:moveTo>
                      <a:lnTo>
                        <a:pt x="5115" y="160"/>
                      </a:lnTo>
                      <a:lnTo>
                        <a:pt x="4156" y="1279"/>
                      </a:lnTo>
                      <a:lnTo>
                        <a:pt x="3197" y="2398"/>
                      </a:lnTo>
                      <a:lnTo>
                        <a:pt x="2558" y="3836"/>
                      </a:lnTo>
                      <a:lnTo>
                        <a:pt x="1758" y="5115"/>
                      </a:lnTo>
                      <a:lnTo>
                        <a:pt x="1119" y="6553"/>
                      </a:lnTo>
                      <a:lnTo>
                        <a:pt x="640" y="8151"/>
                      </a:lnTo>
                      <a:lnTo>
                        <a:pt x="160" y="9589"/>
                      </a:lnTo>
                      <a:lnTo>
                        <a:pt x="46" y="10845"/>
                      </a:lnTo>
                      <a:lnTo>
                        <a:pt x="1" y="10868"/>
                      </a:lnTo>
                      <a:lnTo>
                        <a:pt x="1" y="11347"/>
                      </a:lnTo>
                      <a:lnTo>
                        <a:pt x="160" y="11667"/>
                      </a:lnTo>
                      <a:lnTo>
                        <a:pt x="800" y="11667"/>
                      </a:lnTo>
                      <a:lnTo>
                        <a:pt x="959" y="11347"/>
                      </a:lnTo>
                      <a:lnTo>
                        <a:pt x="1119" y="9749"/>
                      </a:lnTo>
                      <a:lnTo>
                        <a:pt x="1439" y="8311"/>
                      </a:lnTo>
                      <a:lnTo>
                        <a:pt x="2078" y="6873"/>
                      </a:lnTo>
                      <a:lnTo>
                        <a:pt x="2717" y="5434"/>
                      </a:lnTo>
                      <a:lnTo>
                        <a:pt x="3357" y="4156"/>
                      </a:lnTo>
                      <a:lnTo>
                        <a:pt x="3996" y="2877"/>
                      </a:lnTo>
                      <a:lnTo>
                        <a:pt x="4955" y="1759"/>
                      </a:lnTo>
                      <a:lnTo>
                        <a:pt x="5914" y="800"/>
                      </a:lnTo>
                      <a:lnTo>
                        <a:pt x="6073" y="480"/>
                      </a:lnTo>
                      <a:lnTo>
                        <a:pt x="5914" y="160"/>
                      </a:lnTo>
                      <a:lnTo>
                        <a:pt x="5594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11" name="Google Shape;411;p4"/>
                <p:cNvSpPr/>
                <p:nvPr/>
              </p:nvSpPr>
              <p:spPr>
                <a:xfrm>
                  <a:off x="5460075" y="4573475"/>
                  <a:ext cx="299675" cy="135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87" h="5435" extrusionOk="0">
                      <a:moveTo>
                        <a:pt x="5435" y="1"/>
                      </a:moveTo>
                      <a:lnTo>
                        <a:pt x="4316" y="321"/>
                      </a:lnTo>
                      <a:lnTo>
                        <a:pt x="3037" y="640"/>
                      </a:lnTo>
                      <a:lnTo>
                        <a:pt x="2078" y="960"/>
                      </a:lnTo>
                      <a:lnTo>
                        <a:pt x="960" y="1599"/>
                      </a:lnTo>
                      <a:lnTo>
                        <a:pt x="320" y="2398"/>
                      </a:lnTo>
                      <a:lnTo>
                        <a:pt x="1" y="3197"/>
                      </a:lnTo>
                      <a:lnTo>
                        <a:pt x="1" y="3677"/>
                      </a:lnTo>
                      <a:lnTo>
                        <a:pt x="1" y="4156"/>
                      </a:lnTo>
                      <a:lnTo>
                        <a:pt x="161" y="4636"/>
                      </a:lnTo>
                      <a:lnTo>
                        <a:pt x="480" y="4955"/>
                      </a:lnTo>
                      <a:lnTo>
                        <a:pt x="800" y="5275"/>
                      </a:lnTo>
                      <a:lnTo>
                        <a:pt x="1279" y="5435"/>
                      </a:lnTo>
                      <a:lnTo>
                        <a:pt x="2238" y="5435"/>
                      </a:lnTo>
                      <a:lnTo>
                        <a:pt x="3197" y="5275"/>
                      </a:lnTo>
                      <a:lnTo>
                        <a:pt x="3996" y="4955"/>
                      </a:lnTo>
                      <a:lnTo>
                        <a:pt x="5914" y="4156"/>
                      </a:lnTo>
                      <a:lnTo>
                        <a:pt x="7832" y="3357"/>
                      </a:lnTo>
                      <a:lnTo>
                        <a:pt x="11667" y="1439"/>
                      </a:lnTo>
                      <a:lnTo>
                        <a:pt x="11987" y="1120"/>
                      </a:lnTo>
                      <a:lnTo>
                        <a:pt x="11827" y="800"/>
                      </a:lnTo>
                      <a:lnTo>
                        <a:pt x="11507" y="640"/>
                      </a:lnTo>
                      <a:lnTo>
                        <a:pt x="11188" y="640"/>
                      </a:lnTo>
                      <a:lnTo>
                        <a:pt x="7512" y="2398"/>
                      </a:lnTo>
                      <a:lnTo>
                        <a:pt x="3836" y="3996"/>
                      </a:lnTo>
                      <a:lnTo>
                        <a:pt x="2877" y="4316"/>
                      </a:lnTo>
                      <a:lnTo>
                        <a:pt x="2078" y="4476"/>
                      </a:lnTo>
                      <a:lnTo>
                        <a:pt x="1439" y="4476"/>
                      </a:lnTo>
                      <a:lnTo>
                        <a:pt x="1119" y="4156"/>
                      </a:lnTo>
                      <a:lnTo>
                        <a:pt x="960" y="3517"/>
                      </a:lnTo>
                      <a:lnTo>
                        <a:pt x="1119" y="2878"/>
                      </a:lnTo>
                      <a:lnTo>
                        <a:pt x="1599" y="2398"/>
                      </a:lnTo>
                      <a:lnTo>
                        <a:pt x="2078" y="2079"/>
                      </a:lnTo>
                      <a:lnTo>
                        <a:pt x="2558" y="1759"/>
                      </a:lnTo>
                      <a:lnTo>
                        <a:pt x="3197" y="1599"/>
                      </a:lnTo>
                      <a:lnTo>
                        <a:pt x="4476" y="1279"/>
                      </a:lnTo>
                      <a:lnTo>
                        <a:pt x="5594" y="960"/>
                      </a:lnTo>
                      <a:lnTo>
                        <a:pt x="5914" y="640"/>
                      </a:lnTo>
                      <a:lnTo>
                        <a:pt x="5914" y="321"/>
                      </a:lnTo>
                      <a:lnTo>
                        <a:pt x="5754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12" name="Google Shape;412;p4"/>
                <p:cNvSpPr/>
                <p:nvPr/>
              </p:nvSpPr>
              <p:spPr>
                <a:xfrm>
                  <a:off x="5536000" y="4629425"/>
                  <a:ext cx="259725" cy="111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89" h="4476" extrusionOk="0">
                      <a:moveTo>
                        <a:pt x="9589" y="0"/>
                      </a:moveTo>
                      <a:lnTo>
                        <a:pt x="7512" y="1439"/>
                      </a:lnTo>
                      <a:lnTo>
                        <a:pt x="5114" y="2557"/>
                      </a:lnTo>
                      <a:lnTo>
                        <a:pt x="2877" y="3356"/>
                      </a:lnTo>
                      <a:lnTo>
                        <a:pt x="2238" y="3516"/>
                      </a:lnTo>
                      <a:lnTo>
                        <a:pt x="1598" y="3516"/>
                      </a:lnTo>
                      <a:lnTo>
                        <a:pt x="1279" y="3037"/>
                      </a:lnTo>
                      <a:lnTo>
                        <a:pt x="959" y="2398"/>
                      </a:lnTo>
                      <a:lnTo>
                        <a:pt x="640" y="2238"/>
                      </a:lnTo>
                      <a:lnTo>
                        <a:pt x="320" y="2238"/>
                      </a:lnTo>
                      <a:lnTo>
                        <a:pt x="0" y="2398"/>
                      </a:lnTo>
                      <a:lnTo>
                        <a:pt x="0" y="2717"/>
                      </a:lnTo>
                      <a:lnTo>
                        <a:pt x="320" y="3356"/>
                      </a:lnTo>
                      <a:lnTo>
                        <a:pt x="640" y="3836"/>
                      </a:lnTo>
                      <a:lnTo>
                        <a:pt x="1119" y="4315"/>
                      </a:lnTo>
                      <a:lnTo>
                        <a:pt x="1758" y="4475"/>
                      </a:lnTo>
                      <a:lnTo>
                        <a:pt x="2557" y="4475"/>
                      </a:lnTo>
                      <a:lnTo>
                        <a:pt x="3197" y="4315"/>
                      </a:lnTo>
                      <a:lnTo>
                        <a:pt x="4635" y="3836"/>
                      </a:lnTo>
                      <a:lnTo>
                        <a:pt x="6073" y="3197"/>
                      </a:lnTo>
                      <a:lnTo>
                        <a:pt x="7512" y="2557"/>
                      </a:lnTo>
                      <a:lnTo>
                        <a:pt x="8790" y="1758"/>
                      </a:lnTo>
                      <a:lnTo>
                        <a:pt x="10069" y="799"/>
                      </a:lnTo>
                      <a:lnTo>
                        <a:pt x="10388" y="480"/>
                      </a:lnTo>
                      <a:lnTo>
                        <a:pt x="10228" y="160"/>
                      </a:lnTo>
                      <a:lnTo>
                        <a:pt x="1006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13" name="Google Shape;413;p4"/>
                <p:cNvSpPr/>
                <p:nvPr/>
              </p:nvSpPr>
              <p:spPr>
                <a:xfrm>
                  <a:off x="5619900" y="4661375"/>
                  <a:ext cx="219775" cy="99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91" h="3997" extrusionOk="0">
                      <a:moveTo>
                        <a:pt x="8311" y="1"/>
                      </a:moveTo>
                      <a:lnTo>
                        <a:pt x="7991" y="161"/>
                      </a:lnTo>
                      <a:lnTo>
                        <a:pt x="6233" y="1279"/>
                      </a:lnTo>
                      <a:lnTo>
                        <a:pt x="4475" y="2238"/>
                      </a:lnTo>
                      <a:lnTo>
                        <a:pt x="3516" y="2718"/>
                      </a:lnTo>
                      <a:lnTo>
                        <a:pt x="2557" y="2878"/>
                      </a:lnTo>
                      <a:lnTo>
                        <a:pt x="1599" y="3037"/>
                      </a:lnTo>
                      <a:lnTo>
                        <a:pt x="1279" y="2878"/>
                      </a:lnTo>
                      <a:lnTo>
                        <a:pt x="959" y="2558"/>
                      </a:lnTo>
                      <a:lnTo>
                        <a:pt x="799" y="2238"/>
                      </a:lnTo>
                      <a:lnTo>
                        <a:pt x="320" y="2238"/>
                      </a:lnTo>
                      <a:lnTo>
                        <a:pt x="160" y="2398"/>
                      </a:lnTo>
                      <a:lnTo>
                        <a:pt x="0" y="2718"/>
                      </a:lnTo>
                      <a:lnTo>
                        <a:pt x="0" y="2878"/>
                      </a:lnTo>
                      <a:lnTo>
                        <a:pt x="320" y="3357"/>
                      </a:lnTo>
                      <a:lnTo>
                        <a:pt x="799" y="3677"/>
                      </a:lnTo>
                      <a:lnTo>
                        <a:pt x="1279" y="3836"/>
                      </a:lnTo>
                      <a:lnTo>
                        <a:pt x="1758" y="3996"/>
                      </a:lnTo>
                      <a:lnTo>
                        <a:pt x="3037" y="3836"/>
                      </a:lnTo>
                      <a:lnTo>
                        <a:pt x="4156" y="3517"/>
                      </a:lnTo>
                      <a:lnTo>
                        <a:pt x="6393" y="2238"/>
                      </a:lnTo>
                      <a:lnTo>
                        <a:pt x="8630" y="800"/>
                      </a:lnTo>
                      <a:lnTo>
                        <a:pt x="8790" y="480"/>
                      </a:lnTo>
                      <a:lnTo>
                        <a:pt x="8630" y="161"/>
                      </a:lnTo>
                      <a:lnTo>
                        <a:pt x="831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14" name="Google Shape;414;p4"/>
                <p:cNvSpPr/>
                <p:nvPr/>
              </p:nvSpPr>
              <p:spPr>
                <a:xfrm>
                  <a:off x="5835650" y="4357725"/>
                  <a:ext cx="1286525" cy="34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461" h="13905" extrusionOk="0">
                      <a:moveTo>
                        <a:pt x="50822" y="1"/>
                      </a:moveTo>
                      <a:lnTo>
                        <a:pt x="50502" y="321"/>
                      </a:lnTo>
                      <a:lnTo>
                        <a:pt x="49863" y="1120"/>
                      </a:lnTo>
                      <a:lnTo>
                        <a:pt x="49064" y="2079"/>
                      </a:lnTo>
                      <a:lnTo>
                        <a:pt x="47466" y="3517"/>
                      </a:lnTo>
                      <a:lnTo>
                        <a:pt x="45548" y="4955"/>
                      </a:lnTo>
                      <a:lnTo>
                        <a:pt x="43630" y="6074"/>
                      </a:lnTo>
                      <a:lnTo>
                        <a:pt x="41552" y="7352"/>
                      </a:lnTo>
                      <a:lnTo>
                        <a:pt x="39475" y="8311"/>
                      </a:lnTo>
                      <a:lnTo>
                        <a:pt x="37237" y="9270"/>
                      </a:lnTo>
                      <a:lnTo>
                        <a:pt x="35000" y="10069"/>
                      </a:lnTo>
                      <a:lnTo>
                        <a:pt x="32443" y="10868"/>
                      </a:lnTo>
                      <a:lnTo>
                        <a:pt x="29726" y="11508"/>
                      </a:lnTo>
                      <a:lnTo>
                        <a:pt x="27009" y="12147"/>
                      </a:lnTo>
                      <a:lnTo>
                        <a:pt x="24292" y="12467"/>
                      </a:lnTo>
                      <a:lnTo>
                        <a:pt x="21576" y="12786"/>
                      </a:lnTo>
                      <a:lnTo>
                        <a:pt x="18859" y="12946"/>
                      </a:lnTo>
                      <a:lnTo>
                        <a:pt x="15982" y="12946"/>
                      </a:lnTo>
                      <a:lnTo>
                        <a:pt x="13265" y="12626"/>
                      </a:lnTo>
                      <a:lnTo>
                        <a:pt x="10229" y="12147"/>
                      </a:lnTo>
                      <a:lnTo>
                        <a:pt x="7032" y="11348"/>
                      </a:lnTo>
                      <a:lnTo>
                        <a:pt x="3836" y="10549"/>
                      </a:lnTo>
                      <a:lnTo>
                        <a:pt x="2238" y="9909"/>
                      </a:lnTo>
                      <a:lnTo>
                        <a:pt x="800" y="9110"/>
                      </a:lnTo>
                      <a:lnTo>
                        <a:pt x="480" y="9110"/>
                      </a:lnTo>
                      <a:lnTo>
                        <a:pt x="160" y="9270"/>
                      </a:lnTo>
                      <a:lnTo>
                        <a:pt x="0" y="9590"/>
                      </a:lnTo>
                      <a:lnTo>
                        <a:pt x="320" y="9909"/>
                      </a:lnTo>
                      <a:lnTo>
                        <a:pt x="1599" y="10709"/>
                      </a:lnTo>
                      <a:lnTo>
                        <a:pt x="3037" y="11188"/>
                      </a:lnTo>
                      <a:lnTo>
                        <a:pt x="6073" y="11987"/>
                      </a:lnTo>
                      <a:lnTo>
                        <a:pt x="8950" y="12786"/>
                      </a:lnTo>
                      <a:lnTo>
                        <a:pt x="11827" y="13425"/>
                      </a:lnTo>
                      <a:lnTo>
                        <a:pt x="14703" y="13745"/>
                      </a:lnTo>
                      <a:lnTo>
                        <a:pt x="17420" y="13905"/>
                      </a:lnTo>
                      <a:lnTo>
                        <a:pt x="20297" y="13905"/>
                      </a:lnTo>
                      <a:lnTo>
                        <a:pt x="23174" y="13585"/>
                      </a:lnTo>
                      <a:lnTo>
                        <a:pt x="25731" y="13266"/>
                      </a:lnTo>
                      <a:lnTo>
                        <a:pt x="28288" y="12786"/>
                      </a:lnTo>
                      <a:lnTo>
                        <a:pt x="31005" y="12307"/>
                      </a:lnTo>
                      <a:lnTo>
                        <a:pt x="33562" y="11508"/>
                      </a:lnTo>
                      <a:lnTo>
                        <a:pt x="36119" y="10709"/>
                      </a:lnTo>
                      <a:lnTo>
                        <a:pt x="38516" y="9750"/>
                      </a:lnTo>
                      <a:lnTo>
                        <a:pt x="40913" y="8631"/>
                      </a:lnTo>
                      <a:lnTo>
                        <a:pt x="43310" y="7512"/>
                      </a:lnTo>
                      <a:lnTo>
                        <a:pt x="45548" y="6074"/>
                      </a:lnTo>
                      <a:lnTo>
                        <a:pt x="47785" y="4476"/>
                      </a:lnTo>
                      <a:lnTo>
                        <a:pt x="49703" y="2718"/>
                      </a:lnTo>
                      <a:lnTo>
                        <a:pt x="50662" y="1759"/>
                      </a:lnTo>
                      <a:lnTo>
                        <a:pt x="51461" y="800"/>
                      </a:lnTo>
                      <a:lnTo>
                        <a:pt x="51461" y="480"/>
                      </a:lnTo>
                      <a:lnTo>
                        <a:pt x="51301" y="161"/>
                      </a:lnTo>
                      <a:lnTo>
                        <a:pt x="5082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15" name="Google Shape;415;p4"/>
                <p:cNvSpPr/>
                <p:nvPr/>
              </p:nvSpPr>
              <p:spPr>
                <a:xfrm>
                  <a:off x="6906400" y="3818350"/>
                  <a:ext cx="207800" cy="559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12" h="22376" extrusionOk="0">
                      <a:moveTo>
                        <a:pt x="161" y="1"/>
                      </a:moveTo>
                      <a:lnTo>
                        <a:pt x="1" y="321"/>
                      </a:lnTo>
                      <a:lnTo>
                        <a:pt x="1" y="1759"/>
                      </a:lnTo>
                      <a:lnTo>
                        <a:pt x="161" y="3037"/>
                      </a:lnTo>
                      <a:lnTo>
                        <a:pt x="800" y="5435"/>
                      </a:lnTo>
                      <a:lnTo>
                        <a:pt x="1599" y="7992"/>
                      </a:lnTo>
                      <a:lnTo>
                        <a:pt x="2398" y="10389"/>
                      </a:lnTo>
                      <a:lnTo>
                        <a:pt x="4795" y="16302"/>
                      </a:lnTo>
                      <a:lnTo>
                        <a:pt x="7512" y="22055"/>
                      </a:lnTo>
                      <a:lnTo>
                        <a:pt x="7672" y="22375"/>
                      </a:lnTo>
                      <a:lnTo>
                        <a:pt x="7992" y="22215"/>
                      </a:lnTo>
                      <a:lnTo>
                        <a:pt x="8311" y="21896"/>
                      </a:lnTo>
                      <a:lnTo>
                        <a:pt x="8311" y="21576"/>
                      </a:lnTo>
                      <a:lnTo>
                        <a:pt x="5754" y="15982"/>
                      </a:lnTo>
                      <a:lnTo>
                        <a:pt x="3357" y="10229"/>
                      </a:lnTo>
                      <a:lnTo>
                        <a:pt x="2558" y="7832"/>
                      </a:lnTo>
                      <a:lnTo>
                        <a:pt x="1759" y="5435"/>
                      </a:lnTo>
                      <a:lnTo>
                        <a:pt x="1120" y="2878"/>
                      </a:lnTo>
                      <a:lnTo>
                        <a:pt x="960" y="1599"/>
                      </a:lnTo>
                      <a:lnTo>
                        <a:pt x="960" y="321"/>
                      </a:lnTo>
                      <a:lnTo>
                        <a:pt x="80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16" name="Google Shape;416;p4"/>
                <p:cNvSpPr/>
                <p:nvPr/>
              </p:nvSpPr>
              <p:spPr>
                <a:xfrm>
                  <a:off x="5735775" y="4605450"/>
                  <a:ext cx="127875" cy="463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5" h="18539" extrusionOk="0">
                      <a:moveTo>
                        <a:pt x="4475" y="0"/>
                      </a:moveTo>
                      <a:lnTo>
                        <a:pt x="4155" y="160"/>
                      </a:lnTo>
                      <a:lnTo>
                        <a:pt x="2717" y="4635"/>
                      </a:lnTo>
                      <a:lnTo>
                        <a:pt x="1598" y="8950"/>
                      </a:lnTo>
                      <a:lnTo>
                        <a:pt x="639" y="13425"/>
                      </a:lnTo>
                      <a:lnTo>
                        <a:pt x="0" y="18060"/>
                      </a:lnTo>
                      <a:lnTo>
                        <a:pt x="0" y="18379"/>
                      </a:lnTo>
                      <a:lnTo>
                        <a:pt x="320" y="18539"/>
                      </a:lnTo>
                      <a:lnTo>
                        <a:pt x="639" y="18539"/>
                      </a:lnTo>
                      <a:lnTo>
                        <a:pt x="799" y="18379"/>
                      </a:lnTo>
                      <a:lnTo>
                        <a:pt x="959" y="18219"/>
                      </a:lnTo>
                      <a:lnTo>
                        <a:pt x="1598" y="13745"/>
                      </a:lnTo>
                      <a:lnTo>
                        <a:pt x="2557" y="9270"/>
                      </a:lnTo>
                      <a:lnTo>
                        <a:pt x="3676" y="4795"/>
                      </a:lnTo>
                      <a:lnTo>
                        <a:pt x="5114" y="480"/>
                      </a:lnTo>
                      <a:lnTo>
                        <a:pt x="5114" y="160"/>
                      </a:lnTo>
                      <a:lnTo>
                        <a:pt x="479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17" name="Google Shape;417;p4"/>
                <p:cNvSpPr/>
                <p:nvPr/>
              </p:nvSpPr>
              <p:spPr>
                <a:xfrm>
                  <a:off x="7090200" y="4397700"/>
                  <a:ext cx="207775" cy="623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11" h="24932" extrusionOk="0">
                      <a:moveTo>
                        <a:pt x="320" y="0"/>
                      </a:moveTo>
                      <a:lnTo>
                        <a:pt x="0" y="320"/>
                      </a:lnTo>
                      <a:lnTo>
                        <a:pt x="0" y="639"/>
                      </a:lnTo>
                      <a:lnTo>
                        <a:pt x="1439" y="3516"/>
                      </a:lnTo>
                      <a:lnTo>
                        <a:pt x="2558" y="6393"/>
                      </a:lnTo>
                      <a:lnTo>
                        <a:pt x="3676" y="9269"/>
                      </a:lnTo>
                      <a:lnTo>
                        <a:pt x="4635" y="12306"/>
                      </a:lnTo>
                      <a:lnTo>
                        <a:pt x="5434" y="15183"/>
                      </a:lnTo>
                      <a:lnTo>
                        <a:pt x="6233" y="18219"/>
                      </a:lnTo>
                      <a:lnTo>
                        <a:pt x="6873" y="21415"/>
                      </a:lnTo>
                      <a:lnTo>
                        <a:pt x="7352" y="24452"/>
                      </a:lnTo>
                      <a:lnTo>
                        <a:pt x="7512" y="24771"/>
                      </a:lnTo>
                      <a:lnTo>
                        <a:pt x="7831" y="24931"/>
                      </a:lnTo>
                      <a:lnTo>
                        <a:pt x="8151" y="24771"/>
                      </a:lnTo>
                      <a:lnTo>
                        <a:pt x="8311" y="24452"/>
                      </a:lnTo>
                      <a:lnTo>
                        <a:pt x="7831" y="21255"/>
                      </a:lnTo>
                      <a:lnTo>
                        <a:pt x="7192" y="18219"/>
                      </a:lnTo>
                      <a:lnTo>
                        <a:pt x="6393" y="15023"/>
                      </a:lnTo>
                      <a:lnTo>
                        <a:pt x="5594" y="11986"/>
                      </a:lnTo>
                      <a:lnTo>
                        <a:pt x="4635" y="8950"/>
                      </a:lnTo>
                      <a:lnTo>
                        <a:pt x="3516" y="6073"/>
                      </a:lnTo>
                      <a:lnTo>
                        <a:pt x="2238" y="3037"/>
                      </a:lnTo>
                      <a:lnTo>
                        <a:pt x="800" y="160"/>
                      </a:lnTo>
                      <a:lnTo>
                        <a:pt x="64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18" name="Google Shape;418;p4"/>
                <p:cNvSpPr/>
                <p:nvPr/>
              </p:nvSpPr>
              <p:spPr>
                <a:xfrm>
                  <a:off x="5979475" y="2176275"/>
                  <a:ext cx="283700" cy="187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48" h="7512" extrusionOk="0">
                      <a:moveTo>
                        <a:pt x="1919" y="0"/>
                      </a:moveTo>
                      <a:lnTo>
                        <a:pt x="960" y="320"/>
                      </a:lnTo>
                      <a:lnTo>
                        <a:pt x="640" y="480"/>
                      </a:lnTo>
                      <a:lnTo>
                        <a:pt x="320" y="959"/>
                      </a:lnTo>
                      <a:lnTo>
                        <a:pt x="161" y="1438"/>
                      </a:lnTo>
                      <a:lnTo>
                        <a:pt x="1" y="1918"/>
                      </a:lnTo>
                      <a:lnTo>
                        <a:pt x="161" y="2397"/>
                      </a:lnTo>
                      <a:lnTo>
                        <a:pt x="480" y="2877"/>
                      </a:lnTo>
                      <a:lnTo>
                        <a:pt x="800" y="3196"/>
                      </a:lnTo>
                      <a:lnTo>
                        <a:pt x="1279" y="3516"/>
                      </a:lnTo>
                      <a:lnTo>
                        <a:pt x="2238" y="3836"/>
                      </a:lnTo>
                      <a:lnTo>
                        <a:pt x="4955" y="3836"/>
                      </a:lnTo>
                      <a:lnTo>
                        <a:pt x="5275" y="3995"/>
                      </a:lnTo>
                      <a:lnTo>
                        <a:pt x="5594" y="4795"/>
                      </a:lnTo>
                      <a:lnTo>
                        <a:pt x="5914" y="5434"/>
                      </a:lnTo>
                      <a:lnTo>
                        <a:pt x="6553" y="7192"/>
                      </a:lnTo>
                      <a:lnTo>
                        <a:pt x="6873" y="7511"/>
                      </a:lnTo>
                      <a:lnTo>
                        <a:pt x="7192" y="7511"/>
                      </a:lnTo>
                      <a:lnTo>
                        <a:pt x="7352" y="7192"/>
                      </a:lnTo>
                      <a:lnTo>
                        <a:pt x="7512" y="6872"/>
                      </a:lnTo>
                      <a:lnTo>
                        <a:pt x="6234" y="3995"/>
                      </a:lnTo>
                      <a:lnTo>
                        <a:pt x="5914" y="3356"/>
                      </a:lnTo>
                      <a:lnTo>
                        <a:pt x="5435" y="3037"/>
                      </a:lnTo>
                      <a:lnTo>
                        <a:pt x="4955" y="2877"/>
                      </a:lnTo>
                      <a:lnTo>
                        <a:pt x="2238" y="2877"/>
                      </a:lnTo>
                      <a:lnTo>
                        <a:pt x="1439" y="2557"/>
                      </a:lnTo>
                      <a:lnTo>
                        <a:pt x="1119" y="2078"/>
                      </a:lnTo>
                      <a:lnTo>
                        <a:pt x="960" y="1758"/>
                      </a:lnTo>
                      <a:lnTo>
                        <a:pt x="1119" y="1438"/>
                      </a:lnTo>
                      <a:lnTo>
                        <a:pt x="1279" y="1279"/>
                      </a:lnTo>
                      <a:lnTo>
                        <a:pt x="1439" y="1119"/>
                      </a:lnTo>
                      <a:lnTo>
                        <a:pt x="1919" y="959"/>
                      </a:lnTo>
                      <a:lnTo>
                        <a:pt x="7033" y="959"/>
                      </a:lnTo>
                      <a:lnTo>
                        <a:pt x="7672" y="1119"/>
                      </a:lnTo>
                      <a:lnTo>
                        <a:pt x="8311" y="1598"/>
                      </a:lnTo>
                      <a:lnTo>
                        <a:pt x="8631" y="2237"/>
                      </a:lnTo>
                      <a:lnTo>
                        <a:pt x="9270" y="3516"/>
                      </a:lnTo>
                      <a:lnTo>
                        <a:pt x="10549" y="6552"/>
                      </a:lnTo>
                      <a:lnTo>
                        <a:pt x="10708" y="6872"/>
                      </a:lnTo>
                      <a:lnTo>
                        <a:pt x="11188" y="6872"/>
                      </a:lnTo>
                      <a:lnTo>
                        <a:pt x="11348" y="6552"/>
                      </a:lnTo>
                      <a:lnTo>
                        <a:pt x="11348" y="6233"/>
                      </a:lnTo>
                      <a:lnTo>
                        <a:pt x="10229" y="3516"/>
                      </a:lnTo>
                      <a:lnTo>
                        <a:pt x="9750" y="2397"/>
                      </a:lnTo>
                      <a:lnTo>
                        <a:pt x="9110" y="1279"/>
                      </a:lnTo>
                      <a:lnTo>
                        <a:pt x="8791" y="799"/>
                      </a:lnTo>
                      <a:lnTo>
                        <a:pt x="8311" y="480"/>
                      </a:lnTo>
                      <a:lnTo>
                        <a:pt x="7672" y="160"/>
                      </a:lnTo>
                      <a:lnTo>
                        <a:pt x="7033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19" name="Google Shape;419;p4"/>
                <p:cNvSpPr/>
                <p:nvPr/>
              </p:nvSpPr>
              <p:spPr>
                <a:xfrm>
                  <a:off x="6243175" y="2204225"/>
                  <a:ext cx="107900" cy="13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16" h="5595" extrusionOk="0">
                      <a:moveTo>
                        <a:pt x="3676" y="1"/>
                      </a:moveTo>
                      <a:lnTo>
                        <a:pt x="2398" y="960"/>
                      </a:lnTo>
                      <a:lnTo>
                        <a:pt x="1279" y="2078"/>
                      </a:lnTo>
                      <a:lnTo>
                        <a:pt x="480" y="3517"/>
                      </a:lnTo>
                      <a:lnTo>
                        <a:pt x="1" y="5115"/>
                      </a:lnTo>
                      <a:lnTo>
                        <a:pt x="1" y="5434"/>
                      </a:lnTo>
                      <a:lnTo>
                        <a:pt x="320" y="5594"/>
                      </a:lnTo>
                      <a:lnTo>
                        <a:pt x="640" y="5594"/>
                      </a:lnTo>
                      <a:lnTo>
                        <a:pt x="960" y="5275"/>
                      </a:lnTo>
                      <a:lnTo>
                        <a:pt x="1279" y="3996"/>
                      </a:lnTo>
                      <a:lnTo>
                        <a:pt x="2078" y="2718"/>
                      </a:lnTo>
                      <a:lnTo>
                        <a:pt x="3037" y="1759"/>
                      </a:lnTo>
                      <a:lnTo>
                        <a:pt x="4156" y="960"/>
                      </a:lnTo>
                      <a:lnTo>
                        <a:pt x="4316" y="640"/>
                      </a:lnTo>
                      <a:lnTo>
                        <a:pt x="4316" y="320"/>
                      </a:lnTo>
                      <a:lnTo>
                        <a:pt x="3996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20" name="Google Shape;420;p4"/>
                <p:cNvSpPr/>
                <p:nvPr/>
              </p:nvSpPr>
              <p:spPr>
                <a:xfrm>
                  <a:off x="6327075" y="2204225"/>
                  <a:ext cx="91925" cy="55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7" h="22375" extrusionOk="0">
                      <a:moveTo>
                        <a:pt x="1759" y="1"/>
                      </a:moveTo>
                      <a:lnTo>
                        <a:pt x="1439" y="161"/>
                      </a:lnTo>
                      <a:lnTo>
                        <a:pt x="1279" y="480"/>
                      </a:lnTo>
                      <a:lnTo>
                        <a:pt x="1439" y="800"/>
                      </a:lnTo>
                      <a:lnTo>
                        <a:pt x="1759" y="960"/>
                      </a:lnTo>
                      <a:lnTo>
                        <a:pt x="2078" y="960"/>
                      </a:lnTo>
                      <a:lnTo>
                        <a:pt x="2238" y="1279"/>
                      </a:lnTo>
                      <a:lnTo>
                        <a:pt x="2398" y="1759"/>
                      </a:lnTo>
                      <a:lnTo>
                        <a:pt x="2078" y="2558"/>
                      </a:lnTo>
                      <a:lnTo>
                        <a:pt x="1439" y="3677"/>
                      </a:lnTo>
                      <a:lnTo>
                        <a:pt x="960" y="4795"/>
                      </a:lnTo>
                      <a:lnTo>
                        <a:pt x="320" y="5914"/>
                      </a:lnTo>
                      <a:lnTo>
                        <a:pt x="1" y="7192"/>
                      </a:lnTo>
                      <a:lnTo>
                        <a:pt x="1" y="8311"/>
                      </a:lnTo>
                      <a:lnTo>
                        <a:pt x="1" y="9590"/>
                      </a:lnTo>
                      <a:lnTo>
                        <a:pt x="161" y="10868"/>
                      </a:lnTo>
                      <a:lnTo>
                        <a:pt x="480" y="12307"/>
                      </a:lnTo>
                      <a:lnTo>
                        <a:pt x="960" y="13585"/>
                      </a:lnTo>
                      <a:lnTo>
                        <a:pt x="1759" y="16302"/>
                      </a:lnTo>
                      <a:lnTo>
                        <a:pt x="2238" y="17580"/>
                      </a:lnTo>
                      <a:lnTo>
                        <a:pt x="2558" y="19019"/>
                      </a:lnTo>
                      <a:lnTo>
                        <a:pt x="2718" y="20457"/>
                      </a:lnTo>
                      <a:lnTo>
                        <a:pt x="2718" y="21895"/>
                      </a:lnTo>
                      <a:lnTo>
                        <a:pt x="2877" y="22215"/>
                      </a:lnTo>
                      <a:lnTo>
                        <a:pt x="3197" y="22375"/>
                      </a:lnTo>
                      <a:lnTo>
                        <a:pt x="3517" y="22215"/>
                      </a:lnTo>
                      <a:lnTo>
                        <a:pt x="3676" y="21895"/>
                      </a:lnTo>
                      <a:lnTo>
                        <a:pt x="3676" y="20137"/>
                      </a:lnTo>
                      <a:lnTo>
                        <a:pt x="3357" y="18699"/>
                      </a:lnTo>
                      <a:lnTo>
                        <a:pt x="3037" y="17101"/>
                      </a:lnTo>
                      <a:lnTo>
                        <a:pt x="2558" y="15503"/>
                      </a:lnTo>
                      <a:lnTo>
                        <a:pt x="1599" y="12466"/>
                      </a:lnTo>
                      <a:lnTo>
                        <a:pt x="1119" y="10868"/>
                      </a:lnTo>
                      <a:lnTo>
                        <a:pt x="960" y="9430"/>
                      </a:lnTo>
                      <a:lnTo>
                        <a:pt x="960" y="7672"/>
                      </a:lnTo>
                      <a:lnTo>
                        <a:pt x="1119" y="6873"/>
                      </a:lnTo>
                      <a:lnTo>
                        <a:pt x="1279" y="6234"/>
                      </a:lnTo>
                      <a:lnTo>
                        <a:pt x="2078" y="4635"/>
                      </a:lnTo>
                      <a:lnTo>
                        <a:pt x="2877" y="3357"/>
                      </a:lnTo>
                      <a:lnTo>
                        <a:pt x="3197" y="2238"/>
                      </a:lnTo>
                      <a:lnTo>
                        <a:pt x="3357" y="1759"/>
                      </a:lnTo>
                      <a:lnTo>
                        <a:pt x="3197" y="1119"/>
                      </a:lnTo>
                      <a:lnTo>
                        <a:pt x="3037" y="640"/>
                      </a:lnTo>
                      <a:lnTo>
                        <a:pt x="2718" y="320"/>
                      </a:lnTo>
                      <a:lnTo>
                        <a:pt x="223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21" name="Google Shape;421;p4"/>
                <p:cNvSpPr/>
                <p:nvPr/>
              </p:nvSpPr>
              <p:spPr>
                <a:xfrm>
                  <a:off x="5975475" y="2332075"/>
                  <a:ext cx="215775" cy="87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31" h="3517" extrusionOk="0">
                      <a:moveTo>
                        <a:pt x="1279" y="1"/>
                      </a:moveTo>
                      <a:lnTo>
                        <a:pt x="800" y="320"/>
                      </a:lnTo>
                      <a:lnTo>
                        <a:pt x="321" y="800"/>
                      </a:lnTo>
                      <a:lnTo>
                        <a:pt x="161" y="1439"/>
                      </a:lnTo>
                      <a:lnTo>
                        <a:pt x="1" y="2078"/>
                      </a:lnTo>
                      <a:lnTo>
                        <a:pt x="161" y="2718"/>
                      </a:lnTo>
                      <a:lnTo>
                        <a:pt x="321" y="3197"/>
                      </a:lnTo>
                      <a:lnTo>
                        <a:pt x="480" y="3357"/>
                      </a:lnTo>
                      <a:lnTo>
                        <a:pt x="800" y="3517"/>
                      </a:lnTo>
                      <a:lnTo>
                        <a:pt x="1120" y="3517"/>
                      </a:lnTo>
                      <a:lnTo>
                        <a:pt x="1279" y="3197"/>
                      </a:lnTo>
                      <a:lnTo>
                        <a:pt x="1279" y="2878"/>
                      </a:lnTo>
                      <a:lnTo>
                        <a:pt x="960" y="2558"/>
                      </a:lnTo>
                      <a:lnTo>
                        <a:pt x="1120" y="2718"/>
                      </a:lnTo>
                      <a:lnTo>
                        <a:pt x="1120" y="2558"/>
                      </a:lnTo>
                      <a:lnTo>
                        <a:pt x="1120" y="2398"/>
                      </a:lnTo>
                      <a:lnTo>
                        <a:pt x="1120" y="1919"/>
                      </a:lnTo>
                      <a:lnTo>
                        <a:pt x="1120" y="1599"/>
                      </a:lnTo>
                      <a:lnTo>
                        <a:pt x="1279" y="1279"/>
                      </a:lnTo>
                      <a:lnTo>
                        <a:pt x="1599" y="960"/>
                      </a:lnTo>
                      <a:lnTo>
                        <a:pt x="3197" y="960"/>
                      </a:lnTo>
                      <a:lnTo>
                        <a:pt x="5595" y="1439"/>
                      </a:lnTo>
                      <a:lnTo>
                        <a:pt x="7992" y="2078"/>
                      </a:lnTo>
                      <a:lnTo>
                        <a:pt x="8471" y="1919"/>
                      </a:lnTo>
                      <a:lnTo>
                        <a:pt x="8631" y="1759"/>
                      </a:lnTo>
                      <a:lnTo>
                        <a:pt x="8631" y="1279"/>
                      </a:lnTo>
                      <a:lnTo>
                        <a:pt x="8311" y="1120"/>
                      </a:lnTo>
                      <a:lnTo>
                        <a:pt x="4955" y="320"/>
                      </a:lnTo>
                      <a:lnTo>
                        <a:pt x="3517" y="161"/>
                      </a:lnTo>
                      <a:lnTo>
                        <a:pt x="271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22" name="Google Shape;422;p4"/>
                <p:cNvSpPr/>
                <p:nvPr/>
              </p:nvSpPr>
              <p:spPr>
                <a:xfrm>
                  <a:off x="5951525" y="2400000"/>
                  <a:ext cx="211775" cy="9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1" h="3677" extrusionOk="0">
                      <a:moveTo>
                        <a:pt x="1438" y="1"/>
                      </a:moveTo>
                      <a:lnTo>
                        <a:pt x="959" y="161"/>
                      </a:lnTo>
                      <a:lnTo>
                        <a:pt x="480" y="480"/>
                      </a:lnTo>
                      <a:lnTo>
                        <a:pt x="160" y="960"/>
                      </a:lnTo>
                      <a:lnTo>
                        <a:pt x="0" y="1599"/>
                      </a:lnTo>
                      <a:lnTo>
                        <a:pt x="0" y="2238"/>
                      </a:lnTo>
                      <a:lnTo>
                        <a:pt x="160" y="2877"/>
                      </a:lnTo>
                      <a:lnTo>
                        <a:pt x="480" y="3517"/>
                      </a:lnTo>
                      <a:lnTo>
                        <a:pt x="799" y="3676"/>
                      </a:lnTo>
                      <a:lnTo>
                        <a:pt x="1119" y="3676"/>
                      </a:lnTo>
                      <a:lnTo>
                        <a:pt x="1279" y="3357"/>
                      </a:lnTo>
                      <a:lnTo>
                        <a:pt x="1279" y="3037"/>
                      </a:lnTo>
                      <a:lnTo>
                        <a:pt x="959" y="2078"/>
                      </a:lnTo>
                      <a:lnTo>
                        <a:pt x="959" y="1599"/>
                      </a:lnTo>
                      <a:lnTo>
                        <a:pt x="1119" y="1119"/>
                      </a:lnTo>
                      <a:lnTo>
                        <a:pt x="1438" y="960"/>
                      </a:lnTo>
                      <a:lnTo>
                        <a:pt x="1918" y="800"/>
                      </a:lnTo>
                      <a:lnTo>
                        <a:pt x="3037" y="960"/>
                      </a:lnTo>
                      <a:lnTo>
                        <a:pt x="7831" y="1918"/>
                      </a:lnTo>
                      <a:lnTo>
                        <a:pt x="8310" y="1759"/>
                      </a:lnTo>
                      <a:lnTo>
                        <a:pt x="8470" y="1439"/>
                      </a:lnTo>
                      <a:lnTo>
                        <a:pt x="8470" y="1119"/>
                      </a:lnTo>
                      <a:lnTo>
                        <a:pt x="8151" y="960"/>
                      </a:lnTo>
                      <a:lnTo>
                        <a:pt x="5114" y="320"/>
                      </a:lnTo>
                      <a:lnTo>
                        <a:pt x="207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23" name="Google Shape;423;p4"/>
                <p:cNvSpPr/>
                <p:nvPr/>
              </p:nvSpPr>
              <p:spPr>
                <a:xfrm>
                  <a:off x="5947525" y="2467925"/>
                  <a:ext cx="187800" cy="17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12" h="7033" extrusionOk="0">
                      <a:moveTo>
                        <a:pt x="1119" y="1"/>
                      </a:moveTo>
                      <a:lnTo>
                        <a:pt x="640" y="160"/>
                      </a:lnTo>
                      <a:lnTo>
                        <a:pt x="320" y="480"/>
                      </a:lnTo>
                      <a:lnTo>
                        <a:pt x="160" y="800"/>
                      </a:lnTo>
                      <a:lnTo>
                        <a:pt x="0" y="1119"/>
                      </a:lnTo>
                      <a:lnTo>
                        <a:pt x="0" y="2078"/>
                      </a:lnTo>
                      <a:lnTo>
                        <a:pt x="0" y="2877"/>
                      </a:lnTo>
                      <a:lnTo>
                        <a:pt x="320" y="3676"/>
                      </a:lnTo>
                      <a:lnTo>
                        <a:pt x="959" y="5274"/>
                      </a:lnTo>
                      <a:lnTo>
                        <a:pt x="1439" y="5914"/>
                      </a:lnTo>
                      <a:lnTo>
                        <a:pt x="1918" y="6553"/>
                      </a:lnTo>
                      <a:lnTo>
                        <a:pt x="2238" y="6873"/>
                      </a:lnTo>
                      <a:lnTo>
                        <a:pt x="2717" y="7032"/>
                      </a:lnTo>
                      <a:lnTo>
                        <a:pt x="3676" y="7032"/>
                      </a:lnTo>
                      <a:lnTo>
                        <a:pt x="3996" y="6713"/>
                      </a:lnTo>
                      <a:lnTo>
                        <a:pt x="4315" y="6393"/>
                      </a:lnTo>
                      <a:lnTo>
                        <a:pt x="4475" y="6074"/>
                      </a:lnTo>
                      <a:lnTo>
                        <a:pt x="4475" y="5594"/>
                      </a:lnTo>
                      <a:lnTo>
                        <a:pt x="4315" y="5274"/>
                      </a:lnTo>
                      <a:lnTo>
                        <a:pt x="3996" y="5115"/>
                      </a:lnTo>
                      <a:lnTo>
                        <a:pt x="3676" y="5274"/>
                      </a:lnTo>
                      <a:lnTo>
                        <a:pt x="3516" y="5594"/>
                      </a:lnTo>
                      <a:lnTo>
                        <a:pt x="3516" y="5914"/>
                      </a:lnTo>
                      <a:lnTo>
                        <a:pt x="3197" y="6074"/>
                      </a:lnTo>
                      <a:lnTo>
                        <a:pt x="2877" y="6074"/>
                      </a:lnTo>
                      <a:lnTo>
                        <a:pt x="2717" y="5914"/>
                      </a:lnTo>
                      <a:lnTo>
                        <a:pt x="2397" y="5754"/>
                      </a:lnTo>
                      <a:lnTo>
                        <a:pt x="2078" y="5434"/>
                      </a:lnTo>
                      <a:lnTo>
                        <a:pt x="1758" y="4795"/>
                      </a:lnTo>
                      <a:lnTo>
                        <a:pt x="1119" y="3197"/>
                      </a:lnTo>
                      <a:lnTo>
                        <a:pt x="959" y="2398"/>
                      </a:lnTo>
                      <a:lnTo>
                        <a:pt x="959" y="1599"/>
                      </a:lnTo>
                      <a:lnTo>
                        <a:pt x="959" y="1279"/>
                      </a:lnTo>
                      <a:lnTo>
                        <a:pt x="1119" y="1119"/>
                      </a:lnTo>
                      <a:lnTo>
                        <a:pt x="1439" y="959"/>
                      </a:lnTo>
                      <a:lnTo>
                        <a:pt x="2397" y="959"/>
                      </a:lnTo>
                      <a:lnTo>
                        <a:pt x="3197" y="1119"/>
                      </a:lnTo>
                      <a:lnTo>
                        <a:pt x="7032" y="1599"/>
                      </a:lnTo>
                      <a:lnTo>
                        <a:pt x="7352" y="1599"/>
                      </a:lnTo>
                      <a:lnTo>
                        <a:pt x="7512" y="1279"/>
                      </a:lnTo>
                      <a:lnTo>
                        <a:pt x="7512" y="959"/>
                      </a:lnTo>
                      <a:lnTo>
                        <a:pt x="7192" y="800"/>
                      </a:lnTo>
                      <a:lnTo>
                        <a:pt x="3516" y="160"/>
                      </a:lnTo>
                      <a:lnTo>
                        <a:pt x="191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24" name="Google Shape;424;p4"/>
                <p:cNvSpPr/>
                <p:nvPr/>
              </p:nvSpPr>
              <p:spPr>
                <a:xfrm>
                  <a:off x="6035425" y="2567800"/>
                  <a:ext cx="167825" cy="29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3" h="11828" extrusionOk="0">
                      <a:moveTo>
                        <a:pt x="480" y="1"/>
                      </a:moveTo>
                      <a:lnTo>
                        <a:pt x="160" y="321"/>
                      </a:lnTo>
                      <a:lnTo>
                        <a:pt x="0" y="640"/>
                      </a:lnTo>
                      <a:lnTo>
                        <a:pt x="799" y="3836"/>
                      </a:lnTo>
                      <a:lnTo>
                        <a:pt x="1119" y="5435"/>
                      </a:lnTo>
                      <a:lnTo>
                        <a:pt x="1758" y="7033"/>
                      </a:lnTo>
                      <a:lnTo>
                        <a:pt x="2397" y="8471"/>
                      </a:lnTo>
                      <a:lnTo>
                        <a:pt x="3356" y="9750"/>
                      </a:lnTo>
                      <a:lnTo>
                        <a:pt x="4475" y="10868"/>
                      </a:lnTo>
                      <a:lnTo>
                        <a:pt x="5274" y="11348"/>
                      </a:lnTo>
                      <a:lnTo>
                        <a:pt x="5913" y="11827"/>
                      </a:lnTo>
                      <a:lnTo>
                        <a:pt x="6393" y="11827"/>
                      </a:lnTo>
                      <a:lnTo>
                        <a:pt x="6553" y="11508"/>
                      </a:lnTo>
                      <a:lnTo>
                        <a:pt x="6712" y="11188"/>
                      </a:lnTo>
                      <a:lnTo>
                        <a:pt x="6393" y="10868"/>
                      </a:lnTo>
                      <a:lnTo>
                        <a:pt x="5754" y="10549"/>
                      </a:lnTo>
                      <a:lnTo>
                        <a:pt x="5114" y="10069"/>
                      </a:lnTo>
                      <a:lnTo>
                        <a:pt x="3996" y="9110"/>
                      </a:lnTo>
                      <a:lnTo>
                        <a:pt x="3197" y="7832"/>
                      </a:lnTo>
                      <a:lnTo>
                        <a:pt x="2557" y="6394"/>
                      </a:lnTo>
                      <a:lnTo>
                        <a:pt x="2078" y="4955"/>
                      </a:lnTo>
                      <a:lnTo>
                        <a:pt x="1598" y="3357"/>
                      </a:lnTo>
                      <a:lnTo>
                        <a:pt x="959" y="321"/>
                      </a:lnTo>
                      <a:lnTo>
                        <a:pt x="79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25" name="Google Shape;425;p4"/>
                <p:cNvSpPr/>
                <p:nvPr/>
              </p:nvSpPr>
              <p:spPr>
                <a:xfrm>
                  <a:off x="6179250" y="2839500"/>
                  <a:ext cx="471475" cy="703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59" h="28128" extrusionOk="0">
                      <a:moveTo>
                        <a:pt x="320" y="0"/>
                      </a:moveTo>
                      <a:lnTo>
                        <a:pt x="160" y="160"/>
                      </a:lnTo>
                      <a:lnTo>
                        <a:pt x="1" y="480"/>
                      </a:lnTo>
                      <a:lnTo>
                        <a:pt x="959" y="2717"/>
                      </a:lnTo>
                      <a:lnTo>
                        <a:pt x="2078" y="4795"/>
                      </a:lnTo>
                      <a:lnTo>
                        <a:pt x="4475" y="8790"/>
                      </a:lnTo>
                      <a:lnTo>
                        <a:pt x="8311" y="15023"/>
                      </a:lnTo>
                      <a:lnTo>
                        <a:pt x="12626" y="20936"/>
                      </a:lnTo>
                      <a:lnTo>
                        <a:pt x="15343" y="24452"/>
                      </a:lnTo>
                      <a:lnTo>
                        <a:pt x="18060" y="27968"/>
                      </a:lnTo>
                      <a:lnTo>
                        <a:pt x="18379" y="28128"/>
                      </a:lnTo>
                      <a:lnTo>
                        <a:pt x="18699" y="27968"/>
                      </a:lnTo>
                      <a:lnTo>
                        <a:pt x="18859" y="27648"/>
                      </a:lnTo>
                      <a:lnTo>
                        <a:pt x="18699" y="27329"/>
                      </a:lnTo>
                      <a:lnTo>
                        <a:pt x="14384" y="21895"/>
                      </a:lnTo>
                      <a:lnTo>
                        <a:pt x="10229" y="16142"/>
                      </a:lnTo>
                      <a:lnTo>
                        <a:pt x="6393" y="10228"/>
                      </a:lnTo>
                      <a:lnTo>
                        <a:pt x="4635" y="7352"/>
                      </a:lnTo>
                      <a:lnTo>
                        <a:pt x="2877" y="4315"/>
                      </a:lnTo>
                      <a:lnTo>
                        <a:pt x="1918" y="2238"/>
                      </a:lnTo>
                      <a:lnTo>
                        <a:pt x="959" y="320"/>
                      </a:lnTo>
                      <a:lnTo>
                        <a:pt x="80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26" name="Google Shape;426;p4"/>
                <p:cNvSpPr/>
                <p:nvPr/>
              </p:nvSpPr>
              <p:spPr>
                <a:xfrm>
                  <a:off x="6391000" y="2743600"/>
                  <a:ext cx="443525" cy="61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741" h="24453" extrusionOk="0">
                      <a:moveTo>
                        <a:pt x="320" y="1"/>
                      </a:moveTo>
                      <a:lnTo>
                        <a:pt x="1" y="161"/>
                      </a:lnTo>
                      <a:lnTo>
                        <a:pt x="1" y="640"/>
                      </a:lnTo>
                      <a:lnTo>
                        <a:pt x="800" y="2078"/>
                      </a:lnTo>
                      <a:lnTo>
                        <a:pt x="1599" y="3357"/>
                      </a:lnTo>
                      <a:lnTo>
                        <a:pt x="5115" y="8471"/>
                      </a:lnTo>
                      <a:lnTo>
                        <a:pt x="9270" y="14544"/>
                      </a:lnTo>
                      <a:lnTo>
                        <a:pt x="13585" y="20457"/>
                      </a:lnTo>
                      <a:lnTo>
                        <a:pt x="15183" y="22375"/>
                      </a:lnTo>
                      <a:lnTo>
                        <a:pt x="16941" y="24452"/>
                      </a:lnTo>
                      <a:lnTo>
                        <a:pt x="17261" y="24452"/>
                      </a:lnTo>
                      <a:lnTo>
                        <a:pt x="17580" y="24293"/>
                      </a:lnTo>
                      <a:lnTo>
                        <a:pt x="17740" y="24133"/>
                      </a:lnTo>
                      <a:lnTo>
                        <a:pt x="17580" y="23653"/>
                      </a:lnTo>
                      <a:lnTo>
                        <a:pt x="16142" y="22055"/>
                      </a:lnTo>
                      <a:lnTo>
                        <a:pt x="14864" y="20457"/>
                      </a:lnTo>
                      <a:lnTo>
                        <a:pt x="10708" y="14864"/>
                      </a:lnTo>
                      <a:lnTo>
                        <a:pt x="6713" y="9270"/>
                      </a:lnTo>
                      <a:lnTo>
                        <a:pt x="2877" y="3517"/>
                      </a:lnTo>
                      <a:lnTo>
                        <a:pt x="1599" y="1439"/>
                      </a:lnTo>
                      <a:lnTo>
                        <a:pt x="1119" y="640"/>
                      </a:lnTo>
                      <a:lnTo>
                        <a:pt x="960" y="480"/>
                      </a:lnTo>
                      <a:lnTo>
                        <a:pt x="960" y="320"/>
                      </a:lnTo>
                      <a:lnTo>
                        <a:pt x="64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27" name="Google Shape;427;p4"/>
                <p:cNvSpPr/>
                <p:nvPr/>
              </p:nvSpPr>
              <p:spPr>
                <a:xfrm>
                  <a:off x="6123325" y="1676850"/>
                  <a:ext cx="115875" cy="243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35" h="9749" extrusionOk="0">
                      <a:moveTo>
                        <a:pt x="3676" y="0"/>
                      </a:moveTo>
                      <a:lnTo>
                        <a:pt x="3516" y="480"/>
                      </a:lnTo>
                      <a:lnTo>
                        <a:pt x="3516" y="1279"/>
                      </a:lnTo>
                      <a:lnTo>
                        <a:pt x="3516" y="2078"/>
                      </a:lnTo>
                      <a:lnTo>
                        <a:pt x="3196" y="2877"/>
                      </a:lnTo>
                      <a:lnTo>
                        <a:pt x="2877" y="3516"/>
                      </a:lnTo>
                      <a:lnTo>
                        <a:pt x="2557" y="4315"/>
                      </a:lnTo>
                      <a:lnTo>
                        <a:pt x="1918" y="4954"/>
                      </a:lnTo>
                      <a:lnTo>
                        <a:pt x="1279" y="5434"/>
                      </a:lnTo>
                      <a:lnTo>
                        <a:pt x="639" y="5913"/>
                      </a:lnTo>
                      <a:lnTo>
                        <a:pt x="160" y="6393"/>
                      </a:lnTo>
                      <a:lnTo>
                        <a:pt x="0" y="6712"/>
                      </a:lnTo>
                      <a:lnTo>
                        <a:pt x="0" y="7032"/>
                      </a:lnTo>
                      <a:lnTo>
                        <a:pt x="160" y="7352"/>
                      </a:lnTo>
                      <a:lnTo>
                        <a:pt x="320" y="7831"/>
                      </a:lnTo>
                      <a:lnTo>
                        <a:pt x="799" y="8311"/>
                      </a:lnTo>
                      <a:lnTo>
                        <a:pt x="1598" y="8790"/>
                      </a:lnTo>
                      <a:lnTo>
                        <a:pt x="2397" y="9269"/>
                      </a:lnTo>
                      <a:lnTo>
                        <a:pt x="3196" y="9589"/>
                      </a:lnTo>
                      <a:lnTo>
                        <a:pt x="4155" y="9749"/>
                      </a:lnTo>
                      <a:lnTo>
                        <a:pt x="4475" y="9589"/>
                      </a:lnTo>
                      <a:lnTo>
                        <a:pt x="4635" y="9269"/>
                      </a:lnTo>
                      <a:lnTo>
                        <a:pt x="4635" y="8950"/>
                      </a:lnTo>
                      <a:lnTo>
                        <a:pt x="4315" y="8790"/>
                      </a:lnTo>
                      <a:lnTo>
                        <a:pt x="3516" y="8630"/>
                      </a:lnTo>
                      <a:lnTo>
                        <a:pt x="2877" y="8311"/>
                      </a:lnTo>
                      <a:lnTo>
                        <a:pt x="2078" y="7991"/>
                      </a:lnTo>
                      <a:lnTo>
                        <a:pt x="1438" y="7512"/>
                      </a:lnTo>
                      <a:lnTo>
                        <a:pt x="1119" y="7352"/>
                      </a:lnTo>
                      <a:lnTo>
                        <a:pt x="959" y="7032"/>
                      </a:lnTo>
                      <a:lnTo>
                        <a:pt x="1119" y="6712"/>
                      </a:lnTo>
                      <a:lnTo>
                        <a:pt x="1438" y="6553"/>
                      </a:lnTo>
                      <a:lnTo>
                        <a:pt x="2557" y="5594"/>
                      </a:lnTo>
                      <a:lnTo>
                        <a:pt x="3516" y="4475"/>
                      </a:lnTo>
                      <a:lnTo>
                        <a:pt x="4155" y="3197"/>
                      </a:lnTo>
                      <a:lnTo>
                        <a:pt x="4475" y="1918"/>
                      </a:lnTo>
                      <a:lnTo>
                        <a:pt x="4475" y="480"/>
                      </a:lnTo>
                      <a:lnTo>
                        <a:pt x="431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28" name="Google Shape;428;p4"/>
                <p:cNvSpPr/>
                <p:nvPr/>
              </p:nvSpPr>
              <p:spPr>
                <a:xfrm>
                  <a:off x="6219200" y="2012450"/>
                  <a:ext cx="191800" cy="35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72" h="1439" extrusionOk="0">
                      <a:moveTo>
                        <a:pt x="3676" y="1"/>
                      </a:moveTo>
                      <a:lnTo>
                        <a:pt x="2078" y="320"/>
                      </a:lnTo>
                      <a:lnTo>
                        <a:pt x="320" y="480"/>
                      </a:lnTo>
                      <a:lnTo>
                        <a:pt x="161" y="800"/>
                      </a:lnTo>
                      <a:lnTo>
                        <a:pt x="1" y="1119"/>
                      </a:lnTo>
                      <a:lnTo>
                        <a:pt x="320" y="1439"/>
                      </a:lnTo>
                      <a:lnTo>
                        <a:pt x="640" y="1439"/>
                      </a:lnTo>
                      <a:lnTo>
                        <a:pt x="2238" y="1119"/>
                      </a:lnTo>
                      <a:lnTo>
                        <a:pt x="3836" y="960"/>
                      </a:lnTo>
                      <a:lnTo>
                        <a:pt x="5434" y="960"/>
                      </a:lnTo>
                      <a:lnTo>
                        <a:pt x="7192" y="1119"/>
                      </a:lnTo>
                      <a:lnTo>
                        <a:pt x="7512" y="960"/>
                      </a:lnTo>
                      <a:lnTo>
                        <a:pt x="7672" y="640"/>
                      </a:lnTo>
                      <a:lnTo>
                        <a:pt x="7512" y="320"/>
                      </a:lnTo>
                      <a:lnTo>
                        <a:pt x="7192" y="160"/>
                      </a:lnTo>
                      <a:lnTo>
                        <a:pt x="5434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29" name="Google Shape;429;p4"/>
                <p:cNvSpPr/>
                <p:nvPr/>
              </p:nvSpPr>
              <p:spPr>
                <a:xfrm>
                  <a:off x="6482900" y="2551825"/>
                  <a:ext cx="287700" cy="34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08" h="13905" extrusionOk="0">
                      <a:moveTo>
                        <a:pt x="11028" y="1"/>
                      </a:moveTo>
                      <a:lnTo>
                        <a:pt x="10708" y="160"/>
                      </a:lnTo>
                      <a:lnTo>
                        <a:pt x="8311" y="3676"/>
                      </a:lnTo>
                      <a:lnTo>
                        <a:pt x="5754" y="6873"/>
                      </a:lnTo>
                      <a:lnTo>
                        <a:pt x="3037" y="10069"/>
                      </a:lnTo>
                      <a:lnTo>
                        <a:pt x="160" y="13105"/>
                      </a:lnTo>
                      <a:lnTo>
                        <a:pt x="1" y="13425"/>
                      </a:lnTo>
                      <a:lnTo>
                        <a:pt x="160" y="13745"/>
                      </a:lnTo>
                      <a:lnTo>
                        <a:pt x="480" y="13905"/>
                      </a:lnTo>
                      <a:lnTo>
                        <a:pt x="800" y="13745"/>
                      </a:lnTo>
                      <a:lnTo>
                        <a:pt x="3676" y="10708"/>
                      </a:lnTo>
                      <a:lnTo>
                        <a:pt x="6553" y="7512"/>
                      </a:lnTo>
                      <a:lnTo>
                        <a:pt x="9110" y="4156"/>
                      </a:lnTo>
                      <a:lnTo>
                        <a:pt x="11507" y="640"/>
                      </a:lnTo>
                      <a:lnTo>
                        <a:pt x="11507" y="320"/>
                      </a:lnTo>
                      <a:lnTo>
                        <a:pt x="1134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30" name="Google Shape;430;p4"/>
                <p:cNvSpPr/>
                <p:nvPr/>
              </p:nvSpPr>
              <p:spPr>
                <a:xfrm>
                  <a:off x="6083350" y="2735625"/>
                  <a:ext cx="207800" cy="34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12" h="13745" extrusionOk="0">
                      <a:moveTo>
                        <a:pt x="1" y="0"/>
                      </a:moveTo>
                      <a:lnTo>
                        <a:pt x="1" y="320"/>
                      </a:lnTo>
                      <a:lnTo>
                        <a:pt x="161" y="3037"/>
                      </a:lnTo>
                      <a:lnTo>
                        <a:pt x="480" y="5594"/>
                      </a:lnTo>
                      <a:lnTo>
                        <a:pt x="1120" y="8151"/>
                      </a:lnTo>
                      <a:lnTo>
                        <a:pt x="1919" y="10708"/>
                      </a:lnTo>
                      <a:lnTo>
                        <a:pt x="2398" y="11507"/>
                      </a:lnTo>
                      <a:lnTo>
                        <a:pt x="2718" y="12306"/>
                      </a:lnTo>
                      <a:lnTo>
                        <a:pt x="3357" y="13105"/>
                      </a:lnTo>
                      <a:lnTo>
                        <a:pt x="4156" y="13584"/>
                      </a:lnTo>
                      <a:lnTo>
                        <a:pt x="4636" y="13744"/>
                      </a:lnTo>
                      <a:lnTo>
                        <a:pt x="5275" y="13744"/>
                      </a:lnTo>
                      <a:lnTo>
                        <a:pt x="6234" y="13584"/>
                      </a:lnTo>
                      <a:lnTo>
                        <a:pt x="7193" y="13105"/>
                      </a:lnTo>
                      <a:lnTo>
                        <a:pt x="8152" y="12466"/>
                      </a:lnTo>
                      <a:lnTo>
                        <a:pt x="8311" y="12146"/>
                      </a:lnTo>
                      <a:lnTo>
                        <a:pt x="8311" y="11826"/>
                      </a:lnTo>
                      <a:lnTo>
                        <a:pt x="7992" y="11507"/>
                      </a:lnTo>
                      <a:lnTo>
                        <a:pt x="7672" y="11667"/>
                      </a:lnTo>
                      <a:lnTo>
                        <a:pt x="6873" y="12146"/>
                      </a:lnTo>
                      <a:lnTo>
                        <a:pt x="5914" y="12626"/>
                      </a:lnTo>
                      <a:lnTo>
                        <a:pt x="5435" y="12785"/>
                      </a:lnTo>
                      <a:lnTo>
                        <a:pt x="4955" y="12785"/>
                      </a:lnTo>
                      <a:lnTo>
                        <a:pt x="4476" y="12626"/>
                      </a:lnTo>
                      <a:lnTo>
                        <a:pt x="4156" y="12466"/>
                      </a:lnTo>
                      <a:lnTo>
                        <a:pt x="3517" y="11667"/>
                      </a:lnTo>
                      <a:lnTo>
                        <a:pt x="3037" y="10868"/>
                      </a:lnTo>
                      <a:lnTo>
                        <a:pt x="2398" y="9269"/>
                      </a:lnTo>
                      <a:lnTo>
                        <a:pt x="1919" y="7032"/>
                      </a:lnTo>
                      <a:lnTo>
                        <a:pt x="1439" y="4795"/>
                      </a:lnTo>
                      <a:lnTo>
                        <a:pt x="1120" y="2557"/>
                      </a:lnTo>
                      <a:lnTo>
                        <a:pt x="960" y="320"/>
                      </a:lnTo>
                      <a:lnTo>
                        <a:pt x="80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</p:grp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C41E548-C171-7ACD-3AF1-217D730D6F50}"/>
                </a:ext>
              </a:extLst>
            </p:cNvPr>
            <p:cNvGrpSpPr/>
            <p:nvPr/>
          </p:nvGrpSpPr>
          <p:grpSpPr>
            <a:xfrm>
              <a:off x="782230" y="2803949"/>
              <a:ext cx="2143826" cy="2807059"/>
              <a:chOff x="782230" y="2803949"/>
              <a:chExt cx="2143826" cy="2807059"/>
            </a:xfrm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3FC2E60C-1650-8360-A65C-BC13E5F0C3DE}"/>
                  </a:ext>
                </a:extLst>
              </p:cNvPr>
              <p:cNvSpPr/>
              <p:nvPr/>
            </p:nvSpPr>
            <p:spPr>
              <a:xfrm>
                <a:off x="2362200" y="4033157"/>
                <a:ext cx="348343" cy="636814"/>
              </a:xfrm>
              <a:custGeom>
                <a:avLst/>
                <a:gdLst>
                  <a:gd name="connsiteX0" fmla="*/ 234043 w 348343"/>
                  <a:gd name="connsiteY0" fmla="*/ 0 h 636814"/>
                  <a:gd name="connsiteX1" fmla="*/ 348343 w 348343"/>
                  <a:gd name="connsiteY1" fmla="*/ 353786 h 636814"/>
                  <a:gd name="connsiteX2" fmla="*/ 228600 w 348343"/>
                  <a:gd name="connsiteY2" fmla="*/ 631372 h 636814"/>
                  <a:gd name="connsiteX3" fmla="*/ 119743 w 348343"/>
                  <a:gd name="connsiteY3" fmla="*/ 636814 h 636814"/>
                  <a:gd name="connsiteX4" fmla="*/ 0 w 348343"/>
                  <a:gd name="connsiteY4" fmla="*/ 538843 h 636814"/>
                  <a:gd name="connsiteX5" fmla="*/ 0 w 348343"/>
                  <a:gd name="connsiteY5" fmla="*/ 440872 h 636814"/>
                  <a:gd name="connsiteX6" fmla="*/ 38100 w 348343"/>
                  <a:gd name="connsiteY6" fmla="*/ 375557 h 636814"/>
                  <a:gd name="connsiteX7" fmla="*/ 130629 w 348343"/>
                  <a:gd name="connsiteY7" fmla="*/ 255814 h 636814"/>
                  <a:gd name="connsiteX8" fmla="*/ 234043 w 348343"/>
                  <a:gd name="connsiteY8" fmla="*/ 0 h 636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8343" h="636814">
                    <a:moveTo>
                      <a:pt x="234043" y="0"/>
                    </a:moveTo>
                    <a:lnTo>
                      <a:pt x="348343" y="353786"/>
                    </a:lnTo>
                    <a:lnTo>
                      <a:pt x="228600" y="631372"/>
                    </a:lnTo>
                    <a:lnTo>
                      <a:pt x="119743" y="636814"/>
                    </a:lnTo>
                    <a:lnTo>
                      <a:pt x="0" y="538843"/>
                    </a:lnTo>
                    <a:lnTo>
                      <a:pt x="0" y="440872"/>
                    </a:lnTo>
                    <a:lnTo>
                      <a:pt x="38100" y="375557"/>
                    </a:lnTo>
                    <a:lnTo>
                      <a:pt x="130629" y="255814"/>
                    </a:lnTo>
                    <a:lnTo>
                      <a:pt x="23404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B6876B10-22A6-2376-A11E-FC4DAB2567B0}"/>
                  </a:ext>
                </a:extLst>
              </p:cNvPr>
              <p:cNvSpPr/>
              <p:nvPr/>
            </p:nvSpPr>
            <p:spPr>
              <a:xfrm>
                <a:off x="794657" y="4419600"/>
                <a:ext cx="783772" cy="642257"/>
              </a:xfrm>
              <a:custGeom>
                <a:avLst/>
                <a:gdLst>
                  <a:gd name="connsiteX0" fmla="*/ 119743 w 783772"/>
                  <a:gd name="connsiteY0" fmla="*/ 0 h 642257"/>
                  <a:gd name="connsiteX1" fmla="*/ 359229 w 783772"/>
                  <a:gd name="connsiteY1" fmla="*/ 179614 h 642257"/>
                  <a:gd name="connsiteX2" fmla="*/ 631372 w 783772"/>
                  <a:gd name="connsiteY2" fmla="*/ 293914 h 642257"/>
                  <a:gd name="connsiteX3" fmla="*/ 707572 w 783772"/>
                  <a:gd name="connsiteY3" fmla="*/ 353786 h 642257"/>
                  <a:gd name="connsiteX4" fmla="*/ 783772 w 783772"/>
                  <a:gd name="connsiteY4" fmla="*/ 440871 h 642257"/>
                  <a:gd name="connsiteX5" fmla="*/ 751114 w 783772"/>
                  <a:gd name="connsiteY5" fmla="*/ 566057 h 642257"/>
                  <a:gd name="connsiteX6" fmla="*/ 571500 w 783772"/>
                  <a:gd name="connsiteY6" fmla="*/ 642257 h 642257"/>
                  <a:gd name="connsiteX7" fmla="*/ 533400 w 783772"/>
                  <a:gd name="connsiteY7" fmla="*/ 533400 h 642257"/>
                  <a:gd name="connsiteX8" fmla="*/ 549729 w 783772"/>
                  <a:gd name="connsiteY8" fmla="*/ 473529 h 642257"/>
                  <a:gd name="connsiteX9" fmla="*/ 0 w 783772"/>
                  <a:gd name="connsiteY9" fmla="*/ 299357 h 642257"/>
                  <a:gd name="connsiteX10" fmla="*/ 10886 w 783772"/>
                  <a:gd name="connsiteY10" fmla="*/ 185057 h 642257"/>
                  <a:gd name="connsiteX11" fmla="*/ 119743 w 783772"/>
                  <a:gd name="connsiteY11" fmla="*/ 0 h 642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83772" h="642257">
                    <a:moveTo>
                      <a:pt x="119743" y="0"/>
                    </a:moveTo>
                    <a:lnTo>
                      <a:pt x="359229" y="179614"/>
                    </a:lnTo>
                    <a:lnTo>
                      <a:pt x="631372" y="293914"/>
                    </a:lnTo>
                    <a:lnTo>
                      <a:pt x="707572" y="353786"/>
                    </a:lnTo>
                    <a:lnTo>
                      <a:pt x="783772" y="440871"/>
                    </a:lnTo>
                    <a:lnTo>
                      <a:pt x="751114" y="566057"/>
                    </a:lnTo>
                    <a:lnTo>
                      <a:pt x="571500" y="642257"/>
                    </a:lnTo>
                    <a:lnTo>
                      <a:pt x="533400" y="533400"/>
                    </a:lnTo>
                    <a:lnTo>
                      <a:pt x="549729" y="473529"/>
                    </a:lnTo>
                    <a:lnTo>
                      <a:pt x="0" y="299357"/>
                    </a:lnTo>
                    <a:lnTo>
                      <a:pt x="10886" y="185057"/>
                    </a:lnTo>
                    <a:lnTo>
                      <a:pt x="11974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>
                  <a:latin typeface="Arial" panose="020B0604020202020204" pitchFamily="34" charset="0"/>
                  <a:cs typeface="Arial" pitchFamily="34" charset="0"/>
                </a:endParaRPr>
              </a:p>
            </p:txBody>
          </p:sp>
          <p:grpSp>
            <p:nvGrpSpPr>
              <p:cNvPr id="431" name="Google Shape;431;p4"/>
              <p:cNvGrpSpPr/>
              <p:nvPr/>
            </p:nvGrpSpPr>
            <p:grpSpPr>
              <a:xfrm>
                <a:off x="782230" y="2803949"/>
                <a:ext cx="2143826" cy="2807059"/>
                <a:chOff x="461925" y="1036100"/>
                <a:chExt cx="3280225" cy="4295025"/>
              </a:xfrm>
            </p:grpSpPr>
            <p:sp>
              <p:nvSpPr>
                <p:cNvPr id="432" name="Google Shape;432;p4"/>
                <p:cNvSpPr/>
                <p:nvPr/>
              </p:nvSpPr>
              <p:spPr>
                <a:xfrm>
                  <a:off x="617725" y="2474425"/>
                  <a:ext cx="2497150" cy="236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886" h="94611" extrusionOk="0">
                      <a:moveTo>
                        <a:pt x="45069" y="0"/>
                      </a:moveTo>
                      <a:lnTo>
                        <a:pt x="44429" y="160"/>
                      </a:lnTo>
                      <a:lnTo>
                        <a:pt x="43950" y="320"/>
                      </a:lnTo>
                      <a:lnTo>
                        <a:pt x="43471" y="640"/>
                      </a:lnTo>
                      <a:lnTo>
                        <a:pt x="41553" y="3676"/>
                      </a:lnTo>
                      <a:lnTo>
                        <a:pt x="40114" y="6393"/>
                      </a:lnTo>
                      <a:lnTo>
                        <a:pt x="33882" y="8790"/>
                      </a:lnTo>
                      <a:lnTo>
                        <a:pt x="29247" y="10548"/>
                      </a:lnTo>
                      <a:lnTo>
                        <a:pt x="27489" y="11347"/>
                      </a:lnTo>
                      <a:lnTo>
                        <a:pt x="26370" y="11986"/>
                      </a:lnTo>
                      <a:lnTo>
                        <a:pt x="25092" y="12945"/>
                      </a:lnTo>
                      <a:lnTo>
                        <a:pt x="24293" y="13744"/>
                      </a:lnTo>
                      <a:lnTo>
                        <a:pt x="23653" y="14543"/>
                      </a:lnTo>
                      <a:lnTo>
                        <a:pt x="5594" y="33402"/>
                      </a:lnTo>
                      <a:lnTo>
                        <a:pt x="1" y="39475"/>
                      </a:lnTo>
                      <a:lnTo>
                        <a:pt x="18060" y="53059"/>
                      </a:lnTo>
                      <a:lnTo>
                        <a:pt x="31165" y="39954"/>
                      </a:lnTo>
                      <a:lnTo>
                        <a:pt x="32284" y="48105"/>
                      </a:lnTo>
                      <a:lnTo>
                        <a:pt x="32923" y="54337"/>
                      </a:lnTo>
                      <a:lnTo>
                        <a:pt x="33083" y="57054"/>
                      </a:lnTo>
                      <a:lnTo>
                        <a:pt x="33083" y="58972"/>
                      </a:lnTo>
                      <a:lnTo>
                        <a:pt x="34201" y="59771"/>
                      </a:lnTo>
                      <a:lnTo>
                        <a:pt x="36918" y="61529"/>
                      </a:lnTo>
                      <a:lnTo>
                        <a:pt x="38357" y="62808"/>
                      </a:lnTo>
                      <a:lnTo>
                        <a:pt x="39635" y="64086"/>
                      </a:lnTo>
                      <a:lnTo>
                        <a:pt x="40754" y="65365"/>
                      </a:lnTo>
                      <a:lnTo>
                        <a:pt x="41073" y="66004"/>
                      </a:lnTo>
                      <a:lnTo>
                        <a:pt x="41393" y="66643"/>
                      </a:lnTo>
                      <a:lnTo>
                        <a:pt x="41713" y="68081"/>
                      </a:lnTo>
                      <a:lnTo>
                        <a:pt x="42032" y="69680"/>
                      </a:lnTo>
                      <a:lnTo>
                        <a:pt x="42032" y="71597"/>
                      </a:lnTo>
                      <a:lnTo>
                        <a:pt x="41872" y="72556"/>
                      </a:lnTo>
                      <a:lnTo>
                        <a:pt x="41713" y="73515"/>
                      </a:lnTo>
                      <a:lnTo>
                        <a:pt x="41233" y="74474"/>
                      </a:lnTo>
                      <a:lnTo>
                        <a:pt x="40594" y="75433"/>
                      </a:lnTo>
                      <a:lnTo>
                        <a:pt x="39795" y="76392"/>
                      </a:lnTo>
                      <a:lnTo>
                        <a:pt x="38836" y="77351"/>
                      </a:lnTo>
                      <a:lnTo>
                        <a:pt x="37557" y="78310"/>
                      </a:lnTo>
                      <a:lnTo>
                        <a:pt x="35959" y="79109"/>
                      </a:lnTo>
                      <a:lnTo>
                        <a:pt x="34041" y="80068"/>
                      </a:lnTo>
                      <a:lnTo>
                        <a:pt x="31804" y="80707"/>
                      </a:lnTo>
                      <a:lnTo>
                        <a:pt x="30206" y="90296"/>
                      </a:lnTo>
                      <a:lnTo>
                        <a:pt x="32603" y="91414"/>
                      </a:lnTo>
                      <a:lnTo>
                        <a:pt x="34361" y="92213"/>
                      </a:lnTo>
                      <a:lnTo>
                        <a:pt x="35799" y="92693"/>
                      </a:lnTo>
                      <a:lnTo>
                        <a:pt x="39315" y="93172"/>
                      </a:lnTo>
                      <a:lnTo>
                        <a:pt x="46667" y="93971"/>
                      </a:lnTo>
                      <a:lnTo>
                        <a:pt x="50822" y="94291"/>
                      </a:lnTo>
                      <a:lnTo>
                        <a:pt x="54658" y="94451"/>
                      </a:lnTo>
                      <a:lnTo>
                        <a:pt x="58174" y="94611"/>
                      </a:lnTo>
                      <a:lnTo>
                        <a:pt x="60731" y="94451"/>
                      </a:lnTo>
                      <a:lnTo>
                        <a:pt x="65046" y="94131"/>
                      </a:lnTo>
                      <a:lnTo>
                        <a:pt x="69521" y="93652"/>
                      </a:lnTo>
                      <a:lnTo>
                        <a:pt x="73676" y="93172"/>
                      </a:lnTo>
                      <a:lnTo>
                        <a:pt x="75434" y="92693"/>
                      </a:lnTo>
                      <a:lnTo>
                        <a:pt x="76872" y="92373"/>
                      </a:lnTo>
                      <a:lnTo>
                        <a:pt x="79109" y="91255"/>
                      </a:lnTo>
                      <a:lnTo>
                        <a:pt x="80708" y="90296"/>
                      </a:lnTo>
                      <a:lnTo>
                        <a:pt x="82146" y="89177"/>
                      </a:lnTo>
                      <a:lnTo>
                        <a:pt x="82306" y="80547"/>
                      </a:lnTo>
                      <a:lnTo>
                        <a:pt x="82466" y="73036"/>
                      </a:lnTo>
                      <a:lnTo>
                        <a:pt x="82466" y="69680"/>
                      </a:lnTo>
                      <a:lnTo>
                        <a:pt x="82306" y="66643"/>
                      </a:lnTo>
                      <a:lnTo>
                        <a:pt x="81027" y="45388"/>
                      </a:lnTo>
                      <a:lnTo>
                        <a:pt x="83584" y="47945"/>
                      </a:lnTo>
                      <a:lnTo>
                        <a:pt x="89657" y="53219"/>
                      </a:lnTo>
                      <a:lnTo>
                        <a:pt x="89657" y="52420"/>
                      </a:lnTo>
                      <a:lnTo>
                        <a:pt x="89817" y="50662"/>
                      </a:lnTo>
                      <a:lnTo>
                        <a:pt x="90137" y="48264"/>
                      </a:lnTo>
                      <a:lnTo>
                        <a:pt x="90456" y="46986"/>
                      </a:lnTo>
                      <a:lnTo>
                        <a:pt x="90936" y="45707"/>
                      </a:lnTo>
                      <a:lnTo>
                        <a:pt x="91735" y="44109"/>
                      </a:lnTo>
                      <a:lnTo>
                        <a:pt x="92854" y="42191"/>
                      </a:lnTo>
                      <a:lnTo>
                        <a:pt x="95570" y="38036"/>
                      </a:lnTo>
                      <a:lnTo>
                        <a:pt x="98287" y="34361"/>
                      </a:lnTo>
                      <a:lnTo>
                        <a:pt x="99726" y="32603"/>
                      </a:lnTo>
                      <a:lnTo>
                        <a:pt x="99885" y="32283"/>
                      </a:lnTo>
                      <a:lnTo>
                        <a:pt x="99885" y="32123"/>
                      </a:lnTo>
                      <a:lnTo>
                        <a:pt x="98927" y="31644"/>
                      </a:lnTo>
                      <a:lnTo>
                        <a:pt x="98127" y="31004"/>
                      </a:lnTo>
                      <a:lnTo>
                        <a:pt x="97009" y="30205"/>
                      </a:lnTo>
                      <a:lnTo>
                        <a:pt x="95730" y="29087"/>
                      </a:lnTo>
                      <a:lnTo>
                        <a:pt x="94132" y="27488"/>
                      </a:lnTo>
                      <a:lnTo>
                        <a:pt x="79909" y="11827"/>
                      </a:lnTo>
                      <a:lnTo>
                        <a:pt x="66324" y="5594"/>
                      </a:lnTo>
                      <a:lnTo>
                        <a:pt x="65046" y="4315"/>
                      </a:lnTo>
                      <a:lnTo>
                        <a:pt x="64886" y="3676"/>
                      </a:lnTo>
                      <a:lnTo>
                        <a:pt x="64247" y="2238"/>
                      </a:lnTo>
                      <a:lnTo>
                        <a:pt x="63927" y="1439"/>
                      </a:lnTo>
                      <a:lnTo>
                        <a:pt x="63448" y="799"/>
                      </a:lnTo>
                      <a:lnTo>
                        <a:pt x="62968" y="320"/>
                      </a:lnTo>
                      <a:lnTo>
                        <a:pt x="62329" y="160"/>
                      </a:lnTo>
                      <a:lnTo>
                        <a:pt x="62009" y="640"/>
                      </a:lnTo>
                      <a:lnTo>
                        <a:pt x="62489" y="5114"/>
                      </a:lnTo>
                      <a:lnTo>
                        <a:pt x="59932" y="7032"/>
                      </a:lnTo>
                      <a:lnTo>
                        <a:pt x="58014" y="8311"/>
                      </a:lnTo>
                      <a:lnTo>
                        <a:pt x="57215" y="8790"/>
                      </a:lnTo>
                      <a:lnTo>
                        <a:pt x="56575" y="8950"/>
                      </a:lnTo>
                      <a:lnTo>
                        <a:pt x="56096" y="8790"/>
                      </a:lnTo>
                      <a:lnTo>
                        <a:pt x="55297" y="8630"/>
                      </a:lnTo>
                      <a:lnTo>
                        <a:pt x="53219" y="7671"/>
                      </a:lnTo>
                      <a:lnTo>
                        <a:pt x="50982" y="6713"/>
                      </a:lnTo>
                      <a:lnTo>
                        <a:pt x="49224" y="6073"/>
                      </a:lnTo>
                      <a:lnTo>
                        <a:pt x="47945" y="5594"/>
                      </a:lnTo>
                      <a:lnTo>
                        <a:pt x="46667" y="4955"/>
                      </a:lnTo>
                      <a:lnTo>
                        <a:pt x="45708" y="4156"/>
                      </a:lnTo>
                      <a:lnTo>
                        <a:pt x="45388" y="3836"/>
                      </a:lnTo>
                      <a:lnTo>
                        <a:pt x="45229" y="3516"/>
                      </a:lnTo>
                      <a:lnTo>
                        <a:pt x="45069" y="2557"/>
                      </a:lnTo>
                      <a:lnTo>
                        <a:pt x="45069" y="1439"/>
                      </a:lnTo>
                      <a:lnTo>
                        <a:pt x="45069" y="0"/>
                      </a:lnTo>
                      <a:close/>
                    </a:path>
                  </a:pathLst>
                </a:custGeom>
                <a:solidFill>
                  <a:srgbClr val="3BD3E3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33" name="Google Shape;433;p4"/>
                <p:cNvSpPr/>
                <p:nvPr/>
              </p:nvSpPr>
              <p:spPr>
                <a:xfrm>
                  <a:off x="1808350" y="1535500"/>
                  <a:ext cx="203800" cy="13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52" h="5275" extrusionOk="0">
                      <a:moveTo>
                        <a:pt x="6393" y="1"/>
                      </a:moveTo>
                      <a:lnTo>
                        <a:pt x="5115" y="161"/>
                      </a:lnTo>
                      <a:lnTo>
                        <a:pt x="3996" y="480"/>
                      </a:lnTo>
                      <a:lnTo>
                        <a:pt x="3037" y="960"/>
                      </a:lnTo>
                      <a:lnTo>
                        <a:pt x="1919" y="1759"/>
                      </a:lnTo>
                      <a:lnTo>
                        <a:pt x="1120" y="2558"/>
                      </a:lnTo>
                      <a:lnTo>
                        <a:pt x="480" y="3677"/>
                      </a:lnTo>
                      <a:lnTo>
                        <a:pt x="1" y="4635"/>
                      </a:lnTo>
                      <a:lnTo>
                        <a:pt x="1" y="5115"/>
                      </a:lnTo>
                      <a:lnTo>
                        <a:pt x="161" y="5275"/>
                      </a:lnTo>
                      <a:lnTo>
                        <a:pt x="640" y="5275"/>
                      </a:lnTo>
                      <a:lnTo>
                        <a:pt x="800" y="4955"/>
                      </a:lnTo>
                      <a:lnTo>
                        <a:pt x="1279" y="3996"/>
                      </a:lnTo>
                      <a:lnTo>
                        <a:pt x="1919" y="3197"/>
                      </a:lnTo>
                      <a:lnTo>
                        <a:pt x="2718" y="2398"/>
                      </a:lnTo>
                      <a:lnTo>
                        <a:pt x="3517" y="1759"/>
                      </a:lnTo>
                      <a:lnTo>
                        <a:pt x="4476" y="1279"/>
                      </a:lnTo>
                      <a:lnTo>
                        <a:pt x="5435" y="960"/>
                      </a:lnTo>
                      <a:lnTo>
                        <a:pt x="7832" y="960"/>
                      </a:lnTo>
                      <a:lnTo>
                        <a:pt x="7992" y="800"/>
                      </a:lnTo>
                      <a:lnTo>
                        <a:pt x="8151" y="480"/>
                      </a:lnTo>
                      <a:lnTo>
                        <a:pt x="7992" y="161"/>
                      </a:lnTo>
                      <a:lnTo>
                        <a:pt x="767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34" name="Google Shape;434;p4"/>
                <p:cNvSpPr/>
                <p:nvPr/>
              </p:nvSpPr>
              <p:spPr>
                <a:xfrm>
                  <a:off x="2159950" y="1511525"/>
                  <a:ext cx="143850" cy="59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54" h="2399" extrusionOk="0">
                      <a:moveTo>
                        <a:pt x="959" y="1"/>
                      </a:moveTo>
                      <a:lnTo>
                        <a:pt x="320" y="161"/>
                      </a:lnTo>
                      <a:lnTo>
                        <a:pt x="1" y="480"/>
                      </a:lnTo>
                      <a:lnTo>
                        <a:pt x="1" y="800"/>
                      </a:lnTo>
                      <a:lnTo>
                        <a:pt x="160" y="1120"/>
                      </a:lnTo>
                      <a:lnTo>
                        <a:pt x="480" y="1120"/>
                      </a:lnTo>
                      <a:lnTo>
                        <a:pt x="1759" y="960"/>
                      </a:lnTo>
                      <a:lnTo>
                        <a:pt x="2877" y="1120"/>
                      </a:lnTo>
                      <a:lnTo>
                        <a:pt x="3996" y="1599"/>
                      </a:lnTo>
                      <a:lnTo>
                        <a:pt x="4955" y="2238"/>
                      </a:lnTo>
                      <a:lnTo>
                        <a:pt x="5274" y="2398"/>
                      </a:lnTo>
                      <a:lnTo>
                        <a:pt x="5594" y="2238"/>
                      </a:lnTo>
                      <a:lnTo>
                        <a:pt x="5754" y="1919"/>
                      </a:lnTo>
                      <a:lnTo>
                        <a:pt x="5594" y="1599"/>
                      </a:lnTo>
                      <a:lnTo>
                        <a:pt x="5115" y="1120"/>
                      </a:lnTo>
                      <a:lnTo>
                        <a:pt x="4475" y="640"/>
                      </a:lnTo>
                      <a:lnTo>
                        <a:pt x="3037" y="161"/>
                      </a:lnTo>
                      <a:lnTo>
                        <a:pt x="175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35" name="Google Shape;435;p4"/>
                <p:cNvSpPr/>
                <p:nvPr/>
              </p:nvSpPr>
              <p:spPr>
                <a:xfrm>
                  <a:off x="1916225" y="1635400"/>
                  <a:ext cx="71950" cy="1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78" h="5115" extrusionOk="0">
                      <a:moveTo>
                        <a:pt x="1679" y="1319"/>
                      </a:moveTo>
                      <a:lnTo>
                        <a:pt x="1759" y="1439"/>
                      </a:lnTo>
                      <a:lnTo>
                        <a:pt x="1799" y="1598"/>
                      </a:lnTo>
                      <a:lnTo>
                        <a:pt x="1741" y="1598"/>
                      </a:lnTo>
                      <a:lnTo>
                        <a:pt x="1679" y="1319"/>
                      </a:lnTo>
                      <a:close/>
                      <a:moveTo>
                        <a:pt x="1120" y="0"/>
                      </a:moveTo>
                      <a:lnTo>
                        <a:pt x="800" y="160"/>
                      </a:lnTo>
                      <a:lnTo>
                        <a:pt x="480" y="320"/>
                      </a:lnTo>
                      <a:lnTo>
                        <a:pt x="161" y="1119"/>
                      </a:lnTo>
                      <a:lnTo>
                        <a:pt x="1" y="2078"/>
                      </a:lnTo>
                      <a:lnTo>
                        <a:pt x="161" y="3037"/>
                      </a:lnTo>
                      <a:lnTo>
                        <a:pt x="320" y="3996"/>
                      </a:lnTo>
                      <a:lnTo>
                        <a:pt x="640" y="4795"/>
                      </a:lnTo>
                      <a:lnTo>
                        <a:pt x="960" y="5114"/>
                      </a:lnTo>
                      <a:lnTo>
                        <a:pt x="1247" y="5018"/>
                      </a:lnTo>
                      <a:lnTo>
                        <a:pt x="1247" y="5018"/>
                      </a:lnTo>
                      <a:lnTo>
                        <a:pt x="1439" y="5114"/>
                      </a:lnTo>
                      <a:lnTo>
                        <a:pt x="1919" y="5114"/>
                      </a:lnTo>
                      <a:lnTo>
                        <a:pt x="2238" y="4954"/>
                      </a:lnTo>
                      <a:lnTo>
                        <a:pt x="2558" y="4635"/>
                      </a:lnTo>
                      <a:lnTo>
                        <a:pt x="2878" y="3996"/>
                      </a:lnTo>
                      <a:lnTo>
                        <a:pt x="2878" y="3197"/>
                      </a:lnTo>
                      <a:lnTo>
                        <a:pt x="2878" y="2238"/>
                      </a:lnTo>
                      <a:lnTo>
                        <a:pt x="2718" y="1439"/>
                      </a:lnTo>
                      <a:lnTo>
                        <a:pt x="2398" y="639"/>
                      </a:lnTo>
                      <a:lnTo>
                        <a:pt x="2238" y="320"/>
                      </a:lnTo>
                      <a:lnTo>
                        <a:pt x="1919" y="160"/>
                      </a:lnTo>
                      <a:lnTo>
                        <a:pt x="143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36" name="Google Shape;436;p4"/>
                <p:cNvSpPr/>
                <p:nvPr/>
              </p:nvSpPr>
              <p:spPr>
                <a:xfrm>
                  <a:off x="2215875" y="1591450"/>
                  <a:ext cx="67950" cy="1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8" h="5115" extrusionOk="0">
                      <a:moveTo>
                        <a:pt x="1546" y="1439"/>
                      </a:moveTo>
                      <a:lnTo>
                        <a:pt x="1599" y="1598"/>
                      </a:lnTo>
                      <a:lnTo>
                        <a:pt x="1581" y="1598"/>
                      </a:lnTo>
                      <a:lnTo>
                        <a:pt x="1546" y="1439"/>
                      </a:lnTo>
                      <a:close/>
                      <a:moveTo>
                        <a:pt x="960" y="0"/>
                      </a:moveTo>
                      <a:lnTo>
                        <a:pt x="640" y="160"/>
                      </a:lnTo>
                      <a:lnTo>
                        <a:pt x="321" y="480"/>
                      </a:lnTo>
                      <a:lnTo>
                        <a:pt x="1" y="1119"/>
                      </a:lnTo>
                      <a:lnTo>
                        <a:pt x="1" y="2078"/>
                      </a:lnTo>
                      <a:lnTo>
                        <a:pt x="1" y="3037"/>
                      </a:lnTo>
                      <a:lnTo>
                        <a:pt x="161" y="3996"/>
                      </a:lnTo>
                      <a:lnTo>
                        <a:pt x="640" y="4955"/>
                      </a:lnTo>
                      <a:lnTo>
                        <a:pt x="800" y="5114"/>
                      </a:lnTo>
                      <a:lnTo>
                        <a:pt x="1280" y="5114"/>
                      </a:lnTo>
                      <a:lnTo>
                        <a:pt x="1302" y="5069"/>
                      </a:lnTo>
                      <a:lnTo>
                        <a:pt x="1439" y="5114"/>
                      </a:lnTo>
                      <a:lnTo>
                        <a:pt x="1759" y="5114"/>
                      </a:lnTo>
                      <a:lnTo>
                        <a:pt x="2079" y="4955"/>
                      </a:lnTo>
                      <a:lnTo>
                        <a:pt x="2398" y="4795"/>
                      </a:lnTo>
                      <a:lnTo>
                        <a:pt x="2718" y="3996"/>
                      </a:lnTo>
                      <a:lnTo>
                        <a:pt x="2718" y="3197"/>
                      </a:lnTo>
                      <a:lnTo>
                        <a:pt x="2718" y="2397"/>
                      </a:lnTo>
                      <a:lnTo>
                        <a:pt x="2558" y="1598"/>
                      </a:lnTo>
                      <a:lnTo>
                        <a:pt x="2238" y="799"/>
                      </a:lnTo>
                      <a:lnTo>
                        <a:pt x="2079" y="480"/>
                      </a:lnTo>
                      <a:lnTo>
                        <a:pt x="1759" y="160"/>
                      </a:lnTo>
                      <a:lnTo>
                        <a:pt x="128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37" name="Google Shape;437;p4"/>
                <p:cNvSpPr/>
                <p:nvPr/>
              </p:nvSpPr>
              <p:spPr>
                <a:xfrm>
                  <a:off x="1832325" y="1451600"/>
                  <a:ext cx="623300" cy="827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932" h="33083" extrusionOk="0">
                      <a:moveTo>
                        <a:pt x="17900" y="1"/>
                      </a:moveTo>
                      <a:lnTo>
                        <a:pt x="17580" y="161"/>
                      </a:lnTo>
                      <a:lnTo>
                        <a:pt x="17421" y="480"/>
                      </a:lnTo>
                      <a:lnTo>
                        <a:pt x="17900" y="3037"/>
                      </a:lnTo>
                      <a:lnTo>
                        <a:pt x="18379" y="5594"/>
                      </a:lnTo>
                      <a:lnTo>
                        <a:pt x="19179" y="7991"/>
                      </a:lnTo>
                      <a:lnTo>
                        <a:pt x="20137" y="10389"/>
                      </a:lnTo>
                      <a:lnTo>
                        <a:pt x="21256" y="12786"/>
                      </a:lnTo>
                      <a:lnTo>
                        <a:pt x="22535" y="15183"/>
                      </a:lnTo>
                      <a:lnTo>
                        <a:pt x="23014" y="16302"/>
                      </a:lnTo>
                      <a:lnTo>
                        <a:pt x="23494" y="17580"/>
                      </a:lnTo>
                      <a:lnTo>
                        <a:pt x="23813" y="18859"/>
                      </a:lnTo>
                      <a:lnTo>
                        <a:pt x="23973" y="20137"/>
                      </a:lnTo>
                      <a:lnTo>
                        <a:pt x="23973" y="21416"/>
                      </a:lnTo>
                      <a:lnTo>
                        <a:pt x="23813" y="22535"/>
                      </a:lnTo>
                      <a:lnTo>
                        <a:pt x="23494" y="23813"/>
                      </a:lnTo>
                      <a:lnTo>
                        <a:pt x="23014" y="24932"/>
                      </a:lnTo>
                      <a:lnTo>
                        <a:pt x="22535" y="26051"/>
                      </a:lnTo>
                      <a:lnTo>
                        <a:pt x="21895" y="27009"/>
                      </a:lnTo>
                      <a:lnTo>
                        <a:pt x="21096" y="27968"/>
                      </a:lnTo>
                      <a:lnTo>
                        <a:pt x="20137" y="28927"/>
                      </a:lnTo>
                      <a:lnTo>
                        <a:pt x="19179" y="29726"/>
                      </a:lnTo>
                      <a:lnTo>
                        <a:pt x="18060" y="30366"/>
                      </a:lnTo>
                      <a:lnTo>
                        <a:pt x="16941" y="30845"/>
                      </a:lnTo>
                      <a:lnTo>
                        <a:pt x="15822" y="31324"/>
                      </a:lnTo>
                      <a:lnTo>
                        <a:pt x="14704" y="31644"/>
                      </a:lnTo>
                      <a:lnTo>
                        <a:pt x="13425" y="31804"/>
                      </a:lnTo>
                      <a:lnTo>
                        <a:pt x="10868" y="31964"/>
                      </a:lnTo>
                      <a:lnTo>
                        <a:pt x="8151" y="32124"/>
                      </a:lnTo>
                      <a:lnTo>
                        <a:pt x="6873" y="31964"/>
                      </a:lnTo>
                      <a:lnTo>
                        <a:pt x="5594" y="31804"/>
                      </a:lnTo>
                      <a:lnTo>
                        <a:pt x="4316" y="31644"/>
                      </a:lnTo>
                      <a:lnTo>
                        <a:pt x="3037" y="31165"/>
                      </a:lnTo>
                      <a:lnTo>
                        <a:pt x="1918" y="30685"/>
                      </a:lnTo>
                      <a:lnTo>
                        <a:pt x="800" y="29886"/>
                      </a:lnTo>
                      <a:lnTo>
                        <a:pt x="480" y="29726"/>
                      </a:lnTo>
                      <a:lnTo>
                        <a:pt x="161" y="29886"/>
                      </a:lnTo>
                      <a:lnTo>
                        <a:pt x="1" y="30206"/>
                      </a:lnTo>
                      <a:lnTo>
                        <a:pt x="161" y="30525"/>
                      </a:lnTo>
                      <a:lnTo>
                        <a:pt x="1119" y="31165"/>
                      </a:lnTo>
                      <a:lnTo>
                        <a:pt x="2078" y="31804"/>
                      </a:lnTo>
                      <a:lnTo>
                        <a:pt x="3197" y="32283"/>
                      </a:lnTo>
                      <a:lnTo>
                        <a:pt x="4316" y="32603"/>
                      </a:lnTo>
                      <a:lnTo>
                        <a:pt x="6713" y="32923"/>
                      </a:lnTo>
                      <a:lnTo>
                        <a:pt x="8950" y="33082"/>
                      </a:lnTo>
                      <a:lnTo>
                        <a:pt x="11667" y="32923"/>
                      </a:lnTo>
                      <a:lnTo>
                        <a:pt x="14224" y="32603"/>
                      </a:lnTo>
                      <a:lnTo>
                        <a:pt x="15503" y="32283"/>
                      </a:lnTo>
                      <a:lnTo>
                        <a:pt x="16781" y="31964"/>
                      </a:lnTo>
                      <a:lnTo>
                        <a:pt x="17900" y="31484"/>
                      </a:lnTo>
                      <a:lnTo>
                        <a:pt x="19179" y="30845"/>
                      </a:lnTo>
                      <a:lnTo>
                        <a:pt x="20137" y="30206"/>
                      </a:lnTo>
                      <a:lnTo>
                        <a:pt x="21096" y="29407"/>
                      </a:lnTo>
                      <a:lnTo>
                        <a:pt x="21895" y="28448"/>
                      </a:lnTo>
                      <a:lnTo>
                        <a:pt x="22694" y="27489"/>
                      </a:lnTo>
                      <a:lnTo>
                        <a:pt x="23334" y="26530"/>
                      </a:lnTo>
                      <a:lnTo>
                        <a:pt x="23973" y="25411"/>
                      </a:lnTo>
                      <a:lnTo>
                        <a:pt x="24293" y="24293"/>
                      </a:lnTo>
                      <a:lnTo>
                        <a:pt x="24612" y="23174"/>
                      </a:lnTo>
                      <a:lnTo>
                        <a:pt x="24932" y="21895"/>
                      </a:lnTo>
                      <a:lnTo>
                        <a:pt x="24932" y="20617"/>
                      </a:lnTo>
                      <a:lnTo>
                        <a:pt x="24932" y="19338"/>
                      </a:lnTo>
                      <a:lnTo>
                        <a:pt x="24612" y="18060"/>
                      </a:lnTo>
                      <a:lnTo>
                        <a:pt x="24293" y="16781"/>
                      </a:lnTo>
                      <a:lnTo>
                        <a:pt x="23813" y="15503"/>
                      </a:lnTo>
                      <a:lnTo>
                        <a:pt x="22535" y="13106"/>
                      </a:lnTo>
                      <a:lnTo>
                        <a:pt x="21096" y="10069"/>
                      </a:lnTo>
                      <a:lnTo>
                        <a:pt x="19818" y="7033"/>
                      </a:lnTo>
                      <a:lnTo>
                        <a:pt x="19019" y="3836"/>
                      </a:lnTo>
                      <a:lnTo>
                        <a:pt x="18379" y="480"/>
                      </a:lnTo>
                      <a:lnTo>
                        <a:pt x="18220" y="161"/>
                      </a:lnTo>
                      <a:lnTo>
                        <a:pt x="1790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38" name="Google Shape;438;p4"/>
                <p:cNvSpPr/>
                <p:nvPr/>
              </p:nvSpPr>
              <p:spPr>
                <a:xfrm>
                  <a:off x="2139975" y="2250675"/>
                  <a:ext cx="47975" cy="351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9" h="14065" extrusionOk="0">
                      <a:moveTo>
                        <a:pt x="480" y="1"/>
                      </a:moveTo>
                      <a:lnTo>
                        <a:pt x="160" y="161"/>
                      </a:lnTo>
                      <a:lnTo>
                        <a:pt x="0" y="480"/>
                      </a:lnTo>
                      <a:lnTo>
                        <a:pt x="160" y="3836"/>
                      </a:lnTo>
                      <a:lnTo>
                        <a:pt x="320" y="7192"/>
                      </a:lnTo>
                      <a:lnTo>
                        <a:pt x="640" y="10389"/>
                      </a:lnTo>
                      <a:lnTo>
                        <a:pt x="959" y="13745"/>
                      </a:lnTo>
                      <a:lnTo>
                        <a:pt x="1119" y="14064"/>
                      </a:lnTo>
                      <a:lnTo>
                        <a:pt x="1599" y="14064"/>
                      </a:lnTo>
                      <a:lnTo>
                        <a:pt x="1758" y="13905"/>
                      </a:lnTo>
                      <a:lnTo>
                        <a:pt x="1918" y="13425"/>
                      </a:lnTo>
                      <a:lnTo>
                        <a:pt x="1599" y="10229"/>
                      </a:lnTo>
                      <a:lnTo>
                        <a:pt x="1279" y="7033"/>
                      </a:lnTo>
                      <a:lnTo>
                        <a:pt x="1119" y="3676"/>
                      </a:lnTo>
                      <a:lnTo>
                        <a:pt x="959" y="480"/>
                      </a:lnTo>
                      <a:lnTo>
                        <a:pt x="800" y="161"/>
                      </a:lnTo>
                      <a:lnTo>
                        <a:pt x="48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39" name="Google Shape;439;p4"/>
                <p:cNvSpPr/>
                <p:nvPr/>
              </p:nvSpPr>
              <p:spPr>
                <a:xfrm>
                  <a:off x="1492725" y="1815175"/>
                  <a:ext cx="239750" cy="283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90" h="11348" extrusionOk="0">
                      <a:moveTo>
                        <a:pt x="2877" y="1"/>
                      </a:moveTo>
                      <a:lnTo>
                        <a:pt x="2238" y="321"/>
                      </a:lnTo>
                      <a:lnTo>
                        <a:pt x="1758" y="640"/>
                      </a:lnTo>
                      <a:lnTo>
                        <a:pt x="1439" y="960"/>
                      </a:lnTo>
                      <a:lnTo>
                        <a:pt x="640" y="1919"/>
                      </a:lnTo>
                      <a:lnTo>
                        <a:pt x="320" y="3037"/>
                      </a:lnTo>
                      <a:lnTo>
                        <a:pt x="0" y="4156"/>
                      </a:lnTo>
                      <a:lnTo>
                        <a:pt x="0" y="5275"/>
                      </a:lnTo>
                      <a:lnTo>
                        <a:pt x="160" y="6393"/>
                      </a:lnTo>
                      <a:lnTo>
                        <a:pt x="480" y="7512"/>
                      </a:lnTo>
                      <a:lnTo>
                        <a:pt x="959" y="8471"/>
                      </a:lnTo>
                      <a:lnTo>
                        <a:pt x="1599" y="9270"/>
                      </a:lnTo>
                      <a:lnTo>
                        <a:pt x="2398" y="10069"/>
                      </a:lnTo>
                      <a:lnTo>
                        <a:pt x="3357" y="10708"/>
                      </a:lnTo>
                      <a:lnTo>
                        <a:pt x="4475" y="11028"/>
                      </a:lnTo>
                      <a:lnTo>
                        <a:pt x="5754" y="11348"/>
                      </a:lnTo>
                      <a:lnTo>
                        <a:pt x="6872" y="11348"/>
                      </a:lnTo>
                      <a:lnTo>
                        <a:pt x="8151" y="11028"/>
                      </a:lnTo>
                      <a:lnTo>
                        <a:pt x="9429" y="10549"/>
                      </a:lnTo>
                      <a:lnTo>
                        <a:pt x="9589" y="10229"/>
                      </a:lnTo>
                      <a:lnTo>
                        <a:pt x="9589" y="9909"/>
                      </a:lnTo>
                      <a:lnTo>
                        <a:pt x="9270" y="9590"/>
                      </a:lnTo>
                      <a:lnTo>
                        <a:pt x="8790" y="9750"/>
                      </a:lnTo>
                      <a:lnTo>
                        <a:pt x="7991" y="10069"/>
                      </a:lnTo>
                      <a:lnTo>
                        <a:pt x="7192" y="10229"/>
                      </a:lnTo>
                      <a:lnTo>
                        <a:pt x="6233" y="10389"/>
                      </a:lnTo>
                      <a:lnTo>
                        <a:pt x="5434" y="10229"/>
                      </a:lnTo>
                      <a:lnTo>
                        <a:pt x="4475" y="10069"/>
                      </a:lnTo>
                      <a:lnTo>
                        <a:pt x="3676" y="9750"/>
                      </a:lnTo>
                      <a:lnTo>
                        <a:pt x="2877" y="9270"/>
                      </a:lnTo>
                      <a:lnTo>
                        <a:pt x="2238" y="8631"/>
                      </a:lnTo>
                      <a:lnTo>
                        <a:pt x="1758" y="7832"/>
                      </a:lnTo>
                      <a:lnTo>
                        <a:pt x="1279" y="7033"/>
                      </a:lnTo>
                      <a:lnTo>
                        <a:pt x="959" y="6234"/>
                      </a:lnTo>
                      <a:lnTo>
                        <a:pt x="959" y="5275"/>
                      </a:lnTo>
                      <a:lnTo>
                        <a:pt x="959" y="4316"/>
                      </a:lnTo>
                      <a:lnTo>
                        <a:pt x="1119" y="3357"/>
                      </a:lnTo>
                      <a:lnTo>
                        <a:pt x="1439" y="2558"/>
                      </a:lnTo>
                      <a:lnTo>
                        <a:pt x="1918" y="1759"/>
                      </a:lnTo>
                      <a:lnTo>
                        <a:pt x="2557" y="1279"/>
                      </a:lnTo>
                      <a:lnTo>
                        <a:pt x="3037" y="960"/>
                      </a:lnTo>
                      <a:lnTo>
                        <a:pt x="3676" y="960"/>
                      </a:lnTo>
                      <a:lnTo>
                        <a:pt x="4156" y="1120"/>
                      </a:lnTo>
                      <a:lnTo>
                        <a:pt x="4795" y="1279"/>
                      </a:lnTo>
                      <a:lnTo>
                        <a:pt x="5274" y="1599"/>
                      </a:lnTo>
                      <a:lnTo>
                        <a:pt x="6393" y="2398"/>
                      </a:lnTo>
                      <a:lnTo>
                        <a:pt x="6713" y="2558"/>
                      </a:lnTo>
                      <a:lnTo>
                        <a:pt x="7032" y="2398"/>
                      </a:lnTo>
                      <a:lnTo>
                        <a:pt x="7192" y="2078"/>
                      </a:lnTo>
                      <a:lnTo>
                        <a:pt x="7032" y="1759"/>
                      </a:lnTo>
                      <a:lnTo>
                        <a:pt x="5914" y="960"/>
                      </a:lnTo>
                      <a:lnTo>
                        <a:pt x="4795" y="321"/>
                      </a:lnTo>
                      <a:lnTo>
                        <a:pt x="4156" y="161"/>
                      </a:lnTo>
                      <a:lnTo>
                        <a:pt x="3516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40" name="Google Shape;440;p4"/>
                <p:cNvSpPr/>
                <p:nvPr/>
              </p:nvSpPr>
              <p:spPr>
                <a:xfrm>
                  <a:off x="1708475" y="2050900"/>
                  <a:ext cx="55950" cy="531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8" h="21257" extrusionOk="0">
                      <a:moveTo>
                        <a:pt x="480" y="1"/>
                      </a:moveTo>
                      <a:lnTo>
                        <a:pt x="160" y="161"/>
                      </a:lnTo>
                      <a:lnTo>
                        <a:pt x="0" y="480"/>
                      </a:lnTo>
                      <a:lnTo>
                        <a:pt x="799" y="5594"/>
                      </a:lnTo>
                      <a:lnTo>
                        <a:pt x="1119" y="10709"/>
                      </a:lnTo>
                      <a:lnTo>
                        <a:pt x="1279" y="15823"/>
                      </a:lnTo>
                      <a:lnTo>
                        <a:pt x="1279" y="20937"/>
                      </a:lnTo>
                      <a:lnTo>
                        <a:pt x="1439" y="21256"/>
                      </a:lnTo>
                      <a:lnTo>
                        <a:pt x="2078" y="21256"/>
                      </a:lnTo>
                      <a:lnTo>
                        <a:pt x="2238" y="20937"/>
                      </a:lnTo>
                      <a:lnTo>
                        <a:pt x="2238" y="15663"/>
                      </a:lnTo>
                      <a:lnTo>
                        <a:pt x="2078" y="10549"/>
                      </a:lnTo>
                      <a:lnTo>
                        <a:pt x="1599" y="5435"/>
                      </a:lnTo>
                      <a:lnTo>
                        <a:pt x="959" y="321"/>
                      </a:lnTo>
                      <a:lnTo>
                        <a:pt x="79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41" name="Google Shape;441;p4"/>
                <p:cNvSpPr/>
                <p:nvPr/>
              </p:nvSpPr>
              <p:spPr>
                <a:xfrm>
                  <a:off x="1296950" y="1036100"/>
                  <a:ext cx="1078775" cy="859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151" h="34361" extrusionOk="0">
                      <a:moveTo>
                        <a:pt x="28927" y="0"/>
                      </a:moveTo>
                      <a:lnTo>
                        <a:pt x="28448" y="160"/>
                      </a:lnTo>
                      <a:lnTo>
                        <a:pt x="27808" y="479"/>
                      </a:lnTo>
                      <a:lnTo>
                        <a:pt x="27489" y="799"/>
                      </a:lnTo>
                      <a:lnTo>
                        <a:pt x="27169" y="1279"/>
                      </a:lnTo>
                      <a:lnTo>
                        <a:pt x="27009" y="1758"/>
                      </a:lnTo>
                      <a:lnTo>
                        <a:pt x="27009" y="2397"/>
                      </a:lnTo>
                      <a:lnTo>
                        <a:pt x="27169" y="2877"/>
                      </a:lnTo>
                      <a:lnTo>
                        <a:pt x="27236" y="3112"/>
                      </a:lnTo>
                      <a:lnTo>
                        <a:pt x="27236" y="3112"/>
                      </a:lnTo>
                      <a:lnTo>
                        <a:pt x="26530" y="2877"/>
                      </a:lnTo>
                      <a:lnTo>
                        <a:pt x="25091" y="2397"/>
                      </a:lnTo>
                      <a:lnTo>
                        <a:pt x="23493" y="2237"/>
                      </a:lnTo>
                      <a:lnTo>
                        <a:pt x="22055" y="2078"/>
                      </a:lnTo>
                      <a:lnTo>
                        <a:pt x="20457" y="1918"/>
                      </a:lnTo>
                      <a:lnTo>
                        <a:pt x="19018" y="1918"/>
                      </a:lnTo>
                      <a:lnTo>
                        <a:pt x="17420" y="2078"/>
                      </a:lnTo>
                      <a:lnTo>
                        <a:pt x="15822" y="2397"/>
                      </a:lnTo>
                      <a:lnTo>
                        <a:pt x="14863" y="2557"/>
                      </a:lnTo>
                      <a:lnTo>
                        <a:pt x="13745" y="3036"/>
                      </a:lnTo>
                      <a:lnTo>
                        <a:pt x="12945" y="3516"/>
                      </a:lnTo>
                      <a:lnTo>
                        <a:pt x="12466" y="3995"/>
                      </a:lnTo>
                      <a:lnTo>
                        <a:pt x="12146" y="4475"/>
                      </a:lnTo>
                      <a:lnTo>
                        <a:pt x="11987" y="4954"/>
                      </a:lnTo>
                      <a:lnTo>
                        <a:pt x="11827" y="5594"/>
                      </a:lnTo>
                      <a:lnTo>
                        <a:pt x="11987" y="6233"/>
                      </a:lnTo>
                      <a:lnTo>
                        <a:pt x="12146" y="6872"/>
                      </a:lnTo>
                      <a:lnTo>
                        <a:pt x="12786" y="7991"/>
                      </a:lnTo>
                      <a:lnTo>
                        <a:pt x="13031" y="8285"/>
                      </a:lnTo>
                      <a:lnTo>
                        <a:pt x="13031" y="8285"/>
                      </a:lnTo>
                      <a:lnTo>
                        <a:pt x="11827" y="8470"/>
                      </a:lnTo>
                      <a:lnTo>
                        <a:pt x="9749" y="8950"/>
                      </a:lnTo>
                      <a:lnTo>
                        <a:pt x="8151" y="9429"/>
                      </a:lnTo>
                      <a:lnTo>
                        <a:pt x="7352" y="9749"/>
                      </a:lnTo>
                      <a:lnTo>
                        <a:pt x="6872" y="10228"/>
                      </a:lnTo>
                      <a:lnTo>
                        <a:pt x="6553" y="10867"/>
                      </a:lnTo>
                      <a:lnTo>
                        <a:pt x="6553" y="11666"/>
                      </a:lnTo>
                      <a:lnTo>
                        <a:pt x="6553" y="13744"/>
                      </a:lnTo>
                      <a:lnTo>
                        <a:pt x="6233" y="15822"/>
                      </a:lnTo>
                      <a:lnTo>
                        <a:pt x="6073" y="16781"/>
                      </a:lnTo>
                      <a:lnTo>
                        <a:pt x="5754" y="17739"/>
                      </a:lnTo>
                      <a:lnTo>
                        <a:pt x="5115" y="18698"/>
                      </a:lnTo>
                      <a:lnTo>
                        <a:pt x="4635" y="19497"/>
                      </a:lnTo>
                      <a:lnTo>
                        <a:pt x="3197" y="20776"/>
                      </a:lnTo>
                      <a:lnTo>
                        <a:pt x="1758" y="21895"/>
                      </a:lnTo>
                      <a:lnTo>
                        <a:pt x="959" y="22374"/>
                      </a:lnTo>
                      <a:lnTo>
                        <a:pt x="480" y="23173"/>
                      </a:lnTo>
                      <a:lnTo>
                        <a:pt x="160" y="23812"/>
                      </a:lnTo>
                      <a:lnTo>
                        <a:pt x="0" y="24611"/>
                      </a:lnTo>
                      <a:lnTo>
                        <a:pt x="160" y="25570"/>
                      </a:lnTo>
                      <a:lnTo>
                        <a:pt x="480" y="26369"/>
                      </a:lnTo>
                      <a:lnTo>
                        <a:pt x="1439" y="27968"/>
                      </a:lnTo>
                      <a:lnTo>
                        <a:pt x="2398" y="29406"/>
                      </a:lnTo>
                      <a:lnTo>
                        <a:pt x="3676" y="30844"/>
                      </a:lnTo>
                      <a:lnTo>
                        <a:pt x="5115" y="32283"/>
                      </a:lnTo>
                      <a:lnTo>
                        <a:pt x="6713" y="33401"/>
                      </a:lnTo>
                      <a:lnTo>
                        <a:pt x="8471" y="34360"/>
                      </a:lnTo>
                      <a:lnTo>
                        <a:pt x="8950" y="34360"/>
                      </a:lnTo>
                      <a:lnTo>
                        <a:pt x="9110" y="34041"/>
                      </a:lnTo>
                      <a:lnTo>
                        <a:pt x="9270" y="33721"/>
                      </a:lnTo>
                      <a:lnTo>
                        <a:pt x="8950" y="33401"/>
                      </a:lnTo>
                      <a:lnTo>
                        <a:pt x="7512" y="32762"/>
                      </a:lnTo>
                      <a:lnTo>
                        <a:pt x="6233" y="31803"/>
                      </a:lnTo>
                      <a:lnTo>
                        <a:pt x="4955" y="30844"/>
                      </a:lnTo>
                      <a:lnTo>
                        <a:pt x="3836" y="29726"/>
                      </a:lnTo>
                      <a:lnTo>
                        <a:pt x="2877" y="28447"/>
                      </a:lnTo>
                      <a:lnTo>
                        <a:pt x="1918" y="27009"/>
                      </a:lnTo>
                      <a:lnTo>
                        <a:pt x="1599" y="26210"/>
                      </a:lnTo>
                      <a:lnTo>
                        <a:pt x="1119" y="25251"/>
                      </a:lnTo>
                      <a:lnTo>
                        <a:pt x="959" y="24452"/>
                      </a:lnTo>
                      <a:lnTo>
                        <a:pt x="1119" y="23972"/>
                      </a:lnTo>
                      <a:lnTo>
                        <a:pt x="1279" y="23493"/>
                      </a:lnTo>
                      <a:lnTo>
                        <a:pt x="1918" y="23013"/>
                      </a:lnTo>
                      <a:lnTo>
                        <a:pt x="2557" y="22534"/>
                      </a:lnTo>
                      <a:lnTo>
                        <a:pt x="3836" y="21575"/>
                      </a:lnTo>
                      <a:lnTo>
                        <a:pt x="5115" y="20456"/>
                      </a:lnTo>
                      <a:lnTo>
                        <a:pt x="6073" y="19018"/>
                      </a:lnTo>
                      <a:lnTo>
                        <a:pt x="6713" y="17580"/>
                      </a:lnTo>
                      <a:lnTo>
                        <a:pt x="7192" y="16141"/>
                      </a:lnTo>
                      <a:lnTo>
                        <a:pt x="7512" y="14543"/>
                      </a:lnTo>
                      <a:lnTo>
                        <a:pt x="7512" y="12945"/>
                      </a:lnTo>
                      <a:lnTo>
                        <a:pt x="7512" y="11826"/>
                      </a:lnTo>
                      <a:lnTo>
                        <a:pt x="7512" y="11347"/>
                      </a:lnTo>
                      <a:lnTo>
                        <a:pt x="7672" y="10867"/>
                      </a:lnTo>
                      <a:lnTo>
                        <a:pt x="7991" y="10548"/>
                      </a:lnTo>
                      <a:lnTo>
                        <a:pt x="8471" y="10228"/>
                      </a:lnTo>
                      <a:lnTo>
                        <a:pt x="9430" y="10068"/>
                      </a:lnTo>
                      <a:lnTo>
                        <a:pt x="11667" y="9429"/>
                      </a:lnTo>
                      <a:lnTo>
                        <a:pt x="13904" y="9109"/>
                      </a:lnTo>
                      <a:lnTo>
                        <a:pt x="14064" y="8950"/>
                      </a:lnTo>
                      <a:lnTo>
                        <a:pt x="14224" y="8790"/>
                      </a:lnTo>
                      <a:lnTo>
                        <a:pt x="14384" y="8470"/>
                      </a:lnTo>
                      <a:lnTo>
                        <a:pt x="14224" y="8310"/>
                      </a:lnTo>
                      <a:lnTo>
                        <a:pt x="13425" y="7192"/>
                      </a:lnTo>
                      <a:lnTo>
                        <a:pt x="13105" y="6712"/>
                      </a:lnTo>
                      <a:lnTo>
                        <a:pt x="12945" y="6073"/>
                      </a:lnTo>
                      <a:lnTo>
                        <a:pt x="12945" y="5594"/>
                      </a:lnTo>
                      <a:lnTo>
                        <a:pt x="12945" y="5114"/>
                      </a:lnTo>
                      <a:lnTo>
                        <a:pt x="13265" y="4475"/>
                      </a:lnTo>
                      <a:lnTo>
                        <a:pt x="13745" y="3995"/>
                      </a:lnTo>
                      <a:lnTo>
                        <a:pt x="14703" y="3516"/>
                      </a:lnTo>
                      <a:lnTo>
                        <a:pt x="15822" y="3196"/>
                      </a:lnTo>
                      <a:lnTo>
                        <a:pt x="18060" y="3036"/>
                      </a:lnTo>
                      <a:lnTo>
                        <a:pt x="20457" y="2877"/>
                      </a:lnTo>
                      <a:lnTo>
                        <a:pt x="23014" y="3036"/>
                      </a:lnTo>
                      <a:lnTo>
                        <a:pt x="25411" y="3516"/>
                      </a:lnTo>
                      <a:lnTo>
                        <a:pt x="27808" y="4155"/>
                      </a:lnTo>
                      <a:lnTo>
                        <a:pt x="28128" y="4315"/>
                      </a:lnTo>
                      <a:lnTo>
                        <a:pt x="28288" y="3995"/>
                      </a:lnTo>
                      <a:lnTo>
                        <a:pt x="28288" y="3836"/>
                      </a:lnTo>
                      <a:lnTo>
                        <a:pt x="28288" y="3516"/>
                      </a:lnTo>
                      <a:lnTo>
                        <a:pt x="28128" y="2877"/>
                      </a:lnTo>
                      <a:lnTo>
                        <a:pt x="27968" y="2237"/>
                      </a:lnTo>
                      <a:lnTo>
                        <a:pt x="27968" y="1598"/>
                      </a:lnTo>
                      <a:lnTo>
                        <a:pt x="28128" y="1438"/>
                      </a:lnTo>
                      <a:lnTo>
                        <a:pt x="28448" y="1119"/>
                      </a:lnTo>
                      <a:lnTo>
                        <a:pt x="28927" y="959"/>
                      </a:lnTo>
                      <a:lnTo>
                        <a:pt x="30206" y="959"/>
                      </a:lnTo>
                      <a:lnTo>
                        <a:pt x="31164" y="1279"/>
                      </a:lnTo>
                      <a:lnTo>
                        <a:pt x="32123" y="1598"/>
                      </a:lnTo>
                      <a:lnTo>
                        <a:pt x="32922" y="2078"/>
                      </a:lnTo>
                      <a:lnTo>
                        <a:pt x="33881" y="2557"/>
                      </a:lnTo>
                      <a:lnTo>
                        <a:pt x="34680" y="3196"/>
                      </a:lnTo>
                      <a:lnTo>
                        <a:pt x="35320" y="3836"/>
                      </a:lnTo>
                      <a:lnTo>
                        <a:pt x="35959" y="4635"/>
                      </a:lnTo>
                      <a:lnTo>
                        <a:pt x="36598" y="5434"/>
                      </a:lnTo>
                      <a:lnTo>
                        <a:pt x="37078" y="6393"/>
                      </a:lnTo>
                      <a:lnTo>
                        <a:pt x="37397" y="7192"/>
                      </a:lnTo>
                      <a:lnTo>
                        <a:pt x="37717" y="8151"/>
                      </a:lnTo>
                      <a:lnTo>
                        <a:pt x="37877" y="9109"/>
                      </a:lnTo>
                      <a:lnTo>
                        <a:pt x="38037" y="9429"/>
                      </a:lnTo>
                      <a:lnTo>
                        <a:pt x="38676" y="9429"/>
                      </a:lnTo>
                      <a:lnTo>
                        <a:pt x="39315" y="8790"/>
                      </a:lnTo>
                      <a:lnTo>
                        <a:pt x="39954" y="8310"/>
                      </a:lnTo>
                      <a:lnTo>
                        <a:pt x="40434" y="8151"/>
                      </a:lnTo>
                      <a:lnTo>
                        <a:pt x="40753" y="7991"/>
                      </a:lnTo>
                      <a:lnTo>
                        <a:pt x="41233" y="8151"/>
                      </a:lnTo>
                      <a:lnTo>
                        <a:pt x="41552" y="8470"/>
                      </a:lnTo>
                      <a:lnTo>
                        <a:pt x="41872" y="8950"/>
                      </a:lnTo>
                      <a:lnTo>
                        <a:pt x="42192" y="9749"/>
                      </a:lnTo>
                      <a:lnTo>
                        <a:pt x="42192" y="10388"/>
                      </a:lnTo>
                      <a:lnTo>
                        <a:pt x="42032" y="11187"/>
                      </a:lnTo>
                      <a:lnTo>
                        <a:pt x="41712" y="12625"/>
                      </a:lnTo>
                      <a:lnTo>
                        <a:pt x="41073" y="14224"/>
                      </a:lnTo>
                      <a:lnTo>
                        <a:pt x="40274" y="15662"/>
                      </a:lnTo>
                      <a:lnTo>
                        <a:pt x="39315" y="16940"/>
                      </a:lnTo>
                      <a:lnTo>
                        <a:pt x="39315" y="17420"/>
                      </a:lnTo>
                      <a:lnTo>
                        <a:pt x="39475" y="17580"/>
                      </a:lnTo>
                      <a:lnTo>
                        <a:pt x="39794" y="17739"/>
                      </a:lnTo>
                      <a:lnTo>
                        <a:pt x="40114" y="17420"/>
                      </a:lnTo>
                      <a:lnTo>
                        <a:pt x="41393" y="15662"/>
                      </a:lnTo>
                      <a:lnTo>
                        <a:pt x="42352" y="13744"/>
                      </a:lnTo>
                      <a:lnTo>
                        <a:pt x="42831" y="12785"/>
                      </a:lnTo>
                      <a:lnTo>
                        <a:pt x="42991" y="11666"/>
                      </a:lnTo>
                      <a:lnTo>
                        <a:pt x="43151" y="10548"/>
                      </a:lnTo>
                      <a:lnTo>
                        <a:pt x="43151" y="9589"/>
                      </a:lnTo>
                      <a:lnTo>
                        <a:pt x="42831" y="8790"/>
                      </a:lnTo>
                      <a:lnTo>
                        <a:pt x="42511" y="8151"/>
                      </a:lnTo>
                      <a:lnTo>
                        <a:pt x="42032" y="7511"/>
                      </a:lnTo>
                      <a:lnTo>
                        <a:pt x="41393" y="7192"/>
                      </a:lnTo>
                      <a:lnTo>
                        <a:pt x="40913" y="7032"/>
                      </a:lnTo>
                      <a:lnTo>
                        <a:pt x="40434" y="7192"/>
                      </a:lnTo>
                      <a:lnTo>
                        <a:pt x="39475" y="7511"/>
                      </a:lnTo>
                      <a:lnTo>
                        <a:pt x="38676" y="7991"/>
                      </a:lnTo>
                      <a:lnTo>
                        <a:pt x="38612" y="8055"/>
                      </a:lnTo>
                      <a:lnTo>
                        <a:pt x="38516" y="7671"/>
                      </a:lnTo>
                      <a:lnTo>
                        <a:pt x="38196" y="6393"/>
                      </a:lnTo>
                      <a:lnTo>
                        <a:pt x="37557" y="5274"/>
                      </a:lnTo>
                      <a:lnTo>
                        <a:pt x="36918" y="4155"/>
                      </a:lnTo>
                      <a:lnTo>
                        <a:pt x="35959" y="3196"/>
                      </a:lnTo>
                      <a:lnTo>
                        <a:pt x="35160" y="2397"/>
                      </a:lnTo>
                      <a:lnTo>
                        <a:pt x="34041" y="1598"/>
                      </a:lnTo>
                      <a:lnTo>
                        <a:pt x="32922" y="959"/>
                      </a:lnTo>
                      <a:lnTo>
                        <a:pt x="31804" y="479"/>
                      </a:lnTo>
                      <a:lnTo>
                        <a:pt x="30685" y="160"/>
                      </a:lnTo>
                      <a:lnTo>
                        <a:pt x="2956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42" name="Google Shape;442;p4"/>
                <p:cNvSpPr/>
                <p:nvPr/>
              </p:nvSpPr>
              <p:spPr>
                <a:xfrm>
                  <a:off x="1652550" y="1831175"/>
                  <a:ext cx="83925" cy="51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57" h="2078" extrusionOk="0">
                      <a:moveTo>
                        <a:pt x="2877" y="0"/>
                      </a:moveTo>
                      <a:lnTo>
                        <a:pt x="2717" y="160"/>
                      </a:lnTo>
                      <a:lnTo>
                        <a:pt x="320" y="1119"/>
                      </a:lnTo>
                      <a:lnTo>
                        <a:pt x="160" y="1279"/>
                      </a:lnTo>
                      <a:lnTo>
                        <a:pt x="0" y="1598"/>
                      </a:lnTo>
                      <a:lnTo>
                        <a:pt x="320" y="1918"/>
                      </a:lnTo>
                      <a:lnTo>
                        <a:pt x="479" y="2078"/>
                      </a:lnTo>
                      <a:lnTo>
                        <a:pt x="639" y="1918"/>
                      </a:lnTo>
                      <a:lnTo>
                        <a:pt x="3036" y="959"/>
                      </a:lnTo>
                      <a:lnTo>
                        <a:pt x="3196" y="799"/>
                      </a:lnTo>
                      <a:lnTo>
                        <a:pt x="3356" y="480"/>
                      </a:lnTo>
                      <a:lnTo>
                        <a:pt x="3036" y="160"/>
                      </a:lnTo>
                      <a:lnTo>
                        <a:pt x="287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43" name="Google Shape;443;p4"/>
                <p:cNvSpPr/>
                <p:nvPr/>
              </p:nvSpPr>
              <p:spPr>
                <a:xfrm>
                  <a:off x="1648550" y="1375700"/>
                  <a:ext cx="419525" cy="47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81" h="19019" extrusionOk="0">
                      <a:moveTo>
                        <a:pt x="9269" y="0"/>
                      </a:moveTo>
                      <a:lnTo>
                        <a:pt x="7831" y="160"/>
                      </a:lnTo>
                      <a:lnTo>
                        <a:pt x="6393" y="480"/>
                      </a:lnTo>
                      <a:lnTo>
                        <a:pt x="4954" y="959"/>
                      </a:lnTo>
                      <a:lnTo>
                        <a:pt x="3516" y="1758"/>
                      </a:lnTo>
                      <a:lnTo>
                        <a:pt x="2397" y="2877"/>
                      </a:lnTo>
                      <a:lnTo>
                        <a:pt x="1439" y="4155"/>
                      </a:lnTo>
                      <a:lnTo>
                        <a:pt x="639" y="5594"/>
                      </a:lnTo>
                      <a:lnTo>
                        <a:pt x="160" y="7192"/>
                      </a:lnTo>
                      <a:lnTo>
                        <a:pt x="0" y="8950"/>
                      </a:lnTo>
                      <a:lnTo>
                        <a:pt x="0" y="10708"/>
                      </a:lnTo>
                      <a:lnTo>
                        <a:pt x="160" y="12306"/>
                      </a:lnTo>
                      <a:lnTo>
                        <a:pt x="320" y="14224"/>
                      </a:lnTo>
                      <a:lnTo>
                        <a:pt x="799" y="15822"/>
                      </a:lnTo>
                      <a:lnTo>
                        <a:pt x="1439" y="17580"/>
                      </a:lnTo>
                      <a:lnTo>
                        <a:pt x="2078" y="18219"/>
                      </a:lnTo>
                      <a:lnTo>
                        <a:pt x="2557" y="18858"/>
                      </a:lnTo>
                      <a:lnTo>
                        <a:pt x="3037" y="19018"/>
                      </a:lnTo>
                      <a:lnTo>
                        <a:pt x="3356" y="18858"/>
                      </a:lnTo>
                      <a:lnTo>
                        <a:pt x="3356" y="18539"/>
                      </a:lnTo>
                      <a:lnTo>
                        <a:pt x="3356" y="18219"/>
                      </a:lnTo>
                      <a:lnTo>
                        <a:pt x="2717" y="17580"/>
                      </a:lnTo>
                      <a:lnTo>
                        <a:pt x="2238" y="16781"/>
                      </a:lnTo>
                      <a:lnTo>
                        <a:pt x="1758" y="15822"/>
                      </a:lnTo>
                      <a:lnTo>
                        <a:pt x="1439" y="14863"/>
                      </a:lnTo>
                      <a:lnTo>
                        <a:pt x="1119" y="12945"/>
                      </a:lnTo>
                      <a:lnTo>
                        <a:pt x="959" y="11027"/>
                      </a:lnTo>
                      <a:lnTo>
                        <a:pt x="959" y="9110"/>
                      </a:lnTo>
                      <a:lnTo>
                        <a:pt x="1279" y="7032"/>
                      </a:lnTo>
                      <a:lnTo>
                        <a:pt x="1598" y="6073"/>
                      </a:lnTo>
                      <a:lnTo>
                        <a:pt x="1918" y="5114"/>
                      </a:lnTo>
                      <a:lnTo>
                        <a:pt x="2397" y="4315"/>
                      </a:lnTo>
                      <a:lnTo>
                        <a:pt x="3037" y="3516"/>
                      </a:lnTo>
                      <a:lnTo>
                        <a:pt x="3676" y="2877"/>
                      </a:lnTo>
                      <a:lnTo>
                        <a:pt x="4475" y="2238"/>
                      </a:lnTo>
                      <a:lnTo>
                        <a:pt x="5274" y="1918"/>
                      </a:lnTo>
                      <a:lnTo>
                        <a:pt x="6073" y="1439"/>
                      </a:lnTo>
                      <a:lnTo>
                        <a:pt x="7032" y="1279"/>
                      </a:lnTo>
                      <a:lnTo>
                        <a:pt x="7831" y="1119"/>
                      </a:lnTo>
                      <a:lnTo>
                        <a:pt x="8790" y="959"/>
                      </a:lnTo>
                      <a:lnTo>
                        <a:pt x="9749" y="959"/>
                      </a:lnTo>
                      <a:lnTo>
                        <a:pt x="11347" y="1279"/>
                      </a:lnTo>
                      <a:lnTo>
                        <a:pt x="13105" y="1598"/>
                      </a:lnTo>
                      <a:lnTo>
                        <a:pt x="16301" y="2557"/>
                      </a:lnTo>
                      <a:lnTo>
                        <a:pt x="16621" y="2557"/>
                      </a:lnTo>
                      <a:lnTo>
                        <a:pt x="16781" y="2238"/>
                      </a:lnTo>
                      <a:lnTo>
                        <a:pt x="16781" y="1918"/>
                      </a:lnTo>
                      <a:lnTo>
                        <a:pt x="16461" y="1598"/>
                      </a:lnTo>
                      <a:lnTo>
                        <a:pt x="13744" y="799"/>
                      </a:lnTo>
                      <a:lnTo>
                        <a:pt x="12146" y="480"/>
                      </a:lnTo>
                      <a:lnTo>
                        <a:pt x="10708" y="160"/>
                      </a:lnTo>
                      <a:lnTo>
                        <a:pt x="926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44" name="Google Shape;444;p4"/>
                <p:cNvSpPr/>
                <p:nvPr/>
              </p:nvSpPr>
              <p:spPr>
                <a:xfrm>
                  <a:off x="2056075" y="1355725"/>
                  <a:ext cx="239750" cy="11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90" h="4475" extrusionOk="0">
                      <a:moveTo>
                        <a:pt x="2877" y="0"/>
                      </a:moveTo>
                      <a:lnTo>
                        <a:pt x="2238" y="320"/>
                      </a:lnTo>
                      <a:lnTo>
                        <a:pt x="1439" y="799"/>
                      </a:lnTo>
                      <a:lnTo>
                        <a:pt x="959" y="1279"/>
                      </a:lnTo>
                      <a:lnTo>
                        <a:pt x="0" y="2557"/>
                      </a:lnTo>
                      <a:lnTo>
                        <a:pt x="0" y="3037"/>
                      </a:lnTo>
                      <a:lnTo>
                        <a:pt x="160" y="3196"/>
                      </a:lnTo>
                      <a:lnTo>
                        <a:pt x="480" y="3356"/>
                      </a:lnTo>
                      <a:lnTo>
                        <a:pt x="799" y="3037"/>
                      </a:lnTo>
                      <a:lnTo>
                        <a:pt x="1599" y="2078"/>
                      </a:lnTo>
                      <a:lnTo>
                        <a:pt x="1918" y="1598"/>
                      </a:lnTo>
                      <a:lnTo>
                        <a:pt x="2557" y="1279"/>
                      </a:lnTo>
                      <a:lnTo>
                        <a:pt x="3197" y="959"/>
                      </a:lnTo>
                      <a:lnTo>
                        <a:pt x="4475" y="959"/>
                      </a:lnTo>
                      <a:lnTo>
                        <a:pt x="5114" y="1119"/>
                      </a:lnTo>
                      <a:lnTo>
                        <a:pt x="6233" y="1598"/>
                      </a:lnTo>
                      <a:lnTo>
                        <a:pt x="7192" y="2238"/>
                      </a:lnTo>
                      <a:lnTo>
                        <a:pt x="8151" y="3196"/>
                      </a:lnTo>
                      <a:lnTo>
                        <a:pt x="8630" y="4155"/>
                      </a:lnTo>
                      <a:lnTo>
                        <a:pt x="8950" y="4475"/>
                      </a:lnTo>
                      <a:lnTo>
                        <a:pt x="9270" y="4475"/>
                      </a:lnTo>
                      <a:lnTo>
                        <a:pt x="9589" y="4315"/>
                      </a:lnTo>
                      <a:lnTo>
                        <a:pt x="9589" y="3996"/>
                      </a:lnTo>
                      <a:lnTo>
                        <a:pt x="8950" y="2557"/>
                      </a:lnTo>
                      <a:lnTo>
                        <a:pt x="7831" y="1598"/>
                      </a:lnTo>
                      <a:lnTo>
                        <a:pt x="6713" y="639"/>
                      </a:lnTo>
                      <a:lnTo>
                        <a:pt x="5274" y="160"/>
                      </a:lnTo>
                      <a:lnTo>
                        <a:pt x="447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45" name="Google Shape;445;p4"/>
                <p:cNvSpPr/>
                <p:nvPr/>
              </p:nvSpPr>
              <p:spPr>
                <a:xfrm>
                  <a:off x="2167950" y="1695325"/>
                  <a:ext cx="123875" cy="219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55" h="8791" extrusionOk="0">
                      <a:moveTo>
                        <a:pt x="160" y="0"/>
                      </a:moveTo>
                      <a:lnTo>
                        <a:pt x="0" y="320"/>
                      </a:lnTo>
                      <a:lnTo>
                        <a:pt x="0" y="640"/>
                      </a:lnTo>
                      <a:lnTo>
                        <a:pt x="639" y="1758"/>
                      </a:lnTo>
                      <a:lnTo>
                        <a:pt x="1279" y="2877"/>
                      </a:lnTo>
                      <a:lnTo>
                        <a:pt x="2078" y="3836"/>
                      </a:lnTo>
                      <a:lnTo>
                        <a:pt x="2557" y="4156"/>
                      </a:lnTo>
                      <a:lnTo>
                        <a:pt x="3197" y="4475"/>
                      </a:lnTo>
                      <a:lnTo>
                        <a:pt x="3676" y="4635"/>
                      </a:lnTo>
                      <a:lnTo>
                        <a:pt x="3996" y="4795"/>
                      </a:lnTo>
                      <a:lnTo>
                        <a:pt x="3996" y="5115"/>
                      </a:lnTo>
                      <a:lnTo>
                        <a:pt x="3996" y="5434"/>
                      </a:lnTo>
                      <a:lnTo>
                        <a:pt x="3676" y="5754"/>
                      </a:lnTo>
                      <a:lnTo>
                        <a:pt x="3197" y="6233"/>
                      </a:lnTo>
                      <a:lnTo>
                        <a:pt x="2078" y="7032"/>
                      </a:lnTo>
                      <a:lnTo>
                        <a:pt x="799" y="7831"/>
                      </a:lnTo>
                      <a:lnTo>
                        <a:pt x="480" y="7991"/>
                      </a:lnTo>
                      <a:lnTo>
                        <a:pt x="480" y="8471"/>
                      </a:lnTo>
                      <a:lnTo>
                        <a:pt x="639" y="8630"/>
                      </a:lnTo>
                      <a:lnTo>
                        <a:pt x="959" y="8790"/>
                      </a:lnTo>
                      <a:lnTo>
                        <a:pt x="1758" y="8311"/>
                      </a:lnTo>
                      <a:lnTo>
                        <a:pt x="2557" y="7991"/>
                      </a:lnTo>
                      <a:lnTo>
                        <a:pt x="3836" y="6872"/>
                      </a:lnTo>
                      <a:lnTo>
                        <a:pt x="4475" y="6393"/>
                      </a:lnTo>
                      <a:lnTo>
                        <a:pt x="4795" y="5754"/>
                      </a:lnTo>
                      <a:lnTo>
                        <a:pt x="4954" y="4955"/>
                      </a:lnTo>
                      <a:lnTo>
                        <a:pt x="4954" y="4635"/>
                      </a:lnTo>
                      <a:lnTo>
                        <a:pt x="4635" y="4315"/>
                      </a:lnTo>
                      <a:lnTo>
                        <a:pt x="4475" y="3996"/>
                      </a:lnTo>
                      <a:lnTo>
                        <a:pt x="4155" y="3836"/>
                      </a:lnTo>
                      <a:lnTo>
                        <a:pt x="3516" y="3516"/>
                      </a:lnTo>
                      <a:lnTo>
                        <a:pt x="2877" y="3197"/>
                      </a:lnTo>
                      <a:lnTo>
                        <a:pt x="2397" y="2717"/>
                      </a:lnTo>
                      <a:lnTo>
                        <a:pt x="1918" y="2238"/>
                      </a:lnTo>
                      <a:lnTo>
                        <a:pt x="1439" y="1599"/>
                      </a:lnTo>
                      <a:lnTo>
                        <a:pt x="799" y="160"/>
                      </a:lnTo>
                      <a:lnTo>
                        <a:pt x="63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46" name="Google Shape;446;p4"/>
                <p:cNvSpPr/>
                <p:nvPr/>
              </p:nvSpPr>
              <p:spPr>
                <a:xfrm>
                  <a:off x="1984150" y="1939050"/>
                  <a:ext cx="203800" cy="11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52" h="4795" extrusionOk="0">
                      <a:moveTo>
                        <a:pt x="963" y="1134"/>
                      </a:moveTo>
                      <a:lnTo>
                        <a:pt x="2078" y="1598"/>
                      </a:lnTo>
                      <a:lnTo>
                        <a:pt x="3836" y="2078"/>
                      </a:lnTo>
                      <a:lnTo>
                        <a:pt x="5754" y="2238"/>
                      </a:lnTo>
                      <a:lnTo>
                        <a:pt x="6766" y="2238"/>
                      </a:lnTo>
                      <a:lnTo>
                        <a:pt x="6553" y="2557"/>
                      </a:lnTo>
                      <a:lnTo>
                        <a:pt x="5754" y="3356"/>
                      </a:lnTo>
                      <a:lnTo>
                        <a:pt x="5275" y="3516"/>
                      </a:lnTo>
                      <a:lnTo>
                        <a:pt x="4635" y="3836"/>
                      </a:lnTo>
                      <a:lnTo>
                        <a:pt x="2877" y="3836"/>
                      </a:lnTo>
                      <a:lnTo>
                        <a:pt x="2398" y="3676"/>
                      </a:lnTo>
                      <a:lnTo>
                        <a:pt x="2078" y="3356"/>
                      </a:lnTo>
                      <a:lnTo>
                        <a:pt x="1599" y="2877"/>
                      </a:lnTo>
                      <a:lnTo>
                        <a:pt x="1119" y="1758"/>
                      </a:lnTo>
                      <a:lnTo>
                        <a:pt x="963" y="1134"/>
                      </a:lnTo>
                      <a:close/>
                      <a:moveTo>
                        <a:pt x="161" y="0"/>
                      </a:moveTo>
                      <a:lnTo>
                        <a:pt x="1" y="320"/>
                      </a:lnTo>
                      <a:lnTo>
                        <a:pt x="1" y="1119"/>
                      </a:lnTo>
                      <a:lnTo>
                        <a:pt x="161" y="1758"/>
                      </a:lnTo>
                      <a:lnTo>
                        <a:pt x="320" y="2557"/>
                      </a:lnTo>
                      <a:lnTo>
                        <a:pt x="800" y="3196"/>
                      </a:lnTo>
                      <a:lnTo>
                        <a:pt x="1279" y="3836"/>
                      </a:lnTo>
                      <a:lnTo>
                        <a:pt x="1759" y="4315"/>
                      </a:lnTo>
                      <a:lnTo>
                        <a:pt x="2398" y="4635"/>
                      </a:lnTo>
                      <a:lnTo>
                        <a:pt x="3197" y="4795"/>
                      </a:lnTo>
                      <a:lnTo>
                        <a:pt x="4635" y="4795"/>
                      </a:lnTo>
                      <a:lnTo>
                        <a:pt x="5434" y="4475"/>
                      </a:lnTo>
                      <a:lnTo>
                        <a:pt x="6074" y="4155"/>
                      </a:lnTo>
                      <a:lnTo>
                        <a:pt x="6713" y="3836"/>
                      </a:lnTo>
                      <a:lnTo>
                        <a:pt x="7192" y="3196"/>
                      </a:lnTo>
                      <a:lnTo>
                        <a:pt x="7942" y="2148"/>
                      </a:lnTo>
                      <a:lnTo>
                        <a:pt x="7942" y="2148"/>
                      </a:lnTo>
                      <a:lnTo>
                        <a:pt x="8151" y="2078"/>
                      </a:lnTo>
                      <a:lnTo>
                        <a:pt x="8151" y="1758"/>
                      </a:lnTo>
                      <a:lnTo>
                        <a:pt x="8151" y="1438"/>
                      </a:lnTo>
                      <a:lnTo>
                        <a:pt x="7991" y="1279"/>
                      </a:lnTo>
                      <a:lnTo>
                        <a:pt x="5914" y="1279"/>
                      </a:lnTo>
                      <a:lnTo>
                        <a:pt x="4156" y="1119"/>
                      </a:lnTo>
                      <a:lnTo>
                        <a:pt x="2398" y="639"/>
                      </a:lnTo>
                      <a:lnTo>
                        <a:pt x="80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47" name="Google Shape;447;p4"/>
                <p:cNvSpPr/>
                <p:nvPr/>
              </p:nvSpPr>
              <p:spPr>
                <a:xfrm>
                  <a:off x="1608600" y="2522375"/>
                  <a:ext cx="427525" cy="475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01" h="19019" extrusionOk="0">
                      <a:moveTo>
                        <a:pt x="4315" y="0"/>
                      </a:moveTo>
                      <a:lnTo>
                        <a:pt x="4155" y="320"/>
                      </a:lnTo>
                      <a:lnTo>
                        <a:pt x="4155" y="639"/>
                      </a:lnTo>
                      <a:lnTo>
                        <a:pt x="4635" y="1438"/>
                      </a:lnTo>
                      <a:lnTo>
                        <a:pt x="5114" y="2078"/>
                      </a:lnTo>
                      <a:lnTo>
                        <a:pt x="6393" y="3037"/>
                      </a:lnTo>
                      <a:lnTo>
                        <a:pt x="7671" y="3836"/>
                      </a:lnTo>
                      <a:lnTo>
                        <a:pt x="9269" y="4475"/>
                      </a:lnTo>
                      <a:lnTo>
                        <a:pt x="12785" y="6073"/>
                      </a:lnTo>
                      <a:lnTo>
                        <a:pt x="16008" y="7391"/>
                      </a:lnTo>
                      <a:lnTo>
                        <a:pt x="16008" y="7391"/>
                      </a:lnTo>
                      <a:lnTo>
                        <a:pt x="14064" y="12625"/>
                      </a:lnTo>
                      <a:lnTo>
                        <a:pt x="13105" y="15502"/>
                      </a:lnTo>
                      <a:lnTo>
                        <a:pt x="12709" y="17877"/>
                      </a:lnTo>
                      <a:lnTo>
                        <a:pt x="12709" y="17877"/>
                      </a:lnTo>
                      <a:lnTo>
                        <a:pt x="11027" y="17100"/>
                      </a:lnTo>
                      <a:lnTo>
                        <a:pt x="8950" y="15982"/>
                      </a:lnTo>
                      <a:lnTo>
                        <a:pt x="7192" y="14543"/>
                      </a:lnTo>
                      <a:lnTo>
                        <a:pt x="5434" y="12945"/>
                      </a:lnTo>
                      <a:lnTo>
                        <a:pt x="3836" y="11187"/>
                      </a:lnTo>
                      <a:lnTo>
                        <a:pt x="3037" y="10228"/>
                      </a:lnTo>
                      <a:lnTo>
                        <a:pt x="2397" y="9110"/>
                      </a:lnTo>
                      <a:lnTo>
                        <a:pt x="1758" y="7991"/>
                      </a:lnTo>
                      <a:lnTo>
                        <a:pt x="1279" y="6712"/>
                      </a:lnTo>
                      <a:lnTo>
                        <a:pt x="959" y="5594"/>
                      </a:lnTo>
                      <a:lnTo>
                        <a:pt x="959" y="4315"/>
                      </a:lnTo>
                      <a:lnTo>
                        <a:pt x="799" y="3995"/>
                      </a:lnTo>
                      <a:lnTo>
                        <a:pt x="479" y="3836"/>
                      </a:lnTo>
                      <a:lnTo>
                        <a:pt x="160" y="3995"/>
                      </a:lnTo>
                      <a:lnTo>
                        <a:pt x="0" y="4315"/>
                      </a:lnTo>
                      <a:lnTo>
                        <a:pt x="0" y="5594"/>
                      </a:lnTo>
                      <a:lnTo>
                        <a:pt x="320" y="6872"/>
                      </a:lnTo>
                      <a:lnTo>
                        <a:pt x="799" y="8151"/>
                      </a:lnTo>
                      <a:lnTo>
                        <a:pt x="1438" y="9269"/>
                      </a:lnTo>
                      <a:lnTo>
                        <a:pt x="2078" y="10548"/>
                      </a:lnTo>
                      <a:lnTo>
                        <a:pt x="2877" y="11507"/>
                      </a:lnTo>
                      <a:lnTo>
                        <a:pt x="4635" y="13584"/>
                      </a:lnTo>
                      <a:lnTo>
                        <a:pt x="6393" y="15183"/>
                      </a:lnTo>
                      <a:lnTo>
                        <a:pt x="8470" y="16781"/>
                      </a:lnTo>
                      <a:lnTo>
                        <a:pt x="10548" y="17899"/>
                      </a:lnTo>
                      <a:lnTo>
                        <a:pt x="12945" y="19018"/>
                      </a:lnTo>
                      <a:lnTo>
                        <a:pt x="13265" y="18858"/>
                      </a:lnTo>
                      <a:lnTo>
                        <a:pt x="13425" y="18698"/>
                      </a:lnTo>
                      <a:lnTo>
                        <a:pt x="14064" y="15662"/>
                      </a:lnTo>
                      <a:lnTo>
                        <a:pt x="15023" y="12785"/>
                      </a:lnTo>
                      <a:lnTo>
                        <a:pt x="17100" y="7192"/>
                      </a:lnTo>
                      <a:lnTo>
                        <a:pt x="17100" y="6872"/>
                      </a:lnTo>
                      <a:lnTo>
                        <a:pt x="16781" y="6712"/>
                      </a:lnTo>
                      <a:lnTo>
                        <a:pt x="13584" y="5274"/>
                      </a:lnTo>
                      <a:lnTo>
                        <a:pt x="10228" y="3995"/>
                      </a:lnTo>
                      <a:lnTo>
                        <a:pt x="8790" y="3356"/>
                      </a:lnTo>
                      <a:lnTo>
                        <a:pt x="7192" y="2557"/>
                      </a:lnTo>
                      <a:lnTo>
                        <a:pt x="6552" y="2078"/>
                      </a:lnTo>
                      <a:lnTo>
                        <a:pt x="5913" y="1438"/>
                      </a:lnTo>
                      <a:lnTo>
                        <a:pt x="5434" y="959"/>
                      </a:lnTo>
                      <a:lnTo>
                        <a:pt x="4954" y="160"/>
                      </a:lnTo>
                      <a:lnTo>
                        <a:pt x="4635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48" name="Google Shape;448;p4"/>
                <p:cNvSpPr/>
                <p:nvPr/>
              </p:nvSpPr>
              <p:spPr>
                <a:xfrm>
                  <a:off x="1604600" y="2462425"/>
                  <a:ext cx="155850" cy="19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34" h="7832" extrusionOk="0">
                      <a:moveTo>
                        <a:pt x="5114" y="1"/>
                      </a:moveTo>
                      <a:lnTo>
                        <a:pt x="4635" y="161"/>
                      </a:lnTo>
                      <a:lnTo>
                        <a:pt x="4155" y="321"/>
                      </a:lnTo>
                      <a:lnTo>
                        <a:pt x="3676" y="640"/>
                      </a:lnTo>
                      <a:lnTo>
                        <a:pt x="2877" y="1439"/>
                      </a:lnTo>
                      <a:lnTo>
                        <a:pt x="2238" y="2398"/>
                      </a:lnTo>
                      <a:lnTo>
                        <a:pt x="0" y="7033"/>
                      </a:lnTo>
                      <a:lnTo>
                        <a:pt x="0" y="7512"/>
                      </a:lnTo>
                      <a:lnTo>
                        <a:pt x="160" y="7672"/>
                      </a:lnTo>
                      <a:lnTo>
                        <a:pt x="480" y="7832"/>
                      </a:lnTo>
                      <a:lnTo>
                        <a:pt x="799" y="7512"/>
                      </a:lnTo>
                      <a:lnTo>
                        <a:pt x="2877" y="3357"/>
                      </a:lnTo>
                      <a:lnTo>
                        <a:pt x="3356" y="2398"/>
                      </a:lnTo>
                      <a:lnTo>
                        <a:pt x="3996" y="1599"/>
                      </a:lnTo>
                      <a:lnTo>
                        <a:pt x="4315" y="1279"/>
                      </a:lnTo>
                      <a:lnTo>
                        <a:pt x="4795" y="1120"/>
                      </a:lnTo>
                      <a:lnTo>
                        <a:pt x="5274" y="960"/>
                      </a:lnTo>
                      <a:lnTo>
                        <a:pt x="5754" y="960"/>
                      </a:lnTo>
                      <a:lnTo>
                        <a:pt x="6073" y="800"/>
                      </a:lnTo>
                      <a:lnTo>
                        <a:pt x="6233" y="480"/>
                      </a:lnTo>
                      <a:lnTo>
                        <a:pt x="6073" y="161"/>
                      </a:lnTo>
                      <a:lnTo>
                        <a:pt x="5754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49" name="Google Shape;449;p4"/>
                <p:cNvSpPr/>
                <p:nvPr/>
              </p:nvSpPr>
              <p:spPr>
                <a:xfrm>
                  <a:off x="2028100" y="2558325"/>
                  <a:ext cx="175825" cy="407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33" h="16302" extrusionOk="0">
                      <a:moveTo>
                        <a:pt x="6393" y="0"/>
                      </a:moveTo>
                      <a:lnTo>
                        <a:pt x="6074" y="320"/>
                      </a:lnTo>
                      <a:lnTo>
                        <a:pt x="5754" y="1119"/>
                      </a:lnTo>
                      <a:lnTo>
                        <a:pt x="5115" y="1918"/>
                      </a:lnTo>
                      <a:lnTo>
                        <a:pt x="4316" y="2557"/>
                      </a:lnTo>
                      <a:lnTo>
                        <a:pt x="3517" y="3197"/>
                      </a:lnTo>
                      <a:lnTo>
                        <a:pt x="1918" y="4156"/>
                      </a:lnTo>
                      <a:lnTo>
                        <a:pt x="160" y="5115"/>
                      </a:lnTo>
                      <a:lnTo>
                        <a:pt x="1" y="5434"/>
                      </a:lnTo>
                      <a:lnTo>
                        <a:pt x="1" y="5754"/>
                      </a:lnTo>
                      <a:lnTo>
                        <a:pt x="3197" y="10868"/>
                      </a:lnTo>
                      <a:lnTo>
                        <a:pt x="4795" y="13425"/>
                      </a:lnTo>
                      <a:lnTo>
                        <a:pt x="6233" y="15982"/>
                      </a:lnTo>
                      <a:lnTo>
                        <a:pt x="6393" y="16302"/>
                      </a:lnTo>
                      <a:lnTo>
                        <a:pt x="6873" y="16302"/>
                      </a:lnTo>
                      <a:lnTo>
                        <a:pt x="7033" y="15982"/>
                      </a:lnTo>
                      <a:lnTo>
                        <a:pt x="7033" y="15502"/>
                      </a:lnTo>
                      <a:lnTo>
                        <a:pt x="5594" y="12945"/>
                      </a:lnTo>
                      <a:lnTo>
                        <a:pt x="3996" y="10388"/>
                      </a:lnTo>
                      <a:lnTo>
                        <a:pt x="1066" y="5701"/>
                      </a:lnTo>
                      <a:lnTo>
                        <a:pt x="2558" y="4955"/>
                      </a:lnTo>
                      <a:lnTo>
                        <a:pt x="4316" y="3676"/>
                      </a:lnTo>
                      <a:lnTo>
                        <a:pt x="5115" y="3037"/>
                      </a:lnTo>
                      <a:lnTo>
                        <a:pt x="5914" y="2398"/>
                      </a:lnTo>
                      <a:lnTo>
                        <a:pt x="6553" y="1439"/>
                      </a:lnTo>
                      <a:lnTo>
                        <a:pt x="7033" y="480"/>
                      </a:lnTo>
                      <a:lnTo>
                        <a:pt x="7033" y="160"/>
                      </a:lnTo>
                      <a:lnTo>
                        <a:pt x="6713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50" name="Google Shape;450;p4"/>
                <p:cNvSpPr/>
                <p:nvPr/>
              </p:nvSpPr>
              <p:spPr>
                <a:xfrm>
                  <a:off x="2159950" y="2474425"/>
                  <a:ext cx="135875" cy="491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35" h="19658" extrusionOk="0">
                      <a:moveTo>
                        <a:pt x="800" y="0"/>
                      </a:moveTo>
                      <a:lnTo>
                        <a:pt x="160" y="160"/>
                      </a:lnTo>
                      <a:lnTo>
                        <a:pt x="1" y="480"/>
                      </a:lnTo>
                      <a:lnTo>
                        <a:pt x="1" y="799"/>
                      </a:lnTo>
                      <a:lnTo>
                        <a:pt x="320" y="1119"/>
                      </a:lnTo>
                      <a:lnTo>
                        <a:pt x="640" y="959"/>
                      </a:lnTo>
                      <a:lnTo>
                        <a:pt x="1119" y="959"/>
                      </a:lnTo>
                      <a:lnTo>
                        <a:pt x="1439" y="1439"/>
                      </a:lnTo>
                      <a:lnTo>
                        <a:pt x="2238" y="2717"/>
                      </a:lnTo>
                      <a:lnTo>
                        <a:pt x="3357" y="5274"/>
                      </a:lnTo>
                      <a:lnTo>
                        <a:pt x="3836" y="6553"/>
                      </a:lnTo>
                      <a:lnTo>
                        <a:pt x="4316" y="7671"/>
                      </a:lnTo>
                      <a:lnTo>
                        <a:pt x="4475" y="8311"/>
                      </a:lnTo>
                      <a:lnTo>
                        <a:pt x="4475" y="8950"/>
                      </a:lnTo>
                      <a:lnTo>
                        <a:pt x="4316" y="10228"/>
                      </a:lnTo>
                      <a:lnTo>
                        <a:pt x="3996" y="12626"/>
                      </a:lnTo>
                      <a:lnTo>
                        <a:pt x="3517" y="14863"/>
                      </a:lnTo>
                      <a:lnTo>
                        <a:pt x="3037" y="15982"/>
                      </a:lnTo>
                      <a:lnTo>
                        <a:pt x="2558" y="16941"/>
                      </a:lnTo>
                      <a:lnTo>
                        <a:pt x="1918" y="17900"/>
                      </a:lnTo>
                      <a:lnTo>
                        <a:pt x="1279" y="18858"/>
                      </a:lnTo>
                      <a:lnTo>
                        <a:pt x="1119" y="19178"/>
                      </a:lnTo>
                      <a:lnTo>
                        <a:pt x="1279" y="19498"/>
                      </a:lnTo>
                      <a:lnTo>
                        <a:pt x="1599" y="19658"/>
                      </a:lnTo>
                      <a:lnTo>
                        <a:pt x="1918" y="19498"/>
                      </a:lnTo>
                      <a:lnTo>
                        <a:pt x="2717" y="18379"/>
                      </a:lnTo>
                      <a:lnTo>
                        <a:pt x="3517" y="17260"/>
                      </a:lnTo>
                      <a:lnTo>
                        <a:pt x="3996" y="15982"/>
                      </a:lnTo>
                      <a:lnTo>
                        <a:pt x="4475" y="14703"/>
                      </a:lnTo>
                      <a:lnTo>
                        <a:pt x="4955" y="13265"/>
                      </a:lnTo>
                      <a:lnTo>
                        <a:pt x="5115" y="11827"/>
                      </a:lnTo>
                      <a:lnTo>
                        <a:pt x="5434" y="10388"/>
                      </a:lnTo>
                      <a:lnTo>
                        <a:pt x="5434" y="8950"/>
                      </a:lnTo>
                      <a:lnTo>
                        <a:pt x="5434" y="8151"/>
                      </a:lnTo>
                      <a:lnTo>
                        <a:pt x="5274" y="7512"/>
                      </a:lnTo>
                      <a:lnTo>
                        <a:pt x="4795" y="6393"/>
                      </a:lnTo>
                      <a:lnTo>
                        <a:pt x="3357" y="3197"/>
                      </a:lnTo>
                      <a:lnTo>
                        <a:pt x="2877" y="2078"/>
                      </a:lnTo>
                      <a:lnTo>
                        <a:pt x="2238" y="799"/>
                      </a:lnTo>
                      <a:lnTo>
                        <a:pt x="1918" y="320"/>
                      </a:lnTo>
                      <a:lnTo>
                        <a:pt x="143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51" name="Google Shape;451;p4"/>
                <p:cNvSpPr/>
                <p:nvPr/>
              </p:nvSpPr>
              <p:spPr>
                <a:xfrm>
                  <a:off x="1245000" y="2626250"/>
                  <a:ext cx="383600" cy="175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44" h="7033" extrusionOk="0">
                      <a:moveTo>
                        <a:pt x="14864" y="0"/>
                      </a:moveTo>
                      <a:lnTo>
                        <a:pt x="14544" y="160"/>
                      </a:lnTo>
                      <a:lnTo>
                        <a:pt x="10708" y="1598"/>
                      </a:lnTo>
                      <a:lnTo>
                        <a:pt x="7033" y="3037"/>
                      </a:lnTo>
                      <a:lnTo>
                        <a:pt x="2878" y="4795"/>
                      </a:lnTo>
                      <a:lnTo>
                        <a:pt x="1439" y="5434"/>
                      </a:lnTo>
                      <a:lnTo>
                        <a:pt x="161" y="6233"/>
                      </a:lnTo>
                      <a:lnTo>
                        <a:pt x="1" y="6553"/>
                      </a:lnTo>
                      <a:lnTo>
                        <a:pt x="161" y="6872"/>
                      </a:lnTo>
                      <a:lnTo>
                        <a:pt x="480" y="7032"/>
                      </a:lnTo>
                      <a:lnTo>
                        <a:pt x="960" y="6872"/>
                      </a:lnTo>
                      <a:lnTo>
                        <a:pt x="2238" y="6073"/>
                      </a:lnTo>
                      <a:lnTo>
                        <a:pt x="3677" y="5434"/>
                      </a:lnTo>
                      <a:lnTo>
                        <a:pt x="7672" y="3836"/>
                      </a:lnTo>
                      <a:lnTo>
                        <a:pt x="11348" y="2398"/>
                      </a:lnTo>
                      <a:lnTo>
                        <a:pt x="15023" y="959"/>
                      </a:lnTo>
                      <a:lnTo>
                        <a:pt x="15343" y="640"/>
                      </a:lnTo>
                      <a:lnTo>
                        <a:pt x="15183" y="320"/>
                      </a:lnTo>
                      <a:lnTo>
                        <a:pt x="148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52" name="Google Shape;452;p4"/>
                <p:cNvSpPr/>
                <p:nvPr/>
              </p:nvSpPr>
              <p:spPr>
                <a:xfrm>
                  <a:off x="1380850" y="3465275"/>
                  <a:ext cx="79925" cy="499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97" h="19978" extrusionOk="0">
                      <a:moveTo>
                        <a:pt x="320" y="0"/>
                      </a:moveTo>
                      <a:lnTo>
                        <a:pt x="1" y="160"/>
                      </a:lnTo>
                      <a:lnTo>
                        <a:pt x="1" y="640"/>
                      </a:lnTo>
                      <a:lnTo>
                        <a:pt x="959" y="5274"/>
                      </a:lnTo>
                      <a:lnTo>
                        <a:pt x="1439" y="7672"/>
                      </a:lnTo>
                      <a:lnTo>
                        <a:pt x="1759" y="10069"/>
                      </a:lnTo>
                      <a:lnTo>
                        <a:pt x="2078" y="14863"/>
                      </a:lnTo>
                      <a:lnTo>
                        <a:pt x="2238" y="19498"/>
                      </a:lnTo>
                      <a:lnTo>
                        <a:pt x="2398" y="19977"/>
                      </a:lnTo>
                      <a:lnTo>
                        <a:pt x="3037" y="19977"/>
                      </a:lnTo>
                      <a:lnTo>
                        <a:pt x="3197" y="19498"/>
                      </a:lnTo>
                      <a:lnTo>
                        <a:pt x="3037" y="14703"/>
                      </a:lnTo>
                      <a:lnTo>
                        <a:pt x="2717" y="9749"/>
                      </a:lnTo>
                      <a:lnTo>
                        <a:pt x="1918" y="5114"/>
                      </a:lnTo>
                      <a:lnTo>
                        <a:pt x="959" y="320"/>
                      </a:lnTo>
                      <a:lnTo>
                        <a:pt x="64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53" name="Google Shape;453;p4"/>
                <p:cNvSpPr/>
                <p:nvPr/>
              </p:nvSpPr>
              <p:spPr>
                <a:xfrm>
                  <a:off x="1053225" y="3393350"/>
                  <a:ext cx="411550" cy="415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62" h="16622" extrusionOk="0">
                      <a:moveTo>
                        <a:pt x="15982" y="1"/>
                      </a:moveTo>
                      <a:lnTo>
                        <a:pt x="15663" y="161"/>
                      </a:lnTo>
                      <a:lnTo>
                        <a:pt x="11667" y="4635"/>
                      </a:lnTo>
                      <a:lnTo>
                        <a:pt x="7352" y="8950"/>
                      </a:lnTo>
                      <a:lnTo>
                        <a:pt x="3836" y="12466"/>
                      </a:lnTo>
                      <a:lnTo>
                        <a:pt x="161" y="15822"/>
                      </a:lnTo>
                      <a:lnTo>
                        <a:pt x="1" y="16142"/>
                      </a:lnTo>
                      <a:lnTo>
                        <a:pt x="161" y="16462"/>
                      </a:lnTo>
                      <a:lnTo>
                        <a:pt x="480" y="16621"/>
                      </a:lnTo>
                      <a:lnTo>
                        <a:pt x="800" y="16462"/>
                      </a:lnTo>
                      <a:lnTo>
                        <a:pt x="4476" y="13106"/>
                      </a:lnTo>
                      <a:lnTo>
                        <a:pt x="8151" y="9590"/>
                      </a:lnTo>
                      <a:lnTo>
                        <a:pt x="12306" y="5275"/>
                      </a:lnTo>
                      <a:lnTo>
                        <a:pt x="16462" y="800"/>
                      </a:lnTo>
                      <a:lnTo>
                        <a:pt x="16462" y="480"/>
                      </a:lnTo>
                      <a:lnTo>
                        <a:pt x="16302" y="161"/>
                      </a:lnTo>
                      <a:lnTo>
                        <a:pt x="15982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54" name="Google Shape;454;p4"/>
                <p:cNvSpPr/>
                <p:nvPr/>
              </p:nvSpPr>
              <p:spPr>
                <a:xfrm>
                  <a:off x="605750" y="2782075"/>
                  <a:ext cx="655275" cy="691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211" h="27649" extrusionOk="0">
                      <a:moveTo>
                        <a:pt x="25731" y="0"/>
                      </a:moveTo>
                      <a:lnTo>
                        <a:pt x="25411" y="160"/>
                      </a:lnTo>
                      <a:lnTo>
                        <a:pt x="20457" y="5434"/>
                      </a:lnTo>
                      <a:lnTo>
                        <a:pt x="15502" y="10708"/>
                      </a:lnTo>
                      <a:lnTo>
                        <a:pt x="10388" y="15662"/>
                      </a:lnTo>
                      <a:lnTo>
                        <a:pt x="5434" y="20936"/>
                      </a:lnTo>
                      <a:lnTo>
                        <a:pt x="2717" y="23812"/>
                      </a:lnTo>
                      <a:lnTo>
                        <a:pt x="160" y="26849"/>
                      </a:lnTo>
                      <a:lnTo>
                        <a:pt x="0" y="27169"/>
                      </a:lnTo>
                      <a:lnTo>
                        <a:pt x="160" y="27488"/>
                      </a:lnTo>
                      <a:lnTo>
                        <a:pt x="480" y="27648"/>
                      </a:lnTo>
                      <a:lnTo>
                        <a:pt x="799" y="27488"/>
                      </a:lnTo>
                      <a:lnTo>
                        <a:pt x="5754" y="21895"/>
                      </a:lnTo>
                      <a:lnTo>
                        <a:pt x="10868" y="16621"/>
                      </a:lnTo>
                      <a:lnTo>
                        <a:pt x="15982" y="11347"/>
                      </a:lnTo>
                      <a:lnTo>
                        <a:pt x="21256" y="6073"/>
                      </a:lnTo>
                      <a:lnTo>
                        <a:pt x="23653" y="3516"/>
                      </a:lnTo>
                      <a:lnTo>
                        <a:pt x="26050" y="799"/>
                      </a:lnTo>
                      <a:lnTo>
                        <a:pt x="26210" y="480"/>
                      </a:lnTo>
                      <a:lnTo>
                        <a:pt x="26050" y="160"/>
                      </a:lnTo>
                      <a:lnTo>
                        <a:pt x="25731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55" name="Google Shape;455;p4"/>
                <p:cNvSpPr/>
                <p:nvPr/>
              </p:nvSpPr>
              <p:spPr>
                <a:xfrm>
                  <a:off x="601750" y="3453275"/>
                  <a:ext cx="463500" cy="35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40" h="14225" extrusionOk="0">
                      <a:moveTo>
                        <a:pt x="480" y="1"/>
                      </a:moveTo>
                      <a:lnTo>
                        <a:pt x="160" y="161"/>
                      </a:lnTo>
                      <a:lnTo>
                        <a:pt x="1" y="480"/>
                      </a:lnTo>
                      <a:lnTo>
                        <a:pt x="320" y="800"/>
                      </a:lnTo>
                      <a:lnTo>
                        <a:pt x="8950" y="7352"/>
                      </a:lnTo>
                      <a:lnTo>
                        <a:pt x="17580" y="14065"/>
                      </a:lnTo>
                      <a:lnTo>
                        <a:pt x="18060" y="14224"/>
                      </a:lnTo>
                      <a:lnTo>
                        <a:pt x="18379" y="14065"/>
                      </a:lnTo>
                      <a:lnTo>
                        <a:pt x="18539" y="13745"/>
                      </a:lnTo>
                      <a:lnTo>
                        <a:pt x="18379" y="13425"/>
                      </a:lnTo>
                      <a:lnTo>
                        <a:pt x="9589" y="6713"/>
                      </a:lnTo>
                      <a:lnTo>
                        <a:pt x="80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56" name="Google Shape;456;p4"/>
                <p:cNvSpPr/>
                <p:nvPr/>
              </p:nvSpPr>
              <p:spPr>
                <a:xfrm>
                  <a:off x="1045250" y="3788900"/>
                  <a:ext cx="639275" cy="667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571" h="26690" extrusionOk="0">
                      <a:moveTo>
                        <a:pt x="160" y="0"/>
                      </a:moveTo>
                      <a:lnTo>
                        <a:pt x="0" y="320"/>
                      </a:lnTo>
                      <a:lnTo>
                        <a:pt x="0" y="640"/>
                      </a:lnTo>
                      <a:lnTo>
                        <a:pt x="320" y="959"/>
                      </a:lnTo>
                      <a:lnTo>
                        <a:pt x="9110" y="4315"/>
                      </a:lnTo>
                      <a:lnTo>
                        <a:pt x="13105" y="5914"/>
                      </a:lnTo>
                      <a:lnTo>
                        <a:pt x="15183" y="6713"/>
                      </a:lnTo>
                      <a:lnTo>
                        <a:pt x="17100" y="7831"/>
                      </a:lnTo>
                      <a:lnTo>
                        <a:pt x="18698" y="8790"/>
                      </a:lnTo>
                      <a:lnTo>
                        <a:pt x="20137" y="10069"/>
                      </a:lnTo>
                      <a:lnTo>
                        <a:pt x="21575" y="11347"/>
                      </a:lnTo>
                      <a:lnTo>
                        <a:pt x="22854" y="12945"/>
                      </a:lnTo>
                      <a:lnTo>
                        <a:pt x="23813" y="14544"/>
                      </a:lnTo>
                      <a:lnTo>
                        <a:pt x="24452" y="16302"/>
                      </a:lnTo>
                      <a:lnTo>
                        <a:pt x="24612" y="17260"/>
                      </a:lnTo>
                      <a:lnTo>
                        <a:pt x="24771" y="18219"/>
                      </a:lnTo>
                      <a:lnTo>
                        <a:pt x="24612" y="19178"/>
                      </a:lnTo>
                      <a:lnTo>
                        <a:pt x="24452" y="20137"/>
                      </a:lnTo>
                      <a:lnTo>
                        <a:pt x="24292" y="21096"/>
                      </a:lnTo>
                      <a:lnTo>
                        <a:pt x="23972" y="22055"/>
                      </a:lnTo>
                      <a:lnTo>
                        <a:pt x="23493" y="22854"/>
                      </a:lnTo>
                      <a:lnTo>
                        <a:pt x="22854" y="23653"/>
                      </a:lnTo>
                      <a:lnTo>
                        <a:pt x="22214" y="24452"/>
                      </a:lnTo>
                      <a:lnTo>
                        <a:pt x="21575" y="24932"/>
                      </a:lnTo>
                      <a:lnTo>
                        <a:pt x="20776" y="25411"/>
                      </a:lnTo>
                      <a:lnTo>
                        <a:pt x="19817" y="25890"/>
                      </a:lnTo>
                      <a:lnTo>
                        <a:pt x="19498" y="26050"/>
                      </a:lnTo>
                      <a:lnTo>
                        <a:pt x="19498" y="26370"/>
                      </a:lnTo>
                      <a:lnTo>
                        <a:pt x="19657" y="26689"/>
                      </a:lnTo>
                      <a:lnTo>
                        <a:pt x="20137" y="26689"/>
                      </a:lnTo>
                      <a:lnTo>
                        <a:pt x="20936" y="26370"/>
                      </a:lnTo>
                      <a:lnTo>
                        <a:pt x="21735" y="26050"/>
                      </a:lnTo>
                      <a:lnTo>
                        <a:pt x="22534" y="25411"/>
                      </a:lnTo>
                      <a:lnTo>
                        <a:pt x="23173" y="24932"/>
                      </a:lnTo>
                      <a:lnTo>
                        <a:pt x="23813" y="24132"/>
                      </a:lnTo>
                      <a:lnTo>
                        <a:pt x="24292" y="23493"/>
                      </a:lnTo>
                      <a:lnTo>
                        <a:pt x="25091" y="21895"/>
                      </a:lnTo>
                      <a:lnTo>
                        <a:pt x="25411" y="20137"/>
                      </a:lnTo>
                      <a:lnTo>
                        <a:pt x="25571" y="18379"/>
                      </a:lnTo>
                      <a:lnTo>
                        <a:pt x="25411" y="16461"/>
                      </a:lnTo>
                      <a:lnTo>
                        <a:pt x="24931" y="14703"/>
                      </a:lnTo>
                      <a:lnTo>
                        <a:pt x="24452" y="13744"/>
                      </a:lnTo>
                      <a:lnTo>
                        <a:pt x="23972" y="12786"/>
                      </a:lnTo>
                      <a:lnTo>
                        <a:pt x="22694" y="11028"/>
                      </a:lnTo>
                      <a:lnTo>
                        <a:pt x="21096" y="9429"/>
                      </a:lnTo>
                      <a:lnTo>
                        <a:pt x="19498" y="8151"/>
                      </a:lnTo>
                      <a:lnTo>
                        <a:pt x="17580" y="7032"/>
                      </a:lnTo>
                      <a:lnTo>
                        <a:pt x="15662" y="5914"/>
                      </a:lnTo>
                      <a:lnTo>
                        <a:pt x="13584" y="5114"/>
                      </a:lnTo>
                      <a:lnTo>
                        <a:pt x="11667" y="4156"/>
                      </a:lnTo>
                      <a:lnTo>
                        <a:pt x="63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57" name="Google Shape;457;p4"/>
                <p:cNvSpPr/>
                <p:nvPr/>
              </p:nvSpPr>
              <p:spPr>
                <a:xfrm>
                  <a:off x="461925" y="3501225"/>
                  <a:ext cx="1050800" cy="7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32" h="31964" extrusionOk="0">
                      <a:moveTo>
                        <a:pt x="7991" y="1"/>
                      </a:moveTo>
                      <a:lnTo>
                        <a:pt x="7671" y="320"/>
                      </a:lnTo>
                      <a:lnTo>
                        <a:pt x="5913" y="2877"/>
                      </a:lnTo>
                      <a:lnTo>
                        <a:pt x="4315" y="5594"/>
                      </a:lnTo>
                      <a:lnTo>
                        <a:pt x="3036" y="8471"/>
                      </a:lnTo>
                      <a:lnTo>
                        <a:pt x="1758" y="11348"/>
                      </a:lnTo>
                      <a:lnTo>
                        <a:pt x="639" y="14064"/>
                      </a:lnTo>
                      <a:lnTo>
                        <a:pt x="160" y="15503"/>
                      </a:lnTo>
                      <a:lnTo>
                        <a:pt x="0" y="16302"/>
                      </a:lnTo>
                      <a:lnTo>
                        <a:pt x="0" y="17101"/>
                      </a:lnTo>
                      <a:lnTo>
                        <a:pt x="320" y="18060"/>
                      </a:lnTo>
                      <a:lnTo>
                        <a:pt x="959" y="19019"/>
                      </a:lnTo>
                      <a:lnTo>
                        <a:pt x="1758" y="19658"/>
                      </a:lnTo>
                      <a:lnTo>
                        <a:pt x="2717" y="20137"/>
                      </a:lnTo>
                      <a:lnTo>
                        <a:pt x="3995" y="20777"/>
                      </a:lnTo>
                      <a:lnTo>
                        <a:pt x="5434" y="21416"/>
                      </a:lnTo>
                      <a:lnTo>
                        <a:pt x="8151" y="22375"/>
                      </a:lnTo>
                      <a:lnTo>
                        <a:pt x="14383" y="24612"/>
                      </a:lnTo>
                      <a:lnTo>
                        <a:pt x="20616" y="26530"/>
                      </a:lnTo>
                      <a:lnTo>
                        <a:pt x="27009" y="28448"/>
                      </a:lnTo>
                      <a:lnTo>
                        <a:pt x="34201" y="30206"/>
                      </a:lnTo>
                      <a:lnTo>
                        <a:pt x="41552" y="31964"/>
                      </a:lnTo>
                      <a:lnTo>
                        <a:pt x="41872" y="31804"/>
                      </a:lnTo>
                      <a:lnTo>
                        <a:pt x="42031" y="31484"/>
                      </a:lnTo>
                      <a:lnTo>
                        <a:pt x="42031" y="31165"/>
                      </a:lnTo>
                      <a:lnTo>
                        <a:pt x="41712" y="31005"/>
                      </a:lnTo>
                      <a:lnTo>
                        <a:pt x="35639" y="29566"/>
                      </a:lnTo>
                      <a:lnTo>
                        <a:pt x="29566" y="28128"/>
                      </a:lnTo>
                      <a:lnTo>
                        <a:pt x="23653" y="26370"/>
                      </a:lnTo>
                      <a:lnTo>
                        <a:pt x="17580" y="24612"/>
                      </a:lnTo>
                      <a:lnTo>
                        <a:pt x="11826" y="22694"/>
                      </a:lnTo>
                      <a:lnTo>
                        <a:pt x="6073" y="20617"/>
                      </a:lnTo>
                      <a:lnTo>
                        <a:pt x="3676" y="19658"/>
                      </a:lnTo>
                      <a:lnTo>
                        <a:pt x="2557" y="19019"/>
                      </a:lnTo>
                      <a:lnTo>
                        <a:pt x="1918" y="18539"/>
                      </a:lnTo>
                      <a:lnTo>
                        <a:pt x="1598" y="18220"/>
                      </a:lnTo>
                      <a:lnTo>
                        <a:pt x="1119" y="17580"/>
                      </a:lnTo>
                      <a:lnTo>
                        <a:pt x="959" y="16941"/>
                      </a:lnTo>
                      <a:lnTo>
                        <a:pt x="959" y="16142"/>
                      </a:lnTo>
                      <a:lnTo>
                        <a:pt x="1119" y="15503"/>
                      </a:lnTo>
                      <a:lnTo>
                        <a:pt x="1598" y="14064"/>
                      </a:lnTo>
                      <a:lnTo>
                        <a:pt x="2237" y="12626"/>
                      </a:lnTo>
                      <a:lnTo>
                        <a:pt x="3516" y="9590"/>
                      </a:lnTo>
                      <a:lnTo>
                        <a:pt x="4954" y="6553"/>
                      </a:lnTo>
                      <a:lnTo>
                        <a:pt x="6712" y="3517"/>
                      </a:lnTo>
                      <a:lnTo>
                        <a:pt x="8470" y="800"/>
                      </a:lnTo>
                      <a:lnTo>
                        <a:pt x="8470" y="320"/>
                      </a:lnTo>
                      <a:lnTo>
                        <a:pt x="8310" y="161"/>
                      </a:lnTo>
                      <a:lnTo>
                        <a:pt x="799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58" name="Google Shape;458;p4"/>
                <p:cNvSpPr/>
                <p:nvPr/>
              </p:nvSpPr>
              <p:spPr>
                <a:xfrm>
                  <a:off x="1324925" y="4392200"/>
                  <a:ext cx="223750" cy="115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0" h="4636" extrusionOk="0">
                      <a:moveTo>
                        <a:pt x="5434" y="0"/>
                      </a:moveTo>
                      <a:lnTo>
                        <a:pt x="1119" y="1439"/>
                      </a:lnTo>
                      <a:lnTo>
                        <a:pt x="639" y="1599"/>
                      </a:lnTo>
                      <a:lnTo>
                        <a:pt x="320" y="1918"/>
                      </a:lnTo>
                      <a:lnTo>
                        <a:pt x="160" y="2238"/>
                      </a:lnTo>
                      <a:lnTo>
                        <a:pt x="0" y="2557"/>
                      </a:lnTo>
                      <a:lnTo>
                        <a:pt x="160" y="3357"/>
                      </a:lnTo>
                      <a:lnTo>
                        <a:pt x="639" y="4156"/>
                      </a:lnTo>
                      <a:lnTo>
                        <a:pt x="959" y="4475"/>
                      </a:lnTo>
                      <a:lnTo>
                        <a:pt x="1279" y="4635"/>
                      </a:lnTo>
                      <a:lnTo>
                        <a:pt x="2238" y="4635"/>
                      </a:lnTo>
                      <a:lnTo>
                        <a:pt x="4475" y="4156"/>
                      </a:lnTo>
                      <a:lnTo>
                        <a:pt x="6553" y="3516"/>
                      </a:lnTo>
                      <a:lnTo>
                        <a:pt x="8630" y="2717"/>
                      </a:lnTo>
                      <a:lnTo>
                        <a:pt x="8950" y="2398"/>
                      </a:lnTo>
                      <a:lnTo>
                        <a:pt x="8950" y="2078"/>
                      </a:lnTo>
                      <a:lnTo>
                        <a:pt x="8790" y="1758"/>
                      </a:lnTo>
                      <a:lnTo>
                        <a:pt x="8470" y="1758"/>
                      </a:lnTo>
                      <a:lnTo>
                        <a:pt x="4954" y="3037"/>
                      </a:lnTo>
                      <a:lnTo>
                        <a:pt x="3356" y="3516"/>
                      </a:lnTo>
                      <a:lnTo>
                        <a:pt x="2397" y="3676"/>
                      </a:lnTo>
                      <a:lnTo>
                        <a:pt x="1918" y="3676"/>
                      </a:lnTo>
                      <a:lnTo>
                        <a:pt x="1598" y="3836"/>
                      </a:lnTo>
                      <a:lnTo>
                        <a:pt x="1279" y="3676"/>
                      </a:lnTo>
                      <a:lnTo>
                        <a:pt x="1119" y="3357"/>
                      </a:lnTo>
                      <a:lnTo>
                        <a:pt x="959" y="2717"/>
                      </a:lnTo>
                      <a:lnTo>
                        <a:pt x="1119" y="2398"/>
                      </a:lnTo>
                      <a:lnTo>
                        <a:pt x="1438" y="2398"/>
                      </a:lnTo>
                      <a:lnTo>
                        <a:pt x="2238" y="2078"/>
                      </a:lnTo>
                      <a:lnTo>
                        <a:pt x="5753" y="959"/>
                      </a:lnTo>
                      <a:lnTo>
                        <a:pt x="6073" y="800"/>
                      </a:lnTo>
                      <a:lnTo>
                        <a:pt x="6073" y="320"/>
                      </a:lnTo>
                      <a:lnTo>
                        <a:pt x="5913" y="160"/>
                      </a:lnTo>
                      <a:lnTo>
                        <a:pt x="543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59" name="Google Shape;459;p4"/>
                <p:cNvSpPr/>
                <p:nvPr/>
              </p:nvSpPr>
              <p:spPr>
                <a:xfrm>
                  <a:off x="1276975" y="4336275"/>
                  <a:ext cx="151850" cy="1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4" h="5115" extrusionOk="0">
                      <a:moveTo>
                        <a:pt x="5434" y="0"/>
                      </a:moveTo>
                      <a:lnTo>
                        <a:pt x="2717" y="799"/>
                      </a:lnTo>
                      <a:lnTo>
                        <a:pt x="1439" y="1279"/>
                      </a:lnTo>
                      <a:lnTo>
                        <a:pt x="959" y="1598"/>
                      </a:lnTo>
                      <a:lnTo>
                        <a:pt x="480" y="2078"/>
                      </a:lnTo>
                      <a:lnTo>
                        <a:pt x="160" y="2557"/>
                      </a:lnTo>
                      <a:lnTo>
                        <a:pt x="0" y="3196"/>
                      </a:lnTo>
                      <a:lnTo>
                        <a:pt x="0" y="3836"/>
                      </a:lnTo>
                      <a:lnTo>
                        <a:pt x="320" y="4315"/>
                      </a:lnTo>
                      <a:lnTo>
                        <a:pt x="799" y="4794"/>
                      </a:lnTo>
                      <a:lnTo>
                        <a:pt x="1439" y="4954"/>
                      </a:lnTo>
                      <a:lnTo>
                        <a:pt x="2078" y="5114"/>
                      </a:lnTo>
                      <a:lnTo>
                        <a:pt x="2717" y="4794"/>
                      </a:lnTo>
                      <a:lnTo>
                        <a:pt x="2877" y="4475"/>
                      </a:lnTo>
                      <a:lnTo>
                        <a:pt x="2877" y="4155"/>
                      </a:lnTo>
                      <a:lnTo>
                        <a:pt x="2557" y="3995"/>
                      </a:lnTo>
                      <a:lnTo>
                        <a:pt x="2238" y="3995"/>
                      </a:lnTo>
                      <a:lnTo>
                        <a:pt x="1758" y="4155"/>
                      </a:lnTo>
                      <a:lnTo>
                        <a:pt x="1439" y="3995"/>
                      </a:lnTo>
                      <a:lnTo>
                        <a:pt x="1119" y="3836"/>
                      </a:lnTo>
                      <a:lnTo>
                        <a:pt x="959" y="3516"/>
                      </a:lnTo>
                      <a:lnTo>
                        <a:pt x="959" y="3196"/>
                      </a:lnTo>
                      <a:lnTo>
                        <a:pt x="959" y="2877"/>
                      </a:lnTo>
                      <a:lnTo>
                        <a:pt x="1279" y="2557"/>
                      </a:lnTo>
                      <a:lnTo>
                        <a:pt x="1599" y="2397"/>
                      </a:lnTo>
                      <a:lnTo>
                        <a:pt x="2398" y="1918"/>
                      </a:lnTo>
                      <a:lnTo>
                        <a:pt x="3516" y="1598"/>
                      </a:lnTo>
                      <a:lnTo>
                        <a:pt x="5754" y="959"/>
                      </a:lnTo>
                      <a:lnTo>
                        <a:pt x="6073" y="799"/>
                      </a:lnTo>
                      <a:lnTo>
                        <a:pt x="6073" y="320"/>
                      </a:lnTo>
                      <a:lnTo>
                        <a:pt x="5914" y="160"/>
                      </a:lnTo>
                      <a:lnTo>
                        <a:pt x="543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60" name="Google Shape;460;p4"/>
                <p:cNvSpPr/>
                <p:nvPr/>
              </p:nvSpPr>
              <p:spPr>
                <a:xfrm>
                  <a:off x="1264975" y="4280325"/>
                  <a:ext cx="135875" cy="111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35" h="4476" extrusionOk="0">
                      <a:moveTo>
                        <a:pt x="4955" y="1"/>
                      </a:moveTo>
                      <a:lnTo>
                        <a:pt x="3836" y="320"/>
                      </a:lnTo>
                      <a:lnTo>
                        <a:pt x="2878" y="640"/>
                      </a:lnTo>
                      <a:lnTo>
                        <a:pt x="1919" y="1119"/>
                      </a:lnTo>
                      <a:lnTo>
                        <a:pt x="960" y="1759"/>
                      </a:lnTo>
                      <a:lnTo>
                        <a:pt x="640" y="2078"/>
                      </a:lnTo>
                      <a:lnTo>
                        <a:pt x="321" y="2398"/>
                      </a:lnTo>
                      <a:lnTo>
                        <a:pt x="1" y="2877"/>
                      </a:lnTo>
                      <a:lnTo>
                        <a:pt x="1" y="3357"/>
                      </a:lnTo>
                      <a:lnTo>
                        <a:pt x="161" y="3996"/>
                      </a:lnTo>
                      <a:lnTo>
                        <a:pt x="480" y="4316"/>
                      </a:lnTo>
                      <a:lnTo>
                        <a:pt x="960" y="4475"/>
                      </a:lnTo>
                      <a:lnTo>
                        <a:pt x="1599" y="4475"/>
                      </a:lnTo>
                      <a:lnTo>
                        <a:pt x="1759" y="4156"/>
                      </a:lnTo>
                      <a:lnTo>
                        <a:pt x="1919" y="3836"/>
                      </a:lnTo>
                      <a:lnTo>
                        <a:pt x="1599" y="3517"/>
                      </a:lnTo>
                      <a:lnTo>
                        <a:pt x="960" y="3517"/>
                      </a:lnTo>
                      <a:lnTo>
                        <a:pt x="960" y="3197"/>
                      </a:lnTo>
                      <a:lnTo>
                        <a:pt x="960" y="3037"/>
                      </a:lnTo>
                      <a:lnTo>
                        <a:pt x="1279" y="2717"/>
                      </a:lnTo>
                      <a:lnTo>
                        <a:pt x="1439" y="2558"/>
                      </a:lnTo>
                      <a:lnTo>
                        <a:pt x="2079" y="2078"/>
                      </a:lnTo>
                      <a:lnTo>
                        <a:pt x="3677" y="1439"/>
                      </a:lnTo>
                      <a:lnTo>
                        <a:pt x="5115" y="960"/>
                      </a:lnTo>
                      <a:lnTo>
                        <a:pt x="5435" y="800"/>
                      </a:lnTo>
                      <a:lnTo>
                        <a:pt x="5435" y="480"/>
                      </a:lnTo>
                      <a:lnTo>
                        <a:pt x="5275" y="160"/>
                      </a:lnTo>
                      <a:lnTo>
                        <a:pt x="4955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61" name="Google Shape;461;p4"/>
                <p:cNvSpPr/>
                <p:nvPr/>
              </p:nvSpPr>
              <p:spPr>
                <a:xfrm>
                  <a:off x="2243850" y="2598275"/>
                  <a:ext cx="875025" cy="699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001" h="27969" extrusionOk="0">
                      <a:moveTo>
                        <a:pt x="320" y="1"/>
                      </a:moveTo>
                      <a:lnTo>
                        <a:pt x="161" y="160"/>
                      </a:lnTo>
                      <a:lnTo>
                        <a:pt x="1" y="480"/>
                      </a:lnTo>
                      <a:lnTo>
                        <a:pt x="320" y="800"/>
                      </a:lnTo>
                      <a:lnTo>
                        <a:pt x="2398" y="1918"/>
                      </a:lnTo>
                      <a:lnTo>
                        <a:pt x="4635" y="2877"/>
                      </a:lnTo>
                      <a:lnTo>
                        <a:pt x="9110" y="4635"/>
                      </a:lnTo>
                      <a:lnTo>
                        <a:pt x="12306" y="6074"/>
                      </a:lnTo>
                      <a:lnTo>
                        <a:pt x="13745" y="6873"/>
                      </a:lnTo>
                      <a:lnTo>
                        <a:pt x="15023" y="7991"/>
                      </a:lnTo>
                      <a:lnTo>
                        <a:pt x="18220" y="11028"/>
                      </a:lnTo>
                      <a:lnTo>
                        <a:pt x="21256" y="14224"/>
                      </a:lnTo>
                      <a:lnTo>
                        <a:pt x="27169" y="20777"/>
                      </a:lnTo>
                      <a:lnTo>
                        <a:pt x="30685" y="24452"/>
                      </a:lnTo>
                      <a:lnTo>
                        <a:pt x="34201" y="27808"/>
                      </a:lnTo>
                      <a:lnTo>
                        <a:pt x="34521" y="27968"/>
                      </a:lnTo>
                      <a:lnTo>
                        <a:pt x="34840" y="27808"/>
                      </a:lnTo>
                      <a:lnTo>
                        <a:pt x="35000" y="27489"/>
                      </a:lnTo>
                      <a:lnTo>
                        <a:pt x="34840" y="27169"/>
                      </a:lnTo>
                      <a:lnTo>
                        <a:pt x="31484" y="23973"/>
                      </a:lnTo>
                      <a:lnTo>
                        <a:pt x="28128" y="20457"/>
                      </a:lnTo>
                      <a:lnTo>
                        <a:pt x="21576" y="13425"/>
                      </a:lnTo>
                      <a:lnTo>
                        <a:pt x="18859" y="10548"/>
                      </a:lnTo>
                      <a:lnTo>
                        <a:pt x="16142" y="7672"/>
                      </a:lnTo>
                      <a:lnTo>
                        <a:pt x="15023" y="6553"/>
                      </a:lnTo>
                      <a:lnTo>
                        <a:pt x="13585" y="5754"/>
                      </a:lnTo>
                      <a:lnTo>
                        <a:pt x="12306" y="4955"/>
                      </a:lnTo>
                      <a:lnTo>
                        <a:pt x="10868" y="4316"/>
                      </a:lnTo>
                      <a:lnTo>
                        <a:pt x="5754" y="2238"/>
                      </a:lnTo>
                      <a:lnTo>
                        <a:pt x="3197" y="1119"/>
                      </a:lnTo>
                      <a:lnTo>
                        <a:pt x="80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62" name="Google Shape;462;p4"/>
                <p:cNvSpPr/>
                <p:nvPr/>
              </p:nvSpPr>
              <p:spPr>
                <a:xfrm>
                  <a:off x="2851150" y="3281475"/>
                  <a:ext cx="263725" cy="53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549" h="21417" extrusionOk="0">
                      <a:moveTo>
                        <a:pt x="9909" y="1"/>
                      </a:moveTo>
                      <a:lnTo>
                        <a:pt x="9110" y="800"/>
                      </a:lnTo>
                      <a:lnTo>
                        <a:pt x="8471" y="1599"/>
                      </a:lnTo>
                      <a:lnTo>
                        <a:pt x="6713" y="3996"/>
                      </a:lnTo>
                      <a:lnTo>
                        <a:pt x="5115" y="6234"/>
                      </a:lnTo>
                      <a:lnTo>
                        <a:pt x="3676" y="8471"/>
                      </a:lnTo>
                      <a:lnTo>
                        <a:pt x="2078" y="11348"/>
                      </a:lnTo>
                      <a:lnTo>
                        <a:pt x="1439" y="12946"/>
                      </a:lnTo>
                      <a:lnTo>
                        <a:pt x="800" y="14384"/>
                      </a:lnTo>
                      <a:lnTo>
                        <a:pt x="480" y="15982"/>
                      </a:lnTo>
                      <a:lnTo>
                        <a:pt x="160" y="17581"/>
                      </a:lnTo>
                      <a:lnTo>
                        <a:pt x="1" y="20937"/>
                      </a:lnTo>
                      <a:lnTo>
                        <a:pt x="160" y="21256"/>
                      </a:lnTo>
                      <a:lnTo>
                        <a:pt x="480" y="21416"/>
                      </a:lnTo>
                      <a:lnTo>
                        <a:pt x="800" y="21256"/>
                      </a:lnTo>
                      <a:lnTo>
                        <a:pt x="960" y="20937"/>
                      </a:lnTo>
                      <a:lnTo>
                        <a:pt x="1119" y="17900"/>
                      </a:lnTo>
                      <a:lnTo>
                        <a:pt x="1279" y="16302"/>
                      </a:lnTo>
                      <a:lnTo>
                        <a:pt x="1759" y="14864"/>
                      </a:lnTo>
                      <a:lnTo>
                        <a:pt x="2238" y="13266"/>
                      </a:lnTo>
                      <a:lnTo>
                        <a:pt x="2877" y="11827"/>
                      </a:lnTo>
                      <a:lnTo>
                        <a:pt x="4475" y="8951"/>
                      </a:lnTo>
                      <a:lnTo>
                        <a:pt x="5754" y="6873"/>
                      </a:lnTo>
                      <a:lnTo>
                        <a:pt x="7192" y="4795"/>
                      </a:lnTo>
                      <a:lnTo>
                        <a:pt x="8950" y="2398"/>
                      </a:lnTo>
                      <a:lnTo>
                        <a:pt x="9590" y="1599"/>
                      </a:lnTo>
                      <a:lnTo>
                        <a:pt x="9909" y="1279"/>
                      </a:lnTo>
                      <a:lnTo>
                        <a:pt x="10389" y="960"/>
                      </a:lnTo>
                      <a:lnTo>
                        <a:pt x="10548" y="640"/>
                      </a:lnTo>
                      <a:lnTo>
                        <a:pt x="10548" y="161"/>
                      </a:lnTo>
                      <a:lnTo>
                        <a:pt x="1022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63" name="Google Shape;463;p4"/>
                <p:cNvSpPr/>
                <p:nvPr/>
              </p:nvSpPr>
              <p:spPr>
                <a:xfrm>
                  <a:off x="2627400" y="3593125"/>
                  <a:ext cx="235775" cy="219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31" h="8791" extrusionOk="0">
                      <a:moveTo>
                        <a:pt x="161" y="0"/>
                      </a:moveTo>
                      <a:lnTo>
                        <a:pt x="1" y="320"/>
                      </a:lnTo>
                      <a:lnTo>
                        <a:pt x="161" y="800"/>
                      </a:lnTo>
                      <a:lnTo>
                        <a:pt x="2079" y="2717"/>
                      </a:lnTo>
                      <a:lnTo>
                        <a:pt x="3996" y="4635"/>
                      </a:lnTo>
                      <a:lnTo>
                        <a:pt x="6394" y="6713"/>
                      </a:lnTo>
                      <a:lnTo>
                        <a:pt x="8791" y="8630"/>
                      </a:lnTo>
                      <a:lnTo>
                        <a:pt x="9110" y="8790"/>
                      </a:lnTo>
                      <a:lnTo>
                        <a:pt x="9270" y="8471"/>
                      </a:lnTo>
                      <a:lnTo>
                        <a:pt x="9430" y="8151"/>
                      </a:lnTo>
                      <a:lnTo>
                        <a:pt x="9270" y="7831"/>
                      </a:lnTo>
                      <a:lnTo>
                        <a:pt x="6873" y="5914"/>
                      </a:lnTo>
                      <a:lnTo>
                        <a:pt x="4636" y="3836"/>
                      </a:lnTo>
                      <a:lnTo>
                        <a:pt x="2718" y="2078"/>
                      </a:lnTo>
                      <a:lnTo>
                        <a:pt x="80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64" name="Google Shape;464;p4"/>
                <p:cNvSpPr/>
                <p:nvPr/>
              </p:nvSpPr>
              <p:spPr>
                <a:xfrm>
                  <a:off x="2583475" y="3117675"/>
                  <a:ext cx="111875" cy="1586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5" h="63447" extrusionOk="0">
                      <a:moveTo>
                        <a:pt x="0" y="1"/>
                      </a:moveTo>
                      <a:lnTo>
                        <a:pt x="0" y="480"/>
                      </a:lnTo>
                      <a:lnTo>
                        <a:pt x="1119" y="13105"/>
                      </a:lnTo>
                      <a:lnTo>
                        <a:pt x="2237" y="25731"/>
                      </a:lnTo>
                      <a:lnTo>
                        <a:pt x="3036" y="38356"/>
                      </a:lnTo>
                      <a:lnTo>
                        <a:pt x="3356" y="44749"/>
                      </a:lnTo>
                      <a:lnTo>
                        <a:pt x="3516" y="50981"/>
                      </a:lnTo>
                      <a:lnTo>
                        <a:pt x="3516" y="57054"/>
                      </a:lnTo>
                      <a:lnTo>
                        <a:pt x="3196" y="62968"/>
                      </a:lnTo>
                      <a:lnTo>
                        <a:pt x="3356" y="63287"/>
                      </a:lnTo>
                      <a:lnTo>
                        <a:pt x="3676" y="63447"/>
                      </a:lnTo>
                      <a:lnTo>
                        <a:pt x="3995" y="63287"/>
                      </a:lnTo>
                      <a:lnTo>
                        <a:pt x="4155" y="62968"/>
                      </a:lnTo>
                      <a:lnTo>
                        <a:pt x="4475" y="57534"/>
                      </a:lnTo>
                      <a:lnTo>
                        <a:pt x="4475" y="51940"/>
                      </a:lnTo>
                      <a:lnTo>
                        <a:pt x="4315" y="46347"/>
                      </a:lnTo>
                      <a:lnTo>
                        <a:pt x="4155" y="40913"/>
                      </a:lnTo>
                      <a:lnTo>
                        <a:pt x="3356" y="29087"/>
                      </a:lnTo>
                      <a:lnTo>
                        <a:pt x="2397" y="17101"/>
                      </a:lnTo>
                      <a:lnTo>
                        <a:pt x="959" y="480"/>
                      </a:lnTo>
                      <a:lnTo>
                        <a:pt x="63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65" name="Google Shape;465;p4"/>
                <p:cNvSpPr/>
                <p:nvPr/>
              </p:nvSpPr>
              <p:spPr>
                <a:xfrm>
                  <a:off x="1276975" y="4244375"/>
                  <a:ext cx="87925" cy="9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17" h="3677" extrusionOk="0">
                      <a:moveTo>
                        <a:pt x="2877" y="0"/>
                      </a:moveTo>
                      <a:lnTo>
                        <a:pt x="1599" y="640"/>
                      </a:lnTo>
                      <a:lnTo>
                        <a:pt x="959" y="959"/>
                      </a:lnTo>
                      <a:lnTo>
                        <a:pt x="480" y="1439"/>
                      </a:lnTo>
                      <a:lnTo>
                        <a:pt x="160" y="1918"/>
                      </a:lnTo>
                      <a:lnTo>
                        <a:pt x="0" y="2557"/>
                      </a:lnTo>
                      <a:lnTo>
                        <a:pt x="0" y="3037"/>
                      </a:lnTo>
                      <a:lnTo>
                        <a:pt x="160" y="3356"/>
                      </a:lnTo>
                      <a:lnTo>
                        <a:pt x="480" y="3676"/>
                      </a:lnTo>
                      <a:lnTo>
                        <a:pt x="799" y="3676"/>
                      </a:lnTo>
                      <a:lnTo>
                        <a:pt x="1119" y="3516"/>
                      </a:lnTo>
                      <a:lnTo>
                        <a:pt x="1279" y="3197"/>
                      </a:lnTo>
                      <a:lnTo>
                        <a:pt x="1119" y="2877"/>
                      </a:lnTo>
                      <a:lnTo>
                        <a:pt x="959" y="2797"/>
                      </a:lnTo>
                      <a:lnTo>
                        <a:pt x="959" y="2797"/>
                      </a:lnTo>
                      <a:lnTo>
                        <a:pt x="959" y="2717"/>
                      </a:lnTo>
                      <a:lnTo>
                        <a:pt x="959" y="2557"/>
                      </a:lnTo>
                      <a:lnTo>
                        <a:pt x="959" y="2398"/>
                      </a:lnTo>
                      <a:lnTo>
                        <a:pt x="959" y="2238"/>
                      </a:lnTo>
                      <a:lnTo>
                        <a:pt x="1119" y="2238"/>
                      </a:lnTo>
                      <a:lnTo>
                        <a:pt x="1119" y="2078"/>
                      </a:lnTo>
                      <a:lnTo>
                        <a:pt x="1279" y="1918"/>
                      </a:lnTo>
                      <a:lnTo>
                        <a:pt x="1439" y="1918"/>
                      </a:lnTo>
                      <a:lnTo>
                        <a:pt x="2238" y="1279"/>
                      </a:lnTo>
                      <a:lnTo>
                        <a:pt x="3356" y="799"/>
                      </a:lnTo>
                      <a:lnTo>
                        <a:pt x="3516" y="480"/>
                      </a:lnTo>
                      <a:lnTo>
                        <a:pt x="3516" y="160"/>
                      </a:lnTo>
                      <a:lnTo>
                        <a:pt x="319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66" name="Google Shape;466;p4"/>
                <p:cNvSpPr/>
                <p:nvPr/>
              </p:nvSpPr>
              <p:spPr>
                <a:xfrm>
                  <a:off x="1368875" y="4492075"/>
                  <a:ext cx="1318500" cy="355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740" h="14225" extrusionOk="0">
                      <a:moveTo>
                        <a:pt x="1438" y="1"/>
                      </a:moveTo>
                      <a:lnTo>
                        <a:pt x="1279" y="161"/>
                      </a:lnTo>
                      <a:lnTo>
                        <a:pt x="1279" y="320"/>
                      </a:lnTo>
                      <a:lnTo>
                        <a:pt x="320" y="7192"/>
                      </a:lnTo>
                      <a:lnTo>
                        <a:pt x="160" y="8471"/>
                      </a:lnTo>
                      <a:lnTo>
                        <a:pt x="0" y="9110"/>
                      </a:lnTo>
                      <a:lnTo>
                        <a:pt x="160" y="9750"/>
                      </a:lnTo>
                      <a:lnTo>
                        <a:pt x="480" y="10229"/>
                      </a:lnTo>
                      <a:lnTo>
                        <a:pt x="799" y="10549"/>
                      </a:lnTo>
                      <a:lnTo>
                        <a:pt x="1758" y="11028"/>
                      </a:lnTo>
                      <a:lnTo>
                        <a:pt x="4635" y="11987"/>
                      </a:lnTo>
                      <a:lnTo>
                        <a:pt x="7831" y="12786"/>
                      </a:lnTo>
                      <a:lnTo>
                        <a:pt x="10868" y="13265"/>
                      </a:lnTo>
                      <a:lnTo>
                        <a:pt x="14064" y="13585"/>
                      </a:lnTo>
                      <a:lnTo>
                        <a:pt x="20456" y="14065"/>
                      </a:lnTo>
                      <a:lnTo>
                        <a:pt x="27009" y="14224"/>
                      </a:lnTo>
                      <a:lnTo>
                        <a:pt x="33402" y="14224"/>
                      </a:lnTo>
                      <a:lnTo>
                        <a:pt x="36438" y="13905"/>
                      </a:lnTo>
                      <a:lnTo>
                        <a:pt x="39634" y="13425"/>
                      </a:lnTo>
                      <a:lnTo>
                        <a:pt x="42990" y="12786"/>
                      </a:lnTo>
                      <a:lnTo>
                        <a:pt x="46347" y="11827"/>
                      </a:lnTo>
                      <a:lnTo>
                        <a:pt x="47945" y="11188"/>
                      </a:lnTo>
                      <a:lnTo>
                        <a:pt x="49543" y="10549"/>
                      </a:lnTo>
                      <a:lnTo>
                        <a:pt x="51141" y="9750"/>
                      </a:lnTo>
                      <a:lnTo>
                        <a:pt x="52579" y="8791"/>
                      </a:lnTo>
                      <a:lnTo>
                        <a:pt x="52739" y="8471"/>
                      </a:lnTo>
                      <a:lnTo>
                        <a:pt x="52739" y="8151"/>
                      </a:lnTo>
                      <a:lnTo>
                        <a:pt x="52420" y="7832"/>
                      </a:lnTo>
                      <a:lnTo>
                        <a:pt x="52100" y="7992"/>
                      </a:lnTo>
                      <a:lnTo>
                        <a:pt x="49543" y="9430"/>
                      </a:lnTo>
                      <a:lnTo>
                        <a:pt x="46826" y="10549"/>
                      </a:lnTo>
                      <a:lnTo>
                        <a:pt x="44109" y="11507"/>
                      </a:lnTo>
                      <a:lnTo>
                        <a:pt x="41232" y="12307"/>
                      </a:lnTo>
                      <a:lnTo>
                        <a:pt x="38356" y="12786"/>
                      </a:lnTo>
                      <a:lnTo>
                        <a:pt x="35479" y="13106"/>
                      </a:lnTo>
                      <a:lnTo>
                        <a:pt x="32602" y="13265"/>
                      </a:lnTo>
                      <a:lnTo>
                        <a:pt x="23653" y="13265"/>
                      </a:lnTo>
                      <a:lnTo>
                        <a:pt x="17580" y="12946"/>
                      </a:lnTo>
                      <a:lnTo>
                        <a:pt x="14543" y="12626"/>
                      </a:lnTo>
                      <a:lnTo>
                        <a:pt x="11667" y="12466"/>
                      </a:lnTo>
                      <a:lnTo>
                        <a:pt x="8790" y="11987"/>
                      </a:lnTo>
                      <a:lnTo>
                        <a:pt x="5753" y="11348"/>
                      </a:lnTo>
                      <a:lnTo>
                        <a:pt x="2557" y="10389"/>
                      </a:lnTo>
                      <a:lnTo>
                        <a:pt x="1918" y="10069"/>
                      </a:lnTo>
                      <a:lnTo>
                        <a:pt x="1598" y="9909"/>
                      </a:lnTo>
                      <a:lnTo>
                        <a:pt x="1279" y="9590"/>
                      </a:lnTo>
                      <a:lnTo>
                        <a:pt x="1119" y="9270"/>
                      </a:lnTo>
                      <a:lnTo>
                        <a:pt x="959" y="8631"/>
                      </a:lnTo>
                      <a:lnTo>
                        <a:pt x="1119" y="7672"/>
                      </a:lnTo>
                      <a:lnTo>
                        <a:pt x="2078" y="640"/>
                      </a:lnTo>
                      <a:lnTo>
                        <a:pt x="2078" y="320"/>
                      </a:lnTo>
                      <a:lnTo>
                        <a:pt x="175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67" name="Google Shape;467;p4"/>
                <p:cNvSpPr/>
                <p:nvPr/>
              </p:nvSpPr>
              <p:spPr>
                <a:xfrm>
                  <a:off x="3274675" y="2446450"/>
                  <a:ext cx="47950" cy="431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8" h="17261" extrusionOk="0">
                      <a:moveTo>
                        <a:pt x="1279" y="1"/>
                      </a:moveTo>
                      <a:lnTo>
                        <a:pt x="959" y="320"/>
                      </a:lnTo>
                      <a:lnTo>
                        <a:pt x="320" y="4316"/>
                      </a:lnTo>
                      <a:lnTo>
                        <a:pt x="0" y="8471"/>
                      </a:lnTo>
                      <a:lnTo>
                        <a:pt x="0" y="12626"/>
                      </a:lnTo>
                      <a:lnTo>
                        <a:pt x="0" y="16781"/>
                      </a:lnTo>
                      <a:lnTo>
                        <a:pt x="160" y="17101"/>
                      </a:lnTo>
                      <a:lnTo>
                        <a:pt x="480" y="17261"/>
                      </a:lnTo>
                      <a:lnTo>
                        <a:pt x="799" y="17101"/>
                      </a:lnTo>
                      <a:lnTo>
                        <a:pt x="959" y="16781"/>
                      </a:lnTo>
                      <a:lnTo>
                        <a:pt x="959" y="12786"/>
                      </a:lnTo>
                      <a:lnTo>
                        <a:pt x="959" y="8631"/>
                      </a:lnTo>
                      <a:lnTo>
                        <a:pt x="1279" y="4635"/>
                      </a:lnTo>
                      <a:lnTo>
                        <a:pt x="1918" y="480"/>
                      </a:lnTo>
                      <a:lnTo>
                        <a:pt x="1918" y="160"/>
                      </a:lnTo>
                      <a:lnTo>
                        <a:pt x="1598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68" name="Google Shape;468;p4"/>
                <p:cNvSpPr/>
                <p:nvPr/>
              </p:nvSpPr>
              <p:spPr>
                <a:xfrm>
                  <a:off x="3298625" y="2090875"/>
                  <a:ext cx="267725" cy="375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09" h="15023" extrusionOk="0">
                      <a:moveTo>
                        <a:pt x="7512" y="0"/>
                      </a:moveTo>
                      <a:lnTo>
                        <a:pt x="6873" y="160"/>
                      </a:lnTo>
                      <a:lnTo>
                        <a:pt x="6394" y="480"/>
                      </a:lnTo>
                      <a:lnTo>
                        <a:pt x="6074" y="1119"/>
                      </a:lnTo>
                      <a:lnTo>
                        <a:pt x="5754" y="1758"/>
                      </a:lnTo>
                      <a:lnTo>
                        <a:pt x="4955" y="3516"/>
                      </a:lnTo>
                      <a:lnTo>
                        <a:pt x="3517" y="6712"/>
                      </a:lnTo>
                      <a:lnTo>
                        <a:pt x="1" y="14383"/>
                      </a:lnTo>
                      <a:lnTo>
                        <a:pt x="1" y="14703"/>
                      </a:lnTo>
                      <a:lnTo>
                        <a:pt x="321" y="15023"/>
                      </a:lnTo>
                      <a:lnTo>
                        <a:pt x="640" y="15023"/>
                      </a:lnTo>
                      <a:lnTo>
                        <a:pt x="960" y="14863"/>
                      </a:lnTo>
                      <a:lnTo>
                        <a:pt x="4156" y="7831"/>
                      </a:lnTo>
                      <a:lnTo>
                        <a:pt x="5754" y="4155"/>
                      </a:lnTo>
                      <a:lnTo>
                        <a:pt x="6553" y="2397"/>
                      </a:lnTo>
                      <a:lnTo>
                        <a:pt x="7033" y="1438"/>
                      </a:lnTo>
                      <a:lnTo>
                        <a:pt x="7352" y="1119"/>
                      </a:lnTo>
                      <a:lnTo>
                        <a:pt x="7832" y="959"/>
                      </a:lnTo>
                      <a:lnTo>
                        <a:pt x="8311" y="959"/>
                      </a:lnTo>
                      <a:lnTo>
                        <a:pt x="8791" y="1279"/>
                      </a:lnTo>
                      <a:lnTo>
                        <a:pt x="9430" y="1758"/>
                      </a:lnTo>
                      <a:lnTo>
                        <a:pt x="9750" y="2557"/>
                      </a:lnTo>
                      <a:lnTo>
                        <a:pt x="9750" y="3356"/>
                      </a:lnTo>
                      <a:lnTo>
                        <a:pt x="9590" y="4315"/>
                      </a:lnTo>
                      <a:lnTo>
                        <a:pt x="9270" y="5274"/>
                      </a:lnTo>
                      <a:lnTo>
                        <a:pt x="8471" y="7032"/>
                      </a:lnTo>
                      <a:lnTo>
                        <a:pt x="5595" y="14383"/>
                      </a:lnTo>
                      <a:lnTo>
                        <a:pt x="5595" y="14703"/>
                      </a:lnTo>
                      <a:lnTo>
                        <a:pt x="5914" y="14863"/>
                      </a:lnTo>
                      <a:lnTo>
                        <a:pt x="6234" y="14863"/>
                      </a:lnTo>
                      <a:lnTo>
                        <a:pt x="6553" y="14543"/>
                      </a:lnTo>
                      <a:lnTo>
                        <a:pt x="9270" y="7671"/>
                      </a:lnTo>
                      <a:lnTo>
                        <a:pt x="9910" y="6393"/>
                      </a:lnTo>
                      <a:lnTo>
                        <a:pt x="10549" y="4795"/>
                      </a:lnTo>
                      <a:lnTo>
                        <a:pt x="10709" y="3995"/>
                      </a:lnTo>
                      <a:lnTo>
                        <a:pt x="10709" y="3356"/>
                      </a:lnTo>
                      <a:lnTo>
                        <a:pt x="10709" y="2557"/>
                      </a:lnTo>
                      <a:lnTo>
                        <a:pt x="10549" y="1758"/>
                      </a:lnTo>
                      <a:lnTo>
                        <a:pt x="10229" y="1279"/>
                      </a:lnTo>
                      <a:lnTo>
                        <a:pt x="9750" y="799"/>
                      </a:lnTo>
                      <a:lnTo>
                        <a:pt x="9270" y="480"/>
                      </a:lnTo>
                      <a:lnTo>
                        <a:pt x="8631" y="160"/>
                      </a:lnTo>
                      <a:lnTo>
                        <a:pt x="815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69" name="Google Shape;469;p4"/>
                <p:cNvSpPr/>
                <p:nvPr/>
              </p:nvSpPr>
              <p:spPr>
                <a:xfrm>
                  <a:off x="3330600" y="2502400"/>
                  <a:ext cx="335625" cy="307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25" h="12306" extrusionOk="0">
                      <a:moveTo>
                        <a:pt x="11667" y="0"/>
                      </a:moveTo>
                      <a:lnTo>
                        <a:pt x="10388" y="160"/>
                      </a:lnTo>
                      <a:lnTo>
                        <a:pt x="8790" y="479"/>
                      </a:lnTo>
                      <a:lnTo>
                        <a:pt x="7192" y="1119"/>
                      </a:lnTo>
                      <a:lnTo>
                        <a:pt x="320" y="3196"/>
                      </a:lnTo>
                      <a:lnTo>
                        <a:pt x="160" y="3356"/>
                      </a:lnTo>
                      <a:lnTo>
                        <a:pt x="0" y="3836"/>
                      </a:lnTo>
                      <a:lnTo>
                        <a:pt x="320" y="3995"/>
                      </a:lnTo>
                      <a:lnTo>
                        <a:pt x="640" y="4155"/>
                      </a:lnTo>
                      <a:lnTo>
                        <a:pt x="6073" y="2397"/>
                      </a:lnTo>
                      <a:lnTo>
                        <a:pt x="8790" y="1598"/>
                      </a:lnTo>
                      <a:lnTo>
                        <a:pt x="9909" y="1279"/>
                      </a:lnTo>
                      <a:lnTo>
                        <a:pt x="11188" y="959"/>
                      </a:lnTo>
                      <a:lnTo>
                        <a:pt x="11827" y="959"/>
                      </a:lnTo>
                      <a:lnTo>
                        <a:pt x="12306" y="1119"/>
                      </a:lnTo>
                      <a:lnTo>
                        <a:pt x="12466" y="1279"/>
                      </a:lnTo>
                      <a:lnTo>
                        <a:pt x="12466" y="1438"/>
                      </a:lnTo>
                      <a:lnTo>
                        <a:pt x="12466" y="1758"/>
                      </a:lnTo>
                      <a:lnTo>
                        <a:pt x="12306" y="2078"/>
                      </a:lnTo>
                      <a:lnTo>
                        <a:pt x="11987" y="2557"/>
                      </a:lnTo>
                      <a:lnTo>
                        <a:pt x="11507" y="2877"/>
                      </a:lnTo>
                      <a:lnTo>
                        <a:pt x="10548" y="3516"/>
                      </a:lnTo>
                      <a:lnTo>
                        <a:pt x="8471" y="4315"/>
                      </a:lnTo>
                      <a:lnTo>
                        <a:pt x="7352" y="4954"/>
                      </a:lnTo>
                      <a:lnTo>
                        <a:pt x="6233" y="5594"/>
                      </a:lnTo>
                      <a:lnTo>
                        <a:pt x="6073" y="5753"/>
                      </a:lnTo>
                      <a:lnTo>
                        <a:pt x="5914" y="5913"/>
                      </a:lnTo>
                      <a:lnTo>
                        <a:pt x="5914" y="6233"/>
                      </a:lnTo>
                      <a:lnTo>
                        <a:pt x="6233" y="6393"/>
                      </a:lnTo>
                      <a:lnTo>
                        <a:pt x="6713" y="6872"/>
                      </a:lnTo>
                      <a:lnTo>
                        <a:pt x="7032" y="7511"/>
                      </a:lnTo>
                      <a:lnTo>
                        <a:pt x="7032" y="8151"/>
                      </a:lnTo>
                      <a:lnTo>
                        <a:pt x="7032" y="8950"/>
                      </a:lnTo>
                      <a:lnTo>
                        <a:pt x="6393" y="10388"/>
                      </a:lnTo>
                      <a:lnTo>
                        <a:pt x="5754" y="11507"/>
                      </a:lnTo>
                      <a:lnTo>
                        <a:pt x="5594" y="11986"/>
                      </a:lnTo>
                      <a:lnTo>
                        <a:pt x="5914" y="12146"/>
                      </a:lnTo>
                      <a:lnTo>
                        <a:pt x="6233" y="12306"/>
                      </a:lnTo>
                      <a:lnTo>
                        <a:pt x="6553" y="11986"/>
                      </a:lnTo>
                      <a:lnTo>
                        <a:pt x="7352" y="10548"/>
                      </a:lnTo>
                      <a:lnTo>
                        <a:pt x="7672" y="9589"/>
                      </a:lnTo>
                      <a:lnTo>
                        <a:pt x="7991" y="8630"/>
                      </a:lnTo>
                      <a:lnTo>
                        <a:pt x="7991" y="7831"/>
                      </a:lnTo>
                      <a:lnTo>
                        <a:pt x="7831" y="6872"/>
                      </a:lnTo>
                      <a:lnTo>
                        <a:pt x="7352" y="6233"/>
                      </a:lnTo>
                      <a:lnTo>
                        <a:pt x="7192" y="6073"/>
                      </a:lnTo>
                      <a:lnTo>
                        <a:pt x="7192" y="6073"/>
                      </a:lnTo>
                      <a:lnTo>
                        <a:pt x="7831" y="5753"/>
                      </a:lnTo>
                      <a:lnTo>
                        <a:pt x="9270" y="5114"/>
                      </a:lnTo>
                      <a:lnTo>
                        <a:pt x="10548" y="4635"/>
                      </a:lnTo>
                      <a:lnTo>
                        <a:pt x="11667" y="3995"/>
                      </a:lnTo>
                      <a:lnTo>
                        <a:pt x="12626" y="3196"/>
                      </a:lnTo>
                      <a:lnTo>
                        <a:pt x="13105" y="2717"/>
                      </a:lnTo>
                      <a:lnTo>
                        <a:pt x="13425" y="2078"/>
                      </a:lnTo>
                      <a:lnTo>
                        <a:pt x="13425" y="1598"/>
                      </a:lnTo>
                      <a:lnTo>
                        <a:pt x="13425" y="1119"/>
                      </a:lnTo>
                      <a:lnTo>
                        <a:pt x="13105" y="639"/>
                      </a:lnTo>
                      <a:lnTo>
                        <a:pt x="12786" y="320"/>
                      </a:lnTo>
                      <a:lnTo>
                        <a:pt x="12146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70" name="Google Shape;470;p4"/>
                <p:cNvSpPr/>
                <p:nvPr/>
              </p:nvSpPr>
              <p:spPr>
                <a:xfrm>
                  <a:off x="3434475" y="2438475"/>
                  <a:ext cx="28000" cy="127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0" h="5115" extrusionOk="0">
                      <a:moveTo>
                        <a:pt x="640" y="0"/>
                      </a:moveTo>
                      <a:lnTo>
                        <a:pt x="161" y="160"/>
                      </a:lnTo>
                      <a:lnTo>
                        <a:pt x="161" y="479"/>
                      </a:lnTo>
                      <a:lnTo>
                        <a:pt x="1" y="2557"/>
                      </a:lnTo>
                      <a:lnTo>
                        <a:pt x="1" y="4635"/>
                      </a:lnTo>
                      <a:lnTo>
                        <a:pt x="161" y="4954"/>
                      </a:lnTo>
                      <a:lnTo>
                        <a:pt x="480" y="5114"/>
                      </a:lnTo>
                      <a:lnTo>
                        <a:pt x="800" y="4954"/>
                      </a:lnTo>
                      <a:lnTo>
                        <a:pt x="960" y="4635"/>
                      </a:lnTo>
                      <a:lnTo>
                        <a:pt x="960" y="2557"/>
                      </a:lnTo>
                      <a:lnTo>
                        <a:pt x="1119" y="479"/>
                      </a:lnTo>
                      <a:lnTo>
                        <a:pt x="960" y="160"/>
                      </a:lnTo>
                      <a:lnTo>
                        <a:pt x="64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71" name="Google Shape;471;p4"/>
                <p:cNvSpPr/>
                <p:nvPr/>
              </p:nvSpPr>
              <p:spPr>
                <a:xfrm>
                  <a:off x="3454450" y="2414500"/>
                  <a:ext cx="127875" cy="11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5" h="4795" extrusionOk="0">
                      <a:moveTo>
                        <a:pt x="480" y="0"/>
                      </a:moveTo>
                      <a:lnTo>
                        <a:pt x="161" y="160"/>
                      </a:lnTo>
                      <a:lnTo>
                        <a:pt x="1" y="480"/>
                      </a:lnTo>
                      <a:lnTo>
                        <a:pt x="161" y="799"/>
                      </a:lnTo>
                      <a:lnTo>
                        <a:pt x="480" y="959"/>
                      </a:lnTo>
                      <a:lnTo>
                        <a:pt x="3037" y="959"/>
                      </a:lnTo>
                      <a:lnTo>
                        <a:pt x="3517" y="1438"/>
                      </a:lnTo>
                      <a:lnTo>
                        <a:pt x="3836" y="1758"/>
                      </a:lnTo>
                      <a:lnTo>
                        <a:pt x="3996" y="2397"/>
                      </a:lnTo>
                      <a:lnTo>
                        <a:pt x="4156" y="3196"/>
                      </a:lnTo>
                      <a:lnTo>
                        <a:pt x="4036" y="3916"/>
                      </a:lnTo>
                      <a:lnTo>
                        <a:pt x="3996" y="3995"/>
                      </a:lnTo>
                      <a:lnTo>
                        <a:pt x="3996" y="4315"/>
                      </a:lnTo>
                      <a:lnTo>
                        <a:pt x="4156" y="4475"/>
                      </a:lnTo>
                      <a:lnTo>
                        <a:pt x="4476" y="4795"/>
                      </a:lnTo>
                      <a:lnTo>
                        <a:pt x="4795" y="4635"/>
                      </a:lnTo>
                      <a:lnTo>
                        <a:pt x="4955" y="4475"/>
                      </a:lnTo>
                      <a:lnTo>
                        <a:pt x="5115" y="3516"/>
                      </a:lnTo>
                      <a:lnTo>
                        <a:pt x="4955" y="2557"/>
                      </a:lnTo>
                      <a:lnTo>
                        <a:pt x="4795" y="1598"/>
                      </a:lnTo>
                      <a:lnTo>
                        <a:pt x="4316" y="799"/>
                      </a:lnTo>
                      <a:lnTo>
                        <a:pt x="3836" y="320"/>
                      </a:lnTo>
                      <a:lnTo>
                        <a:pt x="3517" y="160"/>
                      </a:lnTo>
                      <a:lnTo>
                        <a:pt x="2558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72" name="Google Shape;472;p4"/>
                <p:cNvSpPr/>
                <p:nvPr/>
              </p:nvSpPr>
              <p:spPr>
                <a:xfrm>
                  <a:off x="3558325" y="2434475"/>
                  <a:ext cx="115900" cy="115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36" h="4635" extrusionOk="0">
                      <a:moveTo>
                        <a:pt x="480" y="0"/>
                      </a:moveTo>
                      <a:lnTo>
                        <a:pt x="161" y="160"/>
                      </a:lnTo>
                      <a:lnTo>
                        <a:pt x="1" y="480"/>
                      </a:lnTo>
                      <a:lnTo>
                        <a:pt x="161" y="799"/>
                      </a:lnTo>
                      <a:lnTo>
                        <a:pt x="480" y="959"/>
                      </a:lnTo>
                      <a:lnTo>
                        <a:pt x="1279" y="959"/>
                      </a:lnTo>
                      <a:lnTo>
                        <a:pt x="2079" y="1119"/>
                      </a:lnTo>
                      <a:lnTo>
                        <a:pt x="2718" y="1279"/>
                      </a:lnTo>
                      <a:lnTo>
                        <a:pt x="3357" y="1598"/>
                      </a:lnTo>
                      <a:lnTo>
                        <a:pt x="3677" y="1918"/>
                      </a:lnTo>
                      <a:lnTo>
                        <a:pt x="3677" y="2238"/>
                      </a:lnTo>
                      <a:lnTo>
                        <a:pt x="3677" y="2557"/>
                      </a:lnTo>
                      <a:lnTo>
                        <a:pt x="3517" y="3356"/>
                      </a:lnTo>
                      <a:lnTo>
                        <a:pt x="3357" y="4155"/>
                      </a:lnTo>
                      <a:lnTo>
                        <a:pt x="3357" y="4475"/>
                      </a:lnTo>
                      <a:lnTo>
                        <a:pt x="3677" y="4635"/>
                      </a:lnTo>
                      <a:lnTo>
                        <a:pt x="3996" y="4635"/>
                      </a:lnTo>
                      <a:lnTo>
                        <a:pt x="4156" y="4315"/>
                      </a:lnTo>
                      <a:lnTo>
                        <a:pt x="4476" y="3356"/>
                      </a:lnTo>
                      <a:lnTo>
                        <a:pt x="4636" y="2397"/>
                      </a:lnTo>
                      <a:lnTo>
                        <a:pt x="4636" y="2078"/>
                      </a:lnTo>
                      <a:lnTo>
                        <a:pt x="4636" y="1598"/>
                      </a:lnTo>
                      <a:lnTo>
                        <a:pt x="4316" y="1279"/>
                      </a:lnTo>
                      <a:lnTo>
                        <a:pt x="3996" y="799"/>
                      </a:lnTo>
                      <a:lnTo>
                        <a:pt x="3357" y="480"/>
                      </a:lnTo>
                      <a:lnTo>
                        <a:pt x="2558" y="160"/>
                      </a:lnTo>
                      <a:lnTo>
                        <a:pt x="1439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73" name="Google Shape;473;p4"/>
                <p:cNvSpPr/>
                <p:nvPr/>
              </p:nvSpPr>
              <p:spPr>
                <a:xfrm>
                  <a:off x="3614275" y="2478425"/>
                  <a:ext cx="127875" cy="21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15" h="8790" extrusionOk="0">
                      <a:moveTo>
                        <a:pt x="3037" y="0"/>
                      </a:moveTo>
                      <a:lnTo>
                        <a:pt x="2078" y="160"/>
                      </a:lnTo>
                      <a:lnTo>
                        <a:pt x="1758" y="320"/>
                      </a:lnTo>
                      <a:lnTo>
                        <a:pt x="1758" y="639"/>
                      </a:lnTo>
                      <a:lnTo>
                        <a:pt x="1918" y="959"/>
                      </a:lnTo>
                      <a:lnTo>
                        <a:pt x="3037" y="959"/>
                      </a:lnTo>
                      <a:lnTo>
                        <a:pt x="3516" y="1279"/>
                      </a:lnTo>
                      <a:lnTo>
                        <a:pt x="3996" y="1758"/>
                      </a:lnTo>
                      <a:lnTo>
                        <a:pt x="4156" y="2397"/>
                      </a:lnTo>
                      <a:lnTo>
                        <a:pt x="4156" y="3196"/>
                      </a:lnTo>
                      <a:lnTo>
                        <a:pt x="4156" y="3836"/>
                      </a:lnTo>
                      <a:lnTo>
                        <a:pt x="3996" y="5594"/>
                      </a:lnTo>
                      <a:lnTo>
                        <a:pt x="3676" y="6712"/>
                      </a:lnTo>
                      <a:lnTo>
                        <a:pt x="3357" y="7192"/>
                      </a:lnTo>
                      <a:lnTo>
                        <a:pt x="2877" y="7671"/>
                      </a:lnTo>
                      <a:lnTo>
                        <a:pt x="2398" y="7831"/>
                      </a:lnTo>
                      <a:lnTo>
                        <a:pt x="1279" y="7831"/>
                      </a:lnTo>
                      <a:lnTo>
                        <a:pt x="799" y="7511"/>
                      </a:lnTo>
                      <a:lnTo>
                        <a:pt x="480" y="7352"/>
                      </a:lnTo>
                      <a:lnTo>
                        <a:pt x="160" y="7511"/>
                      </a:lnTo>
                      <a:lnTo>
                        <a:pt x="0" y="7831"/>
                      </a:lnTo>
                      <a:lnTo>
                        <a:pt x="160" y="8151"/>
                      </a:lnTo>
                      <a:lnTo>
                        <a:pt x="799" y="8630"/>
                      </a:lnTo>
                      <a:lnTo>
                        <a:pt x="1599" y="8790"/>
                      </a:lnTo>
                      <a:lnTo>
                        <a:pt x="2398" y="8790"/>
                      </a:lnTo>
                      <a:lnTo>
                        <a:pt x="3197" y="8470"/>
                      </a:lnTo>
                      <a:lnTo>
                        <a:pt x="3836" y="7991"/>
                      </a:lnTo>
                      <a:lnTo>
                        <a:pt x="4315" y="7352"/>
                      </a:lnTo>
                      <a:lnTo>
                        <a:pt x="4635" y="6553"/>
                      </a:lnTo>
                      <a:lnTo>
                        <a:pt x="4955" y="5753"/>
                      </a:lnTo>
                      <a:lnTo>
                        <a:pt x="5114" y="3516"/>
                      </a:lnTo>
                      <a:lnTo>
                        <a:pt x="5114" y="2717"/>
                      </a:lnTo>
                      <a:lnTo>
                        <a:pt x="4955" y="1758"/>
                      </a:lnTo>
                      <a:lnTo>
                        <a:pt x="4475" y="959"/>
                      </a:lnTo>
                      <a:lnTo>
                        <a:pt x="3836" y="320"/>
                      </a:lnTo>
                      <a:lnTo>
                        <a:pt x="303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74" name="Google Shape;474;p4"/>
                <p:cNvSpPr/>
                <p:nvPr/>
              </p:nvSpPr>
              <p:spPr>
                <a:xfrm>
                  <a:off x="3526375" y="2570300"/>
                  <a:ext cx="119875" cy="123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5" h="4956" extrusionOk="0">
                      <a:moveTo>
                        <a:pt x="4315" y="1"/>
                      </a:moveTo>
                      <a:lnTo>
                        <a:pt x="3996" y="161"/>
                      </a:lnTo>
                      <a:lnTo>
                        <a:pt x="3836" y="480"/>
                      </a:lnTo>
                      <a:lnTo>
                        <a:pt x="3676" y="2078"/>
                      </a:lnTo>
                      <a:lnTo>
                        <a:pt x="3516" y="2718"/>
                      </a:lnTo>
                      <a:lnTo>
                        <a:pt x="3197" y="3517"/>
                      </a:lnTo>
                      <a:lnTo>
                        <a:pt x="3037" y="3677"/>
                      </a:lnTo>
                      <a:lnTo>
                        <a:pt x="2877" y="3836"/>
                      </a:lnTo>
                      <a:lnTo>
                        <a:pt x="2238" y="3996"/>
                      </a:lnTo>
                      <a:lnTo>
                        <a:pt x="1439" y="3996"/>
                      </a:lnTo>
                      <a:lnTo>
                        <a:pt x="640" y="3836"/>
                      </a:lnTo>
                      <a:lnTo>
                        <a:pt x="320" y="3996"/>
                      </a:lnTo>
                      <a:lnTo>
                        <a:pt x="0" y="4316"/>
                      </a:lnTo>
                      <a:lnTo>
                        <a:pt x="160" y="4636"/>
                      </a:lnTo>
                      <a:lnTo>
                        <a:pt x="320" y="4795"/>
                      </a:lnTo>
                      <a:lnTo>
                        <a:pt x="1279" y="4955"/>
                      </a:lnTo>
                      <a:lnTo>
                        <a:pt x="2238" y="4955"/>
                      </a:lnTo>
                      <a:lnTo>
                        <a:pt x="3197" y="4636"/>
                      </a:lnTo>
                      <a:lnTo>
                        <a:pt x="3516" y="4476"/>
                      </a:lnTo>
                      <a:lnTo>
                        <a:pt x="3836" y="4156"/>
                      </a:lnTo>
                      <a:lnTo>
                        <a:pt x="4315" y="3197"/>
                      </a:lnTo>
                      <a:lnTo>
                        <a:pt x="4475" y="2398"/>
                      </a:lnTo>
                      <a:lnTo>
                        <a:pt x="4635" y="1439"/>
                      </a:lnTo>
                      <a:lnTo>
                        <a:pt x="4795" y="480"/>
                      </a:lnTo>
                      <a:lnTo>
                        <a:pt x="4635" y="161"/>
                      </a:lnTo>
                      <a:lnTo>
                        <a:pt x="4315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75" name="Google Shape;475;p4"/>
                <p:cNvSpPr/>
                <p:nvPr/>
              </p:nvSpPr>
              <p:spPr>
                <a:xfrm>
                  <a:off x="3506400" y="2638225"/>
                  <a:ext cx="223775" cy="311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1" h="12467" extrusionOk="0">
                      <a:moveTo>
                        <a:pt x="8471" y="1"/>
                      </a:moveTo>
                      <a:lnTo>
                        <a:pt x="8151" y="161"/>
                      </a:lnTo>
                      <a:lnTo>
                        <a:pt x="7991" y="480"/>
                      </a:lnTo>
                      <a:lnTo>
                        <a:pt x="7831" y="2238"/>
                      </a:lnTo>
                      <a:lnTo>
                        <a:pt x="7352" y="3996"/>
                      </a:lnTo>
                      <a:lnTo>
                        <a:pt x="6713" y="5594"/>
                      </a:lnTo>
                      <a:lnTo>
                        <a:pt x="5754" y="7033"/>
                      </a:lnTo>
                      <a:lnTo>
                        <a:pt x="4475" y="8471"/>
                      </a:lnTo>
                      <a:lnTo>
                        <a:pt x="3197" y="9590"/>
                      </a:lnTo>
                      <a:lnTo>
                        <a:pt x="1758" y="10708"/>
                      </a:lnTo>
                      <a:lnTo>
                        <a:pt x="160" y="11667"/>
                      </a:lnTo>
                      <a:lnTo>
                        <a:pt x="0" y="11827"/>
                      </a:lnTo>
                      <a:lnTo>
                        <a:pt x="0" y="12306"/>
                      </a:lnTo>
                      <a:lnTo>
                        <a:pt x="320" y="12466"/>
                      </a:lnTo>
                      <a:lnTo>
                        <a:pt x="799" y="12466"/>
                      </a:lnTo>
                      <a:lnTo>
                        <a:pt x="2398" y="11507"/>
                      </a:lnTo>
                      <a:lnTo>
                        <a:pt x="3996" y="10389"/>
                      </a:lnTo>
                      <a:lnTo>
                        <a:pt x="5274" y="9110"/>
                      </a:lnTo>
                      <a:lnTo>
                        <a:pt x="6553" y="7512"/>
                      </a:lnTo>
                      <a:lnTo>
                        <a:pt x="7512" y="5914"/>
                      </a:lnTo>
                      <a:lnTo>
                        <a:pt x="8311" y="4156"/>
                      </a:lnTo>
                      <a:lnTo>
                        <a:pt x="8790" y="2398"/>
                      </a:lnTo>
                      <a:lnTo>
                        <a:pt x="8950" y="480"/>
                      </a:lnTo>
                      <a:lnTo>
                        <a:pt x="8790" y="161"/>
                      </a:lnTo>
                      <a:lnTo>
                        <a:pt x="8471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76" name="Google Shape;476;p4"/>
                <p:cNvSpPr/>
                <p:nvPr/>
              </p:nvSpPr>
              <p:spPr>
                <a:xfrm>
                  <a:off x="3006975" y="2853975"/>
                  <a:ext cx="291675" cy="67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67" h="27170" extrusionOk="0">
                      <a:moveTo>
                        <a:pt x="11028" y="1"/>
                      </a:moveTo>
                      <a:lnTo>
                        <a:pt x="10708" y="161"/>
                      </a:lnTo>
                      <a:lnTo>
                        <a:pt x="9430" y="3517"/>
                      </a:lnTo>
                      <a:lnTo>
                        <a:pt x="8151" y="6873"/>
                      </a:lnTo>
                      <a:lnTo>
                        <a:pt x="5594" y="13585"/>
                      </a:lnTo>
                      <a:lnTo>
                        <a:pt x="4156" y="16781"/>
                      </a:lnTo>
                      <a:lnTo>
                        <a:pt x="2717" y="19978"/>
                      </a:lnTo>
                      <a:lnTo>
                        <a:pt x="1279" y="23174"/>
                      </a:lnTo>
                      <a:lnTo>
                        <a:pt x="0" y="26530"/>
                      </a:lnTo>
                      <a:lnTo>
                        <a:pt x="0" y="26850"/>
                      </a:lnTo>
                      <a:lnTo>
                        <a:pt x="320" y="27169"/>
                      </a:lnTo>
                      <a:lnTo>
                        <a:pt x="640" y="27169"/>
                      </a:lnTo>
                      <a:lnTo>
                        <a:pt x="959" y="26850"/>
                      </a:lnTo>
                      <a:lnTo>
                        <a:pt x="2238" y="23494"/>
                      </a:lnTo>
                      <a:lnTo>
                        <a:pt x="3676" y="20457"/>
                      </a:lnTo>
                      <a:lnTo>
                        <a:pt x="5115" y="17261"/>
                      </a:lnTo>
                      <a:lnTo>
                        <a:pt x="6393" y="14064"/>
                      </a:lnTo>
                      <a:lnTo>
                        <a:pt x="8950" y="7352"/>
                      </a:lnTo>
                      <a:lnTo>
                        <a:pt x="10229" y="3996"/>
                      </a:lnTo>
                      <a:lnTo>
                        <a:pt x="11667" y="800"/>
                      </a:lnTo>
                      <a:lnTo>
                        <a:pt x="11667" y="320"/>
                      </a:lnTo>
                      <a:lnTo>
                        <a:pt x="1134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77" name="Google Shape;477;p4"/>
                <p:cNvSpPr/>
                <p:nvPr/>
              </p:nvSpPr>
              <p:spPr>
                <a:xfrm>
                  <a:off x="2859150" y="2929900"/>
                  <a:ext cx="671250" cy="974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50" h="38996" extrusionOk="0">
                      <a:moveTo>
                        <a:pt x="26210" y="0"/>
                      </a:moveTo>
                      <a:lnTo>
                        <a:pt x="26050" y="320"/>
                      </a:lnTo>
                      <a:lnTo>
                        <a:pt x="24772" y="6233"/>
                      </a:lnTo>
                      <a:lnTo>
                        <a:pt x="23333" y="12146"/>
                      </a:lnTo>
                      <a:lnTo>
                        <a:pt x="21735" y="18059"/>
                      </a:lnTo>
                      <a:lnTo>
                        <a:pt x="19817" y="23813"/>
                      </a:lnTo>
                      <a:lnTo>
                        <a:pt x="18379" y="28128"/>
                      </a:lnTo>
                      <a:lnTo>
                        <a:pt x="16781" y="32123"/>
                      </a:lnTo>
                      <a:lnTo>
                        <a:pt x="16301" y="33721"/>
                      </a:lnTo>
                      <a:lnTo>
                        <a:pt x="15502" y="35159"/>
                      </a:lnTo>
                      <a:lnTo>
                        <a:pt x="15023" y="35799"/>
                      </a:lnTo>
                      <a:lnTo>
                        <a:pt x="14543" y="36438"/>
                      </a:lnTo>
                      <a:lnTo>
                        <a:pt x="13904" y="36917"/>
                      </a:lnTo>
                      <a:lnTo>
                        <a:pt x="13265" y="37397"/>
                      </a:lnTo>
                      <a:lnTo>
                        <a:pt x="12466" y="37717"/>
                      </a:lnTo>
                      <a:lnTo>
                        <a:pt x="11667" y="37876"/>
                      </a:lnTo>
                      <a:lnTo>
                        <a:pt x="10868" y="38036"/>
                      </a:lnTo>
                      <a:lnTo>
                        <a:pt x="10069" y="38036"/>
                      </a:lnTo>
                      <a:lnTo>
                        <a:pt x="9110" y="37876"/>
                      </a:lnTo>
                      <a:lnTo>
                        <a:pt x="8311" y="37717"/>
                      </a:lnTo>
                      <a:lnTo>
                        <a:pt x="7671" y="37557"/>
                      </a:lnTo>
                      <a:lnTo>
                        <a:pt x="6872" y="37077"/>
                      </a:lnTo>
                      <a:lnTo>
                        <a:pt x="5114" y="36118"/>
                      </a:lnTo>
                      <a:lnTo>
                        <a:pt x="3676" y="34840"/>
                      </a:lnTo>
                      <a:lnTo>
                        <a:pt x="2238" y="33402"/>
                      </a:lnTo>
                      <a:lnTo>
                        <a:pt x="799" y="31963"/>
                      </a:lnTo>
                      <a:lnTo>
                        <a:pt x="480" y="31803"/>
                      </a:lnTo>
                      <a:lnTo>
                        <a:pt x="160" y="31963"/>
                      </a:lnTo>
                      <a:lnTo>
                        <a:pt x="0" y="32283"/>
                      </a:lnTo>
                      <a:lnTo>
                        <a:pt x="160" y="32602"/>
                      </a:lnTo>
                      <a:lnTo>
                        <a:pt x="1439" y="34041"/>
                      </a:lnTo>
                      <a:lnTo>
                        <a:pt x="2717" y="35159"/>
                      </a:lnTo>
                      <a:lnTo>
                        <a:pt x="4155" y="36438"/>
                      </a:lnTo>
                      <a:lnTo>
                        <a:pt x="5594" y="37397"/>
                      </a:lnTo>
                      <a:lnTo>
                        <a:pt x="6872" y="38196"/>
                      </a:lnTo>
                      <a:lnTo>
                        <a:pt x="8151" y="38675"/>
                      </a:lnTo>
                      <a:lnTo>
                        <a:pt x="9589" y="38995"/>
                      </a:lnTo>
                      <a:lnTo>
                        <a:pt x="11028" y="38995"/>
                      </a:lnTo>
                      <a:lnTo>
                        <a:pt x="12466" y="38675"/>
                      </a:lnTo>
                      <a:lnTo>
                        <a:pt x="13744" y="38196"/>
                      </a:lnTo>
                      <a:lnTo>
                        <a:pt x="14863" y="37397"/>
                      </a:lnTo>
                      <a:lnTo>
                        <a:pt x="15822" y="36278"/>
                      </a:lnTo>
                      <a:lnTo>
                        <a:pt x="16621" y="35159"/>
                      </a:lnTo>
                      <a:lnTo>
                        <a:pt x="17101" y="34041"/>
                      </a:lnTo>
                      <a:lnTo>
                        <a:pt x="19018" y="29406"/>
                      </a:lnTo>
                      <a:lnTo>
                        <a:pt x="20616" y="24772"/>
                      </a:lnTo>
                      <a:lnTo>
                        <a:pt x="22055" y="19977"/>
                      </a:lnTo>
                      <a:lnTo>
                        <a:pt x="23493" y="15183"/>
                      </a:lnTo>
                      <a:lnTo>
                        <a:pt x="25411" y="7991"/>
                      </a:lnTo>
                      <a:lnTo>
                        <a:pt x="26210" y="4315"/>
                      </a:lnTo>
                      <a:lnTo>
                        <a:pt x="26849" y="639"/>
                      </a:lnTo>
                      <a:lnTo>
                        <a:pt x="26849" y="160"/>
                      </a:lnTo>
                      <a:lnTo>
                        <a:pt x="26530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78" name="Google Shape;478;p4"/>
                <p:cNvSpPr/>
                <p:nvPr/>
              </p:nvSpPr>
              <p:spPr>
                <a:xfrm>
                  <a:off x="1344900" y="4747775"/>
                  <a:ext cx="71925" cy="547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77" h="21896" extrusionOk="0">
                      <a:moveTo>
                        <a:pt x="2397" y="1"/>
                      </a:moveTo>
                      <a:lnTo>
                        <a:pt x="2078" y="161"/>
                      </a:lnTo>
                      <a:lnTo>
                        <a:pt x="1918" y="480"/>
                      </a:lnTo>
                      <a:lnTo>
                        <a:pt x="0" y="21416"/>
                      </a:lnTo>
                      <a:lnTo>
                        <a:pt x="160" y="21736"/>
                      </a:lnTo>
                      <a:lnTo>
                        <a:pt x="480" y="21896"/>
                      </a:lnTo>
                      <a:lnTo>
                        <a:pt x="799" y="21736"/>
                      </a:lnTo>
                      <a:lnTo>
                        <a:pt x="959" y="21416"/>
                      </a:lnTo>
                      <a:lnTo>
                        <a:pt x="2877" y="480"/>
                      </a:lnTo>
                      <a:lnTo>
                        <a:pt x="2717" y="161"/>
                      </a:lnTo>
                      <a:lnTo>
                        <a:pt x="2397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79" name="Google Shape;479;p4"/>
                <p:cNvSpPr/>
                <p:nvPr/>
              </p:nvSpPr>
              <p:spPr>
                <a:xfrm>
                  <a:off x="2655375" y="4707825"/>
                  <a:ext cx="28000" cy="61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0" h="24453" extrusionOk="0">
                      <a:moveTo>
                        <a:pt x="320" y="1"/>
                      </a:moveTo>
                      <a:lnTo>
                        <a:pt x="160" y="320"/>
                      </a:lnTo>
                      <a:lnTo>
                        <a:pt x="1" y="23973"/>
                      </a:lnTo>
                      <a:lnTo>
                        <a:pt x="160" y="24293"/>
                      </a:lnTo>
                      <a:lnTo>
                        <a:pt x="480" y="24452"/>
                      </a:lnTo>
                      <a:lnTo>
                        <a:pt x="800" y="24293"/>
                      </a:lnTo>
                      <a:lnTo>
                        <a:pt x="960" y="23973"/>
                      </a:lnTo>
                      <a:lnTo>
                        <a:pt x="1119" y="320"/>
                      </a:lnTo>
                      <a:lnTo>
                        <a:pt x="960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480" name="Google Shape;480;p4"/>
                <p:cNvSpPr/>
                <p:nvPr/>
              </p:nvSpPr>
              <p:spPr>
                <a:xfrm>
                  <a:off x="2048075" y="5059425"/>
                  <a:ext cx="147850" cy="271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14" h="10868" extrusionOk="0">
                      <a:moveTo>
                        <a:pt x="5275" y="1"/>
                      </a:moveTo>
                      <a:lnTo>
                        <a:pt x="640" y="959"/>
                      </a:lnTo>
                      <a:lnTo>
                        <a:pt x="320" y="1119"/>
                      </a:lnTo>
                      <a:lnTo>
                        <a:pt x="320" y="1439"/>
                      </a:lnTo>
                      <a:lnTo>
                        <a:pt x="320" y="3676"/>
                      </a:lnTo>
                      <a:lnTo>
                        <a:pt x="320" y="5914"/>
                      </a:lnTo>
                      <a:lnTo>
                        <a:pt x="161" y="8151"/>
                      </a:lnTo>
                      <a:lnTo>
                        <a:pt x="1" y="10388"/>
                      </a:lnTo>
                      <a:lnTo>
                        <a:pt x="161" y="10708"/>
                      </a:lnTo>
                      <a:lnTo>
                        <a:pt x="480" y="10868"/>
                      </a:lnTo>
                      <a:lnTo>
                        <a:pt x="800" y="10708"/>
                      </a:lnTo>
                      <a:lnTo>
                        <a:pt x="960" y="10388"/>
                      </a:lnTo>
                      <a:lnTo>
                        <a:pt x="1119" y="8151"/>
                      </a:lnTo>
                      <a:lnTo>
                        <a:pt x="1279" y="5914"/>
                      </a:lnTo>
                      <a:lnTo>
                        <a:pt x="1279" y="3676"/>
                      </a:lnTo>
                      <a:lnTo>
                        <a:pt x="1279" y="1841"/>
                      </a:lnTo>
                      <a:lnTo>
                        <a:pt x="1279" y="1841"/>
                      </a:lnTo>
                      <a:lnTo>
                        <a:pt x="5594" y="800"/>
                      </a:lnTo>
                      <a:lnTo>
                        <a:pt x="5914" y="640"/>
                      </a:lnTo>
                      <a:lnTo>
                        <a:pt x="5914" y="320"/>
                      </a:lnTo>
                      <a:lnTo>
                        <a:pt x="5754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</p:grpSp>
        </p:grpSp>
      </p:grpSp>
      <p:grpSp>
        <p:nvGrpSpPr>
          <p:cNvPr id="11" name="群組 10"/>
          <p:cNvGrpSpPr/>
          <p:nvPr/>
        </p:nvGrpSpPr>
        <p:grpSpPr>
          <a:xfrm>
            <a:off x="8615048" y="3631788"/>
            <a:ext cx="3118691" cy="3298600"/>
            <a:chOff x="6461286" y="2723841"/>
            <a:chExt cx="2339018" cy="2473950"/>
          </a:xfrm>
        </p:grpSpPr>
        <p:sp>
          <p:nvSpPr>
            <p:cNvPr id="122" name="Google Shape;359;p3"/>
            <p:cNvSpPr/>
            <p:nvPr/>
          </p:nvSpPr>
          <p:spPr>
            <a:xfrm>
              <a:off x="6618309" y="3459050"/>
              <a:ext cx="2014160" cy="1738741"/>
            </a:xfrm>
            <a:custGeom>
              <a:avLst/>
              <a:gdLst/>
              <a:ahLst/>
              <a:cxnLst/>
              <a:rect l="l" t="t" r="r" b="b"/>
              <a:pathLst>
                <a:path w="242743" h="209550" extrusionOk="0">
                  <a:moveTo>
                    <a:pt x="0" y="0"/>
                  </a:moveTo>
                  <a:lnTo>
                    <a:pt x="20782" y="78509"/>
                  </a:lnTo>
                  <a:lnTo>
                    <a:pt x="21936" y="79086"/>
                  </a:lnTo>
                  <a:lnTo>
                    <a:pt x="36945" y="63500"/>
                  </a:lnTo>
                  <a:lnTo>
                    <a:pt x="44450" y="70716"/>
                  </a:lnTo>
                  <a:lnTo>
                    <a:pt x="51666" y="78220"/>
                  </a:lnTo>
                  <a:lnTo>
                    <a:pt x="58593" y="86014"/>
                  </a:lnTo>
                  <a:lnTo>
                    <a:pt x="65232" y="93807"/>
                  </a:lnTo>
                  <a:lnTo>
                    <a:pt x="71293" y="102177"/>
                  </a:lnTo>
                  <a:lnTo>
                    <a:pt x="76777" y="110836"/>
                  </a:lnTo>
                  <a:lnTo>
                    <a:pt x="81973" y="119784"/>
                  </a:lnTo>
                  <a:lnTo>
                    <a:pt x="86591" y="129309"/>
                  </a:lnTo>
                  <a:lnTo>
                    <a:pt x="90632" y="138834"/>
                  </a:lnTo>
                  <a:lnTo>
                    <a:pt x="94095" y="148648"/>
                  </a:lnTo>
                  <a:lnTo>
                    <a:pt x="96982" y="158461"/>
                  </a:lnTo>
                  <a:lnTo>
                    <a:pt x="99579" y="168564"/>
                  </a:lnTo>
                  <a:lnTo>
                    <a:pt x="101311" y="178666"/>
                  </a:lnTo>
                  <a:lnTo>
                    <a:pt x="102754" y="188768"/>
                  </a:lnTo>
                  <a:lnTo>
                    <a:pt x="103332" y="199159"/>
                  </a:lnTo>
                  <a:lnTo>
                    <a:pt x="103620" y="209550"/>
                  </a:lnTo>
                  <a:lnTo>
                    <a:pt x="140277" y="209550"/>
                  </a:lnTo>
                  <a:lnTo>
                    <a:pt x="140566" y="198870"/>
                  </a:lnTo>
                  <a:lnTo>
                    <a:pt x="141432" y="188191"/>
                  </a:lnTo>
                  <a:lnTo>
                    <a:pt x="142875" y="178089"/>
                  </a:lnTo>
                  <a:lnTo>
                    <a:pt x="144607" y="167986"/>
                  </a:lnTo>
                  <a:lnTo>
                    <a:pt x="147204" y="158173"/>
                  </a:lnTo>
                  <a:lnTo>
                    <a:pt x="149802" y="148359"/>
                  </a:lnTo>
                  <a:lnTo>
                    <a:pt x="153266" y="139123"/>
                  </a:lnTo>
                  <a:lnTo>
                    <a:pt x="157307" y="129886"/>
                  </a:lnTo>
                  <a:lnTo>
                    <a:pt x="161636" y="120939"/>
                  </a:lnTo>
                  <a:lnTo>
                    <a:pt x="166543" y="112280"/>
                  </a:lnTo>
                  <a:lnTo>
                    <a:pt x="171739" y="103620"/>
                  </a:lnTo>
                  <a:lnTo>
                    <a:pt x="177800" y="95539"/>
                  </a:lnTo>
                  <a:lnTo>
                    <a:pt x="184150" y="87457"/>
                  </a:lnTo>
                  <a:lnTo>
                    <a:pt x="191077" y="79375"/>
                  </a:lnTo>
                  <a:lnTo>
                    <a:pt x="198582" y="71870"/>
                  </a:lnTo>
                  <a:lnTo>
                    <a:pt x="206375" y="64366"/>
                  </a:lnTo>
                  <a:lnTo>
                    <a:pt x="221673" y="80241"/>
                  </a:lnTo>
                  <a:lnTo>
                    <a:pt x="242743" y="1443"/>
                  </a:lnTo>
                  <a:lnTo>
                    <a:pt x="163657" y="22514"/>
                  </a:lnTo>
                  <a:lnTo>
                    <a:pt x="179820" y="38389"/>
                  </a:lnTo>
                  <a:lnTo>
                    <a:pt x="170873" y="47048"/>
                  </a:lnTo>
                  <a:lnTo>
                    <a:pt x="162214" y="55995"/>
                  </a:lnTo>
                  <a:lnTo>
                    <a:pt x="154420" y="65520"/>
                  </a:lnTo>
                  <a:lnTo>
                    <a:pt x="146916" y="75045"/>
                  </a:lnTo>
                  <a:lnTo>
                    <a:pt x="139700" y="85148"/>
                  </a:lnTo>
                  <a:lnTo>
                    <a:pt x="136525" y="90343"/>
                  </a:lnTo>
                  <a:lnTo>
                    <a:pt x="133350" y="95827"/>
                  </a:lnTo>
                  <a:lnTo>
                    <a:pt x="130175" y="101311"/>
                  </a:lnTo>
                  <a:lnTo>
                    <a:pt x="127289" y="106795"/>
                  </a:lnTo>
                  <a:lnTo>
                    <a:pt x="124691" y="112568"/>
                  </a:lnTo>
                  <a:lnTo>
                    <a:pt x="122093" y="118341"/>
                  </a:lnTo>
                  <a:lnTo>
                    <a:pt x="116320" y="106507"/>
                  </a:lnTo>
                  <a:lnTo>
                    <a:pt x="110259" y="95250"/>
                  </a:lnTo>
                  <a:lnTo>
                    <a:pt x="103909" y="84570"/>
                  </a:lnTo>
                  <a:lnTo>
                    <a:pt x="96693" y="74180"/>
                  </a:lnTo>
                  <a:lnTo>
                    <a:pt x="92941" y="69273"/>
                  </a:lnTo>
                  <a:lnTo>
                    <a:pt x="88900" y="64366"/>
                  </a:lnTo>
                  <a:lnTo>
                    <a:pt x="80529" y="54841"/>
                  </a:lnTo>
                  <a:lnTo>
                    <a:pt x="71870" y="45893"/>
                  </a:lnTo>
                  <a:lnTo>
                    <a:pt x="62923" y="36945"/>
                  </a:lnTo>
                  <a:lnTo>
                    <a:pt x="78798" y="210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CCF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97A7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grpSp>
          <p:nvGrpSpPr>
            <p:cNvPr id="123" name="Google Shape;360;p3"/>
            <p:cNvGrpSpPr/>
            <p:nvPr/>
          </p:nvGrpSpPr>
          <p:grpSpPr>
            <a:xfrm>
              <a:off x="6461286" y="2731275"/>
              <a:ext cx="970800" cy="572700"/>
              <a:chOff x="6591150" y="2716325"/>
              <a:chExt cx="970800" cy="572700"/>
            </a:xfrm>
          </p:grpSpPr>
          <p:sp>
            <p:nvSpPr>
              <p:cNvPr id="124" name="Google Shape;361;p3"/>
              <p:cNvSpPr/>
              <p:nvPr/>
            </p:nvSpPr>
            <p:spPr>
              <a:xfrm>
                <a:off x="6591150" y="2716325"/>
                <a:ext cx="970800" cy="572700"/>
              </a:xfrm>
              <a:prstGeom prst="roundRect">
                <a:avLst>
                  <a:gd name="adj" fmla="val 16667"/>
                </a:avLst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  <p:sp>
            <p:nvSpPr>
              <p:cNvPr id="125" name="Google Shape;362;p3"/>
              <p:cNvSpPr txBox="1"/>
              <p:nvPr/>
            </p:nvSpPr>
            <p:spPr>
              <a:xfrm flipH="1">
                <a:off x="6630150" y="2789000"/>
                <a:ext cx="865800" cy="427500"/>
              </a:xfrm>
              <a:prstGeom prst="rect">
                <a:avLst/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buClr>
                    <a:srgbClr val="000000"/>
                  </a:buClr>
                  <a:buSzPts val="3000"/>
                </a:pPr>
                <a:r>
                  <a:rPr lang="en-HK" altLang="zh-HK" sz="4000" dirty="0">
                    <a:solidFill>
                      <a:schemeClr val="dk1"/>
                    </a:solidFill>
                    <a:latin typeface="Arial" panose="020B0604020202020204" pitchFamily="34" charset="0"/>
                    <a:ea typeface="DFKai-SB"/>
                    <a:cs typeface="Arial" pitchFamily="34" charset="0"/>
                    <a:sym typeface="DFKai-SB"/>
                  </a:rPr>
                  <a:t>Yes</a:t>
                </a:r>
                <a:endParaRPr sz="4000" b="1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</p:grpSp>
        <p:grpSp>
          <p:nvGrpSpPr>
            <p:cNvPr id="126" name="Google Shape;363;p3"/>
            <p:cNvGrpSpPr/>
            <p:nvPr/>
          </p:nvGrpSpPr>
          <p:grpSpPr>
            <a:xfrm>
              <a:off x="7852409" y="2723841"/>
              <a:ext cx="947895" cy="572700"/>
              <a:chOff x="7977825" y="2716325"/>
              <a:chExt cx="970800" cy="572700"/>
            </a:xfrm>
          </p:grpSpPr>
          <p:sp>
            <p:nvSpPr>
              <p:cNvPr id="127" name="Google Shape;364;p3"/>
              <p:cNvSpPr/>
              <p:nvPr/>
            </p:nvSpPr>
            <p:spPr>
              <a:xfrm>
                <a:off x="7977825" y="2716325"/>
                <a:ext cx="970800" cy="572700"/>
              </a:xfrm>
              <a:prstGeom prst="roundRect">
                <a:avLst>
                  <a:gd name="adj" fmla="val 16667"/>
                </a:avLst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 dirty="0">
                  <a:solidFill>
                    <a:srgbClr val="000000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  <p:sp>
            <p:nvSpPr>
              <p:cNvPr id="128" name="Google Shape;365;p3"/>
              <p:cNvSpPr txBox="1"/>
              <p:nvPr/>
            </p:nvSpPr>
            <p:spPr>
              <a:xfrm flipH="1">
                <a:off x="8000715" y="2749015"/>
                <a:ext cx="921301" cy="514493"/>
              </a:xfrm>
              <a:prstGeom prst="rect">
                <a:avLst/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buClr>
                    <a:srgbClr val="000000"/>
                  </a:buClr>
                  <a:buSzPts val="2900"/>
                </a:pPr>
                <a:r>
                  <a:rPr lang="en-HK" altLang="zh-HK" sz="4000" dirty="0">
                    <a:solidFill>
                      <a:schemeClr val="dk1"/>
                    </a:solidFill>
                    <a:latin typeface="Arial" panose="020B0604020202020204" pitchFamily="34" charset="0"/>
                    <a:ea typeface="DFKai-SB"/>
                    <a:cs typeface="Arial" pitchFamily="34" charset="0"/>
                    <a:sym typeface="DFKai-SB"/>
                  </a:rPr>
                  <a:t>No</a:t>
                </a:r>
                <a:endParaRPr sz="4000" b="1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152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9EABAC95-3C35-FC93-6B98-4E5015EBAA3F}"/>
              </a:ext>
            </a:extLst>
          </p:cNvPr>
          <p:cNvSpPr/>
          <p:nvPr/>
        </p:nvSpPr>
        <p:spPr>
          <a:xfrm>
            <a:off x="1995713" y="5551713"/>
            <a:ext cx="1902536" cy="1289921"/>
          </a:xfrm>
          <a:custGeom>
            <a:avLst/>
            <a:gdLst>
              <a:gd name="connsiteX0" fmla="*/ 576942 w 1317171"/>
              <a:gd name="connsiteY0" fmla="*/ 0 h 745671"/>
              <a:gd name="connsiteX1" fmla="*/ 0 w 1317171"/>
              <a:gd name="connsiteY1" fmla="*/ 261257 h 745671"/>
              <a:gd name="connsiteX2" fmla="*/ 87085 w 1317171"/>
              <a:gd name="connsiteY2" fmla="*/ 435428 h 745671"/>
              <a:gd name="connsiteX3" fmla="*/ 1317171 w 1317171"/>
              <a:gd name="connsiteY3" fmla="*/ 745671 h 745671"/>
              <a:gd name="connsiteX4" fmla="*/ 1224642 w 1317171"/>
              <a:gd name="connsiteY4" fmla="*/ 359228 h 745671"/>
              <a:gd name="connsiteX5" fmla="*/ 1061357 w 1317171"/>
              <a:gd name="connsiteY5" fmla="*/ 266700 h 745671"/>
              <a:gd name="connsiteX6" fmla="*/ 996042 w 1317171"/>
              <a:gd name="connsiteY6" fmla="*/ 228600 h 745671"/>
              <a:gd name="connsiteX7" fmla="*/ 751114 w 1317171"/>
              <a:gd name="connsiteY7" fmla="*/ 277585 h 745671"/>
              <a:gd name="connsiteX8" fmla="*/ 691242 w 1317171"/>
              <a:gd name="connsiteY8" fmla="*/ 299357 h 745671"/>
              <a:gd name="connsiteX9" fmla="*/ 647700 w 1317171"/>
              <a:gd name="connsiteY9" fmla="*/ 201385 h 745671"/>
              <a:gd name="connsiteX10" fmla="*/ 576942 w 1317171"/>
              <a:gd name="connsiteY10" fmla="*/ 0 h 745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7171" h="745671">
                <a:moveTo>
                  <a:pt x="576942" y="0"/>
                </a:moveTo>
                <a:lnTo>
                  <a:pt x="0" y="261257"/>
                </a:lnTo>
                <a:lnTo>
                  <a:pt x="87085" y="435428"/>
                </a:lnTo>
                <a:lnTo>
                  <a:pt x="1317171" y="745671"/>
                </a:lnTo>
                <a:lnTo>
                  <a:pt x="1224642" y="359228"/>
                </a:lnTo>
                <a:lnTo>
                  <a:pt x="1061357" y="266700"/>
                </a:lnTo>
                <a:lnTo>
                  <a:pt x="996042" y="228600"/>
                </a:lnTo>
                <a:lnTo>
                  <a:pt x="751114" y="277585"/>
                </a:lnTo>
                <a:lnTo>
                  <a:pt x="691242" y="299357"/>
                </a:lnTo>
                <a:lnTo>
                  <a:pt x="647700" y="201385"/>
                </a:lnTo>
                <a:lnTo>
                  <a:pt x="57694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240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91" name="Google Shape;491;p5"/>
          <p:cNvSpPr txBox="1"/>
          <p:nvPr/>
        </p:nvSpPr>
        <p:spPr>
          <a:xfrm>
            <a:off x="350133" y="219567"/>
            <a:ext cx="4574831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267"/>
              </a:spcAft>
              <a:buSzPts val="3300"/>
            </a:pPr>
            <a:r>
              <a:rPr lang="en-US" altLang="zh-HK" sz="4000" dirty="0">
                <a:solidFill>
                  <a:srgbClr val="3152AB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Online Shopping</a:t>
            </a:r>
            <a:endParaRPr sz="4000" dirty="0">
              <a:solidFill>
                <a:srgbClr val="3152AB"/>
              </a:solidFill>
              <a:latin typeface="Arial" panose="020B0604020202020204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492" name="Google Shape;492;p5"/>
          <p:cNvSpPr/>
          <p:nvPr/>
        </p:nvSpPr>
        <p:spPr>
          <a:xfrm>
            <a:off x="1432309" y="1381481"/>
            <a:ext cx="79063" cy="76523"/>
          </a:xfrm>
          <a:custGeom>
            <a:avLst/>
            <a:gdLst/>
            <a:ahLst/>
            <a:cxnLst/>
            <a:rect l="l" t="t" r="r" b="b"/>
            <a:pathLst>
              <a:path w="1584" h="1533" extrusionOk="0">
                <a:moveTo>
                  <a:pt x="613" y="0"/>
                </a:moveTo>
                <a:lnTo>
                  <a:pt x="358" y="102"/>
                </a:lnTo>
                <a:lnTo>
                  <a:pt x="205" y="256"/>
                </a:lnTo>
                <a:lnTo>
                  <a:pt x="51" y="511"/>
                </a:lnTo>
                <a:lnTo>
                  <a:pt x="0" y="767"/>
                </a:lnTo>
                <a:lnTo>
                  <a:pt x="51" y="1073"/>
                </a:lnTo>
                <a:lnTo>
                  <a:pt x="205" y="1277"/>
                </a:lnTo>
                <a:lnTo>
                  <a:pt x="409" y="1431"/>
                </a:lnTo>
                <a:lnTo>
                  <a:pt x="613" y="1533"/>
                </a:lnTo>
                <a:lnTo>
                  <a:pt x="664" y="1533"/>
                </a:lnTo>
                <a:lnTo>
                  <a:pt x="920" y="1482"/>
                </a:lnTo>
                <a:lnTo>
                  <a:pt x="1175" y="1379"/>
                </a:lnTo>
                <a:lnTo>
                  <a:pt x="1379" y="1226"/>
                </a:lnTo>
                <a:lnTo>
                  <a:pt x="1482" y="1124"/>
                </a:lnTo>
                <a:lnTo>
                  <a:pt x="1533" y="1022"/>
                </a:lnTo>
                <a:lnTo>
                  <a:pt x="1584" y="869"/>
                </a:lnTo>
                <a:lnTo>
                  <a:pt x="1533" y="715"/>
                </a:lnTo>
                <a:lnTo>
                  <a:pt x="1482" y="409"/>
                </a:lnTo>
                <a:lnTo>
                  <a:pt x="1328" y="205"/>
                </a:lnTo>
                <a:lnTo>
                  <a:pt x="1073" y="51"/>
                </a:lnTo>
                <a:lnTo>
                  <a:pt x="8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493" name="Google Shape;493;p5"/>
          <p:cNvSpPr txBox="1"/>
          <p:nvPr/>
        </p:nvSpPr>
        <p:spPr>
          <a:xfrm>
            <a:off x="1001029" y="1127170"/>
            <a:ext cx="6616879" cy="1969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lvl="0">
              <a:lnSpc>
                <a:spcPct val="105000"/>
              </a:lnSpc>
              <a:buSzPts val="2400"/>
            </a:pPr>
            <a:r>
              <a:rPr lang="en-US" altLang="zh-HK" sz="2667" dirty="0">
                <a:solidFill>
                  <a:srgbClr val="25A0A6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itchFamily="34" charset="0"/>
                <a:sym typeface="Times New Roman"/>
              </a:rPr>
              <a:t>Oh! It’s K kitty product! My students like it so much. This high imitation K kitty doll of brand S that cost only half price of the genuine one. What a great deal!</a:t>
            </a:r>
            <a:endParaRPr sz="2667" dirty="0">
              <a:solidFill>
                <a:srgbClr val="25A0A6"/>
              </a:solidFill>
              <a:latin typeface="Arial" panose="020B0604020202020204" pitchFamily="34" charset="0"/>
              <a:ea typeface="標楷體" panose="03000509000000000000" pitchFamily="65" charset="-120"/>
              <a:cs typeface="Arial" pitchFamily="34" charset="0"/>
              <a:sym typeface="Times New Roman"/>
            </a:endParaRPr>
          </a:p>
        </p:txBody>
      </p:sp>
      <p:sp>
        <p:nvSpPr>
          <p:cNvPr id="494" name="Google Shape;494;p5"/>
          <p:cNvSpPr/>
          <p:nvPr/>
        </p:nvSpPr>
        <p:spPr>
          <a:xfrm rot="-1504973">
            <a:off x="5300605" y="2984315"/>
            <a:ext cx="452200" cy="956840"/>
          </a:xfrm>
          <a:custGeom>
            <a:avLst/>
            <a:gdLst/>
            <a:ahLst/>
            <a:cxnLst/>
            <a:rect l="l" t="t" r="r" b="b"/>
            <a:pathLst>
              <a:path w="21917" h="31966" extrusionOk="0">
                <a:moveTo>
                  <a:pt x="21917" y="31966"/>
                </a:moveTo>
                <a:cubicBezTo>
                  <a:pt x="13557" y="30294"/>
                  <a:pt x="4482" y="24861"/>
                  <a:pt x="1173" y="17004"/>
                </a:cubicBezTo>
                <a:cubicBezTo>
                  <a:pt x="-1062" y="11696"/>
                  <a:pt x="162" y="4072"/>
                  <a:pt x="4234" y="0"/>
                </a:cubicBezTo>
              </a:path>
            </a:pathLst>
          </a:custGeom>
          <a:noFill/>
          <a:ln w="19050" cap="flat" cmpd="sng">
            <a:solidFill>
              <a:srgbClr val="25A0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95" name="Google Shape;495;p5"/>
          <p:cNvSpPr txBox="1"/>
          <p:nvPr/>
        </p:nvSpPr>
        <p:spPr>
          <a:xfrm rot="-350866">
            <a:off x="3058112" y="3723145"/>
            <a:ext cx="2127873" cy="1001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  <a:buClr>
                <a:srgbClr val="000000"/>
              </a:buClr>
              <a:buSzPts val="1600"/>
            </a:pPr>
            <a:r>
              <a:rPr lang="en-US" altLang="zh-HK" sz="2133">
                <a:solidFill>
                  <a:schemeClr val="accent5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rPr>
              <a:t>Y </a:t>
            </a:r>
            <a:r>
              <a:rPr lang="zh-HK" altLang="en-US" sz="2133">
                <a:solidFill>
                  <a:schemeClr val="accent5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rPr>
              <a:t>網購物平台</a:t>
            </a:r>
            <a:endParaRPr sz="2133">
              <a:solidFill>
                <a:schemeClr val="accent5"/>
              </a:solidFill>
              <a:latin typeface="Arial" pitchFamily="34" charset="0"/>
              <a:ea typeface="Arial"/>
              <a:cs typeface="Arial" pitchFamily="34" charset="0"/>
              <a:sym typeface="Arial"/>
            </a:endParaRPr>
          </a:p>
          <a:p>
            <a:pPr algn="just">
              <a:lnSpc>
                <a:spcPct val="115000"/>
              </a:lnSpc>
              <a:buClr>
                <a:srgbClr val="000000"/>
              </a:buClr>
              <a:buSzPts val="1600"/>
            </a:pPr>
            <a:endParaRPr sz="2133">
              <a:solidFill>
                <a:schemeClr val="accent5"/>
              </a:solidFill>
              <a:latin typeface="Arial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503" name="Google Shape;503;p5"/>
          <p:cNvSpPr txBox="1"/>
          <p:nvPr/>
        </p:nvSpPr>
        <p:spPr>
          <a:xfrm>
            <a:off x="8374480" y="333267"/>
            <a:ext cx="3817520" cy="1108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lvl="0">
              <a:lnSpc>
                <a:spcPct val="105000"/>
              </a:lnSpc>
              <a:buSzPts val="2700"/>
            </a:pPr>
            <a: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Should I buy it as a gift </a:t>
            </a:r>
            <a:b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</a:br>
            <a:r>
              <a:rPr lang="en-US" altLang="zh-HK" sz="26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for students?</a:t>
            </a:r>
            <a:endParaRPr sz="2667" dirty="0">
              <a:solidFill>
                <a:schemeClr val="dk1"/>
              </a:solidFill>
              <a:latin typeface="Arial" panose="020B0604020202020204" pitchFamily="34" charset="0"/>
              <a:ea typeface="DFKai-SB"/>
              <a:cs typeface="Arial" pitchFamily="34" charset="0"/>
              <a:sym typeface="DFKai-SB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F04E3BF-9C63-3C75-DDBA-AEDE5382632A}"/>
              </a:ext>
            </a:extLst>
          </p:cNvPr>
          <p:cNvGrpSpPr/>
          <p:nvPr/>
        </p:nvGrpSpPr>
        <p:grpSpPr>
          <a:xfrm>
            <a:off x="2169461" y="3166141"/>
            <a:ext cx="5529239" cy="4679271"/>
            <a:chOff x="1627095" y="2374605"/>
            <a:chExt cx="4146929" cy="3509453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B1A82B0-C0C5-E672-1765-5E8EE775328A}"/>
                </a:ext>
              </a:extLst>
            </p:cNvPr>
            <p:cNvSpPr/>
            <p:nvPr/>
          </p:nvSpPr>
          <p:spPr>
            <a:xfrm>
              <a:off x="2006009" y="2374605"/>
              <a:ext cx="3522921" cy="2509283"/>
            </a:xfrm>
            <a:custGeom>
              <a:avLst/>
              <a:gdLst>
                <a:gd name="connsiteX0" fmla="*/ 0 w 3522921"/>
                <a:gd name="connsiteY0" fmla="*/ 510362 h 2509283"/>
                <a:gd name="connsiteX1" fmla="*/ 233917 w 3522921"/>
                <a:gd name="connsiteY1" fmla="*/ 2183218 h 2509283"/>
                <a:gd name="connsiteX2" fmla="*/ 2013098 w 3522921"/>
                <a:gd name="connsiteY2" fmla="*/ 1623237 h 2509283"/>
                <a:gd name="connsiteX3" fmla="*/ 2459665 w 3522921"/>
                <a:gd name="connsiteY3" fmla="*/ 1736651 h 2509283"/>
                <a:gd name="connsiteX4" fmla="*/ 2828261 w 3522921"/>
                <a:gd name="connsiteY4" fmla="*/ 2509283 h 2509283"/>
                <a:gd name="connsiteX5" fmla="*/ 3104707 w 3522921"/>
                <a:gd name="connsiteY5" fmla="*/ 2353339 h 2509283"/>
                <a:gd name="connsiteX6" fmla="*/ 2906233 w 3522921"/>
                <a:gd name="connsiteY6" fmla="*/ 2126511 h 2509283"/>
                <a:gd name="connsiteX7" fmla="*/ 2828261 w 3522921"/>
                <a:gd name="connsiteY7" fmla="*/ 1928037 h 2509283"/>
                <a:gd name="connsiteX8" fmla="*/ 2587256 w 3522921"/>
                <a:gd name="connsiteY8" fmla="*/ 1431851 h 2509283"/>
                <a:gd name="connsiteX9" fmla="*/ 2672317 w 3522921"/>
                <a:gd name="connsiteY9" fmla="*/ 1297172 h 2509283"/>
                <a:gd name="connsiteX10" fmla="*/ 2594344 w 3522921"/>
                <a:gd name="connsiteY10" fmla="*/ 1049079 h 2509283"/>
                <a:gd name="connsiteX11" fmla="*/ 2828261 w 3522921"/>
                <a:gd name="connsiteY11" fmla="*/ 1041990 h 2509283"/>
                <a:gd name="connsiteX12" fmla="*/ 2920410 w 3522921"/>
                <a:gd name="connsiteY12" fmla="*/ 1183758 h 2509283"/>
                <a:gd name="connsiteX13" fmla="*/ 2927498 w 3522921"/>
                <a:gd name="connsiteY13" fmla="*/ 1339702 h 2509283"/>
                <a:gd name="connsiteX14" fmla="*/ 3168503 w 3522921"/>
                <a:gd name="connsiteY14" fmla="*/ 985283 h 2509283"/>
                <a:gd name="connsiteX15" fmla="*/ 3104707 w 3522921"/>
                <a:gd name="connsiteY15" fmla="*/ 900223 h 2509283"/>
                <a:gd name="connsiteX16" fmla="*/ 3522921 w 3522921"/>
                <a:gd name="connsiteY16" fmla="*/ 439479 h 2509283"/>
                <a:gd name="connsiteX17" fmla="*/ 3317358 w 3522921"/>
                <a:gd name="connsiteY17" fmla="*/ 177209 h 2509283"/>
                <a:gd name="connsiteX18" fmla="*/ 3218121 w 3522921"/>
                <a:gd name="connsiteY18" fmla="*/ 170121 h 2509283"/>
                <a:gd name="connsiteX19" fmla="*/ 3161414 w 3522921"/>
                <a:gd name="connsiteY19" fmla="*/ 77972 h 2509283"/>
                <a:gd name="connsiteX20" fmla="*/ 3019647 w 3522921"/>
                <a:gd name="connsiteY20" fmla="*/ 92148 h 2509283"/>
                <a:gd name="connsiteX21" fmla="*/ 2573079 w 3522921"/>
                <a:gd name="connsiteY21" fmla="*/ 0 h 2509283"/>
                <a:gd name="connsiteX22" fmla="*/ 2488019 w 3522921"/>
                <a:gd name="connsiteY22" fmla="*/ 14176 h 2509283"/>
                <a:gd name="connsiteX23" fmla="*/ 2488019 w 3522921"/>
                <a:gd name="connsiteY23" fmla="*/ 205562 h 2509283"/>
                <a:gd name="connsiteX24" fmla="*/ 2544726 w 3522921"/>
                <a:gd name="connsiteY24" fmla="*/ 354418 h 2509283"/>
                <a:gd name="connsiteX25" fmla="*/ 2530549 w 3522921"/>
                <a:gd name="connsiteY25" fmla="*/ 595423 h 2509283"/>
                <a:gd name="connsiteX26" fmla="*/ 2459665 w 3522921"/>
                <a:gd name="connsiteY26" fmla="*/ 680483 h 2509283"/>
                <a:gd name="connsiteX27" fmla="*/ 2551814 w 3522921"/>
                <a:gd name="connsiteY27" fmla="*/ 758455 h 2509283"/>
                <a:gd name="connsiteX28" fmla="*/ 2530549 w 3522921"/>
                <a:gd name="connsiteY28" fmla="*/ 949842 h 2509283"/>
                <a:gd name="connsiteX29" fmla="*/ 2346251 w 3522921"/>
                <a:gd name="connsiteY29" fmla="*/ 1368055 h 2509283"/>
                <a:gd name="connsiteX30" fmla="*/ 2445489 w 3522921"/>
                <a:gd name="connsiteY30" fmla="*/ 1722474 h 2509283"/>
                <a:gd name="connsiteX31" fmla="*/ 2006010 w 3522921"/>
                <a:gd name="connsiteY31" fmla="*/ 1545265 h 2509283"/>
                <a:gd name="connsiteX32" fmla="*/ 1892596 w 3522921"/>
                <a:gd name="connsiteY32" fmla="*/ 255181 h 2509283"/>
                <a:gd name="connsiteX33" fmla="*/ 14177 w 3522921"/>
                <a:gd name="connsiteY33" fmla="*/ 425302 h 2509283"/>
                <a:gd name="connsiteX34" fmla="*/ 0 w 3522921"/>
                <a:gd name="connsiteY34" fmla="*/ 510362 h 2509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522921" h="2509283">
                  <a:moveTo>
                    <a:pt x="0" y="510362"/>
                  </a:moveTo>
                  <a:lnTo>
                    <a:pt x="233917" y="2183218"/>
                  </a:lnTo>
                  <a:lnTo>
                    <a:pt x="2013098" y="1623237"/>
                  </a:lnTo>
                  <a:lnTo>
                    <a:pt x="2459665" y="1736651"/>
                  </a:lnTo>
                  <a:lnTo>
                    <a:pt x="2828261" y="2509283"/>
                  </a:lnTo>
                  <a:lnTo>
                    <a:pt x="3104707" y="2353339"/>
                  </a:lnTo>
                  <a:lnTo>
                    <a:pt x="2906233" y="2126511"/>
                  </a:lnTo>
                  <a:lnTo>
                    <a:pt x="2828261" y="1928037"/>
                  </a:lnTo>
                  <a:lnTo>
                    <a:pt x="2587256" y="1431851"/>
                  </a:lnTo>
                  <a:lnTo>
                    <a:pt x="2672317" y="1297172"/>
                  </a:lnTo>
                  <a:lnTo>
                    <a:pt x="2594344" y="1049079"/>
                  </a:lnTo>
                  <a:lnTo>
                    <a:pt x="2828261" y="1041990"/>
                  </a:lnTo>
                  <a:lnTo>
                    <a:pt x="2920410" y="1183758"/>
                  </a:lnTo>
                  <a:lnTo>
                    <a:pt x="2927498" y="1339702"/>
                  </a:lnTo>
                  <a:lnTo>
                    <a:pt x="3168503" y="985283"/>
                  </a:lnTo>
                  <a:lnTo>
                    <a:pt x="3104707" y="900223"/>
                  </a:lnTo>
                  <a:lnTo>
                    <a:pt x="3522921" y="439479"/>
                  </a:lnTo>
                  <a:lnTo>
                    <a:pt x="3317358" y="177209"/>
                  </a:lnTo>
                  <a:lnTo>
                    <a:pt x="3218121" y="170121"/>
                  </a:lnTo>
                  <a:lnTo>
                    <a:pt x="3161414" y="77972"/>
                  </a:lnTo>
                  <a:lnTo>
                    <a:pt x="3019647" y="92148"/>
                  </a:lnTo>
                  <a:lnTo>
                    <a:pt x="2573079" y="0"/>
                  </a:lnTo>
                  <a:lnTo>
                    <a:pt x="2488019" y="14176"/>
                  </a:lnTo>
                  <a:lnTo>
                    <a:pt x="2488019" y="205562"/>
                  </a:lnTo>
                  <a:lnTo>
                    <a:pt x="2544726" y="354418"/>
                  </a:lnTo>
                  <a:lnTo>
                    <a:pt x="2530549" y="595423"/>
                  </a:lnTo>
                  <a:lnTo>
                    <a:pt x="2459665" y="680483"/>
                  </a:lnTo>
                  <a:lnTo>
                    <a:pt x="2551814" y="758455"/>
                  </a:lnTo>
                  <a:lnTo>
                    <a:pt x="2530549" y="949842"/>
                  </a:lnTo>
                  <a:lnTo>
                    <a:pt x="2346251" y="1368055"/>
                  </a:lnTo>
                  <a:lnTo>
                    <a:pt x="2445489" y="1722474"/>
                  </a:lnTo>
                  <a:lnTo>
                    <a:pt x="2006010" y="1545265"/>
                  </a:lnTo>
                  <a:lnTo>
                    <a:pt x="1892596" y="255181"/>
                  </a:lnTo>
                  <a:lnTo>
                    <a:pt x="14177" y="425302"/>
                  </a:lnTo>
                  <a:lnTo>
                    <a:pt x="0" y="5103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  <p:grpSp>
          <p:nvGrpSpPr>
            <p:cNvPr id="507" name="Google Shape;507;p5"/>
            <p:cNvGrpSpPr/>
            <p:nvPr/>
          </p:nvGrpSpPr>
          <p:grpSpPr>
            <a:xfrm>
              <a:off x="1627095" y="2377166"/>
              <a:ext cx="4146929" cy="3506892"/>
              <a:chOff x="1627095" y="2377166"/>
              <a:chExt cx="4146929" cy="3506892"/>
            </a:xfrm>
          </p:grpSpPr>
          <p:sp>
            <p:nvSpPr>
              <p:cNvPr id="508" name="Google Shape;508;p5"/>
              <p:cNvSpPr/>
              <p:nvPr/>
            </p:nvSpPr>
            <p:spPr>
              <a:xfrm>
                <a:off x="3931475" y="4444600"/>
                <a:ext cx="293053" cy="146558"/>
              </a:xfrm>
              <a:custGeom>
                <a:avLst/>
                <a:gdLst/>
                <a:ahLst/>
                <a:cxnLst/>
                <a:rect l="l" t="t" r="r" b="b"/>
                <a:pathLst>
                  <a:path w="19369" h="9685" extrusionOk="0">
                    <a:moveTo>
                      <a:pt x="5112" y="0"/>
                    </a:moveTo>
                    <a:lnTo>
                      <a:pt x="4036" y="404"/>
                    </a:lnTo>
                    <a:lnTo>
                      <a:pt x="2960" y="807"/>
                    </a:lnTo>
                    <a:lnTo>
                      <a:pt x="2018" y="1211"/>
                    </a:lnTo>
                    <a:lnTo>
                      <a:pt x="1211" y="1883"/>
                    </a:lnTo>
                    <a:lnTo>
                      <a:pt x="539" y="2690"/>
                    </a:lnTo>
                    <a:lnTo>
                      <a:pt x="135" y="3497"/>
                    </a:lnTo>
                    <a:lnTo>
                      <a:pt x="1" y="3901"/>
                    </a:lnTo>
                    <a:lnTo>
                      <a:pt x="1" y="4439"/>
                    </a:lnTo>
                    <a:lnTo>
                      <a:pt x="135" y="4842"/>
                    </a:lnTo>
                    <a:lnTo>
                      <a:pt x="404" y="5111"/>
                    </a:lnTo>
                    <a:lnTo>
                      <a:pt x="673" y="5515"/>
                    </a:lnTo>
                    <a:lnTo>
                      <a:pt x="1077" y="5649"/>
                    </a:lnTo>
                    <a:lnTo>
                      <a:pt x="2018" y="6053"/>
                    </a:lnTo>
                    <a:lnTo>
                      <a:pt x="4977" y="6994"/>
                    </a:lnTo>
                    <a:lnTo>
                      <a:pt x="6457" y="7532"/>
                    </a:lnTo>
                    <a:lnTo>
                      <a:pt x="7936" y="8070"/>
                    </a:lnTo>
                    <a:lnTo>
                      <a:pt x="9819" y="8877"/>
                    </a:lnTo>
                    <a:lnTo>
                      <a:pt x="10895" y="9281"/>
                    </a:lnTo>
                    <a:lnTo>
                      <a:pt x="11971" y="9550"/>
                    </a:lnTo>
                    <a:lnTo>
                      <a:pt x="13047" y="9684"/>
                    </a:lnTo>
                    <a:lnTo>
                      <a:pt x="14123" y="9550"/>
                    </a:lnTo>
                    <a:lnTo>
                      <a:pt x="15065" y="9415"/>
                    </a:lnTo>
                    <a:lnTo>
                      <a:pt x="16141" y="9012"/>
                    </a:lnTo>
                    <a:lnTo>
                      <a:pt x="17082" y="8474"/>
                    </a:lnTo>
                    <a:lnTo>
                      <a:pt x="17889" y="7801"/>
                    </a:lnTo>
                    <a:lnTo>
                      <a:pt x="18562" y="7129"/>
                    </a:lnTo>
                    <a:lnTo>
                      <a:pt x="19100" y="6322"/>
                    </a:lnTo>
                    <a:lnTo>
                      <a:pt x="19234" y="5649"/>
                    </a:lnTo>
                    <a:lnTo>
                      <a:pt x="19369" y="4842"/>
                    </a:lnTo>
                    <a:lnTo>
                      <a:pt x="19234" y="4439"/>
                    </a:lnTo>
                    <a:lnTo>
                      <a:pt x="18965" y="4035"/>
                    </a:lnTo>
                    <a:lnTo>
                      <a:pt x="18562" y="3632"/>
                    </a:lnTo>
                    <a:lnTo>
                      <a:pt x="18158" y="3363"/>
                    </a:lnTo>
                    <a:lnTo>
                      <a:pt x="17217" y="2825"/>
                    </a:lnTo>
                    <a:lnTo>
                      <a:pt x="16141" y="2421"/>
                    </a:lnTo>
                    <a:lnTo>
                      <a:pt x="12106" y="1211"/>
                    </a:lnTo>
                    <a:lnTo>
                      <a:pt x="7936" y="269"/>
                    </a:lnTo>
                    <a:lnTo>
                      <a:pt x="7129" y="135"/>
                    </a:lnTo>
                    <a:lnTo>
                      <a:pt x="6188" y="0"/>
                    </a:lnTo>
                    <a:lnTo>
                      <a:pt x="5381" y="0"/>
                    </a:lnTo>
                    <a:lnTo>
                      <a:pt x="4574" y="269"/>
                    </a:lnTo>
                    <a:lnTo>
                      <a:pt x="4574" y="269"/>
                    </a:lnTo>
                    <a:lnTo>
                      <a:pt x="5112" y="0"/>
                    </a:lnTo>
                    <a:close/>
                  </a:path>
                </a:pathLst>
              </a:custGeom>
              <a:solidFill>
                <a:srgbClr val="A0F0E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09" name="Google Shape;509;p5"/>
              <p:cNvSpPr/>
              <p:nvPr/>
            </p:nvSpPr>
            <p:spPr>
              <a:xfrm>
                <a:off x="4659014" y="3356920"/>
                <a:ext cx="1112768" cy="1889739"/>
              </a:xfrm>
              <a:custGeom>
                <a:avLst/>
                <a:gdLst/>
                <a:ahLst/>
                <a:cxnLst/>
                <a:rect l="l" t="t" r="r" b="b"/>
                <a:pathLst>
                  <a:path w="66486" h="112919" extrusionOk="0">
                    <a:moveTo>
                      <a:pt x="33647" y="1"/>
                    </a:moveTo>
                    <a:lnTo>
                      <a:pt x="30955" y="270"/>
                    </a:lnTo>
                    <a:lnTo>
                      <a:pt x="32435" y="3365"/>
                    </a:lnTo>
                    <a:lnTo>
                      <a:pt x="30955" y="5923"/>
                    </a:lnTo>
                    <a:lnTo>
                      <a:pt x="29340" y="8749"/>
                    </a:lnTo>
                    <a:lnTo>
                      <a:pt x="27321" y="12114"/>
                    </a:lnTo>
                    <a:lnTo>
                      <a:pt x="24898" y="15613"/>
                    </a:lnTo>
                    <a:lnTo>
                      <a:pt x="23553" y="17228"/>
                    </a:lnTo>
                    <a:lnTo>
                      <a:pt x="22207" y="18843"/>
                    </a:lnTo>
                    <a:lnTo>
                      <a:pt x="20726" y="20458"/>
                    </a:lnTo>
                    <a:lnTo>
                      <a:pt x="19246" y="21804"/>
                    </a:lnTo>
                    <a:lnTo>
                      <a:pt x="17765" y="22880"/>
                    </a:lnTo>
                    <a:lnTo>
                      <a:pt x="16285" y="23688"/>
                    </a:lnTo>
                    <a:lnTo>
                      <a:pt x="15881" y="23015"/>
                    </a:lnTo>
                    <a:lnTo>
                      <a:pt x="15343" y="22207"/>
                    </a:lnTo>
                    <a:lnTo>
                      <a:pt x="15074" y="21131"/>
                    </a:lnTo>
                    <a:lnTo>
                      <a:pt x="14805" y="19650"/>
                    </a:lnTo>
                    <a:lnTo>
                      <a:pt x="14805" y="18708"/>
                    </a:lnTo>
                    <a:lnTo>
                      <a:pt x="14939" y="17766"/>
                    </a:lnTo>
                    <a:lnTo>
                      <a:pt x="15074" y="16824"/>
                    </a:lnTo>
                    <a:lnTo>
                      <a:pt x="15343" y="15613"/>
                    </a:lnTo>
                    <a:lnTo>
                      <a:pt x="15881" y="14536"/>
                    </a:lnTo>
                    <a:lnTo>
                      <a:pt x="16420" y="13190"/>
                    </a:lnTo>
                    <a:lnTo>
                      <a:pt x="13593" y="9153"/>
                    </a:lnTo>
                    <a:lnTo>
                      <a:pt x="11036" y="11979"/>
                    </a:lnTo>
                    <a:lnTo>
                      <a:pt x="9152" y="14132"/>
                    </a:lnTo>
                    <a:lnTo>
                      <a:pt x="8479" y="15209"/>
                    </a:lnTo>
                    <a:lnTo>
                      <a:pt x="8075" y="15882"/>
                    </a:lnTo>
                    <a:lnTo>
                      <a:pt x="0" y="38089"/>
                    </a:lnTo>
                    <a:lnTo>
                      <a:pt x="5384" y="47779"/>
                    </a:lnTo>
                    <a:lnTo>
                      <a:pt x="12517" y="59622"/>
                    </a:lnTo>
                    <a:lnTo>
                      <a:pt x="12920" y="61641"/>
                    </a:lnTo>
                    <a:lnTo>
                      <a:pt x="13459" y="63794"/>
                    </a:lnTo>
                    <a:lnTo>
                      <a:pt x="14132" y="66352"/>
                    </a:lnTo>
                    <a:lnTo>
                      <a:pt x="15208" y="69043"/>
                    </a:lnTo>
                    <a:lnTo>
                      <a:pt x="16420" y="71600"/>
                    </a:lnTo>
                    <a:lnTo>
                      <a:pt x="17093" y="72812"/>
                    </a:lnTo>
                    <a:lnTo>
                      <a:pt x="17765" y="73888"/>
                    </a:lnTo>
                    <a:lnTo>
                      <a:pt x="18708" y="74830"/>
                    </a:lnTo>
                    <a:lnTo>
                      <a:pt x="19515" y="75638"/>
                    </a:lnTo>
                    <a:lnTo>
                      <a:pt x="21265" y="76849"/>
                    </a:lnTo>
                    <a:lnTo>
                      <a:pt x="23014" y="77926"/>
                    </a:lnTo>
                    <a:lnTo>
                      <a:pt x="25841" y="79541"/>
                    </a:lnTo>
                    <a:lnTo>
                      <a:pt x="27725" y="80483"/>
                    </a:lnTo>
                    <a:lnTo>
                      <a:pt x="28398" y="80752"/>
                    </a:lnTo>
                    <a:lnTo>
                      <a:pt x="29474" y="80887"/>
                    </a:lnTo>
                    <a:lnTo>
                      <a:pt x="32032" y="81291"/>
                    </a:lnTo>
                    <a:lnTo>
                      <a:pt x="33377" y="81291"/>
                    </a:lnTo>
                    <a:lnTo>
                      <a:pt x="34723" y="81425"/>
                    </a:lnTo>
                    <a:lnTo>
                      <a:pt x="35935" y="81291"/>
                    </a:lnTo>
                    <a:lnTo>
                      <a:pt x="36742" y="81021"/>
                    </a:lnTo>
                    <a:lnTo>
                      <a:pt x="37550" y="80483"/>
                    </a:lnTo>
                    <a:lnTo>
                      <a:pt x="38626" y="79406"/>
                    </a:lnTo>
                    <a:lnTo>
                      <a:pt x="41183" y="76580"/>
                    </a:lnTo>
                    <a:lnTo>
                      <a:pt x="44548" y="72812"/>
                    </a:lnTo>
                    <a:lnTo>
                      <a:pt x="48182" y="74427"/>
                    </a:lnTo>
                    <a:lnTo>
                      <a:pt x="50739" y="75773"/>
                    </a:lnTo>
                    <a:lnTo>
                      <a:pt x="51816" y="76446"/>
                    </a:lnTo>
                    <a:lnTo>
                      <a:pt x="52219" y="76849"/>
                    </a:lnTo>
                    <a:lnTo>
                      <a:pt x="53161" y="78464"/>
                    </a:lnTo>
                    <a:lnTo>
                      <a:pt x="54642" y="81156"/>
                    </a:lnTo>
                    <a:lnTo>
                      <a:pt x="56392" y="84790"/>
                    </a:lnTo>
                    <a:lnTo>
                      <a:pt x="56392" y="85059"/>
                    </a:lnTo>
                    <a:lnTo>
                      <a:pt x="56392" y="85732"/>
                    </a:lnTo>
                    <a:lnTo>
                      <a:pt x="56257" y="86136"/>
                    </a:lnTo>
                    <a:lnTo>
                      <a:pt x="56122" y="86405"/>
                    </a:lnTo>
                    <a:lnTo>
                      <a:pt x="55719" y="86674"/>
                    </a:lnTo>
                    <a:lnTo>
                      <a:pt x="55046" y="86943"/>
                    </a:lnTo>
                    <a:lnTo>
                      <a:pt x="54373" y="87078"/>
                    </a:lnTo>
                    <a:lnTo>
                      <a:pt x="53700" y="87078"/>
                    </a:lnTo>
                    <a:lnTo>
                      <a:pt x="52758" y="86943"/>
                    </a:lnTo>
                    <a:lnTo>
                      <a:pt x="52219" y="86674"/>
                    </a:lnTo>
                    <a:lnTo>
                      <a:pt x="52085" y="86539"/>
                    </a:lnTo>
                    <a:lnTo>
                      <a:pt x="51412" y="85328"/>
                    </a:lnTo>
                    <a:lnTo>
                      <a:pt x="51143" y="85867"/>
                    </a:lnTo>
                    <a:lnTo>
                      <a:pt x="50873" y="86270"/>
                    </a:lnTo>
                    <a:lnTo>
                      <a:pt x="50335" y="86809"/>
                    </a:lnTo>
                    <a:lnTo>
                      <a:pt x="49797" y="87347"/>
                    </a:lnTo>
                    <a:lnTo>
                      <a:pt x="49124" y="87751"/>
                    </a:lnTo>
                    <a:lnTo>
                      <a:pt x="48316" y="87885"/>
                    </a:lnTo>
                    <a:lnTo>
                      <a:pt x="47374" y="87885"/>
                    </a:lnTo>
                    <a:lnTo>
                      <a:pt x="47240" y="88424"/>
                    </a:lnTo>
                    <a:lnTo>
                      <a:pt x="47105" y="88962"/>
                    </a:lnTo>
                    <a:lnTo>
                      <a:pt x="46836" y="89635"/>
                    </a:lnTo>
                    <a:lnTo>
                      <a:pt x="46432" y="90308"/>
                    </a:lnTo>
                    <a:lnTo>
                      <a:pt x="45759" y="90846"/>
                    </a:lnTo>
                    <a:lnTo>
                      <a:pt x="45086" y="91250"/>
                    </a:lnTo>
                    <a:lnTo>
                      <a:pt x="44144" y="91385"/>
                    </a:lnTo>
                    <a:lnTo>
                      <a:pt x="44010" y="91923"/>
                    </a:lnTo>
                    <a:lnTo>
                      <a:pt x="43471" y="93134"/>
                    </a:lnTo>
                    <a:lnTo>
                      <a:pt x="43068" y="93672"/>
                    </a:lnTo>
                    <a:lnTo>
                      <a:pt x="42395" y="94211"/>
                    </a:lnTo>
                    <a:lnTo>
                      <a:pt x="41722" y="94615"/>
                    </a:lnTo>
                    <a:lnTo>
                      <a:pt x="40780" y="94749"/>
                    </a:lnTo>
                    <a:lnTo>
                      <a:pt x="38761" y="93672"/>
                    </a:lnTo>
                    <a:lnTo>
                      <a:pt x="34185" y="90981"/>
                    </a:lnTo>
                    <a:lnTo>
                      <a:pt x="31493" y="89231"/>
                    </a:lnTo>
                    <a:lnTo>
                      <a:pt x="28936" y="87482"/>
                    </a:lnTo>
                    <a:lnTo>
                      <a:pt x="26648" y="85732"/>
                    </a:lnTo>
                    <a:lnTo>
                      <a:pt x="25841" y="84924"/>
                    </a:lnTo>
                    <a:lnTo>
                      <a:pt x="25168" y="84251"/>
                    </a:lnTo>
                    <a:lnTo>
                      <a:pt x="28398" y="80752"/>
                    </a:lnTo>
                    <a:lnTo>
                      <a:pt x="26917" y="82233"/>
                    </a:lnTo>
                    <a:lnTo>
                      <a:pt x="23283" y="85597"/>
                    </a:lnTo>
                    <a:lnTo>
                      <a:pt x="21265" y="87482"/>
                    </a:lnTo>
                    <a:lnTo>
                      <a:pt x="19246" y="89097"/>
                    </a:lnTo>
                    <a:lnTo>
                      <a:pt x="17496" y="90442"/>
                    </a:lnTo>
                    <a:lnTo>
                      <a:pt x="16823" y="90846"/>
                    </a:lnTo>
                    <a:lnTo>
                      <a:pt x="16285" y="91115"/>
                    </a:lnTo>
                    <a:lnTo>
                      <a:pt x="14535" y="91654"/>
                    </a:lnTo>
                    <a:lnTo>
                      <a:pt x="13324" y="91923"/>
                    </a:lnTo>
                    <a:lnTo>
                      <a:pt x="12382" y="91923"/>
                    </a:lnTo>
                    <a:lnTo>
                      <a:pt x="2826" y="79676"/>
                    </a:lnTo>
                    <a:lnTo>
                      <a:pt x="2826" y="84924"/>
                    </a:lnTo>
                    <a:lnTo>
                      <a:pt x="2961" y="88962"/>
                    </a:lnTo>
                    <a:lnTo>
                      <a:pt x="3096" y="90577"/>
                    </a:lnTo>
                    <a:lnTo>
                      <a:pt x="3230" y="91654"/>
                    </a:lnTo>
                    <a:lnTo>
                      <a:pt x="3499" y="93000"/>
                    </a:lnTo>
                    <a:lnTo>
                      <a:pt x="4038" y="95288"/>
                    </a:lnTo>
                    <a:lnTo>
                      <a:pt x="4980" y="98114"/>
                    </a:lnTo>
                    <a:lnTo>
                      <a:pt x="5653" y="99594"/>
                    </a:lnTo>
                    <a:lnTo>
                      <a:pt x="6326" y="101209"/>
                    </a:lnTo>
                    <a:lnTo>
                      <a:pt x="7133" y="102824"/>
                    </a:lnTo>
                    <a:lnTo>
                      <a:pt x="8075" y="104439"/>
                    </a:lnTo>
                    <a:lnTo>
                      <a:pt x="9287" y="105920"/>
                    </a:lnTo>
                    <a:lnTo>
                      <a:pt x="10498" y="107400"/>
                    </a:lnTo>
                    <a:lnTo>
                      <a:pt x="11844" y="108746"/>
                    </a:lnTo>
                    <a:lnTo>
                      <a:pt x="13459" y="109823"/>
                    </a:lnTo>
                    <a:lnTo>
                      <a:pt x="15074" y="110765"/>
                    </a:lnTo>
                    <a:lnTo>
                      <a:pt x="16958" y="111438"/>
                    </a:lnTo>
                    <a:lnTo>
                      <a:pt x="18977" y="111976"/>
                    </a:lnTo>
                    <a:lnTo>
                      <a:pt x="20996" y="112380"/>
                    </a:lnTo>
                    <a:lnTo>
                      <a:pt x="23149" y="112649"/>
                    </a:lnTo>
                    <a:lnTo>
                      <a:pt x="25302" y="112784"/>
                    </a:lnTo>
                    <a:lnTo>
                      <a:pt x="29474" y="112918"/>
                    </a:lnTo>
                    <a:lnTo>
                      <a:pt x="33377" y="112918"/>
                    </a:lnTo>
                    <a:lnTo>
                      <a:pt x="36742" y="112649"/>
                    </a:lnTo>
                    <a:lnTo>
                      <a:pt x="39568" y="112380"/>
                    </a:lnTo>
                    <a:lnTo>
                      <a:pt x="41991" y="112111"/>
                    </a:lnTo>
                    <a:lnTo>
                      <a:pt x="43606" y="111707"/>
                    </a:lnTo>
                    <a:lnTo>
                      <a:pt x="47509" y="110630"/>
                    </a:lnTo>
                    <a:lnTo>
                      <a:pt x="49931" y="109823"/>
                    </a:lnTo>
                    <a:lnTo>
                      <a:pt x="52219" y="108881"/>
                    </a:lnTo>
                    <a:lnTo>
                      <a:pt x="54507" y="107804"/>
                    </a:lnTo>
                    <a:lnTo>
                      <a:pt x="55449" y="107266"/>
                    </a:lnTo>
                    <a:lnTo>
                      <a:pt x="56257" y="106593"/>
                    </a:lnTo>
                    <a:lnTo>
                      <a:pt x="57872" y="105247"/>
                    </a:lnTo>
                    <a:lnTo>
                      <a:pt x="59352" y="103766"/>
                    </a:lnTo>
                    <a:lnTo>
                      <a:pt x="60698" y="102286"/>
                    </a:lnTo>
                    <a:lnTo>
                      <a:pt x="61910" y="100806"/>
                    </a:lnTo>
                    <a:lnTo>
                      <a:pt x="62986" y="99460"/>
                    </a:lnTo>
                    <a:lnTo>
                      <a:pt x="63928" y="98114"/>
                    </a:lnTo>
                    <a:lnTo>
                      <a:pt x="64601" y="96903"/>
                    </a:lnTo>
                    <a:lnTo>
                      <a:pt x="65140" y="95960"/>
                    </a:lnTo>
                    <a:lnTo>
                      <a:pt x="65543" y="94211"/>
                    </a:lnTo>
                    <a:lnTo>
                      <a:pt x="65678" y="92730"/>
                    </a:lnTo>
                    <a:lnTo>
                      <a:pt x="65813" y="91385"/>
                    </a:lnTo>
                    <a:lnTo>
                      <a:pt x="65947" y="87078"/>
                    </a:lnTo>
                    <a:lnTo>
                      <a:pt x="66351" y="76849"/>
                    </a:lnTo>
                    <a:lnTo>
                      <a:pt x="66485" y="71062"/>
                    </a:lnTo>
                    <a:lnTo>
                      <a:pt x="66351" y="65409"/>
                    </a:lnTo>
                    <a:lnTo>
                      <a:pt x="66082" y="60564"/>
                    </a:lnTo>
                    <a:lnTo>
                      <a:pt x="65947" y="58546"/>
                    </a:lnTo>
                    <a:lnTo>
                      <a:pt x="65678" y="56931"/>
                    </a:lnTo>
                    <a:lnTo>
                      <a:pt x="64870" y="53566"/>
                    </a:lnTo>
                    <a:lnTo>
                      <a:pt x="64063" y="48721"/>
                    </a:lnTo>
                    <a:lnTo>
                      <a:pt x="62044" y="37012"/>
                    </a:lnTo>
                    <a:lnTo>
                      <a:pt x="60698" y="30821"/>
                    </a:lnTo>
                    <a:lnTo>
                      <a:pt x="59352" y="24899"/>
                    </a:lnTo>
                    <a:lnTo>
                      <a:pt x="58545" y="22207"/>
                    </a:lnTo>
                    <a:lnTo>
                      <a:pt x="57737" y="19785"/>
                    </a:lnTo>
                    <a:lnTo>
                      <a:pt x="56930" y="17632"/>
                    </a:lnTo>
                    <a:lnTo>
                      <a:pt x="55988" y="15747"/>
                    </a:lnTo>
                    <a:lnTo>
                      <a:pt x="54104" y="12517"/>
                    </a:lnTo>
                    <a:lnTo>
                      <a:pt x="52085" y="9422"/>
                    </a:lnTo>
                    <a:lnTo>
                      <a:pt x="51008" y="7941"/>
                    </a:lnTo>
                    <a:lnTo>
                      <a:pt x="49797" y="6596"/>
                    </a:lnTo>
                    <a:lnTo>
                      <a:pt x="48586" y="5384"/>
                    </a:lnTo>
                    <a:lnTo>
                      <a:pt x="47105" y="4173"/>
                    </a:lnTo>
                    <a:lnTo>
                      <a:pt x="45625" y="3096"/>
                    </a:lnTo>
                    <a:lnTo>
                      <a:pt x="44010" y="2154"/>
                    </a:lnTo>
                    <a:lnTo>
                      <a:pt x="42260" y="1347"/>
                    </a:lnTo>
                    <a:lnTo>
                      <a:pt x="40376" y="808"/>
                    </a:lnTo>
                    <a:lnTo>
                      <a:pt x="38357" y="405"/>
                    </a:lnTo>
                    <a:lnTo>
                      <a:pt x="36069" y="135"/>
                    </a:lnTo>
                    <a:lnTo>
                      <a:pt x="33647" y="1"/>
                    </a:lnTo>
                    <a:close/>
                  </a:path>
                </a:pathLst>
              </a:custGeom>
              <a:solidFill>
                <a:srgbClr val="3BD3E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10" name="Google Shape;510;p5"/>
              <p:cNvSpPr/>
              <p:nvPr/>
            </p:nvSpPr>
            <p:spPr>
              <a:xfrm>
                <a:off x="4487812" y="2746548"/>
                <a:ext cx="92371" cy="364881"/>
              </a:xfrm>
              <a:custGeom>
                <a:avLst/>
                <a:gdLst/>
                <a:ahLst/>
                <a:cxnLst/>
                <a:rect l="l" t="t" r="r" b="b"/>
                <a:pathLst>
                  <a:path w="5519" h="21803" extrusionOk="0">
                    <a:moveTo>
                      <a:pt x="4173" y="0"/>
                    </a:moveTo>
                    <a:lnTo>
                      <a:pt x="4038" y="269"/>
                    </a:lnTo>
                    <a:lnTo>
                      <a:pt x="3634" y="2153"/>
                    </a:lnTo>
                    <a:lnTo>
                      <a:pt x="3365" y="4038"/>
                    </a:lnTo>
                    <a:lnTo>
                      <a:pt x="3365" y="5922"/>
                    </a:lnTo>
                    <a:lnTo>
                      <a:pt x="3500" y="7941"/>
                    </a:lnTo>
                    <a:lnTo>
                      <a:pt x="3500" y="9421"/>
                    </a:lnTo>
                    <a:lnTo>
                      <a:pt x="3500" y="11036"/>
                    </a:lnTo>
                    <a:lnTo>
                      <a:pt x="3365" y="11844"/>
                    </a:lnTo>
                    <a:lnTo>
                      <a:pt x="3096" y="12517"/>
                    </a:lnTo>
                    <a:lnTo>
                      <a:pt x="2692" y="13324"/>
                    </a:lnTo>
                    <a:lnTo>
                      <a:pt x="2289" y="13862"/>
                    </a:lnTo>
                    <a:lnTo>
                      <a:pt x="1347" y="14804"/>
                    </a:lnTo>
                    <a:lnTo>
                      <a:pt x="539" y="15747"/>
                    </a:lnTo>
                    <a:lnTo>
                      <a:pt x="135" y="16285"/>
                    </a:lnTo>
                    <a:lnTo>
                      <a:pt x="1" y="16823"/>
                    </a:lnTo>
                    <a:lnTo>
                      <a:pt x="1" y="17496"/>
                    </a:lnTo>
                    <a:lnTo>
                      <a:pt x="135" y="18169"/>
                    </a:lnTo>
                    <a:lnTo>
                      <a:pt x="539" y="18842"/>
                    </a:lnTo>
                    <a:lnTo>
                      <a:pt x="943" y="19380"/>
                    </a:lnTo>
                    <a:lnTo>
                      <a:pt x="1481" y="19919"/>
                    </a:lnTo>
                    <a:lnTo>
                      <a:pt x="2154" y="20457"/>
                    </a:lnTo>
                    <a:lnTo>
                      <a:pt x="3634" y="21265"/>
                    </a:lnTo>
                    <a:lnTo>
                      <a:pt x="4980" y="21803"/>
                    </a:lnTo>
                    <a:lnTo>
                      <a:pt x="5384" y="21668"/>
                    </a:lnTo>
                    <a:lnTo>
                      <a:pt x="5519" y="21534"/>
                    </a:lnTo>
                    <a:lnTo>
                      <a:pt x="5519" y="21130"/>
                    </a:lnTo>
                    <a:lnTo>
                      <a:pt x="5249" y="20995"/>
                    </a:lnTo>
                    <a:lnTo>
                      <a:pt x="3634" y="20323"/>
                    </a:lnTo>
                    <a:lnTo>
                      <a:pt x="2962" y="19919"/>
                    </a:lnTo>
                    <a:lnTo>
                      <a:pt x="2289" y="19515"/>
                    </a:lnTo>
                    <a:lnTo>
                      <a:pt x="1616" y="18977"/>
                    </a:lnTo>
                    <a:lnTo>
                      <a:pt x="1212" y="18304"/>
                    </a:lnTo>
                    <a:lnTo>
                      <a:pt x="808" y="17631"/>
                    </a:lnTo>
                    <a:lnTo>
                      <a:pt x="808" y="17227"/>
                    </a:lnTo>
                    <a:lnTo>
                      <a:pt x="808" y="16823"/>
                    </a:lnTo>
                    <a:lnTo>
                      <a:pt x="1077" y="16285"/>
                    </a:lnTo>
                    <a:lnTo>
                      <a:pt x="1481" y="15881"/>
                    </a:lnTo>
                    <a:lnTo>
                      <a:pt x="2289" y="14939"/>
                    </a:lnTo>
                    <a:lnTo>
                      <a:pt x="3231" y="14132"/>
                    </a:lnTo>
                    <a:lnTo>
                      <a:pt x="3500" y="13593"/>
                    </a:lnTo>
                    <a:lnTo>
                      <a:pt x="3904" y="12920"/>
                    </a:lnTo>
                    <a:lnTo>
                      <a:pt x="4173" y="11709"/>
                    </a:lnTo>
                    <a:lnTo>
                      <a:pt x="4307" y="10363"/>
                    </a:lnTo>
                    <a:lnTo>
                      <a:pt x="4307" y="9017"/>
                    </a:lnTo>
                    <a:lnTo>
                      <a:pt x="4173" y="7671"/>
                    </a:lnTo>
                    <a:lnTo>
                      <a:pt x="4173" y="5787"/>
                    </a:lnTo>
                    <a:lnTo>
                      <a:pt x="4173" y="4038"/>
                    </a:lnTo>
                    <a:lnTo>
                      <a:pt x="4442" y="2288"/>
                    </a:lnTo>
                    <a:lnTo>
                      <a:pt x="4711" y="404"/>
                    </a:lnTo>
                    <a:lnTo>
                      <a:pt x="4711" y="135"/>
                    </a:lnTo>
                    <a:lnTo>
                      <a:pt x="444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11" name="Google Shape;511;p5"/>
              <p:cNvSpPr/>
              <p:nvPr/>
            </p:nvSpPr>
            <p:spPr>
              <a:xfrm>
                <a:off x="4532868" y="3095648"/>
                <a:ext cx="24787" cy="254545"/>
              </a:xfrm>
              <a:custGeom>
                <a:avLst/>
                <a:gdLst/>
                <a:ahLst/>
                <a:cxnLst/>
                <a:rect l="l" t="t" r="r" b="b"/>
                <a:pathLst>
                  <a:path w="1481" h="15210" extrusionOk="0">
                    <a:moveTo>
                      <a:pt x="808" y="1"/>
                    </a:moveTo>
                    <a:lnTo>
                      <a:pt x="539" y="135"/>
                    </a:lnTo>
                    <a:lnTo>
                      <a:pt x="404" y="405"/>
                    </a:lnTo>
                    <a:lnTo>
                      <a:pt x="135" y="8345"/>
                    </a:lnTo>
                    <a:lnTo>
                      <a:pt x="0" y="9960"/>
                    </a:lnTo>
                    <a:lnTo>
                      <a:pt x="135" y="11710"/>
                    </a:lnTo>
                    <a:lnTo>
                      <a:pt x="270" y="13325"/>
                    </a:lnTo>
                    <a:lnTo>
                      <a:pt x="539" y="14267"/>
                    </a:lnTo>
                    <a:lnTo>
                      <a:pt x="808" y="15074"/>
                    </a:lnTo>
                    <a:lnTo>
                      <a:pt x="942" y="15209"/>
                    </a:lnTo>
                    <a:lnTo>
                      <a:pt x="1346" y="15209"/>
                    </a:lnTo>
                    <a:lnTo>
                      <a:pt x="1481" y="14940"/>
                    </a:lnTo>
                    <a:lnTo>
                      <a:pt x="1481" y="14671"/>
                    </a:lnTo>
                    <a:lnTo>
                      <a:pt x="1212" y="13863"/>
                    </a:lnTo>
                    <a:lnTo>
                      <a:pt x="942" y="12921"/>
                    </a:lnTo>
                    <a:lnTo>
                      <a:pt x="808" y="11306"/>
                    </a:lnTo>
                    <a:lnTo>
                      <a:pt x="808" y="9556"/>
                    </a:lnTo>
                    <a:lnTo>
                      <a:pt x="942" y="7807"/>
                    </a:lnTo>
                    <a:lnTo>
                      <a:pt x="1212" y="405"/>
                    </a:lnTo>
                    <a:lnTo>
                      <a:pt x="1077" y="135"/>
                    </a:lnTo>
                    <a:lnTo>
                      <a:pt x="808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12" name="Google Shape;512;p5"/>
              <p:cNvSpPr/>
              <p:nvPr/>
            </p:nvSpPr>
            <p:spPr>
              <a:xfrm>
                <a:off x="4607196" y="3397470"/>
                <a:ext cx="344662" cy="213978"/>
              </a:xfrm>
              <a:custGeom>
                <a:avLst/>
                <a:gdLst/>
                <a:ahLst/>
                <a:cxnLst/>
                <a:rect l="l" t="t" r="r" b="b"/>
                <a:pathLst>
                  <a:path w="20593" h="12786" extrusionOk="0">
                    <a:moveTo>
                      <a:pt x="270" y="0"/>
                    </a:moveTo>
                    <a:lnTo>
                      <a:pt x="1" y="270"/>
                    </a:lnTo>
                    <a:lnTo>
                      <a:pt x="1" y="539"/>
                    </a:lnTo>
                    <a:lnTo>
                      <a:pt x="135" y="673"/>
                    </a:lnTo>
                    <a:lnTo>
                      <a:pt x="1616" y="1346"/>
                    </a:lnTo>
                    <a:lnTo>
                      <a:pt x="3096" y="1615"/>
                    </a:lnTo>
                    <a:lnTo>
                      <a:pt x="4577" y="1885"/>
                    </a:lnTo>
                    <a:lnTo>
                      <a:pt x="6192" y="1885"/>
                    </a:lnTo>
                    <a:lnTo>
                      <a:pt x="7807" y="1750"/>
                    </a:lnTo>
                    <a:lnTo>
                      <a:pt x="9556" y="1615"/>
                    </a:lnTo>
                    <a:lnTo>
                      <a:pt x="11171" y="1346"/>
                    </a:lnTo>
                    <a:lnTo>
                      <a:pt x="11979" y="1212"/>
                    </a:lnTo>
                    <a:lnTo>
                      <a:pt x="12248" y="1346"/>
                    </a:lnTo>
                    <a:lnTo>
                      <a:pt x="12517" y="1481"/>
                    </a:lnTo>
                    <a:lnTo>
                      <a:pt x="12921" y="1885"/>
                    </a:lnTo>
                    <a:lnTo>
                      <a:pt x="14805" y="4442"/>
                    </a:lnTo>
                    <a:lnTo>
                      <a:pt x="16689" y="6999"/>
                    </a:lnTo>
                    <a:lnTo>
                      <a:pt x="18304" y="9691"/>
                    </a:lnTo>
                    <a:lnTo>
                      <a:pt x="19785" y="12517"/>
                    </a:lnTo>
                    <a:lnTo>
                      <a:pt x="20054" y="12786"/>
                    </a:lnTo>
                    <a:lnTo>
                      <a:pt x="20323" y="12651"/>
                    </a:lnTo>
                    <a:lnTo>
                      <a:pt x="20592" y="12517"/>
                    </a:lnTo>
                    <a:lnTo>
                      <a:pt x="20458" y="12113"/>
                    </a:lnTo>
                    <a:lnTo>
                      <a:pt x="19785" y="10633"/>
                    </a:lnTo>
                    <a:lnTo>
                      <a:pt x="18977" y="9287"/>
                    </a:lnTo>
                    <a:lnTo>
                      <a:pt x="17228" y="6460"/>
                    </a:lnTo>
                    <a:lnTo>
                      <a:pt x="15343" y="3769"/>
                    </a:lnTo>
                    <a:lnTo>
                      <a:pt x="14401" y="2423"/>
                    </a:lnTo>
                    <a:lnTo>
                      <a:pt x="13459" y="1077"/>
                    </a:lnTo>
                    <a:lnTo>
                      <a:pt x="12921" y="673"/>
                    </a:lnTo>
                    <a:lnTo>
                      <a:pt x="12383" y="539"/>
                    </a:lnTo>
                    <a:lnTo>
                      <a:pt x="11171" y="539"/>
                    </a:lnTo>
                    <a:lnTo>
                      <a:pt x="7537" y="942"/>
                    </a:lnTo>
                    <a:lnTo>
                      <a:pt x="5788" y="1077"/>
                    </a:lnTo>
                    <a:lnTo>
                      <a:pt x="4038" y="942"/>
                    </a:lnTo>
                    <a:lnTo>
                      <a:pt x="2289" y="673"/>
                    </a:lnTo>
                    <a:lnTo>
                      <a:pt x="1347" y="404"/>
                    </a:lnTo>
                    <a:lnTo>
                      <a:pt x="53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13" name="Google Shape;513;p5"/>
              <p:cNvSpPr/>
              <p:nvPr/>
            </p:nvSpPr>
            <p:spPr>
              <a:xfrm>
                <a:off x="4586928" y="2809607"/>
                <a:ext cx="101375" cy="47311"/>
              </a:xfrm>
              <a:custGeom>
                <a:avLst/>
                <a:gdLst/>
                <a:ahLst/>
                <a:cxnLst/>
                <a:rect l="l" t="t" r="r" b="b"/>
                <a:pathLst>
                  <a:path w="6057" h="2827" extrusionOk="0">
                    <a:moveTo>
                      <a:pt x="2827" y="0"/>
                    </a:moveTo>
                    <a:lnTo>
                      <a:pt x="1885" y="135"/>
                    </a:lnTo>
                    <a:lnTo>
                      <a:pt x="1077" y="539"/>
                    </a:lnTo>
                    <a:lnTo>
                      <a:pt x="404" y="1212"/>
                    </a:lnTo>
                    <a:lnTo>
                      <a:pt x="0" y="2019"/>
                    </a:lnTo>
                    <a:lnTo>
                      <a:pt x="0" y="2288"/>
                    </a:lnTo>
                    <a:lnTo>
                      <a:pt x="270" y="2558"/>
                    </a:lnTo>
                    <a:lnTo>
                      <a:pt x="539" y="2423"/>
                    </a:lnTo>
                    <a:lnTo>
                      <a:pt x="808" y="2288"/>
                    </a:lnTo>
                    <a:lnTo>
                      <a:pt x="1077" y="1615"/>
                    </a:lnTo>
                    <a:lnTo>
                      <a:pt x="1615" y="1212"/>
                    </a:lnTo>
                    <a:lnTo>
                      <a:pt x="2154" y="943"/>
                    </a:lnTo>
                    <a:lnTo>
                      <a:pt x="2827" y="808"/>
                    </a:lnTo>
                    <a:lnTo>
                      <a:pt x="3230" y="943"/>
                    </a:lnTo>
                    <a:lnTo>
                      <a:pt x="3634" y="1077"/>
                    </a:lnTo>
                    <a:lnTo>
                      <a:pt x="4307" y="1481"/>
                    </a:lnTo>
                    <a:lnTo>
                      <a:pt x="4846" y="2019"/>
                    </a:lnTo>
                    <a:lnTo>
                      <a:pt x="5249" y="2692"/>
                    </a:lnTo>
                    <a:lnTo>
                      <a:pt x="5518" y="2827"/>
                    </a:lnTo>
                    <a:lnTo>
                      <a:pt x="5922" y="2827"/>
                    </a:lnTo>
                    <a:lnTo>
                      <a:pt x="6057" y="2558"/>
                    </a:lnTo>
                    <a:lnTo>
                      <a:pt x="6057" y="2288"/>
                    </a:lnTo>
                    <a:lnTo>
                      <a:pt x="5384" y="1481"/>
                    </a:lnTo>
                    <a:lnTo>
                      <a:pt x="4576" y="673"/>
                    </a:lnTo>
                    <a:lnTo>
                      <a:pt x="3769" y="270"/>
                    </a:lnTo>
                    <a:lnTo>
                      <a:pt x="3365" y="135"/>
                    </a:lnTo>
                    <a:lnTo>
                      <a:pt x="2827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14" name="Google Shape;514;p5"/>
              <p:cNvSpPr/>
              <p:nvPr/>
            </p:nvSpPr>
            <p:spPr>
              <a:xfrm>
                <a:off x="4929314" y="2987537"/>
                <a:ext cx="171201" cy="189210"/>
              </a:xfrm>
              <a:custGeom>
                <a:avLst/>
                <a:gdLst/>
                <a:ahLst/>
                <a:cxnLst/>
                <a:rect l="l" t="t" r="r" b="b"/>
                <a:pathLst>
                  <a:path w="10229" h="11306" extrusionOk="0">
                    <a:moveTo>
                      <a:pt x="6191" y="1"/>
                    </a:moveTo>
                    <a:lnTo>
                      <a:pt x="4980" y="135"/>
                    </a:lnTo>
                    <a:lnTo>
                      <a:pt x="3769" y="404"/>
                    </a:lnTo>
                    <a:lnTo>
                      <a:pt x="2558" y="943"/>
                    </a:lnTo>
                    <a:lnTo>
                      <a:pt x="1481" y="1616"/>
                    </a:lnTo>
                    <a:lnTo>
                      <a:pt x="673" y="2558"/>
                    </a:lnTo>
                    <a:lnTo>
                      <a:pt x="270" y="3096"/>
                    </a:lnTo>
                    <a:lnTo>
                      <a:pt x="0" y="3635"/>
                    </a:lnTo>
                    <a:lnTo>
                      <a:pt x="0" y="3904"/>
                    </a:lnTo>
                    <a:lnTo>
                      <a:pt x="270" y="4173"/>
                    </a:lnTo>
                    <a:lnTo>
                      <a:pt x="539" y="4173"/>
                    </a:lnTo>
                    <a:lnTo>
                      <a:pt x="808" y="3904"/>
                    </a:lnTo>
                    <a:lnTo>
                      <a:pt x="1077" y="3365"/>
                    </a:lnTo>
                    <a:lnTo>
                      <a:pt x="1481" y="2827"/>
                    </a:lnTo>
                    <a:lnTo>
                      <a:pt x="2288" y="2020"/>
                    </a:lnTo>
                    <a:lnTo>
                      <a:pt x="3500" y="1347"/>
                    </a:lnTo>
                    <a:lnTo>
                      <a:pt x="4576" y="1077"/>
                    </a:lnTo>
                    <a:lnTo>
                      <a:pt x="5249" y="808"/>
                    </a:lnTo>
                    <a:lnTo>
                      <a:pt x="5922" y="808"/>
                    </a:lnTo>
                    <a:lnTo>
                      <a:pt x="6730" y="943"/>
                    </a:lnTo>
                    <a:lnTo>
                      <a:pt x="7403" y="1212"/>
                    </a:lnTo>
                    <a:lnTo>
                      <a:pt x="7941" y="1481"/>
                    </a:lnTo>
                    <a:lnTo>
                      <a:pt x="8345" y="1885"/>
                    </a:lnTo>
                    <a:lnTo>
                      <a:pt x="8748" y="2423"/>
                    </a:lnTo>
                    <a:lnTo>
                      <a:pt x="9152" y="2962"/>
                    </a:lnTo>
                    <a:lnTo>
                      <a:pt x="9287" y="3635"/>
                    </a:lnTo>
                    <a:lnTo>
                      <a:pt x="9421" y="4173"/>
                    </a:lnTo>
                    <a:lnTo>
                      <a:pt x="9421" y="4846"/>
                    </a:lnTo>
                    <a:lnTo>
                      <a:pt x="9421" y="5519"/>
                    </a:lnTo>
                    <a:lnTo>
                      <a:pt x="9287" y="6057"/>
                    </a:lnTo>
                    <a:lnTo>
                      <a:pt x="9152" y="6730"/>
                    </a:lnTo>
                    <a:lnTo>
                      <a:pt x="8883" y="7268"/>
                    </a:lnTo>
                    <a:lnTo>
                      <a:pt x="8479" y="7807"/>
                    </a:lnTo>
                    <a:lnTo>
                      <a:pt x="7941" y="8210"/>
                    </a:lnTo>
                    <a:lnTo>
                      <a:pt x="7403" y="8749"/>
                    </a:lnTo>
                    <a:lnTo>
                      <a:pt x="6326" y="9422"/>
                    </a:lnTo>
                    <a:lnTo>
                      <a:pt x="4980" y="10095"/>
                    </a:lnTo>
                    <a:lnTo>
                      <a:pt x="4307" y="10364"/>
                    </a:lnTo>
                    <a:lnTo>
                      <a:pt x="3634" y="10498"/>
                    </a:lnTo>
                    <a:lnTo>
                      <a:pt x="3365" y="10633"/>
                    </a:lnTo>
                    <a:lnTo>
                      <a:pt x="3230" y="11037"/>
                    </a:lnTo>
                    <a:lnTo>
                      <a:pt x="3365" y="11306"/>
                    </a:lnTo>
                    <a:lnTo>
                      <a:pt x="3634" y="11306"/>
                    </a:lnTo>
                    <a:lnTo>
                      <a:pt x="4307" y="11171"/>
                    </a:lnTo>
                    <a:lnTo>
                      <a:pt x="4846" y="11037"/>
                    </a:lnTo>
                    <a:lnTo>
                      <a:pt x="6057" y="10498"/>
                    </a:lnTo>
                    <a:lnTo>
                      <a:pt x="7133" y="9825"/>
                    </a:lnTo>
                    <a:lnTo>
                      <a:pt x="8210" y="9153"/>
                    </a:lnTo>
                    <a:lnTo>
                      <a:pt x="9018" y="8345"/>
                    </a:lnTo>
                    <a:lnTo>
                      <a:pt x="9691" y="7268"/>
                    </a:lnTo>
                    <a:lnTo>
                      <a:pt x="10094" y="6192"/>
                    </a:lnTo>
                    <a:lnTo>
                      <a:pt x="10229" y="4980"/>
                    </a:lnTo>
                    <a:lnTo>
                      <a:pt x="10229" y="3769"/>
                    </a:lnTo>
                    <a:lnTo>
                      <a:pt x="9825" y="2692"/>
                    </a:lnTo>
                    <a:lnTo>
                      <a:pt x="9287" y="1750"/>
                    </a:lnTo>
                    <a:lnTo>
                      <a:pt x="8479" y="943"/>
                    </a:lnTo>
                    <a:lnTo>
                      <a:pt x="7941" y="539"/>
                    </a:lnTo>
                    <a:lnTo>
                      <a:pt x="7403" y="270"/>
                    </a:lnTo>
                    <a:lnTo>
                      <a:pt x="6730" y="135"/>
                    </a:lnTo>
                    <a:lnTo>
                      <a:pt x="619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15" name="Google Shape;515;p5"/>
              <p:cNvSpPr/>
              <p:nvPr/>
            </p:nvSpPr>
            <p:spPr>
              <a:xfrm>
                <a:off x="4985634" y="3030330"/>
                <a:ext cx="65341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3904" h="4846" extrusionOk="0">
                    <a:moveTo>
                      <a:pt x="1481" y="1"/>
                    </a:moveTo>
                    <a:lnTo>
                      <a:pt x="808" y="135"/>
                    </a:lnTo>
                    <a:lnTo>
                      <a:pt x="135" y="405"/>
                    </a:lnTo>
                    <a:lnTo>
                      <a:pt x="0" y="674"/>
                    </a:lnTo>
                    <a:lnTo>
                      <a:pt x="0" y="943"/>
                    </a:lnTo>
                    <a:lnTo>
                      <a:pt x="269" y="1078"/>
                    </a:lnTo>
                    <a:lnTo>
                      <a:pt x="673" y="1078"/>
                    </a:lnTo>
                    <a:lnTo>
                      <a:pt x="942" y="943"/>
                    </a:lnTo>
                    <a:lnTo>
                      <a:pt x="1211" y="808"/>
                    </a:lnTo>
                    <a:lnTo>
                      <a:pt x="1884" y="808"/>
                    </a:lnTo>
                    <a:lnTo>
                      <a:pt x="2288" y="943"/>
                    </a:lnTo>
                    <a:lnTo>
                      <a:pt x="2826" y="1481"/>
                    </a:lnTo>
                    <a:lnTo>
                      <a:pt x="2961" y="1750"/>
                    </a:lnTo>
                    <a:lnTo>
                      <a:pt x="3096" y="2020"/>
                    </a:lnTo>
                    <a:lnTo>
                      <a:pt x="2961" y="2558"/>
                    </a:lnTo>
                    <a:lnTo>
                      <a:pt x="2692" y="3096"/>
                    </a:lnTo>
                    <a:lnTo>
                      <a:pt x="2423" y="3769"/>
                    </a:lnTo>
                    <a:lnTo>
                      <a:pt x="1884" y="4173"/>
                    </a:lnTo>
                    <a:lnTo>
                      <a:pt x="1750" y="4442"/>
                    </a:lnTo>
                    <a:lnTo>
                      <a:pt x="1884" y="4711"/>
                    </a:lnTo>
                    <a:lnTo>
                      <a:pt x="2153" y="4846"/>
                    </a:lnTo>
                    <a:lnTo>
                      <a:pt x="2423" y="4846"/>
                    </a:lnTo>
                    <a:lnTo>
                      <a:pt x="2961" y="4308"/>
                    </a:lnTo>
                    <a:lnTo>
                      <a:pt x="3365" y="3635"/>
                    </a:lnTo>
                    <a:lnTo>
                      <a:pt x="3768" y="2827"/>
                    </a:lnTo>
                    <a:lnTo>
                      <a:pt x="3903" y="2423"/>
                    </a:lnTo>
                    <a:lnTo>
                      <a:pt x="3903" y="2020"/>
                    </a:lnTo>
                    <a:lnTo>
                      <a:pt x="3768" y="1616"/>
                    </a:lnTo>
                    <a:lnTo>
                      <a:pt x="3634" y="1212"/>
                    </a:lnTo>
                    <a:lnTo>
                      <a:pt x="3096" y="539"/>
                    </a:lnTo>
                    <a:lnTo>
                      <a:pt x="2423" y="135"/>
                    </a:lnTo>
                    <a:lnTo>
                      <a:pt x="201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16" name="Google Shape;516;p5"/>
              <p:cNvSpPr/>
              <p:nvPr/>
            </p:nvSpPr>
            <p:spPr>
              <a:xfrm>
                <a:off x="5062205" y="3129436"/>
                <a:ext cx="141929" cy="274811"/>
              </a:xfrm>
              <a:custGeom>
                <a:avLst/>
                <a:gdLst/>
                <a:ahLst/>
                <a:cxnLst/>
                <a:rect l="l" t="t" r="r" b="b"/>
                <a:pathLst>
                  <a:path w="8480" h="16421" extrusionOk="0">
                    <a:moveTo>
                      <a:pt x="539" y="1"/>
                    </a:moveTo>
                    <a:lnTo>
                      <a:pt x="270" y="135"/>
                    </a:lnTo>
                    <a:lnTo>
                      <a:pt x="1" y="270"/>
                    </a:lnTo>
                    <a:lnTo>
                      <a:pt x="136" y="674"/>
                    </a:lnTo>
                    <a:lnTo>
                      <a:pt x="2289" y="5384"/>
                    </a:lnTo>
                    <a:lnTo>
                      <a:pt x="4308" y="9960"/>
                    </a:lnTo>
                    <a:lnTo>
                      <a:pt x="6326" y="14132"/>
                    </a:lnTo>
                    <a:lnTo>
                      <a:pt x="6999" y="15209"/>
                    </a:lnTo>
                    <a:lnTo>
                      <a:pt x="7269" y="15882"/>
                    </a:lnTo>
                    <a:lnTo>
                      <a:pt x="7807" y="16286"/>
                    </a:lnTo>
                    <a:lnTo>
                      <a:pt x="8076" y="16420"/>
                    </a:lnTo>
                    <a:lnTo>
                      <a:pt x="8345" y="16286"/>
                    </a:lnTo>
                    <a:lnTo>
                      <a:pt x="8480" y="16016"/>
                    </a:lnTo>
                    <a:lnTo>
                      <a:pt x="8345" y="15747"/>
                    </a:lnTo>
                    <a:lnTo>
                      <a:pt x="7942" y="15209"/>
                    </a:lnTo>
                    <a:lnTo>
                      <a:pt x="7538" y="14670"/>
                    </a:lnTo>
                    <a:lnTo>
                      <a:pt x="6999" y="13594"/>
                    </a:lnTo>
                    <a:lnTo>
                      <a:pt x="4981" y="9422"/>
                    </a:lnTo>
                    <a:lnTo>
                      <a:pt x="2962" y="4846"/>
                    </a:lnTo>
                    <a:lnTo>
                      <a:pt x="808" y="270"/>
                    </a:lnTo>
                    <a:lnTo>
                      <a:pt x="53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17" name="Google Shape;517;p5"/>
              <p:cNvSpPr/>
              <p:nvPr/>
            </p:nvSpPr>
            <p:spPr>
              <a:xfrm>
                <a:off x="4483310" y="2377166"/>
                <a:ext cx="1022673" cy="916712"/>
              </a:xfrm>
              <a:custGeom>
                <a:avLst/>
                <a:gdLst/>
                <a:ahLst/>
                <a:cxnLst/>
                <a:rect l="l" t="t" r="r" b="b"/>
                <a:pathLst>
                  <a:path w="61103" h="54777" extrusionOk="0">
                    <a:moveTo>
                      <a:pt x="4173" y="0"/>
                    </a:moveTo>
                    <a:lnTo>
                      <a:pt x="3769" y="135"/>
                    </a:lnTo>
                    <a:lnTo>
                      <a:pt x="3500" y="404"/>
                    </a:lnTo>
                    <a:lnTo>
                      <a:pt x="3096" y="942"/>
                    </a:lnTo>
                    <a:lnTo>
                      <a:pt x="2692" y="1615"/>
                    </a:lnTo>
                    <a:lnTo>
                      <a:pt x="2019" y="2961"/>
                    </a:lnTo>
                    <a:lnTo>
                      <a:pt x="1481" y="4307"/>
                    </a:lnTo>
                    <a:lnTo>
                      <a:pt x="943" y="5653"/>
                    </a:lnTo>
                    <a:lnTo>
                      <a:pt x="539" y="7133"/>
                    </a:lnTo>
                    <a:lnTo>
                      <a:pt x="135" y="8613"/>
                    </a:lnTo>
                    <a:lnTo>
                      <a:pt x="0" y="10498"/>
                    </a:lnTo>
                    <a:lnTo>
                      <a:pt x="0" y="12382"/>
                    </a:lnTo>
                    <a:lnTo>
                      <a:pt x="135" y="14266"/>
                    </a:lnTo>
                    <a:lnTo>
                      <a:pt x="539" y="16150"/>
                    </a:lnTo>
                    <a:lnTo>
                      <a:pt x="1212" y="17900"/>
                    </a:lnTo>
                    <a:lnTo>
                      <a:pt x="2019" y="19515"/>
                    </a:lnTo>
                    <a:lnTo>
                      <a:pt x="2961" y="21265"/>
                    </a:lnTo>
                    <a:lnTo>
                      <a:pt x="4038" y="22745"/>
                    </a:lnTo>
                    <a:lnTo>
                      <a:pt x="4307" y="22880"/>
                    </a:lnTo>
                    <a:lnTo>
                      <a:pt x="4576" y="22880"/>
                    </a:lnTo>
                    <a:lnTo>
                      <a:pt x="4711" y="22610"/>
                    </a:lnTo>
                    <a:lnTo>
                      <a:pt x="4711" y="22207"/>
                    </a:lnTo>
                    <a:lnTo>
                      <a:pt x="3634" y="20861"/>
                    </a:lnTo>
                    <a:lnTo>
                      <a:pt x="2827" y="19380"/>
                    </a:lnTo>
                    <a:lnTo>
                      <a:pt x="2154" y="17900"/>
                    </a:lnTo>
                    <a:lnTo>
                      <a:pt x="1481" y="16419"/>
                    </a:lnTo>
                    <a:lnTo>
                      <a:pt x="1077" y="14804"/>
                    </a:lnTo>
                    <a:lnTo>
                      <a:pt x="808" y="13189"/>
                    </a:lnTo>
                    <a:lnTo>
                      <a:pt x="808" y="11440"/>
                    </a:lnTo>
                    <a:lnTo>
                      <a:pt x="808" y="9825"/>
                    </a:lnTo>
                    <a:lnTo>
                      <a:pt x="1077" y="8344"/>
                    </a:lnTo>
                    <a:lnTo>
                      <a:pt x="1346" y="6998"/>
                    </a:lnTo>
                    <a:lnTo>
                      <a:pt x="1750" y="5518"/>
                    </a:lnTo>
                    <a:lnTo>
                      <a:pt x="2288" y="4172"/>
                    </a:lnTo>
                    <a:lnTo>
                      <a:pt x="3500" y="1750"/>
                    </a:lnTo>
                    <a:lnTo>
                      <a:pt x="4038" y="1077"/>
                    </a:lnTo>
                    <a:lnTo>
                      <a:pt x="4307" y="808"/>
                    </a:lnTo>
                    <a:lnTo>
                      <a:pt x="4711" y="808"/>
                    </a:lnTo>
                    <a:lnTo>
                      <a:pt x="5653" y="942"/>
                    </a:lnTo>
                    <a:lnTo>
                      <a:pt x="6595" y="1346"/>
                    </a:lnTo>
                    <a:lnTo>
                      <a:pt x="10094" y="2288"/>
                    </a:lnTo>
                    <a:lnTo>
                      <a:pt x="13594" y="3365"/>
                    </a:lnTo>
                    <a:lnTo>
                      <a:pt x="17093" y="4172"/>
                    </a:lnTo>
                    <a:lnTo>
                      <a:pt x="20727" y="4980"/>
                    </a:lnTo>
                    <a:lnTo>
                      <a:pt x="24226" y="5518"/>
                    </a:lnTo>
                    <a:lnTo>
                      <a:pt x="27725" y="6056"/>
                    </a:lnTo>
                    <a:lnTo>
                      <a:pt x="29609" y="6191"/>
                    </a:lnTo>
                    <a:lnTo>
                      <a:pt x="31359" y="6326"/>
                    </a:lnTo>
                    <a:lnTo>
                      <a:pt x="33243" y="6326"/>
                    </a:lnTo>
                    <a:lnTo>
                      <a:pt x="35127" y="6191"/>
                    </a:lnTo>
                    <a:lnTo>
                      <a:pt x="36069" y="6056"/>
                    </a:lnTo>
                    <a:lnTo>
                      <a:pt x="37012" y="5787"/>
                    </a:lnTo>
                    <a:lnTo>
                      <a:pt x="38896" y="5114"/>
                    </a:lnTo>
                    <a:lnTo>
                      <a:pt x="39838" y="4845"/>
                    </a:lnTo>
                    <a:lnTo>
                      <a:pt x="40914" y="4711"/>
                    </a:lnTo>
                    <a:lnTo>
                      <a:pt x="41318" y="4711"/>
                    </a:lnTo>
                    <a:lnTo>
                      <a:pt x="41857" y="4845"/>
                    </a:lnTo>
                    <a:lnTo>
                      <a:pt x="42260" y="5114"/>
                    </a:lnTo>
                    <a:lnTo>
                      <a:pt x="42799" y="5383"/>
                    </a:lnTo>
                    <a:lnTo>
                      <a:pt x="43472" y="6056"/>
                    </a:lnTo>
                    <a:lnTo>
                      <a:pt x="44010" y="6998"/>
                    </a:lnTo>
                    <a:lnTo>
                      <a:pt x="45087" y="8748"/>
                    </a:lnTo>
                    <a:lnTo>
                      <a:pt x="46163" y="10498"/>
                    </a:lnTo>
                    <a:lnTo>
                      <a:pt x="47240" y="12516"/>
                    </a:lnTo>
                    <a:lnTo>
                      <a:pt x="47240" y="12651"/>
                    </a:lnTo>
                    <a:lnTo>
                      <a:pt x="47644" y="12651"/>
                    </a:lnTo>
                    <a:lnTo>
                      <a:pt x="47778" y="12516"/>
                    </a:lnTo>
                    <a:lnTo>
                      <a:pt x="48586" y="11844"/>
                    </a:lnTo>
                    <a:lnTo>
                      <a:pt x="49214" y="11395"/>
                    </a:lnTo>
                    <a:lnTo>
                      <a:pt x="50201" y="12382"/>
                    </a:lnTo>
                    <a:lnTo>
                      <a:pt x="51278" y="13862"/>
                    </a:lnTo>
                    <a:lnTo>
                      <a:pt x="54104" y="17900"/>
                    </a:lnTo>
                    <a:lnTo>
                      <a:pt x="56930" y="21937"/>
                    </a:lnTo>
                    <a:lnTo>
                      <a:pt x="58007" y="23283"/>
                    </a:lnTo>
                    <a:lnTo>
                      <a:pt x="59218" y="24629"/>
                    </a:lnTo>
                    <a:lnTo>
                      <a:pt x="59756" y="25033"/>
                    </a:lnTo>
                    <a:lnTo>
                      <a:pt x="60160" y="25571"/>
                    </a:lnTo>
                    <a:lnTo>
                      <a:pt x="60295" y="26110"/>
                    </a:lnTo>
                    <a:lnTo>
                      <a:pt x="60295" y="26648"/>
                    </a:lnTo>
                    <a:lnTo>
                      <a:pt x="60026" y="27186"/>
                    </a:lnTo>
                    <a:lnTo>
                      <a:pt x="59756" y="27590"/>
                    </a:lnTo>
                    <a:lnTo>
                      <a:pt x="58007" y="30013"/>
                    </a:lnTo>
                    <a:lnTo>
                      <a:pt x="55988" y="32570"/>
                    </a:lnTo>
                    <a:lnTo>
                      <a:pt x="53835" y="34992"/>
                    </a:lnTo>
                    <a:lnTo>
                      <a:pt x="49528" y="39703"/>
                    </a:lnTo>
                    <a:lnTo>
                      <a:pt x="45221" y="44548"/>
                    </a:lnTo>
                    <a:lnTo>
                      <a:pt x="43472" y="46836"/>
                    </a:lnTo>
                    <a:lnTo>
                      <a:pt x="41587" y="49124"/>
                    </a:lnTo>
                    <a:lnTo>
                      <a:pt x="40780" y="50335"/>
                    </a:lnTo>
                    <a:lnTo>
                      <a:pt x="40107" y="51546"/>
                    </a:lnTo>
                    <a:lnTo>
                      <a:pt x="39434" y="52892"/>
                    </a:lnTo>
                    <a:lnTo>
                      <a:pt x="38761" y="54238"/>
                    </a:lnTo>
                    <a:lnTo>
                      <a:pt x="38896" y="54507"/>
                    </a:lnTo>
                    <a:lnTo>
                      <a:pt x="39030" y="54776"/>
                    </a:lnTo>
                    <a:lnTo>
                      <a:pt x="39434" y="54642"/>
                    </a:lnTo>
                    <a:lnTo>
                      <a:pt x="39569" y="54507"/>
                    </a:lnTo>
                    <a:lnTo>
                      <a:pt x="40107" y="53161"/>
                    </a:lnTo>
                    <a:lnTo>
                      <a:pt x="40780" y="51950"/>
                    </a:lnTo>
                    <a:lnTo>
                      <a:pt x="42260" y="49662"/>
                    </a:lnTo>
                    <a:lnTo>
                      <a:pt x="43875" y="47509"/>
                    </a:lnTo>
                    <a:lnTo>
                      <a:pt x="45625" y="45355"/>
                    </a:lnTo>
                    <a:lnTo>
                      <a:pt x="49932" y="40376"/>
                    </a:lnTo>
                    <a:lnTo>
                      <a:pt x="54373" y="35531"/>
                    </a:lnTo>
                    <a:lnTo>
                      <a:pt x="56526" y="33108"/>
                    </a:lnTo>
                    <a:lnTo>
                      <a:pt x="58545" y="30686"/>
                    </a:lnTo>
                    <a:lnTo>
                      <a:pt x="60295" y="28263"/>
                    </a:lnTo>
                    <a:lnTo>
                      <a:pt x="60699" y="27590"/>
                    </a:lnTo>
                    <a:lnTo>
                      <a:pt x="60968" y="26917"/>
                    </a:lnTo>
                    <a:lnTo>
                      <a:pt x="61102" y="26244"/>
                    </a:lnTo>
                    <a:lnTo>
                      <a:pt x="60968" y="25437"/>
                    </a:lnTo>
                    <a:lnTo>
                      <a:pt x="60699" y="24898"/>
                    </a:lnTo>
                    <a:lnTo>
                      <a:pt x="60295" y="24495"/>
                    </a:lnTo>
                    <a:lnTo>
                      <a:pt x="59487" y="23822"/>
                    </a:lnTo>
                    <a:lnTo>
                      <a:pt x="58276" y="22341"/>
                    </a:lnTo>
                    <a:lnTo>
                      <a:pt x="56930" y="20457"/>
                    </a:lnTo>
                    <a:lnTo>
                      <a:pt x="55584" y="18573"/>
                    </a:lnTo>
                    <a:lnTo>
                      <a:pt x="52220" y="13728"/>
                    </a:lnTo>
                    <a:lnTo>
                      <a:pt x="51008" y="12113"/>
                    </a:lnTo>
                    <a:lnTo>
                      <a:pt x="50335" y="11305"/>
                    </a:lnTo>
                    <a:lnTo>
                      <a:pt x="49663" y="10632"/>
                    </a:lnTo>
                    <a:lnTo>
                      <a:pt x="49393" y="10498"/>
                    </a:lnTo>
                    <a:lnTo>
                      <a:pt x="49124" y="10498"/>
                    </a:lnTo>
                    <a:lnTo>
                      <a:pt x="48182" y="11171"/>
                    </a:lnTo>
                    <a:lnTo>
                      <a:pt x="47695" y="11588"/>
                    </a:lnTo>
                    <a:lnTo>
                      <a:pt x="46029" y="8613"/>
                    </a:lnTo>
                    <a:lnTo>
                      <a:pt x="44952" y="6864"/>
                    </a:lnTo>
                    <a:lnTo>
                      <a:pt x="43875" y="5383"/>
                    </a:lnTo>
                    <a:lnTo>
                      <a:pt x="43202" y="4711"/>
                    </a:lnTo>
                    <a:lnTo>
                      <a:pt x="42530" y="4307"/>
                    </a:lnTo>
                    <a:lnTo>
                      <a:pt x="41722" y="4038"/>
                    </a:lnTo>
                    <a:lnTo>
                      <a:pt x="40914" y="3903"/>
                    </a:lnTo>
                    <a:lnTo>
                      <a:pt x="40242" y="4038"/>
                    </a:lnTo>
                    <a:lnTo>
                      <a:pt x="39434" y="4172"/>
                    </a:lnTo>
                    <a:lnTo>
                      <a:pt x="37819" y="4711"/>
                    </a:lnTo>
                    <a:lnTo>
                      <a:pt x="35800" y="5249"/>
                    </a:lnTo>
                    <a:lnTo>
                      <a:pt x="34858" y="5383"/>
                    </a:lnTo>
                    <a:lnTo>
                      <a:pt x="33781" y="5518"/>
                    </a:lnTo>
                    <a:lnTo>
                      <a:pt x="31763" y="5518"/>
                    </a:lnTo>
                    <a:lnTo>
                      <a:pt x="29609" y="5383"/>
                    </a:lnTo>
                    <a:lnTo>
                      <a:pt x="25706" y="4980"/>
                    </a:lnTo>
                    <a:lnTo>
                      <a:pt x="21803" y="4307"/>
                    </a:lnTo>
                    <a:lnTo>
                      <a:pt x="17900" y="3499"/>
                    </a:lnTo>
                    <a:lnTo>
                      <a:pt x="13997" y="2557"/>
                    </a:lnTo>
                    <a:lnTo>
                      <a:pt x="10094" y="1480"/>
                    </a:lnTo>
                    <a:lnTo>
                      <a:pt x="6326" y="404"/>
                    </a:lnTo>
                    <a:lnTo>
                      <a:pt x="5518" y="135"/>
                    </a:lnTo>
                    <a:lnTo>
                      <a:pt x="484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18" name="Google Shape;518;p5"/>
              <p:cNvSpPr/>
              <p:nvPr/>
            </p:nvSpPr>
            <p:spPr>
              <a:xfrm>
                <a:off x="4555396" y="2636179"/>
                <a:ext cx="389701" cy="398686"/>
              </a:xfrm>
              <a:custGeom>
                <a:avLst/>
                <a:gdLst/>
                <a:ahLst/>
                <a:cxnLst/>
                <a:rect l="l" t="t" r="r" b="b"/>
                <a:pathLst>
                  <a:path w="23284" h="23823" extrusionOk="0">
                    <a:moveTo>
                      <a:pt x="19111" y="0"/>
                    </a:moveTo>
                    <a:lnTo>
                      <a:pt x="17496" y="135"/>
                    </a:lnTo>
                    <a:lnTo>
                      <a:pt x="13728" y="404"/>
                    </a:lnTo>
                    <a:lnTo>
                      <a:pt x="9960" y="942"/>
                    </a:lnTo>
                    <a:lnTo>
                      <a:pt x="8210" y="1212"/>
                    </a:lnTo>
                    <a:lnTo>
                      <a:pt x="6595" y="1615"/>
                    </a:lnTo>
                    <a:lnTo>
                      <a:pt x="4845" y="2154"/>
                    </a:lnTo>
                    <a:lnTo>
                      <a:pt x="3230" y="2827"/>
                    </a:lnTo>
                    <a:lnTo>
                      <a:pt x="2154" y="3500"/>
                    </a:lnTo>
                    <a:lnTo>
                      <a:pt x="1077" y="4307"/>
                    </a:lnTo>
                    <a:lnTo>
                      <a:pt x="673" y="4845"/>
                    </a:lnTo>
                    <a:lnTo>
                      <a:pt x="269" y="5384"/>
                    </a:lnTo>
                    <a:lnTo>
                      <a:pt x="0" y="6057"/>
                    </a:lnTo>
                    <a:lnTo>
                      <a:pt x="0" y="6730"/>
                    </a:lnTo>
                    <a:lnTo>
                      <a:pt x="0" y="6999"/>
                    </a:lnTo>
                    <a:lnTo>
                      <a:pt x="269" y="7133"/>
                    </a:lnTo>
                    <a:lnTo>
                      <a:pt x="673" y="6999"/>
                    </a:lnTo>
                    <a:lnTo>
                      <a:pt x="808" y="6730"/>
                    </a:lnTo>
                    <a:lnTo>
                      <a:pt x="808" y="6191"/>
                    </a:lnTo>
                    <a:lnTo>
                      <a:pt x="942" y="5788"/>
                    </a:lnTo>
                    <a:lnTo>
                      <a:pt x="1211" y="5384"/>
                    </a:lnTo>
                    <a:lnTo>
                      <a:pt x="1615" y="4980"/>
                    </a:lnTo>
                    <a:lnTo>
                      <a:pt x="2423" y="4307"/>
                    </a:lnTo>
                    <a:lnTo>
                      <a:pt x="3230" y="3769"/>
                    </a:lnTo>
                    <a:lnTo>
                      <a:pt x="4576" y="3096"/>
                    </a:lnTo>
                    <a:lnTo>
                      <a:pt x="6057" y="2692"/>
                    </a:lnTo>
                    <a:lnTo>
                      <a:pt x="7402" y="2288"/>
                    </a:lnTo>
                    <a:lnTo>
                      <a:pt x="8883" y="2019"/>
                    </a:lnTo>
                    <a:lnTo>
                      <a:pt x="12113" y="1481"/>
                    </a:lnTo>
                    <a:lnTo>
                      <a:pt x="15343" y="1077"/>
                    </a:lnTo>
                    <a:lnTo>
                      <a:pt x="18438" y="942"/>
                    </a:lnTo>
                    <a:lnTo>
                      <a:pt x="19919" y="808"/>
                    </a:lnTo>
                    <a:lnTo>
                      <a:pt x="20726" y="808"/>
                    </a:lnTo>
                    <a:lnTo>
                      <a:pt x="21399" y="942"/>
                    </a:lnTo>
                    <a:lnTo>
                      <a:pt x="21938" y="1077"/>
                    </a:lnTo>
                    <a:lnTo>
                      <a:pt x="22207" y="1212"/>
                    </a:lnTo>
                    <a:lnTo>
                      <a:pt x="22341" y="1481"/>
                    </a:lnTo>
                    <a:lnTo>
                      <a:pt x="22476" y="1750"/>
                    </a:lnTo>
                    <a:lnTo>
                      <a:pt x="22341" y="2154"/>
                    </a:lnTo>
                    <a:lnTo>
                      <a:pt x="21938" y="2692"/>
                    </a:lnTo>
                    <a:lnTo>
                      <a:pt x="21130" y="3634"/>
                    </a:lnTo>
                    <a:lnTo>
                      <a:pt x="20188" y="4442"/>
                    </a:lnTo>
                    <a:lnTo>
                      <a:pt x="18035" y="6057"/>
                    </a:lnTo>
                    <a:lnTo>
                      <a:pt x="15612" y="7537"/>
                    </a:lnTo>
                    <a:lnTo>
                      <a:pt x="15478" y="7672"/>
                    </a:lnTo>
                    <a:lnTo>
                      <a:pt x="15478" y="7806"/>
                    </a:lnTo>
                    <a:lnTo>
                      <a:pt x="15478" y="7941"/>
                    </a:lnTo>
                    <a:lnTo>
                      <a:pt x="15612" y="8210"/>
                    </a:lnTo>
                    <a:lnTo>
                      <a:pt x="17766" y="10229"/>
                    </a:lnTo>
                    <a:lnTo>
                      <a:pt x="18842" y="11440"/>
                    </a:lnTo>
                    <a:lnTo>
                      <a:pt x="19246" y="12113"/>
                    </a:lnTo>
                    <a:lnTo>
                      <a:pt x="19515" y="12651"/>
                    </a:lnTo>
                    <a:lnTo>
                      <a:pt x="19784" y="13459"/>
                    </a:lnTo>
                    <a:lnTo>
                      <a:pt x="19919" y="14266"/>
                    </a:lnTo>
                    <a:lnTo>
                      <a:pt x="20053" y="15881"/>
                    </a:lnTo>
                    <a:lnTo>
                      <a:pt x="20053" y="18035"/>
                    </a:lnTo>
                    <a:lnTo>
                      <a:pt x="19919" y="20054"/>
                    </a:lnTo>
                    <a:lnTo>
                      <a:pt x="19784" y="21803"/>
                    </a:lnTo>
                    <a:lnTo>
                      <a:pt x="19650" y="22611"/>
                    </a:lnTo>
                    <a:lnTo>
                      <a:pt x="19381" y="23284"/>
                    </a:lnTo>
                    <a:lnTo>
                      <a:pt x="19381" y="23687"/>
                    </a:lnTo>
                    <a:lnTo>
                      <a:pt x="19650" y="23822"/>
                    </a:lnTo>
                    <a:lnTo>
                      <a:pt x="19919" y="23822"/>
                    </a:lnTo>
                    <a:lnTo>
                      <a:pt x="20188" y="23553"/>
                    </a:lnTo>
                    <a:lnTo>
                      <a:pt x="20457" y="22745"/>
                    </a:lnTo>
                    <a:lnTo>
                      <a:pt x="20592" y="21803"/>
                    </a:lnTo>
                    <a:lnTo>
                      <a:pt x="20726" y="20054"/>
                    </a:lnTo>
                    <a:lnTo>
                      <a:pt x="20861" y="17900"/>
                    </a:lnTo>
                    <a:lnTo>
                      <a:pt x="20861" y="15612"/>
                    </a:lnTo>
                    <a:lnTo>
                      <a:pt x="20726" y="13863"/>
                    </a:lnTo>
                    <a:lnTo>
                      <a:pt x="20592" y="13055"/>
                    </a:lnTo>
                    <a:lnTo>
                      <a:pt x="20188" y="12248"/>
                    </a:lnTo>
                    <a:lnTo>
                      <a:pt x="19381" y="11036"/>
                    </a:lnTo>
                    <a:lnTo>
                      <a:pt x="18438" y="9825"/>
                    </a:lnTo>
                    <a:lnTo>
                      <a:pt x="16524" y="7911"/>
                    </a:lnTo>
                    <a:lnTo>
                      <a:pt x="18304" y="6864"/>
                    </a:lnTo>
                    <a:lnTo>
                      <a:pt x="20323" y="5384"/>
                    </a:lnTo>
                    <a:lnTo>
                      <a:pt x="22207" y="3634"/>
                    </a:lnTo>
                    <a:lnTo>
                      <a:pt x="22880" y="2827"/>
                    </a:lnTo>
                    <a:lnTo>
                      <a:pt x="23149" y="2288"/>
                    </a:lnTo>
                    <a:lnTo>
                      <a:pt x="23284" y="1750"/>
                    </a:lnTo>
                    <a:lnTo>
                      <a:pt x="23149" y="1212"/>
                    </a:lnTo>
                    <a:lnTo>
                      <a:pt x="23014" y="942"/>
                    </a:lnTo>
                    <a:lnTo>
                      <a:pt x="22745" y="539"/>
                    </a:lnTo>
                    <a:lnTo>
                      <a:pt x="22341" y="404"/>
                    </a:lnTo>
                    <a:lnTo>
                      <a:pt x="21534" y="135"/>
                    </a:lnTo>
                    <a:lnTo>
                      <a:pt x="2072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19" name="Google Shape;519;p5"/>
              <p:cNvSpPr/>
              <p:nvPr/>
            </p:nvSpPr>
            <p:spPr>
              <a:xfrm>
                <a:off x="4882016" y="3021326"/>
                <a:ext cx="60822" cy="36048"/>
              </a:xfrm>
              <a:custGeom>
                <a:avLst/>
                <a:gdLst/>
                <a:ahLst/>
                <a:cxnLst/>
                <a:rect l="l" t="t" r="r" b="b"/>
                <a:pathLst>
                  <a:path w="3634" h="2154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0" y="270"/>
                    </a:lnTo>
                    <a:lnTo>
                      <a:pt x="0" y="673"/>
                    </a:lnTo>
                    <a:lnTo>
                      <a:pt x="269" y="808"/>
                    </a:lnTo>
                    <a:lnTo>
                      <a:pt x="1615" y="1346"/>
                    </a:lnTo>
                    <a:lnTo>
                      <a:pt x="2961" y="2019"/>
                    </a:lnTo>
                    <a:lnTo>
                      <a:pt x="3365" y="2154"/>
                    </a:lnTo>
                    <a:lnTo>
                      <a:pt x="3634" y="1885"/>
                    </a:lnTo>
                    <a:lnTo>
                      <a:pt x="3634" y="1616"/>
                    </a:lnTo>
                    <a:lnTo>
                      <a:pt x="3365" y="1346"/>
                    </a:lnTo>
                    <a:lnTo>
                      <a:pt x="2019" y="673"/>
                    </a:lnTo>
                    <a:lnTo>
                      <a:pt x="40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20" name="Google Shape;520;p5"/>
              <p:cNvSpPr/>
              <p:nvPr/>
            </p:nvSpPr>
            <p:spPr>
              <a:xfrm>
                <a:off x="4620720" y="2915458"/>
                <a:ext cx="27047" cy="87861"/>
              </a:xfrm>
              <a:custGeom>
                <a:avLst/>
                <a:gdLst/>
                <a:ahLst/>
                <a:cxnLst/>
                <a:rect l="l" t="t" r="r" b="b"/>
                <a:pathLst>
                  <a:path w="1616" h="5250" extrusionOk="0">
                    <a:moveTo>
                      <a:pt x="673" y="1"/>
                    </a:moveTo>
                    <a:lnTo>
                      <a:pt x="539" y="136"/>
                    </a:lnTo>
                    <a:lnTo>
                      <a:pt x="269" y="405"/>
                    </a:lnTo>
                    <a:lnTo>
                      <a:pt x="135" y="809"/>
                    </a:lnTo>
                    <a:lnTo>
                      <a:pt x="0" y="1347"/>
                    </a:lnTo>
                    <a:lnTo>
                      <a:pt x="0" y="1885"/>
                    </a:lnTo>
                    <a:lnTo>
                      <a:pt x="0" y="3096"/>
                    </a:lnTo>
                    <a:lnTo>
                      <a:pt x="39" y="3270"/>
                    </a:lnTo>
                    <a:lnTo>
                      <a:pt x="135" y="4039"/>
                    </a:lnTo>
                    <a:lnTo>
                      <a:pt x="206" y="4205"/>
                    </a:lnTo>
                    <a:lnTo>
                      <a:pt x="269" y="4711"/>
                    </a:lnTo>
                    <a:lnTo>
                      <a:pt x="539" y="4981"/>
                    </a:lnTo>
                    <a:lnTo>
                      <a:pt x="673" y="5115"/>
                    </a:lnTo>
                    <a:lnTo>
                      <a:pt x="942" y="5250"/>
                    </a:lnTo>
                    <a:lnTo>
                      <a:pt x="1077" y="5115"/>
                    </a:lnTo>
                    <a:lnTo>
                      <a:pt x="1167" y="4936"/>
                    </a:lnTo>
                    <a:lnTo>
                      <a:pt x="1167" y="4936"/>
                    </a:lnTo>
                    <a:lnTo>
                      <a:pt x="1346" y="4846"/>
                    </a:lnTo>
                    <a:lnTo>
                      <a:pt x="1481" y="4711"/>
                    </a:lnTo>
                    <a:lnTo>
                      <a:pt x="1615" y="3769"/>
                    </a:lnTo>
                    <a:lnTo>
                      <a:pt x="1615" y="2827"/>
                    </a:lnTo>
                    <a:lnTo>
                      <a:pt x="1481" y="1885"/>
                    </a:lnTo>
                    <a:lnTo>
                      <a:pt x="1334" y="1371"/>
                    </a:lnTo>
                    <a:lnTo>
                      <a:pt x="1211" y="270"/>
                    </a:lnTo>
                    <a:lnTo>
                      <a:pt x="1077" y="136"/>
                    </a:lnTo>
                    <a:lnTo>
                      <a:pt x="67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21" name="Google Shape;521;p5"/>
              <p:cNvSpPr/>
              <p:nvPr/>
            </p:nvSpPr>
            <p:spPr>
              <a:xfrm>
                <a:off x="4521604" y="3332152"/>
                <a:ext cx="150933" cy="569855"/>
              </a:xfrm>
              <a:custGeom>
                <a:avLst/>
                <a:gdLst/>
                <a:ahLst/>
                <a:cxnLst/>
                <a:rect l="l" t="t" r="r" b="b"/>
                <a:pathLst>
                  <a:path w="9018" h="34051" extrusionOk="0">
                    <a:moveTo>
                      <a:pt x="3230" y="0"/>
                    </a:moveTo>
                    <a:lnTo>
                      <a:pt x="2692" y="135"/>
                    </a:lnTo>
                    <a:lnTo>
                      <a:pt x="2019" y="539"/>
                    </a:lnTo>
                    <a:lnTo>
                      <a:pt x="1346" y="1212"/>
                    </a:lnTo>
                    <a:lnTo>
                      <a:pt x="943" y="1750"/>
                    </a:lnTo>
                    <a:lnTo>
                      <a:pt x="673" y="2423"/>
                    </a:lnTo>
                    <a:lnTo>
                      <a:pt x="270" y="3769"/>
                    </a:lnTo>
                    <a:lnTo>
                      <a:pt x="0" y="5115"/>
                    </a:lnTo>
                    <a:lnTo>
                      <a:pt x="0" y="6460"/>
                    </a:lnTo>
                    <a:lnTo>
                      <a:pt x="0" y="8076"/>
                    </a:lnTo>
                    <a:lnTo>
                      <a:pt x="135" y="9556"/>
                    </a:lnTo>
                    <a:lnTo>
                      <a:pt x="673" y="12517"/>
                    </a:lnTo>
                    <a:lnTo>
                      <a:pt x="808" y="12786"/>
                    </a:lnTo>
                    <a:lnTo>
                      <a:pt x="1077" y="12786"/>
                    </a:lnTo>
                    <a:lnTo>
                      <a:pt x="1346" y="12651"/>
                    </a:lnTo>
                    <a:lnTo>
                      <a:pt x="1346" y="12382"/>
                    </a:lnTo>
                    <a:lnTo>
                      <a:pt x="943" y="9825"/>
                    </a:lnTo>
                    <a:lnTo>
                      <a:pt x="808" y="7403"/>
                    </a:lnTo>
                    <a:lnTo>
                      <a:pt x="808" y="6057"/>
                    </a:lnTo>
                    <a:lnTo>
                      <a:pt x="808" y="4845"/>
                    </a:lnTo>
                    <a:lnTo>
                      <a:pt x="1077" y="3634"/>
                    </a:lnTo>
                    <a:lnTo>
                      <a:pt x="1481" y="2423"/>
                    </a:lnTo>
                    <a:lnTo>
                      <a:pt x="1750" y="2019"/>
                    </a:lnTo>
                    <a:lnTo>
                      <a:pt x="2154" y="1481"/>
                    </a:lnTo>
                    <a:lnTo>
                      <a:pt x="2558" y="1077"/>
                    </a:lnTo>
                    <a:lnTo>
                      <a:pt x="2961" y="808"/>
                    </a:lnTo>
                    <a:lnTo>
                      <a:pt x="3634" y="808"/>
                    </a:lnTo>
                    <a:lnTo>
                      <a:pt x="4173" y="1077"/>
                    </a:lnTo>
                    <a:lnTo>
                      <a:pt x="4576" y="1481"/>
                    </a:lnTo>
                    <a:lnTo>
                      <a:pt x="4711" y="2154"/>
                    </a:lnTo>
                    <a:lnTo>
                      <a:pt x="4980" y="3365"/>
                    </a:lnTo>
                    <a:lnTo>
                      <a:pt x="4980" y="4711"/>
                    </a:lnTo>
                    <a:lnTo>
                      <a:pt x="4846" y="5922"/>
                    </a:lnTo>
                    <a:lnTo>
                      <a:pt x="4980" y="7268"/>
                    </a:lnTo>
                    <a:lnTo>
                      <a:pt x="5115" y="9556"/>
                    </a:lnTo>
                    <a:lnTo>
                      <a:pt x="5653" y="11709"/>
                    </a:lnTo>
                    <a:lnTo>
                      <a:pt x="6326" y="13863"/>
                    </a:lnTo>
                    <a:lnTo>
                      <a:pt x="7268" y="16016"/>
                    </a:lnTo>
                    <a:lnTo>
                      <a:pt x="7672" y="17227"/>
                    </a:lnTo>
                    <a:lnTo>
                      <a:pt x="8076" y="18439"/>
                    </a:lnTo>
                    <a:lnTo>
                      <a:pt x="8210" y="19515"/>
                    </a:lnTo>
                    <a:lnTo>
                      <a:pt x="8210" y="20727"/>
                    </a:lnTo>
                    <a:lnTo>
                      <a:pt x="7941" y="21803"/>
                    </a:lnTo>
                    <a:lnTo>
                      <a:pt x="7537" y="22611"/>
                    </a:lnTo>
                    <a:lnTo>
                      <a:pt x="6595" y="24360"/>
                    </a:lnTo>
                    <a:lnTo>
                      <a:pt x="5518" y="26245"/>
                    </a:lnTo>
                    <a:lnTo>
                      <a:pt x="4980" y="27187"/>
                    </a:lnTo>
                    <a:lnTo>
                      <a:pt x="4711" y="28129"/>
                    </a:lnTo>
                    <a:lnTo>
                      <a:pt x="4442" y="29475"/>
                    </a:lnTo>
                    <a:lnTo>
                      <a:pt x="4442" y="30820"/>
                    </a:lnTo>
                    <a:lnTo>
                      <a:pt x="4576" y="33647"/>
                    </a:lnTo>
                    <a:lnTo>
                      <a:pt x="4711" y="33916"/>
                    </a:lnTo>
                    <a:lnTo>
                      <a:pt x="4980" y="34051"/>
                    </a:lnTo>
                    <a:lnTo>
                      <a:pt x="5249" y="33916"/>
                    </a:lnTo>
                    <a:lnTo>
                      <a:pt x="5384" y="33647"/>
                    </a:lnTo>
                    <a:lnTo>
                      <a:pt x="5249" y="30686"/>
                    </a:lnTo>
                    <a:lnTo>
                      <a:pt x="5249" y="29340"/>
                    </a:lnTo>
                    <a:lnTo>
                      <a:pt x="5653" y="27860"/>
                    </a:lnTo>
                    <a:lnTo>
                      <a:pt x="6057" y="26918"/>
                    </a:lnTo>
                    <a:lnTo>
                      <a:pt x="6595" y="25841"/>
                    </a:lnTo>
                    <a:lnTo>
                      <a:pt x="7672" y="23957"/>
                    </a:lnTo>
                    <a:lnTo>
                      <a:pt x="8210" y="23015"/>
                    </a:lnTo>
                    <a:lnTo>
                      <a:pt x="8614" y="22072"/>
                    </a:lnTo>
                    <a:lnTo>
                      <a:pt x="8883" y="21130"/>
                    </a:lnTo>
                    <a:lnTo>
                      <a:pt x="9018" y="20054"/>
                    </a:lnTo>
                    <a:lnTo>
                      <a:pt x="8883" y="18842"/>
                    </a:lnTo>
                    <a:lnTo>
                      <a:pt x="8614" y="17766"/>
                    </a:lnTo>
                    <a:lnTo>
                      <a:pt x="8210" y="16554"/>
                    </a:lnTo>
                    <a:lnTo>
                      <a:pt x="7806" y="15478"/>
                    </a:lnTo>
                    <a:lnTo>
                      <a:pt x="6864" y="12921"/>
                    </a:lnTo>
                    <a:lnTo>
                      <a:pt x="6461" y="11575"/>
                    </a:lnTo>
                    <a:lnTo>
                      <a:pt x="6057" y="10229"/>
                    </a:lnTo>
                    <a:lnTo>
                      <a:pt x="5922" y="8883"/>
                    </a:lnTo>
                    <a:lnTo>
                      <a:pt x="5788" y="7403"/>
                    </a:lnTo>
                    <a:lnTo>
                      <a:pt x="5788" y="4576"/>
                    </a:lnTo>
                    <a:lnTo>
                      <a:pt x="5788" y="3500"/>
                    </a:lnTo>
                    <a:lnTo>
                      <a:pt x="5653" y="2288"/>
                    </a:lnTo>
                    <a:lnTo>
                      <a:pt x="5518" y="1615"/>
                    </a:lnTo>
                    <a:lnTo>
                      <a:pt x="5249" y="1077"/>
                    </a:lnTo>
                    <a:lnTo>
                      <a:pt x="4980" y="673"/>
                    </a:lnTo>
                    <a:lnTo>
                      <a:pt x="4442" y="270"/>
                    </a:lnTo>
                    <a:lnTo>
                      <a:pt x="4038" y="135"/>
                    </a:lnTo>
                    <a:lnTo>
                      <a:pt x="363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22" name="Google Shape;522;p5"/>
              <p:cNvSpPr/>
              <p:nvPr/>
            </p:nvSpPr>
            <p:spPr>
              <a:xfrm>
                <a:off x="4341398" y="3440262"/>
                <a:ext cx="186984" cy="596883"/>
              </a:xfrm>
              <a:custGeom>
                <a:avLst/>
                <a:gdLst/>
                <a:ahLst/>
                <a:cxnLst/>
                <a:rect l="l" t="t" r="r" b="b"/>
                <a:pathLst>
                  <a:path w="11172" h="35666" extrusionOk="0">
                    <a:moveTo>
                      <a:pt x="9825" y="0"/>
                    </a:moveTo>
                    <a:lnTo>
                      <a:pt x="8749" y="404"/>
                    </a:lnTo>
                    <a:lnTo>
                      <a:pt x="7807" y="943"/>
                    </a:lnTo>
                    <a:lnTo>
                      <a:pt x="6999" y="1616"/>
                    </a:lnTo>
                    <a:lnTo>
                      <a:pt x="6730" y="2154"/>
                    </a:lnTo>
                    <a:lnTo>
                      <a:pt x="6461" y="2692"/>
                    </a:lnTo>
                    <a:lnTo>
                      <a:pt x="6057" y="3903"/>
                    </a:lnTo>
                    <a:lnTo>
                      <a:pt x="5922" y="5249"/>
                    </a:lnTo>
                    <a:lnTo>
                      <a:pt x="6008" y="6018"/>
                    </a:lnTo>
                    <a:lnTo>
                      <a:pt x="4980" y="6326"/>
                    </a:lnTo>
                    <a:lnTo>
                      <a:pt x="4307" y="6595"/>
                    </a:lnTo>
                    <a:lnTo>
                      <a:pt x="3634" y="6999"/>
                    </a:lnTo>
                    <a:lnTo>
                      <a:pt x="3096" y="7403"/>
                    </a:lnTo>
                    <a:lnTo>
                      <a:pt x="2692" y="7941"/>
                    </a:lnTo>
                    <a:lnTo>
                      <a:pt x="2423" y="8614"/>
                    </a:lnTo>
                    <a:lnTo>
                      <a:pt x="2289" y="9421"/>
                    </a:lnTo>
                    <a:lnTo>
                      <a:pt x="2289" y="9960"/>
                    </a:lnTo>
                    <a:lnTo>
                      <a:pt x="2558" y="10633"/>
                    </a:lnTo>
                    <a:lnTo>
                      <a:pt x="2692" y="10902"/>
                    </a:lnTo>
                    <a:lnTo>
                      <a:pt x="2423" y="11171"/>
                    </a:lnTo>
                    <a:lnTo>
                      <a:pt x="1750" y="11844"/>
                    </a:lnTo>
                    <a:lnTo>
                      <a:pt x="1212" y="12382"/>
                    </a:lnTo>
                    <a:lnTo>
                      <a:pt x="808" y="13055"/>
                    </a:lnTo>
                    <a:lnTo>
                      <a:pt x="539" y="13728"/>
                    </a:lnTo>
                    <a:lnTo>
                      <a:pt x="404" y="14536"/>
                    </a:lnTo>
                    <a:lnTo>
                      <a:pt x="404" y="15209"/>
                    </a:lnTo>
                    <a:lnTo>
                      <a:pt x="674" y="15882"/>
                    </a:lnTo>
                    <a:lnTo>
                      <a:pt x="808" y="16151"/>
                    </a:lnTo>
                    <a:lnTo>
                      <a:pt x="943" y="16420"/>
                    </a:lnTo>
                    <a:lnTo>
                      <a:pt x="674" y="16689"/>
                    </a:lnTo>
                    <a:lnTo>
                      <a:pt x="404" y="17093"/>
                    </a:lnTo>
                    <a:lnTo>
                      <a:pt x="135" y="17631"/>
                    </a:lnTo>
                    <a:lnTo>
                      <a:pt x="1" y="18304"/>
                    </a:lnTo>
                    <a:lnTo>
                      <a:pt x="1" y="18977"/>
                    </a:lnTo>
                    <a:lnTo>
                      <a:pt x="1" y="19785"/>
                    </a:lnTo>
                    <a:lnTo>
                      <a:pt x="270" y="20592"/>
                    </a:lnTo>
                    <a:lnTo>
                      <a:pt x="674" y="21534"/>
                    </a:lnTo>
                    <a:lnTo>
                      <a:pt x="1481" y="23149"/>
                    </a:lnTo>
                    <a:lnTo>
                      <a:pt x="2961" y="26918"/>
                    </a:lnTo>
                    <a:lnTo>
                      <a:pt x="4577" y="31090"/>
                    </a:lnTo>
                    <a:lnTo>
                      <a:pt x="5788" y="35397"/>
                    </a:lnTo>
                    <a:lnTo>
                      <a:pt x="6057" y="35531"/>
                    </a:lnTo>
                    <a:lnTo>
                      <a:pt x="6326" y="35666"/>
                    </a:lnTo>
                    <a:lnTo>
                      <a:pt x="6595" y="35397"/>
                    </a:lnTo>
                    <a:lnTo>
                      <a:pt x="6595" y="35127"/>
                    </a:lnTo>
                    <a:lnTo>
                      <a:pt x="5653" y="31763"/>
                    </a:lnTo>
                    <a:lnTo>
                      <a:pt x="4442" y="28398"/>
                    </a:lnTo>
                    <a:lnTo>
                      <a:pt x="3096" y="25033"/>
                    </a:lnTo>
                    <a:lnTo>
                      <a:pt x="1750" y="21803"/>
                    </a:lnTo>
                    <a:lnTo>
                      <a:pt x="943" y="20188"/>
                    </a:lnTo>
                    <a:lnTo>
                      <a:pt x="808" y="19381"/>
                    </a:lnTo>
                    <a:lnTo>
                      <a:pt x="808" y="18439"/>
                    </a:lnTo>
                    <a:lnTo>
                      <a:pt x="943" y="17766"/>
                    </a:lnTo>
                    <a:lnTo>
                      <a:pt x="1346" y="17093"/>
                    </a:lnTo>
                    <a:lnTo>
                      <a:pt x="1616" y="16689"/>
                    </a:lnTo>
                    <a:lnTo>
                      <a:pt x="1750" y="16285"/>
                    </a:lnTo>
                    <a:lnTo>
                      <a:pt x="1481" y="15612"/>
                    </a:lnTo>
                    <a:lnTo>
                      <a:pt x="1212" y="15074"/>
                    </a:lnTo>
                    <a:lnTo>
                      <a:pt x="1212" y="14536"/>
                    </a:lnTo>
                    <a:lnTo>
                      <a:pt x="1346" y="14132"/>
                    </a:lnTo>
                    <a:lnTo>
                      <a:pt x="1616" y="13324"/>
                    </a:lnTo>
                    <a:lnTo>
                      <a:pt x="2019" y="12652"/>
                    </a:lnTo>
                    <a:lnTo>
                      <a:pt x="2558" y="12113"/>
                    </a:lnTo>
                    <a:lnTo>
                      <a:pt x="3096" y="11709"/>
                    </a:lnTo>
                    <a:lnTo>
                      <a:pt x="3365" y="11440"/>
                    </a:lnTo>
                    <a:lnTo>
                      <a:pt x="3500" y="11171"/>
                    </a:lnTo>
                    <a:lnTo>
                      <a:pt x="3500" y="10902"/>
                    </a:lnTo>
                    <a:lnTo>
                      <a:pt x="3500" y="10633"/>
                    </a:lnTo>
                    <a:lnTo>
                      <a:pt x="3231" y="9960"/>
                    </a:lnTo>
                    <a:lnTo>
                      <a:pt x="3096" y="9556"/>
                    </a:lnTo>
                    <a:lnTo>
                      <a:pt x="3096" y="9152"/>
                    </a:lnTo>
                    <a:lnTo>
                      <a:pt x="3365" y="8479"/>
                    </a:lnTo>
                    <a:lnTo>
                      <a:pt x="3634" y="8076"/>
                    </a:lnTo>
                    <a:lnTo>
                      <a:pt x="4038" y="7672"/>
                    </a:lnTo>
                    <a:lnTo>
                      <a:pt x="4846" y="7268"/>
                    </a:lnTo>
                    <a:lnTo>
                      <a:pt x="5653" y="6864"/>
                    </a:lnTo>
                    <a:lnTo>
                      <a:pt x="6595" y="6730"/>
                    </a:lnTo>
                    <a:lnTo>
                      <a:pt x="6864" y="6595"/>
                    </a:lnTo>
                    <a:lnTo>
                      <a:pt x="6864" y="6191"/>
                    </a:lnTo>
                    <a:lnTo>
                      <a:pt x="6730" y="5249"/>
                    </a:lnTo>
                    <a:lnTo>
                      <a:pt x="6864" y="4307"/>
                    </a:lnTo>
                    <a:lnTo>
                      <a:pt x="6999" y="3231"/>
                    </a:lnTo>
                    <a:lnTo>
                      <a:pt x="7537" y="2423"/>
                    </a:lnTo>
                    <a:lnTo>
                      <a:pt x="8076" y="1750"/>
                    </a:lnTo>
                    <a:lnTo>
                      <a:pt x="8883" y="1212"/>
                    </a:lnTo>
                    <a:lnTo>
                      <a:pt x="9825" y="808"/>
                    </a:lnTo>
                    <a:lnTo>
                      <a:pt x="11037" y="808"/>
                    </a:lnTo>
                    <a:lnTo>
                      <a:pt x="11171" y="539"/>
                    </a:lnTo>
                    <a:lnTo>
                      <a:pt x="11171" y="270"/>
                    </a:lnTo>
                    <a:lnTo>
                      <a:pt x="1090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23" name="Google Shape;523;p5"/>
              <p:cNvSpPr/>
              <p:nvPr/>
            </p:nvSpPr>
            <p:spPr>
              <a:xfrm>
                <a:off x="4598192" y="3877222"/>
                <a:ext cx="277079" cy="482012"/>
              </a:xfrm>
              <a:custGeom>
                <a:avLst/>
                <a:gdLst/>
                <a:ahLst/>
                <a:cxnLst/>
                <a:rect l="l" t="t" r="r" b="b"/>
                <a:pathLst>
                  <a:path w="16555" h="28802" extrusionOk="0">
                    <a:moveTo>
                      <a:pt x="270" y="0"/>
                    </a:moveTo>
                    <a:lnTo>
                      <a:pt x="0" y="269"/>
                    </a:lnTo>
                    <a:lnTo>
                      <a:pt x="0" y="673"/>
                    </a:lnTo>
                    <a:lnTo>
                      <a:pt x="3634" y="7806"/>
                    </a:lnTo>
                    <a:lnTo>
                      <a:pt x="7403" y="14939"/>
                    </a:lnTo>
                    <a:lnTo>
                      <a:pt x="11440" y="21803"/>
                    </a:lnTo>
                    <a:lnTo>
                      <a:pt x="15747" y="28667"/>
                    </a:lnTo>
                    <a:lnTo>
                      <a:pt x="16016" y="28801"/>
                    </a:lnTo>
                    <a:lnTo>
                      <a:pt x="16285" y="28801"/>
                    </a:lnTo>
                    <a:lnTo>
                      <a:pt x="16554" y="28532"/>
                    </a:lnTo>
                    <a:lnTo>
                      <a:pt x="16420" y="28263"/>
                    </a:lnTo>
                    <a:lnTo>
                      <a:pt x="12113" y="21399"/>
                    </a:lnTo>
                    <a:lnTo>
                      <a:pt x="8075" y="14535"/>
                    </a:lnTo>
                    <a:lnTo>
                      <a:pt x="4307" y="7402"/>
                    </a:lnTo>
                    <a:lnTo>
                      <a:pt x="808" y="269"/>
                    </a:lnTo>
                    <a:lnTo>
                      <a:pt x="53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24" name="Google Shape;524;p5"/>
              <p:cNvSpPr/>
              <p:nvPr/>
            </p:nvSpPr>
            <p:spPr>
              <a:xfrm>
                <a:off x="4868492" y="4242086"/>
                <a:ext cx="412229" cy="484271"/>
              </a:xfrm>
              <a:custGeom>
                <a:avLst/>
                <a:gdLst/>
                <a:ahLst/>
                <a:cxnLst/>
                <a:rect l="l" t="t" r="r" b="b"/>
                <a:pathLst>
                  <a:path w="24630" h="28937" extrusionOk="0">
                    <a:moveTo>
                      <a:pt x="674" y="1"/>
                    </a:moveTo>
                    <a:lnTo>
                      <a:pt x="404" y="270"/>
                    </a:lnTo>
                    <a:lnTo>
                      <a:pt x="135" y="2424"/>
                    </a:lnTo>
                    <a:lnTo>
                      <a:pt x="1" y="4711"/>
                    </a:lnTo>
                    <a:lnTo>
                      <a:pt x="1" y="6865"/>
                    </a:lnTo>
                    <a:lnTo>
                      <a:pt x="135" y="9018"/>
                    </a:lnTo>
                    <a:lnTo>
                      <a:pt x="539" y="11306"/>
                    </a:lnTo>
                    <a:lnTo>
                      <a:pt x="1077" y="13460"/>
                    </a:lnTo>
                    <a:lnTo>
                      <a:pt x="1885" y="15478"/>
                    </a:lnTo>
                    <a:lnTo>
                      <a:pt x="2692" y="17497"/>
                    </a:lnTo>
                    <a:lnTo>
                      <a:pt x="3769" y="19381"/>
                    </a:lnTo>
                    <a:lnTo>
                      <a:pt x="4980" y="20996"/>
                    </a:lnTo>
                    <a:lnTo>
                      <a:pt x="6461" y="22611"/>
                    </a:lnTo>
                    <a:lnTo>
                      <a:pt x="7941" y="24092"/>
                    </a:lnTo>
                    <a:lnTo>
                      <a:pt x="9556" y="25303"/>
                    </a:lnTo>
                    <a:lnTo>
                      <a:pt x="11306" y="26380"/>
                    </a:lnTo>
                    <a:lnTo>
                      <a:pt x="13190" y="27322"/>
                    </a:lnTo>
                    <a:lnTo>
                      <a:pt x="15209" y="28129"/>
                    </a:lnTo>
                    <a:lnTo>
                      <a:pt x="17497" y="28668"/>
                    </a:lnTo>
                    <a:lnTo>
                      <a:pt x="19785" y="28937"/>
                    </a:lnTo>
                    <a:lnTo>
                      <a:pt x="22073" y="28937"/>
                    </a:lnTo>
                    <a:lnTo>
                      <a:pt x="24361" y="28533"/>
                    </a:lnTo>
                    <a:lnTo>
                      <a:pt x="24630" y="28399"/>
                    </a:lnTo>
                    <a:lnTo>
                      <a:pt x="24630" y="28129"/>
                    </a:lnTo>
                    <a:lnTo>
                      <a:pt x="24495" y="27860"/>
                    </a:lnTo>
                    <a:lnTo>
                      <a:pt x="24226" y="27726"/>
                    </a:lnTo>
                    <a:lnTo>
                      <a:pt x="22207" y="27995"/>
                    </a:lnTo>
                    <a:lnTo>
                      <a:pt x="20188" y="28129"/>
                    </a:lnTo>
                    <a:lnTo>
                      <a:pt x="18304" y="27995"/>
                    </a:lnTo>
                    <a:lnTo>
                      <a:pt x="16285" y="27591"/>
                    </a:lnTo>
                    <a:lnTo>
                      <a:pt x="14401" y="26918"/>
                    </a:lnTo>
                    <a:lnTo>
                      <a:pt x="12652" y="26111"/>
                    </a:lnTo>
                    <a:lnTo>
                      <a:pt x="10902" y="25169"/>
                    </a:lnTo>
                    <a:lnTo>
                      <a:pt x="9287" y="24092"/>
                    </a:lnTo>
                    <a:lnTo>
                      <a:pt x="7672" y="22746"/>
                    </a:lnTo>
                    <a:lnTo>
                      <a:pt x="6192" y="21266"/>
                    </a:lnTo>
                    <a:lnTo>
                      <a:pt x="4980" y="19651"/>
                    </a:lnTo>
                    <a:lnTo>
                      <a:pt x="3904" y="17901"/>
                    </a:lnTo>
                    <a:lnTo>
                      <a:pt x="2961" y="16017"/>
                    </a:lnTo>
                    <a:lnTo>
                      <a:pt x="2154" y="14133"/>
                    </a:lnTo>
                    <a:lnTo>
                      <a:pt x="1616" y="12114"/>
                    </a:lnTo>
                    <a:lnTo>
                      <a:pt x="1212" y="10095"/>
                    </a:lnTo>
                    <a:lnTo>
                      <a:pt x="808" y="7672"/>
                    </a:lnTo>
                    <a:lnTo>
                      <a:pt x="808" y="5250"/>
                    </a:lnTo>
                    <a:lnTo>
                      <a:pt x="943" y="2827"/>
                    </a:lnTo>
                    <a:lnTo>
                      <a:pt x="1212" y="539"/>
                    </a:lnTo>
                    <a:lnTo>
                      <a:pt x="1212" y="136"/>
                    </a:lnTo>
                    <a:lnTo>
                      <a:pt x="94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25" name="Google Shape;525;p5"/>
              <p:cNvSpPr/>
              <p:nvPr/>
            </p:nvSpPr>
            <p:spPr>
              <a:xfrm>
                <a:off x="4875254" y="3775856"/>
                <a:ext cx="443762" cy="477510"/>
              </a:xfrm>
              <a:custGeom>
                <a:avLst/>
                <a:gdLst/>
                <a:ahLst/>
                <a:cxnLst/>
                <a:rect l="l" t="t" r="r" b="b"/>
                <a:pathLst>
                  <a:path w="26514" h="28533" extrusionOk="0">
                    <a:moveTo>
                      <a:pt x="26110" y="1"/>
                    </a:moveTo>
                    <a:lnTo>
                      <a:pt x="25841" y="135"/>
                    </a:lnTo>
                    <a:lnTo>
                      <a:pt x="5788" y="21669"/>
                    </a:lnTo>
                    <a:lnTo>
                      <a:pt x="135" y="27725"/>
                    </a:lnTo>
                    <a:lnTo>
                      <a:pt x="0" y="28129"/>
                    </a:lnTo>
                    <a:lnTo>
                      <a:pt x="135" y="28398"/>
                    </a:lnTo>
                    <a:lnTo>
                      <a:pt x="404" y="28533"/>
                    </a:lnTo>
                    <a:lnTo>
                      <a:pt x="673" y="28398"/>
                    </a:lnTo>
                    <a:lnTo>
                      <a:pt x="20727" y="6730"/>
                    </a:lnTo>
                    <a:lnTo>
                      <a:pt x="26379" y="674"/>
                    </a:lnTo>
                    <a:lnTo>
                      <a:pt x="26514" y="405"/>
                    </a:lnTo>
                    <a:lnTo>
                      <a:pt x="26379" y="135"/>
                    </a:lnTo>
                    <a:lnTo>
                      <a:pt x="26110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26" name="Google Shape;526;p5"/>
              <p:cNvSpPr/>
              <p:nvPr/>
            </p:nvSpPr>
            <p:spPr>
              <a:xfrm>
                <a:off x="5170342" y="3354678"/>
                <a:ext cx="603682" cy="1558630"/>
              </a:xfrm>
              <a:custGeom>
                <a:avLst/>
                <a:gdLst/>
                <a:ahLst/>
                <a:cxnLst/>
                <a:rect l="l" t="t" r="r" b="b"/>
                <a:pathLst>
                  <a:path w="36069" h="93134" extrusionOk="0">
                    <a:moveTo>
                      <a:pt x="404" y="0"/>
                    </a:moveTo>
                    <a:lnTo>
                      <a:pt x="135" y="269"/>
                    </a:lnTo>
                    <a:lnTo>
                      <a:pt x="0" y="539"/>
                    </a:lnTo>
                    <a:lnTo>
                      <a:pt x="135" y="808"/>
                    </a:lnTo>
                    <a:lnTo>
                      <a:pt x="4845" y="808"/>
                    </a:lnTo>
                    <a:lnTo>
                      <a:pt x="6460" y="942"/>
                    </a:lnTo>
                    <a:lnTo>
                      <a:pt x="7941" y="1211"/>
                    </a:lnTo>
                    <a:lnTo>
                      <a:pt x="9421" y="1481"/>
                    </a:lnTo>
                    <a:lnTo>
                      <a:pt x="10767" y="1884"/>
                    </a:lnTo>
                    <a:lnTo>
                      <a:pt x="12113" y="2423"/>
                    </a:lnTo>
                    <a:lnTo>
                      <a:pt x="14535" y="3634"/>
                    </a:lnTo>
                    <a:lnTo>
                      <a:pt x="16689" y="5114"/>
                    </a:lnTo>
                    <a:lnTo>
                      <a:pt x="18842" y="6864"/>
                    </a:lnTo>
                    <a:lnTo>
                      <a:pt x="20592" y="8748"/>
                    </a:lnTo>
                    <a:lnTo>
                      <a:pt x="21938" y="10498"/>
                    </a:lnTo>
                    <a:lnTo>
                      <a:pt x="23149" y="12382"/>
                    </a:lnTo>
                    <a:lnTo>
                      <a:pt x="24091" y="14266"/>
                    </a:lnTo>
                    <a:lnTo>
                      <a:pt x="25033" y="16285"/>
                    </a:lnTo>
                    <a:lnTo>
                      <a:pt x="27052" y="20861"/>
                    </a:lnTo>
                    <a:lnTo>
                      <a:pt x="27994" y="23149"/>
                    </a:lnTo>
                    <a:lnTo>
                      <a:pt x="28801" y="25437"/>
                    </a:lnTo>
                    <a:lnTo>
                      <a:pt x="29474" y="28129"/>
                    </a:lnTo>
                    <a:lnTo>
                      <a:pt x="30013" y="30820"/>
                    </a:lnTo>
                    <a:lnTo>
                      <a:pt x="31089" y="36204"/>
                    </a:lnTo>
                    <a:lnTo>
                      <a:pt x="31897" y="41587"/>
                    </a:lnTo>
                    <a:lnTo>
                      <a:pt x="32704" y="46971"/>
                    </a:lnTo>
                    <a:lnTo>
                      <a:pt x="33916" y="56526"/>
                    </a:lnTo>
                    <a:lnTo>
                      <a:pt x="34454" y="62044"/>
                    </a:lnTo>
                    <a:lnTo>
                      <a:pt x="34858" y="67428"/>
                    </a:lnTo>
                    <a:lnTo>
                      <a:pt x="35127" y="73215"/>
                    </a:lnTo>
                    <a:lnTo>
                      <a:pt x="35262" y="78867"/>
                    </a:lnTo>
                    <a:lnTo>
                      <a:pt x="35262" y="84655"/>
                    </a:lnTo>
                    <a:lnTo>
                      <a:pt x="35127" y="90307"/>
                    </a:lnTo>
                    <a:lnTo>
                      <a:pt x="35127" y="92730"/>
                    </a:lnTo>
                    <a:lnTo>
                      <a:pt x="35127" y="92999"/>
                    </a:lnTo>
                    <a:lnTo>
                      <a:pt x="35396" y="93134"/>
                    </a:lnTo>
                    <a:lnTo>
                      <a:pt x="35665" y="92999"/>
                    </a:lnTo>
                    <a:lnTo>
                      <a:pt x="35934" y="92730"/>
                    </a:lnTo>
                    <a:lnTo>
                      <a:pt x="35934" y="87077"/>
                    </a:lnTo>
                    <a:lnTo>
                      <a:pt x="36069" y="81290"/>
                    </a:lnTo>
                    <a:lnTo>
                      <a:pt x="35934" y="75637"/>
                    </a:lnTo>
                    <a:lnTo>
                      <a:pt x="35800" y="69850"/>
                    </a:lnTo>
                    <a:lnTo>
                      <a:pt x="35396" y="64063"/>
                    </a:lnTo>
                    <a:lnTo>
                      <a:pt x="34992" y="58276"/>
                    </a:lnTo>
                    <a:lnTo>
                      <a:pt x="34319" y="53431"/>
                    </a:lnTo>
                    <a:lnTo>
                      <a:pt x="33646" y="48720"/>
                    </a:lnTo>
                    <a:lnTo>
                      <a:pt x="32974" y="43202"/>
                    </a:lnTo>
                    <a:lnTo>
                      <a:pt x="32166" y="37684"/>
                    </a:lnTo>
                    <a:lnTo>
                      <a:pt x="31224" y="32166"/>
                    </a:lnTo>
                    <a:lnTo>
                      <a:pt x="30551" y="29474"/>
                    </a:lnTo>
                    <a:lnTo>
                      <a:pt x="29878" y="26783"/>
                    </a:lnTo>
                    <a:lnTo>
                      <a:pt x="29205" y="24360"/>
                    </a:lnTo>
                    <a:lnTo>
                      <a:pt x="28398" y="22072"/>
                    </a:lnTo>
                    <a:lnTo>
                      <a:pt x="27456" y="19784"/>
                    </a:lnTo>
                    <a:lnTo>
                      <a:pt x="26513" y="17362"/>
                    </a:lnTo>
                    <a:lnTo>
                      <a:pt x="24495" y="13324"/>
                    </a:lnTo>
                    <a:lnTo>
                      <a:pt x="23418" y="11305"/>
                    </a:lnTo>
                    <a:lnTo>
                      <a:pt x="22207" y="9421"/>
                    </a:lnTo>
                    <a:lnTo>
                      <a:pt x="20592" y="7537"/>
                    </a:lnTo>
                    <a:lnTo>
                      <a:pt x="18707" y="5787"/>
                    </a:lnTo>
                    <a:lnTo>
                      <a:pt x="16823" y="4307"/>
                    </a:lnTo>
                    <a:lnTo>
                      <a:pt x="14804" y="2961"/>
                    </a:lnTo>
                    <a:lnTo>
                      <a:pt x="13459" y="2154"/>
                    </a:lnTo>
                    <a:lnTo>
                      <a:pt x="11978" y="1481"/>
                    </a:lnTo>
                    <a:lnTo>
                      <a:pt x="10632" y="942"/>
                    </a:lnTo>
                    <a:lnTo>
                      <a:pt x="9152" y="673"/>
                    </a:lnTo>
                    <a:lnTo>
                      <a:pt x="6191" y="135"/>
                    </a:lnTo>
                    <a:lnTo>
                      <a:pt x="323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27" name="Google Shape;527;p5"/>
              <p:cNvSpPr/>
              <p:nvPr/>
            </p:nvSpPr>
            <p:spPr>
              <a:xfrm>
                <a:off x="5264939" y="4275875"/>
                <a:ext cx="389701" cy="445980"/>
              </a:xfrm>
              <a:custGeom>
                <a:avLst/>
                <a:gdLst/>
                <a:ahLst/>
                <a:cxnLst/>
                <a:rect l="l" t="t" r="r" b="b"/>
                <a:pathLst>
                  <a:path w="23284" h="26649" extrusionOk="0">
                    <a:moveTo>
                      <a:pt x="22746" y="1"/>
                    </a:moveTo>
                    <a:lnTo>
                      <a:pt x="22476" y="135"/>
                    </a:lnTo>
                    <a:lnTo>
                      <a:pt x="18304" y="5384"/>
                    </a:lnTo>
                    <a:lnTo>
                      <a:pt x="14132" y="10633"/>
                    </a:lnTo>
                    <a:lnTo>
                      <a:pt x="9825" y="15747"/>
                    </a:lnTo>
                    <a:lnTo>
                      <a:pt x="5384" y="20592"/>
                    </a:lnTo>
                    <a:lnTo>
                      <a:pt x="135" y="25976"/>
                    </a:lnTo>
                    <a:lnTo>
                      <a:pt x="1" y="26245"/>
                    </a:lnTo>
                    <a:lnTo>
                      <a:pt x="135" y="26514"/>
                    </a:lnTo>
                    <a:lnTo>
                      <a:pt x="404" y="26649"/>
                    </a:lnTo>
                    <a:lnTo>
                      <a:pt x="674" y="26514"/>
                    </a:lnTo>
                    <a:lnTo>
                      <a:pt x="5384" y="21669"/>
                    </a:lnTo>
                    <a:lnTo>
                      <a:pt x="9960" y="16689"/>
                    </a:lnTo>
                    <a:lnTo>
                      <a:pt x="14401" y="11710"/>
                    </a:lnTo>
                    <a:lnTo>
                      <a:pt x="18573" y="6461"/>
                    </a:lnTo>
                    <a:lnTo>
                      <a:pt x="23149" y="539"/>
                    </a:lnTo>
                    <a:lnTo>
                      <a:pt x="23284" y="270"/>
                    </a:lnTo>
                    <a:lnTo>
                      <a:pt x="23015" y="135"/>
                    </a:lnTo>
                    <a:lnTo>
                      <a:pt x="2274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28" name="Google Shape;528;p5"/>
              <p:cNvSpPr/>
              <p:nvPr/>
            </p:nvSpPr>
            <p:spPr>
              <a:xfrm>
                <a:off x="4900025" y="3386207"/>
                <a:ext cx="313130" cy="378403"/>
              </a:xfrm>
              <a:custGeom>
                <a:avLst/>
                <a:gdLst/>
                <a:ahLst/>
                <a:cxnLst/>
                <a:rect l="l" t="t" r="r" b="b"/>
                <a:pathLst>
                  <a:path w="18709" h="22611" extrusionOk="0">
                    <a:moveTo>
                      <a:pt x="18170" y="0"/>
                    </a:moveTo>
                    <a:lnTo>
                      <a:pt x="17901" y="270"/>
                    </a:lnTo>
                    <a:lnTo>
                      <a:pt x="16555" y="3365"/>
                    </a:lnTo>
                    <a:lnTo>
                      <a:pt x="14940" y="6461"/>
                    </a:lnTo>
                    <a:lnTo>
                      <a:pt x="13190" y="9421"/>
                    </a:lnTo>
                    <a:lnTo>
                      <a:pt x="11171" y="12113"/>
                    </a:lnTo>
                    <a:lnTo>
                      <a:pt x="8883" y="14805"/>
                    </a:lnTo>
                    <a:lnTo>
                      <a:pt x="6461" y="17362"/>
                    </a:lnTo>
                    <a:lnTo>
                      <a:pt x="4038" y="19650"/>
                    </a:lnTo>
                    <a:lnTo>
                      <a:pt x="1809" y="21545"/>
                    </a:lnTo>
                    <a:lnTo>
                      <a:pt x="1481" y="20727"/>
                    </a:lnTo>
                    <a:lnTo>
                      <a:pt x="1077" y="19515"/>
                    </a:lnTo>
                    <a:lnTo>
                      <a:pt x="808" y="18169"/>
                    </a:lnTo>
                    <a:lnTo>
                      <a:pt x="674" y="16689"/>
                    </a:lnTo>
                    <a:lnTo>
                      <a:pt x="808" y="15343"/>
                    </a:lnTo>
                    <a:lnTo>
                      <a:pt x="1077" y="13997"/>
                    </a:lnTo>
                    <a:lnTo>
                      <a:pt x="1347" y="12651"/>
                    </a:lnTo>
                    <a:lnTo>
                      <a:pt x="1885" y="11440"/>
                    </a:lnTo>
                    <a:lnTo>
                      <a:pt x="1885" y="11036"/>
                    </a:lnTo>
                    <a:lnTo>
                      <a:pt x="1750" y="10902"/>
                    </a:lnTo>
                    <a:lnTo>
                      <a:pt x="1481" y="10767"/>
                    </a:lnTo>
                    <a:lnTo>
                      <a:pt x="1212" y="11036"/>
                    </a:lnTo>
                    <a:lnTo>
                      <a:pt x="674" y="12382"/>
                    </a:lnTo>
                    <a:lnTo>
                      <a:pt x="270" y="13863"/>
                    </a:lnTo>
                    <a:lnTo>
                      <a:pt x="1" y="15343"/>
                    </a:lnTo>
                    <a:lnTo>
                      <a:pt x="1" y="16689"/>
                    </a:lnTo>
                    <a:lnTo>
                      <a:pt x="1" y="18169"/>
                    </a:lnTo>
                    <a:lnTo>
                      <a:pt x="270" y="19650"/>
                    </a:lnTo>
                    <a:lnTo>
                      <a:pt x="674" y="21130"/>
                    </a:lnTo>
                    <a:lnTo>
                      <a:pt x="1347" y="22476"/>
                    </a:lnTo>
                    <a:lnTo>
                      <a:pt x="1481" y="22611"/>
                    </a:lnTo>
                    <a:lnTo>
                      <a:pt x="2020" y="22611"/>
                    </a:lnTo>
                    <a:lnTo>
                      <a:pt x="4038" y="20727"/>
                    </a:lnTo>
                    <a:lnTo>
                      <a:pt x="6057" y="18977"/>
                    </a:lnTo>
                    <a:lnTo>
                      <a:pt x="7941" y="16958"/>
                    </a:lnTo>
                    <a:lnTo>
                      <a:pt x="9826" y="15074"/>
                    </a:lnTo>
                    <a:lnTo>
                      <a:pt x="11575" y="12921"/>
                    </a:lnTo>
                    <a:lnTo>
                      <a:pt x="13190" y="10767"/>
                    </a:lnTo>
                    <a:lnTo>
                      <a:pt x="14671" y="8479"/>
                    </a:lnTo>
                    <a:lnTo>
                      <a:pt x="16151" y="6191"/>
                    </a:lnTo>
                    <a:lnTo>
                      <a:pt x="17497" y="3365"/>
                    </a:lnTo>
                    <a:lnTo>
                      <a:pt x="18708" y="404"/>
                    </a:lnTo>
                    <a:lnTo>
                      <a:pt x="18708" y="135"/>
                    </a:lnTo>
                    <a:lnTo>
                      <a:pt x="1843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29" name="Google Shape;529;p5"/>
              <p:cNvSpPr/>
              <p:nvPr/>
            </p:nvSpPr>
            <p:spPr>
              <a:xfrm>
                <a:off x="4656754" y="3507839"/>
                <a:ext cx="238785" cy="484254"/>
              </a:xfrm>
              <a:custGeom>
                <a:avLst/>
                <a:gdLst/>
                <a:ahLst/>
                <a:cxnLst/>
                <a:rect l="l" t="t" r="r" b="b"/>
                <a:pathLst>
                  <a:path w="14267" h="28936" extrusionOk="0">
                    <a:moveTo>
                      <a:pt x="13863" y="0"/>
                    </a:moveTo>
                    <a:lnTo>
                      <a:pt x="13594" y="135"/>
                    </a:lnTo>
                    <a:lnTo>
                      <a:pt x="11037" y="2961"/>
                    </a:lnTo>
                    <a:lnTo>
                      <a:pt x="9825" y="4441"/>
                    </a:lnTo>
                    <a:lnTo>
                      <a:pt x="8749" y="5922"/>
                    </a:lnTo>
                    <a:lnTo>
                      <a:pt x="7807" y="7537"/>
                    </a:lnTo>
                    <a:lnTo>
                      <a:pt x="6999" y="9152"/>
                    </a:lnTo>
                    <a:lnTo>
                      <a:pt x="5653" y="12651"/>
                    </a:lnTo>
                    <a:lnTo>
                      <a:pt x="1" y="28532"/>
                    </a:lnTo>
                    <a:lnTo>
                      <a:pt x="1" y="28801"/>
                    </a:lnTo>
                    <a:lnTo>
                      <a:pt x="270" y="28936"/>
                    </a:lnTo>
                    <a:lnTo>
                      <a:pt x="539" y="28936"/>
                    </a:lnTo>
                    <a:lnTo>
                      <a:pt x="808" y="28667"/>
                    </a:lnTo>
                    <a:lnTo>
                      <a:pt x="6326" y="13459"/>
                    </a:lnTo>
                    <a:lnTo>
                      <a:pt x="7537" y="9959"/>
                    </a:lnTo>
                    <a:lnTo>
                      <a:pt x="8345" y="8210"/>
                    </a:lnTo>
                    <a:lnTo>
                      <a:pt x="9152" y="6595"/>
                    </a:lnTo>
                    <a:lnTo>
                      <a:pt x="10364" y="5114"/>
                    </a:lnTo>
                    <a:lnTo>
                      <a:pt x="11575" y="3634"/>
                    </a:lnTo>
                    <a:lnTo>
                      <a:pt x="14132" y="808"/>
                    </a:lnTo>
                    <a:lnTo>
                      <a:pt x="14267" y="404"/>
                    </a:lnTo>
                    <a:lnTo>
                      <a:pt x="14132" y="135"/>
                    </a:lnTo>
                    <a:lnTo>
                      <a:pt x="1386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30" name="Google Shape;530;p5"/>
              <p:cNvSpPr/>
              <p:nvPr/>
            </p:nvSpPr>
            <p:spPr>
              <a:xfrm>
                <a:off x="4744606" y="3764593"/>
                <a:ext cx="81107" cy="398686"/>
              </a:xfrm>
              <a:custGeom>
                <a:avLst/>
                <a:gdLst/>
                <a:ahLst/>
                <a:cxnLst/>
                <a:rect l="l" t="t" r="r" b="b"/>
                <a:pathLst>
                  <a:path w="4846" h="23823" extrusionOk="0">
                    <a:moveTo>
                      <a:pt x="4307" y="1"/>
                    </a:moveTo>
                    <a:lnTo>
                      <a:pt x="4038" y="270"/>
                    </a:lnTo>
                    <a:lnTo>
                      <a:pt x="0" y="23284"/>
                    </a:lnTo>
                    <a:lnTo>
                      <a:pt x="0" y="23553"/>
                    </a:lnTo>
                    <a:lnTo>
                      <a:pt x="270" y="23822"/>
                    </a:lnTo>
                    <a:lnTo>
                      <a:pt x="539" y="23688"/>
                    </a:lnTo>
                    <a:lnTo>
                      <a:pt x="673" y="23553"/>
                    </a:lnTo>
                    <a:lnTo>
                      <a:pt x="4845" y="539"/>
                    </a:lnTo>
                    <a:lnTo>
                      <a:pt x="4845" y="270"/>
                    </a:lnTo>
                    <a:lnTo>
                      <a:pt x="4576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31" name="Google Shape;531;p5"/>
              <p:cNvSpPr/>
              <p:nvPr/>
            </p:nvSpPr>
            <p:spPr>
              <a:xfrm>
                <a:off x="4436011" y="4019121"/>
                <a:ext cx="705058" cy="880681"/>
              </a:xfrm>
              <a:custGeom>
                <a:avLst/>
                <a:gdLst/>
                <a:ahLst/>
                <a:cxnLst/>
                <a:rect l="l" t="t" r="r" b="b"/>
                <a:pathLst>
                  <a:path w="42126" h="52624" extrusionOk="0">
                    <a:moveTo>
                      <a:pt x="269" y="0"/>
                    </a:moveTo>
                    <a:lnTo>
                      <a:pt x="135" y="135"/>
                    </a:lnTo>
                    <a:lnTo>
                      <a:pt x="0" y="404"/>
                    </a:lnTo>
                    <a:lnTo>
                      <a:pt x="942" y="4307"/>
                    </a:lnTo>
                    <a:lnTo>
                      <a:pt x="2019" y="8075"/>
                    </a:lnTo>
                    <a:lnTo>
                      <a:pt x="3096" y="11978"/>
                    </a:lnTo>
                    <a:lnTo>
                      <a:pt x="4442" y="15612"/>
                    </a:lnTo>
                    <a:lnTo>
                      <a:pt x="5787" y="19380"/>
                    </a:lnTo>
                    <a:lnTo>
                      <a:pt x="7268" y="23014"/>
                    </a:lnTo>
                    <a:lnTo>
                      <a:pt x="8883" y="26648"/>
                    </a:lnTo>
                    <a:lnTo>
                      <a:pt x="10498" y="30282"/>
                    </a:lnTo>
                    <a:lnTo>
                      <a:pt x="12382" y="33781"/>
                    </a:lnTo>
                    <a:lnTo>
                      <a:pt x="14266" y="37280"/>
                    </a:lnTo>
                    <a:lnTo>
                      <a:pt x="16285" y="40645"/>
                    </a:lnTo>
                    <a:lnTo>
                      <a:pt x="18438" y="44010"/>
                    </a:lnTo>
                    <a:lnTo>
                      <a:pt x="20457" y="47105"/>
                    </a:lnTo>
                    <a:lnTo>
                      <a:pt x="21534" y="48720"/>
                    </a:lnTo>
                    <a:lnTo>
                      <a:pt x="22745" y="50200"/>
                    </a:lnTo>
                    <a:lnTo>
                      <a:pt x="23822" y="51277"/>
                    </a:lnTo>
                    <a:lnTo>
                      <a:pt x="24495" y="51816"/>
                    </a:lnTo>
                    <a:lnTo>
                      <a:pt x="25168" y="52219"/>
                    </a:lnTo>
                    <a:lnTo>
                      <a:pt x="25841" y="52488"/>
                    </a:lnTo>
                    <a:lnTo>
                      <a:pt x="26648" y="52623"/>
                    </a:lnTo>
                    <a:lnTo>
                      <a:pt x="27456" y="52623"/>
                    </a:lnTo>
                    <a:lnTo>
                      <a:pt x="28263" y="52488"/>
                    </a:lnTo>
                    <a:lnTo>
                      <a:pt x="29205" y="51950"/>
                    </a:lnTo>
                    <a:lnTo>
                      <a:pt x="30147" y="51412"/>
                    </a:lnTo>
                    <a:lnTo>
                      <a:pt x="31897" y="50200"/>
                    </a:lnTo>
                    <a:lnTo>
                      <a:pt x="33781" y="48989"/>
                    </a:lnTo>
                    <a:lnTo>
                      <a:pt x="35396" y="47643"/>
                    </a:lnTo>
                    <a:lnTo>
                      <a:pt x="37146" y="46163"/>
                    </a:lnTo>
                    <a:lnTo>
                      <a:pt x="38895" y="44682"/>
                    </a:lnTo>
                    <a:lnTo>
                      <a:pt x="40510" y="43067"/>
                    </a:lnTo>
                    <a:lnTo>
                      <a:pt x="41991" y="41318"/>
                    </a:lnTo>
                    <a:lnTo>
                      <a:pt x="42125" y="41049"/>
                    </a:lnTo>
                    <a:lnTo>
                      <a:pt x="41991" y="40779"/>
                    </a:lnTo>
                    <a:lnTo>
                      <a:pt x="41722" y="40645"/>
                    </a:lnTo>
                    <a:lnTo>
                      <a:pt x="41453" y="40779"/>
                    </a:lnTo>
                    <a:lnTo>
                      <a:pt x="38761" y="43606"/>
                    </a:lnTo>
                    <a:lnTo>
                      <a:pt x="35935" y="46163"/>
                    </a:lnTo>
                    <a:lnTo>
                      <a:pt x="32974" y="48585"/>
                    </a:lnTo>
                    <a:lnTo>
                      <a:pt x="29744" y="50739"/>
                    </a:lnTo>
                    <a:lnTo>
                      <a:pt x="28936" y="51277"/>
                    </a:lnTo>
                    <a:lnTo>
                      <a:pt x="27994" y="51681"/>
                    </a:lnTo>
                    <a:lnTo>
                      <a:pt x="27186" y="51816"/>
                    </a:lnTo>
                    <a:lnTo>
                      <a:pt x="26648" y="51816"/>
                    </a:lnTo>
                    <a:lnTo>
                      <a:pt x="26110" y="51681"/>
                    </a:lnTo>
                    <a:lnTo>
                      <a:pt x="25437" y="51412"/>
                    </a:lnTo>
                    <a:lnTo>
                      <a:pt x="24629" y="51008"/>
                    </a:lnTo>
                    <a:lnTo>
                      <a:pt x="23956" y="50335"/>
                    </a:lnTo>
                    <a:lnTo>
                      <a:pt x="23418" y="49797"/>
                    </a:lnTo>
                    <a:lnTo>
                      <a:pt x="22207" y="48316"/>
                    </a:lnTo>
                    <a:lnTo>
                      <a:pt x="21130" y="46836"/>
                    </a:lnTo>
                    <a:lnTo>
                      <a:pt x="19111" y="43606"/>
                    </a:lnTo>
                    <a:lnTo>
                      <a:pt x="17093" y="40510"/>
                    </a:lnTo>
                    <a:lnTo>
                      <a:pt x="15208" y="37280"/>
                    </a:lnTo>
                    <a:lnTo>
                      <a:pt x="13324" y="33916"/>
                    </a:lnTo>
                    <a:lnTo>
                      <a:pt x="11575" y="30551"/>
                    </a:lnTo>
                    <a:lnTo>
                      <a:pt x="9960" y="27186"/>
                    </a:lnTo>
                    <a:lnTo>
                      <a:pt x="8344" y="23687"/>
                    </a:lnTo>
                    <a:lnTo>
                      <a:pt x="6864" y="20188"/>
                    </a:lnTo>
                    <a:lnTo>
                      <a:pt x="5518" y="16689"/>
                    </a:lnTo>
                    <a:lnTo>
                      <a:pt x="4172" y="12651"/>
                    </a:lnTo>
                    <a:lnTo>
                      <a:pt x="2961" y="8479"/>
                    </a:lnTo>
                    <a:lnTo>
                      <a:pt x="1750" y="4441"/>
                    </a:lnTo>
                    <a:lnTo>
                      <a:pt x="808" y="269"/>
                    </a:lnTo>
                    <a:lnTo>
                      <a:pt x="67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32" name="Google Shape;532;p5"/>
              <p:cNvSpPr/>
              <p:nvPr/>
            </p:nvSpPr>
            <p:spPr>
              <a:xfrm>
                <a:off x="5397846" y="4568677"/>
                <a:ext cx="211755" cy="207234"/>
              </a:xfrm>
              <a:custGeom>
                <a:avLst/>
                <a:gdLst/>
                <a:ahLst/>
                <a:cxnLst/>
                <a:rect l="l" t="t" r="r" b="b"/>
                <a:pathLst>
                  <a:path w="12652" h="12383" extrusionOk="0">
                    <a:moveTo>
                      <a:pt x="269" y="1"/>
                    </a:moveTo>
                    <a:lnTo>
                      <a:pt x="135" y="270"/>
                    </a:lnTo>
                    <a:lnTo>
                      <a:pt x="0" y="539"/>
                    </a:lnTo>
                    <a:lnTo>
                      <a:pt x="269" y="674"/>
                    </a:lnTo>
                    <a:lnTo>
                      <a:pt x="4442" y="2827"/>
                    </a:lnTo>
                    <a:lnTo>
                      <a:pt x="6460" y="3769"/>
                    </a:lnTo>
                    <a:lnTo>
                      <a:pt x="7402" y="4308"/>
                    </a:lnTo>
                    <a:lnTo>
                      <a:pt x="7806" y="4577"/>
                    </a:lnTo>
                    <a:lnTo>
                      <a:pt x="8075" y="5115"/>
                    </a:lnTo>
                    <a:lnTo>
                      <a:pt x="9017" y="6596"/>
                    </a:lnTo>
                    <a:lnTo>
                      <a:pt x="9825" y="8211"/>
                    </a:lnTo>
                    <a:lnTo>
                      <a:pt x="10902" y="10095"/>
                    </a:lnTo>
                    <a:lnTo>
                      <a:pt x="11844" y="12114"/>
                    </a:lnTo>
                    <a:lnTo>
                      <a:pt x="12113" y="12383"/>
                    </a:lnTo>
                    <a:lnTo>
                      <a:pt x="12382" y="12248"/>
                    </a:lnTo>
                    <a:lnTo>
                      <a:pt x="12651" y="12114"/>
                    </a:lnTo>
                    <a:lnTo>
                      <a:pt x="12651" y="11710"/>
                    </a:lnTo>
                    <a:lnTo>
                      <a:pt x="11575" y="9691"/>
                    </a:lnTo>
                    <a:lnTo>
                      <a:pt x="10498" y="7672"/>
                    </a:lnTo>
                    <a:lnTo>
                      <a:pt x="9556" y="6057"/>
                    </a:lnTo>
                    <a:lnTo>
                      <a:pt x="9152" y="5250"/>
                    </a:lnTo>
                    <a:lnTo>
                      <a:pt x="8614" y="4308"/>
                    </a:lnTo>
                    <a:lnTo>
                      <a:pt x="7941" y="3635"/>
                    </a:lnTo>
                    <a:lnTo>
                      <a:pt x="6999" y="3096"/>
                    </a:lnTo>
                    <a:lnTo>
                      <a:pt x="5114" y="2289"/>
                    </a:lnTo>
                    <a:lnTo>
                      <a:pt x="67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33" name="Google Shape;533;p5"/>
              <p:cNvSpPr/>
              <p:nvPr/>
            </p:nvSpPr>
            <p:spPr>
              <a:xfrm>
                <a:off x="5075728" y="4760129"/>
                <a:ext cx="288343" cy="189210"/>
              </a:xfrm>
              <a:custGeom>
                <a:avLst/>
                <a:gdLst/>
                <a:ahLst/>
                <a:cxnLst/>
                <a:rect l="l" t="t" r="r" b="b"/>
                <a:pathLst>
                  <a:path w="17228" h="11306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0" y="404"/>
                    </a:lnTo>
                    <a:lnTo>
                      <a:pt x="135" y="674"/>
                    </a:lnTo>
                    <a:lnTo>
                      <a:pt x="1885" y="2423"/>
                    </a:lnTo>
                    <a:lnTo>
                      <a:pt x="3903" y="4038"/>
                    </a:lnTo>
                    <a:lnTo>
                      <a:pt x="5922" y="5653"/>
                    </a:lnTo>
                    <a:lnTo>
                      <a:pt x="8076" y="6999"/>
                    </a:lnTo>
                    <a:lnTo>
                      <a:pt x="10364" y="8345"/>
                    </a:lnTo>
                    <a:lnTo>
                      <a:pt x="12652" y="9556"/>
                    </a:lnTo>
                    <a:lnTo>
                      <a:pt x="14805" y="10768"/>
                    </a:lnTo>
                    <a:lnTo>
                      <a:pt x="15882" y="11171"/>
                    </a:lnTo>
                    <a:lnTo>
                      <a:pt x="16420" y="11306"/>
                    </a:lnTo>
                    <a:lnTo>
                      <a:pt x="16958" y="11171"/>
                    </a:lnTo>
                    <a:lnTo>
                      <a:pt x="17227" y="11037"/>
                    </a:lnTo>
                    <a:lnTo>
                      <a:pt x="17227" y="10633"/>
                    </a:lnTo>
                    <a:lnTo>
                      <a:pt x="17093" y="10498"/>
                    </a:lnTo>
                    <a:lnTo>
                      <a:pt x="16689" y="10364"/>
                    </a:lnTo>
                    <a:lnTo>
                      <a:pt x="16420" y="10498"/>
                    </a:lnTo>
                    <a:lnTo>
                      <a:pt x="16151" y="10498"/>
                    </a:lnTo>
                    <a:lnTo>
                      <a:pt x="15478" y="10229"/>
                    </a:lnTo>
                    <a:lnTo>
                      <a:pt x="14401" y="9556"/>
                    </a:lnTo>
                    <a:lnTo>
                      <a:pt x="12248" y="8480"/>
                    </a:lnTo>
                    <a:lnTo>
                      <a:pt x="8210" y="6057"/>
                    </a:lnTo>
                    <a:lnTo>
                      <a:pt x="6191" y="4711"/>
                    </a:lnTo>
                    <a:lnTo>
                      <a:pt x="4173" y="3365"/>
                    </a:lnTo>
                    <a:lnTo>
                      <a:pt x="2423" y="1750"/>
                    </a:lnTo>
                    <a:lnTo>
                      <a:pt x="673" y="135"/>
                    </a:lnTo>
                    <a:lnTo>
                      <a:pt x="40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34" name="Google Shape;534;p5"/>
              <p:cNvSpPr/>
              <p:nvPr/>
            </p:nvSpPr>
            <p:spPr>
              <a:xfrm>
                <a:off x="5350531" y="4818686"/>
                <a:ext cx="108154" cy="126151"/>
              </a:xfrm>
              <a:custGeom>
                <a:avLst/>
                <a:gdLst/>
                <a:ahLst/>
                <a:cxnLst/>
                <a:rect l="l" t="t" r="r" b="b"/>
                <a:pathLst>
                  <a:path w="6462" h="7538" extrusionOk="0">
                    <a:moveTo>
                      <a:pt x="6057" y="1"/>
                    </a:moveTo>
                    <a:lnTo>
                      <a:pt x="5788" y="136"/>
                    </a:lnTo>
                    <a:lnTo>
                      <a:pt x="5654" y="405"/>
                    </a:lnTo>
                    <a:lnTo>
                      <a:pt x="5654" y="1481"/>
                    </a:lnTo>
                    <a:lnTo>
                      <a:pt x="5519" y="2020"/>
                    </a:lnTo>
                    <a:lnTo>
                      <a:pt x="5250" y="2558"/>
                    </a:lnTo>
                    <a:lnTo>
                      <a:pt x="4846" y="2962"/>
                    </a:lnTo>
                    <a:lnTo>
                      <a:pt x="4308" y="3231"/>
                    </a:lnTo>
                    <a:lnTo>
                      <a:pt x="3096" y="3500"/>
                    </a:lnTo>
                    <a:lnTo>
                      <a:pt x="2827" y="3500"/>
                    </a:lnTo>
                    <a:lnTo>
                      <a:pt x="2558" y="3769"/>
                    </a:lnTo>
                    <a:lnTo>
                      <a:pt x="2423" y="4173"/>
                    </a:lnTo>
                    <a:lnTo>
                      <a:pt x="2154" y="4711"/>
                    </a:lnTo>
                    <a:lnTo>
                      <a:pt x="2020" y="5250"/>
                    </a:lnTo>
                    <a:lnTo>
                      <a:pt x="1751" y="5788"/>
                    </a:lnTo>
                    <a:lnTo>
                      <a:pt x="1347" y="6192"/>
                    </a:lnTo>
                    <a:lnTo>
                      <a:pt x="808" y="6461"/>
                    </a:lnTo>
                    <a:lnTo>
                      <a:pt x="270" y="6730"/>
                    </a:lnTo>
                    <a:lnTo>
                      <a:pt x="136" y="6999"/>
                    </a:lnTo>
                    <a:lnTo>
                      <a:pt x="1" y="7269"/>
                    </a:lnTo>
                    <a:lnTo>
                      <a:pt x="270" y="7538"/>
                    </a:lnTo>
                    <a:lnTo>
                      <a:pt x="539" y="7538"/>
                    </a:lnTo>
                    <a:lnTo>
                      <a:pt x="1078" y="7269"/>
                    </a:lnTo>
                    <a:lnTo>
                      <a:pt x="1616" y="6865"/>
                    </a:lnTo>
                    <a:lnTo>
                      <a:pt x="2154" y="6461"/>
                    </a:lnTo>
                    <a:lnTo>
                      <a:pt x="2558" y="6057"/>
                    </a:lnTo>
                    <a:lnTo>
                      <a:pt x="2827" y="5384"/>
                    </a:lnTo>
                    <a:lnTo>
                      <a:pt x="3096" y="4846"/>
                    </a:lnTo>
                    <a:lnTo>
                      <a:pt x="3096" y="4577"/>
                    </a:lnTo>
                    <a:lnTo>
                      <a:pt x="3231" y="4308"/>
                    </a:lnTo>
                    <a:lnTo>
                      <a:pt x="3500" y="4173"/>
                    </a:lnTo>
                    <a:lnTo>
                      <a:pt x="3769" y="4173"/>
                    </a:lnTo>
                    <a:lnTo>
                      <a:pt x="4442" y="4039"/>
                    </a:lnTo>
                    <a:lnTo>
                      <a:pt x="4981" y="3769"/>
                    </a:lnTo>
                    <a:lnTo>
                      <a:pt x="5519" y="3366"/>
                    </a:lnTo>
                    <a:lnTo>
                      <a:pt x="6057" y="2827"/>
                    </a:lnTo>
                    <a:lnTo>
                      <a:pt x="6326" y="2289"/>
                    </a:lnTo>
                    <a:lnTo>
                      <a:pt x="6461" y="1616"/>
                    </a:lnTo>
                    <a:lnTo>
                      <a:pt x="6461" y="405"/>
                    </a:lnTo>
                    <a:lnTo>
                      <a:pt x="6326" y="136"/>
                    </a:lnTo>
                    <a:lnTo>
                      <a:pt x="6057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35" name="Google Shape;535;p5"/>
              <p:cNvSpPr/>
              <p:nvPr/>
            </p:nvSpPr>
            <p:spPr>
              <a:xfrm>
                <a:off x="5447404" y="4796177"/>
                <a:ext cx="72086" cy="33789"/>
              </a:xfrm>
              <a:custGeom>
                <a:avLst/>
                <a:gdLst/>
                <a:ahLst/>
                <a:cxnLst/>
                <a:rect l="l" t="t" r="r" b="b"/>
                <a:pathLst>
                  <a:path w="4307" h="2019" extrusionOk="0">
                    <a:moveTo>
                      <a:pt x="3903" y="0"/>
                    </a:moveTo>
                    <a:lnTo>
                      <a:pt x="3499" y="135"/>
                    </a:lnTo>
                    <a:lnTo>
                      <a:pt x="2961" y="673"/>
                    </a:lnTo>
                    <a:lnTo>
                      <a:pt x="2153" y="1077"/>
                    </a:lnTo>
                    <a:lnTo>
                      <a:pt x="1346" y="1211"/>
                    </a:lnTo>
                    <a:lnTo>
                      <a:pt x="269" y="1211"/>
                    </a:lnTo>
                    <a:lnTo>
                      <a:pt x="0" y="1481"/>
                    </a:lnTo>
                    <a:lnTo>
                      <a:pt x="135" y="1750"/>
                    </a:lnTo>
                    <a:lnTo>
                      <a:pt x="404" y="2019"/>
                    </a:lnTo>
                    <a:lnTo>
                      <a:pt x="1346" y="2019"/>
                    </a:lnTo>
                    <a:lnTo>
                      <a:pt x="2423" y="1750"/>
                    </a:lnTo>
                    <a:lnTo>
                      <a:pt x="3365" y="1346"/>
                    </a:lnTo>
                    <a:lnTo>
                      <a:pt x="4172" y="673"/>
                    </a:lnTo>
                    <a:lnTo>
                      <a:pt x="4307" y="404"/>
                    </a:lnTo>
                    <a:lnTo>
                      <a:pt x="4172" y="135"/>
                    </a:lnTo>
                    <a:lnTo>
                      <a:pt x="390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36" name="Google Shape;536;p5"/>
              <p:cNvSpPr/>
              <p:nvPr/>
            </p:nvSpPr>
            <p:spPr>
              <a:xfrm>
                <a:off x="5505966" y="4769149"/>
                <a:ext cx="18026" cy="38307"/>
              </a:xfrm>
              <a:custGeom>
                <a:avLst/>
                <a:gdLst/>
                <a:ahLst/>
                <a:cxnLst/>
                <a:rect l="l" t="t" r="r" b="b"/>
                <a:pathLst>
                  <a:path w="1077" h="2289" extrusionOk="0">
                    <a:moveTo>
                      <a:pt x="539" y="0"/>
                    </a:moveTo>
                    <a:lnTo>
                      <a:pt x="269" y="269"/>
                    </a:lnTo>
                    <a:lnTo>
                      <a:pt x="0" y="1750"/>
                    </a:lnTo>
                    <a:lnTo>
                      <a:pt x="135" y="2019"/>
                    </a:lnTo>
                    <a:lnTo>
                      <a:pt x="269" y="2288"/>
                    </a:lnTo>
                    <a:lnTo>
                      <a:pt x="673" y="2288"/>
                    </a:lnTo>
                    <a:lnTo>
                      <a:pt x="808" y="2019"/>
                    </a:lnTo>
                    <a:lnTo>
                      <a:pt x="1077" y="404"/>
                    </a:lnTo>
                    <a:lnTo>
                      <a:pt x="1077" y="135"/>
                    </a:lnTo>
                    <a:lnTo>
                      <a:pt x="80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37" name="Google Shape;537;p5"/>
              <p:cNvSpPr/>
              <p:nvPr/>
            </p:nvSpPr>
            <p:spPr>
              <a:xfrm>
                <a:off x="5512728" y="4769149"/>
                <a:ext cx="96873" cy="51813"/>
              </a:xfrm>
              <a:custGeom>
                <a:avLst/>
                <a:gdLst/>
                <a:ahLst/>
                <a:cxnLst/>
                <a:rect l="l" t="t" r="r" b="b"/>
                <a:pathLst>
                  <a:path w="5788" h="3096" extrusionOk="0">
                    <a:moveTo>
                      <a:pt x="5114" y="0"/>
                    </a:moveTo>
                    <a:lnTo>
                      <a:pt x="4980" y="269"/>
                    </a:lnTo>
                    <a:lnTo>
                      <a:pt x="4711" y="942"/>
                    </a:lnTo>
                    <a:lnTo>
                      <a:pt x="4307" y="1481"/>
                    </a:lnTo>
                    <a:lnTo>
                      <a:pt x="3903" y="1884"/>
                    </a:lnTo>
                    <a:lnTo>
                      <a:pt x="3230" y="2153"/>
                    </a:lnTo>
                    <a:lnTo>
                      <a:pt x="2557" y="2288"/>
                    </a:lnTo>
                    <a:lnTo>
                      <a:pt x="1750" y="2153"/>
                    </a:lnTo>
                    <a:lnTo>
                      <a:pt x="1481" y="2019"/>
                    </a:lnTo>
                    <a:lnTo>
                      <a:pt x="1211" y="1884"/>
                    </a:lnTo>
                    <a:lnTo>
                      <a:pt x="942" y="1615"/>
                    </a:lnTo>
                    <a:lnTo>
                      <a:pt x="808" y="1211"/>
                    </a:lnTo>
                    <a:lnTo>
                      <a:pt x="538" y="942"/>
                    </a:lnTo>
                    <a:lnTo>
                      <a:pt x="269" y="942"/>
                    </a:lnTo>
                    <a:lnTo>
                      <a:pt x="0" y="1077"/>
                    </a:lnTo>
                    <a:lnTo>
                      <a:pt x="0" y="1481"/>
                    </a:lnTo>
                    <a:lnTo>
                      <a:pt x="135" y="1884"/>
                    </a:lnTo>
                    <a:lnTo>
                      <a:pt x="538" y="2288"/>
                    </a:lnTo>
                    <a:lnTo>
                      <a:pt x="942" y="2692"/>
                    </a:lnTo>
                    <a:lnTo>
                      <a:pt x="1346" y="2961"/>
                    </a:lnTo>
                    <a:lnTo>
                      <a:pt x="1884" y="3096"/>
                    </a:lnTo>
                    <a:lnTo>
                      <a:pt x="2826" y="3096"/>
                    </a:lnTo>
                    <a:lnTo>
                      <a:pt x="3365" y="2961"/>
                    </a:lnTo>
                    <a:lnTo>
                      <a:pt x="4307" y="2557"/>
                    </a:lnTo>
                    <a:lnTo>
                      <a:pt x="4980" y="2019"/>
                    </a:lnTo>
                    <a:lnTo>
                      <a:pt x="5518" y="1211"/>
                    </a:lnTo>
                    <a:lnTo>
                      <a:pt x="5653" y="808"/>
                    </a:lnTo>
                    <a:lnTo>
                      <a:pt x="5787" y="269"/>
                    </a:lnTo>
                    <a:lnTo>
                      <a:pt x="565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38" name="Google Shape;538;p5"/>
              <p:cNvSpPr/>
              <p:nvPr/>
            </p:nvSpPr>
            <p:spPr>
              <a:xfrm>
                <a:off x="4478808" y="4323186"/>
                <a:ext cx="202734" cy="326607"/>
              </a:xfrm>
              <a:custGeom>
                <a:avLst/>
                <a:gdLst/>
                <a:ahLst/>
                <a:cxnLst/>
                <a:rect l="l" t="t" r="r" b="b"/>
                <a:pathLst>
                  <a:path w="12113" h="19516" extrusionOk="0">
                    <a:moveTo>
                      <a:pt x="2961" y="0"/>
                    </a:moveTo>
                    <a:lnTo>
                      <a:pt x="2692" y="269"/>
                    </a:lnTo>
                    <a:lnTo>
                      <a:pt x="1481" y="2961"/>
                    </a:lnTo>
                    <a:lnTo>
                      <a:pt x="539" y="5922"/>
                    </a:lnTo>
                    <a:lnTo>
                      <a:pt x="135" y="7537"/>
                    </a:lnTo>
                    <a:lnTo>
                      <a:pt x="0" y="9152"/>
                    </a:lnTo>
                    <a:lnTo>
                      <a:pt x="0" y="10767"/>
                    </a:lnTo>
                    <a:lnTo>
                      <a:pt x="269" y="11440"/>
                    </a:lnTo>
                    <a:lnTo>
                      <a:pt x="539" y="12247"/>
                    </a:lnTo>
                    <a:lnTo>
                      <a:pt x="808" y="13055"/>
                    </a:lnTo>
                    <a:lnTo>
                      <a:pt x="1346" y="13728"/>
                    </a:lnTo>
                    <a:lnTo>
                      <a:pt x="1750" y="14401"/>
                    </a:lnTo>
                    <a:lnTo>
                      <a:pt x="2423" y="14939"/>
                    </a:lnTo>
                    <a:lnTo>
                      <a:pt x="3634" y="15881"/>
                    </a:lnTo>
                    <a:lnTo>
                      <a:pt x="4980" y="16823"/>
                    </a:lnTo>
                    <a:lnTo>
                      <a:pt x="6595" y="17631"/>
                    </a:lnTo>
                    <a:lnTo>
                      <a:pt x="8345" y="18304"/>
                    </a:lnTo>
                    <a:lnTo>
                      <a:pt x="11709" y="19515"/>
                    </a:lnTo>
                    <a:lnTo>
                      <a:pt x="11978" y="19380"/>
                    </a:lnTo>
                    <a:lnTo>
                      <a:pt x="12113" y="19246"/>
                    </a:lnTo>
                    <a:lnTo>
                      <a:pt x="12113" y="18842"/>
                    </a:lnTo>
                    <a:lnTo>
                      <a:pt x="11844" y="18708"/>
                    </a:lnTo>
                    <a:lnTo>
                      <a:pt x="8748" y="17631"/>
                    </a:lnTo>
                    <a:lnTo>
                      <a:pt x="7268" y="16958"/>
                    </a:lnTo>
                    <a:lnTo>
                      <a:pt x="5787" y="16285"/>
                    </a:lnTo>
                    <a:lnTo>
                      <a:pt x="4307" y="15477"/>
                    </a:lnTo>
                    <a:lnTo>
                      <a:pt x="3096" y="14401"/>
                    </a:lnTo>
                    <a:lnTo>
                      <a:pt x="2423" y="13862"/>
                    </a:lnTo>
                    <a:lnTo>
                      <a:pt x="2019" y="13324"/>
                    </a:lnTo>
                    <a:lnTo>
                      <a:pt x="1481" y="12651"/>
                    </a:lnTo>
                    <a:lnTo>
                      <a:pt x="1212" y="11844"/>
                    </a:lnTo>
                    <a:lnTo>
                      <a:pt x="942" y="11171"/>
                    </a:lnTo>
                    <a:lnTo>
                      <a:pt x="808" y="10363"/>
                    </a:lnTo>
                    <a:lnTo>
                      <a:pt x="808" y="8883"/>
                    </a:lnTo>
                    <a:lnTo>
                      <a:pt x="942" y="7402"/>
                    </a:lnTo>
                    <a:lnTo>
                      <a:pt x="1346" y="5922"/>
                    </a:lnTo>
                    <a:lnTo>
                      <a:pt x="2288" y="3230"/>
                    </a:lnTo>
                    <a:lnTo>
                      <a:pt x="3365" y="673"/>
                    </a:lnTo>
                    <a:lnTo>
                      <a:pt x="3365" y="269"/>
                    </a:lnTo>
                    <a:lnTo>
                      <a:pt x="3230" y="135"/>
                    </a:lnTo>
                    <a:lnTo>
                      <a:pt x="296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39" name="Google Shape;539;p5"/>
              <p:cNvSpPr/>
              <p:nvPr/>
            </p:nvSpPr>
            <p:spPr>
              <a:xfrm>
                <a:off x="3097999" y="4926813"/>
                <a:ext cx="360429" cy="286057"/>
              </a:xfrm>
              <a:custGeom>
                <a:avLst/>
                <a:gdLst/>
                <a:ahLst/>
                <a:cxnLst/>
                <a:rect l="l" t="t" r="r" b="b"/>
                <a:pathLst>
                  <a:path w="21535" h="17093" extrusionOk="0">
                    <a:moveTo>
                      <a:pt x="1212" y="0"/>
                    </a:moveTo>
                    <a:lnTo>
                      <a:pt x="942" y="135"/>
                    </a:lnTo>
                    <a:lnTo>
                      <a:pt x="539" y="404"/>
                    </a:lnTo>
                    <a:lnTo>
                      <a:pt x="270" y="808"/>
                    </a:lnTo>
                    <a:lnTo>
                      <a:pt x="0" y="1346"/>
                    </a:lnTo>
                    <a:lnTo>
                      <a:pt x="0" y="1884"/>
                    </a:lnTo>
                    <a:lnTo>
                      <a:pt x="0" y="2288"/>
                    </a:lnTo>
                    <a:lnTo>
                      <a:pt x="0" y="2826"/>
                    </a:lnTo>
                    <a:lnTo>
                      <a:pt x="270" y="3365"/>
                    </a:lnTo>
                    <a:lnTo>
                      <a:pt x="539" y="3768"/>
                    </a:lnTo>
                    <a:lnTo>
                      <a:pt x="942" y="4307"/>
                    </a:lnTo>
                    <a:lnTo>
                      <a:pt x="1346" y="4711"/>
                    </a:lnTo>
                    <a:lnTo>
                      <a:pt x="2288" y="5518"/>
                    </a:lnTo>
                    <a:lnTo>
                      <a:pt x="4845" y="7402"/>
                    </a:lnTo>
                    <a:lnTo>
                      <a:pt x="9691" y="10767"/>
                    </a:lnTo>
                    <a:lnTo>
                      <a:pt x="12113" y="12382"/>
                    </a:lnTo>
                    <a:lnTo>
                      <a:pt x="14670" y="13862"/>
                    </a:lnTo>
                    <a:lnTo>
                      <a:pt x="17766" y="15612"/>
                    </a:lnTo>
                    <a:lnTo>
                      <a:pt x="20996" y="17092"/>
                    </a:lnTo>
                    <a:lnTo>
                      <a:pt x="21265" y="17092"/>
                    </a:lnTo>
                    <a:lnTo>
                      <a:pt x="21534" y="16958"/>
                    </a:lnTo>
                    <a:lnTo>
                      <a:pt x="21534" y="16689"/>
                    </a:lnTo>
                    <a:lnTo>
                      <a:pt x="21399" y="16420"/>
                    </a:lnTo>
                    <a:lnTo>
                      <a:pt x="18304" y="14939"/>
                    </a:lnTo>
                    <a:lnTo>
                      <a:pt x="15343" y="13324"/>
                    </a:lnTo>
                    <a:lnTo>
                      <a:pt x="12382" y="11574"/>
                    </a:lnTo>
                    <a:lnTo>
                      <a:pt x="9556" y="9690"/>
                    </a:lnTo>
                    <a:lnTo>
                      <a:pt x="3903" y="5653"/>
                    </a:lnTo>
                    <a:lnTo>
                      <a:pt x="2557" y="4711"/>
                    </a:lnTo>
                    <a:lnTo>
                      <a:pt x="1885" y="4172"/>
                    </a:lnTo>
                    <a:lnTo>
                      <a:pt x="1346" y="3634"/>
                    </a:lnTo>
                    <a:lnTo>
                      <a:pt x="942" y="2961"/>
                    </a:lnTo>
                    <a:lnTo>
                      <a:pt x="673" y="2153"/>
                    </a:lnTo>
                    <a:lnTo>
                      <a:pt x="673" y="1750"/>
                    </a:lnTo>
                    <a:lnTo>
                      <a:pt x="808" y="1346"/>
                    </a:lnTo>
                    <a:lnTo>
                      <a:pt x="1077" y="1077"/>
                    </a:lnTo>
                    <a:lnTo>
                      <a:pt x="1346" y="808"/>
                    </a:lnTo>
                    <a:lnTo>
                      <a:pt x="1481" y="538"/>
                    </a:lnTo>
                    <a:lnTo>
                      <a:pt x="1481" y="269"/>
                    </a:lnTo>
                    <a:lnTo>
                      <a:pt x="121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40" name="Google Shape;540;p5"/>
              <p:cNvSpPr/>
              <p:nvPr/>
            </p:nvSpPr>
            <p:spPr>
              <a:xfrm>
                <a:off x="3447147" y="4802921"/>
                <a:ext cx="605942" cy="421212"/>
              </a:xfrm>
              <a:custGeom>
                <a:avLst/>
                <a:gdLst/>
                <a:ahLst/>
                <a:cxnLst/>
                <a:rect l="l" t="t" r="r" b="b"/>
                <a:pathLst>
                  <a:path w="36204" h="25169" extrusionOk="0">
                    <a:moveTo>
                      <a:pt x="35531" y="1"/>
                    </a:moveTo>
                    <a:lnTo>
                      <a:pt x="33647" y="1616"/>
                    </a:lnTo>
                    <a:lnTo>
                      <a:pt x="31628" y="3096"/>
                    </a:lnTo>
                    <a:lnTo>
                      <a:pt x="23956" y="9018"/>
                    </a:lnTo>
                    <a:lnTo>
                      <a:pt x="8210" y="20996"/>
                    </a:lnTo>
                    <a:lnTo>
                      <a:pt x="5787" y="22880"/>
                    </a:lnTo>
                    <a:lnTo>
                      <a:pt x="4845" y="23553"/>
                    </a:lnTo>
                    <a:lnTo>
                      <a:pt x="3903" y="24226"/>
                    </a:lnTo>
                    <a:lnTo>
                      <a:pt x="3365" y="24361"/>
                    </a:lnTo>
                    <a:lnTo>
                      <a:pt x="1615" y="24361"/>
                    </a:lnTo>
                    <a:lnTo>
                      <a:pt x="1077" y="24092"/>
                    </a:lnTo>
                    <a:lnTo>
                      <a:pt x="538" y="23823"/>
                    </a:lnTo>
                    <a:lnTo>
                      <a:pt x="269" y="23688"/>
                    </a:lnTo>
                    <a:lnTo>
                      <a:pt x="0" y="23957"/>
                    </a:lnTo>
                    <a:lnTo>
                      <a:pt x="0" y="24226"/>
                    </a:lnTo>
                    <a:lnTo>
                      <a:pt x="135" y="24495"/>
                    </a:lnTo>
                    <a:lnTo>
                      <a:pt x="942" y="24899"/>
                    </a:lnTo>
                    <a:lnTo>
                      <a:pt x="1615" y="25168"/>
                    </a:lnTo>
                    <a:lnTo>
                      <a:pt x="3096" y="25168"/>
                    </a:lnTo>
                    <a:lnTo>
                      <a:pt x="3769" y="25034"/>
                    </a:lnTo>
                    <a:lnTo>
                      <a:pt x="4576" y="24765"/>
                    </a:lnTo>
                    <a:lnTo>
                      <a:pt x="5249" y="24361"/>
                    </a:lnTo>
                    <a:lnTo>
                      <a:pt x="5922" y="23823"/>
                    </a:lnTo>
                    <a:lnTo>
                      <a:pt x="7537" y="22611"/>
                    </a:lnTo>
                    <a:lnTo>
                      <a:pt x="14266" y="17362"/>
                    </a:lnTo>
                    <a:lnTo>
                      <a:pt x="31224" y="4442"/>
                    </a:lnTo>
                    <a:lnTo>
                      <a:pt x="33647" y="2558"/>
                    </a:lnTo>
                    <a:lnTo>
                      <a:pt x="36069" y="674"/>
                    </a:lnTo>
                    <a:lnTo>
                      <a:pt x="36204" y="270"/>
                    </a:lnTo>
                    <a:lnTo>
                      <a:pt x="36069" y="135"/>
                    </a:lnTo>
                    <a:lnTo>
                      <a:pt x="35800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41" name="Google Shape;541;p5"/>
              <p:cNvSpPr/>
              <p:nvPr/>
            </p:nvSpPr>
            <p:spPr>
              <a:xfrm>
                <a:off x="4032803" y="4746624"/>
                <a:ext cx="38311" cy="72079"/>
              </a:xfrm>
              <a:custGeom>
                <a:avLst/>
                <a:gdLst/>
                <a:ahLst/>
                <a:cxnLst/>
                <a:rect l="l" t="t" r="r" b="b"/>
                <a:pathLst>
                  <a:path w="2289" h="4307" extrusionOk="0">
                    <a:moveTo>
                      <a:pt x="673" y="0"/>
                    </a:moveTo>
                    <a:lnTo>
                      <a:pt x="404" y="135"/>
                    </a:lnTo>
                    <a:lnTo>
                      <a:pt x="404" y="404"/>
                    </a:lnTo>
                    <a:lnTo>
                      <a:pt x="539" y="673"/>
                    </a:lnTo>
                    <a:lnTo>
                      <a:pt x="942" y="942"/>
                    </a:lnTo>
                    <a:lnTo>
                      <a:pt x="1212" y="1346"/>
                    </a:lnTo>
                    <a:lnTo>
                      <a:pt x="1481" y="1615"/>
                    </a:lnTo>
                    <a:lnTo>
                      <a:pt x="1481" y="2154"/>
                    </a:lnTo>
                    <a:lnTo>
                      <a:pt x="1346" y="2557"/>
                    </a:lnTo>
                    <a:lnTo>
                      <a:pt x="942" y="2961"/>
                    </a:lnTo>
                    <a:lnTo>
                      <a:pt x="673" y="3365"/>
                    </a:lnTo>
                    <a:lnTo>
                      <a:pt x="270" y="3634"/>
                    </a:lnTo>
                    <a:lnTo>
                      <a:pt x="0" y="3769"/>
                    </a:lnTo>
                    <a:lnTo>
                      <a:pt x="135" y="4172"/>
                    </a:lnTo>
                    <a:lnTo>
                      <a:pt x="270" y="4307"/>
                    </a:lnTo>
                    <a:lnTo>
                      <a:pt x="673" y="4307"/>
                    </a:lnTo>
                    <a:lnTo>
                      <a:pt x="1212" y="3903"/>
                    </a:lnTo>
                    <a:lnTo>
                      <a:pt x="1750" y="3365"/>
                    </a:lnTo>
                    <a:lnTo>
                      <a:pt x="2019" y="2827"/>
                    </a:lnTo>
                    <a:lnTo>
                      <a:pt x="2288" y="2154"/>
                    </a:lnTo>
                    <a:lnTo>
                      <a:pt x="2288" y="1481"/>
                    </a:lnTo>
                    <a:lnTo>
                      <a:pt x="2019" y="942"/>
                    </a:lnTo>
                    <a:lnTo>
                      <a:pt x="1481" y="404"/>
                    </a:lnTo>
                    <a:lnTo>
                      <a:pt x="94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42" name="Google Shape;542;p5"/>
              <p:cNvSpPr/>
              <p:nvPr/>
            </p:nvSpPr>
            <p:spPr>
              <a:xfrm>
                <a:off x="3877368" y="4431296"/>
                <a:ext cx="398723" cy="227500"/>
              </a:xfrm>
              <a:custGeom>
                <a:avLst/>
                <a:gdLst/>
                <a:ahLst/>
                <a:cxnLst/>
                <a:rect l="l" t="t" r="r" b="b"/>
                <a:pathLst>
                  <a:path w="23823" h="13594" extrusionOk="0">
                    <a:moveTo>
                      <a:pt x="8884" y="808"/>
                    </a:moveTo>
                    <a:lnTo>
                      <a:pt x="10364" y="1077"/>
                    </a:lnTo>
                    <a:lnTo>
                      <a:pt x="11845" y="1481"/>
                    </a:lnTo>
                    <a:lnTo>
                      <a:pt x="14671" y="2288"/>
                    </a:lnTo>
                    <a:lnTo>
                      <a:pt x="17632" y="3096"/>
                    </a:lnTo>
                    <a:lnTo>
                      <a:pt x="19920" y="3903"/>
                    </a:lnTo>
                    <a:lnTo>
                      <a:pt x="21131" y="4442"/>
                    </a:lnTo>
                    <a:lnTo>
                      <a:pt x="22073" y="5249"/>
                    </a:lnTo>
                    <a:lnTo>
                      <a:pt x="22477" y="5653"/>
                    </a:lnTo>
                    <a:lnTo>
                      <a:pt x="22746" y="6191"/>
                    </a:lnTo>
                    <a:lnTo>
                      <a:pt x="22881" y="6864"/>
                    </a:lnTo>
                    <a:lnTo>
                      <a:pt x="22881" y="7402"/>
                    </a:lnTo>
                    <a:lnTo>
                      <a:pt x="22746" y="7941"/>
                    </a:lnTo>
                    <a:lnTo>
                      <a:pt x="22611" y="8614"/>
                    </a:lnTo>
                    <a:lnTo>
                      <a:pt x="21938" y="9690"/>
                    </a:lnTo>
                    <a:lnTo>
                      <a:pt x="21131" y="10498"/>
                    </a:lnTo>
                    <a:lnTo>
                      <a:pt x="20323" y="11305"/>
                    </a:lnTo>
                    <a:lnTo>
                      <a:pt x="19247" y="11844"/>
                    </a:lnTo>
                    <a:lnTo>
                      <a:pt x="18170" y="12382"/>
                    </a:lnTo>
                    <a:lnTo>
                      <a:pt x="17093" y="12651"/>
                    </a:lnTo>
                    <a:lnTo>
                      <a:pt x="16017" y="12786"/>
                    </a:lnTo>
                    <a:lnTo>
                      <a:pt x="14805" y="12786"/>
                    </a:lnTo>
                    <a:lnTo>
                      <a:pt x="13729" y="12517"/>
                    </a:lnTo>
                    <a:lnTo>
                      <a:pt x="12383" y="11978"/>
                    </a:lnTo>
                    <a:lnTo>
                      <a:pt x="11172" y="11440"/>
                    </a:lnTo>
                    <a:lnTo>
                      <a:pt x="9960" y="10767"/>
                    </a:lnTo>
                    <a:lnTo>
                      <a:pt x="8749" y="10229"/>
                    </a:lnTo>
                    <a:lnTo>
                      <a:pt x="5923" y="9287"/>
                    </a:lnTo>
                    <a:lnTo>
                      <a:pt x="3096" y="8345"/>
                    </a:lnTo>
                    <a:lnTo>
                      <a:pt x="2424" y="8075"/>
                    </a:lnTo>
                    <a:lnTo>
                      <a:pt x="1751" y="7672"/>
                    </a:lnTo>
                    <a:lnTo>
                      <a:pt x="1212" y="7133"/>
                    </a:lnTo>
                    <a:lnTo>
                      <a:pt x="943" y="6864"/>
                    </a:lnTo>
                    <a:lnTo>
                      <a:pt x="808" y="6595"/>
                    </a:lnTo>
                    <a:lnTo>
                      <a:pt x="808" y="5922"/>
                    </a:lnTo>
                    <a:lnTo>
                      <a:pt x="808" y="5249"/>
                    </a:lnTo>
                    <a:lnTo>
                      <a:pt x="1078" y="4711"/>
                    </a:lnTo>
                    <a:lnTo>
                      <a:pt x="1347" y="4038"/>
                    </a:lnTo>
                    <a:lnTo>
                      <a:pt x="1885" y="3499"/>
                    </a:lnTo>
                    <a:lnTo>
                      <a:pt x="2424" y="2961"/>
                    </a:lnTo>
                    <a:lnTo>
                      <a:pt x="3096" y="2423"/>
                    </a:lnTo>
                    <a:lnTo>
                      <a:pt x="3769" y="2019"/>
                    </a:lnTo>
                    <a:lnTo>
                      <a:pt x="5115" y="1346"/>
                    </a:lnTo>
                    <a:lnTo>
                      <a:pt x="5583" y="1176"/>
                    </a:lnTo>
                    <a:lnTo>
                      <a:pt x="5583" y="1176"/>
                    </a:lnTo>
                    <a:lnTo>
                      <a:pt x="5654" y="1211"/>
                    </a:lnTo>
                    <a:lnTo>
                      <a:pt x="6057" y="1211"/>
                    </a:lnTo>
                    <a:lnTo>
                      <a:pt x="6730" y="942"/>
                    </a:lnTo>
                    <a:lnTo>
                      <a:pt x="7403" y="808"/>
                    </a:lnTo>
                    <a:close/>
                    <a:moveTo>
                      <a:pt x="7269" y="0"/>
                    </a:moveTo>
                    <a:lnTo>
                      <a:pt x="6461" y="135"/>
                    </a:lnTo>
                    <a:lnTo>
                      <a:pt x="4981" y="539"/>
                    </a:lnTo>
                    <a:lnTo>
                      <a:pt x="3635" y="1211"/>
                    </a:lnTo>
                    <a:lnTo>
                      <a:pt x="2289" y="2019"/>
                    </a:lnTo>
                    <a:lnTo>
                      <a:pt x="1751" y="2557"/>
                    </a:lnTo>
                    <a:lnTo>
                      <a:pt x="1212" y="3096"/>
                    </a:lnTo>
                    <a:lnTo>
                      <a:pt x="539" y="4038"/>
                    </a:lnTo>
                    <a:lnTo>
                      <a:pt x="1" y="5114"/>
                    </a:lnTo>
                    <a:lnTo>
                      <a:pt x="1" y="5787"/>
                    </a:lnTo>
                    <a:lnTo>
                      <a:pt x="1" y="6326"/>
                    </a:lnTo>
                    <a:lnTo>
                      <a:pt x="136" y="6864"/>
                    </a:lnTo>
                    <a:lnTo>
                      <a:pt x="270" y="7402"/>
                    </a:lnTo>
                    <a:lnTo>
                      <a:pt x="808" y="7941"/>
                    </a:lnTo>
                    <a:lnTo>
                      <a:pt x="1347" y="8345"/>
                    </a:lnTo>
                    <a:lnTo>
                      <a:pt x="2558" y="9017"/>
                    </a:lnTo>
                    <a:lnTo>
                      <a:pt x="4173" y="9556"/>
                    </a:lnTo>
                    <a:lnTo>
                      <a:pt x="5923" y="10094"/>
                    </a:lnTo>
                    <a:lnTo>
                      <a:pt x="7672" y="10632"/>
                    </a:lnTo>
                    <a:lnTo>
                      <a:pt x="9287" y="11305"/>
                    </a:lnTo>
                    <a:lnTo>
                      <a:pt x="12248" y="12786"/>
                    </a:lnTo>
                    <a:lnTo>
                      <a:pt x="13460" y="13324"/>
                    </a:lnTo>
                    <a:lnTo>
                      <a:pt x="14805" y="13593"/>
                    </a:lnTo>
                    <a:lnTo>
                      <a:pt x="16151" y="13593"/>
                    </a:lnTo>
                    <a:lnTo>
                      <a:pt x="17497" y="13459"/>
                    </a:lnTo>
                    <a:lnTo>
                      <a:pt x="18708" y="13055"/>
                    </a:lnTo>
                    <a:lnTo>
                      <a:pt x="19920" y="12517"/>
                    </a:lnTo>
                    <a:lnTo>
                      <a:pt x="20996" y="11844"/>
                    </a:lnTo>
                    <a:lnTo>
                      <a:pt x="21938" y="10902"/>
                    </a:lnTo>
                    <a:lnTo>
                      <a:pt x="22746" y="9960"/>
                    </a:lnTo>
                    <a:lnTo>
                      <a:pt x="23419" y="8748"/>
                    </a:lnTo>
                    <a:lnTo>
                      <a:pt x="23553" y="8210"/>
                    </a:lnTo>
                    <a:lnTo>
                      <a:pt x="23688" y="7537"/>
                    </a:lnTo>
                    <a:lnTo>
                      <a:pt x="23823" y="6864"/>
                    </a:lnTo>
                    <a:lnTo>
                      <a:pt x="23688" y="6191"/>
                    </a:lnTo>
                    <a:lnTo>
                      <a:pt x="23419" y="5653"/>
                    </a:lnTo>
                    <a:lnTo>
                      <a:pt x="23150" y="5114"/>
                    </a:lnTo>
                    <a:lnTo>
                      <a:pt x="22746" y="4711"/>
                    </a:lnTo>
                    <a:lnTo>
                      <a:pt x="22208" y="4307"/>
                    </a:lnTo>
                    <a:lnTo>
                      <a:pt x="21265" y="3634"/>
                    </a:lnTo>
                    <a:lnTo>
                      <a:pt x="20054" y="3230"/>
                    </a:lnTo>
                    <a:lnTo>
                      <a:pt x="18305" y="2423"/>
                    </a:lnTo>
                    <a:lnTo>
                      <a:pt x="16420" y="1884"/>
                    </a:lnTo>
                    <a:lnTo>
                      <a:pt x="12652" y="808"/>
                    </a:lnTo>
                    <a:lnTo>
                      <a:pt x="10902" y="404"/>
                    </a:lnTo>
                    <a:lnTo>
                      <a:pt x="915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43" name="Google Shape;543;p5"/>
              <p:cNvSpPr/>
              <p:nvPr/>
            </p:nvSpPr>
            <p:spPr>
              <a:xfrm>
                <a:off x="4704052" y="4843471"/>
                <a:ext cx="364931" cy="407690"/>
              </a:xfrm>
              <a:custGeom>
                <a:avLst/>
                <a:gdLst/>
                <a:ahLst/>
                <a:cxnLst/>
                <a:rect l="l" t="t" r="r" b="b"/>
                <a:pathLst>
                  <a:path w="21804" h="24361" extrusionOk="0">
                    <a:moveTo>
                      <a:pt x="405" y="0"/>
                    </a:moveTo>
                    <a:lnTo>
                      <a:pt x="135" y="135"/>
                    </a:lnTo>
                    <a:lnTo>
                      <a:pt x="1" y="404"/>
                    </a:lnTo>
                    <a:lnTo>
                      <a:pt x="135" y="2692"/>
                    </a:lnTo>
                    <a:lnTo>
                      <a:pt x="270" y="4845"/>
                    </a:lnTo>
                    <a:lnTo>
                      <a:pt x="808" y="7133"/>
                    </a:lnTo>
                    <a:lnTo>
                      <a:pt x="1347" y="9152"/>
                    </a:lnTo>
                    <a:lnTo>
                      <a:pt x="2154" y="11306"/>
                    </a:lnTo>
                    <a:lnTo>
                      <a:pt x="3096" y="13324"/>
                    </a:lnTo>
                    <a:lnTo>
                      <a:pt x="4308" y="15074"/>
                    </a:lnTo>
                    <a:lnTo>
                      <a:pt x="5788" y="16824"/>
                    </a:lnTo>
                    <a:lnTo>
                      <a:pt x="6865" y="18035"/>
                    </a:lnTo>
                    <a:lnTo>
                      <a:pt x="8076" y="19112"/>
                    </a:lnTo>
                    <a:lnTo>
                      <a:pt x="9422" y="20054"/>
                    </a:lnTo>
                    <a:lnTo>
                      <a:pt x="10768" y="20996"/>
                    </a:lnTo>
                    <a:lnTo>
                      <a:pt x="12114" y="21803"/>
                    </a:lnTo>
                    <a:lnTo>
                      <a:pt x="13594" y="22476"/>
                    </a:lnTo>
                    <a:lnTo>
                      <a:pt x="15209" y="23015"/>
                    </a:lnTo>
                    <a:lnTo>
                      <a:pt x="16689" y="23553"/>
                    </a:lnTo>
                    <a:lnTo>
                      <a:pt x="19112" y="24091"/>
                    </a:lnTo>
                    <a:lnTo>
                      <a:pt x="20189" y="24226"/>
                    </a:lnTo>
                    <a:lnTo>
                      <a:pt x="21400" y="24360"/>
                    </a:lnTo>
                    <a:lnTo>
                      <a:pt x="21804" y="24226"/>
                    </a:lnTo>
                    <a:lnTo>
                      <a:pt x="21804" y="23957"/>
                    </a:lnTo>
                    <a:lnTo>
                      <a:pt x="21804" y="23687"/>
                    </a:lnTo>
                    <a:lnTo>
                      <a:pt x="21400" y="23553"/>
                    </a:lnTo>
                    <a:lnTo>
                      <a:pt x="20323" y="23418"/>
                    </a:lnTo>
                    <a:lnTo>
                      <a:pt x="19112" y="23284"/>
                    </a:lnTo>
                    <a:lnTo>
                      <a:pt x="16824" y="22745"/>
                    </a:lnTo>
                    <a:lnTo>
                      <a:pt x="14536" y="21938"/>
                    </a:lnTo>
                    <a:lnTo>
                      <a:pt x="12383" y="20996"/>
                    </a:lnTo>
                    <a:lnTo>
                      <a:pt x="10768" y="20054"/>
                    </a:lnTo>
                    <a:lnTo>
                      <a:pt x="9422" y="19112"/>
                    </a:lnTo>
                    <a:lnTo>
                      <a:pt x="7941" y="17900"/>
                    </a:lnTo>
                    <a:lnTo>
                      <a:pt x="6730" y="16689"/>
                    </a:lnTo>
                    <a:lnTo>
                      <a:pt x="5519" y="15478"/>
                    </a:lnTo>
                    <a:lnTo>
                      <a:pt x="4577" y="13997"/>
                    </a:lnTo>
                    <a:lnTo>
                      <a:pt x="3635" y="12517"/>
                    </a:lnTo>
                    <a:lnTo>
                      <a:pt x="2827" y="10902"/>
                    </a:lnTo>
                    <a:lnTo>
                      <a:pt x="2289" y="9691"/>
                    </a:lnTo>
                    <a:lnTo>
                      <a:pt x="1885" y="8345"/>
                    </a:lnTo>
                    <a:lnTo>
                      <a:pt x="1212" y="5788"/>
                    </a:lnTo>
                    <a:lnTo>
                      <a:pt x="943" y="3096"/>
                    </a:lnTo>
                    <a:lnTo>
                      <a:pt x="808" y="404"/>
                    </a:lnTo>
                    <a:lnTo>
                      <a:pt x="674" y="135"/>
                    </a:lnTo>
                    <a:lnTo>
                      <a:pt x="40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44" name="Google Shape;544;p5"/>
              <p:cNvSpPr/>
              <p:nvPr/>
            </p:nvSpPr>
            <p:spPr>
              <a:xfrm>
                <a:off x="3492186" y="4643015"/>
                <a:ext cx="1196118" cy="977529"/>
              </a:xfrm>
              <a:custGeom>
                <a:avLst/>
                <a:gdLst/>
                <a:ahLst/>
                <a:cxnLst/>
                <a:rect l="l" t="t" r="r" b="b"/>
                <a:pathLst>
                  <a:path w="71466" h="58411" extrusionOk="0">
                    <a:moveTo>
                      <a:pt x="71062" y="0"/>
                    </a:moveTo>
                    <a:lnTo>
                      <a:pt x="70793" y="135"/>
                    </a:lnTo>
                    <a:lnTo>
                      <a:pt x="62045" y="7268"/>
                    </a:lnTo>
                    <a:lnTo>
                      <a:pt x="45895" y="20457"/>
                    </a:lnTo>
                    <a:lnTo>
                      <a:pt x="27322" y="35665"/>
                    </a:lnTo>
                    <a:lnTo>
                      <a:pt x="10633" y="49259"/>
                    </a:lnTo>
                    <a:lnTo>
                      <a:pt x="674" y="57334"/>
                    </a:lnTo>
                    <a:lnTo>
                      <a:pt x="135" y="57738"/>
                    </a:lnTo>
                    <a:lnTo>
                      <a:pt x="1" y="58007"/>
                    </a:lnTo>
                    <a:lnTo>
                      <a:pt x="135" y="58276"/>
                    </a:lnTo>
                    <a:lnTo>
                      <a:pt x="405" y="58410"/>
                    </a:lnTo>
                    <a:lnTo>
                      <a:pt x="808" y="58410"/>
                    </a:lnTo>
                    <a:lnTo>
                      <a:pt x="9556" y="51143"/>
                    </a:lnTo>
                    <a:lnTo>
                      <a:pt x="25572" y="38088"/>
                    </a:lnTo>
                    <a:lnTo>
                      <a:pt x="44279" y="22880"/>
                    </a:lnTo>
                    <a:lnTo>
                      <a:pt x="60968" y="9152"/>
                    </a:lnTo>
                    <a:lnTo>
                      <a:pt x="70927" y="1077"/>
                    </a:lnTo>
                    <a:lnTo>
                      <a:pt x="71331" y="673"/>
                    </a:lnTo>
                    <a:lnTo>
                      <a:pt x="71466" y="404"/>
                    </a:lnTo>
                    <a:lnTo>
                      <a:pt x="71331" y="135"/>
                    </a:lnTo>
                    <a:lnTo>
                      <a:pt x="7106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45" name="Google Shape;545;p5"/>
              <p:cNvSpPr/>
              <p:nvPr/>
            </p:nvSpPr>
            <p:spPr>
              <a:xfrm>
                <a:off x="3390827" y="4620489"/>
                <a:ext cx="1225407" cy="943740"/>
              </a:xfrm>
              <a:custGeom>
                <a:avLst/>
                <a:gdLst/>
                <a:ahLst/>
                <a:cxnLst/>
                <a:rect l="l" t="t" r="r" b="b"/>
                <a:pathLst>
                  <a:path w="73216" h="56392" extrusionOk="0">
                    <a:moveTo>
                      <a:pt x="72542" y="0"/>
                    </a:moveTo>
                    <a:lnTo>
                      <a:pt x="68101" y="3500"/>
                    </a:lnTo>
                    <a:lnTo>
                      <a:pt x="63525" y="6999"/>
                    </a:lnTo>
                    <a:lnTo>
                      <a:pt x="47105" y="19650"/>
                    </a:lnTo>
                    <a:lnTo>
                      <a:pt x="27860" y="34320"/>
                    </a:lnTo>
                    <a:lnTo>
                      <a:pt x="10767" y="47375"/>
                    </a:lnTo>
                    <a:lnTo>
                      <a:pt x="5653" y="51278"/>
                    </a:lnTo>
                    <a:lnTo>
                      <a:pt x="673" y="55315"/>
                    </a:lnTo>
                    <a:lnTo>
                      <a:pt x="135" y="55719"/>
                    </a:lnTo>
                    <a:lnTo>
                      <a:pt x="0" y="55988"/>
                    </a:lnTo>
                    <a:lnTo>
                      <a:pt x="135" y="56257"/>
                    </a:lnTo>
                    <a:lnTo>
                      <a:pt x="404" y="56392"/>
                    </a:lnTo>
                    <a:lnTo>
                      <a:pt x="673" y="56257"/>
                    </a:lnTo>
                    <a:lnTo>
                      <a:pt x="5115" y="52758"/>
                    </a:lnTo>
                    <a:lnTo>
                      <a:pt x="9691" y="49259"/>
                    </a:lnTo>
                    <a:lnTo>
                      <a:pt x="26110" y="36608"/>
                    </a:lnTo>
                    <a:lnTo>
                      <a:pt x="45356" y="21938"/>
                    </a:lnTo>
                    <a:lnTo>
                      <a:pt x="62448" y="8883"/>
                    </a:lnTo>
                    <a:lnTo>
                      <a:pt x="67562" y="4980"/>
                    </a:lnTo>
                    <a:lnTo>
                      <a:pt x="72542" y="1077"/>
                    </a:lnTo>
                    <a:lnTo>
                      <a:pt x="73080" y="673"/>
                    </a:lnTo>
                    <a:lnTo>
                      <a:pt x="73215" y="404"/>
                    </a:lnTo>
                    <a:lnTo>
                      <a:pt x="73080" y="135"/>
                    </a:lnTo>
                    <a:lnTo>
                      <a:pt x="7281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46" name="Google Shape;546;p5"/>
              <p:cNvSpPr/>
              <p:nvPr/>
            </p:nvSpPr>
            <p:spPr>
              <a:xfrm>
                <a:off x="4343657" y="5043927"/>
                <a:ext cx="1367302" cy="659959"/>
              </a:xfrm>
              <a:custGeom>
                <a:avLst/>
                <a:gdLst/>
                <a:ahLst/>
                <a:cxnLst/>
                <a:rect l="l" t="t" r="r" b="b"/>
                <a:pathLst>
                  <a:path w="81694" h="39435" extrusionOk="0">
                    <a:moveTo>
                      <a:pt x="81155" y="1"/>
                    </a:moveTo>
                    <a:lnTo>
                      <a:pt x="80886" y="135"/>
                    </a:lnTo>
                    <a:lnTo>
                      <a:pt x="80752" y="404"/>
                    </a:lnTo>
                    <a:lnTo>
                      <a:pt x="80886" y="5653"/>
                    </a:lnTo>
                    <a:lnTo>
                      <a:pt x="80886" y="10902"/>
                    </a:lnTo>
                    <a:lnTo>
                      <a:pt x="80752" y="13459"/>
                    </a:lnTo>
                    <a:lnTo>
                      <a:pt x="80482" y="16016"/>
                    </a:lnTo>
                    <a:lnTo>
                      <a:pt x="79944" y="18573"/>
                    </a:lnTo>
                    <a:lnTo>
                      <a:pt x="79271" y="21130"/>
                    </a:lnTo>
                    <a:lnTo>
                      <a:pt x="78733" y="22342"/>
                    </a:lnTo>
                    <a:lnTo>
                      <a:pt x="78194" y="23553"/>
                    </a:lnTo>
                    <a:lnTo>
                      <a:pt x="77387" y="24630"/>
                    </a:lnTo>
                    <a:lnTo>
                      <a:pt x="76714" y="25706"/>
                    </a:lnTo>
                    <a:lnTo>
                      <a:pt x="74830" y="27725"/>
                    </a:lnTo>
                    <a:lnTo>
                      <a:pt x="72946" y="29475"/>
                    </a:lnTo>
                    <a:lnTo>
                      <a:pt x="70658" y="31359"/>
                    </a:lnTo>
                    <a:lnTo>
                      <a:pt x="68100" y="32974"/>
                    </a:lnTo>
                    <a:lnTo>
                      <a:pt x="65409" y="34320"/>
                    </a:lnTo>
                    <a:lnTo>
                      <a:pt x="62582" y="35397"/>
                    </a:lnTo>
                    <a:lnTo>
                      <a:pt x="59218" y="36339"/>
                    </a:lnTo>
                    <a:lnTo>
                      <a:pt x="55853" y="37012"/>
                    </a:lnTo>
                    <a:lnTo>
                      <a:pt x="52489" y="37550"/>
                    </a:lnTo>
                    <a:lnTo>
                      <a:pt x="48989" y="38088"/>
                    </a:lnTo>
                    <a:lnTo>
                      <a:pt x="45221" y="38357"/>
                    </a:lnTo>
                    <a:lnTo>
                      <a:pt x="41318" y="38627"/>
                    </a:lnTo>
                    <a:lnTo>
                      <a:pt x="31089" y="38627"/>
                    </a:lnTo>
                    <a:lnTo>
                      <a:pt x="20996" y="38357"/>
                    </a:lnTo>
                    <a:lnTo>
                      <a:pt x="11575" y="37954"/>
                    </a:lnTo>
                    <a:lnTo>
                      <a:pt x="2154" y="37415"/>
                    </a:lnTo>
                    <a:lnTo>
                      <a:pt x="404" y="37281"/>
                    </a:lnTo>
                    <a:lnTo>
                      <a:pt x="135" y="37415"/>
                    </a:lnTo>
                    <a:lnTo>
                      <a:pt x="0" y="37685"/>
                    </a:lnTo>
                    <a:lnTo>
                      <a:pt x="135" y="37954"/>
                    </a:lnTo>
                    <a:lnTo>
                      <a:pt x="404" y="38088"/>
                    </a:lnTo>
                    <a:lnTo>
                      <a:pt x="9556" y="38627"/>
                    </a:lnTo>
                    <a:lnTo>
                      <a:pt x="18842" y="39030"/>
                    </a:lnTo>
                    <a:lnTo>
                      <a:pt x="29340" y="39434"/>
                    </a:lnTo>
                    <a:lnTo>
                      <a:pt x="39838" y="39434"/>
                    </a:lnTo>
                    <a:lnTo>
                      <a:pt x="44010" y="39300"/>
                    </a:lnTo>
                    <a:lnTo>
                      <a:pt x="48047" y="39030"/>
                    </a:lnTo>
                    <a:lnTo>
                      <a:pt x="51277" y="38627"/>
                    </a:lnTo>
                    <a:lnTo>
                      <a:pt x="54507" y="38088"/>
                    </a:lnTo>
                    <a:lnTo>
                      <a:pt x="57603" y="37550"/>
                    </a:lnTo>
                    <a:lnTo>
                      <a:pt x="60833" y="36742"/>
                    </a:lnTo>
                    <a:lnTo>
                      <a:pt x="63659" y="35935"/>
                    </a:lnTo>
                    <a:lnTo>
                      <a:pt x="66485" y="34724"/>
                    </a:lnTo>
                    <a:lnTo>
                      <a:pt x="69177" y="33243"/>
                    </a:lnTo>
                    <a:lnTo>
                      <a:pt x="71734" y="31628"/>
                    </a:lnTo>
                    <a:lnTo>
                      <a:pt x="73888" y="29879"/>
                    </a:lnTo>
                    <a:lnTo>
                      <a:pt x="75906" y="27860"/>
                    </a:lnTo>
                    <a:lnTo>
                      <a:pt x="76849" y="26783"/>
                    </a:lnTo>
                    <a:lnTo>
                      <a:pt x="77656" y="25706"/>
                    </a:lnTo>
                    <a:lnTo>
                      <a:pt x="78464" y="24630"/>
                    </a:lnTo>
                    <a:lnTo>
                      <a:pt x="79136" y="23418"/>
                    </a:lnTo>
                    <a:lnTo>
                      <a:pt x="79675" y="22342"/>
                    </a:lnTo>
                    <a:lnTo>
                      <a:pt x="80079" y="21130"/>
                    </a:lnTo>
                    <a:lnTo>
                      <a:pt x="80752" y="18708"/>
                    </a:lnTo>
                    <a:lnTo>
                      <a:pt x="81155" y="16285"/>
                    </a:lnTo>
                    <a:lnTo>
                      <a:pt x="81424" y="13863"/>
                    </a:lnTo>
                    <a:lnTo>
                      <a:pt x="81694" y="11171"/>
                    </a:lnTo>
                    <a:lnTo>
                      <a:pt x="81694" y="8345"/>
                    </a:lnTo>
                    <a:lnTo>
                      <a:pt x="81694" y="2827"/>
                    </a:lnTo>
                    <a:lnTo>
                      <a:pt x="81559" y="404"/>
                    </a:lnTo>
                    <a:lnTo>
                      <a:pt x="81424" y="135"/>
                    </a:lnTo>
                    <a:lnTo>
                      <a:pt x="8115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47" name="Google Shape;547;p5"/>
              <p:cNvSpPr/>
              <p:nvPr/>
            </p:nvSpPr>
            <p:spPr>
              <a:xfrm>
                <a:off x="4476548" y="4798419"/>
                <a:ext cx="236542" cy="24802"/>
              </a:xfrm>
              <a:custGeom>
                <a:avLst/>
                <a:gdLst/>
                <a:ahLst/>
                <a:cxnLst/>
                <a:rect l="l" t="t" r="r" b="b"/>
                <a:pathLst>
                  <a:path w="14133" h="1482" extrusionOk="0">
                    <a:moveTo>
                      <a:pt x="13728" y="1"/>
                    </a:moveTo>
                    <a:lnTo>
                      <a:pt x="6999" y="135"/>
                    </a:lnTo>
                    <a:lnTo>
                      <a:pt x="3635" y="270"/>
                    </a:lnTo>
                    <a:lnTo>
                      <a:pt x="270" y="674"/>
                    </a:lnTo>
                    <a:lnTo>
                      <a:pt x="1" y="943"/>
                    </a:lnTo>
                    <a:lnTo>
                      <a:pt x="1" y="1212"/>
                    </a:lnTo>
                    <a:lnTo>
                      <a:pt x="135" y="1481"/>
                    </a:lnTo>
                    <a:lnTo>
                      <a:pt x="539" y="1481"/>
                    </a:lnTo>
                    <a:lnTo>
                      <a:pt x="3769" y="1077"/>
                    </a:lnTo>
                    <a:lnTo>
                      <a:pt x="7134" y="943"/>
                    </a:lnTo>
                    <a:lnTo>
                      <a:pt x="13728" y="808"/>
                    </a:lnTo>
                    <a:lnTo>
                      <a:pt x="14132" y="674"/>
                    </a:lnTo>
                    <a:lnTo>
                      <a:pt x="14132" y="270"/>
                    </a:lnTo>
                    <a:lnTo>
                      <a:pt x="1413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48" name="Google Shape;548;p5"/>
              <p:cNvSpPr/>
              <p:nvPr/>
            </p:nvSpPr>
            <p:spPr>
              <a:xfrm>
                <a:off x="3996769" y="5113747"/>
                <a:ext cx="714062" cy="150919"/>
              </a:xfrm>
              <a:custGeom>
                <a:avLst/>
                <a:gdLst/>
                <a:ahLst/>
                <a:cxnLst/>
                <a:rect l="l" t="t" r="r" b="b"/>
                <a:pathLst>
                  <a:path w="42664" h="9018" extrusionOk="0">
                    <a:moveTo>
                      <a:pt x="33646" y="1"/>
                    </a:moveTo>
                    <a:lnTo>
                      <a:pt x="29474" y="135"/>
                    </a:lnTo>
                    <a:lnTo>
                      <a:pt x="25168" y="270"/>
                    </a:lnTo>
                    <a:lnTo>
                      <a:pt x="19649" y="674"/>
                    </a:lnTo>
                    <a:lnTo>
                      <a:pt x="16958" y="943"/>
                    </a:lnTo>
                    <a:lnTo>
                      <a:pt x="14131" y="1347"/>
                    </a:lnTo>
                    <a:lnTo>
                      <a:pt x="11844" y="1616"/>
                    </a:lnTo>
                    <a:lnTo>
                      <a:pt x="9556" y="2154"/>
                    </a:lnTo>
                    <a:lnTo>
                      <a:pt x="7268" y="2827"/>
                    </a:lnTo>
                    <a:lnTo>
                      <a:pt x="5114" y="3634"/>
                    </a:lnTo>
                    <a:lnTo>
                      <a:pt x="3365" y="4442"/>
                    </a:lnTo>
                    <a:lnTo>
                      <a:pt x="2692" y="4980"/>
                    </a:lnTo>
                    <a:lnTo>
                      <a:pt x="1884" y="5519"/>
                    </a:lnTo>
                    <a:lnTo>
                      <a:pt x="1211" y="6057"/>
                    </a:lnTo>
                    <a:lnTo>
                      <a:pt x="673" y="6865"/>
                    </a:lnTo>
                    <a:lnTo>
                      <a:pt x="269" y="7537"/>
                    </a:lnTo>
                    <a:lnTo>
                      <a:pt x="0" y="8480"/>
                    </a:lnTo>
                    <a:lnTo>
                      <a:pt x="135" y="8749"/>
                    </a:lnTo>
                    <a:lnTo>
                      <a:pt x="269" y="9018"/>
                    </a:lnTo>
                    <a:lnTo>
                      <a:pt x="673" y="9018"/>
                    </a:lnTo>
                    <a:lnTo>
                      <a:pt x="808" y="8749"/>
                    </a:lnTo>
                    <a:lnTo>
                      <a:pt x="1077" y="7941"/>
                    </a:lnTo>
                    <a:lnTo>
                      <a:pt x="1346" y="7268"/>
                    </a:lnTo>
                    <a:lnTo>
                      <a:pt x="1884" y="6730"/>
                    </a:lnTo>
                    <a:lnTo>
                      <a:pt x="2423" y="6192"/>
                    </a:lnTo>
                    <a:lnTo>
                      <a:pt x="3634" y="5250"/>
                    </a:lnTo>
                    <a:lnTo>
                      <a:pt x="4980" y="4577"/>
                    </a:lnTo>
                    <a:lnTo>
                      <a:pt x="7133" y="3769"/>
                    </a:lnTo>
                    <a:lnTo>
                      <a:pt x="9286" y="3096"/>
                    </a:lnTo>
                    <a:lnTo>
                      <a:pt x="11440" y="2558"/>
                    </a:lnTo>
                    <a:lnTo>
                      <a:pt x="13593" y="2154"/>
                    </a:lnTo>
                    <a:lnTo>
                      <a:pt x="18842" y="1481"/>
                    </a:lnTo>
                    <a:lnTo>
                      <a:pt x="24091" y="1077"/>
                    </a:lnTo>
                    <a:lnTo>
                      <a:pt x="29205" y="808"/>
                    </a:lnTo>
                    <a:lnTo>
                      <a:pt x="42260" y="808"/>
                    </a:lnTo>
                    <a:lnTo>
                      <a:pt x="42529" y="674"/>
                    </a:lnTo>
                    <a:lnTo>
                      <a:pt x="42664" y="404"/>
                    </a:lnTo>
                    <a:lnTo>
                      <a:pt x="42529" y="135"/>
                    </a:lnTo>
                    <a:lnTo>
                      <a:pt x="42260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49" name="Google Shape;549;p5"/>
              <p:cNvSpPr/>
              <p:nvPr/>
            </p:nvSpPr>
            <p:spPr>
              <a:xfrm>
                <a:off x="5059962" y="4893024"/>
                <a:ext cx="711819" cy="360379"/>
              </a:xfrm>
              <a:custGeom>
                <a:avLst/>
                <a:gdLst/>
                <a:ahLst/>
                <a:cxnLst/>
                <a:rect l="l" t="t" r="r" b="b"/>
                <a:pathLst>
                  <a:path w="42530" h="21534" extrusionOk="0">
                    <a:moveTo>
                      <a:pt x="41857" y="0"/>
                    </a:moveTo>
                    <a:lnTo>
                      <a:pt x="41722" y="269"/>
                    </a:lnTo>
                    <a:lnTo>
                      <a:pt x="41184" y="2423"/>
                    </a:lnTo>
                    <a:lnTo>
                      <a:pt x="40511" y="4442"/>
                    </a:lnTo>
                    <a:lnTo>
                      <a:pt x="39569" y="6460"/>
                    </a:lnTo>
                    <a:lnTo>
                      <a:pt x="38357" y="8345"/>
                    </a:lnTo>
                    <a:lnTo>
                      <a:pt x="37011" y="9960"/>
                    </a:lnTo>
                    <a:lnTo>
                      <a:pt x="35531" y="11575"/>
                    </a:lnTo>
                    <a:lnTo>
                      <a:pt x="33916" y="13055"/>
                    </a:lnTo>
                    <a:lnTo>
                      <a:pt x="32032" y="14401"/>
                    </a:lnTo>
                    <a:lnTo>
                      <a:pt x="29878" y="15747"/>
                    </a:lnTo>
                    <a:lnTo>
                      <a:pt x="27590" y="16958"/>
                    </a:lnTo>
                    <a:lnTo>
                      <a:pt x="25302" y="17900"/>
                    </a:lnTo>
                    <a:lnTo>
                      <a:pt x="22880" y="18708"/>
                    </a:lnTo>
                    <a:lnTo>
                      <a:pt x="20457" y="19381"/>
                    </a:lnTo>
                    <a:lnTo>
                      <a:pt x="17900" y="19784"/>
                    </a:lnTo>
                    <a:lnTo>
                      <a:pt x="15343" y="20188"/>
                    </a:lnTo>
                    <a:lnTo>
                      <a:pt x="12786" y="20457"/>
                    </a:lnTo>
                    <a:lnTo>
                      <a:pt x="9691" y="20592"/>
                    </a:lnTo>
                    <a:lnTo>
                      <a:pt x="6595" y="20726"/>
                    </a:lnTo>
                    <a:lnTo>
                      <a:pt x="404" y="20726"/>
                    </a:lnTo>
                    <a:lnTo>
                      <a:pt x="135" y="20861"/>
                    </a:lnTo>
                    <a:lnTo>
                      <a:pt x="0" y="21130"/>
                    </a:lnTo>
                    <a:lnTo>
                      <a:pt x="135" y="21399"/>
                    </a:lnTo>
                    <a:lnTo>
                      <a:pt x="404" y="21534"/>
                    </a:lnTo>
                    <a:lnTo>
                      <a:pt x="6057" y="21534"/>
                    </a:lnTo>
                    <a:lnTo>
                      <a:pt x="9018" y="21399"/>
                    </a:lnTo>
                    <a:lnTo>
                      <a:pt x="11844" y="21265"/>
                    </a:lnTo>
                    <a:lnTo>
                      <a:pt x="14670" y="20996"/>
                    </a:lnTo>
                    <a:lnTo>
                      <a:pt x="17497" y="20726"/>
                    </a:lnTo>
                    <a:lnTo>
                      <a:pt x="20323" y="20188"/>
                    </a:lnTo>
                    <a:lnTo>
                      <a:pt x="23149" y="19515"/>
                    </a:lnTo>
                    <a:lnTo>
                      <a:pt x="25302" y="18708"/>
                    </a:lnTo>
                    <a:lnTo>
                      <a:pt x="27456" y="17900"/>
                    </a:lnTo>
                    <a:lnTo>
                      <a:pt x="29609" y="16823"/>
                    </a:lnTo>
                    <a:lnTo>
                      <a:pt x="31628" y="15747"/>
                    </a:lnTo>
                    <a:lnTo>
                      <a:pt x="33512" y="14401"/>
                    </a:lnTo>
                    <a:lnTo>
                      <a:pt x="35396" y="12921"/>
                    </a:lnTo>
                    <a:lnTo>
                      <a:pt x="37011" y="11305"/>
                    </a:lnTo>
                    <a:lnTo>
                      <a:pt x="38492" y="9421"/>
                    </a:lnTo>
                    <a:lnTo>
                      <a:pt x="39972" y="7402"/>
                    </a:lnTo>
                    <a:lnTo>
                      <a:pt x="41049" y="5249"/>
                    </a:lnTo>
                    <a:lnTo>
                      <a:pt x="41991" y="2827"/>
                    </a:lnTo>
                    <a:lnTo>
                      <a:pt x="42260" y="1615"/>
                    </a:lnTo>
                    <a:lnTo>
                      <a:pt x="42529" y="404"/>
                    </a:lnTo>
                    <a:lnTo>
                      <a:pt x="42395" y="135"/>
                    </a:lnTo>
                    <a:lnTo>
                      <a:pt x="4212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50" name="Google Shape;550;p5"/>
              <p:cNvSpPr/>
              <p:nvPr/>
            </p:nvSpPr>
            <p:spPr>
              <a:xfrm>
                <a:off x="4699550" y="4681305"/>
                <a:ext cx="18042" cy="175688"/>
              </a:xfrm>
              <a:custGeom>
                <a:avLst/>
                <a:gdLst/>
                <a:ahLst/>
                <a:cxnLst/>
                <a:rect l="l" t="t" r="r" b="b"/>
                <a:pathLst>
                  <a:path w="1078" h="10498" extrusionOk="0">
                    <a:moveTo>
                      <a:pt x="404" y="0"/>
                    </a:moveTo>
                    <a:lnTo>
                      <a:pt x="135" y="135"/>
                    </a:lnTo>
                    <a:lnTo>
                      <a:pt x="1" y="404"/>
                    </a:lnTo>
                    <a:lnTo>
                      <a:pt x="270" y="10094"/>
                    </a:lnTo>
                    <a:lnTo>
                      <a:pt x="404" y="10363"/>
                    </a:lnTo>
                    <a:lnTo>
                      <a:pt x="674" y="10498"/>
                    </a:lnTo>
                    <a:lnTo>
                      <a:pt x="943" y="10363"/>
                    </a:lnTo>
                    <a:lnTo>
                      <a:pt x="1077" y="10094"/>
                    </a:lnTo>
                    <a:lnTo>
                      <a:pt x="808" y="404"/>
                    </a:lnTo>
                    <a:lnTo>
                      <a:pt x="674" y="135"/>
                    </a:lnTo>
                    <a:lnTo>
                      <a:pt x="40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51" name="Google Shape;551;p5"/>
              <p:cNvSpPr/>
              <p:nvPr/>
            </p:nvSpPr>
            <p:spPr>
              <a:xfrm>
                <a:off x="3947211" y="5253403"/>
                <a:ext cx="60822" cy="619409"/>
              </a:xfrm>
              <a:custGeom>
                <a:avLst/>
                <a:gdLst/>
                <a:ahLst/>
                <a:cxnLst/>
                <a:rect l="l" t="t" r="r" b="b"/>
                <a:pathLst>
                  <a:path w="3634" h="37012" extrusionOk="0">
                    <a:moveTo>
                      <a:pt x="3096" y="0"/>
                    </a:moveTo>
                    <a:lnTo>
                      <a:pt x="2826" y="269"/>
                    </a:lnTo>
                    <a:lnTo>
                      <a:pt x="1884" y="7402"/>
                    </a:lnTo>
                    <a:lnTo>
                      <a:pt x="1211" y="14670"/>
                    </a:lnTo>
                    <a:lnTo>
                      <a:pt x="673" y="21803"/>
                    </a:lnTo>
                    <a:lnTo>
                      <a:pt x="269" y="29071"/>
                    </a:lnTo>
                    <a:lnTo>
                      <a:pt x="0" y="36607"/>
                    </a:lnTo>
                    <a:lnTo>
                      <a:pt x="135" y="36876"/>
                    </a:lnTo>
                    <a:lnTo>
                      <a:pt x="404" y="37011"/>
                    </a:lnTo>
                    <a:lnTo>
                      <a:pt x="808" y="36876"/>
                    </a:lnTo>
                    <a:lnTo>
                      <a:pt x="808" y="36607"/>
                    </a:lnTo>
                    <a:lnTo>
                      <a:pt x="1077" y="29474"/>
                    </a:lnTo>
                    <a:lnTo>
                      <a:pt x="1481" y="22341"/>
                    </a:lnTo>
                    <a:lnTo>
                      <a:pt x="2019" y="15208"/>
                    </a:lnTo>
                    <a:lnTo>
                      <a:pt x="2692" y="8075"/>
                    </a:lnTo>
                    <a:lnTo>
                      <a:pt x="3634" y="404"/>
                    </a:lnTo>
                    <a:lnTo>
                      <a:pt x="3634" y="135"/>
                    </a:lnTo>
                    <a:lnTo>
                      <a:pt x="336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52" name="Google Shape;552;p5"/>
              <p:cNvSpPr/>
              <p:nvPr/>
            </p:nvSpPr>
            <p:spPr>
              <a:xfrm>
                <a:off x="4426990" y="5674582"/>
                <a:ext cx="18042" cy="209476"/>
              </a:xfrm>
              <a:custGeom>
                <a:avLst/>
                <a:gdLst/>
                <a:ahLst/>
                <a:cxnLst/>
                <a:rect l="l" t="t" r="r" b="b"/>
                <a:pathLst>
                  <a:path w="1078" h="12517" extrusionOk="0">
                    <a:moveTo>
                      <a:pt x="674" y="1"/>
                    </a:moveTo>
                    <a:lnTo>
                      <a:pt x="270" y="135"/>
                    </a:lnTo>
                    <a:lnTo>
                      <a:pt x="270" y="404"/>
                    </a:lnTo>
                    <a:lnTo>
                      <a:pt x="270" y="6326"/>
                    </a:lnTo>
                    <a:lnTo>
                      <a:pt x="1" y="12113"/>
                    </a:lnTo>
                    <a:lnTo>
                      <a:pt x="135" y="12517"/>
                    </a:lnTo>
                    <a:lnTo>
                      <a:pt x="674" y="12517"/>
                    </a:lnTo>
                    <a:lnTo>
                      <a:pt x="808" y="12113"/>
                    </a:lnTo>
                    <a:lnTo>
                      <a:pt x="1078" y="6326"/>
                    </a:lnTo>
                    <a:lnTo>
                      <a:pt x="1078" y="404"/>
                    </a:lnTo>
                    <a:lnTo>
                      <a:pt x="943" y="135"/>
                    </a:lnTo>
                    <a:lnTo>
                      <a:pt x="67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53" name="Google Shape;553;p5"/>
              <p:cNvSpPr/>
              <p:nvPr/>
            </p:nvSpPr>
            <p:spPr>
              <a:xfrm>
                <a:off x="4129660" y="5068695"/>
                <a:ext cx="36051" cy="90120"/>
              </a:xfrm>
              <a:custGeom>
                <a:avLst/>
                <a:gdLst/>
                <a:ahLst/>
                <a:cxnLst/>
                <a:rect l="l" t="t" r="r" b="b"/>
                <a:pathLst>
                  <a:path w="2154" h="5385" extrusionOk="0">
                    <a:moveTo>
                      <a:pt x="1750" y="1"/>
                    </a:moveTo>
                    <a:lnTo>
                      <a:pt x="1481" y="136"/>
                    </a:lnTo>
                    <a:lnTo>
                      <a:pt x="943" y="1347"/>
                    </a:lnTo>
                    <a:lnTo>
                      <a:pt x="539" y="2558"/>
                    </a:lnTo>
                    <a:lnTo>
                      <a:pt x="270" y="3769"/>
                    </a:lnTo>
                    <a:lnTo>
                      <a:pt x="1" y="5115"/>
                    </a:lnTo>
                    <a:lnTo>
                      <a:pt x="135" y="5384"/>
                    </a:lnTo>
                    <a:lnTo>
                      <a:pt x="673" y="5384"/>
                    </a:lnTo>
                    <a:lnTo>
                      <a:pt x="808" y="5115"/>
                    </a:lnTo>
                    <a:lnTo>
                      <a:pt x="1077" y="3904"/>
                    </a:lnTo>
                    <a:lnTo>
                      <a:pt x="1346" y="2693"/>
                    </a:lnTo>
                    <a:lnTo>
                      <a:pt x="1616" y="1616"/>
                    </a:lnTo>
                    <a:lnTo>
                      <a:pt x="2154" y="539"/>
                    </a:lnTo>
                    <a:lnTo>
                      <a:pt x="2154" y="270"/>
                    </a:lnTo>
                    <a:lnTo>
                      <a:pt x="201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54" name="Google Shape;554;p5"/>
              <p:cNvSpPr/>
              <p:nvPr/>
            </p:nvSpPr>
            <p:spPr>
              <a:xfrm>
                <a:off x="3965220" y="3938022"/>
                <a:ext cx="486574" cy="101383"/>
              </a:xfrm>
              <a:custGeom>
                <a:avLst/>
                <a:gdLst/>
                <a:ahLst/>
                <a:cxnLst/>
                <a:rect l="l" t="t" r="r" b="b"/>
                <a:pathLst>
                  <a:path w="29072" h="6058" extrusionOk="0">
                    <a:moveTo>
                      <a:pt x="539" y="1"/>
                    </a:moveTo>
                    <a:lnTo>
                      <a:pt x="270" y="136"/>
                    </a:lnTo>
                    <a:lnTo>
                      <a:pt x="1" y="405"/>
                    </a:lnTo>
                    <a:lnTo>
                      <a:pt x="1" y="674"/>
                    </a:lnTo>
                    <a:lnTo>
                      <a:pt x="270" y="808"/>
                    </a:lnTo>
                    <a:lnTo>
                      <a:pt x="12114" y="3096"/>
                    </a:lnTo>
                    <a:lnTo>
                      <a:pt x="18035" y="4308"/>
                    </a:lnTo>
                    <a:lnTo>
                      <a:pt x="24092" y="5384"/>
                    </a:lnTo>
                    <a:lnTo>
                      <a:pt x="26380" y="5788"/>
                    </a:lnTo>
                    <a:lnTo>
                      <a:pt x="28668" y="6057"/>
                    </a:lnTo>
                    <a:lnTo>
                      <a:pt x="28937" y="5923"/>
                    </a:lnTo>
                    <a:lnTo>
                      <a:pt x="29071" y="5654"/>
                    </a:lnTo>
                    <a:lnTo>
                      <a:pt x="28937" y="5384"/>
                    </a:lnTo>
                    <a:lnTo>
                      <a:pt x="28668" y="5250"/>
                    </a:lnTo>
                    <a:lnTo>
                      <a:pt x="26783" y="4981"/>
                    </a:lnTo>
                    <a:lnTo>
                      <a:pt x="24765" y="4711"/>
                    </a:lnTo>
                    <a:lnTo>
                      <a:pt x="18439" y="3500"/>
                    </a:lnTo>
                    <a:lnTo>
                      <a:pt x="4980" y="943"/>
                    </a:lnTo>
                    <a:lnTo>
                      <a:pt x="53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55" name="Google Shape;555;p5"/>
              <p:cNvSpPr/>
              <p:nvPr/>
            </p:nvSpPr>
            <p:spPr>
              <a:xfrm>
                <a:off x="1627095" y="4395248"/>
                <a:ext cx="551882" cy="195971"/>
              </a:xfrm>
              <a:custGeom>
                <a:avLst/>
                <a:gdLst/>
                <a:ahLst/>
                <a:cxnLst/>
                <a:rect l="l" t="t" r="r" b="b"/>
                <a:pathLst>
                  <a:path w="32974" h="11710" extrusionOk="0">
                    <a:moveTo>
                      <a:pt x="32435" y="1"/>
                    </a:moveTo>
                    <a:lnTo>
                      <a:pt x="25840" y="2154"/>
                    </a:lnTo>
                    <a:lnTo>
                      <a:pt x="19246" y="4308"/>
                    </a:lnTo>
                    <a:lnTo>
                      <a:pt x="6191" y="8883"/>
                    </a:lnTo>
                    <a:lnTo>
                      <a:pt x="269" y="11037"/>
                    </a:lnTo>
                    <a:lnTo>
                      <a:pt x="135" y="11171"/>
                    </a:lnTo>
                    <a:lnTo>
                      <a:pt x="0" y="11441"/>
                    </a:lnTo>
                    <a:lnTo>
                      <a:pt x="269" y="11710"/>
                    </a:lnTo>
                    <a:lnTo>
                      <a:pt x="538" y="11710"/>
                    </a:lnTo>
                    <a:lnTo>
                      <a:pt x="6998" y="9422"/>
                    </a:lnTo>
                    <a:lnTo>
                      <a:pt x="13593" y="7134"/>
                    </a:lnTo>
                    <a:lnTo>
                      <a:pt x="26648" y="2827"/>
                    </a:lnTo>
                    <a:lnTo>
                      <a:pt x="32704" y="808"/>
                    </a:lnTo>
                    <a:lnTo>
                      <a:pt x="32839" y="674"/>
                    </a:lnTo>
                    <a:lnTo>
                      <a:pt x="32973" y="405"/>
                    </a:lnTo>
                    <a:lnTo>
                      <a:pt x="32704" y="135"/>
                    </a:lnTo>
                    <a:lnTo>
                      <a:pt x="32435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56" name="Google Shape;556;p5"/>
              <p:cNvSpPr/>
              <p:nvPr/>
            </p:nvSpPr>
            <p:spPr>
              <a:xfrm>
                <a:off x="3113765" y="4566434"/>
                <a:ext cx="939359" cy="373893"/>
              </a:xfrm>
              <a:custGeom>
                <a:avLst/>
                <a:gdLst/>
                <a:ahLst/>
                <a:cxnLst/>
                <a:rect l="l" t="t" r="r" b="b"/>
                <a:pathLst>
                  <a:path w="56123" h="22342" extrusionOk="0">
                    <a:moveTo>
                      <a:pt x="35800" y="0"/>
                    </a:moveTo>
                    <a:lnTo>
                      <a:pt x="35127" y="270"/>
                    </a:lnTo>
                    <a:lnTo>
                      <a:pt x="33916" y="808"/>
                    </a:lnTo>
                    <a:lnTo>
                      <a:pt x="32705" y="1615"/>
                    </a:lnTo>
                    <a:lnTo>
                      <a:pt x="29744" y="3365"/>
                    </a:lnTo>
                    <a:lnTo>
                      <a:pt x="24091" y="6864"/>
                    </a:lnTo>
                    <a:lnTo>
                      <a:pt x="12786" y="13863"/>
                    </a:lnTo>
                    <a:lnTo>
                      <a:pt x="135" y="21534"/>
                    </a:lnTo>
                    <a:lnTo>
                      <a:pt x="0" y="21803"/>
                    </a:lnTo>
                    <a:lnTo>
                      <a:pt x="0" y="22072"/>
                    </a:lnTo>
                    <a:lnTo>
                      <a:pt x="270" y="22342"/>
                    </a:lnTo>
                    <a:lnTo>
                      <a:pt x="539" y="22207"/>
                    </a:lnTo>
                    <a:lnTo>
                      <a:pt x="11575" y="15612"/>
                    </a:lnTo>
                    <a:lnTo>
                      <a:pt x="22476" y="8883"/>
                    </a:lnTo>
                    <a:lnTo>
                      <a:pt x="33378" y="2154"/>
                    </a:lnTo>
                    <a:lnTo>
                      <a:pt x="34724" y="1346"/>
                    </a:lnTo>
                    <a:lnTo>
                      <a:pt x="35396" y="942"/>
                    </a:lnTo>
                    <a:lnTo>
                      <a:pt x="36204" y="808"/>
                    </a:lnTo>
                    <a:lnTo>
                      <a:pt x="36877" y="942"/>
                    </a:lnTo>
                    <a:lnTo>
                      <a:pt x="37684" y="1346"/>
                    </a:lnTo>
                    <a:lnTo>
                      <a:pt x="39165" y="2154"/>
                    </a:lnTo>
                    <a:lnTo>
                      <a:pt x="44279" y="4845"/>
                    </a:lnTo>
                    <a:lnTo>
                      <a:pt x="49932" y="8075"/>
                    </a:lnTo>
                    <a:lnTo>
                      <a:pt x="55584" y="11575"/>
                    </a:lnTo>
                    <a:lnTo>
                      <a:pt x="55853" y="11575"/>
                    </a:lnTo>
                    <a:lnTo>
                      <a:pt x="56123" y="11440"/>
                    </a:lnTo>
                    <a:lnTo>
                      <a:pt x="56123" y="11036"/>
                    </a:lnTo>
                    <a:lnTo>
                      <a:pt x="55988" y="10767"/>
                    </a:lnTo>
                    <a:lnTo>
                      <a:pt x="50874" y="7672"/>
                    </a:lnTo>
                    <a:lnTo>
                      <a:pt x="45625" y="4711"/>
                    </a:lnTo>
                    <a:lnTo>
                      <a:pt x="40376" y="1885"/>
                    </a:lnTo>
                    <a:lnTo>
                      <a:pt x="37684" y="539"/>
                    </a:lnTo>
                    <a:lnTo>
                      <a:pt x="37146" y="270"/>
                    </a:lnTo>
                    <a:lnTo>
                      <a:pt x="36473" y="135"/>
                    </a:lnTo>
                    <a:lnTo>
                      <a:pt x="3580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grpSp>
            <p:nvGrpSpPr>
              <p:cNvPr id="557" name="Google Shape;557;p5"/>
              <p:cNvGrpSpPr/>
              <p:nvPr/>
            </p:nvGrpSpPr>
            <p:grpSpPr>
              <a:xfrm>
                <a:off x="3210021" y="4627496"/>
                <a:ext cx="781889" cy="515994"/>
                <a:chOff x="3071900" y="3587150"/>
                <a:chExt cx="1166825" cy="770025"/>
              </a:xfrm>
            </p:grpSpPr>
            <p:sp>
              <p:nvSpPr>
                <p:cNvPr id="558" name="Google Shape;558;p5"/>
                <p:cNvSpPr/>
                <p:nvPr/>
              </p:nvSpPr>
              <p:spPr>
                <a:xfrm>
                  <a:off x="3189600" y="4131875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0"/>
                      </a:moveTo>
                      <a:lnTo>
                        <a:pt x="1749" y="269"/>
                      </a:lnTo>
                      <a:lnTo>
                        <a:pt x="404" y="1211"/>
                      </a:lnTo>
                      <a:lnTo>
                        <a:pt x="0" y="1614"/>
                      </a:lnTo>
                      <a:lnTo>
                        <a:pt x="0" y="2018"/>
                      </a:lnTo>
                      <a:lnTo>
                        <a:pt x="269" y="2556"/>
                      </a:lnTo>
                      <a:lnTo>
                        <a:pt x="807" y="2959"/>
                      </a:lnTo>
                      <a:lnTo>
                        <a:pt x="1614" y="3363"/>
                      </a:lnTo>
                      <a:lnTo>
                        <a:pt x="2421" y="3497"/>
                      </a:lnTo>
                      <a:lnTo>
                        <a:pt x="3094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0" y="1883"/>
                      </a:lnTo>
                      <a:lnTo>
                        <a:pt x="5380" y="1345"/>
                      </a:lnTo>
                      <a:lnTo>
                        <a:pt x="5111" y="942"/>
                      </a:lnTo>
                      <a:lnTo>
                        <a:pt x="4573" y="404"/>
                      </a:lnTo>
                      <a:lnTo>
                        <a:pt x="3766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59" name="Google Shape;559;p5"/>
                <p:cNvSpPr/>
                <p:nvPr/>
              </p:nvSpPr>
              <p:spPr>
                <a:xfrm>
                  <a:off x="3303925" y="4051175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3094" y="0"/>
                      </a:moveTo>
                      <a:lnTo>
                        <a:pt x="2287" y="135"/>
                      </a:lnTo>
                      <a:lnTo>
                        <a:pt x="1749" y="269"/>
                      </a:lnTo>
                      <a:lnTo>
                        <a:pt x="404" y="1211"/>
                      </a:lnTo>
                      <a:lnTo>
                        <a:pt x="0" y="1614"/>
                      </a:lnTo>
                      <a:lnTo>
                        <a:pt x="0" y="2152"/>
                      </a:lnTo>
                      <a:lnTo>
                        <a:pt x="269" y="2556"/>
                      </a:lnTo>
                      <a:lnTo>
                        <a:pt x="807" y="3094"/>
                      </a:lnTo>
                      <a:lnTo>
                        <a:pt x="1614" y="3363"/>
                      </a:lnTo>
                      <a:lnTo>
                        <a:pt x="2421" y="3497"/>
                      </a:lnTo>
                      <a:lnTo>
                        <a:pt x="3094" y="3497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0" y="1883"/>
                      </a:lnTo>
                      <a:lnTo>
                        <a:pt x="5380" y="1480"/>
                      </a:lnTo>
                      <a:lnTo>
                        <a:pt x="5111" y="942"/>
                      </a:lnTo>
                      <a:lnTo>
                        <a:pt x="4573" y="538"/>
                      </a:lnTo>
                      <a:lnTo>
                        <a:pt x="3766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60" name="Google Shape;560;p5"/>
                <p:cNvSpPr/>
                <p:nvPr/>
              </p:nvSpPr>
              <p:spPr>
                <a:xfrm>
                  <a:off x="3421600" y="3970475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0"/>
                      </a:moveTo>
                      <a:lnTo>
                        <a:pt x="1749" y="269"/>
                      </a:lnTo>
                      <a:lnTo>
                        <a:pt x="404" y="1211"/>
                      </a:lnTo>
                      <a:lnTo>
                        <a:pt x="1" y="1614"/>
                      </a:lnTo>
                      <a:lnTo>
                        <a:pt x="1" y="2152"/>
                      </a:lnTo>
                      <a:lnTo>
                        <a:pt x="270" y="2556"/>
                      </a:lnTo>
                      <a:lnTo>
                        <a:pt x="808" y="3094"/>
                      </a:lnTo>
                      <a:lnTo>
                        <a:pt x="1615" y="3363"/>
                      </a:lnTo>
                      <a:lnTo>
                        <a:pt x="2287" y="3497"/>
                      </a:lnTo>
                      <a:lnTo>
                        <a:pt x="3094" y="3497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1" y="1883"/>
                      </a:lnTo>
                      <a:lnTo>
                        <a:pt x="5381" y="1480"/>
                      </a:lnTo>
                      <a:lnTo>
                        <a:pt x="5112" y="942"/>
                      </a:lnTo>
                      <a:lnTo>
                        <a:pt x="4574" y="538"/>
                      </a:lnTo>
                      <a:lnTo>
                        <a:pt x="3767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61" name="Google Shape;561;p5"/>
                <p:cNvSpPr/>
                <p:nvPr/>
              </p:nvSpPr>
              <p:spPr>
                <a:xfrm>
                  <a:off x="3535925" y="3893125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1"/>
                      </a:moveTo>
                      <a:lnTo>
                        <a:pt x="1749" y="270"/>
                      </a:lnTo>
                      <a:lnTo>
                        <a:pt x="404" y="1211"/>
                      </a:lnTo>
                      <a:lnTo>
                        <a:pt x="1" y="1615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60"/>
                      </a:lnTo>
                      <a:lnTo>
                        <a:pt x="1615" y="3363"/>
                      </a:lnTo>
                      <a:lnTo>
                        <a:pt x="2422" y="3498"/>
                      </a:lnTo>
                      <a:lnTo>
                        <a:pt x="3094" y="3363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381" y="1884"/>
                      </a:lnTo>
                      <a:lnTo>
                        <a:pt x="5381" y="1346"/>
                      </a:lnTo>
                      <a:lnTo>
                        <a:pt x="5112" y="942"/>
                      </a:lnTo>
                      <a:lnTo>
                        <a:pt x="4574" y="404"/>
                      </a:lnTo>
                      <a:lnTo>
                        <a:pt x="3767" y="135"/>
                      </a:lnTo>
                      <a:lnTo>
                        <a:pt x="3094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62" name="Google Shape;562;p5"/>
                <p:cNvSpPr/>
                <p:nvPr/>
              </p:nvSpPr>
              <p:spPr>
                <a:xfrm>
                  <a:off x="3650250" y="3812425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1"/>
                      </a:moveTo>
                      <a:lnTo>
                        <a:pt x="1749" y="270"/>
                      </a:lnTo>
                      <a:lnTo>
                        <a:pt x="404" y="1211"/>
                      </a:lnTo>
                      <a:lnTo>
                        <a:pt x="135" y="1615"/>
                      </a:lnTo>
                      <a:lnTo>
                        <a:pt x="1" y="2153"/>
                      </a:lnTo>
                      <a:lnTo>
                        <a:pt x="270" y="2556"/>
                      </a:lnTo>
                      <a:lnTo>
                        <a:pt x="808" y="3094"/>
                      </a:lnTo>
                      <a:lnTo>
                        <a:pt x="1615" y="3363"/>
                      </a:lnTo>
                      <a:lnTo>
                        <a:pt x="2422" y="3498"/>
                      </a:lnTo>
                      <a:lnTo>
                        <a:pt x="3094" y="3498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381" y="1884"/>
                      </a:lnTo>
                      <a:lnTo>
                        <a:pt x="5381" y="1480"/>
                      </a:lnTo>
                      <a:lnTo>
                        <a:pt x="5112" y="942"/>
                      </a:lnTo>
                      <a:lnTo>
                        <a:pt x="4574" y="539"/>
                      </a:lnTo>
                      <a:lnTo>
                        <a:pt x="3767" y="135"/>
                      </a:lnTo>
                      <a:lnTo>
                        <a:pt x="3094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63" name="Google Shape;563;p5"/>
                <p:cNvSpPr/>
                <p:nvPr/>
              </p:nvSpPr>
              <p:spPr>
                <a:xfrm>
                  <a:off x="3764575" y="3735100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0"/>
                      </a:moveTo>
                      <a:lnTo>
                        <a:pt x="1749" y="269"/>
                      </a:lnTo>
                      <a:lnTo>
                        <a:pt x="404" y="1211"/>
                      </a:lnTo>
                      <a:lnTo>
                        <a:pt x="135" y="1614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59"/>
                      </a:lnTo>
                      <a:lnTo>
                        <a:pt x="1615" y="3363"/>
                      </a:lnTo>
                      <a:lnTo>
                        <a:pt x="2422" y="3497"/>
                      </a:lnTo>
                      <a:lnTo>
                        <a:pt x="3094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1" y="1883"/>
                      </a:lnTo>
                      <a:lnTo>
                        <a:pt x="5381" y="1345"/>
                      </a:lnTo>
                      <a:lnTo>
                        <a:pt x="5112" y="942"/>
                      </a:lnTo>
                      <a:lnTo>
                        <a:pt x="4574" y="404"/>
                      </a:lnTo>
                      <a:lnTo>
                        <a:pt x="3767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64" name="Google Shape;564;p5"/>
                <p:cNvSpPr/>
                <p:nvPr/>
              </p:nvSpPr>
              <p:spPr>
                <a:xfrm>
                  <a:off x="3878900" y="3654400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0"/>
                      </a:moveTo>
                      <a:lnTo>
                        <a:pt x="1749" y="269"/>
                      </a:lnTo>
                      <a:lnTo>
                        <a:pt x="404" y="1211"/>
                      </a:lnTo>
                      <a:lnTo>
                        <a:pt x="135" y="1614"/>
                      </a:lnTo>
                      <a:lnTo>
                        <a:pt x="1" y="2152"/>
                      </a:lnTo>
                      <a:lnTo>
                        <a:pt x="270" y="2556"/>
                      </a:lnTo>
                      <a:lnTo>
                        <a:pt x="942" y="3094"/>
                      </a:lnTo>
                      <a:lnTo>
                        <a:pt x="1615" y="3363"/>
                      </a:lnTo>
                      <a:lnTo>
                        <a:pt x="2422" y="3497"/>
                      </a:lnTo>
                      <a:lnTo>
                        <a:pt x="3094" y="3497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1" y="1883"/>
                      </a:lnTo>
                      <a:lnTo>
                        <a:pt x="5381" y="1480"/>
                      </a:lnTo>
                      <a:lnTo>
                        <a:pt x="5112" y="942"/>
                      </a:lnTo>
                      <a:lnTo>
                        <a:pt x="4574" y="538"/>
                      </a:lnTo>
                      <a:lnTo>
                        <a:pt x="3901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65" name="Google Shape;565;p5"/>
                <p:cNvSpPr/>
                <p:nvPr/>
              </p:nvSpPr>
              <p:spPr>
                <a:xfrm>
                  <a:off x="3071900" y="4044450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960" y="0"/>
                      </a:moveTo>
                      <a:lnTo>
                        <a:pt x="2287" y="135"/>
                      </a:lnTo>
                      <a:lnTo>
                        <a:pt x="1749" y="269"/>
                      </a:lnTo>
                      <a:lnTo>
                        <a:pt x="270" y="1211"/>
                      </a:lnTo>
                      <a:lnTo>
                        <a:pt x="1" y="1614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59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2960" y="3497"/>
                      </a:lnTo>
                      <a:lnTo>
                        <a:pt x="3498" y="3228"/>
                      </a:lnTo>
                      <a:lnTo>
                        <a:pt x="4977" y="2421"/>
                      </a:lnTo>
                      <a:lnTo>
                        <a:pt x="5246" y="2018"/>
                      </a:lnTo>
                      <a:lnTo>
                        <a:pt x="5246" y="1480"/>
                      </a:lnTo>
                      <a:lnTo>
                        <a:pt x="4977" y="1076"/>
                      </a:lnTo>
                      <a:lnTo>
                        <a:pt x="4439" y="538"/>
                      </a:lnTo>
                      <a:lnTo>
                        <a:pt x="3767" y="269"/>
                      </a:lnTo>
                      <a:lnTo>
                        <a:pt x="2960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66" name="Google Shape;566;p5"/>
                <p:cNvSpPr/>
                <p:nvPr/>
              </p:nvSpPr>
              <p:spPr>
                <a:xfrm>
                  <a:off x="3186225" y="3970475"/>
                  <a:ext cx="134525" cy="84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363" extrusionOk="0">
                      <a:moveTo>
                        <a:pt x="2422" y="0"/>
                      </a:moveTo>
                      <a:lnTo>
                        <a:pt x="1749" y="269"/>
                      </a:lnTo>
                      <a:lnTo>
                        <a:pt x="404" y="1076"/>
                      </a:lnTo>
                      <a:lnTo>
                        <a:pt x="135" y="1480"/>
                      </a:lnTo>
                      <a:lnTo>
                        <a:pt x="1" y="2018"/>
                      </a:lnTo>
                      <a:lnTo>
                        <a:pt x="270" y="2421"/>
                      </a:lnTo>
                      <a:lnTo>
                        <a:pt x="808" y="2959"/>
                      </a:lnTo>
                      <a:lnTo>
                        <a:pt x="1615" y="3228"/>
                      </a:lnTo>
                      <a:lnTo>
                        <a:pt x="2287" y="3363"/>
                      </a:lnTo>
                      <a:lnTo>
                        <a:pt x="3094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1" y="1883"/>
                      </a:lnTo>
                      <a:lnTo>
                        <a:pt x="5381" y="1480"/>
                      </a:lnTo>
                      <a:lnTo>
                        <a:pt x="5112" y="942"/>
                      </a:lnTo>
                      <a:lnTo>
                        <a:pt x="4574" y="404"/>
                      </a:lnTo>
                      <a:lnTo>
                        <a:pt x="3901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67" name="Google Shape;567;p5"/>
                <p:cNvSpPr/>
                <p:nvPr/>
              </p:nvSpPr>
              <p:spPr>
                <a:xfrm>
                  <a:off x="3307275" y="3889775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960" y="0"/>
                      </a:moveTo>
                      <a:lnTo>
                        <a:pt x="2287" y="135"/>
                      </a:lnTo>
                      <a:lnTo>
                        <a:pt x="1749" y="269"/>
                      </a:lnTo>
                      <a:lnTo>
                        <a:pt x="270" y="1211"/>
                      </a:lnTo>
                      <a:lnTo>
                        <a:pt x="1" y="1614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59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2960" y="3497"/>
                      </a:lnTo>
                      <a:lnTo>
                        <a:pt x="3632" y="3228"/>
                      </a:lnTo>
                      <a:lnTo>
                        <a:pt x="4977" y="2421"/>
                      </a:lnTo>
                      <a:lnTo>
                        <a:pt x="5246" y="2018"/>
                      </a:lnTo>
                      <a:lnTo>
                        <a:pt x="5246" y="1480"/>
                      </a:lnTo>
                      <a:lnTo>
                        <a:pt x="4977" y="1076"/>
                      </a:lnTo>
                      <a:lnTo>
                        <a:pt x="4439" y="538"/>
                      </a:lnTo>
                      <a:lnTo>
                        <a:pt x="3767" y="269"/>
                      </a:lnTo>
                      <a:lnTo>
                        <a:pt x="2960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68" name="Google Shape;568;p5"/>
                <p:cNvSpPr/>
                <p:nvPr/>
              </p:nvSpPr>
              <p:spPr>
                <a:xfrm>
                  <a:off x="3421600" y="3815800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422" y="0"/>
                      </a:moveTo>
                      <a:lnTo>
                        <a:pt x="1749" y="269"/>
                      </a:lnTo>
                      <a:lnTo>
                        <a:pt x="404" y="1076"/>
                      </a:lnTo>
                      <a:lnTo>
                        <a:pt x="135" y="1480"/>
                      </a:lnTo>
                      <a:lnTo>
                        <a:pt x="1" y="2018"/>
                      </a:lnTo>
                      <a:lnTo>
                        <a:pt x="270" y="2421"/>
                      </a:lnTo>
                      <a:lnTo>
                        <a:pt x="808" y="2959"/>
                      </a:lnTo>
                      <a:lnTo>
                        <a:pt x="1615" y="3228"/>
                      </a:lnTo>
                      <a:lnTo>
                        <a:pt x="2287" y="3497"/>
                      </a:lnTo>
                      <a:lnTo>
                        <a:pt x="3094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1" y="1883"/>
                      </a:lnTo>
                      <a:lnTo>
                        <a:pt x="5381" y="1480"/>
                      </a:lnTo>
                      <a:lnTo>
                        <a:pt x="5112" y="942"/>
                      </a:lnTo>
                      <a:lnTo>
                        <a:pt x="4574" y="538"/>
                      </a:lnTo>
                      <a:lnTo>
                        <a:pt x="3901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69" name="Google Shape;569;p5"/>
                <p:cNvSpPr/>
                <p:nvPr/>
              </p:nvSpPr>
              <p:spPr>
                <a:xfrm>
                  <a:off x="3539300" y="3738450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1"/>
                      </a:moveTo>
                      <a:lnTo>
                        <a:pt x="1749" y="270"/>
                      </a:lnTo>
                      <a:lnTo>
                        <a:pt x="404" y="1211"/>
                      </a:lnTo>
                      <a:lnTo>
                        <a:pt x="0" y="1480"/>
                      </a:lnTo>
                      <a:lnTo>
                        <a:pt x="0" y="2018"/>
                      </a:lnTo>
                      <a:lnTo>
                        <a:pt x="269" y="2556"/>
                      </a:lnTo>
                      <a:lnTo>
                        <a:pt x="807" y="2960"/>
                      </a:lnTo>
                      <a:lnTo>
                        <a:pt x="1480" y="3363"/>
                      </a:lnTo>
                      <a:lnTo>
                        <a:pt x="2287" y="3498"/>
                      </a:lnTo>
                      <a:lnTo>
                        <a:pt x="2959" y="3498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246" y="2018"/>
                      </a:lnTo>
                      <a:lnTo>
                        <a:pt x="5380" y="1480"/>
                      </a:lnTo>
                      <a:lnTo>
                        <a:pt x="5111" y="942"/>
                      </a:lnTo>
                      <a:lnTo>
                        <a:pt x="4573" y="539"/>
                      </a:lnTo>
                      <a:lnTo>
                        <a:pt x="3766" y="135"/>
                      </a:lnTo>
                      <a:lnTo>
                        <a:pt x="3094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70" name="Google Shape;570;p5"/>
                <p:cNvSpPr/>
                <p:nvPr/>
              </p:nvSpPr>
              <p:spPr>
                <a:xfrm>
                  <a:off x="3656975" y="3661125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960" y="0"/>
                      </a:moveTo>
                      <a:lnTo>
                        <a:pt x="2287" y="135"/>
                      </a:lnTo>
                      <a:lnTo>
                        <a:pt x="1615" y="269"/>
                      </a:lnTo>
                      <a:lnTo>
                        <a:pt x="270" y="1211"/>
                      </a:lnTo>
                      <a:lnTo>
                        <a:pt x="1" y="1614"/>
                      </a:lnTo>
                      <a:lnTo>
                        <a:pt x="1" y="2018"/>
                      </a:lnTo>
                      <a:lnTo>
                        <a:pt x="135" y="2556"/>
                      </a:lnTo>
                      <a:lnTo>
                        <a:pt x="673" y="2959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2960" y="3497"/>
                      </a:lnTo>
                      <a:lnTo>
                        <a:pt x="3498" y="3228"/>
                      </a:lnTo>
                      <a:lnTo>
                        <a:pt x="4843" y="2421"/>
                      </a:lnTo>
                      <a:lnTo>
                        <a:pt x="5246" y="2018"/>
                      </a:lnTo>
                      <a:lnTo>
                        <a:pt x="5246" y="1480"/>
                      </a:lnTo>
                      <a:lnTo>
                        <a:pt x="4977" y="1076"/>
                      </a:lnTo>
                      <a:lnTo>
                        <a:pt x="4439" y="538"/>
                      </a:lnTo>
                      <a:lnTo>
                        <a:pt x="3767" y="269"/>
                      </a:lnTo>
                      <a:lnTo>
                        <a:pt x="2960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71" name="Google Shape;571;p5"/>
                <p:cNvSpPr/>
                <p:nvPr/>
              </p:nvSpPr>
              <p:spPr>
                <a:xfrm>
                  <a:off x="3771300" y="3587150"/>
                  <a:ext cx="13452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81" h="3498" extrusionOk="0">
                      <a:moveTo>
                        <a:pt x="2287" y="0"/>
                      </a:moveTo>
                      <a:lnTo>
                        <a:pt x="1749" y="269"/>
                      </a:lnTo>
                      <a:lnTo>
                        <a:pt x="404" y="1076"/>
                      </a:lnTo>
                      <a:lnTo>
                        <a:pt x="1" y="1480"/>
                      </a:lnTo>
                      <a:lnTo>
                        <a:pt x="1" y="2018"/>
                      </a:lnTo>
                      <a:lnTo>
                        <a:pt x="270" y="2421"/>
                      </a:lnTo>
                      <a:lnTo>
                        <a:pt x="808" y="2959"/>
                      </a:lnTo>
                      <a:lnTo>
                        <a:pt x="1480" y="3228"/>
                      </a:lnTo>
                      <a:lnTo>
                        <a:pt x="2287" y="3497"/>
                      </a:lnTo>
                      <a:lnTo>
                        <a:pt x="3094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381" y="1883"/>
                      </a:lnTo>
                      <a:lnTo>
                        <a:pt x="5381" y="1480"/>
                      </a:lnTo>
                      <a:lnTo>
                        <a:pt x="5112" y="942"/>
                      </a:lnTo>
                      <a:lnTo>
                        <a:pt x="4574" y="538"/>
                      </a:lnTo>
                      <a:lnTo>
                        <a:pt x="3901" y="135"/>
                      </a:lnTo>
                      <a:lnTo>
                        <a:pt x="3094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72" name="Google Shape;572;p5"/>
                <p:cNvSpPr/>
                <p:nvPr/>
              </p:nvSpPr>
              <p:spPr>
                <a:xfrm>
                  <a:off x="3310650" y="4202475"/>
                  <a:ext cx="131150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6" h="3498" extrusionOk="0">
                      <a:moveTo>
                        <a:pt x="2959" y="1"/>
                      </a:moveTo>
                      <a:lnTo>
                        <a:pt x="2287" y="135"/>
                      </a:lnTo>
                      <a:lnTo>
                        <a:pt x="1614" y="270"/>
                      </a:lnTo>
                      <a:lnTo>
                        <a:pt x="269" y="1211"/>
                      </a:lnTo>
                      <a:lnTo>
                        <a:pt x="0" y="1615"/>
                      </a:lnTo>
                      <a:lnTo>
                        <a:pt x="0" y="2153"/>
                      </a:lnTo>
                      <a:lnTo>
                        <a:pt x="269" y="2556"/>
                      </a:lnTo>
                      <a:lnTo>
                        <a:pt x="807" y="3094"/>
                      </a:lnTo>
                      <a:lnTo>
                        <a:pt x="1480" y="3363"/>
                      </a:lnTo>
                      <a:lnTo>
                        <a:pt x="2287" y="3498"/>
                      </a:lnTo>
                      <a:lnTo>
                        <a:pt x="2959" y="3498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246" y="1884"/>
                      </a:lnTo>
                      <a:lnTo>
                        <a:pt x="5246" y="1480"/>
                      </a:lnTo>
                      <a:lnTo>
                        <a:pt x="4977" y="942"/>
                      </a:lnTo>
                      <a:lnTo>
                        <a:pt x="4439" y="539"/>
                      </a:lnTo>
                      <a:lnTo>
                        <a:pt x="3766" y="135"/>
                      </a:lnTo>
                      <a:lnTo>
                        <a:pt x="2959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73" name="Google Shape;573;p5"/>
                <p:cNvSpPr/>
                <p:nvPr/>
              </p:nvSpPr>
              <p:spPr>
                <a:xfrm>
                  <a:off x="3424975" y="4125150"/>
                  <a:ext cx="131150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6" h="3498" extrusionOk="0">
                      <a:moveTo>
                        <a:pt x="2287" y="0"/>
                      </a:moveTo>
                      <a:lnTo>
                        <a:pt x="1614" y="269"/>
                      </a:lnTo>
                      <a:lnTo>
                        <a:pt x="269" y="1211"/>
                      </a:lnTo>
                      <a:lnTo>
                        <a:pt x="0" y="1614"/>
                      </a:lnTo>
                      <a:lnTo>
                        <a:pt x="0" y="2018"/>
                      </a:lnTo>
                      <a:lnTo>
                        <a:pt x="269" y="2556"/>
                      </a:lnTo>
                      <a:lnTo>
                        <a:pt x="807" y="2959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2959" y="3497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246" y="1883"/>
                      </a:lnTo>
                      <a:lnTo>
                        <a:pt x="5246" y="1345"/>
                      </a:lnTo>
                      <a:lnTo>
                        <a:pt x="4977" y="942"/>
                      </a:lnTo>
                      <a:lnTo>
                        <a:pt x="4439" y="404"/>
                      </a:lnTo>
                      <a:lnTo>
                        <a:pt x="3766" y="135"/>
                      </a:lnTo>
                      <a:lnTo>
                        <a:pt x="2959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74" name="Google Shape;574;p5"/>
                <p:cNvSpPr/>
                <p:nvPr/>
              </p:nvSpPr>
              <p:spPr>
                <a:xfrm>
                  <a:off x="3542650" y="4044450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287" y="0"/>
                      </a:moveTo>
                      <a:lnTo>
                        <a:pt x="1615" y="269"/>
                      </a:lnTo>
                      <a:lnTo>
                        <a:pt x="270" y="1211"/>
                      </a:lnTo>
                      <a:lnTo>
                        <a:pt x="1" y="1614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59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2960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246" y="1883"/>
                      </a:lnTo>
                      <a:lnTo>
                        <a:pt x="5246" y="1345"/>
                      </a:lnTo>
                      <a:lnTo>
                        <a:pt x="4977" y="942"/>
                      </a:lnTo>
                      <a:lnTo>
                        <a:pt x="4439" y="404"/>
                      </a:lnTo>
                      <a:lnTo>
                        <a:pt x="3767" y="135"/>
                      </a:lnTo>
                      <a:lnTo>
                        <a:pt x="2960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75" name="Google Shape;575;p5"/>
                <p:cNvSpPr/>
                <p:nvPr/>
              </p:nvSpPr>
              <p:spPr>
                <a:xfrm>
                  <a:off x="3656975" y="3963750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960" y="0"/>
                      </a:moveTo>
                      <a:lnTo>
                        <a:pt x="2287" y="135"/>
                      </a:lnTo>
                      <a:lnTo>
                        <a:pt x="1615" y="269"/>
                      </a:lnTo>
                      <a:lnTo>
                        <a:pt x="270" y="1211"/>
                      </a:lnTo>
                      <a:lnTo>
                        <a:pt x="1" y="1614"/>
                      </a:lnTo>
                      <a:lnTo>
                        <a:pt x="1" y="2152"/>
                      </a:lnTo>
                      <a:lnTo>
                        <a:pt x="270" y="2556"/>
                      </a:lnTo>
                      <a:lnTo>
                        <a:pt x="808" y="3094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2960" y="3497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246" y="1883"/>
                      </a:lnTo>
                      <a:lnTo>
                        <a:pt x="5246" y="1480"/>
                      </a:lnTo>
                      <a:lnTo>
                        <a:pt x="4977" y="942"/>
                      </a:lnTo>
                      <a:lnTo>
                        <a:pt x="4439" y="538"/>
                      </a:lnTo>
                      <a:lnTo>
                        <a:pt x="3767" y="135"/>
                      </a:lnTo>
                      <a:lnTo>
                        <a:pt x="2960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76" name="Google Shape;576;p5"/>
                <p:cNvSpPr/>
                <p:nvPr/>
              </p:nvSpPr>
              <p:spPr>
                <a:xfrm>
                  <a:off x="3771300" y="3886400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287" y="1"/>
                      </a:moveTo>
                      <a:lnTo>
                        <a:pt x="1615" y="270"/>
                      </a:lnTo>
                      <a:lnTo>
                        <a:pt x="270" y="1211"/>
                      </a:lnTo>
                      <a:lnTo>
                        <a:pt x="1" y="1615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60"/>
                      </a:lnTo>
                      <a:lnTo>
                        <a:pt x="1480" y="3363"/>
                      </a:lnTo>
                      <a:lnTo>
                        <a:pt x="2287" y="3498"/>
                      </a:lnTo>
                      <a:lnTo>
                        <a:pt x="2960" y="3363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246" y="1884"/>
                      </a:lnTo>
                      <a:lnTo>
                        <a:pt x="5246" y="1346"/>
                      </a:lnTo>
                      <a:lnTo>
                        <a:pt x="4977" y="942"/>
                      </a:lnTo>
                      <a:lnTo>
                        <a:pt x="4439" y="404"/>
                      </a:lnTo>
                      <a:lnTo>
                        <a:pt x="3767" y="135"/>
                      </a:lnTo>
                      <a:lnTo>
                        <a:pt x="2960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77" name="Google Shape;577;p5"/>
                <p:cNvSpPr/>
                <p:nvPr/>
              </p:nvSpPr>
              <p:spPr>
                <a:xfrm>
                  <a:off x="3885625" y="3805700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960" y="1"/>
                      </a:moveTo>
                      <a:lnTo>
                        <a:pt x="2287" y="135"/>
                      </a:lnTo>
                      <a:lnTo>
                        <a:pt x="1615" y="270"/>
                      </a:lnTo>
                      <a:lnTo>
                        <a:pt x="270" y="1211"/>
                      </a:lnTo>
                      <a:lnTo>
                        <a:pt x="1" y="1615"/>
                      </a:lnTo>
                      <a:lnTo>
                        <a:pt x="1" y="2153"/>
                      </a:lnTo>
                      <a:lnTo>
                        <a:pt x="270" y="2556"/>
                      </a:lnTo>
                      <a:lnTo>
                        <a:pt x="808" y="3094"/>
                      </a:lnTo>
                      <a:lnTo>
                        <a:pt x="1480" y="3363"/>
                      </a:lnTo>
                      <a:lnTo>
                        <a:pt x="2287" y="3498"/>
                      </a:lnTo>
                      <a:lnTo>
                        <a:pt x="2960" y="3498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246" y="1884"/>
                      </a:lnTo>
                      <a:lnTo>
                        <a:pt x="5246" y="1480"/>
                      </a:lnTo>
                      <a:lnTo>
                        <a:pt x="4977" y="942"/>
                      </a:lnTo>
                      <a:lnTo>
                        <a:pt x="4439" y="539"/>
                      </a:lnTo>
                      <a:lnTo>
                        <a:pt x="3767" y="135"/>
                      </a:lnTo>
                      <a:lnTo>
                        <a:pt x="2960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78" name="Google Shape;578;p5"/>
                <p:cNvSpPr/>
                <p:nvPr/>
              </p:nvSpPr>
              <p:spPr>
                <a:xfrm>
                  <a:off x="3999950" y="3728375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287" y="0"/>
                      </a:moveTo>
                      <a:lnTo>
                        <a:pt x="1615" y="269"/>
                      </a:lnTo>
                      <a:lnTo>
                        <a:pt x="270" y="1211"/>
                      </a:lnTo>
                      <a:lnTo>
                        <a:pt x="1" y="1614"/>
                      </a:lnTo>
                      <a:lnTo>
                        <a:pt x="1" y="2018"/>
                      </a:lnTo>
                      <a:lnTo>
                        <a:pt x="270" y="2556"/>
                      </a:lnTo>
                      <a:lnTo>
                        <a:pt x="808" y="2959"/>
                      </a:lnTo>
                      <a:lnTo>
                        <a:pt x="1480" y="3363"/>
                      </a:lnTo>
                      <a:lnTo>
                        <a:pt x="2287" y="3497"/>
                      </a:lnTo>
                      <a:lnTo>
                        <a:pt x="3094" y="3363"/>
                      </a:lnTo>
                      <a:lnTo>
                        <a:pt x="3632" y="3228"/>
                      </a:lnTo>
                      <a:lnTo>
                        <a:pt x="4977" y="2287"/>
                      </a:lnTo>
                      <a:lnTo>
                        <a:pt x="5246" y="1883"/>
                      </a:lnTo>
                      <a:lnTo>
                        <a:pt x="5246" y="1345"/>
                      </a:lnTo>
                      <a:lnTo>
                        <a:pt x="4977" y="942"/>
                      </a:lnTo>
                      <a:lnTo>
                        <a:pt x="4439" y="404"/>
                      </a:lnTo>
                      <a:lnTo>
                        <a:pt x="3767" y="135"/>
                      </a:lnTo>
                      <a:lnTo>
                        <a:pt x="2960" y="0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79" name="Google Shape;579;p5"/>
                <p:cNvSpPr/>
                <p:nvPr/>
              </p:nvSpPr>
              <p:spPr>
                <a:xfrm>
                  <a:off x="3418250" y="4269725"/>
                  <a:ext cx="131150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6" h="3498" extrusionOk="0">
                      <a:moveTo>
                        <a:pt x="2287" y="1"/>
                      </a:moveTo>
                      <a:lnTo>
                        <a:pt x="1614" y="270"/>
                      </a:lnTo>
                      <a:lnTo>
                        <a:pt x="269" y="1211"/>
                      </a:lnTo>
                      <a:lnTo>
                        <a:pt x="0" y="1615"/>
                      </a:lnTo>
                      <a:lnTo>
                        <a:pt x="0" y="2018"/>
                      </a:lnTo>
                      <a:lnTo>
                        <a:pt x="269" y="2556"/>
                      </a:lnTo>
                      <a:lnTo>
                        <a:pt x="807" y="2960"/>
                      </a:lnTo>
                      <a:lnTo>
                        <a:pt x="1480" y="3363"/>
                      </a:lnTo>
                      <a:lnTo>
                        <a:pt x="2287" y="3498"/>
                      </a:lnTo>
                      <a:lnTo>
                        <a:pt x="2959" y="3498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246" y="1884"/>
                      </a:lnTo>
                      <a:lnTo>
                        <a:pt x="5246" y="1346"/>
                      </a:lnTo>
                      <a:lnTo>
                        <a:pt x="4977" y="942"/>
                      </a:lnTo>
                      <a:lnTo>
                        <a:pt x="4439" y="404"/>
                      </a:lnTo>
                      <a:lnTo>
                        <a:pt x="3766" y="135"/>
                      </a:lnTo>
                      <a:lnTo>
                        <a:pt x="2959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80" name="Google Shape;580;p5"/>
                <p:cNvSpPr/>
                <p:nvPr/>
              </p:nvSpPr>
              <p:spPr>
                <a:xfrm>
                  <a:off x="3532575" y="3872950"/>
                  <a:ext cx="591825" cy="403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673" h="16141" extrusionOk="0">
                      <a:moveTo>
                        <a:pt x="21251" y="1"/>
                      </a:moveTo>
                      <a:lnTo>
                        <a:pt x="20579" y="135"/>
                      </a:lnTo>
                      <a:lnTo>
                        <a:pt x="20041" y="404"/>
                      </a:lnTo>
                      <a:lnTo>
                        <a:pt x="269" y="13854"/>
                      </a:lnTo>
                      <a:lnTo>
                        <a:pt x="0" y="14258"/>
                      </a:lnTo>
                      <a:lnTo>
                        <a:pt x="0" y="14796"/>
                      </a:lnTo>
                      <a:lnTo>
                        <a:pt x="269" y="15199"/>
                      </a:lnTo>
                      <a:lnTo>
                        <a:pt x="807" y="15737"/>
                      </a:lnTo>
                      <a:lnTo>
                        <a:pt x="1480" y="16006"/>
                      </a:lnTo>
                      <a:lnTo>
                        <a:pt x="2287" y="16141"/>
                      </a:lnTo>
                      <a:lnTo>
                        <a:pt x="2959" y="16141"/>
                      </a:lnTo>
                      <a:lnTo>
                        <a:pt x="3632" y="15872"/>
                      </a:lnTo>
                      <a:lnTo>
                        <a:pt x="23269" y="2287"/>
                      </a:lnTo>
                      <a:lnTo>
                        <a:pt x="23538" y="2018"/>
                      </a:lnTo>
                      <a:lnTo>
                        <a:pt x="23672" y="1480"/>
                      </a:lnTo>
                      <a:lnTo>
                        <a:pt x="23269" y="942"/>
                      </a:lnTo>
                      <a:lnTo>
                        <a:pt x="22731" y="539"/>
                      </a:lnTo>
                      <a:lnTo>
                        <a:pt x="22058" y="270"/>
                      </a:lnTo>
                      <a:lnTo>
                        <a:pt x="21251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  <p:sp>
              <p:nvSpPr>
                <p:cNvPr id="581" name="Google Shape;581;p5"/>
                <p:cNvSpPr/>
                <p:nvPr/>
              </p:nvSpPr>
              <p:spPr>
                <a:xfrm>
                  <a:off x="4107550" y="3792250"/>
                  <a:ext cx="131175" cy="87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498" extrusionOk="0">
                      <a:moveTo>
                        <a:pt x="2960" y="1"/>
                      </a:moveTo>
                      <a:lnTo>
                        <a:pt x="2287" y="135"/>
                      </a:lnTo>
                      <a:lnTo>
                        <a:pt x="1615" y="270"/>
                      </a:lnTo>
                      <a:lnTo>
                        <a:pt x="270" y="1211"/>
                      </a:lnTo>
                      <a:lnTo>
                        <a:pt x="1" y="1615"/>
                      </a:lnTo>
                      <a:lnTo>
                        <a:pt x="1" y="2153"/>
                      </a:lnTo>
                      <a:lnTo>
                        <a:pt x="270" y="2556"/>
                      </a:lnTo>
                      <a:lnTo>
                        <a:pt x="808" y="3094"/>
                      </a:lnTo>
                      <a:lnTo>
                        <a:pt x="1480" y="3363"/>
                      </a:lnTo>
                      <a:lnTo>
                        <a:pt x="2287" y="3498"/>
                      </a:lnTo>
                      <a:lnTo>
                        <a:pt x="2960" y="3498"/>
                      </a:lnTo>
                      <a:lnTo>
                        <a:pt x="3632" y="3229"/>
                      </a:lnTo>
                      <a:lnTo>
                        <a:pt x="4977" y="2287"/>
                      </a:lnTo>
                      <a:lnTo>
                        <a:pt x="5246" y="1884"/>
                      </a:lnTo>
                      <a:lnTo>
                        <a:pt x="5246" y="1480"/>
                      </a:lnTo>
                      <a:lnTo>
                        <a:pt x="4977" y="942"/>
                      </a:lnTo>
                      <a:lnTo>
                        <a:pt x="4439" y="539"/>
                      </a:lnTo>
                      <a:lnTo>
                        <a:pt x="3767" y="135"/>
                      </a:lnTo>
                      <a:lnTo>
                        <a:pt x="2960" y="1"/>
                      </a:lnTo>
                      <a:close/>
                    </a:path>
                  </a:pathLst>
                </a:custGeom>
                <a:solidFill>
                  <a:srgbClr val="A0F0E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400"/>
                  </a:pPr>
                  <a:endParaRPr sz="1867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itchFamily="34" charset="0"/>
                    <a:sym typeface="Arial"/>
                  </a:endParaRPr>
                </a:p>
              </p:txBody>
            </p:sp>
          </p:grpSp>
        </p:grpSp>
      </p:grpSp>
      <p:sp>
        <p:nvSpPr>
          <p:cNvPr id="636" name="Google Shape;636;p5"/>
          <p:cNvSpPr/>
          <p:nvPr/>
        </p:nvSpPr>
        <p:spPr>
          <a:xfrm rot="9827537">
            <a:off x="3572545" y="4744127"/>
            <a:ext cx="249131" cy="67688"/>
          </a:xfrm>
          <a:prstGeom prst="arc">
            <a:avLst>
              <a:gd name="adj1" fmla="val 16200000"/>
              <a:gd name="adj2" fmla="val 0"/>
            </a:avLst>
          </a:prstGeom>
          <a:noFill/>
          <a:ln w="9525" cap="flat" cmpd="sng">
            <a:solidFill>
              <a:srgbClr val="3B7F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dk1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FF50D57-85B0-636A-5D5F-AE05E3135556}"/>
              </a:ext>
            </a:extLst>
          </p:cNvPr>
          <p:cNvGrpSpPr/>
          <p:nvPr/>
        </p:nvGrpSpPr>
        <p:grpSpPr>
          <a:xfrm>
            <a:off x="2667790" y="3532128"/>
            <a:ext cx="2685509" cy="2810074"/>
            <a:chOff x="2000842" y="2649096"/>
            <a:chExt cx="2014132" cy="2107556"/>
          </a:xfrm>
        </p:grpSpPr>
        <p:grpSp>
          <p:nvGrpSpPr>
            <p:cNvPr id="582" name="Google Shape;582;p5"/>
            <p:cNvGrpSpPr/>
            <p:nvPr/>
          </p:nvGrpSpPr>
          <p:grpSpPr>
            <a:xfrm>
              <a:off x="2000842" y="2649096"/>
              <a:ext cx="2014132" cy="2107556"/>
              <a:chOff x="1256175" y="715575"/>
              <a:chExt cx="2972450" cy="3110325"/>
            </a:xfrm>
          </p:grpSpPr>
          <p:sp>
            <p:nvSpPr>
              <p:cNvPr id="583" name="Google Shape;583;p5"/>
              <p:cNvSpPr/>
              <p:nvPr/>
            </p:nvSpPr>
            <p:spPr>
              <a:xfrm>
                <a:off x="1266250" y="729025"/>
                <a:ext cx="2948925" cy="2774075"/>
              </a:xfrm>
              <a:custGeom>
                <a:avLst/>
                <a:gdLst/>
                <a:ahLst/>
                <a:cxnLst/>
                <a:rect l="l" t="t" r="r" b="b"/>
                <a:pathLst>
                  <a:path w="117957" h="110963" extrusionOk="0">
                    <a:moveTo>
                      <a:pt x="107197" y="5784"/>
                    </a:moveTo>
                    <a:lnTo>
                      <a:pt x="107466" y="9685"/>
                    </a:lnTo>
                    <a:lnTo>
                      <a:pt x="108004" y="16813"/>
                    </a:lnTo>
                    <a:lnTo>
                      <a:pt x="109618" y="36181"/>
                    </a:lnTo>
                    <a:lnTo>
                      <a:pt x="112308" y="66713"/>
                    </a:lnTo>
                    <a:lnTo>
                      <a:pt x="112442" y="66982"/>
                    </a:lnTo>
                    <a:lnTo>
                      <a:pt x="106793" y="68327"/>
                    </a:lnTo>
                    <a:lnTo>
                      <a:pt x="95361" y="71151"/>
                    </a:lnTo>
                    <a:lnTo>
                      <a:pt x="62946" y="79356"/>
                    </a:lnTo>
                    <a:lnTo>
                      <a:pt x="30936" y="87560"/>
                    </a:lnTo>
                    <a:lnTo>
                      <a:pt x="20310" y="90250"/>
                    </a:lnTo>
                    <a:lnTo>
                      <a:pt x="15737" y="91326"/>
                    </a:lnTo>
                    <a:lnTo>
                      <a:pt x="15603" y="91191"/>
                    </a:lnTo>
                    <a:lnTo>
                      <a:pt x="14930" y="86618"/>
                    </a:lnTo>
                    <a:lnTo>
                      <a:pt x="13854" y="77876"/>
                    </a:lnTo>
                    <a:lnTo>
                      <a:pt x="10895" y="53397"/>
                    </a:lnTo>
                    <a:lnTo>
                      <a:pt x="8205" y="28784"/>
                    </a:lnTo>
                    <a:lnTo>
                      <a:pt x="7264" y="19907"/>
                    </a:lnTo>
                    <a:lnTo>
                      <a:pt x="6995" y="15334"/>
                    </a:lnTo>
                    <a:lnTo>
                      <a:pt x="57163" y="10357"/>
                    </a:lnTo>
                    <a:lnTo>
                      <a:pt x="90384" y="7264"/>
                    </a:lnTo>
                    <a:lnTo>
                      <a:pt x="107197" y="5784"/>
                    </a:lnTo>
                    <a:close/>
                    <a:moveTo>
                      <a:pt x="108273" y="1"/>
                    </a:moveTo>
                    <a:lnTo>
                      <a:pt x="91729" y="1346"/>
                    </a:lnTo>
                    <a:lnTo>
                      <a:pt x="57163" y="4170"/>
                    </a:lnTo>
                    <a:lnTo>
                      <a:pt x="4977" y="8609"/>
                    </a:lnTo>
                    <a:lnTo>
                      <a:pt x="4843" y="8474"/>
                    </a:lnTo>
                    <a:lnTo>
                      <a:pt x="3901" y="8743"/>
                    </a:lnTo>
                    <a:lnTo>
                      <a:pt x="3094" y="8743"/>
                    </a:lnTo>
                    <a:lnTo>
                      <a:pt x="2287" y="9147"/>
                    </a:lnTo>
                    <a:lnTo>
                      <a:pt x="1749" y="9416"/>
                    </a:lnTo>
                    <a:lnTo>
                      <a:pt x="1346" y="9954"/>
                    </a:lnTo>
                    <a:lnTo>
                      <a:pt x="673" y="10895"/>
                    </a:lnTo>
                    <a:lnTo>
                      <a:pt x="270" y="11971"/>
                    </a:lnTo>
                    <a:lnTo>
                      <a:pt x="1" y="13047"/>
                    </a:lnTo>
                    <a:lnTo>
                      <a:pt x="1" y="13585"/>
                    </a:lnTo>
                    <a:lnTo>
                      <a:pt x="135" y="14123"/>
                    </a:lnTo>
                    <a:lnTo>
                      <a:pt x="673" y="20041"/>
                    </a:lnTo>
                    <a:lnTo>
                      <a:pt x="1884" y="31070"/>
                    </a:lnTo>
                    <a:lnTo>
                      <a:pt x="5650" y="61736"/>
                    </a:lnTo>
                    <a:lnTo>
                      <a:pt x="9550" y="91864"/>
                    </a:lnTo>
                    <a:lnTo>
                      <a:pt x="10895" y="102489"/>
                    </a:lnTo>
                    <a:lnTo>
                      <a:pt x="11702" y="107735"/>
                    </a:lnTo>
                    <a:lnTo>
                      <a:pt x="11837" y="108273"/>
                    </a:lnTo>
                    <a:lnTo>
                      <a:pt x="11971" y="108676"/>
                    </a:lnTo>
                    <a:lnTo>
                      <a:pt x="12509" y="109618"/>
                    </a:lnTo>
                    <a:lnTo>
                      <a:pt x="13316" y="110156"/>
                    </a:lnTo>
                    <a:lnTo>
                      <a:pt x="14123" y="110694"/>
                    </a:lnTo>
                    <a:lnTo>
                      <a:pt x="15199" y="110963"/>
                    </a:lnTo>
                    <a:lnTo>
                      <a:pt x="16141" y="110963"/>
                    </a:lnTo>
                    <a:lnTo>
                      <a:pt x="17217" y="110694"/>
                    </a:lnTo>
                    <a:lnTo>
                      <a:pt x="18158" y="110425"/>
                    </a:lnTo>
                    <a:lnTo>
                      <a:pt x="23404" y="108811"/>
                    </a:lnTo>
                    <a:lnTo>
                      <a:pt x="35105" y="105314"/>
                    </a:lnTo>
                    <a:lnTo>
                      <a:pt x="63888" y="96437"/>
                    </a:lnTo>
                    <a:lnTo>
                      <a:pt x="97109" y="86080"/>
                    </a:lnTo>
                    <a:lnTo>
                      <a:pt x="108676" y="82718"/>
                    </a:lnTo>
                    <a:lnTo>
                      <a:pt x="112308" y="81642"/>
                    </a:lnTo>
                    <a:lnTo>
                      <a:pt x="113922" y="81239"/>
                    </a:lnTo>
                    <a:lnTo>
                      <a:pt x="114056" y="81239"/>
                    </a:lnTo>
                    <a:lnTo>
                      <a:pt x="115132" y="80970"/>
                    </a:lnTo>
                    <a:lnTo>
                      <a:pt x="116208" y="80432"/>
                    </a:lnTo>
                    <a:lnTo>
                      <a:pt x="116746" y="80163"/>
                    </a:lnTo>
                    <a:lnTo>
                      <a:pt x="117150" y="79759"/>
                    </a:lnTo>
                    <a:lnTo>
                      <a:pt x="117553" y="79356"/>
                    </a:lnTo>
                    <a:lnTo>
                      <a:pt x="117822" y="78818"/>
                    </a:lnTo>
                    <a:lnTo>
                      <a:pt x="117957" y="78280"/>
                    </a:lnTo>
                    <a:lnTo>
                      <a:pt x="117957" y="77742"/>
                    </a:lnTo>
                    <a:lnTo>
                      <a:pt x="117957" y="76531"/>
                    </a:lnTo>
                    <a:lnTo>
                      <a:pt x="117957" y="76397"/>
                    </a:lnTo>
                    <a:lnTo>
                      <a:pt x="117688" y="71958"/>
                    </a:lnTo>
                    <a:lnTo>
                      <a:pt x="117015" y="63485"/>
                    </a:lnTo>
                    <a:lnTo>
                      <a:pt x="115132" y="40082"/>
                    </a:lnTo>
                    <a:lnTo>
                      <a:pt x="113249" y="16679"/>
                    </a:lnTo>
                    <a:lnTo>
                      <a:pt x="112711" y="8340"/>
                    </a:lnTo>
                    <a:lnTo>
                      <a:pt x="112442" y="3767"/>
                    </a:lnTo>
                    <a:lnTo>
                      <a:pt x="112308" y="3229"/>
                    </a:lnTo>
                    <a:lnTo>
                      <a:pt x="112308" y="2422"/>
                    </a:lnTo>
                    <a:lnTo>
                      <a:pt x="112173" y="1615"/>
                    </a:lnTo>
                    <a:lnTo>
                      <a:pt x="111770" y="942"/>
                    </a:lnTo>
                    <a:lnTo>
                      <a:pt x="111232" y="539"/>
                    </a:lnTo>
                    <a:lnTo>
                      <a:pt x="110559" y="135"/>
                    </a:lnTo>
                    <a:lnTo>
                      <a:pt x="109887" y="1"/>
                    </a:ln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84" name="Google Shape;584;p5"/>
              <p:cNvSpPr/>
              <p:nvPr/>
            </p:nvSpPr>
            <p:spPr>
              <a:xfrm>
                <a:off x="2140500" y="3129850"/>
                <a:ext cx="1408900" cy="685975"/>
              </a:xfrm>
              <a:custGeom>
                <a:avLst/>
                <a:gdLst/>
                <a:ahLst/>
                <a:cxnLst/>
                <a:rect l="l" t="t" r="r" b="b"/>
                <a:pathLst>
                  <a:path w="56356" h="27439" extrusionOk="0">
                    <a:moveTo>
                      <a:pt x="30128" y="0"/>
                    </a:moveTo>
                    <a:lnTo>
                      <a:pt x="135" y="9281"/>
                    </a:lnTo>
                    <a:lnTo>
                      <a:pt x="1" y="10491"/>
                    </a:lnTo>
                    <a:lnTo>
                      <a:pt x="1" y="11567"/>
                    </a:lnTo>
                    <a:lnTo>
                      <a:pt x="270" y="12374"/>
                    </a:lnTo>
                    <a:lnTo>
                      <a:pt x="673" y="12912"/>
                    </a:lnTo>
                    <a:lnTo>
                      <a:pt x="942" y="13316"/>
                    </a:lnTo>
                    <a:lnTo>
                      <a:pt x="1346" y="13585"/>
                    </a:lnTo>
                    <a:lnTo>
                      <a:pt x="1615" y="13719"/>
                    </a:lnTo>
                    <a:lnTo>
                      <a:pt x="3632" y="15064"/>
                    </a:lnTo>
                    <a:lnTo>
                      <a:pt x="8609" y="18427"/>
                    </a:lnTo>
                    <a:lnTo>
                      <a:pt x="14661" y="22327"/>
                    </a:lnTo>
                    <a:lnTo>
                      <a:pt x="17620" y="24076"/>
                    </a:lnTo>
                    <a:lnTo>
                      <a:pt x="20176" y="25421"/>
                    </a:lnTo>
                    <a:lnTo>
                      <a:pt x="22462" y="26362"/>
                    </a:lnTo>
                    <a:lnTo>
                      <a:pt x="24345" y="27035"/>
                    </a:lnTo>
                    <a:lnTo>
                      <a:pt x="26094" y="27304"/>
                    </a:lnTo>
                    <a:lnTo>
                      <a:pt x="27438" y="27438"/>
                    </a:lnTo>
                    <a:lnTo>
                      <a:pt x="28514" y="27304"/>
                    </a:lnTo>
                    <a:lnTo>
                      <a:pt x="29187" y="27169"/>
                    </a:lnTo>
                    <a:lnTo>
                      <a:pt x="29859" y="27035"/>
                    </a:lnTo>
                    <a:lnTo>
                      <a:pt x="41157" y="22327"/>
                    </a:lnTo>
                    <a:lnTo>
                      <a:pt x="49631" y="18561"/>
                    </a:lnTo>
                    <a:lnTo>
                      <a:pt x="52859" y="17082"/>
                    </a:lnTo>
                    <a:lnTo>
                      <a:pt x="55011" y="16006"/>
                    </a:lnTo>
                    <a:lnTo>
                      <a:pt x="55549" y="15737"/>
                    </a:lnTo>
                    <a:lnTo>
                      <a:pt x="55952" y="15333"/>
                    </a:lnTo>
                    <a:lnTo>
                      <a:pt x="56221" y="14930"/>
                    </a:lnTo>
                    <a:lnTo>
                      <a:pt x="56356" y="14661"/>
                    </a:lnTo>
                    <a:lnTo>
                      <a:pt x="56356" y="14392"/>
                    </a:lnTo>
                    <a:lnTo>
                      <a:pt x="56221" y="14123"/>
                    </a:lnTo>
                    <a:lnTo>
                      <a:pt x="55952" y="13585"/>
                    </a:lnTo>
                    <a:lnTo>
                      <a:pt x="55414" y="13181"/>
                    </a:lnTo>
                    <a:lnTo>
                      <a:pt x="54876" y="12778"/>
                    </a:lnTo>
                    <a:lnTo>
                      <a:pt x="54204" y="12509"/>
                    </a:lnTo>
                    <a:lnTo>
                      <a:pt x="33222" y="4708"/>
                    </a:lnTo>
                    <a:lnTo>
                      <a:pt x="32280" y="4170"/>
                    </a:lnTo>
                    <a:lnTo>
                      <a:pt x="31608" y="3497"/>
                    </a:lnTo>
                    <a:lnTo>
                      <a:pt x="31070" y="2690"/>
                    </a:lnTo>
                    <a:lnTo>
                      <a:pt x="30666" y="1883"/>
                    </a:lnTo>
                    <a:lnTo>
                      <a:pt x="30263" y="673"/>
                    </a:lnTo>
                    <a:lnTo>
                      <a:pt x="30128" y="0"/>
                    </a:lnTo>
                    <a:close/>
                  </a:path>
                </a:pathLst>
              </a:custGeom>
              <a:solidFill>
                <a:srgbClr val="CFE2F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85" name="Google Shape;585;p5"/>
              <p:cNvSpPr/>
              <p:nvPr/>
            </p:nvSpPr>
            <p:spPr>
              <a:xfrm>
                <a:off x="2167400" y="2218625"/>
                <a:ext cx="369900" cy="312725"/>
              </a:xfrm>
              <a:custGeom>
                <a:avLst/>
                <a:gdLst/>
                <a:ahLst/>
                <a:cxnLst/>
                <a:rect l="l" t="t" r="r" b="b"/>
                <a:pathLst>
                  <a:path w="14796" h="12509" extrusionOk="0">
                    <a:moveTo>
                      <a:pt x="10761" y="4170"/>
                    </a:moveTo>
                    <a:lnTo>
                      <a:pt x="11299" y="4304"/>
                    </a:lnTo>
                    <a:lnTo>
                      <a:pt x="11702" y="4439"/>
                    </a:lnTo>
                    <a:lnTo>
                      <a:pt x="11837" y="4573"/>
                    </a:lnTo>
                    <a:lnTo>
                      <a:pt x="11971" y="4708"/>
                    </a:lnTo>
                    <a:lnTo>
                      <a:pt x="12106" y="5246"/>
                    </a:lnTo>
                    <a:lnTo>
                      <a:pt x="11837" y="5649"/>
                    </a:lnTo>
                    <a:lnTo>
                      <a:pt x="11568" y="6053"/>
                    </a:lnTo>
                    <a:lnTo>
                      <a:pt x="11299" y="6456"/>
                    </a:lnTo>
                    <a:lnTo>
                      <a:pt x="10761" y="6591"/>
                    </a:lnTo>
                    <a:lnTo>
                      <a:pt x="10357" y="6456"/>
                    </a:lnTo>
                    <a:lnTo>
                      <a:pt x="9954" y="6187"/>
                    </a:lnTo>
                    <a:lnTo>
                      <a:pt x="9685" y="5649"/>
                    </a:lnTo>
                    <a:lnTo>
                      <a:pt x="9685" y="5246"/>
                    </a:lnTo>
                    <a:lnTo>
                      <a:pt x="9819" y="4977"/>
                    </a:lnTo>
                    <a:lnTo>
                      <a:pt x="10223" y="4573"/>
                    </a:lnTo>
                    <a:lnTo>
                      <a:pt x="10761" y="4170"/>
                    </a:lnTo>
                    <a:close/>
                    <a:moveTo>
                      <a:pt x="6322" y="1749"/>
                    </a:moveTo>
                    <a:lnTo>
                      <a:pt x="6591" y="1883"/>
                    </a:lnTo>
                    <a:lnTo>
                      <a:pt x="6860" y="2152"/>
                    </a:lnTo>
                    <a:lnTo>
                      <a:pt x="7129" y="2690"/>
                    </a:lnTo>
                    <a:lnTo>
                      <a:pt x="7667" y="5246"/>
                    </a:lnTo>
                    <a:lnTo>
                      <a:pt x="7802" y="6860"/>
                    </a:lnTo>
                    <a:lnTo>
                      <a:pt x="7936" y="7936"/>
                    </a:lnTo>
                    <a:lnTo>
                      <a:pt x="7802" y="8608"/>
                    </a:lnTo>
                    <a:lnTo>
                      <a:pt x="7533" y="9415"/>
                    </a:lnTo>
                    <a:lnTo>
                      <a:pt x="7264" y="9819"/>
                    </a:lnTo>
                    <a:lnTo>
                      <a:pt x="6860" y="10088"/>
                    </a:lnTo>
                    <a:lnTo>
                      <a:pt x="6322" y="10357"/>
                    </a:lnTo>
                    <a:lnTo>
                      <a:pt x="5650" y="10491"/>
                    </a:lnTo>
                    <a:lnTo>
                      <a:pt x="5246" y="10357"/>
                    </a:lnTo>
                    <a:lnTo>
                      <a:pt x="4977" y="10222"/>
                    </a:lnTo>
                    <a:lnTo>
                      <a:pt x="4708" y="10088"/>
                    </a:lnTo>
                    <a:lnTo>
                      <a:pt x="4439" y="9684"/>
                    </a:lnTo>
                    <a:lnTo>
                      <a:pt x="4170" y="8877"/>
                    </a:lnTo>
                    <a:lnTo>
                      <a:pt x="3901" y="7667"/>
                    </a:lnTo>
                    <a:lnTo>
                      <a:pt x="3901" y="6591"/>
                    </a:lnTo>
                    <a:lnTo>
                      <a:pt x="3901" y="5380"/>
                    </a:lnTo>
                    <a:lnTo>
                      <a:pt x="4036" y="3632"/>
                    </a:lnTo>
                    <a:lnTo>
                      <a:pt x="4305" y="3094"/>
                    </a:lnTo>
                    <a:lnTo>
                      <a:pt x="4574" y="2556"/>
                    </a:lnTo>
                    <a:lnTo>
                      <a:pt x="4843" y="2287"/>
                    </a:lnTo>
                    <a:lnTo>
                      <a:pt x="5112" y="2018"/>
                    </a:lnTo>
                    <a:lnTo>
                      <a:pt x="5650" y="1749"/>
                    </a:lnTo>
                    <a:close/>
                    <a:moveTo>
                      <a:pt x="7533" y="0"/>
                    </a:moveTo>
                    <a:lnTo>
                      <a:pt x="3229" y="1076"/>
                    </a:lnTo>
                    <a:lnTo>
                      <a:pt x="2960" y="2421"/>
                    </a:lnTo>
                    <a:lnTo>
                      <a:pt x="2556" y="3363"/>
                    </a:lnTo>
                    <a:lnTo>
                      <a:pt x="2018" y="4304"/>
                    </a:lnTo>
                    <a:lnTo>
                      <a:pt x="1346" y="5380"/>
                    </a:lnTo>
                    <a:lnTo>
                      <a:pt x="539" y="6725"/>
                    </a:lnTo>
                    <a:lnTo>
                      <a:pt x="270" y="7532"/>
                    </a:lnTo>
                    <a:lnTo>
                      <a:pt x="1" y="8205"/>
                    </a:lnTo>
                    <a:lnTo>
                      <a:pt x="1" y="9012"/>
                    </a:lnTo>
                    <a:lnTo>
                      <a:pt x="135" y="9684"/>
                    </a:lnTo>
                    <a:lnTo>
                      <a:pt x="404" y="10357"/>
                    </a:lnTo>
                    <a:lnTo>
                      <a:pt x="673" y="10895"/>
                    </a:lnTo>
                    <a:lnTo>
                      <a:pt x="1077" y="11433"/>
                    </a:lnTo>
                    <a:lnTo>
                      <a:pt x="1480" y="11836"/>
                    </a:lnTo>
                    <a:lnTo>
                      <a:pt x="2018" y="12105"/>
                    </a:lnTo>
                    <a:lnTo>
                      <a:pt x="2691" y="12374"/>
                    </a:lnTo>
                    <a:lnTo>
                      <a:pt x="3363" y="12509"/>
                    </a:lnTo>
                    <a:lnTo>
                      <a:pt x="4036" y="12509"/>
                    </a:lnTo>
                    <a:lnTo>
                      <a:pt x="5112" y="12374"/>
                    </a:lnTo>
                    <a:lnTo>
                      <a:pt x="6457" y="12240"/>
                    </a:lnTo>
                    <a:lnTo>
                      <a:pt x="9550" y="11433"/>
                    </a:lnTo>
                    <a:lnTo>
                      <a:pt x="13585" y="10491"/>
                    </a:lnTo>
                    <a:lnTo>
                      <a:pt x="14796" y="9953"/>
                    </a:lnTo>
                    <a:lnTo>
                      <a:pt x="12509" y="2287"/>
                    </a:lnTo>
                    <a:lnTo>
                      <a:pt x="12240" y="2421"/>
                    </a:lnTo>
                    <a:lnTo>
                      <a:pt x="11433" y="2690"/>
                    </a:lnTo>
                    <a:lnTo>
                      <a:pt x="11030" y="2825"/>
                    </a:lnTo>
                    <a:lnTo>
                      <a:pt x="9819" y="2825"/>
                    </a:lnTo>
                    <a:lnTo>
                      <a:pt x="9281" y="2556"/>
                    </a:lnTo>
                    <a:lnTo>
                      <a:pt x="8609" y="2287"/>
                    </a:lnTo>
                    <a:lnTo>
                      <a:pt x="8205" y="1883"/>
                    </a:lnTo>
                    <a:lnTo>
                      <a:pt x="7936" y="1480"/>
                    </a:lnTo>
                    <a:lnTo>
                      <a:pt x="7667" y="1076"/>
                    </a:lnTo>
                    <a:lnTo>
                      <a:pt x="7533" y="269"/>
                    </a:lnTo>
                    <a:lnTo>
                      <a:pt x="7533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86" name="Google Shape;586;p5"/>
              <p:cNvSpPr/>
              <p:nvPr/>
            </p:nvSpPr>
            <p:spPr>
              <a:xfrm>
                <a:off x="1259525" y="1065275"/>
                <a:ext cx="309375" cy="2363850"/>
              </a:xfrm>
              <a:custGeom>
                <a:avLst/>
                <a:gdLst/>
                <a:ahLst/>
                <a:cxnLst/>
                <a:rect l="l" t="t" r="r" b="b"/>
                <a:pathLst>
                  <a:path w="12375" h="94554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1" y="404"/>
                    </a:lnTo>
                    <a:lnTo>
                      <a:pt x="135" y="2287"/>
                    </a:lnTo>
                    <a:lnTo>
                      <a:pt x="270" y="4170"/>
                    </a:lnTo>
                    <a:lnTo>
                      <a:pt x="1077" y="11299"/>
                    </a:lnTo>
                    <a:lnTo>
                      <a:pt x="3632" y="33088"/>
                    </a:lnTo>
                    <a:lnTo>
                      <a:pt x="6860" y="58777"/>
                    </a:lnTo>
                    <a:lnTo>
                      <a:pt x="9819" y="81238"/>
                    </a:lnTo>
                    <a:lnTo>
                      <a:pt x="10626" y="87560"/>
                    </a:lnTo>
                    <a:lnTo>
                      <a:pt x="11568" y="93881"/>
                    </a:lnTo>
                    <a:lnTo>
                      <a:pt x="11568" y="94285"/>
                    </a:lnTo>
                    <a:lnTo>
                      <a:pt x="11837" y="94554"/>
                    </a:lnTo>
                    <a:lnTo>
                      <a:pt x="12106" y="94554"/>
                    </a:lnTo>
                    <a:lnTo>
                      <a:pt x="12375" y="94419"/>
                    </a:lnTo>
                    <a:lnTo>
                      <a:pt x="12375" y="94150"/>
                    </a:lnTo>
                    <a:lnTo>
                      <a:pt x="11971" y="91460"/>
                    </a:lnTo>
                    <a:lnTo>
                      <a:pt x="11568" y="88636"/>
                    </a:lnTo>
                    <a:lnTo>
                      <a:pt x="10895" y="83256"/>
                    </a:lnTo>
                    <a:lnTo>
                      <a:pt x="8071" y="61602"/>
                    </a:lnTo>
                    <a:lnTo>
                      <a:pt x="4843" y="35912"/>
                    </a:lnTo>
                    <a:lnTo>
                      <a:pt x="2153" y="13451"/>
                    </a:lnTo>
                    <a:lnTo>
                      <a:pt x="1346" y="7129"/>
                    </a:lnTo>
                    <a:lnTo>
                      <a:pt x="1077" y="4036"/>
                    </a:lnTo>
                    <a:lnTo>
                      <a:pt x="808" y="942"/>
                    </a:lnTo>
                    <a:lnTo>
                      <a:pt x="808" y="404"/>
                    </a:lnTo>
                    <a:lnTo>
                      <a:pt x="673" y="135"/>
                    </a:lnTo>
                    <a:lnTo>
                      <a:pt x="404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87" name="Google Shape;587;p5"/>
              <p:cNvSpPr/>
              <p:nvPr/>
            </p:nvSpPr>
            <p:spPr>
              <a:xfrm>
                <a:off x="1431025" y="1098900"/>
                <a:ext cx="235400" cy="1920000"/>
              </a:xfrm>
              <a:custGeom>
                <a:avLst/>
                <a:gdLst/>
                <a:ahLst/>
                <a:cxnLst/>
                <a:rect l="l" t="t" r="r" b="b"/>
                <a:pathLst>
                  <a:path w="9416" h="76800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0" y="404"/>
                    </a:lnTo>
                    <a:lnTo>
                      <a:pt x="135" y="2691"/>
                    </a:lnTo>
                    <a:lnTo>
                      <a:pt x="269" y="4977"/>
                    </a:lnTo>
                    <a:lnTo>
                      <a:pt x="807" y="9550"/>
                    </a:lnTo>
                    <a:lnTo>
                      <a:pt x="2690" y="27035"/>
                    </a:lnTo>
                    <a:lnTo>
                      <a:pt x="4977" y="47614"/>
                    </a:lnTo>
                    <a:lnTo>
                      <a:pt x="7129" y="65502"/>
                    </a:lnTo>
                    <a:lnTo>
                      <a:pt x="7801" y="70748"/>
                    </a:lnTo>
                    <a:lnTo>
                      <a:pt x="8608" y="75993"/>
                    </a:lnTo>
                    <a:lnTo>
                      <a:pt x="8608" y="76531"/>
                    </a:lnTo>
                    <a:lnTo>
                      <a:pt x="8877" y="76665"/>
                    </a:lnTo>
                    <a:lnTo>
                      <a:pt x="9146" y="76800"/>
                    </a:lnTo>
                    <a:lnTo>
                      <a:pt x="9415" y="76531"/>
                    </a:lnTo>
                    <a:lnTo>
                      <a:pt x="9415" y="76262"/>
                    </a:lnTo>
                    <a:lnTo>
                      <a:pt x="8743" y="71689"/>
                    </a:lnTo>
                    <a:lnTo>
                      <a:pt x="8205" y="67116"/>
                    </a:lnTo>
                    <a:lnTo>
                      <a:pt x="6053" y="49766"/>
                    </a:lnTo>
                    <a:lnTo>
                      <a:pt x="3766" y="29456"/>
                    </a:lnTo>
                    <a:lnTo>
                      <a:pt x="1749" y="11299"/>
                    </a:lnTo>
                    <a:lnTo>
                      <a:pt x="1211" y="6188"/>
                    </a:lnTo>
                    <a:lnTo>
                      <a:pt x="807" y="942"/>
                    </a:lnTo>
                    <a:lnTo>
                      <a:pt x="807" y="404"/>
                    </a:lnTo>
                    <a:lnTo>
                      <a:pt x="673" y="135"/>
                    </a:lnTo>
                    <a:lnTo>
                      <a:pt x="404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88" name="Google Shape;588;p5"/>
              <p:cNvSpPr/>
              <p:nvPr/>
            </p:nvSpPr>
            <p:spPr>
              <a:xfrm>
                <a:off x="3936075" y="860175"/>
                <a:ext cx="147975" cy="1543400"/>
              </a:xfrm>
              <a:custGeom>
                <a:avLst/>
                <a:gdLst/>
                <a:ahLst/>
                <a:cxnLst/>
                <a:rect l="l" t="t" r="r" b="b"/>
                <a:pathLst>
                  <a:path w="5919" h="61736" extrusionOk="0">
                    <a:moveTo>
                      <a:pt x="404" y="0"/>
                    </a:moveTo>
                    <a:lnTo>
                      <a:pt x="135" y="135"/>
                    </a:lnTo>
                    <a:lnTo>
                      <a:pt x="0" y="404"/>
                    </a:lnTo>
                    <a:lnTo>
                      <a:pt x="269" y="4304"/>
                    </a:lnTo>
                    <a:lnTo>
                      <a:pt x="538" y="8070"/>
                    </a:lnTo>
                    <a:lnTo>
                      <a:pt x="1614" y="21924"/>
                    </a:lnTo>
                    <a:lnTo>
                      <a:pt x="3094" y="37795"/>
                    </a:lnTo>
                    <a:lnTo>
                      <a:pt x="4304" y="52186"/>
                    </a:lnTo>
                    <a:lnTo>
                      <a:pt x="5111" y="60929"/>
                    </a:lnTo>
                    <a:lnTo>
                      <a:pt x="5111" y="61332"/>
                    </a:lnTo>
                    <a:lnTo>
                      <a:pt x="5380" y="61601"/>
                    </a:lnTo>
                    <a:lnTo>
                      <a:pt x="5649" y="61736"/>
                    </a:lnTo>
                    <a:lnTo>
                      <a:pt x="5918" y="61601"/>
                    </a:lnTo>
                    <a:lnTo>
                      <a:pt x="5918" y="61332"/>
                    </a:lnTo>
                    <a:lnTo>
                      <a:pt x="5246" y="53666"/>
                    </a:lnTo>
                    <a:lnTo>
                      <a:pt x="4035" y="39812"/>
                    </a:lnTo>
                    <a:lnTo>
                      <a:pt x="2690" y="23807"/>
                    </a:lnTo>
                    <a:lnTo>
                      <a:pt x="1480" y="9550"/>
                    </a:lnTo>
                    <a:lnTo>
                      <a:pt x="1076" y="5246"/>
                    </a:lnTo>
                    <a:lnTo>
                      <a:pt x="807" y="942"/>
                    </a:lnTo>
                    <a:lnTo>
                      <a:pt x="807" y="404"/>
                    </a:lnTo>
                    <a:lnTo>
                      <a:pt x="673" y="135"/>
                    </a:lnTo>
                    <a:lnTo>
                      <a:pt x="404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89" name="Google Shape;589;p5"/>
              <p:cNvSpPr/>
              <p:nvPr/>
            </p:nvSpPr>
            <p:spPr>
              <a:xfrm>
                <a:off x="4067200" y="813100"/>
                <a:ext cx="158075" cy="1832575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73303" extrusionOk="0">
                    <a:moveTo>
                      <a:pt x="135" y="0"/>
                    </a:moveTo>
                    <a:lnTo>
                      <a:pt x="1" y="404"/>
                    </a:lnTo>
                    <a:lnTo>
                      <a:pt x="270" y="4708"/>
                    </a:lnTo>
                    <a:lnTo>
                      <a:pt x="539" y="9146"/>
                    </a:lnTo>
                    <a:lnTo>
                      <a:pt x="1884" y="25824"/>
                    </a:lnTo>
                    <a:lnTo>
                      <a:pt x="3498" y="45192"/>
                    </a:lnTo>
                    <a:lnTo>
                      <a:pt x="4843" y="62408"/>
                    </a:lnTo>
                    <a:lnTo>
                      <a:pt x="5246" y="67385"/>
                    </a:lnTo>
                    <a:lnTo>
                      <a:pt x="5515" y="72361"/>
                    </a:lnTo>
                    <a:lnTo>
                      <a:pt x="5515" y="72899"/>
                    </a:lnTo>
                    <a:lnTo>
                      <a:pt x="5650" y="73168"/>
                    </a:lnTo>
                    <a:lnTo>
                      <a:pt x="5919" y="73303"/>
                    </a:lnTo>
                    <a:lnTo>
                      <a:pt x="6188" y="73168"/>
                    </a:lnTo>
                    <a:lnTo>
                      <a:pt x="6322" y="72899"/>
                    </a:lnTo>
                    <a:lnTo>
                      <a:pt x="6322" y="70747"/>
                    </a:lnTo>
                    <a:lnTo>
                      <a:pt x="6188" y="68461"/>
                    </a:lnTo>
                    <a:lnTo>
                      <a:pt x="5784" y="64157"/>
                    </a:lnTo>
                    <a:lnTo>
                      <a:pt x="4439" y="47479"/>
                    </a:lnTo>
                    <a:lnTo>
                      <a:pt x="2825" y="28111"/>
                    </a:lnTo>
                    <a:lnTo>
                      <a:pt x="1480" y="10895"/>
                    </a:lnTo>
                    <a:lnTo>
                      <a:pt x="1077" y="5918"/>
                    </a:lnTo>
                    <a:lnTo>
                      <a:pt x="808" y="807"/>
                    </a:lnTo>
                    <a:lnTo>
                      <a:pt x="808" y="404"/>
                    </a:lnTo>
                    <a:lnTo>
                      <a:pt x="673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90" name="Google Shape;590;p5"/>
              <p:cNvSpPr/>
              <p:nvPr/>
            </p:nvSpPr>
            <p:spPr>
              <a:xfrm>
                <a:off x="1380575" y="715575"/>
                <a:ext cx="2602600" cy="235400"/>
              </a:xfrm>
              <a:custGeom>
                <a:avLst/>
                <a:gdLst/>
                <a:ahLst/>
                <a:cxnLst/>
                <a:rect l="l" t="t" r="r" b="b"/>
                <a:pathLst>
                  <a:path w="104104" h="9416" extrusionOk="0">
                    <a:moveTo>
                      <a:pt x="103700" y="1"/>
                    </a:moveTo>
                    <a:lnTo>
                      <a:pt x="102086" y="135"/>
                    </a:lnTo>
                    <a:lnTo>
                      <a:pt x="100472" y="270"/>
                    </a:lnTo>
                    <a:lnTo>
                      <a:pt x="92805" y="808"/>
                    </a:lnTo>
                    <a:lnTo>
                      <a:pt x="81642" y="1749"/>
                    </a:lnTo>
                    <a:lnTo>
                      <a:pt x="68326" y="2825"/>
                    </a:lnTo>
                    <a:lnTo>
                      <a:pt x="53801" y="4036"/>
                    </a:lnTo>
                    <a:lnTo>
                      <a:pt x="39140" y="5246"/>
                    </a:lnTo>
                    <a:lnTo>
                      <a:pt x="25287" y="6457"/>
                    </a:lnTo>
                    <a:lnTo>
                      <a:pt x="13720" y="7398"/>
                    </a:lnTo>
                    <a:lnTo>
                      <a:pt x="4977" y="8205"/>
                    </a:lnTo>
                    <a:lnTo>
                      <a:pt x="673" y="8609"/>
                    </a:lnTo>
                    <a:lnTo>
                      <a:pt x="270" y="8609"/>
                    </a:lnTo>
                    <a:lnTo>
                      <a:pt x="1" y="8743"/>
                    </a:lnTo>
                    <a:lnTo>
                      <a:pt x="1" y="9012"/>
                    </a:lnTo>
                    <a:lnTo>
                      <a:pt x="1" y="9281"/>
                    </a:lnTo>
                    <a:lnTo>
                      <a:pt x="270" y="9416"/>
                    </a:lnTo>
                    <a:lnTo>
                      <a:pt x="3498" y="9147"/>
                    </a:lnTo>
                    <a:lnTo>
                      <a:pt x="11164" y="8474"/>
                    </a:lnTo>
                    <a:lnTo>
                      <a:pt x="22328" y="7533"/>
                    </a:lnTo>
                    <a:lnTo>
                      <a:pt x="35643" y="6457"/>
                    </a:lnTo>
                    <a:lnTo>
                      <a:pt x="50169" y="5246"/>
                    </a:lnTo>
                    <a:lnTo>
                      <a:pt x="64829" y="3901"/>
                    </a:lnTo>
                    <a:lnTo>
                      <a:pt x="78683" y="2825"/>
                    </a:lnTo>
                    <a:lnTo>
                      <a:pt x="90384" y="1884"/>
                    </a:lnTo>
                    <a:lnTo>
                      <a:pt x="98992" y="1211"/>
                    </a:lnTo>
                    <a:lnTo>
                      <a:pt x="103296" y="808"/>
                    </a:lnTo>
                    <a:lnTo>
                      <a:pt x="103700" y="808"/>
                    </a:lnTo>
                    <a:lnTo>
                      <a:pt x="103969" y="673"/>
                    </a:lnTo>
                    <a:lnTo>
                      <a:pt x="104103" y="404"/>
                    </a:lnTo>
                    <a:lnTo>
                      <a:pt x="103969" y="135"/>
                    </a:lnTo>
                    <a:lnTo>
                      <a:pt x="103700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91" name="Google Shape;591;p5"/>
              <p:cNvSpPr/>
              <p:nvPr/>
            </p:nvSpPr>
            <p:spPr>
              <a:xfrm>
                <a:off x="1427650" y="860175"/>
                <a:ext cx="2531975" cy="258925"/>
              </a:xfrm>
              <a:custGeom>
                <a:avLst/>
                <a:gdLst/>
                <a:ahLst/>
                <a:cxnLst/>
                <a:rect l="l" t="t" r="r" b="b"/>
                <a:pathLst>
                  <a:path w="101279" h="10357" extrusionOk="0">
                    <a:moveTo>
                      <a:pt x="100875" y="0"/>
                    </a:moveTo>
                    <a:lnTo>
                      <a:pt x="99261" y="135"/>
                    </a:lnTo>
                    <a:lnTo>
                      <a:pt x="97782" y="269"/>
                    </a:lnTo>
                    <a:lnTo>
                      <a:pt x="90250" y="942"/>
                    </a:lnTo>
                    <a:lnTo>
                      <a:pt x="79490" y="1883"/>
                    </a:lnTo>
                    <a:lnTo>
                      <a:pt x="66578" y="3228"/>
                    </a:lnTo>
                    <a:lnTo>
                      <a:pt x="52456" y="4573"/>
                    </a:lnTo>
                    <a:lnTo>
                      <a:pt x="38064" y="5918"/>
                    </a:lnTo>
                    <a:lnTo>
                      <a:pt x="24749" y="7129"/>
                    </a:lnTo>
                    <a:lnTo>
                      <a:pt x="13316" y="8339"/>
                    </a:lnTo>
                    <a:lnTo>
                      <a:pt x="4977" y="9146"/>
                    </a:lnTo>
                    <a:lnTo>
                      <a:pt x="673" y="9550"/>
                    </a:lnTo>
                    <a:lnTo>
                      <a:pt x="404" y="9550"/>
                    </a:lnTo>
                    <a:lnTo>
                      <a:pt x="135" y="9684"/>
                    </a:lnTo>
                    <a:lnTo>
                      <a:pt x="1" y="9953"/>
                    </a:lnTo>
                    <a:lnTo>
                      <a:pt x="135" y="10222"/>
                    </a:lnTo>
                    <a:lnTo>
                      <a:pt x="404" y="10357"/>
                    </a:lnTo>
                    <a:lnTo>
                      <a:pt x="3498" y="10088"/>
                    </a:lnTo>
                    <a:lnTo>
                      <a:pt x="11030" y="9281"/>
                    </a:lnTo>
                    <a:lnTo>
                      <a:pt x="21655" y="8205"/>
                    </a:lnTo>
                    <a:lnTo>
                      <a:pt x="34702" y="6994"/>
                    </a:lnTo>
                    <a:lnTo>
                      <a:pt x="48824" y="5649"/>
                    </a:lnTo>
                    <a:lnTo>
                      <a:pt x="63215" y="4304"/>
                    </a:lnTo>
                    <a:lnTo>
                      <a:pt x="76531" y="2959"/>
                    </a:lnTo>
                    <a:lnTo>
                      <a:pt x="87963" y="2018"/>
                    </a:lnTo>
                    <a:lnTo>
                      <a:pt x="96302" y="1211"/>
                    </a:lnTo>
                    <a:lnTo>
                      <a:pt x="100606" y="807"/>
                    </a:lnTo>
                    <a:lnTo>
                      <a:pt x="100875" y="807"/>
                    </a:lnTo>
                    <a:lnTo>
                      <a:pt x="101144" y="673"/>
                    </a:lnTo>
                    <a:lnTo>
                      <a:pt x="101279" y="404"/>
                    </a:lnTo>
                    <a:lnTo>
                      <a:pt x="101144" y="135"/>
                    </a:lnTo>
                    <a:lnTo>
                      <a:pt x="100875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92" name="Google Shape;592;p5"/>
              <p:cNvSpPr/>
              <p:nvPr/>
            </p:nvSpPr>
            <p:spPr>
              <a:xfrm>
                <a:off x="1649575" y="2390100"/>
                <a:ext cx="2441200" cy="632175"/>
              </a:xfrm>
              <a:custGeom>
                <a:avLst/>
                <a:gdLst/>
                <a:ahLst/>
                <a:cxnLst/>
                <a:rect l="l" t="t" r="r" b="b"/>
                <a:pathLst>
                  <a:path w="97648" h="25287" extrusionOk="0">
                    <a:moveTo>
                      <a:pt x="97244" y="1"/>
                    </a:moveTo>
                    <a:lnTo>
                      <a:pt x="96571" y="135"/>
                    </a:lnTo>
                    <a:lnTo>
                      <a:pt x="95764" y="270"/>
                    </a:lnTo>
                    <a:lnTo>
                      <a:pt x="94150" y="673"/>
                    </a:lnTo>
                    <a:lnTo>
                      <a:pt x="87022" y="2422"/>
                    </a:lnTo>
                    <a:lnTo>
                      <a:pt x="76665" y="4977"/>
                    </a:lnTo>
                    <a:lnTo>
                      <a:pt x="64157" y="8205"/>
                    </a:lnTo>
                    <a:lnTo>
                      <a:pt x="50572" y="11702"/>
                    </a:lnTo>
                    <a:lnTo>
                      <a:pt x="36854" y="15199"/>
                    </a:lnTo>
                    <a:lnTo>
                      <a:pt x="23942" y="18562"/>
                    </a:lnTo>
                    <a:lnTo>
                      <a:pt x="12913" y="21251"/>
                    </a:lnTo>
                    <a:lnTo>
                      <a:pt x="4843" y="23403"/>
                    </a:lnTo>
                    <a:lnTo>
                      <a:pt x="673" y="24345"/>
                    </a:lnTo>
                    <a:lnTo>
                      <a:pt x="404" y="24479"/>
                    </a:lnTo>
                    <a:lnTo>
                      <a:pt x="135" y="24614"/>
                    </a:lnTo>
                    <a:lnTo>
                      <a:pt x="1" y="24883"/>
                    </a:lnTo>
                    <a:lnTo>
                      <a:pt x="135" y="25152"/>
                    </a:lnTo>
                    <a:lnTo>
                      <a:pt x="404" y="25286"/>
                    </a:lnTo>
                    <a:lnTo>
                      <a:pt x="2018" y="24883"/>
                    </a:lnTo>
                    <a:lnTo>
                      <a:pt x="3498" y="24479"/>
                    </a:lnTo>
                    <a:lnTo>
                      <a:pt x="10761" y="22731"/>
                    </a:lnTo>
                    <a:lnTo>
                      <a:pt x="20983" y="20041"/>
                    </a:lnTo>
                    <a:lnTo>
                      <a:pt x="33491" y="16948"/>
                    </a:lnTo>
                    <a:lnTo>
                      <a:pt x="47210" y="13451"/>
                    </a:lnTo>
                    <a:lnTo>
                      <a:pt x="60929" y="9819"/>
                    </a:lnTo>
                    <a:lnTo>
                      <a:pt x="73706" y="6591"/>
                    </a:lnTo>
                    <a:lnTo>
                      <a:pt x="84735" y="3767"/>
                    </a:lnTo>
                    <a:lnTo>
                      <a:pt x="92940" y="1884"/>
                    </a:lnTo>
                    <a:lnTo>
                      <a:pt x="97109" y="808"/>
                    </a:lnTo>
                    <a:lnTo>
                      <a:pt x="97244" y="808"/>
                    </a:lnTo>
                    <a:lnTo>
                      <a:pt x="97647" y="673"/>
                    </a:lnTo>
                    <a:lnTo>
                      <a:pt x="97647" y="404"/>
                    </a:lnTo>
                    <a:lnTo>
                      <a:pt x="97647" y="135"/>
                    </a:lnTo>
                    <a:lnTo>
                      <a:pt x="97244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93" name="Google Shape;593;p5"/>
              <p:cNvSpPr/>
              <p:nvPr/>
            </p:nvSpPr>
            <p:spPr>
              <a:xfrm>
                <a:off x="1710100" y="2746525"/>
                <a:ext cx="2417650" cy="749850"/>
              </a:xfrm>
              <a:custGeom>
                <a:avLst/>
                <a:gdLst/>
                <a:ahLst/>
                <a:cxnLst/>
                <a:rect l="l" t="t" r="r" b="b"/>
                <a:pathLst>
                  <a:path w="96706" h="29994" extrusionOk="0">
                    <a:moveTo>
                      <a:pt x="96302" y="1"/>
                    </a:moveTo>
                    <a:lnTo>
                      <a:pt x="95764" y="135"/>
                    </a:lnTo>
                    <a:lnTo>
                      <a:pt x="95361" y="270"/>
                    </a:lnTo>
                    <a:lnTo>
                      <a:pt x="93209" y="808"/>
                    </a:lnTo>
                    <a:lnTo>
                      <a:pt x="86080" y="2960"/>
                    </a:lnTo>
                    <a:lnTo>
                      <a:pt x="75858" y="6053"/>
                    </a:lnTo>
                    <a:lnTo>
                      <a:pt x="63484" y="9819"/>
                    </a:lnTo>
                    <a:lnTo>
                      <a:pt x="50034" y="13988"/>
                    </a:lnTo>
                    <a:lnTo>
                      <a:pt x="36450" y="18158"/>
                    </a:lnTo>
                    <a:lnTo>
                      <a:pt x="23673" y="22058"/>
                    </a:lnTo>
                    <a:lnTo>
                      <a:pt x="12778" y="25421"/>
                    </a:lnTo>
                    <a:lnTo>
                      <a:pt x="4708" y="27842"/>
                    </a:lnTo>
                    <a:lnTo>
                      <a:pt x="2691" y="28514"/>
                    </a:lnTo>
                    <a:lnTo>
                      <a:pt x="539" y="29052"/>
                    </a:lnTo>
                    <a:lnTo>
                      <a:pt x="270" y="29187"/>
                    </a:lnTo>
                    <a:lnTo>
                      <a:pt x="1" y="29321"/>
                    </a:lnTo>
                    <a:lnTo>
                      <a:pt x="1" y="29590"/>
                    </a:lnTo>
                    <a:lnTo>
                      <a:pt x="1" y="29859"/>
                    </a:lnTo>
                    <a:lnTo>
                      <a:pt x="270" y="29994"/>
                    </a:lnTo>
                    <a:lnTo>
                      <a:pt x="1884" y="29590"/>
                    </a:lnTo>
                    <a:lnTo>
                      <a:pt x="3363" y="29187"/>
                    </a:lnTo>
                    <a:lnTo>
                      <a:pt x="10492" y="27035"/>
                    </a:lnTo>
                    <a:lnTo>
                      <a:pt x="20714" y="23807"/>
                    </a:lnTo>
                    <a:lnTo>
                      <a:pt x="33088" y="20041"/>
                    </a:lnTo>
                    <a:lnTo>
                      <a:pt x="46537" y="15871"/>
                    </a:lnTo>
                    <a:lnTo>
                      <a:pt x="60256" y="11702"/>
                    </a:lnTo>
                    <a:lnTo>
                      <a:pt x="73034" y="7667"/>
                    </a:lnTo>
                    <a:lnTo>
                      <a:pt x="83928" y="4439"/>
                    </a:lnTo>
                    <a:lnTo>
                      <a:pt x="91998" y="2018"/>
                    </a:lnTo>
                    <a:lnTo>
                      <a:pt x="94016" y="1346"/>
                    </a:lnTo>
                    <a:lnTo>
                      <a:pt x="96168" y="808"/>
                    </a:lnTo>
                    <a:lnTo>
                      <a:pt x="96302" y="808"/>
                    </a:lnTo>
                    <a:lnTo>
                      <a:pt x="96571" y="673"/>
                    </a:lnTo>
                    <a:lnTo>
                      <a:pt x="96706" y="404"/>
                    </a:lnTo>
                    <a:lnTo>
                      <a:pt x="96571" y="135"/>
                    </a:lnTo>
                    <a:lnTo>
                      <a:pt x="96302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94" name="Google Shape;594;p5"/>
              <p:cNvSpPr/>
              <p:nvPr/>
            </p:nvSpPr>
            <p:spPr>
              <a:xfrm>
                <a:off x="1256175" y="930775"/>
                <a:ext cx="141250" cy="164800"/>
              </a:xfrm>
              <a:custGeom>
                <a:avLst/>
                <a:gdLst/>
                <a:ahLst/>
                <a:cxnLst/>
                <a:rect l="l" t="t" r="r" b="b"/>
                <a:pathLst>
                  <a:path w="5650" h="6592" extrusionOk="0">
                    <a:moveTo>
                      <a:pt x="5246" y="1"/>
                    </a:moveTo>
                    <a:lnTo>
                      <a:pt x="4170" y="135"/>
                    </a:lnTo>
                    <a:lnTo>
                      <a:pt x="3228" y="270"/>
                    </a:lnTo>
                    <a:lnTo>
                      <a:pt x="2690" y="539"/>
                    </a:lnTo>
                    <a:lnTo>
                      <a:pt x="2152" y="808"/>
                    </a:lnTo>
                    <a:lnTo>
                      <a:pt x="1345" y="1615"/>
                    </a:lnTo>
                    <a:lnTo>
                      <a:pt x="673" y="2691"/>
                    </a:lnTo>
                    <a:lnTo>
                      <a:pt x="135" y="3901"/>
                    </a:lnTo>
                    <a:lnTo>
                      <a:pt x="0" y="5112"/>
                    </a:lnTo>
                    <a:lnTo>
                      <a:pt x="135" y="5650"/>
                    </a:lnTo>
                    <a:lnTo>
                      <a:pt x="269" y="6322"/>
                    </a:lnTo>
                    <a:lnTo>
                      <a:pt x="404" y="6591"/>
                    </a:lnTo>
                    <a:lnTo>
                      <a:pt x="673" y="6591"/>
                    </a:lnTo>
                    <a:lnTo>
                      <a:pt x="942" y="6457"/>
                    </a:lnTo>
                    <a:lnTo>
                      <a:pt x="942" y="6053"/>
                    </a:lnTo>
                    <a:lnTo>
                      <a:pt x="942" y="5650"/>
                    </a:lnTo>
                    <a:lnTo>
                      <a:pt x="807" y="5112"/>
                    </a:lnTo>
                    <a:lnTo>
                      <a:pt x="942" y="4036"/>
                    </a:lnTo>
                    <a:lnTo>
                      <a:pt x="1345" y="2960"/>
                    </a:lnTo>
                    <a:lnTo>
                      <a:pt x="2018" y="2018"/>
                    </a:lnTo>
                    <a:lnTo>
                      <a:pt x="2690" y="1480"/>
                    </a:lnTo>
                    <a:lnTo>
                      <a:pt x="3228" y="1211"/>
                    </a:lnTo>
                    <a:lnTo>
                      <a:pt x="3632" y="1077"/>
                    </a:lnTo>
                    <a:lnTo>
                      <a:pt x="5380" y="808"/>
                    </a:lnTo>
                    <a:lnTo>
                      <a:pt x="5649" y="539"/>
                    </a:lnTo>
                    <a:lnTo>
                      <a:pt x="5649" y="270"/>
                    </a:lnTo>
                    <a:lnTo>
                      <a:pt x="5515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95" name="Google Shape;595;p5"/>
              <p:cNvSpPr/>
              <p:nvPr/>
            </p:nvSpPr>
            <p:spPr>
              <a:xfrm>
                <a:off x="3969700" y="715575"/>
                <a:ext cx="117700" cy="114350"/>
              </a:xfrm>
              <a:custGeom>
                <a:avLst/>
                <a:gdLst/>
                <a:ahLst/>
                <a:cxnLst/>
                <a:rect l="l" t="t" r="r" b="b"/>
                <a:pathLst>
                  <a:path w="4708" h="4574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0" y="404"/>
                    </a:lnTo>
                    <a:lnTo>
                      <a:pt x="135" y="673"/>
                    </a:lnTo>
                    <a:lnTo>
                      <a:pt x="404" y="808"/>
                    </a:lnTo>
                    <a:lnTo>
                      <a:pt x="1345" y="808"/>
                    </a:lnTo>
                    <a:lnTo>
                      <a:pt x="2152" y="942"/>
                    </a:lnTo>
                    <a:lnTo>
                      <a:pt x="2690" y="1211"/>
                    </a:lnTo>
                    <a:lnTo>
                      <a:pt x="3228" y="1615"/>
                    </a:lnTo>
                    <a:lnTo>
                      <a:pt x="3632" y="2018"/>
                    </a:lnTo>
                    <a:lnTo>
                      <a:pt x="3766" y="2691"/>
                    </a:lnTo>
                    <a:lnTo>
                      <a:pt x="3766" y="3363"/>
                    </a:lnTo>
                    <a:lnTo>
                      <a:pt x="3901" y="4305"/>
                    </a:lnTo>
                    <a:lnTo>
                      <a:pt x="4170" y="4574"/>
                    </a:lnTo>
                    <a:lnTo>
                      <a:pt x="4439" y="4574"/>
                    </a:lnTo>
                    <a:lnTo>
                      <a:pt x="4708" y="4439"/>
                    </a:lnTo>
                    <a:lnTo>
                      <a:pt x="4708" y="4036"/>
                    </a:lnTo>
                    <a:lnTo>
                      <a:pt x="4573" y="3229"/>
                    </a:lnTo>
                    <a:lnTo>
                      <a:pt x="4573" y="2287"/>
                    </a:lnTo>
                    <a:lnTo>
                      <a:pt x="4170" y="1615"/>
                    </a:lnTo>
                    <a:lnTo>
                      <a:pt x="3766" y="942"/>
                    </a:lnTo>
                    <a:lnTo>
                      <a:pt x="3094" y="404"/>
                    </a:lnTo>
                    <a:lnTo>
                      <a:pt x="2421" y="135"/>
                    </a:lnTo>
                    <a:lnTo>
                      <a:pt x="1480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96" name="Google Shape;596;p5"/>
              <p:cNvSpPr/>
              <p:nvPr/>
            </p:nvSpPr>
            <p:spPr>
              <a:xfrm>
                <a:off x="4107550" y="2632200"/>
                <a:ext cx="121075" cy="134525"/>
              </a:xfrm>
              <a:custGeom>
                <a:avLst/>
                <a:gdLst/>
                <a:ahLst/>
                <a:cxnLst/>
                <a:rect l="l" t="t" r="r" b="b"/>
                <a:pathLst>
                  <a:path w="4843" h="5381" extrusionOk="0">
                    <a:moveTo>
                      <a:pt x="4036" y="1"/>
                    </a:moveTo>
                    <a:lnTo>
                      <a:pt x="3901" y="404"/>
                    </a:lnTo>
                    <a:lnTo>
                      <a:pt x="4036" y="1211"/>
                    </a:lnTo>
                    <a:lnTo>
                      <a:pt x="3901" y="2018"/>
                    </a:lnTo>
                    <a:lnTo>
                      <a:pt x="3632" y="2691"/>
                    </a:lnTo>
                    <a:lnTo>
                      <a:pt x="3229" y="3229"/>
                    </a:lnTo>
                    <a:lnTo>
                      <a:pt x="2556" y="3767"/>
                    </a:lnTo>
                    <a:lnTo>
                      <a:pt x="1884" y="4170"/>
                    </a:lnTo>
                    <a:lnTo>
                      <a:pt x="270" y="4574"/>
                    </a:lnTo>
                    <a:lnTo>
                      <a:pt x="135" y="4843"/>
                    </a:lnTo>
                    <a:lnTo>
                      <a:pt x="1" y="5112"/>
                    </a:lnTo>
                    <a:lnTo>
                      <a:pt x="270" y="5381"/>
                    </a:lnTo>
                    <a:lnTo>
                      <a:pt x="539" y="5381"/>
                    </a:lnTo>
                    <a:lnTo>
                      <a:pt x="1480" y="5112"/>
                    </a:lnTo>
                    <a:lnTo>
                      <a:pt x="2287" y="4843"/>
                    </a:lnTo>
                    <a:lnTo>
                      <a:pt x="3094" y="4439"/>
                    </a:lnTo>
                    <a:lnTo>
                      <a:pt x="3901" y="3767"/>
                    </a:lnTo>
                    <a:lnTo>
                      <a:pt x="4439" y="3094"/>
                    </a:lnTo>
                    <a:lnTo>
                      <a:pt x="4708" y="2287"/>
                    </a:lnTo>
                    <a:lnTo>
                      <a:pt x="4843" y="1346"/>
                    </a:lnTo>
                    <a:lnTo>
                      <a:pt x="4708" y="404"/>
                    </a:lnTo>
                    <a:lnTo>
                      <a:pt x="4574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97" name="Google Shape;597;p5"/>
              <p:cNvSpPr/>
              <p:nvPr/>
            </p:nvSpPr>
            <p:spPr>
              <a:xfrm>
                <a:off x="1548700" y="3408925"/>
                <a:ext cx="184975" cy="100900"/>
              </a:xfrm>
              <a:custGeom>
                <a:avLst/>
                <a:gdLst/>
                <a:ahLst/>
                <a:cxnLst/>
                <a:rect l="l" t="t" r="r" b="b"/>
                <a:pathLst>
                  <a:path w="7399" h="4036" extrusionOk="0">
                    <a:moveTo>
                      <a:pt x="135" y="1"/>
                    </a:moveTo>
                    <a:lnTo>
                      <a:pt x="1" y="404"/>
                    </a:lnTo>
                    <a:lnTo>
                      <a:pt x="270" y="1346"/>
                    </a:lnTo>
                    <a:lnTo>
                      <a:pt x="808" y="2287"/>
                    </a:lnTo>
                    <a:lnTo>
                      <a:pt x="1480" y="3094"/>
                    </a:lnTo>
                    <a:lnTo>
                      <a:pt x="2422" y="3632"/>
                    </a:lnTo>
                    <a:lnTo>
                      <a:pt x="2960" y="3767"/>
                    </a:lnTo>
                    <a:lnTo>
                      <a:pt x="3632" y="3901"/>
                    </a:lnTo>
                    <a:lnTo>
                      <a:pt x="4843" y="4036"/>
                    </a:lnTo>
                    <a:lnTo>
                      <a:pt x="6053" y="3901"/>
                    </a:lnTo>
                    <a:lnTo>
                      <a:pt x="7129" y="3498"/>
                    </a:lnTo>
                    <a:lnTo>
                      <a:pt x="7264" y="3363"/>
                    </a:lnTo>
                    <a:lnTo>
                      <a:pt x="7398" y="3229"/>
                    </a:lnTo>
                    <a:lnTo>
                      <a:pt x="7264" y="2960"/>
                    </a:lnTo>
                    <a:lnTo>
                      <a:pt x="6995" y="2691"/>
                    </a:lnTo>
                    <a:lnTo>
                      <a:pt x="6726" y="2825"/>
                    </a:lnTo>
                    <a:lnTo>
                      <a:pt x="5784" y="3094"/>
                    </a:lnTo>
                    <a:lnTo>
                      <a:pt x="4843" y="3229"/>
                    </a:lnTo>
                    <a:lnTo>
                      <a:pt x="3767" y="3229"/>
                    </a:lnTo>
                    <a:lnTo>
                      <a:pt x="2825" y="2960"/>
                    </a:lnTo>
                    <a:lnTo>
                      <a:pt x="2018" y="2422"/>
                    </a:lnTo>
                    <a:lnTo>
                      <a:pt x="1480" y="1884"/>
                    </a:lnTo>
                    <a:lnTo>
                      <a:pt x="1077" y="1211"/>
                    </a:lnTo>
                    <a:lnTo>
                      <a:pt x="808" y="404"/>
                    </a:lnTo>
                    <a:lnTo>
                      <a:pt x="673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98" name="Google Shape;598;p5"/>
              <p:cNvSpPr/>
              <p:nvPr/>
            </p:nvSpPr>
            <p:spPr>
              <a:xfrm>
                <a:off x="2137150" y="3355125"/>
                <a:ext cx="541375" cy="423700"/>
              </a:xfrm>
              <a:custGeom>
                <a:avLst/>
                <a:gdLst/>
                <a:ahLst/>
                <a:cxnLst/>
                <a:rect l="l" t="t" r="r" b="b"/>
                <a:pathLst>
                  <a:path w="21655" h="16948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0" y="404"/>
                    </a:lnTo>
                    <a:lnTo>
                      <a:pt x="135" y="2018"/>
                    </a:lnTo>
                    <a:lnTo>
                      <a:pt x="269" y="2825"/>
                    </a:lnTo>
                    <a:lnTo>
                      <a:pt x="538" y="3498"/>
                    </a:lnTo>
                    <a:lnTo>
                      <a:pt x="942" y="4305"/>
                    </a:lnTo>
                    <a:lnTo>
                      <a:pt x="1345" y="4977"/>
                    </a:lnTo>
                    <a:lnTo>
                      <a:pt x="2018" y="5515"/>
                    </a:lnTo>
                    <a:lnTo>
                      <a:pt x="2690" y="5919"/>
                    </a:lnTo>
                    <a:lnTo>
                      <a:pt x="8743" y="9819"/>
                    </a:lnTo>
                    <a:lnTo>
                      <a:pt x="14795" y="13451"/>
                    </a:lnTo>
                    <a:lnTo>
                      <a:pt x="20982" y="16813"/>
                    </a:lnTo>
                    <a:lnTo>
                      <a:pt x="21386" y="16948"/>
                    </a:lnTo>
                    <a:lnTo>
                      <a:pt x="21520" y="16679"/>
                    </a:lnTo>
                    <a:lnTo>
                      <a:pt x="21655" y="16410"/>
                    </a:lnTo>
                    <a:lnTo>
                      <a:pt x="21386" y="16141"/>
                    </a:lnTo>
                    <a:lnTo>
                      <a:pt x="15602" y="13047"/>
                    </a:lnTo>
                    <a:lnTo>
                      <a:pt x="9953" y="9550"/>
                    </a:lnTo>
                    <a:lnTo>
                      <a:pt x="4304" y="6053"/>
                    </a:lnTo>
                    <a:lnTo>
                      <a:pt x="2825" y="4977"/>
                    </a:lnTo>
                    <a:lnTo>
                      <a:pt x="2018" y="4439"/>
                    </a:lnTo>
                    <a:lnTo>
                      <a:pt x="1480" y="3767"/>
                    </a:lnTo>
                    <a:lnTo>
                      <a:pt x="1076" y="2960"/>
                    </a:lnTo>
                    <a:lnTo>
                      <a:pt x="942" y="2153"/>
                    </a:lnTo>
                    <a:lnTo>
                      <a:pt x="807" y="404"/>
                    </a:lnTo>
                    <a:lnTo>
                      <a:pt x="673" y="135"/>
                    </a:lnTo>
                    <a:lnTo>
                      <a:pt x="404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599" name="Google Shape;599;p5"/>
              <p:cNvSpPr/>
              <p:nvPr/>
            </p:nvSpPr>
            <p:spPr>
              <a:xfrm>
                <a:off x="2880250" y="3126475"/>
                <a:ext cx="598550" cy="322825"/>
              </a:xfrm>
              <a:custGeom>
                <a:avLst/>
                <a:gdLst/>
                <a:ahLst/>
                <a:cxnLst/>
                <a:rect l="l" t="t" r="r" b="b"/>
                <a:pathLst>
                  <a:path w="23942" h="12913" extrusionOk="0">
                    <a:moveTo>
                      <a:pt x="404" y="1"/>
                    </a:moveTo>
                    <a:lnTo>
                      <a:pt x="135" y="135"/>
                    </a:lnTo>
                    <a:lnTo>
                      <a:pt x="0" y="539"/>
                    </a:lnTo>
                    <a:lnTo>
                      <a:pt x="538" y="2018"/>
                    </a:lnTo>
                    <a:lnTo>
                      <a:pt x="807" y="2825"/>
                    </a:lnTo>
                    <a:lnTo>
                      <a:pt x="1211" y="3498"/>
                    </a:lnTo>
                    <a:lnTo>
                      <a:pt x="1614" y="4036"/>
                    </a:lnTo>
                    <a:lnTo>
                      <a:pt x="2287" y="4574"/>
                    </a:lnTo>
                    <a:lnTo>
                      <a:pt x="2959" y="4977"/>
                    </a:lnTo>
                    <a:lnTo>
                      <a:pt x="3632" y="5381"/>
                    </a:lnTo>
                    <a:lnTo>
                      <a:pt x="10357" y="8071"/>
                    </a:lnTo>
                    <a:lnTo>
                      <a:pt x="16813" y="10626"/>
                    </a:lnTo>
                    <a:lnTo>
                      <a:pt x="20175" y="11837"/>
                    </a:lnTo>
                    <a:lnTo>
                      <a:pt x="23538" y="12913"/>
                    </a:lnTo>
                    <a:lnTo>
                      <a:pt x="23807" y="12778"/>
                    </a:lnTo>
                    <a:lnTo>
                      <a:pt x="23941" y="12644"/>
                    </a:lnTo>
                    <a:lnTo>
                      <a:pt x="23941" y="12375"/>
                    </a:lnTo>
                    <a:lnTo>
                      <a:pt x="23672" y="12106"/>
                    </a:lnTo>
                    <a:lnTo>
                      <a:pt x="20579" y="11164"/>
                    </a:lnTo>
                    <a:lnTo>
                      <a:pt x="17485" y="10088"/>
                    </a:lnTo>
                    <a:lnTo>
                      <a:pt x="11433" y="7667"/>
                    </a:lnTo>
                    <a:lnTo>
                      <a:pt x="5246" y="5112"/>
                    </a:lnTo>
                    <a:lnTo>
                      <a:pt x="3497" y="4439"/>
                    </a:lnTo>
                    <a:lnTo>
                      <a:pt x="2690" y="3901"/>
                    </a:lnTo>
                    <a:lnTo>
                      <a:pt x="2018" y="3363"/>
                    </a:lnTo>
                    <a:lnTo>
                      <a:pt x="1614" y="2556"/>
                    </a:lnTo>
                    <a:lnTo>
                      <a:pt x="1211" y="1884"/>
                    </a:lnTo>
                    <a:lnTo>
                      <a:pt x="807" y="270"/>
                    </a:lnTo>
                    <a:lnTo>
                      <a:pt x="673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00" name="Google Shape;600;p5"/>
              <p:cNvSpPr/>
              <p:nvPr/>
            </p:nvSpPr>
            <p:spPr>
              <a:xfrm>
                <a:off x="2883600" y="3556875"/>
                <a:ext cx="558200" cy="252225"/>
              </a:xfrm>
              <a:custGeom>
                <a:avLst/>
                <a:gdLst/>
                <a:ahLst/>
                <a:cxnLst/>
                <a:rect l="l" t="t" r="r" b="b"/>
                <a:pathLst>
                  <a:path w="22328" h="10089" extrusionOk="0">
                    <a:moveTo>
                      <a:pt x="22059" y="1"/>
                    </a:moveTo>
                    <a:lnTo>
                      <a:pt x="21790" y="135"/>
                    </a:lnTo>
                    <a:lnTo>
                      <a:pt x="4170" y="7667"/>
                    </a:lnTo>
                    <a:lnTo>
                      <a:pt x="270" y="9416"/>
                    </a:lnTo>
                    <a:lnTo>
                      <a:pt x="1" y="9550"/>
                    </a:lnTo>
                    <a:lnTo>
                      <a:pt x="135" y="9954"/>
                    </a:lnTo>
                    <a:lnTo>
                      <a:pt x="270" y="10088"/>
                    </a:lnTo>
                    <a:lnTo>
                      <a:pt x="673" y="10088"/>
                    </a:lnTo>
                    <a:lnTo>
                      <a:pt x="18293" y="2422"/>
                    </a:lnTo>
                    <a:lnTo>
                      <a:pt x="22193" y="808"/>
                    </a:lnTo>
                    <a:lnTo>
                      <a:pt x="22328" y="539"/>
                    </a:lnTo>
                    <a:lnTo>
                      <a:pt x="22328" y="270"/>
                    </a:lnTo>
                    <a:lnTo>
                      <a:pt x="22059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01" name="Google Shape;601;p5"/>
              <p:cNvSpPr/>
              <p:nvPr/>
            </p:nvSpPr>
            <p:spPr>
              <a:xfrm>
                <a:off x="2658325" y="3755275"/>
                <a:ext cx="255575" cy="70625"/>
              </a:xfrm>
              <a:custGeom>
                <a:avLst/>
                <a:gdLst/>
                <a:ahLst/>
                <a:cxnLst/>
                <a:rect l="l" t="t" r="r" b="b"/>
                <a:pathLst>
                  <a:path w="10223" h="2825" extrusionOk="0">
                    <a:moveTo>
                      <a:pt x="270" y="0"/>
                    </a:moveTo>
                    <a:lnTo>
                      <a:pt x="1" y="269"/>
                    </a:lnTo>
                    <a:lnTo>
                      <a:pt x="1" y="538"/>
                    </a:lnTo>
                    <a:lnTo>
                      <a:pt x="135" y="807"/>
                    </a:lnTo>
                    <a:lnTo>
                      <a:pt x="1346" y="1480"/>
                    </a:lnTo>
                    <a:lnTo>
                      <a:pt x="2422" y="2018"/>
                    </a:lnTo>
                    <a:lnTo>
                      <a:pt x="3767" y="2421"/>
                    </a:lnTo>
                    <a:lnTo>
                      <a:pt x="4977" y="2690"/>
                    </a:lnTo>
                    <a:lnTo>
                      <a:pt x="6322" y="2825"/>
                    </a:lnTo>
                    <a:lnTo>
                      <a:pt x="7667" y="2690"/>
                    </a:lnTo>
                    <a:lnTo>
                      <a:pt x="8877" y="2421"/>
                    </a:lnTo>
                    <a:lnTo>
                      <a:pt x="9953" y="2018"/>
                    </a:lnTo>
                    <a:lnTo>
                      <a:pt x="10222" y="1749"/>
                    </a:lnTo>
                    <a:lnTo>
                      <a:pt x="10222" y="1480"/>
                    </a:lnTo>
                    <a:lnTo>
                      <a:pt x="10088" y="1211"/>
                    </a:lnTo>
                    <a:lnTo>
                      <a:pt x="9684" y="1211"/>
                    </a:lnTo>
                    <a:lnTo>
                      <a:pt x="8743" y="1614"/>
                    </a:lnTo>
                    <a:lnTo>
                      <a:pt x="7667" y="1883"/>
                    </a:lnTo>
                    <a:lnTo>
                      <a:pt x="6456" y="2018"/>
                    </a:lnTo>
                    <a:lnTo>
                      <a:pt x="5112" y="1883"/>
                    </a:lnTo>
                    <a:lnTo>
                      <a:pt x="3901" y="1614"/>
                    </a:lnTo>
                    <a:lnTo>
                      <a:pt x="2691" y="1211"/>
                    </a:lnTo>
                    <a:lnTo>
                      <a:pt x="1615" y="673"/>
                    </a:lnTo>
                    <a:lnTo>
                      <a:pt x="539" y="135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02" name="Google Shape;602;p5"/>
              <p:cNvSpPr/>
              <p:nvPr/>
            </p:nvSpPr>
            <p:spPr>
              <a:xfrm>
                <a:off x="3424975" y="3425750"/>
                <a:ext cx="124425" cy="151325"/>
              </a:xfrm>
              <a:custGeom>
                <a:avLst/>
                <a:gdLst/>
                <a:ahLst/>
                <a:cxnLst/>
                <a:rect l="l" t="t" r="r" b="b"/>
                <a:pathLst>
                  <a:path w="4977" h="6053" extrusionOk="0">
                    <a:moveTo>
                      <a:pt x="1211" y="0"/>
                    </a:moveTo>
                    <a:lnTo>
                      <a:pt x="1076" y="269"/>
                    </a:lnTo>
                    <a:lnTo>
                      <a:pt x="1076" y="538"/>
                    </a:lnTo>
                    <a:lnTo>
                      <a:pt x="1345" y="807"/>
                    </a:lnTo>
                    <a:lnTo>
                      <a:pt x="2421" y="1211"/>
                    </a:lnTo>
                    <a:lnTo>
                      <a:pt x="3632" y="1749"/>
                    </a:lnTo>
                    <a:lnTo>
                      <a:pt x="3901" y="2018"/>
                    </a:lnTo>
                    <a:lnTo>
                      <a:pt x="4170" y="2421"/>
                    </a:lnTo>
                    <a:lnTo>
                      <a:pt x="4035" y="2959"/>
                    </a:lnTo>
                    <a:lnTo>
                      <a:pt x="3901" y="3363"/>
                    </a:lnTo>
                    <a:lnTo>
                      <a:pt x="3632" y="3632"/>
                    </a:lnTo>
                    <a:lnTo>
                      <a:pt x="3228" y="3901"/>
                    </a:lnTo>
                    <a:lnTo>
                      <a:pt x="2152" y="4439"/>
                    </a:lnTo>
                    <a:lnTo>
                      <a:pt x="135" y="5246"/>
                    </a:lnTo>
                    <a:lnTo>
                      <a:pt x="0" y="5515"/>
                    </a:lnTo>
                    <a:lnTo>
                      <a:pt x="0" y="5784"/>
                    </a:lnTo>
                    <a:lnTo>
                      <a:pt x="269" y="6053"/>
                    </a:lnTo>
                    <a:lnTo>
                      <a:pt x="538" y="5918"/>
                    </a:lnTo>
                    <a:lnTo>
                      <a:pt x="2421" y="5246"/>
                    </a:lnTo>
                    <a:lnTo>
                      <a:pt x="3228" y="4708"/>
                    </a:lnTo>
                    <a:lnTo>
                      <a:pt x="4170" y="4170"/>
                    </a:lnTo>
                    <a:lnTo>
                      <a:pt x="4439" y="3901"/>
                    </a:lnTo>
                    <a:lnTo>
                      <a:pt x="4708" y="3497"/>
                    </a:lnTo>
                    <a:lnTo>
                      <a:pt x="4842" y="2959"/>
                    </a:lnTo>
                    <a:lnTo>
                      <a:pt x="4977" y="2556"/>
                    </a:lnTo>
                    <a:lnTo>
                      <a:pt x="4842" y="2018"/>
                    </a:lnTo>
                    <a:lnTo>
                      <a:pt x="4573" y="1614"/>
                    </a:lnTo>
                    <a:lnTo>
                      <a:pt x="4304" y="1345"/>
                    </a:lnTo>
                    <a:lnTo>
                      <a:pt x="3901" y="942"/>
                    </a:lnTo>
                    <a:lnTo>
                      <a:pt x="2690" y="404"/>
                    </a:lnTo>
                    <a:lnTo>
                      <a:pt x="1480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03" name="Google Shape;603;p5"/>
              <p:cNvSpPr/>
              <p:nvPr/>
            </p:nvSpPr>
            <p:spPr>
              <a:xfrm>
                <a:off x="1995925" y="1606650"/>
                <a:ext cx="164775" cy="221950"/>
              </a:xfrm>
              <a:custGeom>
                <a:avLst/>
                <a:gdLst/>
                <a:ahLst/>
                <a:cxnLst/>
                <a:rect l="l" t="t" r="r" b="b"/>
                <a:pathLst>
                  <a:path w="6591" h="8878" extrusionOk="0">
                    <a:moveTo>
                      <a:pt x="2421" y="0"/>
                    </a:moveTo>
                    <a:lnTo>
                      <a:pt x="2018" y="135"/>
                    </a:lnTo>
                    <a:lnTo>
                      <a:pt x="1614" y="269"/>
                    </a:lnTo>
                    <a:lnTo>
                      <a:pt x="1076" y="673"/>
                    </a:lnTo>
                    <a:lnTo>
                      <a:pt x="673" y="1345"/>
                    </a:lnTo>
                    <a:lnTo>
                      <a:pt x="269" y="2152"/>
                    </a:lnTo>
                    <a:lnTo>
                      <a:pt x="135" y="3094"/>
                    </a:lnTo>
                    <a:lnTo>
                      <a:pt x="0" y="4842"/>
                    </a:lnTo>
                    <a:lnTo>
                      <a:pt x="0" y="6725"/>
                    </a:lnTo>
                    <a:lnTo>
                      <a:pt x="269" y="8608"/>
                    </a:lnTo>
                    <a:lnTo>
                      <a:pt x="404" y="8877"/>
                    </a:lnTo>
                    <a:lnTo>
                      <a:pt x="673" y="8877"/>
                    </a:lnTo>
                    <a:lnTo>
                      <a:pt x="942" y="8743"/>
                    </a:lnTo>
                    <a:lnTo>
                      <a:pt x="1076" y="8474"/>
                    </a:lnTo>
                    <a:lnTo>
                      <a:pt x="807" y="6860"/>
                    </a:lnTo>
                    <a:lnTo>
                      <a:pt x="807" y="5246"/>
                    </a:lnTo>
                    <a:lnTo>
                      <a:pt x="807" y="3766"/>
                    </a:lnTo>
                    <a:lnTo>
                      <a:pt x="942" y="2959"/>
                    </a:lnTo>
                    <a:lnTo>
                      <a:pt x="1076" y="2152"/>
                    </a:lnTo>
                    <a:lnTo>
                      <a:pt x="1345" y="1614"/>
                    </a:lnTo>
                    <a:lnTo>
                      <a:pt x="1883" y="1076"/>
                    </a:lnTo>
                    <a:lnTo>
                      <a:pt x="2152" y="942"/>
                    </a:lnTo>
                    <a:lnTo>
                      <a:pt x="2556" y="942"/>
                    </a:lnTo>
                    <a:lnTo>
                      <a:pt x="3228" y="1076"/>
                    </a:lnTo>
                    <a:lnTo>
                      <a:pt x="4708" y="1614"/>
                    </a:lnTo>
                    <a:lnTo>
                      <a:pt x="6053" y="2287"/>
                    </a:lnTo>
                    <a:lnTo>
                      <a:pt x="6322" y="2287"/>
                    </a:lnTo>
                    <a:lnTo>
                      <a:pt x="6591" y="2152"/>
                    </a:lnTo>
                    <a:lnTo>
                      <a:pt x="6591" y="1883"/>
                    </a:lnTo>
                    <a:lnTo>
                      <a:pt x="6456" y="1614"/>
                    </a:lnTo>
                    <a:lnTo>
                      <a:pt x="4842" y="807"/>
                    </a:lnTo>
                    <a:lnTo>
                      <a:pt x="3094" y="269"/>
                    </a:lnTo>
                    <a:lnTo>
                      <a:pt x="2421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04" name="Google Shape;604;p5"/>
              <p:cNvSpPr/>
              <p:nvPr/>
            </p:nvSpPr>
            <p:spPr>
              <a:xfrm>
                <a:off x="1935400" y="1788225"/>
                <a:ext cx="464050" cy="474125"/>
              </a:xfrm>
              <a:custGeom>
                <a:avLst/>
                <a:gdLst/>
                <a:ahLst/>
                <a:cxnLst/>
                <a:rect l="l" t="t" r="r" b="b"/>
                <a:pathLst>
                  <a:path w="18562" h="18965" extrusionOk="0">
                    <a:moveTo>
                      <a:pt x="4035" y="0"/>
                    </a:moveTo>
                    <a:lnTo>
                      <a:pt x="3766" y="135"/>
                    </a:lnTo>
                    <a:lnTo>
                      <a:pt x="2825" y="1480"/>
                    </a:lnTo>
                    <a:lnTo>
                      <a:pt x="1883" y="2825"/>
                    </a:lnTo>
                    <a:lnTo>
                      <a:pt x="1211" y="4439"/>
                    </a:lnTo>
                    <a:lnTo>
                      <a:pt x="673" y="5918"/>
                    </a:lnTo>
                    <a:lnTo>
                      <a:pt x="269" y="7532"/>
                    </a:lnTo>
                    <a:lnTo>
                      <a:pt x="0" y="9146"/>
                    </a:lnTo>
                    <a:lnTo>
                      <a:pt x="135" y="10895"/>
                    </a:lnTo>
                    <a:lnTo>
                      <a:pt x="404" y="12509"/>
                    </a:lnTo>
                    <a:lnTo>
                      <a:pt x="807" y="13854"/>
                    </a:lnTo>
                    <a:lnTo>
                      <a:pt x="1480" y="15199"/>
                    </a:lnTo>
                    <a:lnTo>
                      <a:pt x="2421" y="16275"/>
                    </a:lnTo>
                    <a:lnTo>
                      <a:pt x="3497" y="17351"/>
                    </a:lnTo>
                    <a:lnTo>
                      <a:pt x="4170" y="17754"/>
                    </a:lnTo>
                    <a:lnTo>
                      <a:pt x="4842" y="18158"/>
                    </a:lnTo>
                    <a:lnTo>
                      <a:pt x="6322" y="18696"/>
                    </a:lnTo>
                    <a:lnTo>
                      <a:pt x="7801" y="18965"/>
                    </a:lnTo>
                    <a:lnTo>
                      <a:pt x="9415" y="18965"/>
                    </a:lnTo>
                    <a:lnTo>
                      <a:pt x="11702" y="18696"/>
                    </a:lnTo>
                    <a:lnTo>
                      <a:pt x="13854" y="18292"/>
                    </a:lnTo>
                    <a:lnTo>
                      <a:pt x="16140" y="17889"/>
                    </a:lnTo>
                    <a:lnTo>
                      <a:pt x="18292" y="17351"/>
                    </a:lnTo>
                    <a:lnTo>
                      <a:pt x="18561" y="17082"/>
                    </a:lnTo>
                    <a:lnTo>
                      <a:pt x="18561" y="16813"/>
                    </a:lnTo>
                    <a:lnTo>
                      <a:pt x="18427" y="16544"/>
                    </a:lnTo>
                    <a:lnTo>
                      <a:pt x="18158" y="16544"/>
                    </a:lnTo>
                    <a:lnTo>
                      <a:pt x="14661" y="17351"/>
                    </a:lnTo>
                    <a:lnTo>
                      <a:pt x="11029" y="18023"/>
                    </a:lnTo>
                    <a:lnTo>
                      <a:pt x="9415" y="18158"/>
                    </a:lnTo>
                    <a:lnTo>
                      <a:pt x="7801" y="18158"/>
                    </a:lnTo>
                    <a:lnTo>
                      <a:pt x="6994" y="18023"/>
                    </a:lnTo>
                    <a:lnTo>
                      <a:pt x="6187" y="17889"/>
                    </a:lnTo>
                    <a:lnTo>
                      <a:pt x="5380" y="17485"/>
                    </a:lnTo>
                    <a:lnTo>
                      <a:pt x="4708" y="17216"/>
                    </a:lnTo>
                    <a:lnTo>
                      <a:pt x="3497" y="16275"/>
                    </a:lnTo>
                    <a:lnTo>
                      <a:pt x="2556" y="15199"/>
                    </a:lnTo>
                    <a:lnTo>
                      <a:pt x="1883" y="14123"/>
                    </a:lnTo>
                    <a:lnTo>
                      <a:pt x="1345" y="12778"/>
                    </a:lnTo>
                    <a:lnTo>
                      <a:pt x="942" y="11433"/>
                    </a:lnTo>
                    <a:lnTo>
                      <a:pt x="807" y="9953"/>
                    </a:lnTo>
                    <a:lnTo>
                      <a:pt x="942" y="8608"/>
                    </a:lnTo>
                    <a:lnTo>
                      <a:pt x="1076" y="7129"/>
                    </a:lnTo>
                    <a:lnTo>
                      <a:pt x="1614" y="5380"/>
                    </a:lnTo>
                    <a:lnTo>
                      <a:pt x="2287" y="3766"/>
                    </a:lnTo>
                    <a:lnTo>
                      <a:pt x="3228" y="2152"/>
                    </a:lnTo>
                    <a:lnTo>
                      <a:pt x="4304" y="673"/>
                    </a:lnTo>
                    <a:lnTo>
                      <a:pt x="4439" y="404"/>
                    </a:lnTo>
                    <a:lnTo>
                      <a:pt x="4304" y="135"/>
                    </a:lnTo>
                    <a:lnTo>
                      <a:pt x="4035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05" name="Google Shape;605;p5"/>
              <p:cNvSpPr/>
              <p:nvPr/>
            </p:nvSpPr>
            <p:spPr>
              <a:xfrm>
                <a:off x="2486850" y="1482225"/>
                <a:ext cx="161425" cy="198425"/>
              </a:xfrm>
              <a:custGeom>
                <a:avLst/>
                <a:gdLst/>
                <a:ahLst/>
                <a:cxnLst/>
                <a:rect l="l" t="t" r="r" b="b"/>
                <a:pathLst>
                  <a:path w="6457" h="7937" extrusionOk="0">
                    <a:moveTo>
                      <a:pt x="3766" y="1"/>
                    </a:moveTo>
                    <a:lnTo>
                      <a:pt x="3363" y="135"/>
                    </a:lnTo>
                    <a:lnTo>
                      <a:pt x="2690" y="404"/>
                    </a:lnTo>
                    <a:lnTo>
                      <a:pt x="1345" y="1615"/>
                    </a:lnTo>
                    <a:lnTo>
                      <a:pt x="135" y="2825"/>
                    </a:lnTo>
                    <a:lnTo>
                      <a:pt x="0" y="3094"/>
                    </a:lnTo>
                    <a:lnTo>
                      <a:pt x="135" y="3363"/>
                    </a:lnTo>
                    <a:lnTo>
                      <a:pt x="404" y="3498"/>
                    </a:lnTo>
                    <a:lnTo>
                      <a:pt x="673" y="3363"/>
                    </a:lnTo>
                    <a:lnTo>
                      <a:pt x="1749" y="2287"/>
                    </a:lnTo>
                    <a:lnTo>
                      <a:pt x="2825" y="1346"/>
                    </a:lnTo>
                    <a:lnTo>
                      <a:pt x="3363" y="942"/>
                    </a:lnTo>
                    <a:lnTo>
                      <a:pt x="3632" y="808"/>
                    </a:lnTo>
                    <a:lnTo>
                      <a:pt x="4035" y="942"/>
                    </a:lnTo>
                    <a:lnTo>
                      <a:pt x="4439" y="1346"/>
                    </a:lnTo>
                    <a:lnTo>
                      <a:pt x="4842" y="1884"/>
                    </a:lnTo>
                    <a:lnTo>
                      <a:pt x="5246" y="3094"/>
                    </a:lnTo>
                    <a:lnTo>
                      <a:pt x="5515" y="4439"/>
                    </a:lnTo>
                    <a:lnTo>
                      <a:pt x="5649" y="6053"/>
                    </a:lnTo>
                    <a:lnTo>
                      <a:pt x="5649" y="7533"/>
                    </a:lnTo>
                    <a:lnTo>
                      <a:pt x="5784" y="7802"/>
                    </a:lnTo>
                    <a:lnTo>
                      <a:pt x="6053" y="7936"/>
                    </a:lnTo>
                    <a:lnTo>
                      <a:pt x="6456" y="7802"/>
                    </a:lnTo>
                    <a:lnTo>
                      <a:pt x="6456" y="7533"/>
                    </a:lnTo>
                    <a:lnTo>
                      <a:pt x="6456" y="5784"/>
                    </a:lnTo>
                    <a:lnTo>
                      <a:pt x="6187" y="4036"/>
                    </a:lnTo>
                    <a:lnTo>
                      <a:pt x="5918" y="2422"/>
                    </a:lnTo>
                    <a:lnTo>
                      <a:pt x="5649" y="1615"/>
                    </a:lnTo>
                    <a:lnTo>
                      <a:pt x="5246" y="942"/>
                    </a:lnTo>
                    <a:lnTo>
                      <a:pt x="4708" y="404"/>
                    </a:lnTo>
                    <a:lnTo>
                      <a:pt x="4170" y="135"/>
                    </a:lnTo>
                    <a:lnTo>
                      <a:pt x="3766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06" name="Google Shape;606;p5"/>
              <p:cNvSpPr/>
              <p:nvPr/>
            </p:nvSpPr>
            <p:spPr>
              <a:xfrm>
                <a:off x="2325450" y="1653725"/>
                <a:ext cx="423700" cy="581725"/>
              </a:xfrm>
              <a:custGeom>
                <a:avLst/>
                <a:gdLst/>
                <a:ahLst/>
                <a:cxnLst/>
                <a:rect l="l" t="t" r="r" b="b"/>
                <a:pathLst>
                  <a:path w="16948" h="23269" extrusionOk="0">
                    <a:moveTo>
                      <a:pt x="11433" y="0"/>
                    </a:moveTo>
                    <a:lnTo>
                      <a:pt x="11164" y="135"/>
                    </a:lnTo>
                    <a:lnTo>
                      <a:pt x="11164" y="404"/>
                    </a:lnTo>
                    <a:lnTo>
                      <a:pt x="11298" y="673"/>
                    </a:lnTo>
                    <a:lnTo>
                      <a:pt x="12509" y="1614"/>
                    </a:lnTo>
                    <a:lnTo>
                      <a:pt x="13585" y="2690"/>
                    </a:lnTo>
                    <a:lnTo>
                      <a:pt x="14526" y="3766"/>
                    </a:lnTo>
                    <a:lnTo>
                      <a:pt x="15199" y="5111"/>
                    </a:lnTo>
                    <a:lnTo>
                      <a:pt x="15737" y="6456"/>
                    </a:lnTo>
                    <a:lnTo>
                      <a:pt x="16006" y="7936"/>
                    </a:lnTo>
                    <a:lnTo>
                      <a:pt x="16140" y="9415"/>
                    </a:lnTo>
                    <a:lnTo>
                      <a:pt x="16006" y="10895"/>
                    </a:lnTo>
                    <a:lnTo>
                      <a:pt x="15737" y="12374"/>
                    </a:lnTo>
                    <a:lnTo>
                      <a:pt x="15199" y="13719"/>
                    </a:lnTo>
                    <a:lnTo>
                      <a:pt x="14526" y="15064"/>
                    </a:lnTo>
                    <a:lnTo>
                      <a:pt x="13719" y="16275"/>
                    </a:lnTo>
                    <a:lnTo>
                      <a:pt x="12643" y="17620"/>
                    </a:lnTo>
                    <a:lnTo>
                      <a:pt x="11433" y="18561"/>
                    </a:lnTo>
                    <a:lnTo>
                      <a:pt x="9953" y="19503"/>
                    </a:lnTo>
                    <a:lnTo>
                      <a:pt x="8339" y="20175"/>
                    </a:lnTo>
                    <a:lnTo>
                      <a:pt x="6456" y="20848"/>
                    </a:lnTo>
                    <a:lnTo>
                      <a:pt x="4439" y="21520"/>
                    </a:lnTo>
                    <a:lnTo>
                      <a:pt x="269" y="22462"/>
                    </a:lnTo>
                    <a:lnTo>
                      <a:pt x="0" y="22596"/>
                    </a:lnTo>
                    <a:lnTo>
                      <a:pt x="0" y="22865"/>
                    </a:lnTo>
                    <a:lnTo>
                      <a:pt x="135" y="23134"/>
                    </a:lnTo>
                    <a:lnTo>
                      <a:pt x="538" y="23269"/>
                    </a:lnTo>
                    <a:lnTo>
                      <a:pt x="4573" y="22193"/>
                    </a:lnTo>
                    <a:lnTo>
                      <a:pt x="6591" y="21655"/>
                    </a:lnTo>
                    <a:lnTo>
                      <a:pt x="8474" y="20982"/>
                    </a:lnTo>
                    <a:lnTo>
                      <a:pt x="10088" y="20310"/>
                    </a:lnTo>
                    <a:lnTo>
                      <a:pt x="11567" y="19368"/>
                    </a:lnTo>
                    <a:lnTo>
                      <a:pt x="12912" y="18427"/>
                    </a:lnTo>
                    <a:lnTo>
                      <a:pt x="14123" y="17082"/>
                    </a:lnTo>
                    <a:lnTo>
                      <a:pt x="15064" y="15871"/>
                    </a:lnTo>
                    <a:lnTo>
                      <a:pt x="15871" y="14392"/>
                    </a:lnTo>
                    <a:lnTo>
                      <a:pt x="16409" y="12912"/>
                    </a:lnTo>
                    <a:lnTo>
                      <a:pt x="16813" y="11433"/>
                    </a:lnTo>
                    <a:lnTo>
                      <a:pt x="16947" y="9819"/>
                    </a:lnTo>
                    <a:lnTo>
                      <a:pt x="16947" y="8339"/>
                    </a:lnTo>
                    <a:lnTo>
                      <a:pt x="16678" y="6725"/>
                    </a:lnTo>
                    <a:lnTo>
                      <a:pt x="16140" y="5246"/>
                    </a:lnTo>
                    <a:lnTo>
                      <a:pt x="15333" y="3632"/>
                    </a:lnTo>
                    <a:lnTo>
                      <a:pt x="14392" y="2287"/>
                    </a:lnTo>
                    <a:lnTo>
                      <a:pt x="13181" y="1076"/>
                    </a:lnTo>
                    <a:lnTo>
                      <a:pt x="11702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07" name="Google Shape;607;p5"/>
              <p:cNvSpPr/>
              <p:nvPr/>
            </p:nvSpPr>
            <p:spPr>
              <a:xfrm>
                <a:off x="2143875" y="1559575"/>
                <a:ext cx="168150" cy="242125"/>
              </a:xfrm>
              <a:custGeom>
                <a:avLst/>
                <a:gdLst/>
                <a:ahLst/>
                <a:cxnLst/>
                <a:rect l="l" t="t" r="r" b="b"/>
                <a:pathLst>
                  <a:path w="6726" h="9685" extrusionOk="0">
                    <a:moveTo>
                      <a:pt x="1883" y="0"/>
                    </a:moveTo>
                    <a:lnTo>
                      <a:pt x="1480" y="135"/>
                    </a:lnTo>
                    <a:lnTo>
                      <a:pt x="1076" y="404"/>
                    </a:lnTo>
                    <a:lnTo>
                      <a:pt x="807" y="673"/>
                    </a:lnTo>
                    <a:lnTo>
                      <a:pt x="538" y="1076"/>
                    </a:lnTo>
                    <a:lnTo>
                      <a:pt x="269" y="1614"/>
                    </a:lnTo>
                    <a:lnTo>
                      <a:pt x="135" y="2556"/>
                    </a:lnTo>
                    <a:lnTo>
                      <a:pt x="0" y="3632"/>
                    </a:lnTo>
                    <a:lnTo>
                      <a:pt x="135" y="4708"/>
                    </a:lnTo>
                    <a:lnTo>
                      <a:pt x="404" y="5784"/>
                    </a:lnTo>
                    <a:lnTo>
                      <a:pt x="807" y="6725"/>
                    </a:lnTo>
                    <a:lnTo>
                      <a:pt x="1211" y="7667"/>
                    </a:lnTo>
                    <a:lnTo>
                      <a:pt x="1883" y="8608"/>
                    </a:lnTo>
                    <a:lnTo>
                      <a:pt x="2556" y="9281"/>
                    </a:lnTo>
                    <a:lnTo>
                      <a:pt x="2825" y="9550"/>
                    </a:lnTo>
                    <a:lnTo>
                      <a:pt x="3363" y="9684"/>
                    </a:lnTo>
                    <a:lnTo>
                      <a:pt x="3766" y="9550"/>
                    </a:lnTo>
                    <a:lnTo>
                      <a:pt x="4304" y="9146"/>
                    </a:lnTo>
                    <a:lnTo>
                      <a:pt x="5111" y="8339"/>
                    </a:lnTo>
                    <a:lnTo>
                      <a:pt x="5918" y="7398"/>
                    </a:lnTo>
                    <a:lnTo>
                      <a:pt x="6725" y="6322"/>
                    </a:lnTo>
                    <a:lnTo>
                      <a:pt x="6725" y="6053"/>
                    </a:lnTo>
                    <a:lnTo>
                      <a:pt x="6591" y="5784"/>
                    </a:lnTo>
                    <a:lnTo>
                      <a:pt x="6187" y="5784"/>
                    </a:lnTo>
                    <a:lnTo>
                      <a:pt x="5918" y="5918"/>
                    </a:lnTo>
                    <a:lnTo>
                      <a:pt x="5246" y="6860"/>
                    </a:lnTo>
                    <a:lnTo>
                      <a:pt x="4573" y="7667"/>
                    </a:lnTo>
                    <a:lnTo>
                      <a:pt x="3766" y="8474"/>
                    </a:lnTo>
                    <a:lnTo>
                      <a:pt x="3363" y="8743"/>
                    </a:lnTo>
                    <a:lnTo>
                      <a:pt x="3228" y="8743"/>
                    </a:lnTo>
                    <a:lnTo>
                      <a:pt x="2959" y="8608"/>
                    </a:lnTo>
                    <a:lnTo>
                      <a:pt x="2287" y="7801"/>
                    </a:lnTo>
                    <a:lnTo>
                      <a:pt x="1749" y="6860"/>
                    </a:lnTo>
                    <a:lnTo>
                      <a:pt x="1345" y="5918"/>
                    </a:lnTo>
                    <a:lnTo>
                      <a:pt x="1076" y="4842"/>
                    </a:lnTo>
                    <a:lnTo>
                      <a:pt x="942" y="3901"/>
                    </a:lnTo>
                    <a:lnTo>
                      <a:pt x="942" y="2825"/>
                    </a:lnTo>
                    <a:lnTo>
                      <a:pt x="942" y="2287"/>
                    </a:lnTo>
                    <a:lnTo>
                      <a:pt x="1076" y="1749"/>
                    </a:lnTo>
                    <a:lnTo>
                      <a:pt x="1345" y="1211"/>
                    </a:lnTo>
                    <a:lnTo>
                      <a:pt x="1749" y="942"/>
                    </a:lnTo>
                    <a:lnTo>
                      <a:pt x="2152" y="807"/>
                    </a:lnTo>
                    <a:lnTo>
                      <a:pt x="2690" y="942"/>
                    </a:lnTo>
                    <a:lnTo>
                      <a:pt x="3632" y="1211"/>
                    </a:lnTo>
                    <a:lnTo>
                      <a:pt x="4573" y="1614"/>
                    </a:lnTo>
                    <a:lnTo>
                      <a:pt x="5380" y="2287"/>
                    </a:lnTo>
                    <a:lnTo>
                      <a:pt x="5649" y="2421"/>
                    </a:lnTo>
                    <a:lnTo>
                      <a:pt x="5918" y="2287"/>
                    </a:lnTo>
                    <a:lnTo>
                      <a:pt x="6053" y="2018"/>
                    </a:lnTo>
                    <a:lnTo>
                      <a:pt x="5918" y="1749"/>
                    </a:lnTo>
                    <a:lnTo>
                      <a:pt x="5111" y="1076"/>
                    </a:lnTo>
                    <a:lnTo>
                      <a:pt x="4304" y="673"/>
                    </a:lnTo>
                    <a:lnTo>
                      <a:pt x="3363" y="269"/>
                    </a:lnTo>
                    <a:lnTo>
                      <a:pt x="2421" y="135"/>
                    </a:lnTo>
                    <a:lnTo>
                      <a:pt x="1883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08" name="Google Shape;608;p5"/>
              <p:cNvSpPr/>
              <p:nvPr/>
            </p:nvSpPr>
            <p:spPr>
              <a:xfrm>
                <a:off x="2268275" y="1569650"/>
                <a:ext cx="134525" cy="154700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6188" extrusionOk="0">
                    <a:moveTo>
                      <a:pt x="2960" y="808"/>
                    </a:moveTo>
                    <a:lnTo>
                      <a:pt x="3498" y="942"/>
                    </a:lnTo>
                    <a:lnTo>
                      <a:pt x="4036" y="1211"/>
                    </a:lnTo>
                    <a:lnTo>
                      <a:pt x="4439" y="1749"/>
                    </a:lnTo>
                    <a:lnTo>
                      <a:pt x="4574" y="2287"/>
                    </a:lnTo>
                    <a:lnTo>
                      <a:pt x="4574" y="3094"/>
                    </a:lnTo>
                    <a:lnTo>
                      <a:pt x="4305" y="3767"/>
                    </a:lnTo>
                    <a:lnTo>
                      <a:pt x="3901" y="4439"/>
                    </a:lnTo>
                    <a:lnTo>
                      <a:pt x="3598" y="4843"/>
                    </a:lnTo>
                    <a:lnTo>
                      <a:pt x="3498" y="4843"/>
                    </a:lnTo>
                    <a:lnTo>
                      <a:pt x="3094" y="5246"/>
                    </a:lnTo>
                    <a:lnTo>
                      <a:pt x="2556" y="5381"/>
                    </a:lnTo>
                    <a:lnTo>
                      <a:pt x="1884" y="5381"/>
                    </a:lnTo>
                    <a:lnTo>
                      <a:pt x="1346" y="5112"/>
                    </a:lnTo>
                    <a:lnTo>
                      <a:pt x="1211" y="4843"/>
                    </a:lnTo>
                    <a:lnTo>
                      <a:pt x="942" y="4574"/>
                    </a:lnTo>
                    <a:lnTo>
                      <a:pt x="808" y="3901"/>
                    </a:lnTo>
                    <a:lnTo>
                      <a:pt x="808" y="3229"/>
                    </a:lnTo>
                    <a:lnTo>
                      <a:pt x="942" y="2556"/>
                    </a:lnTo>
                    <a:lnTo>
                      <a:pt x="1211" y="1884"/>
                    </a:lnTo>
                    <a:lnTo>
                      <a:pt x="1749" y="1346"/>
                    </a:lnTo>
                    <a:lnTo>
                      <a:pt x="2287" y="942"/>
                    </a:lnTo>
                    <a:lnTo>
                      <a:pt x="2960" y="808"/>
                    </a:lnTo>
                    <a:close/>
                    <a:moveTo>
                      <a:pt x="2825" y="1"/>
                    </a:moveTo>
                    <a:lnTo>
                      <a:pt x="2287" y="135"/>
                    </a:lnTo>
                    <a:lnTo>
                      <a:pt x="1480" y="539"/>
                    </a:lnTo>
                    <a:lnTo>
                      <a:pt x="808" y="1211"/>
                    </a:lnTo>
                    <a:lnTo>
                      <a:pt x="270" y="2018"/>
                    </a:lnTo>
                    <a:lnTo>
                      <a:pt x="1" y="2825"/>
                    </a:lnTo>
                    <a:lnTo>
                      <a:pt x="1" y="3767"/>
                    </a:lnTo>
                    <a:lnTo>
                      <a:pt x="270" y="4708"/>
                    </a:lnTo>
                    <a:lnTo>
                      <a:pt x="404" y="5112"/>
                    </a:lnTo>
                    <a:lnTo>
                      <a:pt x="673" y="5515"/>
                    </a:lnTo>
                    <a:lnTo>
                      <a:pt x="1077" y="5784"/>
                    </a:lnTo>
                    <a:lnTo>
                      <a:pt x="1480" y="6053"/>
                    </a:lnTo>
                    <a:lnTo>
                      <a:pt x="1884" y="6188"/>
                    </a:lnTo>
                    <a:lnTo>
                      <a:pt x="2422" y="6188"/>
                    </a:lnTo>
                    <a:lnTo>
                      <a:pt x="3363" y="5919"/>
                    </a:lnTo>
                    <a:lnTo>
                      <a:pt x="4170" y="5515"/>
                    </a:lnTo>
                    <a:lnTo>
                      <a:pt x="4305" y="5246"/>
                    </a:lnTo>
                    <a:lnTo>
                      <a:pt x="4284" y="5205"/>
                    </a:lnTo>
                    <a:lnTo>
                      <a:pt x="4284" y="5205"/>
                    </a:lnTo>
                    <a:lnTo>
                      <a:pt x="4574" y="4843"/>
                    </a:lnTo>
                    <a:lnTo>
                      <a:pt x="5112" y="4036"/>
                    </a:lnTo>
                    <a:lnTo>
                      <a:pt x="5381" y="3229"/>
                    </a:lnTo>
                    <a:lnTo>
                      <a:pt x="5381" y="2422"/>
                    </a:lnTo>
                    <a:lnTo>
                      <a:pt x="5246" y="1480"/>
                    </a:lnTo>
                    <a:lnTo>
                      <a:pt x="4708" y="808"/>
                    </a:lnTo>
                    <a:lnTo>
                      <a:pt x="4036" y="270"/>
                    </a:lnTo>
                    <a:lnTo>
                      <a:pt x="3632" y="135"/>
                    </a:lnTo>
                    <a:lnTo>
                      <a:pt x="3229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09" name="Google Shape;609;p5"/>
              <p:cNvSpPr/>
              <p:nvPr/>
            </p:nvSpPr>
            <p:spPr>
              <a:xfrm>
                <a:off x="2362425" y="1499050"/>
                <a:ext cx="137900" cy="218575"/>
              </a:xfrm>
              <a:custGeom>
                <a:avLst/>
                <a:gdLst/>
                <a:ahLst/>
                <a:cxnLst/>
                <a:rect l="l" t="t" r="r" b="b"/>
                <a:pathLst>
                  <a:path w="5516" h="8743" extrusionOk="0">
                    <a:moveTo>
                      <a:pt x="3767" y="0"/>
                    </a:moveTo>
                    <a:lnTo>
                      <a:pt x="3363" y="135"/>
                    </a:lnTo>
                    <a:lnTo>
                      <a:pt x="2960" y="269"/>
                    </a:lnTo>
                    <a:lnTo>
                      <a:pt x="2153" y="807"/>
                    </a:lnTo>
                    <a:lnTo>
                      <a:pt x="1346" y="1480"/>
                    </a:lnTo>
                    <a:lnTo>
                      <a:pt x="539" y="2287"/>
                    </a:lnTo>
                    <a:lnTo>
                      <a:pt x="1" y="3094"/>
                    </a:lnTo>
                    <a:lnTo>
                      <a:pt x="1" y="3497"/>
                    </a:lnTo>
                    <a:lnTo>
                      <a:pt x="135" y="3632"/>
                    </a:lnTo>
                    <a:lnTo>
                      <a:pt x="404" y="3766"/>
                    </a:lnTo>
                    <a:lnTo>
                      <a:pt x="673" y="3497"/>
                    </a:lnTo>
                    <a:lnTo>
                      <a:pt x="1211" y="2825"/>
                    </a:lnTo>
                    <a:lnTo>
                      <a:pt x="1884" y="2152"/>
                    </a:lnTo>
                    <a:lnTo>
                      <a:pt x="2556" y="1480"/>
                    </a:lnTo>
                    <a:lnTo>
                      <a:pt x="3363" y="942"/>
                    </a:lnTo>
                    <a:lnTo>
                      <a:pt x="3767" y="807"/>
                    </a:lnTo>
                    <a:lnTo>
                      <a:pt x="4036" y="942"/>
                    </a:lnTo>
                    <a:lnTo>
                      <a:pt x="4305" y="1211"/>
                    </a:lnTo>
                    <a:lnTo>
                      <a:pt x="4439" y="1614"/>
                    </a:lnTo>
                    <a:lnTo>
                      <a:pt x="4574" y="2556"/>
                    </a:lnTo>
                    <a:lnTo>
                      <a:pt x="4574" y="3363"/>
                    </a:lnTo>
                    <a:lnTo>
                      <a:pt x="4574" y="4439"/>
                    </a:lnTo>
                    <a:lnTo>
                      <a:pt x="4439" y="5380"/>
                    </a:lnTo>
                    <a:lnTo>
                      <a:pt x="4305" y="6322"/>
                    </a:lnTo>
                    <a:lnTo>
                      <a:pt x="3901" y="7263"/>
                    </a:lnTo>
                    <a:lnTo>
                      <a:pt x="3632" y="7667"/>
                    </a:lnTo>
                    <a:lnTo>
                      <a:pt x="3363" y="7936"/>
                    </a:lnTo>
                    <a:lnTo>
                      <a:pt x="2960" y="7936"/>
                    </a:lnTo>
                    <a:lnTo>
                      <a:pt x="2556" y="7801"/>
                    </a:lnTo>
                    <a:lnTo>
                      <a:pt x="808" y="6994"/>
                    </a:lnTo>
                    <a:lnTo>
                      <a:pt x="539" y="6994"/>
                    </a:lnTo>
                    <a:lnTo>
                      <a:pt x="270" y="7129"/>
                    </a:lnTo>
                    <a:lnTo>
                      <a:pt x="270" y="7398"/>
                    </a:lnTo>
                    <a:lnTo>
                      <a:pt x="404" y="7667"/>
                    </a:lnTo>
                    <a:lnTo>
                      <a:pt x="2153" y="8474"/>
                    </a:lnTo>
                    <a:lnTo>
                      <a:pt x="2960" y="8743"/>
                    </a:lnTo>
                    <a:lnTo>
                      <a:pt x="3363" y="8743"/>
                    </a:lnTo>
                    <a:lnTo>
                      <a:pt x="3632" y="8608"/>
                    </a:lnTo>
                    <a:lnTo>
                      <a:pt x="4036" y="8474"/>
                    </a:lnTo>
                    <a:lnTo>
                      <a:pt x="4439" y="8070"/>
                    </a:lnTo>
                    <a:lnTo>
                      <a:pt x="4843" y="7263"/>
                    </a:lnTo>
                    <a:lnTo>
                      <a:pt x="5112" y="6322"/>
                    </a:lnTo>
                    <a:lnTo>
                      <a:pt x="5246" y="5380"/>
                    </a:lnTo>
                    <a:lnTo>
                      <a:pt x="5515" y="3497"/>
                    </a:lnTo>
                    <a:lnTo>
                      <a:pt x="5381" y="2556"/>
                    </a:lnTo>
                    <a:lnTo>
                      <a:pt x="5246" y="1614"/>
                    </a:lnTo>
                    <a:lnTo>
                      <a:pt x="4977" y="807"/>
                    </a:lnTo>
                    <a:lnTo>
                      <a:pt x="4708" y="538"/>
                    </a:lnTo>
                    <a:lnTo>
                      <a:pt x="4439" y="269"/>
                    </a:lnTo>
                    <a:lnTo>
                      <a:pt x="4170" y="135"/>
                    </a:lnTo>
                    <a:lnTo>
                      <a:pt x="3767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10" name="Google Shape;610;p5"/>
              <p:cNvSpPr/>
              <p:nvPr/>
            </p:nvSpPr>
            <p:spPr>
              <a:xfrm>
                <a:off x="2668425" y="1882375"/>
                <a:ext cx="134500" cy="53825"/>
              </a:xfrm>
              <a:custGeom>
                <a:avLst/>
                <a:gdLst/>
                <a:ahLst/>
                <a:cxnLst/>
                <a:rect l="l" t="t" r="r" b="b"/>
                <a:pathLst>
                  <a:path w="5380" h="2153" extrusionOk="0">
                    <a:moveTo>
                      <a:pt x="4842" y="0"/>
                    </a:moveTo>
                    <a:lnTo>
                      <a:pt x="2556" y="673"/>
                    </a:lnTo>
                    <a:lnTo>
                      <a:pt x="269" y="1480"/>
                    </a:lnTo>
                    <a:lnTo>
                      <a:pt x="0" y="1614"/>
                    </a:lnTo>
                    <a:lnTo>
                      <a:pt x="0" y="1883"/>
                    </a:lnTo>
                    <a:lnTo>
                      <a:pt x="269" y="2152"/>
                    </a:lnTo>
                    <a:lnTo>
                      <a:pt x="538" y="2152"/>
                    </a:lnTo>
                    <a:lnTo>
                      <a:pt x="2825" y="1480"/>
                    </a:lnTo>
                    <a:lnTo>
                      <a:pt x="5111" y="807"/>
                    </a:lnTo>
                    <a:lnTo>
                      <a:pt x="5380" y="538"/>
                    </a:lnTo>
                    <a:lnTo>
                      <a:pt x="5380" y="269"/>
                    </a:lnTo>
                    <a:lnTo>
                      <a:pt x="5245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11" name="Google Shape;611;p5"/>
              <p:cNvSpPr/>
              <p:nvPr/>
            </p:nvSpPr>
            <p:spPr>
              <a:xfrm>
                <a:off x="2665050" y="1976525"/>
                <a:ext cx="131150" cy="33650"/>
              </a:xfrm>
              <a:custGeom>
                <a:avLst/>
                <a:gdLst/>
                <a:ahLst/>
                <a:cxnLst/>
                <a:rect l="l" t="t" r="r" b="b"/>
                <a:pathLst>
                  <a:path w="5246" h="1346" extrusionOk="0">
                    <a:moveTo>
                      <a:pt x="404" y="0"/>
                    </a:moveTo>
                    <a:lnTo>
                      <a:pt x="135" y="135"/>
                    </a:lnTo>
                    <a:lnTo>
                      <a:pt x="1" y="404"/>
                    </a:lnTo>
                    <a:lnTo>
                      <a:pt x="135" y="673"/>
                    </a:lnTo>
                    <a:lnTo>
                      <a:pt x="404" y="807"/>
                    </a:lnTo>
                    <a:lnTo>
                      <a:pt x="2556" y="1076"/>
                    </a:lnTo>
                    <a:lnTo>
                      <a:pt x="4708" y="1345"/>
                    </a:lnTo>
                    <a:lnTo>
                      <a:pt x="4977" y="1345"/>
                    </a:lnTo>
                    <a:lnTo>
                      <a:pt x="5246" y="1076"/>
                    </a:lnTo>
                    <a:lnTo>
                      <a:pt x="5246" y="807"/>
                    </a:lnTo>
                    <a:lnTo>
                      <a:pt x="4977" y="673"/>
                    </a:lnTo>
                    <a:lnTo>
                      <a:pt x="2691" y="269"/>
                    </a:lnTo>
                    <a:lnTo>
                      <a:pt x="404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12" name="Google Shape;612;p5"/>
              <p:cNvSpPr/>
              <p:nvPr/>
            </p:nvSpPr>
            <p:spPr>
              <a:xfrm>
                <a:off x="1888325" y="2090850"/>
                <a:ext cx="137875" cy="40375"/>
              </a:xfrm>
              <a:custGeom>
                <a:avLst/>
                <a:gdLst/>
                <a:ahLst/>
                <a:cxnLst/>
                <a:rect l="l" t="t" r="r" b="b"/>
                <a:pathLst>
                  <a:path w="5515" h="1615" extrusionOk="0">
                    <a:moveTo>
                      <a:pt x="5111" y="0"/>
                    </a:moveTo>
                    <a:lnTo>
                      <a:pt x="2690" y="404"/>
                    </a:lnTo>
                    <a:lnTo>
                      <a:pt x="269" y="807"/>
                    </a:lnTo>
                    <a:lnTo>
                      <a:pt x="0" y="942"/>
                    </a:lnTo>
                    <a:lnTo>
                      <a:pt x="0" y="1211"/>
                    </a:lnTo>
                    <a:lnTo>
                      <a:pt x="135" y="1480"/>
                    </a:lnTo>
                    <a:lnTo>
                      <a:pt x="538" y="1614"/>
                    </a:lnTo>
                    <a:lnTo>
                      <a:pt x="2825" y="1211"/>
                    </a:lnTo>
                    <a:lnTo>
                      <a:pt x="5111" y="807"/>
                    </a:lnTo>
                    <a:lnTo>
                      <a:pt x="5380" y="673"/>
                    </a:lnTo>
                    <a:lnTo>
                      <a:pt x="5515" y="404"/>
                    </a:lnTo>
                    <a:lnTo>
                      <a:pt x="5380" y="135"/>
                    </a:lnTo>
                    <a:lnTo>
                      <a:pt x="5246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13" name="Google Shape;613;p5"/>
              <p:cNvSpPr/>
              <p:nvPr/>
            </p:nvSpPr>
            <p:spPr>
              <a:xfrm>
                <a:off x="1911850" y="2148000"/>
                <a:ext cx="127800" cy="84100"/>
              </a:xfrm>
              <a:custGeom>
                <a:avLst/>
                <a:gdLst/>
                <a:ahLst/>
                <a:cxnLst/>
                <a:rect l="l" t="t" r="r" b="b"/>
                <a:pathLst>
                  <a:path w="5112" h="3364" extrusionOk="0">
                    <a:moveTo>
                      <a:pt x="4439" y="1"/>
                    </a:moveTo>
                    <a:lnTo>
                      <a:pt x="270" y="2691"/>
                    </a:lnTo>
                    <a:lnTo>
                      <a:pt x="1" y="2960"/>
                    </a:lnTo>
                    <a:lnTo>
                      <a:pt x="135" y="3229"/>
                    </a:lnTo>
                    <a:lnTo>
                      <a:pt x="270" y="3363"/>
                    </a:lnTo>
                    <a:lnTo>
                      <a:pt x="673" y="3363"/>
                    </a:lnTo>
                    <a:lnTo>
                      <a:pt x="4843" y="673"/>
                    </a:lnTo>
                    <a:lnTo>
                      <a:pt x="5112" y="404"/>
                    </a:lnTo>
                    <a:lnTo>
                      <a:pt x="4977" y="135"/>
                    </a:lnTo>
                    <a:lnTo>
                      <a:pt x="4708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14" name="Google Shape;614;p5"/>
              <p:cNvSpPr/>
              <p:nvPr/>
            </p:nvSpPr>
            <p:spPr>
              <a:xfrm>
                <a:off x="2116975" y="2010150"/>
                <a:ext cx="84075" cy="47100"/>
              </a:xfrm>
              <a:custGeom>
                <a:avLst/>
                <a:gdLst/>
                <a:ahLst/>
                <a:cxnLst/>
                <a:rect l="l" t="t" r="r" b="b"/>
                <a:pathLst>
                  <a:path w="3363" h="1884" extrusionOk="0">
                    <a:moveTo>
                      <a:pt x="2825" y="0"/>
                    </a:moveTo>
                    <a:lnTo>
                      <a:pt x="2219" y="135"/>
                    </a:lnTo>
                    <a:lnTo>
                      <a:pt x="1883" y="135"/>
                    </a:lnTo>
                    <a:lnTo>
                      <a:pt x="1463" y="303"/>
                    </a:lnTo>
                    <a:lnTo>
                      <a:pt x="404" y="538"/>
                    </a:lnTo>
                    <a:lnTo>
                      <a:pt x="135" y="673"/>
                    </a:lnTo>
                    <a:lnTo>
                      <a:pt x="0" y="1076"/>
                    </a:lnTo>
                    <a:lnTo>
                      <a:pt x="269" y="1211"/>
                    </a:lnTo>
                    <a:lnTo>
                      <a:pt x="269" y="1345"/>
                    </a:lnTo>
                    <a:lnTo>
                      <a:pt x="303" y="1412"/>
                    </a:lnTo>
                    <a:lnTo>
                      <a:pt x="303" y="1412"/>
                    </a:lnTo>
                    <a:lnTo>
                      <a:pt x="269" y="1480"/>
                    </a:lnTo>
                    <a:lnTo>
                      <a:pt x="269" y="1614"/>
                    </a:lnTo>
                    <a:lnTo>
                      <a:pt x="538" y="1883"/>
                    </a:lnTo>
                    <a:lnTo>
                      <a:pt x="807" y="1883"/>
                    </a:lnTo>
                    <a:lnTo>
                      <a:pt x="3094" y="1345"/>
                    </a:lnTo>
                    <a:lnTo>
                      <a:pt x="3363" y="1076"/>
                    </a:lnTo>
                    <a:lnTo>
                      <a:pt x="3363" y="807"/>
                    </a:lnTo>
                    <a:lnTo>
                      <a:pt x="3183" y="628"/>
                    </a:lnTo>
                    <a:lnTo>
                      <a:pt x="3183" y="628"/>
                    </a:lnTo>
                    <a:lnTo>
                      <a:pt x="3228" y="538"/>
                    </a:lnTo>
                    <a:lnTo>
                      <a:pt x="3228" y="404"/>
                    </a:lnTo>
                    <a:lnTo>
                      <a:pt x="3094" y="135"/>
                    </a:lnTo>
                    <a:lnTo>
                      <a:pt x="2825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15" name="Google Shape;615;p5"/>
              <p:cNvSpPr/>
              <p:nvPr/>
            </p:nvSpPr>
            <p:spPr>
              <a:xfrm>
                <a:off x="2493575" y="1922725"/>
                <a:ext cx="84075" cy="43725"/>
              </a:xfrm>
              <a:custGeom>
                <a:avLst/>
                <a:gdLst/>
                <a:ahLst/>
                <a:cxnLst/>
                <a:rect l="l" t="t" r="r" b="b"/>
                <a:pathLst>
                  <a:path w="3363" h="1749" extrusionOk="0">
                    <a:moveTo>
                      <a:pt x="2556" y="0"/>
                    </a:moveTo>
                    <a:lnTo>
                      <a:pt x="2219" y="67"/>
                    </a:lnTo>
                    <a:lnTo>
                      <a:pt x="2219" y="67"/>
                    </a:lnTo>
                    <a:lnTo>
                      <a:pt x="1614" y="135"/>
                    </a:lnTo>
                    <a:lnTo>
                      <a:pt x="269" y="404"/>
                    </a:lnTo>
                    <a:lnTo>
                      <a:pt x="0" y="673"/>
                    </a:lnTo>
                    <a:lnTo>
                      <a:pt x="0" y="942"/>
                    </a:lnTo>
                    <a:lnTo>
                      <a:pt x="269" y="1211"/>
                    </a:lnTo>
                    <a:lnTo>
                      <a:pt x="303" y="1278"/>
                    </a:lnTo>
                    <a:lnTo>
                      <a:pt x="269" y="1345"/>
                    </a:lnTo>
                    <a:lnTo>
                      <a:pt x="269" y="1614"/>
                    </a:lnTo>
                    <a:lnTo>
                      <a:pt x="538" y="1749"/>
                    </a:lnTo>
                    <a:lnTo>
                      <a:pt x="807" y="1749"/>
                    </a:lnTo>
                    <a:lnTo>
                      <a:pt x="925" y="1721"/>
                    </a:lnTo>
                    <a:lnTo>
                      <a:pt x="925" y="1721"/>
                    </a:lnTo>
                    <a:lnTo>
                      <a:pt x="942" y="1749"/>
                    </a:lnTo>
                    <a:lnTo>
                      <a:pt x="983" y="1707"/>
                    </a:lnTo>
                    <a:lnTo>
                      <a:pt x="983" y="1707"/>
                    </a:lnTo>
                    <a:lnTo>
                      <a:pt x="1950" y="1480"/>
                    </a:lnTo>
                    <a:lnTo>
                      <a:pt x="2018" y="1480"/>
                    </a:lnTo>
                    <a:lnTo>
                      <a:pt x="2114" y="1441"/>
                    </a:lnTo>
                    <a:lnTo>
                      <a:pt x="2114" y="1441"/>
                    </a:lnTo>
                    <a:lnTo>
                      <a:pt x="3094" y="1211"/>
                    </a:lnTo>
                    <a:lnTo>
                      <a:pt x="3228" y="1076"/>
                    </a:lnTo>
                    <a:lnTo>
                      <a:pt x="3363" y="807"/>
                    </a:lnTo>
                    <a:lnTo>
                      <a:pt x="3183" y="628"/>
                    </a:lnTo>
                    <a:lnTo>
                      <a:pt x="3183" y="628"/>
                    </a:lnTo>
                    <a:lnTo>
                      <a:pt x="3228" y="538"/>
                    </a:lnTo>
                    <a:lnTo>
                      <a:pt x="3228" y="269"/>
                    </a:lnTo>
                    <a:lnTo>
                      <a:pt x="3094" y="135"/>
                    </a:lnTo>
                    <a:lnTo>
                      <a:pt x="2825" y="0"/>
                    </a:lnTo>
                    <a:lnTo>
                      <a:pt x="2715" y="12"/>
                    </a:lnTo>
                    <a:lnTo>
                      <a:pt x="2715" y="12"/>
                    </a:lnTo>
                    <a:lnTo>
                      <a:pt x="2690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16" name="Google Shape;616;p5"/>
              <p:cNvSpPr/>
              <p:nvPr/>
            </p:nvSpPr>
            <p:spPr>
              <a:xfrm>
                <a:off x="2298550" y="2030325"/>
                <a:ext cx="90800" cy="63900"/>
              </a:xfrm>
              <a:custGeom>
                <a:avLst/>
                <a:gdLst/>
                <a:ahLst/>
                <a:cxnLst/>
                <a:rect l="l" t="t" r="r" b="b"/>
                <a:pathLst>
                  <a:path w="3632" h="2556" extrusionOk="0">
                    <a:moveTo>
                      <a:pt x="2825" y="807"/>
                    </a:moveTo>
                    <a:lnTo>
                      <a:pt x="2825" y="942"/>
                    </a:lnTo>
                    <a:lnTo>
                      <a:pt x="2421" y="1211"/>
                    </a:lnTo>
                    <a:lnTo>
                      <a:pt x="1883" y="1614"/>
                    </a:lnTo>
                    <a:lnTo>
                      <a:pt x="1307" y="1729"/>
                    </a:lnTo>
                    <a:lnTo>
                      <a:pt x="1307" y="1729"/>
                    </a:lnTo>
                    <a:lnTo>
                      <a:pt x="1076" y="1614"/>
                    </a:lnTo>
                    <a:lnTo>
                      <a:pt x="942" y="1614"/>
                    </a:lnTo>
                    <a:lnTo>
                      <a:pt x="807" y="1480"/>
                    </a:lnTo>
                    <a:lnTo>
                      <a:pt x="807" y="1345"/>
                    </a:lnTo>
                    <a:lnTo>
                      <a:pt x="942" y="1211"/>
                    </a:lnTo>
                    <a:lnTo>
                      <a:pt x="1076" y="1076"/>
                    </a:lnTo>
                    <a:lnTo>
                      <a:pt x="1211" y="1076"/>
                    </a:lnTo>
                    <a:lnTo>
                      <a:pt x="1883" y="807"/>
                    </a:lnTo>
                    <a:close/>
                    <a:moveTo>
                      <a:pt x="1749" y="0"/>
                    </a:moveTo>
                    <a:lnTo>
                      <a:pt x="942" y="269"/>
                    </a:lnTo>
                    <a:lnTo>
                      <a:pt x="538" y="538"/>
                    </a:lnTo>
                    <a:lnTo>
                      <a:pt x="135" y="807"/>
                    </a:lnTo>
                    <a:lnTo>
                      <a:pt x="0" y="1345"/>
                    </a:lnTo>
                    <a:lnTo>
                      <a:pt x="135" y="1883"/>
                    </a:lnTo>
                    <a:lnTo>
                      <a:pt x="269" y="2152"/>
                    </a:lnTo>
                    <a:lnTo>
                      <a:pt x="538" y="2287"/>
                    </a:lnTo>
                    <a:lnTo>
                      <a:pt x="807" y="2354"/>
                    </a:lnTo>
                    <a:lnTo>
                      <a:pt x="807" y="2421"/>
                    </a:lnTo>
                    <a:lnTo>
                      <a:pt x="1211" y="2556"/>
                    </a:lnTo>
                    <a:lnTo>
                      <a:pt x="2018" y="2287"/>
                    </a:lnTo>
                    <a:lnTo>
                      <a:pt x="2959" y="1883"/>
                    </a:lnTo>
                    <a:lnTo>
                      <a:pt x="3363" y="1614"/>
                    </a:lnTo>
                    <a:lnTo>
                      <a:pt x="3497" y="1211"/>
                    </a:lnTo>
                    <a:lnTo>
                      <a:pt x="3632" y="807"/>
                    </a:lnTo>
                    <a:lnTo>
                      <a:pt x="3363" y="404"/>
                    </a:lnTo>
                    <a:lnTo>
                      <a:pt x="3094" y="135"/>
                    </a:lnTo>
                    <a:lnTo>
                      <a:pt x="2690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17" name="Google Shape;617;p5"/>
              <p:cNvSpPr/>
              <p:nvPr/>
            </p:nvSpPr>
            <p:spPr>
              <a:xfrm>
                <a:off x="2160675" y="2242150"/>
                <a:ext cx="390075" cy="292575"/>
              </a:xfrm>
              <a:custGeom>
                <a:avLst/>
                <a:gdLst/>
                <a:ahLst/>
                <a:cxnLst/>
                <a:rect l="l" t="t" r="r" b="b"/>
                <a:pathLst>
                  <a:path w="15603" h="11703" extrusionOk="0">
                    <a:moveTo>
                      <a:pt x="3363" y="1"/>
                    </a:moveTo>
                    <a:lnTo>
                      <a:pt x="3094" y="270"/>
                    </a:lnTo>
                    <a:lnTo>
                      <a:pt x="2556" y="2018"/>
                    </a:lnTo>
                    <a:lnTo>
                      <a:pt x="1615" y="3767"/>
                    </a:lnTo>
                    <a:lnTo>
                      <a:pt x="808" y="5112"/>
                    </a:lnTo>
                    <a:lnTo>
                      <a:pt x="539" y="5784"/>
                    </a:lnTo>
                    <a:lnTo>
                      <a:pt x="270" y="6457"/>
                    </a:lnTo>
                    <a:lnTo>
                      <a:pt x="1" y="7129"/>
                    </a:lnTo>
                    <a:lnTo>
                      <a:pt x="1" y="7936"/>
                    </a:lnTo>
                    <a:lnTo>
                      <a:pt x="1" y="8609"/>
                    </a:lnTo>
                    <a:lnTo>
                      <a:pt x="135" y="9281"/>
                    </a:lnTo>
                    <a:lnTo>
                      <a:pt x="404" y="9954"/>
                    </a:lnTo>
                    <a:lnTo>
                      <a:pt x="808" y="10492"/>
                    </a:lnTo>
                    <a:lnTo>
                      <a:pt x="1346" y="10895"/>
                    </a:lnTo>
                    <a:lnTo>
                      <a:pt x="2018" y="11299"/>
                    </a:lnTo>
                    <a:lnTo>
                      <a:pt x="2825" y="11568"/>
                    </a:lnTo>
                    <a:lnTo>
                      <a:pt x="3632" y="11702"/>
                    </a:lnTo>
                    <a:lnTo>
                      <a:pt x="5246" y="11702"/>
                    </a:lnTo>
                    <a:lnTo>
                      <a:pt x="6995" y="11568"/>
                    </a:lnTo>
                    <a:lnTo>
                      <a:pt x="8609" y="11299"/>
                    </a:lnTo>
                    <a:lnTo>
                      <a:pt x="11971" y="10492"/>
                    </a:lnTo>
                    <a:lnTo>
                      <a:pt x="13720" y="9954"/>
                    </a:lnTo>
                    <a:lnTo>
                      <a:pt x="15334" y="9281"/>
                    </a:lnTo>
                    <a:lnTo>
                      <a:pt x="15603" y="9147"/>
                    </a:lnTo>
                    <a:lnTo>
                      <a:pt x="15468" y="8743"/>
                    </a:lnTo>
                    <a:lnTo>
                      <a:pt x="15334" y="8609"/>
                    </a:lnTo>
                    <a:lnTo>
                      <a:pt x="14930" y="8609"/>
                    </a:lnTo>
                    <a:lnTo>
                      <a:pt x="13451" y="9147"/>
                    </a:lnTo>
                    <a:lnTo>
                      <a:pt x="11971" y="9685"/>
                    </a:lnTo>
                    <a:lnTo>
                      <a:pt x="9012" y="10357"/>
                    </a:lnTo>
                    <a:lnTo>
                      <a:pt x="7398" y="10626"/>
                    </a:lnTo>
                    <a:lnTo>
                      <a:pt x="5919" y="10895"/>
                    </a:lnTo>
                    <a:lnTo>
                      <a:pt x="3498" y="10895"/>
                    </a:lnTo>
                    <a:lnTo>
                      <a:pt x="2691" y="10626"/>
                    </a:lnTo>
                    <a:lnTo>
                      <a:pt x="2018" y="10357"/>
                    </a:lnTo>
                    <a:lnTo>
                      <a:pt x="1480" y="9954"/>
                    </a:lnTo>
                    <a:lnTo>
                      <a:pt x="1077" y="9416"/>
                    </a:lnTo>
                    <a:lnTo>
                      <a:pt x="942" y="8743"/>
                    </a:lnTo>
                    <a:lnTo>
                      <a:pt x="808" y="7936"/>
                    </a:lnTo>
                    <a:lnTo>
                      <a:pt x="942" y="7264"/>
                    </a:lnTo>
                    <a:lnTo>
                      <a:pt x="1077" y="6457"/>
                    </a:lnTo>
                    <a:lnTo>
                      <a:pt x="1346" y="5784"/>
                    </a:lnTo>
                    <a:lnTo>
                      <a:pt x="2825" y="3363"/>
                    </a:lnTo>
                    <a:lnTo>
                      <a:pt x="3498" y="1884"/>
                    </a:lnTo>
                    <a:lnTo>
                      <a:pt x="3901" y="404"/>
                    </a:lnTo>
                    <a:lnTo>
                      <a:pt x="3901" y="135"/>
                    </a:lnTo>
                    <a:lnTo>
                      <a:pt x="3632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18" name="Google Shape;618;p5"/>
              <p:cNvSpPr/>
              <p:nvPr/>
            </p:nvSpPr>
            <p:spPr>
              <a:xfrm>
                <a:off x="2443125" y="2191725"/>
                <a:ext cx="104275" cy="285825"/>
              </a:xfrm>
              <a:custGeom>
                <a:avLst/>
                <a:gdLst/>
                <a:ahLst/>
                <a:cxnLst/>
                <a:rect l="l" t="t" r="r" b="b"/>
                <a:pathLst>
                  <a:path w="4171" h="11433" extrusionOk="0">
                    <a:moveTo>
                      <a:pt x="270" y="0"/>
                    </a:moveTo>
                    <a:lnTo>
                      <a:pt x="1" y="135"/>
                    </a:lnTo>
                    <a:lnTo>
                      <a:pt x="1" y="404"/>
                    </a:lnTo>
                    <a:lnTo>
                      <a:pt x="1884" y="5784"/>
                    </a:lnTo>
                    <a:lnTo>
                      <a:pt x="2691" y="8474"/>
                    </a:lnTo>
                    <a:lnTo>
                      <a:pt x="3498" y="11164"/>
                    </a:lnTo>
                    <a:lnTo>
                      <a:pt x="3632" y="11433"/>
                    </a:lnTo>
                    <a:lnTo>
                      <a:pt x="3901" y="11433"/>
                    </a:lnTo>
                    <a:lnTo>
                      <a:pt x="4170" y="11164"/>
                    </a:lnTo>
                    <a:lnTo>
                      <a:pt x="4170" y="10895"/>
                    </a:lnTo>
                    <a:lnTo>
                      <a:pt x="3498" y="8205"/>
                    </a:lnTo>
                    <a:lnTo>
                      <a:pt x="2556" y="5515"/>
                    </a:lnTo>
                    <a:lnTo>
                      <a:pt x="808" y="269"/>
                    </a:lnTo>
                    <a:lnTo>
                      <a:pt x="539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19" name="Google Shape;619;p5"/>
              <p:cNvSpPr/>
              <p:nvPr/>
            </p:nvSpPr>
            <p:spPr>
              <a:xfrm>
                <a:off x="2345625" y="2215250"/>
                <a:ext cx="134525" cy="80725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3229" extrusionOk="0">
                    <a:moveTo>
                      <a:pt x="269" y="1"/>
                    </a:moveTo>
                    <a:lnTo>
                      <a:pt x="135" y="270"/>
                    </a:lnTo>
                    <a:lnTo>
                      <a:pt x="0" y="673"/>
                    </a:lnTo>
                    <a:lnTo>
                      <a:pt x="135" y="1077"/>
                    </a:lnTo>
                    <a:lnTo>
                      <a:pt x="538" y="1884"/>
                    </a:lnTo>
                    <a:lnTo>
                      <a:pt x="1076" y="2556"/>
                    </a:lnTo>
                    <a:lnTo>
                      <a:pt x="1749" y="2960"/>
                    </a:lnTo>
                    <a:lnTo>
                      <a:pt x="2556" y="3229"/>
                    </a:lnTo>
                    <a:lnTo>
                      <a:pt x="4439" y="3229"/>
                    </a:lnTo>
                    <a:lnTo>
                      <a:pt x="4842" y="3094"/>
                    </a:lnTo>
                    <a:lnTo>
                      <a:pt x="5246" y="2825"/>
                    </a:lnTo>
                    <a:lnTo>
                      <a:pt x="5380" y="2556"/>
                    </a:lnTo>
                    <a:lnTo>
                      <a:pt x="5380" y="2287"/>
                    </a:lnTo>
                    <a:lnTo>
                      <a:pt x="5111" y="2153"/>
                    </a:lnTo>
                    <a:lnTo>
                      <a:pt x="4842" y="2153"/>
                    </a:lnTo>
                    <a:lnTo>
                      <a:pt x="4170" y="2422"/>
                    </a:lnTo>
                    <a:lnTo>
                      <a:pt x="2825" y="2422"/>
                    </a:lnTo>
                    <a:lnTo>
                      <a:pt x="2287" y="2287"/>
                    </a:lnTo>
                    <a:lnTo>
                      <a:pt x="1749" y="2018"/>
                    </a:lnTo>
                    <a:lnTo>
                      <a:pt x="1345" y="1615"/>
                    </a:lnTo>
                    <a:lnTo>
                      <a:pt x="942" y="1077"/>
                    </a:lnTo>
                    <a:lnTo>
                      <a:pt x="807" y="808"/>
                    </a:lnTo>
                    <a:lnTo>
                      <a:pt x="807" y="539"/>
                    </a:lnTo>
                    <a:lnTo>
                      <a:pt x="807" y="270"/>
                    </a:lnTo>
                    <a:lnTo>
                      <a:pt x="538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20" name="Google Shape;620;p5"/>
              <p:cNvSpPr/>
              <p:nvPr/>
            </p:nvSpPr>
            <p:spPr>
              <a:xfrm>
                <a:off x="2486850" y="2228700"/>
                <a:ext cx="171500" cy="245500"/>
              </a:xfrm>
              <a:custGeom>
                <a:avLst/>
                <a:gdLst/>
                <a:ahLst/>
                <a:cxnLst/>
                <a:rect l="l" t="t" r="r" b="b"/>
                <a:pathLst>
                  <a:path w="6860" h="9820" extrusionOk="0">
                    <a:moveTo>
                      <a:pt x="3901" y="1"/>
                    </a:moveTo>
                    <a:lnTo>
                      <a:pt x="2959" y="135"/>
                    </a:lnTo>
                    <a:lnTo>
                      <a:pt x="2152" y="539"/>
                    </a:lnTo>
                    <a:lnTo>
                      <a:pt x="1345" y="1211"/>
                    </a:lnTo>
                    <a:lnTo>
                      <a:pt x="673" y="2018"/>
                    </a:lnTo>
                    <a:lnTo>
                      <a:pt x="269" y="2960"/>
                    </a:lnTo>
                    <a:lnTo>
                      <a:pt x="0" y="4036"/>
                    </a:lnTo>
                    <a:lnTo>
                      <a:pt x="135" y="4305"/>
                    </a:lnTo>
                    <a:lnTo>
                      <a:pt x="404" y="4439"/>
                    </a:lnTo>
                    <a:lnTo>
                      <a:pt x="673" y="4305"/>
                    </a:lnTo>
                    <a:lnTo>
                      <a:pt x="807" y="4036"/>
                    </a:lnTo>
                    <a:lnTo>
                      <a:pt x="1076" y="3094"/>
                    </a:lnTo>
                    <a:lnTo>
                      <a:pt x="1480" y="2287"/>
                    </a:lnTo>
                    <a:lnTo>
                      <a:pt x="2152" y="1480"/>
                    </a:lnTo>
                    <a:lnTo>
                      <a:pt x="2959" y="942"/>
                    </a:lnTo>
                    <a:lnTo>
                      <a:pt x="3497" y="808"/>
                    </a:lnTo>
                    <a:lnTo>
                      <a:pt x="3901" y="808"/>
                    </a:lnTo>
                    <a:lnTo>
                      <a:pt x="4439" y="942"/>
                    </a:lnTo>
                    <a:lnTo>
                      <a:pt x="4842" y="1211"/>
                    </a:lnTo>
                    <a:lnTo>
                      <a:pt x="5111" y="1480"/>
                    </a:lnTo>
                    <a:lnTo>
                      <a:pt x="5380" y="1884"/>
                    </a:lnTo>
                    <a:lnTo>
                      <a:pt x="5649" y="2825"/>
                    </a:lnTo>
                    <a:lnTo>
                      <a:pt x="5918" y="3901"/>
                    </a:lnTo>
                    <a:lnTo>
                      <a:pt x="6053" y="4977"/>
                    </a:lnTo>
                    <a:lnTo>
                      <a:pt x="5918" y="6053"/>
                    </a:lnTo>
                    <a:lnTo>
                      <a:pt x="5784" y="6591"/>
                    </a:lnTo>
                    <a:lnTo>
                      <a:pt x="5649" y="6995"/>
                    </a:lnTo>
                    <a:lnTo>
                      <a:pt x="4977" y="7936"/>
                    </a:lnTo>
                    <a:lnTo>
                      <a:pt x="4170" y="8609"/>
                    </a:lnTo>
                    <a:lnTo>
                      <a:pt x="3632" y="8878"/>
                    </a:lnTo>
                    <a:lnTo>
                      <a:pt x="3228" y="9012"/>
                    </a:lnTo>
                    <a:lnTo>
                      <a:pt x="2152" y="9012"/>
                    </a:lnTo>
                    <a:lnTo>
                      <a:pt x="1749" y="9147"/>
                    </a:lnTo>
                    <a:lnTo>
                      <a:pt x="1749" y="9416"/>
                    </a:lnTo>
                    <a:lnTo>
                      <a:pt x="1749" y="9685"/>
                    </a:lnTo>
                    <a:lnTo>
                      <a:pt x="2152" y="9819"/>
                    </a:lnTo>
                    <a:lnTo>
                      <a:pt x="3094" y="9819"/>
                    </a:lnTo>
                    <a:lnTo>
                      <a:pt x="4035" y="9550"/>
                    </a:lnTo>
                    <a:lnTo>
                      <a:pt x="4977" y="9012"/>
                    </a:lnTo>
                    <a:lnTo>
                      <a:pt x="5784" y="8340"/>
                    </a:lnTo>
                    <a:lnTo>
                      <a:pt x="6322" y="7398"/>
                    </a:lnTo>
                    <a:lnTo>
                      <a:pt x="6725" y="6457"/>
                    </a:lnTo>
                    <a:lnTo>
                      <a:pt x="6860" y="5381"/>
                    </a:lnTo>
                    <a:lnTo>
                      <a:pt x="6725" y="4305"/>
                    </a:lnTo>
                    <a:lnTo>
                      <a:pt x="6591" y="3363"/>
                    </a:lnTo>
                    <a:lnTo>
                      <a:pt x="6456" y="2422"/>
                    </a:lnTo>
                    <a:lnTo>
                      <a:pt x="6053" y="1615"/>
                    </a:lnTo>
                    <a:lnTo>
                      <a:pt x="5649" y="808"/>
                    </a:lnTo>
                    <a:lnTo>
                      <a:pt x="5246" y="404"/>
                    </a:lnTo>
                    <a:lnTo>
                      <a:pt x="4842" y="270"/>
                    </a:lnTo>
                    <a:lnTo>
                      <a:pt x="4439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21" name="Google Shape;621;p5"/>
              <p:cNvSpPr/>
              <p:nvPr/>
            </p:nvSpPr>
            <p:spPr>
              <a:xfrm>
                <a:off x="2090075" y="2443900"/>
                <a:ext cx="134525" cy="104275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4171" extrusionOk="0">
                    <a:moveTo>
                      <a:pt x="2959" y="1"/>
                    </a:moveTo>
                    <a:lnTo>
                      <a:pt x="2018" y="135"/>
                    </a:lnTo>
                    <a:lnTo>
                      <a:pt x="1076" y="539"/>
                    </a:lnTo>
                    <a:lnTo>
                      <a:pt x="673" y="808"/>
                    </a:lnTo>
                    <a:lnTo>
                      <a:pt x="404" y="1211"/>
                    </a:lnTo>
                    <a:lnTo>
                      <a:pt x="135" y="1615"/>
                    </a:lnTo>
                    <a:lnTo>
                      <a:pt x="0" y="2153"/>
                    </a:lnTo>
                    <a:lnTo>
                      <a:pt x="0" y="2556"/>
                    </a:lnTo>
                    <a:lnTo>
                      <a:pt x="0" y="3094"/>
                    </a:lnTo>
                    <a:lnTo>
                      <a:pt x="269" y="3498"/>
                    </a:lnTo>
                    <a:lnTo>
                      <a:pt x="673" y="3767"/>
                    </a:lnTo>
                    <a:lnTo>
                      <a:pt x="1076" y="4036"/>
                    </a:lnTo>
                    <a:lnTo>
                      <a:pt x="1614" y="4170"/>
                    </a:lnTo>
                    <a:lnTo>
                      <a:pt x="2287" y="4036"/>
                    </a:lnTo>
                    <a:lnTo>
                      <a:pt x="2825" y="3901"/>
                    </a:lnTo>
                    <a:lnTo>
                      <a:pt x="5111" y="3363"/>
                    </a:lnTo>
                    <a:lnTo>
                      <a:pt x="5246" y="3229"/>
                    </a:lnTo>
                    <a:lnTo>
                      <a:pt x="5380" y="2960"/>
                    </a:lnTo>
                    <a:lnTo>
                      <a:pt x="5111" y="2691"/>
                    </a:lnTo>
                    <a:lnTo>
                      <a:pt x="4842" y="2691"/>
                    </a:lnTo>
                    <a:lnTo>
                      <a:pt x="2690" y="3094"/>
                    </a:lnTo>
                    <a:lnTo>
                      <a:pt x="2287" y="3229"/>
                    </a:lnTo>
                    <a:lnTo>
                      <a:pt x="1749" y="3363"/>
                    </a:lnTo>
                    <a:lnTo>
                      <a:pt x="1211" y="3229"/>
                    </a:lnTo>
                    <a:lnTo>
                      <a:pt x="1076" y="3094"/>
                    </a:lnTo>
                    <a:lnTo>
                      <a:pt x="807" y="2960"/>
                    </a:lnTo>
                    <a:lnTo>
                      <a:pt x="807" y="2556"/>
                    </a:lnTo>
                    <a:lnTo>
                      <a:pt x="807" y="2153"/>
                    </a:lnTo>
                    <a:lnTo>
                      <a:pt x="942" y="1749"/>
                    </a:lnTo>
                    <a:lnTo>
                      <a:pt x="1211" y="1480"/>
                    </a:lnTo>
                    <a:lnTo>
                      <a:pt x="1614" y="1077"/>
                    </a:lnTo>
                    <a:lnTo>
                      <a:pt x="2018" y="942"/>
                    </a:lnTo>
                    <a:lnTo>
                      <a:pt x="2556" y="808"/>
                    </a:lnTo>
                    <a:lnTo>
                      <a:pt x="2959" y="808"/>
                    </a:lnTo>
                    <a:lnTo>
                      <a:pt x="3228" y="673"/>
                    </a:lnTo>
                    <a:lnTo>
                      <a:pt x="3363" y="270"/>
                    </a:lnTo>
                    <a:lnTo>
                      <a:pt x="3228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22" name="Google Shape;622;p5"/>
              <p:cNvSpPr/>
              <p:nvPr/>
            </p:nvSpPr>
            <p:spPr>
              <a:xfrm>
                <a:off x="2254825" y="2248875"/>
                <a:ext cx="121075" cy="238775"/>
              </a:xfrm>
              <a:custGeom>
                <a:avLst/>
                <a:gdLst/>
                <a:ahLst/>
                <a:cxnLst/>
                <a:rect l="l" t="t" r="r" b="b"/>
                <a:pathLst>
                  <a:path w="4843" h="9551" extrusionOk="0">
                    <a:moveTo>
                      <a:pt x="2825" y="808"/>
                    </a:moveTo>
                    <a:lnTo>
                      <a:pt x="2960" y="1077"/>
                    </a:lnTo>
                    <a:lnTo>
                      <a:pt x="3229" y="1346"/>
                    </a:lnTo>
                    <a:lnTo>
                      <a:pt x="3632" y="2556"/>
                    </a:lnTo>
                    <a:lnTo>
                      <a:pt x="3767" y="3767"/>
                    </a:lnTo>
                    <a:lnTo>
                      <a:pt x="3901" y="4977"/>
                    </a:lnTo>
                    <a:lnTo>
                      <a:pt x="4036" y="6188"/>
                    </a:lnTo>
                    <a:lnTo>
                      <a:pt x="4036" y="6860"/>
                    </a:lnTo>
                    <a:lnTo>
                      <a:pt x="3901" y="7398"/>
                    </a:lnTo>
                    <a:lnTo>
                      <a:pt x="3632" y="7936"/>
                    </a:lnTo>
                    <a:lnTo>
                      <a:pt x="3363" y="8340"/>
                    </a:lnTo>
                    <a:lnTo>
                      <a:pt x="2825" y="8609"/>
                    </a:lnTo>
                    <a:lnTo>
                      <a:pt x="2422" y="8878"/>
                    </a:lnTo>
                    <a:lnTo>
                      <a:pt x="1884" y="8743"/>
                    </a:lnTo>
                    <a:lnTo>
                      <a:pt x="1480" y="8474"/>
                    </a:lnTo>
                    <a:lnTo>
                      <a:pt x="1077" y="7936"/>
                    </a:lnTo>
                    <a:lnTo>
                      <a:pt x="942" y="7398"/>
                    </a:lnTo>
                    <a:lnTo>
                      <a:pt x="808" y="6188"/>
                    </a:lnTo>
                    <a:lnTo>
                      <a:pt x="808" y="5246"/>
                    </a:lnTo>
                    <a:lnTo>
                      <a:pt x="808" y="4036"/>
                    </a:lnTo>
                    <a:lnTo>
                      <a:pt x="942" y="2825"/>
                    </a:lnTo>
                    <a:lnTo>
                      <a:pt x="1077" y="2153"/>
                    </a:lnTo>
                    <a:lnTo>
                      <a:pt x="1346" y="1749"/>
                    </a:lnTo>
                    <a:lnTo>
                      <a:pt x="1749" y="1211"/>
                    </a:lnTo>
                    <a:lnTo>
                      <a:pt x="2287" y="942"/>
                    </a:lnTo>
                    <a:lnTo>
                      <a:pt x="2314" y="888"/>
                    </a:lnTo>
                    <a:lnTo>
                      <a:pt x="2314" y="888"/>
                    </a:lnTo>
                    <a:lnTo>
                      <a:pt x="2556" y="808"/>
                    </a:lnTo>
                    <a:close/>
                    <a:moveTo>
                      <a:pt x="2422" y="1"/>
                    </a:moveTo>
                    <a:lnTo>
                      <a:pt x="1749" y="270"/>
                    </a:lnTo>
                    <a:lnTo>
                      <a:pt x="1615" y="404"/>
                    </a:lnTo>
                    <a:lnTo>
                      <a:pt x="1615" y="404"/>
                    </a:lnTo>
                    <a:lnTo>
                      <a:pt x="1346" y="539"/>
                    </a:lnTo>
                    <a:lnTo>
                      <a:pt x="942" y="942"/>
                    </a:lnTo>
                    <a:lnTo>
                      <a:pt x="539" y="1480"/>
                    </a:lnTo>
                    <a:lnTo>
                      <a:pt x="404" y="2018"/>
                    </a:lnTo>
                    <a:lnTo>
                      <a:pt x="135" y="3094"/>
                    </a:lnTo>
                    <a:lnTo>
                      <a:pt x="1" y="4305"/>
                    </a:lnTo>
                    <a:lnTo>
                      <a:pt x="1" y="5515"/>
                    </a:lnTo>
                    <a:lnTo>
                      <a:pt x="1" y="6726"/>
                    </a:lnTo>
                    <a:lnTo>
                      <a:pt x="270" y="7936"/>
                    </a:lnTo>
                    <a:lnTo>
                      <a:pt x="539" y="8474"/>
                    </a:lnTo>
                    <a:lnTo>
                      <a:pt x="808" y="8878"/>
                    </a:lnTo>
                    <a:lnTo>
                      <a:pt x="1211" y="9281"/>
                    </a:lnTo>
                    <a:lnTo>
                      <a:pt x="1749" y="9550"/>
                    </a:lnTo>
                    <a:lnTo>
                      <a:pt x="2556" y="9550"/>
                    </a:lnTo>
                    <a:lnTo>
                      <a:pt x="3094" y="9416"/>
                    </a:lnTo>
                    <a:lnTo>
                      <a:pt x="3498" y="9147"/>
                    </a:lnTo>
                    <a:lnTo>
                      <a:pt x="3901" y="8878"/>
                    </a:lnTo>
                    <a:lnTo>
                      <a:pt x="4170" y="8474"/>
                    </a:lnTo>
                    <a:lnTo>
                      <a:pt x="4574" y="7936"/>
                    </a:lnTo>
                    <a:lnTo>
                      <a:pt x="4708" y="7264"/>
                    </a:lnTo>
                    <a:lnTo>
                      <a:pt x="4843" y="6053"/>
                    </a:lnTo>
                    <a:lnTo>
                      <a:pt x="4843" y="4843"/>
                    </a:lnTo>
                    <a:lnTo>
                      <a:pt x="4574" y="3498"/>
                    </a:lnTo>
                    <a:lnTo>
                      <a:pt x="4305" y="2153"/>
                    </a:lnTo>
                    <a:lnTo>
                      <a:pt x="3767" y="808"/>
                    </a:lnTo>
                    <a:lnTo>
                      <a:pt x="3498" y="270"/>
                    </a:lnTo>
                    <a:lnTo>
                      <a:pt x="2960" y="135"/>
                    </a:lnTo>
                    <a:lnTo>
                      <a:pt x="2422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23" name="Google Shape;623;p5"/>
              <p:cNvSpPr/>
              <p:nvPr/>
            </p:nvSpPr>
            <p:spPr>
              <a:xfrm>
                <a:off x="2399425" y="2312775"/>
                <a:ext cx="77350" cy="77350"/>
              </a:xfrm>
              <a:custGeom>
                <a:avLst/>
                <a:gdLst/>
                <a:ahLst/>
                <a:cxnLst/>
                <a:rect l="l" t="t" r="r" b="b"/>
                <a:pathLst>
                  <a:path w="3094" h="3094" extrusionOk="0">
                    <a:moveTo>
                      <a:pt x="2152" y="807"/>
                    </a:moveTo>
                    <a:lnTo>
                      <a:pt x="2287" y="942"/>
                    </a:lnTo>
                    <a:lnTo>
                      <a:pt x="2287" y="1076"/>
                    </a:lnTo>
                    <a:lnTo>
                      <a:pt x="2287" y="1211"/>
                    </a:lnTo>
                    <a:lnTo>
                      <a:pt x="2287" y="1345"/>
                    </a:lnTo>
                    <a:lnTo>
                      <a:pt x="2287" y="1480"/>
                    </a:lnTo>
                    <a:lnTo>
                      <a:pt x="2287" y="1614"/>
                    </a:lnTo>
                    <a:lnTo>
                      <a:pt x="2152" y="1749"/>
                    </a:lnTo>
                    <a:lnTo>
                      <a:pt x="2152" y="1883"/>
                    </a:lnTo>
                    <a:lnTo>
                      <a:pt x="2018" y="2018"/>
                    </a:lnTo>
                    <a:lnTo>
                      <a:pt x="1749" y="2152"/>
                    </a:lnTo>
                    <a:lnTo>
                      <a:pt x="1614" y="2287"/>
                    </a:lnTo>
                    <a:lnTo>
                      <a:pt x="1076" y="2287"/>
                    </a:lnTo>
                    <a:lnTo>
                      <a:pt x="942" y="2152"/>
                    </a:lnTo>
                    <a:lnTo>
                      <a:pt x="942" y="2018"/>
                    </a:lnTo>
                    <a:lnTo>
                      <a:pt x="807" y="2018"/>
                    </a:lnTo>
                    <a:lnTo>
                      <a:pt x="807" y="1883"/>
                    </a:lnTo>
                    <a:lnTo>
                      <a:pt x="807" y="1749"/>
                    </a:lnTo>
                    <a:lnTo>
                      <a:pt x="807" y="1614"/>
                    </a:lnTo>
                    <a:lnTo>
                      <a:pt x="807" y="1480"/>
                    </a:lnTo>
                    <a:lnTo>
                      <a:pt x="942" y="1480"/>
                    </a:lnTo>
                    <a:lnTo>
                      <a:pt x="942" y="1345"/>
                    </a:lnTo>
                    <a:lnTo>
                      <a:pt x="942" y="1211"/>
                    </a:lnTo>
                    <a:lnTo>
                      <a:pt x="1076" y="1211"/>
                    </a:lnTo>
                    <a:lnTo>
                      <a:pt x="1211" y="1076"/>
                    </a:lnTo>
                    <a:lnTo>
                      <a:pt x="1345" y="942"/>
                    </a:lnTo>
                    <a:lnTo>
                      <a:pt x="1480" y="942"/>
                    </a:lnTo>
                    <a:lnTo>
                      <a:pt x="1614" y="807"/>
                    </a:lnTo>
                    <a:close/>
                    <a:moveTo>
                      <a:pt x="1480" y="0"/>
                    </a:moveTo>
                    <a:lnTo>
                      <a:pt x="942" y="269"/>
                    </a:lnTo>
                    <a:lnTo>
                      <a:pt x="538" y="538"/>
                    </a:lnTo>
                    <a:lnTo>
                      <a:pt x="269" y="942"/>
                    </a:lnTo>
                    <a:lnTo>
                      <a:pt x="135" y="1345"/>
                    </a:lnTo>
                    <a:lnTo>
                      <a:pt x="0" y="1883"/>
                    </a:lnTo>
                    <a:lnTo>
                      <a:pt x="135" y="2421"/>
                    </a:lnTo>
                    <a:lnTo>
                      <a:pt x="404" y="2825"/>
                    </a:lnTo>
                    <a:lnTo>
                      <a:pt x="942" y="3094"/>
                    </a:lnTo>
                    <a:lnTo>
                      <a:pt x="1614" y="3094"/>
                    </a:lnTo>
                    <a:lnTo>
                      <a:pt x="2287" y="2825"/>
                    </a:lnTo>
                    <a:lnTo>
                      <a:pt x="2690" y="2556"/>
                    </a:lnTo>
                    <a:lnTo>
                      <a:pt x="2825" y="2152"/>
                    </a:lnTo>
                    <a:lnTo>
                      <a:pt x="3094" y="1749"/>
                    </a:lnTo>
                    <a:lnTo>
                      <a:pt x="3094" y="1345"/>
                    </a:lnTo>
                    <a:lnTo>
                      <a:pt x="3094" y="807"/>
                    </a:lnTo>
                    <a:lnTo>
                      <a:pt x="2825" y="404"/>
                    </a:lnTo>
                    <a:lnTo>
                      <a:pt x="2556" y="135"/>
                    </a:lnTo>
                    <a:lnTo>
                      <a:pt x="2018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24" name="Google Shape;624;p5"/>
              <p:cNvSpPr/>
              <p:nvPr/>
            </p:nvSpPr>
            <p:spPr>
              <a:xfrm>
                <a:off x="3078625" y="1586475"/>
                <a:ext cx="655725" cy="124425"/>
              </a:xfrm>
              <a:custGeom>
                <a:avLst/>
                <a:gdLst/>
                <a:ahLst/>
                <a:cxnLst/>
                <a:rect l="l" t="t" r="r" b="b"/>
                <a:pathLst>
                  <a:path w="26229" h="4977" extrusionOk="0">
                    <a:moveTo>
                      <a:pt x="1" y="4977"/>
                    </a:moveTo>
                    <a:lnTo>
                      <a:pt x="1" y="4977"/>
                    </a:lnTo>
                    <a:lnTo>
                      <a:pt x="26228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25" name="Google Shape;625;p5"/>
              <p:cNvSpPr/>
              <p:nvPr/>
            </p:nvSpPr>
            <p:spPr>
              <a:xfrm>
                <a:off x="3078625" y="1586475"/>
                <a:ext cx="655725" cy="124425"/>
              </a:xfrm>
              <a:custGeom>
                <a:avLst/>
                <a:gdLst/>
                <a:ahLst/>
                <a:cxnLst/>
                <a:rect l="l" t="t" r="r" b="b"/>
                <a:pathLst>
                  <a:path w="26229" h="4977" fill="none" extrusionOk="0">
                    <a:moveTo>
                      <a:pt x="1" y="4977"/>
                    </a:moveTo>
                    <a:lnTo>
                      <a:pt x="1" y="4977"/>
                    </a:lnTo>
                    <a:lnTo>
                      <a:pt x="26228" y="0"/>
                    </a:lnTo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26" name="Google Shape;626;p5"/>
              <p:cNvSpPr/>
              <p:nvPr/>
            </p:nvSpPr>
            <p:spPr>
              <a:xfrm>
                <a:off x="3058450" y="1566300"/>
                <a:ext cx="696075" cy="164775"/>
              </a:xfrm>
              <a:custGeom>
                <a:avLst/>
                <a:gdLst/>
                <a:ahLst/>
                <a:cxnLst/>
                <a:rect l="l" t="t" r="r" b="b"/>
                <a:pathLst>
                  <a:path w="27843" h="6591" extrusionOk="0">
                    <a:moveTo>
                      <a:pt x="26901" y="0"/>
                    </a:moveTo>
                    <a:lnTo>
                      <a:pt x="4439" y="4304"/>
                    </a:lnTo>
                    <a:lnTo>
                      <a:pt x="673" y="4977"/>
                    </a:lnTo>
                    <a:lnTo>
                      <a:pt x="270" y="5111"/>
                    </a:lnTo>
                    <a:lnTo>
                      <a:pt x="135" y="5380"/>
                    </a:lnTo>
                    <a:lnTo>
                      <a:pt x="1" y="5649"/>
                    </a:lnTo>
                    <a:lnTo>
                      <a:pt x="1" y="5918"/>
                    </a:lnTo>
                    <a:lnTo>
                      <a:pt x="135" y="6187"/>
                    </a:lnTo>
                    <a:lnTo>
                      <a:pt x="404" y="6456"/>
                    </a:lnTo>
                    <a:lnTo>
                      <a:pt x="673" y="6591"/>
                    </a:lnTo>
                    <a:lnTo>
                      <a:pt x="1077" y="6591"/>
                    </a:lnTo>
                    <a:lnTo>
                      <a:pt x="23404" y="2287"/>
                    </a:lnTo>
                    <a:lnTo>
                      <a:pt x="27304" y="1614"/>
                    </a:lnTo>
                    <a:lnTo>
                      <a:pt x="27573" y="1480"/>
                    </a:lnTo>
                    <a:lnTo>
                      <a:pt x="27842" y="1211"/>
                    </a:lnTo>
                    <a:lnTo>
                      <a:pt x="27842" y="942"/>
                    </a:lnTo>
                    <a:lnTo>
                      <a:pt x="27842" y="673"/>
                    </a:lnTo>
                    <a:lnTo>
                      <a:pt x="27708" y="404"/>
                    </a:lnTo>
                    <a:lnTo>
                      <a:pt x="27439" y="135"/>
                    </a:lnTo>
                    <a:lnTo>
                      <a:pt x="27170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27" name="Google Shape;627;p5"/>
              <p:cNvSpPr/>
              <p:nvPr/>
            </p:nvSpPr>
            <p:spPr>
              <a:xfrm>
                <a:off x="3102175" y="1727700"/>
                <a:ext cx="642250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25690" h="5112" extrusionOk="0">
                    <a:moveTo>
                      <a:pt x="0" y="5111"/>
                    </a:moveTo>
                    <a:lnTo>
                      <a:pt x="0" y="5111"/>
                    </a:lnTo>
                    <a:lnTo>
                      <a:pt x="25690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28" name="Google Shape;628;p5"/>
              <p:cNvSpPr/>
              <p:nvPr/>
            </p:nvSpPr>
            <p:spPr>
              <a:xfrm>
                <a:off x="3102175" y="1727700"/>
                <a:ext cx="642250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25690" h="5112" fill="none" extrusionOk="0">
                    <a:moveTo>
                      <a:pt x="0" y="5111"/>
                    </a:moveTo>
                    <a:lnTo>
                      <a:pt x="0" y="5111"/>
                    </a:lnTo>
                    <a:lnTo>
                      <a:pt x="25690" y="0"/>
                    </a:lnTo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29" name="Google Shape;629;p5"/>
              <p:cNvSpPr/>
              <p:nvPr/>
            </p:nvSpPr>
            <p:spPr>
              <a:xfrm>
                <a:off x="3082000" y="1707525"/>
                <a:ext cx="682600" cy="168150"/>
              </a:xfrm>
              <a:custGeom>
                <a:avLst/>
                <a:gdLst/>
                <a:ahLst/>
                <a:cxnLst/>
                <a:rect l="l" t="t" r="r" b="b"/>
                <a:pathLst>
                  <a:path w="27304" h="6726" extrusionOk="0">
                    <a:moveTo>
                      <a:pt x="26362" y="0"/>
                    </a:moveTo>
                    <a:lnTo>
                      <a:pt x="15333" y="2152"/>
                    </a:lnTo>
                    <a:lnTo>
                      <a:pt x="4439" y="4439"/>
                    </a:lnTo>
                    <a:lnTo>
                      <a:pt x="538" y="5111"/>
                    </a:lnTo>
                    <a:lnTo>
                      <a:pt x="269" y="5246"/>
                    </a:lnTo>
                    <a:lnTo>
                      <a:pt x="135" y="5515"/>
                    </a:lnTo>
                    <a:lnTo>
                      <a:pt x="0" y="5784"/>
                    </a:lnTo>
                    <a:lnTo>
                      <a:pt x="0" y="6053"/>
                    </a:lnTo>
                    <a:lnTo>
                      <a:pt x="135" y="6322"/>
                    </a:lnTo>
                    <a:lnTo>
                      <a:pt x="404" y="6591"/>
                    </a:lnTo>
                    <a:lnTo>
                      <a:pt x="673" y="6725"/>
                    </a:lnTo>
                    <a:lnTo>
                      <a:pt x="1076" y="6725"/>
                    </a:lnTo>
                    <a:lnTo>
                      <a:pt x="11971" y="4573"/>
                    </a:lnTo>
                    <a:lnTo>
                      <a:pt x="23000" y="2287"/>
                    </a:lnTo>
                    <a:lnTo>
                      <a:pt x="26766" y="1614"/>
                    </a:lnTo>
                    <a:lnTo>
                      <a:pt x="27035" y="1480"/>
                    </a:lnTo>
                    <a:lnTo>
                      <a:pt x="27304" y="1211"/>
                    </a:lnTo>
                    <a:lnTo>
                      <a:pt x="27304" y="942"/>
                    </a:lnTo>
                    <a:lnTo>
                      <a:pt x="27304" y="673"/>
                    </a:lnTo>
                    <a:lnTo>
                      <a:pt x="27169" y="404"/>
                    </a:lnTo>
                    <a:lnTo>
                      <a:pt x="26900" y="135"/>
                    </a:lnTo>
                    <a:lnTo>
                      <a:pt x="26631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30" name="Google Shape;630;p5"/>
              <p:cNvSpPr/>
              <p:nvPr/>
            </p:nvSpPr>
            <p:spPr>
              <a:xfrm>
                <a:off x="3132425" y="1929450"/>
                <a:ext cx="420350" cy="87450"/>
              </a:xfrm>
              <a:custGeom>
                <a:avLst/>
                <a:gdLst/>
                <a:ahLst/>
                <a:cxnLst/>
                <a:rect l="l" t="t" r="r" b="b"/>
                <a:pathLst>
                  <a:path w="16814" h="3498" extrusionOk="0">
                    <a:moveTo>
                      <a:pt x="1" y="3497"/>
                    </a:moveTo>
                    <a:lnTo>
                      <a:pt x="1" y="3497"/>
                    </a:lnTo>
                    <a:lnTo>
                      <a:pt x="16813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31" name="Google Shape;631;p5"/>
              <p:cNvSpPr/>
              <p:nvPr/>
            </p:nvSpPr>
            <p:spPr>
              <a:xfrm>
                <a:off x="3132425" y="1929450"/>
                <a:ext cx="420350" cy="87450"/>
              </a:xfrm>
              <a:custGeom>
                <a:avLst/>
                <a:gdLst/>
                <a:ahLst/>
                <a:cxnLst/>
                <a:rect l="l" t="t" r="r" b="b"/>
                <a:pathLst>
                  <a:path w="16814" h="3498" fill="none" extrusionOk="0">
                    <a:moveTo>
                      <a:pt x="1" y="3497"/>
                    </a:moveTo>
                    <a:lnTo>
                      <a:pt x="1" y="3497"/>
                    </a:lnTo>
                    <a:lnTo>
                      <a:pt x="16813" y="0"/>
                    </a:lnTo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32" name="Google Shape;632;p5"/>
              <p:cNvSpPr/>
              <p:nvPr/>
            </p:nvSpPr>
            <p:spPr>
              <a:xfrm>
                <a:off x="3115625" y="1909275"/>
                <a:ext cx="457325" cy="127800"/>
              </a:xfrm>
              <a:custGeom>
                <a:avLst/>
                <a:gdLst/>
                <a:ahLst/>
                <a:cxnLst/>
                <a:rect l="l" t="t" r="r" b="b"/>
                <a:pathLst>
                  <a:path w="18293" h="5112" extrusionOk="0">
                    <a:moveTo>
                      <a:pt x="17351" y="0"/>
                    </a:moveTo>
                    <a:lnTo>
                      <a:pt x="10222" y="1480"/>
                    </a:lnTo>
                    <a:lnTo>
                      <a:pt x="3228" y="2959"/>
                    </a:lnTo>
                    <a:lnTo>
                      <a:pt x="538" y="3497"/>
                    </a:lnTo>
                    <a:lnTo>
                      <a:pt x="135" y="3632"/>
                    </a:lnTo>
                    <a:lnTo>
                      <a:pt x="0" y="3901"/>
                    </a:lnTo>
                    <a:lnTo>
                      <a:pt x="0" y="4170"/>
                    </a:lnTo>
                    <a:lnTo>
                      <a:pt x="0" y="4439"/>
                    </a:lnTo>
                    <a:lnTo>
                      <a:pt x="135" y="4708"/>
                    </a:lnTo>
                    <a:lnTo>
                      <a:pt x="269" y="4977"/>
                    </a:lnTo>
                    <a:lnTo>
                      <a:pt x="538" y="5111"/>
                    </a:lnTo>
                    <a:lnTo>
                      <a:pt x="942" y="5111"/>
                    </a:lnTo>
                    <a:lnTo>
                      <a:pt x="8070" y="3632"/>
                    </a:lnTo>
                    <a:lnTo>
                      <a:pt x="15064" y="2152"/>
                    </a:lnTo>
                    <a:lnTo>
                      <a:pt x="17754" y="1614"/>
                    </a:lnTo>
                    <a:lnTo>
                      <a:pt x="18023" y="1480"/>
                    </a:lnTo>
                    <a:lnTo>
                      <a:pt x="18292" y="1211"/>
                    </a:lnTo>
                    <a:lnTo>
                      <a:pt x="18292" y="942"/>
                    </a:lnTo>
                    <a:lnTo>
                      <a:pt x="18292" y="673"/>
                    </a:lnTo>
                    <a:lnTo>
                      <a:pt x="18158" y="404"/>
                    </a:lnTo>
                    <a:lnTo>
                      <a:pt x="18023" y="135"/>
                    </a:lnTo>
                    <a:lnTo>
                      <a:pt x="17754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33" name="Google Shape;633;p5"/>
              <p:cNvSpPr/>
              <p:nvPr/>
            </p:nvSpPr>
            <p:spPr>
              <a:xfrm>
                <a:off x="3155975" y="2087475"/>
                <a:ext cx="400150" cy="87450"/>
              </a:xfrm>
              <a:custGeom>
                <a:avLst/>
                <a:gdLst/>
                <a:ahLst/>
                <a:cxnLst/>
                <a:rect l="l" t="t" r="r" b="b"/>
                <a:pathLst>
                  <a:path w="16006" h="3498" extrusionOk="0">
                    <a:moveTo>
                      <a:pt x="16006" y="1"/>
                    </a:moveTo>
                    <a:lnTo>
                      <a:pt x="0" y="3498"/>
                    </a:lnTo>
                    <a:lnTo>
                      <a:pt x="8070" y="1749"/>
                    </a:lnTo>
                    <a:lnTo>
                      <a:pt x="16006" y="1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34" name="Google Shape;634;p5"/>
              <p:cNvSpPr/>
              <p:nvPr/>
            </p:nvSpPr>
            <p:spPr>
              <a:xfrm>
                <a:off x="3155975" y="2087475"/>
                <a:ext cx="400150" cy="87450"/>
              </a:xfrm>
              <a:custGeom>
                <a:avLst/>
                <a:gdLst/>
                <a:ahLst/>
                <a:cxnLst/>
                <a:rect l="l" t="t" r="r" b="b"/>
                <a:pathLst>
                  <a:path w="16006" h="3498" fill="none" extrusionOk="0">
                    <a:moveTo>
                      <a:pt x="0" y="3498"/>
                    </a:moveTo>
                    <a:lnTo>
                      <a:pt x="0" y="3498"/>
                    </a:lnTo>
                    <a:lnTo>
                      <a:pt x="8070" y="1749"/>
                    </a:lnTo>
                    <a:lnTo>
                      <a:pt x="16006" y="1"/>
                    </a:lnTo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35" name="Google Shape;635;p5"/>
              <p:cNvSpPr/>
              <p:nvPr/>
            </p:nvSpPr>
            <p:spPr>
              <a:xfrm>
                <a:off x="3135800" y="2070675"/>
                <a:ext cx="440500" cy="124425"/>
              </a:xfrm>
              <a:custGeom>
                <a:avLst/>
                <a:gdLst/>
                <a:ahLst/>
                <a:cxnLst/>
                <a:rect l="l" t="t" r="r" b="b"/>
                <a:pathLst>
                  <a:path w="17620" h="4977" extrusionOk="0">
                    <a:moveTo>
                      <a:pt x="16678" y="0"/>
                    </a:moveTo>
                    <a:lnTo>
                      <a:pt x="9953" y="1345"/>
                    </a:lnTo>
                    <a:lnTo>
                      <a:pt x="3228" y="2825"/>
                    </a:lnTo>
                    <a:lnTo>
                      <a:pt x="673" y="3363"/>
                    </a:lnTo>
                    <a:lnTo>
                      <a:pt x="269" y="3497"/>
                    </a:lnTo>
                    <a:lnTo>
                      <a:pt x="135" y="3766"/>
                    </a:lnTo>
                    <a:lnTo>
                      <a:pt x="0" y="4035"/>
                    </a:lnTo>
                    <a:lnTo>
                      <a:pt x="135" y="4304"/>
                    </a:lnTo>
                    <a:lnTo>
                      <a:pt x="135" y="4573"/>
                    </a:lnTo>
                    <a:lnTo>
                      <a:pt x="404" y="4842"/>
                    </a:lnTo>
                    <a:lnTo>
                      <a:pt x="673" y="4977"/>
                    </a:lnTo>
                    <a:lnTo>
                      <a:pt x="1076" y="4977"/>
                    </a:lnTo>
                    <a:lnTo>
                      <a:pt x="7801" y="3497"/>
                    </a:lnTo>
                    <a:lnTo>
                      <a:pt x="14526" y="2018"/>
                    </a:lnTo>
                    <a:lnTo>
                      <a:pt x="17082" y="1480"/>
                    </a:lnTo>
                    <a:lnTo>
                      <a:pt x="17351" y="1345"/>
                    </a:lnTo>
                    <a:lnTo>
                      <a:pt x="17620" y="1211"/>
                    </a:lnTo>
                    <a:lnTo>
                      <a:pt x="17620" y="942"/>
                    </a:lnTo>
                    <a:lnTo>
                      <a:pt x="17620" y="538"/>
                    </a:lnTo>
                    <a:lnTo>
                      <a:pt x="17485" y="269"/>
                    </a:lnTo>
                    <a:lnTo>
                      <a:pt x="17216" y="135"/>
                    </a:lnTo>
                    <a:lnTo>
                      <a:pt x="16947" y="0"/>
                    </a:lnTo>
                    <a:close/>
                  </a:path>
                </a:pathLst>
              </a:custGeom>
              <a:solidFill>
                <a:srgbClr val="25A0A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endParaRPr>
              </a:p>
            </p:txBody>
          </p:sp>
        </p:grpSp>
        <p:sp>
          <p:nvSpPr>
            <p:cNvPr id="5" name="Google Shape;495;p5">
              <a:extLst>
                <a:ext uri="{FF2B5EF4-FFF2-40B4-BE49-F238E27FC236}">
                  <a16:creationId xmlns:a16="http://schemas.microsoft.com/office/drawing/2014/main" id="{D28DDB88-B09A-BFD0-0055-56BB7D4A7FDF}"/>
                </a:ext>
              </a:extLst>
            </p:cNvPr>
            <p:cNvSpPr txBox="1"/>
            <p:nvPr/>
          </p:nvSpPr>
          <p:spPr>
            <a:xfrm rot="21249134">
              <a:off x="2112531" y="2802324"/>
              <a:ext cx="1735620" cy="3970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lvl="0" algn="ctr">
                <a:lnSpc>
                  <a:spcPct val="115000"/>
                </a:lnSpc>
                <a:buSzPts val="1600"/>
              </a:pPr>
              <a:r>
                <a:rPr lang="en-US" altLang="zh-HK" sz="1600" dirty="0">
                  <a:solidFill>
                    <a:schemeClr val="accent5"/>
                  </a:solidFill>
                  <a:latin typeface="Arial" panose="020B0604020202020204" pitchFamily="34" charset="0"/>
                  <a:cs typeface="Arial" pitchFamily="34" charset="0"/>
                </a:rPr>
                <a:t>Shopping Platform Y</a:t>
              </a:r>
              <a:endParaRPr sz="1600" dirty="0">
                <a:solidFill>
                  <a:schemeClr val="accent5"/>
                </a:solidFill>
                <a:latin typeface="Arial" panose="020B0604020202020204" pitchFamily="34" charset="0"/>
                <a:cs typeface="Arial" pitchFamily="34" charset="0"/>
                <a:sym typeface="Arial"/>
              </a:endParaRPr>
            </a:p>
          </p:txBody>
        </p:sp>
      </p:grpSp>
      <p:grpSp>
        <p:nvGrpSpPr>
          <p:cNvPr id="7" name="群組 6"/>
          <p:cNvGrpSpPr/>
          <p:nvPr/>
        </p:nvGrpSpPr>
        <p:grpSpPr>
          <a:xfrm>
            <a:off x="8615048" y="3631788"/>
            <a:ext cx="3118691" cy="3298600"/>
            <a:chOff x="6461286" y="2723841"/>
            <a:chExt cx="2339018" cy="2473950"/>
          </a:xfrm>
        </p:grpSpPr>
        <p:sp>
          <p:nvSpPr>
            <p:cNvPr id="159" name="Google Shape;359;p3"/>
            <p:cNvSpPr/>
            <p:nvPr/>
          </p:nvSpPr>
          <p:spPr>
            <a:xfrm>
              <a:off x="6618309" y="3459050"/>
              <a:ext cx="2014160" cy="1738741"/>
            </a:xfrm>
            <a:custGeom>
              <a:avLst/>
              <a:gdLst/>
              <a:ahLst/>
              <a:cxnLst/>
              <a:rect l="l" t="t" r="r" b="b"/>
              <a:pathLst>
                <a:path w="242743" h="209550" extrusionOk="0">
                  <a:moveTo>
                    <a:pt x="0" y="0"/>
                  </a:moveTo>
                  <a:lnTo>
                    <a:pt x="20782" y="78509"/>
                  </a:lnTo>
                  <a:lnTo>
                    <a:pt x="21936" y="79086"/>
                  </a:lnTo>
                  <a:lnTo>
                    <a:pt x="36945" y="63500"/>
                  </a:lnTo>
                  <a:lnTo>
                    <a:pt x="44450" y="70716"/>
                  </a:lnTo>
                  <a:lnTo>
                    <a:pt x="51666" y="78220"/>
                  </a:lnTo>
                  <a:lnTo>
                    <a:pt x="58593" y="86014"/>
                  </a:lnTo>
                  <a:lnTo>
                    <a:pt x="65232" y="93807"/>
                  </a:lnTo>
                  <a:lnTo>
                    <a:pt x="71293" y="102177"/>
                  </a:lnTo>
                  <a:lnTo>
                    <a:pt x="76777" y="110836"/>
                  </a:lnTo>
                  <a:lnTo>
                    <a:pt x="81973" y="119784"/>
                  </a:lnTo>
                  <a:lnTo>
                    <a:pt x="86591" y="129309"/>
                  </a:lnTo>
                  <a:lnTo>
                    <a:pt x="90632" y="138834"/>
                  </a:lnTo>
                  <a:lnTo>
                    <a:pt x="94095" y="148648"/>
                  </a:lnTo>
                  <a:lnTo>
                    <a:pt x="96982" y="158461"/>
                  </a:lnTo>
                  <a:lnTo>
                    <a:pt x="99579" y="168564"/>
                  </a:lnTo>
                  <a:lnTo>
                    <a:pt x="101311" y="178666"/>
                  </a:lnTo>
                  <a:lnTo>
                    <a:pt x="102754" y="188768"/>
                  </a:lnTo>
                  <a:lnTo>
                    <a:pt x="103332" y="199159"/>
                  </a:lnTo>
                  <a:lnTo>
                    <a:pt x="103620" y="209550"/>
                  </a:lnTo>
                  <a:lnTo>
                    <a:pt x="140277" y="209550"/>
                  </a:lnTo>
                  <a:lnTo>
                    <a:pt x="140566" y="198870"/>
                  </a:lnTo>
                  <a:lnTo>
                    <a:pt x="141432" y="188191"/>
                  </a:lnTo>
                  <a:lnTo>
                    <a:pt x="142875" y="178089"/>
                  </a:lnTo>
                  <a:lnTo>
                    <a:pt x="144607" y="167986"/>
                  </a:lnTo>
                  <a:lnTo>
                    <a:pt x="147204" y="158173"/>
                  </a:lnTo>
                  <a:lnTo>
                    <a:pt x="149802" y="148359"/>
                  </a:lnTo>
                  <a:lnTo>
                    <a:pt x="153266" y="139123"/>
                  </a:lnTo>
                  <a:lnTo>
                    <a:pt x="157307" y="129886"/>
                  </a:lnTo>
                  <a:lnTo>
                    <a:pt x="161636" y="120939"/>
                  </a:lnTo>
                  <a:lnTo>
                    <a:pt x="166543" y="112280"/>
                  </a:lnTo>
                  <a:lnTo>
                    <a:pt x="171739" y="103620"/>
                  </a:lnTo>
                  <a:lnTo>
                    <a:pt x="177800" y="95539"/>
                  </a:lnTo>
                  <a:lnTo>
                    <a:pt x="184150" y="87457"/>
                  </a:lnTo>
                  <a:lnTo>
                    <a:pt x="191077" y="79375"/>
                  </a:lnTo>
                  <a:lnTo>
                    <a:pt x="198582" y="71870"/>
                  </a:lnTo>
                  <a:lnTo>
                    <a:pt x="206375" y="64366"/>
                  </a:lnTo>
                  <a:lnTo>
                    <a:pt x="221673" y="80241"/>
                  </a:lnTo>
                  <a:lnTo>
                    <a:pt x="242743" y="1443"/>
                  </a:lnTo>
                  <a:lnTo>
                    <a:pt x="163657" y="22514"/>
                  </a:lnTo>
                  <a:lnTo>
                    <a:pt x="179820" y="38389"/>
                  </a:lnTo>
                  <a:lnTo>
                    <a:pt x="170873" y="47048"/>
                  </a:lnTo>
                  <a:lnTo>
                    <a:pt x="162214" y="55995"/>
                  </a:lnTo>
                  <a:lnTo>
                    <a:pt x="154420" y="65520"/>
                  </a:lnTo>
                  <a:lnTo>
                    <a:pt x="146916" y="75045"/>
                  </a:lnTo>
                  <a:lnTo>
                    <a:pt x="139700" y="85148"/>
                  </a:lnTo>
                  <a:lnTo>
                    <a:pt x="136525" y="90343"/>
                  </a:lnTo>
                  <a:lnTo>
                    <a:pt x="133350" y="95827"/>
                  </a:lnTo>
                  <a:lnTo>
                    <a:pt x="130175" y="101311"/>
                  </a:lnTo>
                  <a:lnTo>
                    <a:pt x="127289" y="106795"/>
                  </a:lnTo>
                  <a:lnTo>
                    <a:pt x="124691" y="112568"/>
                  </a:lnTo>
                  <a:lnTo>
                    <a:pt x="122093" y="118341"/>
                  </a:lnTo>
                  <a:lnTo>
                    <a:pt x="116320" y="106507"/>
                  </a:lnTo>
                  <a:lnTo>
                    <a:pt x="110259" y="95250"/>
                  </a:lnTo>
                  <a:lnTo>
                    <a:pt x="103909" y="84570"/>
                  </a:lnTo>
                  <a:lnTo>
                    <a:pt x="96693" y="74180"/>
                  </a:lnTo>
                  <a:lnTo>
                    <a:pt x="92941" y="69273"/>
                  </a:lnTo>
                  <a:lnTo>
                    <a:pt x="88900" y="64366"/>
                  </a:lnTo>
                  <a:lnTo>
                    <a:pt x="80529" y="54841"/>
                  </a:lnTo>
                  <a:lnTo>
                    <a:pt x="71870" y="45893"/>
                  </a:lnTo>
                  <a:lnTo>
                    <a:pt x="62923" y="36945"/>
                  </a:lnTo>
                  <a:lnTo>
                    <a:pt x="78798" y="210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9CCF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97A7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grpSp>
          <p:nvGrpSpPr>
            <p:cNvPr id="160" name="Google Shape;360;p3"/>
            <p:cNvGrpSpPr/>
            <p:nvPr/>
          </p:nvGrpSpPr>
          <p:grpSpPr>
            <a:xfrm>
              <a:off x="6461286" y="2731275"/>
              <a:ext cx="970800" cy="572700"/>
              <a:chOff x="6591150" y="2716325"/>
              <a:chExt cx="970800" cy="572700"/>
            </a:xfrm>
          </p:grpSpPr>
          <p:sp>
            <p:nvSpPr>
              <p:cNvPr id="161" name="Google Shape;361;p3"/>
              <p:cNvSpPr/>
              <p:nvPr/>
            </p:nvSpPr>
            <p:spPr>
              <a:xfrm>
                <a:off x="6591150" y="2716325"/>
                <a:ext cx="970800" cy="572700"/>
              </a:xfrm>
              <a:prstGeom prst="roundRect">
                <a:avLst>
                  <a:gd name="adj" fmla="val 16667"/>
                </a:avLst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  <p:sp>
            <p:nvSpPr>
              <p:cNvPr id="162" name="Google Shape;362;p3"/>
              <p:cNvSpPr txBox="1"/>
              <p:nvPr/>
            </p:nvSpPr>
            <p:spPr>
              <a:xfrm flipH="1">
                <a:off x="6630150" y="2789000"/>
                <a:ext cx="865800" cy="427500"/>
              </a:xfrm>
              <a:prstGeom prst="rect">
                <a:avLst/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buClr>
                    <a:srgbClr val="000000"/>
                  </a:buClr>
                  <a:buSzPts val="3000"/>
                </a:pPr>
                <a:r>
                  <a:rPr lang="en-HK" altLang="zh-HK" sz="4000" dirty="0">
                    <a:solidFill>
                      <a:schemeClr val="dk1"/>
                    </a:solidFill>
                    <a:latin typeface="Arial" panose="020B0604020202020204" pitchFamily="34" charset="0"/>
                    <a:ea typeface="DFKai-SB"/>
                    <a:cs typeface="Arial" pitchFamily="34" charset="0"/>
                    <a:sym typeface="DFKai-SB"/>
                  </a:rPr>
                  <a:t>Yes</a:t>
                </a:r>
                <a:endParaRPr sz="4000" b="1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</p:grpSp>
        <p:grpSp>
          <p:nvGrpSpPr>
            <p:cNvPr id="163" name="Google Shape;363;p3"/>
            <p:cNvGrpSpPr/>
            <p:nvPr/>
          </p:nvGrpSpPr>
          <p:grpSpPr>
            <a:xfrm>
              <a:off x="7852409" y="2723841"/>
              <a:ext cx="947895" cy="572700"/>
              <a:chOff x="7977825" y="2716325"/>
              <a:chExt cx="970800" cy="572700"/>
            </a:xfrm>
          </p:grpSpPr>
          <p:sp>
            <p:nvSpPr>
              <p:cNvPr id="164" name="Google Shape;364;p3"/>
              <p:cNvSpPr/>
              <p:nvPr/>
            </p:nvSpPr>
            <p:spPr>
              <a:xfrm>
                <a:off x="7977825" y="2716325"/>
                <a:ext cx="970800" cy="572700"/>
              </a:xfrm>
              <a:prstGeom prst="roundRect">
                <a:avLst>
                  <a:gd name="adj" fmla="val 16667"/>
                </a:avLst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 dirty="0">
                  <a:solidFill>
                    <a:srgbClr val="000000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  <p:sp>
            <p:nvSpPr>
              <p:cNvPr id="165" name="Google Shape;365;p3"/>
              <p:cNvSpPr txBox="1"/>
              <p:nvPr/>
            </p:nvSpPr>
            <p:spPr>
              <a:xfrm flipH="1">
                <a:off x="8000715" y="2749015"/>
                <a:ext cx="921301" cy="514493"/>
              </a:xfrm>
              <a:prstGeom prst="rect">
                <a:avLst/>
              </a:prstGeom>
              <a:solidFill>
                <a:srgbClr val="D9CCF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buClr>
                    <a:srgbClr val="000000"/>
                  </a:buClr>
                  <a:buSzPts val="2900"/>
                </a:pPr>
                <a:r>
                  <a:rPr lang="en-HK" altLang="zh-HK" sz="4000" dirty="0">
                    <a:solidFill>
                      <a:schemeClr val="dk1"/>
                    </a:solidFill>
                    <a:latin typeface="Arial" panose="020B0604020202020204" pitchFamily="34" charset="0"/>
                    <a:ea typeface="DFKai-SB"/>
                    <a:cs typeface="Arial" pitchFamily="34" charset="0"/>
                    <a:sym typeface="DFKai-SB"/>
                  </a:rPr>
                  <a:t>No</a:t>
                </a:r>
                <a:endParaRPr sz="4000" b="1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6279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6"/>
          <p:cNvSpPr/>
          <p:nvPr/>
        </p:nvSpPr>
        <p:spPr>
          <a:xfrm flipH="1">
            <a:off x="-4011166" y="-80533"/>
            <a:ext cx="8145033" cy="7029600"/>
          </a:xfrm>
          <a:prstGeom prst="flowChartInputOutput">
            <a:avLst/>
          </a:prstGeom>
          <a:solidFill>
            <a:srgbClr val="0097A7">
              <a:alpha val="80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642" name="Google Shape;642;p6"/>
          <p:cNvSpPr txBox="1"/>
          <p:nvPr/>
        </p:nvSpPr>
        <p:spPr>
          <a:xfrm>
            <a:off x="-345440" y="2463833"/>
            <a:ext cx="3941475" cy="20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>
              <a:lnSpc>
                <a:spcPct val="115000"/>
              </a:lnSpc>
              <a:buSzPts val="4000"/>
            </a:pPr>
            <a:r>
              <a:rPr lang="en-US" altLang="zh-HK" sz="5333" dirty="0">
                <a:solidFill>
                  <a:schemeClr val="lt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Six Core Values</a:t>
            </a:r>
            <a:endParaRPr sz="5333" dirty="0">
              <a:solidFill>
                <a:schemeClr val="lt1"/>
              </a:solidFill>
              <a:latin typeface="Arial" panose="020B0604020202020204" pitchFamily="34" charset="0"/>
              <a:ea typeface="DFKai-SB"/>
              <a:cs typeface="Arial" pitchFamily="34" charset="0"/>
              <a:sym typeface="DFKai-SB"/>
            </a:endParaRPr>
          </a:p>
        </p:txBody>
      </p:sp>
      <p:grpSp>
        <p:nvGrpSpPr>
          <p:cNvPr id="643" name="Google Shape;643;p6"/>
          <p:cNvGrpSpPr/>
          <p:nvPr/>
        </p:nvGrpSpPr>
        <p:grpSpPr>
          <a:xfrm>
            <a:off x="5722487" y="368766"/>
            <a:ext cx="2374480" cy="1250676"/>
            <a:chOff x="3681565" y="1159625"/>
            <a:chExt cx="1780860" cy="938007"/>
          </a:xfrm>
        </p:grpSpPr>
        <p:sp>
          <p:nvSpPr>
            <p:cNvPr id="644" name="Google Shape;644;p6"/>
            <p:cNvSpPr/>
            <p:nvPr/>
          </p:nvSpPr>
          <p:spPr>
            <a:xfrm rot="5400000">
              <a:off x="4102991" y="738199"/>
              <a:ext cx="938007" cy="1780860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endParaRPr>
            </a:p>
          </p:txBody>
        </p:sp>
        <p:sp>
          <p:nvSpPr>
            <p:cNvPr id="645" name="Google Shape;645;p6"/>
            <p:cNvSpPr txBox="1"/>
            <p:nvPr/>
          </p:nvSpPr>
          <p:spPr>
            <a:xfrm>
              <a:off x="3706708" y="1345051"/>
              <a:ext cx="1650300" cy="5940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lvl="0" algn="ctr">
                <a:lnSpc>
                  <a:spcPct val="95000"/>
                </a:lnSpc>
                <a:buSzPts val="2200"/>
              </a:pPr>
              <a: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Belief that all </a:t>
              </a:r>
              <a:b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students can learn</a:t>
              </a:r>
              <a:endParaRPr sz="18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endParaRPr>
            </a:p>
          </p:txBody>
        </p:sp>
      </p:grpSp>
      <p:grpSp>
        <p:nvGrpSpPr>
          <p:cNvPr id="646" name="Google Shape;646;p6"/>
          <p:cNvGrpSpPr/>
          <p:nvPr/>
        </p:nvGrpSpPr>
        <p:grpSpPr>
          <a:xfrm>
            <a:off x="6832373" y="2356491"/>
            <a:ext cx="1807464" cy="1815808"/>
            <a:chOff x="5623300" y="2211368"/>
            <a:chExt cx="970850" cy="975402"/>
          </a:xfrm>
        </p:grpSpPr>
        <p:sp>
          <p:nvSpPr>
            <p:cNvPr id="647" name="Google Shape;647;p6"/>
            <p:cNvSpPr/>
            <p:nvPr/>
          </p:nvSpPr>
          <p:spPr>
            <a:xfrm>
              <a:off x="5623300" y="2211368"/>
              <a:ext cx="970804" cy="975402"/>
            </a:xfrm>
            <a:custGeom>
              <a:avLst/>
              <a:gdLst/>
              <a:ahLst/>
              <a:cxnLst/>
              <a:rect l="l" t="t" r="r" b="b"/>
              <a:pathLst>
                <a:path w="11035" h="11086" extrusionOk="0">
                  <a:moveTo>
                    <a:pt x="5518" y="1"/>
                  </a:moveTo>
                  <a:lnTo>
                    <a:pt x="4956" y="52"/>
                  </a:lnTo>
                  <a:lnTo>
                    <a:pt x="4394" y="154"/>
                  </a:lnTo>
                  <a:lnTo>
                    <a:pt x="3883" y="256"/>
                  </a:lnTo>
                  <a:lnTo>
                    <a:pt x="3372" y="461"/>
                  </a:lnTo>
                  <a:lnTo>
                    <a:pt x="2861" y="665"/>
                  </a:lnTo>
                  <a:lnTo>
                    <a:pt x="2402" y="971"/>
                  </a:lnTo>
                  <a:lnTo>
                    <a:pt x="1993" y="1278"/>
                  </a:lnTo>
                  <a:lnTo>
                    <a:pt x="1584" y="1635"/>
                  </a:lnTo>
                  <a:lnTo>
                    <a:pt x="1227" y="2044"/>
                  </a:lnTo>
                  <a:lnTo>
                    <a:pt x="920" y="2453"/>
                  </a:lnTo>
                  <a:lnTo>
                    <a:pt x="665" y="2912"/>
                  </a:lnTo>
                  <a:lnTo>
                    <a:pt x="410" y="3372"/>
                  </a:lnTo>
                  <a:lnTo>
                    <a:pt x="205" y="3883"/>
                  </a:lnTo>
                  <a:lnTo>
                    <a:pt x="103" y="4445"/>
                  </a:lnTo>
                  <a:lnTo>
                    <a:pt x="1" y="4956"/>
                  </a:lnTo>
                  <a:lnTo>
                    <a:pt x="1" y="5518"/>
                  </a:lnTo>
                  <a:lnTo>
                    <a:pt x="1" y="6080"/>
                  </a:lnTo>
                  <a:lnTo>
                    <a:pt x="103" y="6641"/>
                  </a:lnTo>
                  <a:lnTo>
                    <a:pt x="205" y="7203"/>
                  </a:lnTo>
                  <a:lnTo>
                    <a:pt x="410" y="7663"/>
                  </a:lnTo>
                  <a:lnTo>
                    <a:pt x="665" y="8174"/>
                  </a:lnTo>
                  <a:lnTo>
                    <a:pt x="920" y="8634"/>
                  </a:lnTo>
                  <a:lnTo>
                    <a:pt x="1227" y="9042"/>
                  </a:lnTo>
                  <a:lnTo>
                    <a:pt x="1584" y="9451"/>
                  </a:lnTo>
                  <a:lnTo>
                    <a:pt x="1993" y="9808"/>
                  </a:lnTo>
                  <a:lnTo>
                    <a:pt x="2402" y="10115"/>
                  </a:lnTo>
                  <a:lnTo>
                    <a:pt x="2861" y="10370"/>
                  </a:lnTo>
                  <a:lnTo>
                    <a:pt x="3372" y="10626"/>
                  </a:lnTo>
                  <a:lnTo>
                    <a:pt x="3883" y="10830"/>
                  </a:lnTo>
                  <a:lnTo>
                    <a:pt x="4394" y="10932"/>
                  </a:lnTo>
                  <a:lnTo>
                    <a:pt x="4956" y="11034"/>
                  </a:lnTo>
                  <a:lnTo>
                    <a:pt x="5518" y="11086"/>
                  </a:lnTo>
                  <a:lnTo>
                    <a:pt x="6080" y="11034"/>
                  </a:lnTo>
                  <a:lnTo>
                    <a:pt x="6590" y="10932"/>
                  </a:lnTo>
                  <a:lnTo>
                    <a:pt x="7152" y="10830"/>
                  </a:lnTo>
                  <a:lnTo>
                    <a:pt x="7663" y="10626"/>
                  </a:lnTo>
                  <a:lnTo>
                    <a:pt x="8123" y="10370"/>
                  </a:lnTo>
                  <a:lnTo>
                    <a:pt x="8583" y="10115"/>
                  </a:lnTo>
                  <a:lnTo>
                    <a:pt x="8991" y="9808"/>
                  </a:lnTo>
                  <a:lnTo>
                    <a:pt x="9400" y="9451"/>
                  </a:lnTo>
                  <a:lnTo>
                    <a:pt x="9757" y="9042"/>
                  </a:lnTo>
                  <a:lnTo>
                    <a:pt x="10064" y="8634"/>
                  </a:lnTo>
                  <a:lnTo>
                    <a:pt x="10370" y="8174"/>
                  </a:lnTo>
                  <a:lnTo>
                    <a:pt x="10575" y="7663"/>
                  </a:lnTo>
                  <a:lnTo>
                    <a:pt x="10779" y="7203"/>
                  </a:lnTo>
                  <a:lnTo>
                    <a:pt x="10932" y="6641"/>
                  </a:lnTo>
                  <a:lnTo>
                    <a:pt x="10983" y="6080"/>
                  </a:lnTo>
                  <a:lnTo>
                    <a:pt x="11034" y="5518"/>
                  </a:lnTo>
                  <a:lnTo>
                    <a:pt x="10983" y="4956"/>
                  </a:lnTo>
                  <a:lnTo>
                    <a:pt x="10932" y="4445"/>
                  </a:lnTo>
                  <a:lnTo>
                    <a:pt x="10779" y="3883"/>
                  </a:lnTo>
                  <a:lnTo>
                    <a:pt x="10575" y="3372"/>
                  </a:lnTo>
                  <a:lnTo>
                    <a:pt x="10370" y="2912"/>
                  </a:lnTo>
                  <a:lnTo>
                    <a:pt x="10064" y="2453"/>
                  </a:lnTo>
                  <a:lnTo>
                    <a:pt x="9757" y="2044"/>
                  </a:lnTo>
                  <a:lnTo>
                    <a:pt x="9400" y="1635"/>
                  </a:lnTo>
                  <a:lnTo>
                    <a:pt x="8991" y="1278"/>
                  </a:lnTo>
                  <a:lnTo>
                    <a:pt x="8583" y="971"/>
                  </a:lnTo>
                  <a:lnTo>
                    <a:pt x="8123" y="665"/>
                  </a:lnTo>
                  <a:lnTo>
                    <a:pt x="7663" y="461"/>
                  </a:lnTo>
                  <a:lnTo>
                    <a:pt x="7152" y="256"/>
                  </a:lnTo>
                  <a:lnTo>
                    <a:pt x="6590" y="154"/>
                  </a:lnTo>
                  <a:lnTo>
                    <a:pt x="6080" y="52"/>
                  </a:lnTo>
                  <a:lnTo>
                    <a:pt x="5518" y="1"/>
                  </a:lnTo>
                  <a:close/>
                </a:path>
              </a:pathLst>
            </a:custGeom>
            <a:solidFill>
              <a:srgbClr val="3152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648" name="Google Shape;648;p6"/>
            <p:cNvSpPr txBox="1"/>
            <p:nvPr/>
          </p:nvSpPr>
          <p:spPr>
            <a:xfrm>
              <a:off x="5623350" y="2398925"/>
              <a:ext cx="970800" cy="5885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algn="ctr">
                <a:lnSpc>
                  <a:spcPct val="115000"/>
                </a:lnSpc>
                <a:buClr>
                  <a:srgbClr val="000000"/>
                </a:buClr>
                <a:buSzPts val="3600"/>
              </a:pPr>
              <a:r>
                <a:rPr lang="en-US" altLang="zh-HK" sz="4800" b="1" dirty="0">
                  <a:solidFill>
                    <a:srgbClr val="33D3BF"/>
                  </a:solidFill>
                  <a:latin typeface="Arial" panose="020B0604020202020204" pitchFamily="34" charset="0"/>
                  <a:ea typeface="Arial"/>
                  <a:cs typeface="Arial" pitchFamily="34" charset="0"/>
                  <a:sym typeface="Arial"/>
                </a:rPr>
                <a:t>TCF</a:t>
              </a:r>
              <a:endParaRPr sz="4800" b="1" dirty="0">
                <a:solidFill>
                  <a:srgbClr val="33D3BF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</p:grpSp>
      <p:grpSp>
        <p:nvGrpSpPr>
          <p:cNvPr id="649" name="Google Shape;649;p6"/>
          <p:cNvGrpSpPr/>
          <p:nvPr/>
        </p:nvGrpSpPr>
        <p:grpSpPr>
          <a:xfrm>
            <a:off x="3260030" y="1967566"/>
            <a:ext cx="2976957" cy="1250676"/>
            <a:chOff x="3451222" y="1159625"/>
            <a:chExt cx="2232718" cy="938007"/>
          </a:xfrm>
        </p:grpSpPr>
        <p:sp>
          <p:nvSpPr>
            <p:cNvPr id="650" name="Google Shape;650;p6"/>
            <p:cNvSpPr/>
            <p:nvPr/>
          </p:nvSpPr>
          <p:spPr>
            <a:xfrm rot="5400000">
              <a:off x="4102991" y="738199"/>
              <a:ext cx="938007" cy="1780860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endParaRPr>
            </a:p>
          </p:txBody>
        </p:sp>
        <p:sp>
          <p:nvSpPr>
            <p:cNvPr id="651" name="Google Shape;651;p6"/>
            <p:cNvSpPr txBox="1"/>
            <p:nvPr/>
          </p:nvSpPr>
          <p:spPr>
            <a:xfrm>
              <a:off x="3451222" y="1232133"/>
              <a:ext cx="2232718" cy="7987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lvl="0" algn="ctr">
                <a:lnSpc>
                  <a:spcPct val="95000"/>
                </a:lnSpc>
                <a:buSzPts val="2200"/>
              </a:pPr>
              <a: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Passion for </a:t>
              </a:r>
              <a:b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continuous learning </a:t>
              </a:r>
              <a:b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and excellence</a:t>
              </a:r>
              <a:endParaRPr sz="18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endParaRPr>
            </a:p>
          </p:txBody>
        </p:sp>
      </p:grpSp>
      <p:grpSp>
        <p:nvGrpSpPr>
          <p:cNvPr id="652" name="Google Shape;652;p6"/>
          <p:cNvGrpSpPr/>
          <p:nvPr/>
        </p:nvGrpSpPr>
        <p:grpSpPr>
          <a:xfrm>
            <a:off x="4295871" y="4045600"/>
            <a:ext cx="2374480" cy="1250676"/>
            <a:chOff x="3681565" y="1159625"/>
            <a:chExt cx="1780860" cy="938007"/>
          </a:xfrm>
        </p:grpSpPr>
        <p:sp>
          <p:nvSpPr>
            <p:cNvPr id="653" name="Google Shape;653;p6"/>
            <p:cNvSpPr/>
            <p:nvPr/>
          </p:nvSpPr>
          <p:spPr>
            <a:xfrm rot="5400000">
              <a:off x="4102991" y="738199"/>
              <a:ext cx="938007" cy="1780860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endParaRPr>
            </a:p>
          </p:txBody>
        </p:sp>
        <p:sp>
          <p:nvSpPr>
            <p:cNvPr id="654" name="Google Shape;654;p6"/>
            <p:cNvSpPr txBox="1"/>
            <p:nvPr/>
          </p:nvSpPr>
          <p:spPr>
            <a:xfrm>
              <a:off x="3746900" y="1243563"/>
              <a:ext cx="1650300" cy="7987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lvl="0" algn="ctr">
                <a:lnSpc>
                  <a:spcPct val="95000"/>
                </a:lnSpc>
                <a:buSzPts val="2200"/>
              </a:pPr>
              <a: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Collaboration,</a:t>
              </a:r>
              <a:b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 sharing and team</a:t>
              </a:r>
              <a:b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 spirit</a:t>
              </a:r>
              <a:endParaRPr sz="18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endParaRPr>
            </a:p>
          </p:txBody>
        </p:sp>
      </p:grpSp>
      <p:grpSp>
        <p:nvGrpSpPr>
          <p:cNvPr id="655" name="Google Shape;655;p6"/>
          <p:cNvGrpSpPr/>
          <p:nvPr/>
        </p:nvGrpSpPr>
        <p:grpSpPr>
          <a:xfrm>
            <a:off x="8639387" y="860932"/>
            <a:ext cx="2374480" cy="1250676"/>
            <a:chOff x="3681565" y="1159625"/>
            <a:chExt cx="1780860" cy="938007"/>
          </a:xfrm>
        </p:grpSpPr>
        <p:sp>
          <p:nvSpPr>
            <p:cNvPr id="656" name="Google Shape;656;p6"/>
            <p:cNvSpPr/>
            <p:nvPr/>
          </p:nvSpPr>
          <p:spPr>
            <a:xfrm rot="5400000">
              <a:off x="4102991" y="738199"/>
              <a:ext cx="938007" cy="1780860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endParaRPr>
            </a:p>
          </p:txBody>
        </p:sp>
        <p:sp>
          <p:nvSpPr>
            <p:cNvPr id="657" name="Google Shape;657;p6"/>
            <p:cNvSpPr txBox="1"/>
            <p:nvPr/>
          </p:nvSpPr>
          <p:spPr>
            <a:xfrm>
              <a:off x="3746900" y="1335775"/>
              <a:ext cx="1650300" cy="5940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lvl="0" algn="ctr">
                <a:lnSpc>
                  <a:spcPct val="95000"/>
                </a:lnSpc>
                <a:buSzPts val="2200"/>
              </a:pPr>
              <a: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Love and care</a:t>
              </a:r>
              <a:b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 for students</a:t>
              </a:r>
              <a:endParaRPr sz="18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endParaRPr>
            </a:p>
          </p:txBody>
        </p:sp>
      </p:grpSp>
      <p:grpSp>
        <p:nvGrpSpPr>
          <p:cNvPr id="658" name="Google Shape;658;p6"/>
          <p:cNvGrpSpPr/>
          <p:nvPr/>
        </p:nvGrpSpPr>
        <p:grpSpPr>
          <a:xfrm>
            <a:off x="7283220" y="4851233"/>
            <a:ext cx="2374480" cy="1250676"/>
            <a:chOff x="3681565" y="1159625"/>
            <a:chExt cx="1780860" cy="938007"/>
          </a:xfrm>
        </p:grpSpPr>
        <p:sp>
          <p:nvSpPr>
            <p:cNvPr id="659" name="Google Shape;659;p6"/>
            <p:cNvSpPr/>
            <p:nvPr/>
          </p:nvSpPr>
          <p:spPr>
            <a:xfrm rot="5400000">
              <a:off x="4102991" y="738199"/>
              <a:ext cx="938007" cy="1780860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endParaRPr>
            </a:p>
          </p:txBody>
        </p:sp>
        <p:sp>
          <p:nvSpPr>
            <p:cNvPr id="660" name="Google Shape;660;p6"/>
            <p:cNvSpPr txBox="1"/>
            <p:nvPr/>
          </p:nvSpPr>
          <p:spPr>
            <a:xfrm>
              <a:off x="3746900" y="1233515"/>
              <a:ext cx="1650300" cy="7987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lvl="0" algn="ctr">
                <a:lnSpc>
                  <a:spcPct val="95000"/>
                </a:lnSpc>
                <a:buSzPts val="2200"/>
              </a:pPr>
              <a: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Commitment and</a:t>
              </a:r>
              <a:b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 dedication to the</a:t>
              </a:r>
              <a:b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 profession</a:t>
              </a:r>
              <a:endParaRPr sz="1867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49C2BDB-69FA-53E7-7380-FEB9A7C8ACAA}"/>
              </a:ext>
            </a:extLst>
          </p:cNvPr>
          <p:cNvGrpSpPr/>
          <p:nvPr/>
        </p:nvGrpSpPr>
        <p:grpSpPr>
          <a:xfrm>
            <a:off x="9354458" y="2903891"/>
            <a:ext cx="2375409" cy="1250676"/>
            <a:chOff x="7015843" y="2177918"/>
            <a:chExt cx="1781557" cy="938007"/>
          </a:xfrm>
        </p:grpSpPr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16A0A720-03B7-069E-9671-07A7BFC92D87}"/>
                </a:ext>
              </a:extLst>
            </p:cNvPr>
            <p:cNvSpPr/>
            <p:nvPr/>
          </p:nvSpPr>
          <p:spPr>
            <a:xfrm>
              <a:off x="7015843" y="2209800"/>
              <a:ext cx="1752600" cy="870857"/>
            </a:xfrm>
            <a:custGeom>
              <a:avLst/>
              <a:gdLst>
                <a:gd name="connsiteX0" fmla="*/ 119743 w 1752600"/>
                <a:gd name="connsiteY0" fmla="*/ 32657 h 870857"/>
                <a:gd name="connsiteX1" fmla="*/ 756557 w 1752600"/>
                <a:gd name="connsiteY1" fmla="*/ 0 h 870857"/>
                <a:gd name="connsiteX2" fmla="*/ 1698171 w 1752600"/>
                <a:gd name="connsiteY2" fmla="*/ 59871 h 870857"/>
                <a:gd name="connsiteX3" fmla="*/ 1747157 w 1752600"/>
                <a:gd name="connsiteY3" fmla="*/ 190500 h 870857"/>
                <a:gd name="connsiteX4" fmla="*/ 1752600 w 1752600"/>
                <a:gd name="connsiteY4" fmla="*/ 762000 h 870857"/>
                <a:gd name="connsiteX5" fmla="*/ 1670957 w 1752600"/>
                <a:gd name="connsiteY5" fmla="*/ 838200 h 870857"/>
                <a:gd name="connsiteX6" fmla="*/ 1611086 w 1752600"/>
                <a:gd name="connsiteY6" fmla="*/ 854528 h 870857"/>
                <a:gd name="connsiteX7" fmla="*/ 195943 w 1752600"/>
                <a:gd name="connsiteY7" fmla="*/ 870857 h 870857"/>
                <a:gd name="connsiteX8" fmla="*/ 32657 w 1752600"/>
                <a:gd name="connsiteY8" fmla="*/ 816428 h 870857"/>
                <a:gd name="connsiteX9" fmla="*/ 0 w 1752600"/>
                <a:gd name="connsiteY9" fmla="*/ 201385 h 870857"/>
                <a:gd name="connsiteX10" fmla="*/ 54428 w 1752600"/>
                <a:gd name="connsiteY10" fmla="*/ 70757 h 870857"/>
                <a:gd name="connsiteX11" fmla="*/ 119743 w 1752600"/>
                <a:gd name="connsiteY11" fmla="*/ 32657 h 870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52600" h="870857">
                  <a:moveTo>
                    <a:pt x="119743" y="32657"/>
                  </a:moveTo>
                  <a:lnTo>
                    <a:pt x="756557" y="0"/>
                  </a:lnTo>
                  <a:lnTo>
                    <a:pt x="1698171" y="59871"/>
                  </a:lnTo>
                  <a:lnTo>
                    <a:pt x="1747157" y="190500"/>
                  </a:lnTo>
                  <a:cubicBezTo>
                    <a:pt x="1748971" y="381000"/>
                    <a:pt x="1750786" y="571500"/>
                    <a:pt x="1752600" y="762000"/>
                  </a:cubicBezTo>
                  <a:lnTo>
                    <a:pt x="1670957" y="838200"/>
                  </a:lnTo>
                  <a:lnTo>
                    <a:pt x="1611086" y="854528"/>
                  </a:lnTo>
                  <a:lnTo>
                    <a:pt x="195943" y="870857"/>
                  </a:lnTo>
                  <a:lnTo>
                    <a:pt x="32657" y="816428"/>
                  </a:lnTo>
                  <a:lnTo>
                    <a:pt x="0" y="201385"/>
                  </a:lnTo>
                  <a:lnTo>
                    <a:pt x="54428" y="70757"/>
                  </a:lnTo>
                  <a:lnTo>
                    <a:pt x="119743" y="326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867">
                <a:latin typeface="Arial" panose="020B0604020202020204" pitchFamily="34" charset="0"/>
                <a:cs typeface="Arial" pitchFamily="34" charset="0"/>
              </a:endParaRPr>
            </a:p>
          </p:txBody>
        </p:sp>
        <p:grpSp>
          <p:nvGrpSpPr>
            <p:cNvPr id="661" name="Google Shape;661;p6"/>
            <p:cNvGrpSpPr/>
            <p:nvPr/>
          </p:nvGrpSpPr>
          <p:grpSpPr>
            <a:xfrm>
              <a:off x="7016540" y="2177918"/>
              <a:ext cx="1780860" cy="938007"/>
              <a:chOff x="3681565" y="1659157"/>
              <a:chExt cx="1780860" cy="938007"/>
            </a:xfrm>
          </p:grpSpPr>
          <p:sp>
            <p:nvSpPr>
              <p:cNvPr id="662" name="Google Shape;662;p6"/>
              <p:cNvSpPr/>
              <p:nvPr/>
            </p:nvSpPr>
            <p:spPr>
              <a:xfrm rot="5400000">
                <a:off x="4102991" y="1237731"/>
                <a:ext cx="938007" cy="1780860"/>
              </a:xfrm>
              <a:custGeom>
                <a:avLst/>
                <a:gdLst/>
                <a:ahLst/>
                <a:cxnLst/>
                <a:rect l="l" t="t" r="r" b="b"/>
                <a:pathLst>
                  <a:path w="14968" h="30394" extrusionOk="0">
                    <a:moveTo>
                      <a:pt x="5875" y="613"/>
                    </a:moveTo>
                    <a:lnTo>
                      <a:pt x="6590" y="664"/>
                    </a:lnTo>
                    <a:lnTo>
                      <a:pt x="8940" y="715"/>
                    </a:lnTo>
                    <a:lnTo>
                      <a:pt x="9246" y="715"/>
                    </a:lnTo>
                    <a:lnTo>
                      <a:pt x="9553" y="664"/>
                    </a:lnTo>
                    <a:lnTo>
                      <a:pt x="10676" y="664"/>
                    </a:lnTo>
                    <a:lnTo>
                      <a:pt x="11800" y="817"/>
                    </a:lnTo>
                    <a:lnTo>
                      <a:pt x="12260" y="919"/>
                    </a:lnTo>
                    <a:lnTo>
                      <a:pt x="12720" y="1022"/>
                    </a:lnTo>
                    <a:lnTo>
                      <a:pt x="13128" y="1226"/>
                    </a:lnTo>
                    <a:lnTo>
                      <a:pt x="13486" y="1532"/>
                    </a:lnTo>
                    <a:lnTo>
                      <a:pt x="13690" y="1737"/>
                    </a:lnTo>
                    <a:lnTo>
                      <a:pt x="13844" y="1992"/>
                    </a:lnTo>
                    <a:lnTo>
                      <a:pt x="13946" y="2197"/>
                    </a:lnTo>
                    <a:lnTo>
                      <a:pt x="13997" y="2452"/>
                    </a:lnTo>
                    <a:lnTo>
                      <a:pt x="14099" y="3014"/>
                    </a:lnTo>
                    <a:lnTo>
                      <a:pt x="14099" y="3525"/>
                    </a:lnTo>
                    <a:lnTo>
                      <a:pt x="14252" y="8735"/>
                    </a:lnTo>
                    <a:lnTo>
                      <a:pt x="14354" y="13894"/>
                    </a:lnTo>
                    <a:lnTo>
                      <a:pt x="14354" y="19053"/>
                    </a:lnTo>
                    <a:lnTo>
                      <a:pt x="14303" y="21607"/>
                    </a:lnTo>
                    <a:lnTo>
                      <a:pt x="14252" y="24213"/>
                    </a:lnTo>
                    <a:lnTo>
                      <a:pt x="14099" y="26818"/>
                    </a:lnTo>
                    <a:lnTo>
                      <a:pt x="14048" y="27329"/>
                    </a:lnTo>
                    <a:lnTo>
                      <a:pt x="13997" y="27839"/>
                    </a:lnTo>
                    <a:lnTo>
                      <a:pt x="13895" y="28350"/>
                    </a:lnTo>
                    <a:lnTo>
                      <a:pt x="13690" y="28810"/>
                    </a:lnTo>
                    <a:lnTo>
                      <a:pt x="13537" y="29065"/>
                    </a:lnTo>
                    <a:lnTo>
                      <a:pt x="13384" y="29219"/>
                    </a:lnTo>
                    <a:lnTo>
                      <a:pt x="13179" y="29321"/>
                    </a:lnTo>
                    <a:lnTo>
                      <a:pt x="12924" y="29423"/>
                    </a:lnTo>
                    <a:lnTo>
                      <a:pt x="12311" y="29576"/>
                    </a:lnTo>
                    <a:lnTo>
                      <a:pt x="11698" y="29678"/>
                    </a:lnTo>
                    <a:lnTo>
                      <a:pt x="10217" y="29780"/>
                    </a:lnTo>
                    <a:lnTo>
                      <a:pt x="8735" y="29780"/>
                    </a:lnTo>
                    <a:lnTo>
                      <a:pt x="7924" y="29735"/>
                    </a:lnTo>
                    <a:lnTo>
                      <a:pt x="7924" y="29735"/>
                    </a:lnTo>
                    <a:lnTo>
                      <a:pt x="7918" y="29729"/>
                    </a:lnTo>
                    <a:lnTo>
                      <a:pt x="5466" y="29729"/>
                    </a:lnTo>
                    <a:lnTo>
                      <a:pt x="4291" y="29678"/>
                    </a:lnTo>
                    <a:lnTo>
                      <a:pt x="3116" y="29576"/>
                    </a:lnTo>
                    <a:lnTo>
                      <a:pt x="2452" y="29474"/>
                    </a:lnTo>
                    <a:lnTo>
                      <a:pt x="1788" y="29270"/>
                    </a:lnTo>
                    <a:lnTo>
                      <a:pt x="1533" y="29168"/>
                    </a:lnTo>
                    <a:lnTo>
                      <a:pt x="1380" y="29065"/>
                    </a:lnTo>
                    <a:lnTo>
                      <a:pt x="1175" y="28912"/>
                    </a:lnTo>
                    <a:lnTo>
                      <a:pt x="1073" y="28708"/>
                    </a:lnTo>
                    <a:lnTo>
                      <a:pt x="869" y="28248"/>
                    </a:lnTo>
                    <a:lnTo>
                      <a:pt x="767" y="27737"/>
                    </a:lnTo>
                    <a:lnTo>
                      <a:pt x="716" y="27226"/>
                    </a:lnTo>
                    <a:lnTo>
                      <a:pt x="664" y="26716"/>
                    </a:lnTo>
                    <a:lnTo>
                      <a:pt x="613" y="24110"/>
                    </a:lnTo>
                    <a:lnTo>
                      <a:pt x="613" y="21556"/>
                    </a:lnTo>
                    <a:lnTo>
                      <a:pt x="613" y="18951"/>
                    </a:lnTo>
                    <a:lnTo>
                      <a:pt x="716" y="16397"/>
                    </a:lnTo>
                    <a:lnTo>
                      <a:pt x="767" y="13843"/>
                    </a:lnTo>
                    <a:lnTo>
                      <a:pt x="1022" y="8633"/>
                    </a:lnTo>
                    <a:lnTo>
                      <a:pt x="1329" y="3474"/>
                    </a:lnTo>
                    <a:lnTo>
                      <a:pt x="1380" y="2912"/>
                    </a:lnTo>
                    <a:lnTo>
                      <a:pt x="1431" y="2401"/>
                    </a:lnTo>
                    <a:lnTo>
                      <a:pt x="1533" y="2145"/>
                    </a:lnTo>
                    <a:lnTo>
                      <a:pt x="1635" y="1890"/>
                    </a:lnTo>
                    <a:lnTo>
                      <a:pt x="1737" y="1635"/>
                    </a:lnTo>
                    <a:lnTo>
                      <a:pt x="1942" y="1430"/>
                    </a:lnTo>
                    <a:lnTo>
                      <a:pt x="2299" y="1124"/>
                    </a:lnTo>
                    <a:lnTo>
                      <a:pt x="2708" y="919"/>
                    </a:lnTo>
                    <a:lnTo>
                      <a:pt x="3167" y="817"/>
                    </a:lnTo>
                    <a:lnTo>
                      <a:pt x="3678" y="715"/>
                    </a:lnTo>
                    <a:lnTo>
                      <a:pt x="4751" y="613"/>
                    </a:lnTo>
                    <a:close/>
                    <a:moveTo>
                      <a:pt x="4547" y="0"/>
                    </a:moveTo>
                    <a:lnTo>
                      <a:pt x="3372" y="153"/>
                    </a:lnTo>
                    <a:lnTo>
                      <a:pt x="2861" y="255"/>
                    </a:lnTo>
                    <a:lnTo>
                      <a:pt x="2401" y="409"/>
                    </a:lnTo>
                    <a:lnTo>
                      <a:pt x="1942" y="613"/>
                    </a:lnTo>
                    <a:lnTo>
                      <a:pt x="1533" y="919"/>
                    </a:lnTo>
                    <a:lnTo>
                      <a:pt x="1380" y="1124"/>
                    </a:lnTo>
                    <a:lnTo>
                      <a:pt x="1175" y="1379"/>
                    </a:lnTo>
                    <a:lnTo>
                      <a:pt x="971" y="1839"/>
                    </a:lnTo>
                    <a:lnTo>
                      <a:pt x="818" y="2401"/>
                    </a:lnTo>
                    <a:lnTo>
                      <a:pt x="767" y="2912"/>
                    </a:lnTo>
                    <a:lnTo>
                      <a:pt x="664" y="4240"/>
                    </a:lnTo>
                    <a:lnTo>
                      <a:pt x="562" y="5568"/>
                    </a:lnTo>
                    <a:lnTo>
                      <a:pt x="307" y="10983"/>
                    </a:lnTo>
                    <a:lnTo>
                      <a:pt x="103" y="16346"/>
                    </a:lnTo>
                    <a:lnTo>
                      <a:pt x="0" y="19053"/>
                    </a:lnTo>
                    <a:lnTo>
                      <a:pt x="0" y="21761"/>
                    </a:lnTo>
                    <a:lnTo>
                      <a:pt x="0" y="24417"/>
                    </a:lnTo>
                    <a:lnTo>
                      <a:pt x="103" y="27124"/>
                    </a:lnTo>
                    <a:lnTo>
                      <a:pt x="103" y="27635"/>
                    </a:lnTo>
                    <a:lnTo>
                      <a:pt x="205" y="28146"/>
                    </a:lnTo>
                    <a:lnTo>
                      <a:pt x="358" y="28657"/>
                    </a:lnTo>
                    <a:lnTo>
                      <a:pt x="613" y="29116"/>
                    </a:lnTo>
                    <a:lnTo>
                      <a:pt x="767" y="29372"/>
                    </a:lnTo>
                    <a:lnTo>
                      <a:pt x="971" y="29576"/>
                    </a:lnTo>
                    <a:lnTo>
                      <a:pt x="1226" y="29678"/>
                    </a:lnTo>
                    <a:lnTo>
                      <a:pt x="1482" y="29832"/>
                    </a:lnTo>
                    <a:lnTo>
                      <a:pt x="2197" y="30036"/>
                    </a:lnTo>
                    <a:lnTo>
                      <a:pt x="2963" y="30189"/>
                    </a:lnTo>
                    <a:lnTo>
                      <a:pt x="3678" y="30240"/>
                    </a:lnTo>
                    <a:lnTo>
                      <a:pt x="4445" y="30291"/>
                    </a:lnTo>
                    <a:lnTo>
                      <a:pt x="5670" y="30342"/>
                    </a:lnTo>
                    <a:lnTo>
                      <a:pt x="7816" y="30342"/>
                    </a:lnTo>
                    <a:lnTo>
                      <a:pt x="8429" y="30393"/>
                    </a:lnTo>
                    <a:lnTo>
                      <a:pt x="10319" y="30393"/>
                    </a:lnTo>
                    <a:lnTo>
                      <a:pt x="11034" y="30342"/>
                    </a:lnTo>
                    <a:lnTo>
                      <a:pt x="11800" y="30291"/>
                    </a:lnTo>
                    <a:lnTo>
                      <a:pt x="12515" y="30138"/>
                    </a:lnTo>
                    <a:lnTo>
                      <a:pt x="13231" y="29934"/>
                    </a:lnTo>
                    <a:lnTo>
                      <a:pt x="13537" y="29832"/>
                    </a:lnTo>
                    <a:lnTo>
                      <a:pt x="13792" y="29678"/>
                    </a:lnTo>
                    <a:lnTo>
                      <a:pt x="13997" y="29474"/>
                    </a:lnTo>
                    <a:lnTo>
                      <a:pt x="14150" y="29219"/>
                    </a:lnTo>
                    <a:lnTo>
                      <a:pt x="14405" y="28759"/>
                    </a:lnTo>
                    <a:lnTo>
                      <a:pt x="14559" y="28248"/>
                    </a:lnTo>
                    <a:lnTo>
                      <a:pt x="14661" y="27737"/>
                    </a:lnTo>
                    <a:lnTo>
                      <a:pt x="14712" y="27226"/>
                    </a:lnTo>
                    <a:lnTo>
                      <a:pt x="14814" y="24519"/>
                    </a:lnTo>
                    <a:lnTo>
                      <a:pt x="14916" y="21812"/>
                    </a:lnTo>
                    <a:lnTo>
                      <a:pt x="14967" y="19156"/>
                    </a:lnTo>
                    <a:lnTo>
                      <a:pt x="14967" y="16448"/>
                    </a:lnTo>
                    <a:lnTo>
                      <a:pt x="14916" y="11085"/>
                    </a:lnTo>
                    <a:lnTo>
                      <a:pt x="14763" y="5619"/>
                    </a:lnTo>
                    <a:lnTo>
                      <a:pt x="14763" y="4342"/>
                    </a:lnTo>
                    <a:lnTo>
                      <a:pt x="14712" y="3014"/>
                    </a:lnTo>
                    <a:lnTo>
                      <a:pt x="14610" y="2452"/>
                    </a:lnTo>
                    <a:lnTo>
                      <a:pt x="14508" y="1941"/>
                    </a:lnTo>
                    <a:lnTo>
                      <a:pt x="14252" y="1481"/>
                    </a:lnTo>
                    <a:lnTo>
                      <a:pt x="14099" y="1226"/>
                    </a:lnTo>
                    <a:lnTo>
                      <a:pt x="13895" y="1022"/>
                    </a:lnTo>
                    <a:lnTo>
                      <a:pt x="13486" y="715"/>
                    </a:lnTo>
                    <a:lnTo>
                      <a:pt x="13026" y="511"/>
                    </a:lnTo>
                    <a:lnTo>
                      <a:pt x="12566" y="358"/>
                    </a:lnTo>
                    <a:lnTo>
                      <a:pt x="12056" y="255"/>
                    </a:lnTo>
                    <a:lnTo>
                      <a:pt x="10881" y="102"/>
                    </a:lnTo>
                    <a:lnTo>
                      <a:pt x="10319" y="51"/>
                    </a:lnTo>
                    <a:lnTo>
                      <a:pt x="9706" y="51"/>
                    </a:lnTo>
                    <a:lnTo>
                      <a:pt x="8735" y="102"/>
                    </a:lnTo>
                    <a:lnTo>
                      <a:pt x="7714" y="102"/>
                    </a:lnTo>
                    <a:lnTo>
                      <a:pt x="6539" y="51"/>
                    </a:lnTo>
                    <a:lnTo>
                      <a:pt x="572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  <p:sp>
            <p:nvSpPr>
              <p:cNvPr id="663" name="Google Shape;663;p6"/>
              <p:cNvSpPr txBox="1"/>
              <p:nvPr/>
            </p:nvSpPr>
            <p:spPr>
              <a:xfrm>
                <a:off x="3746900" y="1835916"/>
                <a:ext cx="1650300" cy="5940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t" anchorCtr="0">
                <a:spAutoFit/>
              </a:bodyPr>
              <a:lstStyle/>
              <a:p>
                <a:pPr lvl="0" algn="ctr">
                  <a:lnSpc>
                    <a:spcPct val="95000"/>
                  </a:lnSpc>
                  <a:buSzPts val="2200"/>
                </a:pPr>
                <a:r>
                  <a:rPr lang="en-US" altLang="zh-HK" sz="1867" dirty="0">
                    <a:solidFill>
                      <a:schemeClr val="dk1"/>
                    </a:solidFill>
                    <a:latin typeface="Arial" panose="020B0604020202020204" pitchFamily="34" charset="0"/>
                    <a:ea typeface="DFKai-SB"/>
                    <a:cs typeface="Arial" pitchFamily="34" charset="0"/>
                    <a:sym typeface="DFKai-SB"/>
                  </a:rPr>
                  <a:t>Respect for </a:t>
                </a:r>
                <a:br>
                  <a:rPr lang="en-US" altLang="zh-HK" sz="1867" dirty="0">
                    <a:solidFill>
                      <a:schemeClr val="dk1"/>
                    </a:solidFill>
                    <a:latin typeface="Arial" panose="020B0604020202020204" pitchFamily="34" charset="0"/>
                    <a:ea typeface="DFKai-SB"/>
                    <a:cs typeface="Arial" pitchFamily="34" charset="0"/>
                    <a:sym typeface="DFKai-SB"/>
                  </a:rPr>
                </a:br>
                <a:r>
                  <a:rPr lang="en-US" altLang="zh-HK" sz="1867" dirty="0">
                    <a:solidFill>
                      <a:schemeClr val="dk1"/>
                    </a:solidFill>
                    <a:latin typeface="Arial" panose="020B0604020202020204" pitchFamily="34" charset="0"/>
                    <a:ea typeface="DFKai-SB"/>
                    <a:cs typeface="Arial" pitchFamily="34" charset="0"/>
                    <a:sym typeface="DFKai-SB"/>
                  </a:rPr>
                  <a:t>diversity</a:t>
                </a:r>
                <a:endParaRPr sz="1867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461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7"/>
          <p:cNvSpPr/>
          <p:nvPr/>
        </p:nvSpPr>
        <p:spPr>
          <a:xfrm flipH="1">
            <a:off x="1" y="-82"/>
            <a:ext cx="11363047" cy="7028364"/>
          </a:xfrm>
          <a:prstGeom prst="flowChartInputOutput">
            <a:avLst/>
          </a:prstGeom>
          <a:solidFill>
            <a:srgbClr val="0097A7">
              <a:alpha val="80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r>
              <a:rPr lang="zh-HK" altLang="en-US" sz="1867">
                <a:solidFill>
                  <a:srgbClr val="000000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endParaRPr sz="1867">
              <a:solidFill>
                <a:srgbClr val="000000"/>
              </a:solidFill>
              <a:latin typeface="Arial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669" name="Google Shape;669;p7"/>
          <p:cNvSpPr txBox="1"/>
          <p:nvPr/>
        </p:nvSpPr>
        <p:spPr>
          <a:xfrm>
            <a:off x="471168" y="171253"/>
            <a:ext cx="8692089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>
              <a:lnSpc>
                <a:spcPct val="115000"/>
              </a:lnSpc>
              <a:buSzPts val="3900"/>
            </a:pPr>
            <a:r>
              <a:rPr lang="en-US" altLang="zh-HK" sz="3200" dirty="0">
                <a:solidFill>
                  <a:schemeClr val="lt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Guidelines on Teachers' Professional Conduct</a:t>
            </a:r>
            <a:endParaRPr sz="3200" dirty="0">
              <a:solidFill>
                <a:schemeClr val="lt1"/>
              </a:solidFill>
              <a:latin typeface="Arial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670" name="Google Shape;670;p7"/>
          <p:cNvSpPr/>
          <p:nvPr/>
        </p:nvSpPr>
        <p:spPr>
          <a:xfrm flipH="1">
            <a:off x="2511170" y="1202653"/>
            <a:ext cx="9472673" cy="6428696"/>
          </a:xfrm>
          <a:prstGeom prst="flowChartInputOutpu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r>
              <a:rPr lang="zh-HK" altLang="en-US" sz="1867">
                <a:solidFill>
                  <a:srgbClr val="000000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endParaRPr sz="1867">
              <a:solidFill>
                <a:srgbClr val="000000"/>
              </a:solidFill>
              <a:latin typeface="Arial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671" name="Google Shape;671;p7"/>
          <p:cNvSpPr txBox="1"/>
          <p:nvPr/>
        </p:nvSpPr>
        <p:spPr>
          <a:xfrm>
            <a:off x="641685" y="1461211"/>
            <a:ext cx="2533031" cy="2322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lvl="0">
              <a:lnSpc>
                <a:spcPct val="115000"/>
              </a:lnSpc>
              <a:buSzPts val="2500"/>
            </a:pPr>
            <a:r>
              <a:rPr lang="fr-FR" altLang="zh-HK" sz="2933" dirty="0">
                <a:solidFill>
                  <a:schemeClr val="lt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Chapter 1  </a:t>
            </a:r>
          </a:p>
          <a:p>
            <a:pPr lvl="0">
              <a:lnSpc>
                <a:spcPct val="115000"/>
              </a:lnSpc>
              <a:buSzPts val="2500"/>
            </a:pPr>
            <a:r>
              <a:rPr lang="fr-FR" altLang="zh-HK" sz="2933" dirty="0">
                <a:solidFill>
                  <a:schemeClr val="lt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Chapter 2  </a:t>
            </a:r>
          </a:p>
          <a:p>
            <a:pPr lvl="0">
              <a:lnSpc>
                <a:spcPct val="115000"/>
              </a:lnSpc>
              <a:buSzPts val="2500"/>
            </a:pPr>
            <a:r>
              <a:rPr lang="fr-FR" altLang="zh-HK" sz="2933" dirty="0">
                <a:solidFill>
                  <a:schemeClr val="lt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  Chapter 3  </a:t>
            </a:r>
          </a:p>
          <a:p>
            <a:pPr lvl="0">
              <a:lnSpc>
                <a:spcPct val="115000"/>
              </a:lnSpc>
              <a:buSzPts val="2500"/>
            </a:pPr>
            <a:r>
              <a:rPr lang="fr-FR" altLang="zh-HK" sz="2933" dirty="0">
                <a:solidFill>
                  <a:schemeClr val="lt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    Chapter 4 </a:t>
            </a:r>
            <a:endParaRPr sz="2933" dirty="0">
              <a:solidFill>
                <a:schemeClr val="lt1"/>
              </a:solidFill>
              <a:latin typeface="Arial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672" name="Google Shape;672;p7"/>
          <p:cNvSpPr txBox="1"/>
          <p:nvPr/>
        </p:nvSpPr>
        <p:spPr>
          <a:xfrm>
            <a:off x="3003285" y="1461211"/>
            <a:ext cx="4420792" cy="2322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lvl="0">
              <a:lnSpc>
                <a:spcPct val="115000"/>
              </a:lnSpc>
              <a:buSzPts val="2500"/>
            </a:pPr>
            <a:r>
              <a:rPr lang="en-US" altLang="zh-HK" sz="2933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Foreword</a:t>
            </a:r>
            <a:br>
              <a:rPr lang="en-US" altLang="zh-HK" sz="2933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</a:br>
            <a:r>
              <a:rPr lang="zh-HK" altLang="en-US" sz="2933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</a:t>
            </a:r>
            <a:r>
              <a:rPr lang="en-US" altLang="zh-HK" sz="2933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The Codes</a:t>
            </a:r>
            <a:endParaRPr sz="2933" dirty="0">
              <a:solidFill>
                <a:schemeClr val="dk1"/>
              </a:solidFill>
              <a:latin typeface="Arial" pitchFamily="34" charset="0"/>
              <a:ea typeface="DFKai-SB"/>
              <a:cs typeface="Arial" pitchFamily="34" charset="0"/>
              <a:sym typeface="DFKai-SB"/>
            </a:endParaRPr>
          </a:p>
          <a:p>
            <a:pPr lvl="0">
              <a:lnSpc>
                <a:spcPct val="115000"/>
              </a:lnSpc>
              <a:buSzPts val="2500"/>
            </a:pPr>
            <a:r>
              <a:rPr lang="zh-HK" altLang="en-US" sz="2933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</a:t>
            </a:r>
            <a:r>
              <a:rPr lang="en-US" altLang="zh-HK" sz="2933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Codes Explained</a:t>
            </a:r>
            <a:endParaRPr sz="2933" dirty="0">
              <a:solidFill>
                <a:schemeClr val="dk1"/>
              </a:solidFill>
              <a:latin typeface="Arial" pitchFamily="34" charset="0"/>
              <a:ea typeface="DFKai-SB"/>
              <a:cs typeface="Arial" pitchFamily="34" charset="0"/>
              <a:sym typeface="DFKai-SB"/>
            </a:endParaRPr>
          </a:p>
          <a:p>
            <a:pPr lvl="0">
              <a:lnSpc>
                <a:spcPct val="115000"/>
              </a:lnSpc>
              <a:buSzPts val="2500"/>
            </a:pPr>
            <a:r>
              <a:rPr lang="zh-HK" altLang="en-US" sz="2933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 </a:t>
            </a:r>
            <a:r>
              <a:rPr lang="en-US" altLang="zh-HK" sz="2933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</a:t>
            </a:r>
            <a:r>
              <a:rPr lang="zh-HK" altLang="en-US" sz="2933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</a:t>
            </a:r>
            <a:r>
              <a:rPr lang="en-US" altLang="zh-HK" sz="2933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Codes in Practice</a:t>
            </a:r>
            <a:endParaRPr sz="2933" dirty="0">
              <a:solidFill>
                <a:schemeClr val="dk1"/>
              </a:solidFill>
              <a:latin typeface="Arial" pitchFamily="34" charset="0"/>
              <a:ea typeface="DFKai-SB"/>
              <a:cs typeface="Arial" pitchFamily="34" charset="0"/>
              <a:sym typeface="DFKai-SB"/>
            </a:endParaRPr>
          </a:p>
        </p:txBody>
      </p:sp>
      <p:sp>
        <p:nvSpPr>
          <p:cNvPr id="673" name="Google Shape;673;p7"/>
          <p:cNvSpPr txBox="1"/>
          <p:nvPr/>
        </p:nvSpPr>
        <p:spPr>
          <a:xfrm>
            <a:off x="3407630" y="3642411"/>
            <a:ext cx="8476361" cy="2757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lvl="0">
              <a:lnSpc>
                <a:spcPct val="102000"/>
              </a:lnSpc>
              <a:buSzPts val="2000"/>
            </a:pPr>
            <a:r>
              <a:rPr lang="zh-HK" altLang="en-US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</a:t>
            </a: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Appendix 1  The Teacher Competencies Framework</a:t>
            </a:r>
            <a:endParaRPr sz="2000" dirty="0">
              <a:solidFill>
                <a:schemeClr val="dk1"/>
              </a:solidFill>
              <a:latin typeface="Arial" pitchFamily="34" charset="0"/>
              <a:ea typeface="DFKai-SB"/>
              <a:cs typeface="Arial" pitchFamily="34" charset="0"/>
              <a:sym typeface="DFKai-SB"/>
            </a:endParaRPr>
          </a:p>
          <a:p>
            <a:pPr lvl="0">
              <a:lnSpc>
                <a:spcPct val="102000"/>
              </a:lnSpc>
              <a:buSzPts val="2100"/>
            </a:pPr>
            <a:r>
              <a:rPr lang="zh-HK" altLang="en-US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 </a:t>
            </a: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Appendix 2   T-standard</a:t>
            </a:r>
            <a:r>
              <a:rPr lang="en-US" altLang="zh-HK" sz="2000" baseline="40000" dirty="0">
                <a:latin typeface="Arial" pitchFamily="34" charset="0"/>
                <a:cs typeface="Arial" pitchFamily="34" charset="0"/>
                <a:sym typeface="DFKai-SB"/>
              </a:rPr>
              <a:t>+</a:t>
            </a:r>
            <a:r>
              <a:rPr lang="zh-HK" altLang="en-US" sz="2000" dirty="0">
                <a:latin typeface="Arial" pitchFamily="34" charset="0"/>
                <a:cs typeface="Arial" pitchFamily="34" charset="0"/>
                <a:sym typeface="DFKai-SB"/>
              </a:rPr>
              <a:t> </a:t>
            </a:r>
            <a:endParaRPr sz="2000" dirty="0">
              <a:latin typeface="Arial" pitchFamily="34" charset="0"/>
              <a:cs typeface="Arial" pitchFamily="34" charset="0"/>
              <a:sym typeface="DFKai-SB"/>
            </a:endParaRPr>
          </a:p>
          <a:p>
            <a:pPr marL="1253035" indent="-1253035">
              <a:lnSpc>
                <a:spcPct val="102000"/>
              </a:lnSpc>
              <a:buSzPts val="2100"/>
            </a:pPr>
            <a:r>
              <a:rPr lang="zh-HK" altLang="en-US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  </a:t>
            </a: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Appendix 3  Education Ordinance (Chapter 279 of the </a:t>
            </a:r>
            <a:b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</a:b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      Laws of Hong Kong) : Sections 46 and 47</a:t>
            </a:r>
          </a:p>
          <a:p>
            <a:pPr marL="1337700" indent="-1337700">
              <a:lnSpc>
                <a:spcPct val="102000"/>
              </a:lnSpc>
              <a:buSzPts val="2100"/>
            </a:pPr>
            <a:r>
              <a:rPr lang="zh-HK" altLang="en-US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</a:t>
            </a:r>
            <a:r>
              <a:rPr lang="en-HK" altLang="zh-HK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</a:t>
            </a:r>
            <a:r>
              <a:rPr lang="zh-HK" altLang="en-US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 </a:t>
            </a:r>
            <a:r>
              <a:rPr lang="en-HK" altLang="zh-HK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</a:t>
            </a:r>
            <a:r>
              <a:rPr lang="zh-HK" altLang="en-US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</a:t>
            </a: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Appendix 4  Mechanism of Handling Suspected</a:t>
            </a:r>
          </a:p>
          <a:p>
            <a:pPr marL="1337700" indent="-1337700">
              <a:lnSpc>
                <a:spcPct val="102000"/>
              </a:lnSpc>
              <a:buSzPts val="2100"/>
            </a:pP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                            Professional Misconduct of Teachers</a:t>
            </a:r>
          </a:p>
          <a:p>
            <a:pPr marL="1337700" indent="-1337700">
              <a:lnSpc>
                <a:spcPct val="102000"/>
              </a:lnSpc>
              <a:buSzPts val="2100"/>
            </a:pP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         Appendix 5  Case Examples of Teachers’ Professional</a:t>
            </a:r>
            <a:b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</a:br>
            <a:r>
              <a:rPr lang="en-US" altLang="zh-HK" sz="2000" dirty="0">
                <a:solidFill>
                  <a:schemeClr val="dk1"/>
                </a:solidFill>
                <a:latin typeface="Arial" pitchFamily="34" charset="0"/>
                <a:ea typeface="DFKai-SB"/>
                <a:cs typeface="Arial" pitchFamily="34" charset="0"/>
                <a:sym typeface="DFKai-SB"/>
              </a:rPr>
              <a:t>             Misconduct</a:t>
            </a:r>
          </a:p>
        </p:txBody>
      </p:sp>
      <p:pic>
        <p:nvPicPr>
          <p:cNvPr id="674" name="Google Shape;674;p7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898" y="256023"/>
            <a:ext cx="2933268" cy="35931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82010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p8"/>
          <p:cNvSpPr/>
          <p:nvPr/>
        </p:nvSpPr>
        <p:spPr>
          <a:xfrm flipH="1">
            <a:off x="-3258353" y="-80533"/>
            <a:ext cx="8145033" cy="7029600"/>
          </a:xfrm>
          <a:prstGeom prst="flowChartInputOutput">
            <a:avLst/>
          </a:prstGeom>
          <a:solidFill>
            <a:srgbClr val="0097A7">
              <a:alpha val="80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sz="1867">
              <a:solidFill>
                <a:srgbClr val="000000"/>
              </a:solidFill>
              <a:latin typeface="Arial" panose="020B0604020202020204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680" name="Google Shape;680;p8"/>
          <p:cNvSpPr txBox="1"/>
          <p:nvPr/>
        </p:nvSpPr>
        <p:spPr>
          <a:xfrm>
            <a:off x="-16396" y="486276"/>
            <a:ext cx="3606800" cy="20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 algn="ctr">
              <a:buSzPts val="4000"/>
            </a:pPr>
            <a:r>
              <a:rPr lang="en-US" altLang="zh-HK" sz="3200" dirty="0">
                <a:solidFill>
                  <a:schemeClr val="lt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rPr>
              <a:t>Guidelines on Teachers' Professional Conduct</a:t>
            </a:r>
            <a:endParaRPr sz="3200" dirty="0">
              <a:solidFill>
                <a:schemeClr val="lt1"/>
              </a:solidFill>
              <a:latin typeface="Arial" panose="020B0604020202020204" pitchFamily="34" charset="0"/>
              <a:ea typeface="DFKai-SB"/>
              <a:cs typeface="Arial" pitchFamily="34" charset="0"/>
              <a:sym typeface="DFKai-SB"/>
            </a:endParaRPr>
          </a:p>
        </p:txBody>
      </p:sp>
      <p:grpSp>
        <p:nvGrpSpPr>
          <p:cNvPr id="682" name="Google Shape;682;p8"/>
          <p:cNvGrpSpPr/>
          <p:nvPr/>
        </p:nvGrpSpPr>
        <p:grpSpPr>
          <a:xfrm>
            <a:off x="491706" y="2994788"/>
            <a:ext cx="3324921" cy="1018000"/>
            <a:chOff x="218976" y="3328525"/>
            <a:chExt cx="2407468" cy="763500"/>
          </a:xfrm>
        </p:grpSpPr>
        <p:sp>
          <p:nvSpPr>
            <p:cNvPr id="683" name="Google Shape;683;p8"/>
            <p:cNvSpPr/>
            <p:nvPr/>
          </p:nvSpPr>
          <p:spPr>
            <a:xfrm>
              <a:off x="218976" y="3328525"/>
              <a:ext cx="2407468" cy="763500"/>
            </a:xfrm>
            <a:prstGeom prst="roundRect">
              <a:avLst>
                <a:gd name="adj" fmla="val 16667"/>
              </a:avLst>
            </a:prstGeom>
            <a:solidFill>
              <a:srgbClr val="3152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2400">
                <a:solidFill>
                  <a:srgbClr val="000000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endParaRPr>
            </a:p>
          </p:txBody>
        </p:sp>
        <p:sp>
          <p:nvSpPr>
            <p:cNvPr id="684" name="Google Shape;684;p8"/>
            <p:cNvSpPr txBox="1"/>
            <p:nvPr/>
          </p:nvSpPr>
          <p:spPr>
            <a:xfrm>
              <a:off x="236137" y="3362092"/>
              <a:ext cx="2297690" cy="68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lvl="0" algn="ctr">
                <a:lnSpc>
                  <a:spcPct val="95000"/>
                </a:lnSpc>
                <a:buSzPts val="3300"/>
              </a:pPr>
              <a:r>
                <a:rPr lang="en-US" altLang="zh-HK" sz="2400" dirty="0">
                  <a:solidFill>
                    <a:srgbClr val="33D3BF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Eight Codes of </a:t>
              </a:r>
              <a:br>
                <a:rPr lang="en-US" altLang="zh-HK" sz="2400" dirty="0">
                  <a:solidFill>
                    <a:srgbClr val="33D3BF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2400" dirty="0">
                  <a:solidFill>
                    <a:srgbClr val="33D3BF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Professional Conduct</a:t>
              </a:r>
              <a:endParaRPr sz="2400" dirty="0">
                <a:solidFill>
                  <a:srgbClr val="33D3BF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endParaRPr>
            </a:p>
          </p:txBody>
        </p:sp>
      </p:grpSp>
      <p:pic>
        <p:nvPicPr>
          <p:cNvPr id="687" name="Google Shape;687;p8"/>
          <p:cNvPicPr preferRelativeResize="0"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392" y="4182073"/>
            <a:ext cx="1661403" cy="20664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群組 2"/>
          <p:cNvGrpSpPr/>
          <p:nvPr/>
        </p:nvGrpSpPr>
        <p:grpSpPr>
          <a:xfrm>
            <a:off x="4370836" y="1321446"/>
            <a:ext cx="3748233" cy="3775352"/>
            <a:chOff x="3318318" y="964450"/>
            <a:chExt cx="2811175" cy="2831514"/>
          </a:xfrm>
        </p:grpSpPr>
        <p:sp>
          <p:nvSpPr>
            <p:cNvPr id="681" name="Google Shape;681;p8"/>
            <p:cNvSpPr txBox="1"/>
            <p:nvPr/>
          </p:nvSpPr>
          <p:spPr>
            <a:xfrm>
              <a:off x="3569338" y="964450"/>
              <a:ext cx="2560155" cy="2831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marL="76198">
                <a:spcBef>
                  <a:spcPts val="1600"/>
                </a:spcBef>
                <a:buClr>
                  <a:schemeClr val="dk1"/>
                </a:buClr>
                <a:buSzPts val="2700"/>
              </a:pPr>
              <a: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Uphold </a:t>
              </a: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professional belief</a:t>
              </a: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2400" dirty="0" err="1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Honour</a:t>
              </a:r>
              <a: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 the rule of law</a:t>
              </a: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Be a role model</a:t>
              </a: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Uphold probity and integrity</a:t>
              </a:r>
              <a:endParaRPr sz="2400" dirty="0">
                <a:solidFill>
                  <a:schemeClr val="dk1"/>
                </a:solidFill>
                <a:latin typeface="Arial" panose="020B0604020202020204" pitchFamily="34" charset="0"/>
                <a:ea typeface="DFKai-SB"/>
                <a:cs typeface="Arial" pitchFamily="34" charset="0"/>
                <a:sym typeface="DFKai-SB"/>
              </a:endParaRPr>
            </a:p>
          </p:txBody>
        </p:sp>
        <p:sp>
          <p:nvSpPr>
            <p:cNvPr id="686" name="Google Shape;686;p8"/>
            <p:cNvSpPr/>
            <p:nvPr/>
          </p:nvSpPr>
          <p:spPr>
            <a:xfrm rot="5400000">
              <a:off x="4197987" y="1590990"/>
              <a:ext cx="549428" cy="2308765"/>
            </a:xfrm>
            <a:custGeom>
              <a:avLst/>
              <a:gdLst/>
              <a:ahLst/>
              <a:cxnLst/>
              <a:rect l="l" t="t" r="r" b="b"/>
              <a:pathLst>
                <a:path w="14968" h="30394" extrusionOk="0">
                  <a:moveTo>
                    <a:pt x="5875" y="613"/>
                  </a:moveTo>
                  <a:lnTo>
                    <a:pt x="6590" y="664"/>
                  </a:lnTo>
                  <a:lnTo>
                    <a:pt x="8940" y="715"/>
                  </a:lnTo>
                  <a:lnTo>
                    <a:pt x="9246" y="715"/>
                  </a:lnTo>
                  <a:lnTo>
                    <a:pt x="9553" y="664"/>
                  </a:lnTo>
                  <a:lnTo>
                    <a:pt x="10676" y="664"/>
                  </a:lnTo>
                  <a:lnTo>
                    <a:pt x="11800" y="817"/>
                  </a:lnTo>
                  <a:lnTo>
                    <a:pt x="12260" y="919"/>
                  </a:lnTo>
                  <a:lnTo>
                    <a:pt x="12720" y="1022"/>
                  </a:lnTo>
                  <a:lnTo>
                    <a:pt x="13128" y="1226"/>
                  </a:lnTo>
                  <a:lnTo>
                    <a:pt x="13486" y="1532"/>
                  </a:lnTo>
                  <a:lnTo>
                    <a:pt x="13690" y="1737"/>
                  </a:lnTo>
                  <a:lnTo>
                    <a:pt x="13844" y="1992"/>
                  </a:lnTo>
                  <a:lnTo>
                    <a:pt x="13946" y="2197"/>
                  </a:lnTo>
                  <a:lnTo>
                    <a:pt x="13997" y="2452"/>
                  </a:lnTo>
                  <a:lnTo>
                    <a:pt x="14099" y="3014"/>
                  </a:lnTo>
                  <a:lnTo>
                    <a:pt x="14099" y="3525"/>
                  </a:lnTo>
                  <a:lnTo>
                    <a:pt x="14252" y="8735"/>
                  </a:lnTo>
                  <a:lnTo>
                    <a:pt x="14354" y="13894"/>
                  </a:lnTo>
                  <a:lnTo>
                    <a:pt x="14354" y="19053"/>
                  </a:lnTo>
                  <a:lnTo>
                    <a:pt x="14303" y="21607"/>
                  </a:lnTo>
                  <a:lnTo>
                    <a:pt x="14252" y="24213"/>
                  </a:lnTo>
                  <a:lnTo>
                    <a:pt x="14099" y="26818"/>
                  </a:lnTo>
                  <a:lnTo>
                    <a:pt x="14048" y="27329"/>
                  </a:lnTo>
                  <a:lnTo>
                    <a:pt x="13997" y="27839"/>
                  </a:lnTo>
                  <a:lnTo>
                    <a:pt x="13895" y="28350"/>
                  </a:lnTo>
                  <a:lnTo>
                    <a:pt x="13690" y="28810"/>
                  </a:lnTo>
                  <a:lnTo>
                    <a:pt x="13537" y="29065"/>
                  </a:lnTo>
                  <a:lnTo>
                    <a:pt x="13384" y="29219"/>
                  </a:lnTo>
                  <a:lnTo>
                    <a:pt x="13179" y="29321"/>
                  </a:lnTo>
                  <a:lnTo>
                    <a:pt x="12924" y="29423"/>
                  </a:lnTo>
                  <a:lnTo>
                    <a:pt x="12311" y="29576"/>
                  </a:lnTo>
                  <a:lnTo>
                    <a:pt x="11698" y="29678"/>
                  </a:lnTo>
                  <a:lnTo>
                    <a:pt x="10217" y="29780"/>
                  </a:lnTo>
                  <a:lnTo>
                    <a:pt x="8735" y="29780"/>
                  </a:lnTo>
                  <a:lnTo>
                    <a:pt x="7924" y="29735"/>
                  </a:lnTo>
                  <a:lnTo>
                    <a:pt x="7924" y="29735"/>
                  </a:lnTo>
                  <a:lnTo>
                    <a:pt x="7918" y="29729"/>
                  </a:lnTo>
                  <a:lnTo>
                    <a:pt x="5466" y="29729"/>
                  </a:lnTo>
                  <a:lnTo>
                    <a:pt x="4291" y="29678"/>
                  </a:lnTo>
                  <a:lnTo>
                    <a:pt x="3116" y="29576"/>
                  </a:lnTo>
                  <a:lnTo>
                    <a:pt x="2452" y="29474"/>
                  </a:lnTo>
                  <a:lnTo>
                    <a:pt x="1788" y="29270"/>
                  </a:lnTo>
                  <a:lnTo>
                    <a:pt x="1533" y="29168"/>
                  </a:lnTo>
                  <a:lnTo>
                    <a:pt x="1380" y="29065"/>
                  </a:lnTo>
                  <a:lnTo>
                    <a:pt x="1175" y="28912"/>
                  </a:lnTo>
                  <a:lnTo>
                    <a:pt x="1073" y="28708"/>
                  </a:lnTo>
                  <a:lnTo>
                    <a:pt x="869" y="28248"/>
                  </a:lnTo>
                  <a:lnTo>
                    <a:pt x="767" y="27737"/>
                  </a:lnTo>
                  <a:lnTo>
                    <a:pt x="716" y="27226"/>
                  </a:lnTo>
                  <a:lnTo>
                    <a:pt x="664" y="26716"/>
                  </a:lnTo>
                  <a:lnTo>
                    <a:pt x="613" y="24110"/>
                  </a:lnTo>
                  <a:lnTo>
                    <a:pt x="613" y="21556"/>
                  </a:lnTo>
                  <a:lnTo>
                    <a:pt x="613" y="18951"/>
                  </a:lnTo>
                  <a:lnTo>
                    <a:pt x="716" y="16397"/>
                  </a:lnTo>
                  <a:lnTo>
                    <a:pt x="767" y="13843"/>
                  </a:lnTo>
                  <a:lnTo>
                    <a:pt x="1022" y="8633"/>
                  </a:lnTo>
                  <a:lnTo>
                    <a:pt x="1329" y="3474"/>
                  </a:lnTo>
                  <a:lnTo>
                    <a:pt x="1380" y="2912"/>
                  </a:lnTo>
                  <a:lnTo>
                    <a:pt x="1431" y="2401"/>
                  </a:lnTo>
                  <a:lnTo>
                    <a:pt x="1533" y="2145"/>
                  </a:lnTo>
                  <a:lnTo>
                    <a:pt x="1635" y="1890"/>
                  </a:lnTo>
                  <a:lnTo>
                    <a:pt x="1737" y="1635"/>
                  </a:lnTo>
                  <a:lnTo>
                    <a:pt x="1942" y="1430"/>
                  </a:lnTo>
                  <a:lnTo>
                    <a:pt x="2299" y="1124"/>
                  </a:lnTo>
                  <a:lnTo>
                    <a:pt x="2708" y="919"/>
                  </a:lnTo>
                  <a:lnTo>
                    <a:pt x="3167" y="817"/>
                  </a:lnTo>
                  <a:lnTo>
                    <a:pt x="3678" y="715"/>
                  </a:lnTo>
                  <a:lnTo>
                    <a:pt x="4751" y="613"/>
                  </a:lnTo>
                  <a:close/>
                  <a:moveTo>
                    <a:pt x="4547" y="0"/>
                  </a:moveTo>
                  <a:lnTo>
                    <a:pt x="3372" y="153"/>
                  </a:lnTo>
                  <a:lnTo>
                    <a:pt x="2861" y="255"/>
                  </a:lnTo>
                  <a:lnTo>
                    <a:pt x="2401" y="409"/>
                  </a:lnTo>
                  <a:lnTo>
                    <a:pt x="1942" y="613"/>
                  </a:lnTo>
                  <a:lnTo>
                    <a:pt x="1533" y="919"/>
                  </a:lnTo>
                  <a:lnTo>
                    <a:pt x="1380" y="1124"/>
                  </a:lnTo>
                  <a:lnTo>
                    <a:pt x="1175" y="1379"/>
                  </a:lnTo>
                  <a:lnTo>
                    <a:pt x="971" y="1839"/>
                  </a:lnTo>
                  <a:lnTo>
                    <a:pt x="818" y="2401"/>
                  </a:lnTo>
                  <a:lnTo>
                    <a:pt x="767" y="2912"/>
                  </a:lnTo>
                  <a:lnTo>
                    <a:pt x="664" y="4240"/>
                  </a:lnTo>
                  <a:lnTo>
                    <a:pt x="562" y="5568"/>
                  </a:lnTo>
                  <a:lnTo>
                    <a:pt x="307" y="10983"/>
                  </a:lnTo>
                  <a:lnTo>
                    <a:pt x="103" y="16346"/>
                  </a:lnTo>
                  <a:lnTo>
                    <a:pt x="0" y="19053"/>
                  </a:lnTo>
                  <a:lnTo>
                    <a:pt x="0" y="21761"/>
                  </a:lnTo>
                  <a:lnTo>
                    <a:pt x="0" y="24417"/>
                  </a:lnTo>
                  <a:lnTo>
                    <a:pt x="103" y="27124"/>
                  </a:lnTo>
                  <a:lnTo>
                    <a:pt x="103" y="27635"/>
                  </a:lnTo>
                  <a:lnTo>
                    <a:pt x="205" y="28146"/>
                  </a:lnTo>
                  <a:lnTo>
                    <a:pt x="358" y="28657"/>
                  </a:lnTo>
                  <a:lnTo>
                    <a:pt x="613" y="29116"/>
                  </a:lnTo>
                  <a:lnTo>
                    <a:pt x="767" y="29372"/>
                  </a:lnTo>
                  <a:lnTo>
                    <a:pt x="971" y="29576"/>
                  </a:lnTo>
                  <a:lnTo>
                    <a:pt x="1226" y="29678"/>
                  </a:lnTo>
                  <a:lnTo>
                    <a:pt x="1482" y="29832"/>
                  </a:lnTo>
                  <a:lnTo>
                    <a:pt x="2197" y="30036"/>
                  </a:lnTo>
                  <a:lnTo>
                    <a:pt x="2963" y="30189"/>
                  </a:lnTo>
                  <a:lnTo>
                    <a:pt x="3678" y="30240"/>
                  </a:lnTo>
                  <a:lnTo>
                    <a:pt x="4445" y="30291"/>
                  </a:lnTo>
                  <a:lnTo>
                    <a:pt x="5670" y="30342"/>
                  </a:lnTo>
                  <a:lnTo>
                    <a:pt x="7816" y="30342"/>
                  </a:lnTo>
                  <a:lnTo>
                    <a:pt x="8429" y="30393"/>
                  </a:lnTo>
                  <a:lnTo>
                    <a:pt x="10319" y="30393"/>
                  </a:lnTo>
                  <a:lnTo>
                    <a:pt x="11034" y="30342"/>
                  </a:lnTo>
                  <a:lnTo>
                    <a:pt x="11800" y="30291"/>
                  </a:lnTo>
                  <a:lnTo>
                    <a:pt x="12515" y="30138"/>
                  </a:lnTo>
                  <a:lnTo>
                    <a:pt x="13231" y="29934"/>
                  </a:lnTo>
                  <a:lnTo>
                    <a:pt x="13537" y="29832"/>
                  </a:lnTo>
                  <a:lnTo>
                    <a:pt x="13792" y="29678"/>
                  </a:lnTo>
                  <a:lnTo>
                    <a:pt x="13997" y="29474"/>
                  </a:lnTo>
                  <a:lnTo>
                    <a:pt x="14150" y="29219"/>
                  </a:lnTo>
                  <a:lnTo>
                    <a:pt x="14405" y="28759"/>
                  </a:lnTo>
                  <a:lnTo>
                    <a:pt x="14559" y="28248"/>
                  </a:lnTo>
                  <a:lnTo>
                    <a:pt x="14661" y="27737"/>
                  </a:lnTo>
                  <a:lnTo>
                    <a:pt x="14712" y="27226"/>
                  </a:lnTo>
                  <a:lnTo>
                    <a:pt x="14814" y="24519"/>
                  </a:lnTo>
                  <a:lnTo>
                    <a:pt x="14916" y="21812"/>
                  </a:lnTo>
                  <a:lnTo>
                    <a:pt x="14967" y="19156"/>
                  </a:lnTo>
                  <a:lnTo>
                    <a:pt x="14967" y="16448"/>
                  </a:lnTo>
                  <a:lnTo>
                    <a:pt x="14916" y="11085"/>
                  </a:lnTo>
                  <a:lnTo>
                    <a:pt x="14763" y="5619"/>
                  </a:lnTo>
                  <a:lnTo>
                    <a:pt x="14763" y="4342"/>
                  </a:lnTo>
                  <a:lnTo>
                    <a:pt x="14712" y="3014"/>
                  </a:lnTo>
                  <a:lnTo>
                    <a:pt x="14610" y="2452"/>
                  </a:lnTo>
                  <a:lnTo>
                    <a:pt x="14508" y="1941"/>
                  </a:lnTo>
                  <a:lnTo>
                    <a:pt x="14252" y="1481"/>
                  </a:lnTo>
                  <a:lnTo>
                    <a:pt x="14099" y="1226"/>
                  </a:lnTo>
                  <a:lnTo>
                    <a:pt x="13895" y="1022"/>
                  </a:lnTo>
                  <a:lnTo>
                    <a:pt x="13486" y="715"/>
                  </a:lnTo>
                  <a:lnTo>
                    <a:pt x="13026" y="511"/>
                  </a:lnTo>
                  <a:lnTo>
                    <a:pt x="12566" y="358"/>
                  </a:lnTo>
                  <a:lnTo>
                    <a:pt x="12056" y="255"/>
                  </a:lnTo>
                  <a:lnTo>
                    <a:pt x="10881" y="102"/>
                  </a:lnTo>
                  <a:lnTo>
                    <a:pt x="10319" y="51"/>
                  </a:lnTo>
                  <a:lnTo>
                    <a:pt x="9706" y="51"/>
                  </a:lnTo>
                  <a:lnTo>
                    <a:pt x="8735" y="102"/>
                  </a:lnTo>
                  <a:lnTo>
                    <a:pt x="7714" y="102"/>
                  </a:lnTo>
                  <a:lnTo>
                    <a:pt x="6539" y="51"/>
                  </a:lnTo>
                  <a:lnTo>
                    <a:pt x="5722" y="0"/>
                  </a:lnTo>
                  <a:close/>
                </a:path>
              </a:pathLst>
            </a:custGeom>
            <a:solidFill>
              <a:srgbClr val="25A0A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2" name="橢圓 1"/>
            <p:cNvSpPr/>
            <p:nvPr/>
          </p:nvSpPr>
          <p:spPr>
            <a:xfrm>
              <a:off x="3433391" y="1270229"/>
              <a:ext cx="165600" cy="1649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12" name="橢圓 11"/>
            <p:cNvSpPr/>
            <p:nvPr/>
          </p:nvSpPr>
          <p:spPr>
            <a:xfrm>
              <a:off x="3440760" y="2634320"/>
              <a:ext cx="165600" cy="1649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13" name="橢圓 12"/>
            <p:cNvSpPr/>
            <p:nvPr/>
          </p:nvSpPr>
          <p:spPr>
            <a:xfrm>
              <a:off x="3433910" y="2098852"/>
              <a:ext cx="165600" cy="1649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14" name="橢圓 13"/>
            <p:cNvSpPr/>
            <p:nvPr/>
          </p:nvSpPr>
          <p:spPr>
            <a:xfrm>
              <a:off x="3457538" y="3184590"/>
              <a:ext cx="165600" cy="1649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8450149" y="1317001"/>
            <a:ext cx="3679996" cy="3775352"/>
            <a:chOff x="6277323" y="987750"/>
            <a:chExt cx="2759997" cy="2831514"/>
          </a:xfrm>
        </p:grpSpPr>
        <p:sp>
          <p:nvSpPr>
            <p:cNvPr id="685" name="Google Shape;685;p8"/>
            <p:cNvSpPr txBox="1"/>
            <p:nvPr/>
          </p:nvSpPr>
          <p:spPr>
            <a:xfrm>
              <a:off x="6412443" y="987750"/>
              <a:ext cx="2624877" cy="2831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marL="76198">
                <a:spcBef>
                  <a:spcPts val="1600"/>
                </a:spcBef>
                <a:buClr>
                  <a:schemeClr val="dk1"/>
                </a:buClr>
                <a:buSzPts val="2700"/>
              </a:pPr>
              <a: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Be committed </a:t>
              </a: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and responsible</a:t>
              </a: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Care for students</a:t>
              </a: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Respect privacy</a:t>
              </a: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b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</a:br>
              <a:r>
                <a:rPr lang="en-US" altLang="zh-HK" sz="2400" dirty="0">
                  <a:solidFill>
                    <a:schemeClr val="dk1"/>
                  </a:solidFill>
                  <a:latin typeface="Arial" panose="020B0604020202020204" pitchFamily="34" charset="0"/>
                  <a:ea typeface="DFKai-SB"/>
                  <a:cs typeface="Arial" pitchFamily="34" charset="0"/>
                  <a:sym typeface="DFKai-SB"/>
                </a:rPr>
                <a:t>Safeguard professionalism</a:t>
              </a:r>
            </a:p>
          </p:txBody>
        </p:sp>
        <p:sp>
          <p:nvSpPr>
            <p:cNvPr id="15" name="橢圓 14"/>
            <p:cNvSpPr/>
            <p:nvPr/>
          </p:nvSpPr>
          <p:spPr>
            <a:xfrm>
              <a:off x="6277323" y="1295551"/>
              <a:ext cx="165600" cy="1649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16" name="橢圓 15"/>
            <p:cNvSpPr/>
            <p:nvPr/>
          </p:nvSpPr>
          <p:spPr>
            <a:xfrm>
              <a:off x="6292312" y="2655372"/>
              <a:ext cx="165600" cy="1649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17" name="橢圓 16"/>
            <p:cNvSpPr/>
            <p:nvPr/>
          </p:nvSpPr>
          <p:spPr>
            <a:xfrm>
              <a:off x="6285462" y="2111114"/>
              <a:ext cx="165600" cy="1649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  <p:sp>
          <p:nvSpPr>
            <p:cNvPr id="18" name="橢圓 17"/>
            <p:cNvSpPr/>
            <p:nvPr/>
          </p:nvSpPr>
          <p:spPr>
            <a:xfrm>
              <a:off x="6309090" y="3206812"/>
              <a:ext cx="165600" cy="1649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10660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2" name="Google Shape;692;p9"/>
          <p:cNvGrpSpPr/>
          <p:nvPr/>
        </p:nvGrpSpPr>
        <p:grpSpPr>
          <a:xfrm>
            <a:off x="4450080" y="372035"/>
            <a:ext cx="3677920" cy="1307352"/>
            <a:chOff x="4070500" y="523475"/>
            <a:chExt cx="1527282" cy="583641"/>
          </a:xfrm>
        </p:grpSpPr>
        <p:sp>
          <p:nvSpPr>
            <p:cNvPr id="693" name="Google Shape;693;p9"/>
            <p:cNvSpPr/>
            <p:nvPr/>
          </p:nvSpPr>
          <p:spPr>
            <a:xfrm>
              <a:off x="4074593" y="523475"/>
              <a:ext cx="1476061" cy="506882"/>
            </a:xfrm>
            <a:custGeom>
              <a:avLst/>
              <a:gdLst/>
              <a:ahLst/>
              <a:cxnLst/>
              <a:rect l="l" t="t" r="r" b="b"/>
              <a:pathLst>
                <a:path w="128381" h="34517" extrusionOk="0">
                  <a:moveTo>
                    <a:pt x="26437" y="1"/>
                  </a:moveTo>
                  <a:lnTo>
                    <a:pt x="19427" y="60"/>
                  </a:lnTo>
                  <a:lnTo>
                    <a:pt x="13486" y="179"/>
                  </a:lnTo>
                  <a:lnTo>
                    <a:pt x="8853" y="298"/>
                  </a:lnTo>
                  <a:lnTo>
                    <a:pt x="7011" y="416"/>
                  </a:lnTo>
                  <a:lnTo>
                    <a:pt x="6001" y="535"/>
                  </a:lnTo>
                  <a:lnTo>
                    <a:pt x="4991" y="713"/>
                  </a:lnTo>
                  <a:lnTo>
                    <a:pt x="4041" y="951"/>
                  </a:lnTo>
                  <a:lnTo>
                    <a:pt x="3209" y="1248"/>
                  </a:lnTo>
                  <a:lnTo>
                    <a:pt x="2793" y="1426"/>
                  </a:lnTo>
                  <a:lnTo>
                    <a:pt x="2437" y="1664"/>
                  </a:lnTo>
                  <a:lnTo>
                    <a:pt x="2139" y="1902"/>
                  </a:lnTo>
                  <a:lnTo>
                    <a:pt x="1842" y="2139"/>
                  </a:lnTo>
                  <a:lnTo>
                    <a:pt x="1664" y="2436"/>
                  </a:lnTo>
                  <a:lnTo>
                    <a:pt x="1486" y="2852"/>
                  </a:lnTo>
                  <a:lnTo>
                    <a:pt x="1308" y="3387"/>
                  </a:lnTo>
                  <a:lnTo>
                    <a:pt x="1130" y="3981"/>
                  </a:lnTo>
                  <a:lnTo>
                    <a:pt x="833" y="5525"/>
                  </a:lnTo>
                  <a:lnTo>
                    <a:pt x="595" y="7426"/>
                  </a:lnTo>
                  <a:lnTo>
                    <a:pt x="357" y="9506"/>
                  </a:lnTo>
                  <a:lnTo>
                    <a:pt x="179" y="11882"/>
                  </a:lnTo>
                  <a:lnTo>
                    <a:pt x="60" y="14318"/>
                  </a:lnTo>
                  <a:lnTo>
                    <a:pt x="1" y="16872"/>
                  </a:lnTo>
                  <a:lnTo>
                    <a:pt x="1" y="19367"/>
                  </a:lnTo>
                  <a:lnTo>
                    <a:pt x="1" y="21862"/>
                  </a:lnTo>
                  <a:lnTo>
                    <a:pt x="60" y="24179"/>
                  </a:lnTo>
                  <a:lnTo>
                    <a:pt x="179" y="26318"/>
                  </a:lnTo>
                  <a:lnTo>
                    <a:pt x="417" y="28160"/>
                  </a:lnTo>
                  <a:lnTo>
                    <a:pt x="654" y="29704"/>
                  </a:lnTo>
                  <a:lnTo>
                    <a:pt x="773" y="30298"/>
                  </a:lnTo>
                  <a:lnTo>
                    <a:pt x="951" y="30774"/>
                  </a:lnTo>
                  <a:lnTo>
                    <a:pt x="1130" y="31189"/>
                  </a:lnTo>
                  <a:lnTo>
                    <a:pt x="1308" y="31486"/>
                  </a:lnTo>
                  <a:lnTo>
                    <a:pt x="1961" y="32021"/>
                  </a:lnTo>
                  <a:lnTo>
                    <a:pt x="2674" y="32437"/>
                  </a:lnTo>
                  <a:lnTo>
                    <a:pt x="3446" y="32793"/>
                  </a:lnTo>
                  <a:lnTo>
                    <a:pt x="4219" y="33031"/>
                  </a:lnTo>
                  <a:lnTo>
                    <a:pt x="5050" y="33269"/>
                  </a:lnTo>
                  <a:lnTo>
                    <a:pt x="5882" y="33387"/>
                  </a:lnTo>
                  <a:lnTo>
                    <a:pt x="7546" y="33506"/>
                  </a:lnTo>
                  <a:lnTo>
                    <a:pt x="12001" y="33744"/>
                  </a:lnTo>
                  <a:lnTo>
                    <a:pt x="17526" y="33982"/>
                  </a:lnTo>
                  <a:lnTo>
                    <a:pt x="23883" y="34160"/>
                  </a:lnTo>
                  <a:lnTo>
                    <a:pt x="31071" y="34279"/>
                  </a:lnTo>
                  <a:lnTo>
                    <a:pt x="38794" y="34397"/>
                  </a:lnTo>
                  <a:lnTo>
                    <a:pt x="46992" y="34457"/>
                  </a:lnTo>
                  <a:lnTo>
                    <a:pt x="64101" y="34516"/>
                  </a:lnTo>
                  <a:lnTo>
                    <a:pt x="81211" y="34516"/>
                  </a:lnTo>
                  <a:lnTo>
                    <a:pt x="97132" y="34397"/>
                  </a:lnTo>
                  <a:lnTo>
                    <a:pt x="110677" y="34160"/>
                  </a:lnTo>
                  <a:lnTo>
                    <a:pt x="116202" y="34041"/>
                  </a:lnTo>
                  <a:lnTo>
                    <a:pt x="120657" y="33863"/>
                  </a:lnTo>
                  <a:lnTo>
                    <a:pt x="122202" y="33803"/>
                  </a:lnTo>
                  <a:lnTo>
                    <a:pt x="123093" y="33803"/>
                  </a:lnTo>
                  <a:lnTo>
                    <a:pt x="124044" y="33684"/>
                  </a:lnTo>
                  <a:lnTo>
                    <a:pt x="124935" y="33566"/>
                  </a:lnTo>
                  <a:lnTo>
                    <a:pt x="125766" y="33328"/>
                  </a:lnTo>
                  <a:lnTo>
                    <a:pt x="126123" y="33150"/>
                  </a:lnTo>
                  <a:lnTo>
                    <a:pt x="126420" y="32972"/>
                  </a:lnTo>
                  <a:lnTo>
                    <a:pt x="126658" y="32793"/>
                  </a:lnTo>
                  <a:lnTo>
                    <a:pt x="126836" y="32556"/>
                  </a:lnTo>
                  <a:lnTo>
                    <a:pt x="126955" y="32318"/>
                  </a:lnTo>
                  <a:lnTo>
                    <a:pt x="127073" y="31902"/>
                  </a:lnTo>
                  <a:lnTo>
                    <a:pt x="127311" y="30774"/>
                  </a:lnTo>
                  <a:lnTo>
                    <a:pt x="127549" y="29229"/>
                  </a:lnTo>
                  <a:lnTo>
                    <a:pt x="127727" y="27387"/>
                  </a:lnTo>
                  <a:lnTo>
                    <a:pt x="127905" y="25189"/>
                  </a:lnTo>
                  <a:lnTo>
                    <a:pt x="128083" y="22813"/>
                  </a:lnTo>
                  <a:lnTo>
                    <a:pt x="128262" y="17763"/>
                  </a:lnTo>
                  <a:lnTo>
                    <a:pt x="128380" y="12654"/>
                  </a:lnTo>
                  <a:lnTo>
                    <a:pt x="128321" y="10337"/>
                  </a:lnTo>
                  <a:lnTo>
                    <a:pt x="128262" y="8139"/>
                  </a:lnTo>
                  <a:lnTo>
                    <a:pt x="128202" y="6298"/>
                  </a:lnTo>
                  <a:lnTo>
                    <a:pt x="128024" y="4753"/>
                  </a:lnTo>
                  <a:lnTo>
                    <a:pt x="127846" y="3624"/>
                  </a:lnTo>
                  <a:lnTo>
                    <a:pt x="127727" y="3268"/>
                  </a:lnTo>
                  <a:lnTo>
                    <a:pt x="127608" y="2971"/>
                  </a:lnTo>
                  <a:lnTo>
                    <a:pt x="127370" y="2674"/>
                  </a:lnTo>
                  <a:lnTo>
                    <a:pt x="127014" y="2436"/>
                  </a:lnTo>
                  <a:lnTo>
                    <a:pt x="126717" y="2199"/>
                  </a:lnTo>
                  <a:lnTo>
                    <a:pt x="126361" y="2020"/>
                  </a:lnTo>
                  <a:lnTo>
                    <a:pt x="125588" y="1723"/>
                  </a:lnTo>
                  <a:lnTo>
                    <a:pt x="124757" y="1486"/>
                  </a:lnTo>
                  <a:lnTo>
                    <a:pt x="123865" y="1426"/>
                  </a:lnTo>
                  <a:lnTo>
                    <a:pt x="123093" y="1367"/>
                  </a:lnTo>
                  <a:lnTo>
                    <a:pt x="121667" y="1248"/>
                  </a:lnTo>
                  <a:lnTo>
                    <a:pt x="119647" y="1189"/>
                  </a:lnTo>
                  <a:lnTo>
                    <a:pt x="115905" y="1070"/>
                  </a:lnTo>
                  <a:lnTo>
                    <a:pt x="104380" y="832"/>
                  </a:lnTo>
                  <a:lnTo>
                    <a:pt x="88756" y="535"/>
                  </a:lnTo>
                  <a:lnTo>
                    <a:pt x="70755" y="298"/>
                  </a:lnTo>
                  <a:lnTo>
                    <a:pt x="52042" y="60"/>
                  </a:lnTo>
                  <a:lnTo>
                    <a:pt x="34398" y="1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  <p:sp>
          <p:nvSpPr>
            <p:cNvPr id="694" name="Google Shape;694;p9"/>
            <p:cNvSpPr/>
            <p:nvPr/>
          </p:nvSpPr>
          <p:spPr>
            <a:xfrm>
              <a:off x="4070500" y="527837"/>
              <a:ext cx="1527282" cy="579279"/>
            </a:xfrm>
            <a:custGeom>
              <a:avLst/>
              <a:gdLst/>
              <a:ahLst/>
              <a:cxnLst/>
              <a:rect l="l" t="t" r="r" b="b"/>
              <a:pathLst>
                <a:path w="132836" h="39447" extrusionOk="0">
                  <a:moveTo>
                    <a:pt x="41348" y="1426"/>
                  </a:moveTo>
                  <a:lnTo>
                    <a:pt x="60358" y="1486"/>
                  </a:lnTo>
                  <a:lnTo>
                    <a:pt x="79785" y="1723"/>
                  </a:lnTo>
                  <a:lnTo>
                    <a:pt x="97904" y="1961"/>
                  </a:lnTo>
                  <a:lnTo>
                    <a:pt x="112815" y="2258"/>
                  </a:lnTo>
                  <a:lnTo>
                    <a:pt x="117746" y="2377"/>
                  </a:lnTo>
                  <a:lnTo>
                    <a:pt x="122617" y="2496"/>
                  </a:lnTo>
                  <a:lnTo>
                    <a:pt x="125053" y="2614"/>
                  </a:lnTo>
                  <a:lnTo>
                    <a:pt x="126835" y="2674"/>
                  </a:lnTo>
                  <a:lnTo>
                    <a:pt x="127726" y="2793"/>
                  </a:lnTo>
                  <a:lnTo>
                    <a:pt x="128618" y="2912"/>
                  </a:lnTo>
                  <a:lnTo>
                    <a:pt x="129212" y="3090"/>
                  </a:lnTo>
                  <a:lnTo>
                    <a:pt x="129746" y="3387"/>
                  </a:lnTo>
                  <a:lnTo>
                    <a:pt x="130281" y="3743"/>
                  </a:lnTo>
                  <a:lnTo>
                    <a:pt x="130697" y="4159"/>
                  </a:lnTo>
                  <a:lnTo>
                    <a:pt x="130756" y="4218"/>
                  </a:lnTo>
                  <a:lnTo>
                    <a:pt x="130875" y="4575"/>
                  </a:lnTo>
                  <a:lnTo>
                    <a:pt x="131053" y="5525"/>
                  </a:lnTo>
                  <a:lnTo>
                    <a:pt x="131113" y="6476"/>
                  </a:lnTo>
                  <a:lnTo>
                    <a:pt x="131232" y="8080"/>
                  </a:lnTo>
                  <a:lnTo>
                    <a:pt x="131291" y="9684"/>
                  </a:lnTo>
                  <a:lnTo>
                    <a:pt x="131350" y="13842"/>
                  </a:lnTo>
                  <a:lnTo>
                    <a:pt x="131291" y="18001"/>
                  </a:lnTo>
                  <a:lnTo>
                    <a:pt x="131232" y="21922"/>
                  </a:lnTo>
                  <a:lnTo>
                    <a:pt x="131053" y="25902"/>
                  </a:lnTo>
                  <a:lnTo>
                    <a:pt x="130934" y="27863"/>
                  </a:lnTo>
                  <a:lnTo>
                    <a:pt x="130816" y="29882"/>
                  </a:lnTo>
                  <a:lnTo>
                    <a:pt x="130637" y="31783"/>
                  </a:lnTo>
                  <a:lnTo>
                    <a:pt x="130400" y="33744"/>
                  </a:lnTo>
                  <a:lnTo>
                    <a:pt x="130222" y="34754"/>
                  </a:lnTo>
                  <a:lnTo>
                    <a:pt x="129984" y="35764"/>
                  </a:lnTo>
                  <a:lnTo>
                    <a:pt x="129865" y="36061"/>
                  </a:lnTo>
                  <a:lnTo>
                    <a:pt x="129925" y="36001"/>
                  </a:lnTo>
                  <a:lnTo>
                    <a:pt x="129925" y="36001"/>
                  </a:lnTo>
                  <a:lnTo>
                    <a:pt x="129806" y="36180"/>
                  </a:lnTo>
                  <a:lnTo>
                    <a:pt x="129627" y="36358"/>
                  </a:lnTo>
                  <a:lnTo>
                    <a:pt x="129390" y="36477"/>
                  </a:lnTo>
                  <a:lnTo>
                    <a:pt x="128915" y="36655"/>
                  </a:lnTo>
                  <a:lnTo>
                    <a:pt x="128380" y="36833"/>
                  </a:lnTo>
                  <a:lnTo>
                    <a:pt x="127905" y="36892"/>
                  </a:lnTo>
                  <a:lnTo>
                    <a:pt x="127014" y="37011"/>
                  </a:lnTo>
                  <a:lnTo>
                    <a:pt x="126182" y="37130"/>
                  </a:lnTo>
                  <a:lnTo>
                    <a:pt x="124400" y="37190"/>
                  </a:lnTo>
                  <a:lnTo>
                    <a:pt x="120895" y="37308"/>
                  </a:lnTo>
                  <a:lnTo>
                    <a:pt x="113528" y="37487"/>
                  </a:lnTo>
                  <a:lnTo>
                    <a:pt x="106102" y="37665"/>
                  </a:lnTo>
                  <a:lnTo>
                    <a:pt x="96478" y="37784"/>
                  </a:lnTo>
                  <a:lnTo>
                    <a:pt x="86854" y="37902"/>
                  </a:lnTo>
                  <a:lnTo>
                    <a:pt x="76220" y="37962"/>
                  </a:lnTo>
                  <a:lnTo>
                    <a:pt x="65527" y="38021"/>
                  </a:lnTo>
                  <a:lnTo>
                    <a:pt x="54893" y="38021"/>
                  </a:lnTo>
                  <a:lnTo>
                    <a:pt x="44200" y="37962"/>
                  </a:lnTo>
                  <a:lnTo>
                    <a:pt x="34754" y="37843"/>
                  </a:lnTo>
                  <a:lnTo>
                    <a:pt x="25308" y="37665"/>
                  </a:lnTo>
                  <a:lnTo>
                    <a:pt x="18120" y="37487"/>
                  </a:lnTo>
                  <a:lnTo>
                    <a:pt x="14496" y="37368"/>
                  </a:lnTo>
                  <a:lnTo>
                    <a:pt x="10931" y="37190"/>
                  </a:lnTo>
                  <a:lnTo>
                    <a:pt x="8733" y="37071"/>
                  </a:lnTo>
                  <a:lnTo>
                    <a:pt x="7605" y="37011"/>
                  </a:lnTo>
                  <a:lnTo>
                    <a:pt x="6476" y="36833"/>
                  </a:lnTo>
                  <a:lnTo>
                    <a:pt x="5406" y="36595"/>
                  </a:lnTo>
                  <a:lnTo>
                    <a:pt x="4931" y="36417"/>
                  </a:lnTo>
                  <a:lnTo>
                    <a:pt x="4397" y="36239"/>
                  </a:lnTo>
                  <a:lnTo>
                    <a:pt x="3921" y="36001"/>
                  </a:lnTo>
                  <a:lnTo>
                    <a:pt x="3446" y="35704"/>
                  </a:lnTo>
                  <a:lnTo>
                    <a:pt x="3030" y="35348"/>
                  </a:lnTo>
                  <a:lnTo>
                    <a:pt x="2614" y="34991"/>
                  </a:lnTo>
                  <a:lnTo>
                    <a:pt x="2555" y="34873"/>
                  </a:lnTo>
                  <a:lnTo>
                    <a:pt x="2495" y="34694"/>
                  </a:lnTo>
                  <a:lnTo>
                    <a:pt x="2436" y="34635"/>
                  </a:lnTo>
                  <a:lnTo>
                    <a:pt x="2198" y="33685"/>
                  </a:lnTo>
                  <a:lnTo>
                    <a:pt x="1961" y="32378"/>
                  </a:lnTo>
                  <a:lnTo>
                    <a:pt x="1842" y="31071"/>
                  </a:lnTo>
                  <a:lnTo>
                    <a:pt x="1664" y="29051"/>
                  </a:lnTo>
                  <a:lnTo>
                    <a:pt x="1545" y="27090"/>
                  </a:lnTo>
                  <a:lnTo>
                    <a:pt x="1486" y="25130"/>
                  </a:lnTo>
                  <a:lnTo>
                    <a:pt x="1486" y="23110"/>
                  </a:lnTo>
                  <a:lnTo>
                    <a:pt x="1486" y="19011"/>
                  </a:lnTo>
                  <a:lnTo>
                    <a:pt x="1545" y="16932"/>
                  </a:lnTo>
                  <a:lnTo>
                    <a:pt x="1664" y="14852"/>
                  </a:lnTo>
                  <a:lnTo>
                    <a:pt x="1783" y="12773"/>
                  </a:lnTo>
                  <a:lnTo>
                    <a:pt x="1901" y="10753"/>
                  </a:lnTo>
                  <a:lnTo>
                    <a:pt x="2139" y="8674"/>
                  </a:lnTo>
                  <a:lnTo>
                    <a:pt x="2436" y="6654"/>
                  </a:lnTo>
                  <a:lnTo>
                    <a:pt x="2674" y="5407"/>
                  </a:lnTo>
                  <a:lnTo>
                    <a:pt x="2793" y="4813"/>
                  </a:lnTo>
                  <a:lnTo>
                    <a:pt x="2971" y="4278"/>
                  </a:lnTo>
                  <a:lnTo>
                    <a:pt x="3090" y="3981"/>
                  </a:lnTo>
                  <a:lnTo>
                    <a:pt x="3208" y="3684"/>
                  </a:lnTo>
                  <a:lnTo>
                    <a:pt x="3327" y="3565"/>
                  </a:lnTo>
                  <a:lnTo>
                    <a:pt x="3505" y="3327"/>
                  </a:lnTo>
                  <a:lnTo>
                    <a:pt x="4040" y="2971"/>
                  </a:lnTo>
                  <a:lnTo>
                    <a:pt x="4575" y="2733"/>
                  </a:lnTo>
                  <a:lnTo>
                    <a:pt x="5466" y="2377"/>
                  </a:lnTo>
                  <a:lnTo>
                    <a:pt x="6416" y="2139"/>
                  </a:lnTo>
                  <a:lnTo>
                    <a:pt x="7367" y="1961"/>
                  </a:lnTo>
                  <a:lnTo>
                    <a:pt x="8317" y="1842"/>
                  </a:lnTo>
                  <a:lnTo>
                    <a:pt x="10278" y="1723"/>
                  </a:lnTo>
                  <a:lnTo>
                    <a:pt x="12179" y="1723"/>
                  </a:lnTo>
                  <a:lnTo>
                    <a:pt x="18476" y="1545"/>
                  </a:lnTo>
                  <a:lnTo>
                    <a:pt x="24714" y="1426"/>
                  </a:lnTo>
                  <a:close/>
                  <a:moveTo>
                    <a:pt x="31368" y="1"/>
                  </a:moveTo>
                  <a:lnTo>
                    <a:pt x="24001" y="60"/>
                  </a:lnTo>
                  <a:lnTo>
                    <a:pt x="16634" y="119"/>
                  </a:lnTo>
                  <a:lnTo>
                    <a:pt x="11228" y="298"/>
                  </a:lnTo>
                  <a:lnTo>
                    <a:pt x="9446" y="416"/>
                  </a:lnTo>
                  <a:lnTo>
                    <a:pt x="7723" y="535"/>
                  </a:lnTo>
                  <a:lnTo>
                    <a:pt x="6357" y="713"/>
                  </a:lnTo>
                  <a:lnTo>
                    <a:pt x="5644" y="892"/>
                  </a:lnTo>
                  <a:lnTo>
                    <a:pt x="4991" y="1070"/>
                  </a:lnTo>
                  <a:lnTo>
                    <a:pt x="4278" y="1308"/>
                  </a:lnTo>
                  <a:lnTo>
                    <a:pt x="3684" y="1545"/>
                  </a:lnTo>
                  <a:lnTo>
                    <a:pt x="3090" y="1902"/>
                  </a:lnTo>
                  <a:lnTo>
                    <a:pt x="2495" y="2317"/>
                  </a:lnTo>
                  <a:lnTo>
                    <a:pt x="2139" y="2793"/>
                  </a:lnTo>
                  <a:lnTo>
                    <a:pt x="1842" y="3268"/>
                  </a:lnTo>
                  <a:lnTo>
                    <a:pt x="1604" y="3803"/>
                  </a:lnTo>
                  <a:lnTo>
                    <a:pt x="1426" y="4397"/>
                  </a:lnTo>
                  <a:lnTo>
                    <a:pt x="1248" y="4991"/>
                  </a:lnTo>
                  <a:lnTo>
                    <a:pt x="1189" y="5644"/>
                  </a:lnTo>
                  <a:lnTo>
                    <a:pt x="1010" y="6773"/>
                  </a:lnTo>
                  <a:lnTo>
                    <a:pt x="713" y="8733"/>
                  </a:lnTo>
                  <a:lnTo>
                    <a:pt x="535" y="10753"/>
                  </a:lnTo>
                  <a:lnTo>
                    <a:pt x="416" y="12714"/>
                  </a:lnTo>
                  <a:lnTo>
                    <a:pt x="297" y="14734"/>
                  </a:lnTo>
                  <a:lnTo>
                    <a:pt x="60" y="18951"/>
                  </a:lnTo>
                  <a:lnTo>
                    <a:pt x="60" y="21090"/>
                  </a:lnTo>
                  <a:lnTo>
                    <a:pt x="0" y="23229"/>
                  </a:lnTo>
                  <a:lnTo>
                    <a:pt x="60" y="25367"/>
                  </a:lnTo>
                  <a:lnTo>
                    <a:pt x="119" y="27506"/>
                  </a:lnTo>
                  <a:lnTo>
                    <a:pt x="238" y="29645"/>
                  </a:lnTo>
                  <a:lnTo>
                    <a:pt x="476" y="31724"/>
                  </a:lnTo>
                  <a:lnTo>
                    <a:pt x="594" y="32793"/>
                  </a:lnTo>
                  <a:lnTo>
                    <a:pt x="773" y="33982"/>
                  </a:lnTo>
                  <a:lnTo>
                    <a:pt x="891" y="34516"/>
                  </a:lnTo>
                  <a:lnTo>
                    <a:pt x="1070" y="35051"/>
                  </a:lnTo>
                  <a:lnTo>
                    <a:pt x="1307" y="35526"/>
                  </a:lnTo>
                  <a:lnTo>
                    <a:pt x="1604" y="36001"/>
                  </a:lnTo>
                  <a:lnTo>
                    <a:pt x="2080" y="36417"/>
                  </a:lnTo>
                  <a:lnTo>
                    <a:pt x="2555" y="36774"/>
                  </a:lnTo>
                  <a:lnTo>
                    <a:pt x="3030" y="37130"/>
                  </a:lnTo>
                  <a:lnTo>
                    <a:pt x="3565" y="37427"/>
                  </a:lnTo>
                  <a:lnTo>
                    <a:pt x="4099" y="37665"/>
                  </a:lnTo>
                  <a:lnTo>
                    <a:pt x="4694" y="37843"/>
                  </a:lnTo>
                  <a:lnTo>
                    <a:pt x="5822" y="38140"/>
                  </a:lnTo>
                  <a:lnTo>
                    <a:pt x="7070" y="38318"/>
                  </a:lnTo>
                  <a:lnTo>
                    <a:pt x="8258" y="38437"/>
                  </a:lnTo>
                  <a:lnTo>
                    <a:pt x="10694" y="38615"/>
                  </a:lnTo>
                  <a:lnTo>
                    <a:pt x="13961" y="38734"/>
                  </a:lnTo>
                  <a:lnTo>
                    <a:pt x="17229" y="38912"/>
                  </a:lnTo>
                  <a:lnTo>
                    <a:pt x="25843" y="39150"/>
                  </a:lnTo>
                  <a:lnTo>
                    <a:pt x="34457" y="39269"/>
                  </a:lnTo>
                  <a:lnTo>
                    <a:pt x="44853" y="39388"/>
                  </a:lnTo>
                  <a:lnTo>
                    <a:pt x="55249" y="39447"/>
                  </a:lnTo>
                  <a:lnTo>
                    <a:pt x="66240" y="39447"/>
                  </a:lnTo>
                  <a:lnTo>
                    <a:pt x="77230" y="39388"/>
                  </a:lnTo>
                  <a:lnTo>
                    <a:pt x="87626" y="39328"/>
                  </a:lnTo>
                  <a:lnTo>
                    <a:pt x="98082" y="39209"/>
                  </a:lnTo>
                  <a:lnTo>
                    <a:pt x="106696" y="39091"/>
                  </a:lnTo>
                  <a:lnTo>
                    <a:pt x="115310" y="38912"/>
                  </a:lnTo>
                  <a:lnTo>
                    <a:pt x="121905" y="38675"/>
                  </a:lnTo>
                  <a:lnTo>
                    <a:pt x="124815" y="38556"/>
                  </a:lnTo>
                  <a:lnTo>
                    <a:pt x="126063" y="38556"/>
                  </a:lnTo>
                  <a:lnTo>
                    <a:pt x="127311" y="38437"/>
                  </a:lnTo>
                  <a:lnTo>
                    <a:pt x="127964" y="38318"/>
                  </a:lnTo>
                  <a:lnTo>
                    <a:pt x="128558" y="38199"/>
                  </a:lnTo>
                  <a:lnTo>
                    <a:pt x="129152" y="38081"/>
                  </a:lnTo>
                  <a:lnTo>
                    <a:pt x="129746" y="37843"/>
                  </a:lnTo>
                  <a:lnTo>
                    <a:pt x="130340" y="37546"/>
                  </a:lnTo>
                  <a:lnTo>
                    <a:pt x="130637" y="37308"/>
                  </a:lnTo>
                  <a:lnTo>
                    <a:pt x="130816" y="37130"/>
                  </a:lnTo>
                  <a:lnTo>
                    <a:pt x="130994" y="36892"/>
                  </a:lnTo>
                  <a:lnTo>
                    <a:pt x="131172" y="36595"/>
                  </a:lnTo>
                  <a:lnTo>
                    <a:pt x="131291" y="36298"/>
                  </a:lnTo>
                  <a:lnTo>
                    <a:pt x="131410" y="36001"/>
                  </a:lnTo>
                  <a:lnTo>
                    <a:pt x="131647" y="34813"/>
                  </a:lnTo>
                  <a:lnTo>
                    <a:pt x="131826" y="33685"/>
                  </a:lnTo>
                  <a:lnTo>
                    <a:pt x="132004" y="31902"/>
                  </a:lnTo>
                  <a:lnTo>
                    <a:pt x="132182" y="30061"/>
                  </a:lnTo>
                  <a:lnTo>
                    <a:pt x="132420" y="26437"/>
                  </a:lnTo>
                  <a:lnTo>
                    <a:pt x="132657" y="22100"/>
                  </a:lnTo>
                  <a:lnTo>
                    <a:pt x="132776" y="17763"/>
                  </a:lnTo>
                  <a:lnTo>
                    <a:pt x="132836" y="13427"/>
                  </a:lnTo>
                  <a:lnTo>
                    <a:pt x="132717" y="9090"/>
                  </a:lnTo>
                  <a:lnTo>
                    <a:pt x="132657" y="7842"/>
                  </a:lnTo>
                  <a:lnTo>
                    <a:pt x="132598" y="6535"/>
                  </a:lnTo>
                  <a:lnTo>
                    <a:pt x="132479" y="5228"/>
                  </a:lnTo>
                  <a:lnTo>
                    <a:pt x="132360" y="4575"/>
                  </a:lnTo>
                  <a:lnTo>
                    <a:pt x="132182" y="3981"/>
                  </a:lnTo>
                  <a:lnTo>
                    <a:pt x="132004" y="3565"/>
                  </a:lnTo>
                  <a:lnTo>
                    <a:pt x="131766" y="3149"/>
                  </a:lnTo>
                  <a:lnTo>
                    <a:pt x="131469" y="2793"/>
                  </a:lnTo>
                  <a:lnTo>
                    <a:pt x="131113" y="2496"/>
                  </a:lnTo>
                  <a:lnTo>
                    <a:pt x="130697" y="2258"/>
                  </a:lnTo>
                  <a:lnTo>
                    <a:pt x="130281" y="2020"/>
                  </a:lnTo>
                  <a:lnTo>
                    <a:pt x="129865" y="1842"/>
                  </a:lnTo>
                  <a:lnTo>
                    <a:pt x="129449" y="1664"/>
                  </a:lnTo>
                  <a:lnTo>
                    <a:pt x="128915" y="1545"/>
                  </a:lnTo>
                  <a:lnTo>
                    <a:pt x="128380" y="1426"/>
                  </a:lnTo>
                  <a:lnTo>
                    <a:pt x="127311" y="1308"/>
                  </a:lnTo>
                  <a:lnTo>
                    <a:pt x="125172" y="1189"/>
                  </a:lnTo>
                  <a:lnTo>
                    <a:pt x="121905" y="1070"/>
                  </a:lnTo>
                  <a:lnTo>
                    <a:pt x="118637" y="951"/>
                  </a:lnTo>
                  <a:lnTo>
                    <a:pt x="105805" y="713"/>
                  </a:lnTo>
                  <a:lnTo>
                    <a:pt x="88755" y="416"/>
                  </a:lnTo>
                  <a:lnTo>
                    <a:pt x="69388" y="179"/>
                  </a:lnTo>
                  <a:lnTo>
                    <a:pt x="49546" y="1"/>
                  </a:lnTo>
                  <a:close/>
                </a:path>
              </a:pathLst>
            </a:custGeom>
            <a:solidFill>
              <a:srgbClr val="3D88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itchFamily="34" charset="0"/>
                <a:sym typeface="Arial"/>
              </a:endParaRPr>
            </a:p>
          </p:txBody>
        </p:sp>
      </p:grpSp>
      <p:sp>
        <p:nvSpPr>
          <p:cNvPr id="695" name="Google Shape;695;p9"/>
          <p:cNvSpPr txBox="1"/>
          <p:nvPr/>
        </p:nvSpPr>
        <p:spPr>
          <a:xfrm>
            <a:off x="4644573" y="456300"/>
            <a:ext cx="326134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spAutoFit/>
          </a:bodyPr>
          <a:lstStyle/>
          <a:p>
            <a:pPr lvl="0" algn="ctr">
              <a:buSzPts val="5800"/>
            </a:pPr>
            <a:r>
              <a:rPr lang="en-US" altLang="zh-HK" sz="4800" dirty="0">
                <a:solidFill>
                  <a:schemeClr val="lt1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itchFamily="34" charset="0"/>
                <a:sym typeface="BiauKai"/>
              </a:rPr>
              <a:t>Summary</a:t>
            </a:r>
            <a:endParaRPr sz="4800" dirty="0">
              <a:solidFill>
                <a:schemeClr val="lt1"/>
              </a:solidFill>
              <a:latin typeface="Arial" panose="020B0604020202020204" pitchFamily="34" charset="0"/>
              <a:ea typeface="標楷體" panose="03000509000000000000" pitchFamily="65" charset="-120"/>
              <a:cs typeface="Arial" pitchFamily="34" charset="0"/>
              <a:sym typeface="BiauKai"/>
            </a:endParaRPr>
          </a:p>
        </p:txBody>
      </p:sp>
      <p:grpSp>
        <p:nvGrpSpPr>
          <p:cNvPr id="696" name="Google Shape;696;p9"/>
          <p:cNvGrpSpPr/>
          <p:nvPr/>
        </p:nvGrpSpPr>
        <p:grpSpPr>
          <a:xfrm>
            <a:off x="1166370" y="2177297"/>
            <a:ext cx="6138671" cy="1886577"/>
            <a:chOff x="1038413" y="1459407"/>
            <a:chExt cx="4224884" cy="1298420"/>
          </a:xfrm>
        </p:grpSpPr>
        <p:grpSp>
          <p:nvGrpSpPr>
            <p:cNvPr id="697" name="Google Shape;697;p9"/>
            <p:cNvGrpSpPr/>
            <p:nvPr/>
          </p:nvGrpSpPr>
          <p:grpSpPr>
            <a:xfrm>
              <a:off x="1038413" y="1459407"/>
              <a:ext cx="4224884" cy="1298420"/>
              <a:chOff x="4472002" y="1590163"/>
              <a:chExt cx="3776602" cy="1228750"/>
            </a:xfrm>
          </p:grpSpPr>
          <p:sp>
            <p:nvSpPr>
              <p:cNvPr id="698" name="Google Shape;698;p9"/>
              <p:cNvSpPr/>
              <p:nvPr/>
            </p:nvSpPr>
            <p:spPr>
              <a:xfrm>
                <a:off x="4472002" y="1590163"/>
                <a:ext cx="3427278" cy="210825"/>
              </a:xfrm>
              <a:custGeom>
                <a:avLst/>
                <a:gdLst/>
                <a:ahLst/>
                <a:cxnLst/>
                <a:rect l="l" t="t" r="r" b="b"/>
                <a:pathLst>
                  <a:path w="114462" h="7041" extrusionOk="0">
                    <a:moveTo>
                      <a:pt x="55270" y="0"/>
                    </a:moveTo>
                    <a:lnTo>
                      <a:pt x="52001" y="101"/>
                    </a:lnTo>
                    <a:lnTo>
                      <a:pt x="48682" y="201"/>
                    </a:lnTo>
                    <a:lnTo>
                      <a:pt x="45363" y="352"/>
                    </a:lnTo>
                    <a:lnTo>
                      <a:pt x="42094" y="553"/>
                    </a:lnTo>
                    <a:lnTo>
                      <a:pt x="38775" y="805"/>
                    </a:lnTo>
                    <a:lnTo>
                      <a:pt x="35506" y="1157"/>
                    </a:lnTo>
                    <a:lnTo>
                      <a:pt x="32689" y="1459"/>
                    </a:lnTo>
                    <a:lnTo>
                      <a:pt x="29873" y="1861"/>
                    </a:lnTo>
                    <a:lnTo>
                      <a:pt x="27057" y="2313"/>
                    </a:lnTo>
                    <a:lnTo>
                      <a:pt x="24291" y="2867"/>
                    </a:lnTo>
                    <a:lnTo>
                      <a:pt x="22128" y="3370"/>
                    </a:lnTo>
                    <a:lnTo>
                      <a:pt x="19966" y="3872"/>
                    </a:lnTo>
                    <a:lnTo>
                      <a:pt x="17804" y="4375"/>
                    </a:lnTo>
                    <a:lnTo>
                      <a:pt x="15641" y="4828"/>
                    </a:lnTo>
                    <a:lnTo>
                      <a:pt x="13479" y="5230"/>
                    </a:lnTo>
                    <a:lnTo>
                      <a:pt x="11266" y="5582"/>
                    </a:lnTo>
                    <a:lnTo>
                      <a:pt x="10159" y="5683"/>
                    </a:lnTo>
                    <a:lnTo>
                      <a:pt x="9053" y="5783"/>
                    </a:lnTo>
                    <a:lnTo>
                      <a:pt x="7947" y="5834"/>
                    </a:lnTo>
                    <a:lnTo>
                      <a:pt x="5834" y="5834"/>
                    </a:lnTo>
                    <a:lnTo>
                      <a:pt x="4778" y="5783"/>
                    </a:lnTo>
                    <a:lnTo>
                      <a:pt x="3772" y="5633"/>
                    </a:lnTo>
                    <a:lnTo>
                      <a:pt x="3270" y="5532"/>
                    </a:lnTo>
                    <a:lnTo>
                      <a:pt x="2767" y="5431"/>
                    </a:lnTo>
                    <a:lnTo>
                      <a:pt x="2163" y="5180"/>
                    </a:lnTo>
                    <a:lnTo>
                      <a:pt x="1861" y="5029"/>
                    </a:lnTo>
                    <a:lnTo>
                      <a:pt x="1560" y="4828"/>
                    </a:lnTo>
                    <a:lnTo>
                      <a:pt x="1359" y="4577"/>
                    </a:lnTo>
                    <a:lnTo>
                      <a:pt x="1208" y="4325"/>
                    </a:lnTo>
                    <a:lnTo>
                      <a:pt x="1208" y="4174"/>
                    </a:lnTo>
                    <a:lnTo>
                      <a:pt x="1208" y="4023"/>
                    </a:lnTo>
                    <a:lnTo>
                      <a:pt x="1258" y="3872"/>
                    </a:lnTo>
                    <a:lnTo>
                      <a:pt x="1308" y="3671"/>
                    </a:lnTo>
                    <a:lnTo>
                      <a:pt x="1409" y="3520"/>
                    </a:lnTo>
                    <a:lnTo>
                      <a:pt x="1560" y="3370"/>
                    </a:lnTo>
                    <a:lnTo>
                      <a:pt x="1861" y="3068"/>
                    </a:lnTo>
                    <a:lnTo>
                      <a:pt x="2213" y="2867"/>
                    </a:lnTo>
                    <a:lnTo>
                      <a:pt x="2616" y="2666"/>
                    </a:lnTo>
                    <a:lnTo>
                      <a:pt x="3571" y="2263"/>
                    </a:lnTo>
                    <a:lnTo>
                      <a:pt x="4627" y="1911"/>
                    </a:lnTo>
                    <a:lnTo>
                      <a:pt x="5583" y="1710"/>
                    </a:lnTo>
                    <a:lnTo>
                      <a:pt x="6538" y="1559"/>
                    </a:lnTo>
                    <a:lnTo>
                      <a:pt x="7544" y="1509"/>
                    </a:lnTo>
                    <a:lnTo>
                      <a:pt x="8500" y="1509"/>
                    </a:lnTo>
                    <a:lnTo>
                      <a:pt x="9506" y="1609"/>
                    </a:lnTo>
                    <a:lnTo>
                      <a:pt x="10461" y="1760"/>
                    </a:lnTo>
                    <a:lnTo>
                      <a:pt x="11417" y="2012"/>
                    </a:lnTo>
                    <a:lnTo>
                      <a:pt x="12372" y="2313"/>
                    </a:lnTo>
                    <a:lnTo>
                      <a:pt x="12925" y="2515"/>
                    </a:lnTo>
                    <a:lnTo>
                      <a:pt x="13428" y="2766"/>
                    </a:lnTo>
                    <a:lnTo>
                      <a:pt x="13453" y="2791"/>
                    </a:lnTo>
                    <a:lnTo>
                      <a:pt x="13428" y="2816"/>
                    </a:lnTo>
                    <a:lnTo>
                      <a:pt x="13378" y="2867"/>
                    </a:lnTo>
                    <a:lnTo>
                      <a:pt x="13126" y="3018"/>
                    </a:lnTo>
                    <a:lnTo>
                      <a:pt x="12825" y="3168"/>
                    </a:lnTo>
                    <a:lnTo>
                      <a:pt x="12221" y="3319"/>
                    </a:lnTo>
                    <a:lnTo>
                      <a:pt x="11567" y="3420"/>
                    </a:lnTo>
                    <a:lnTo>
                      <a:pt x="10964" y="3520"/>
                    </a:lnTo>
                    <a:lnTo>
                      <a:pt x="9405" y="3520"/>
                    </a:lnTo>
                    <a:lnTo>
                      <a:pt x="8449" y="3470"/>
                    </a:lnTo>
                    <a:lnTo>
                      <a:pt x="7544" y="3370"/>
                    </a:lnTo>
                    <a:lnTo>
                      <a:pt x="6589" y="3219"/>
                    </a:lnTo>
                    <a:lnTo>
                      <a:pt x="6337" y="3219"/>
                    </a:lnTo>
                    <a:lnTo>
                      <a:pt x="6136" y="3319"/>
                    </a:lnTo>
                    <a:lnTo>
                      <a:pt x="5985" y="3470"/>
                    </a:lnTo>
                    <a:lnTo>
                      <a:pt x="5885" y="3671"/>
                    </a:lnTo>
                    <a:lnTo>
                      <a:pt x="5834" y="3923"/>
                    </a:lnTo>
                    <a:lnTo>
                      <a:pt x="5885" y="4124"/>
                    </a:lnTo>
                    <a:lnTo>
                      <a:pt x="6036" y="4275"/>
                    </a:lnTo>
                    <a:lnTo>
                      <a:pt x="6287" y="4375"/>
                    </a:lnTo>
                    <a:lnTo>
                      <a:pt x="7947" y="4627"/>
                    </a:lnTo>
                    <a:lnTo>
                      <a:pt x="8802" y="4727"/>
                    </a:lnTo>
                    <a:lnTo>
                      <a:pt x="9656" y="4778"/>
                    </a:lnTo>
                    <a:lnTo>
                      <a:pt x="10511" y="4778"/>
                    </a:lnTo>
                    <a:lnTo>
                      <a:pt x="11366" y="4677"/>
                    </a:lnTo>
                    <a:lnTo>
                      <a:pt x="12221" y="4577"/>
                    </a:lnTo>
                    <a:lnTo>
                      <a:pt x="13026" y="4375"/>
                    </a:lnTo>
                    <a:lnTo>
                      <a:pt x="13428" y="4224"/>
                    </a:lnTo>
                    <a:lnTo>
                      <a:pt x="13780" y="4023"/>
                    </a:lnTo>
                    <a:lnTo>
                      <a:pt x="14132" y="3772"/>
                    </a:lnTo>
                    <a:lnTo>
                      <a:pt x="14384" y="3470"/>
                    </a:lnTo>
                    <a:lnTo>
                      <a:pt x="14585" y="3168"/>
                    </a:lnTo>
                    <a:lnTo>
                      <a:pt x="14635" y="3018"/>
                    </a:lnTo>
                    <a:lnTo>
                      <a:pt x="14686" y="2816"/>
                    </a:lnTo>
                    <a:lnTo>
                      <a:pt x="14686" y="2615"/>
                    </a:lnTo>
                    <a:lnTo>
                      <a:pt x="14635" y="2464"/>
                    </a:lnTo>
                    <a:lnTo>
                      <a:pt x="14535" y="2263"/>
                    </a:lnTo>
                    <a:lnTo>
                      <a:pt x="14384" y="2062"/>
                    </a:lnTo>
                    <a:lnTo>
                      <a:pt x="14183" y="1861"/>
                    </a:lnTo>
                    <a:lnTo>
                      <a:pt x="13931" y="1660"/>
                    </a:lnTo>
                    <a:lnTo>
                      <a:pt x="13629" y="1509"/>
                    </a:lnTo>
                    <a:lnTo>
                      <a:pt x="13328" y="1358"/>
                    </a:lnTo>
                    <a:lnTo>
                      <a:pt x="12724" y="1157"/>
                    </a:lnTo>
                    <a:lnTo>
                      <a:pt x="12171" y="956"/>
                    </a:lnTo>
                    <a:lnTo>
                      <a:pt x="11165" y="704"/>
                    </a:lnTo>
                    <a:lnTo>
                      <a:pt x="10109" y="503"/>
                    </a:lnTo>
                    <a:lnTo>
                      <a:pt x="9053" y="352"/>
                    </a:lnTo>
                    <a:lnTo>
                      <a:pt x="8047" y="302"/>
                    </a:lnTo>
                    <a:lnTo>
                      <a:pt x="6991" y="302"/>
                    </a:lnTo>
                    <a:lnTo>
                      <a:pt x="5985" y="402"/>
                    </a:lnTo>
                    <a:lnTo>
                      <a:pt x="4979" y="604"/>
                    </a:lnTo>
                    <a:lnTo>
                      <a:pt x="4024" y="855"/>
                    </a:lnTo>
                    <a:lnTo>
                      <a:pt x="3119" y="1107"/>
                    </a:lnTo>
                    <a:lnTo>
                      <a:pt x="2213" y="1509"/>
                    </a:lnTo>
                    <a:lnTo>
                      <a:pt x="1761" y="1710"/>
                    </a:lnTo>
                    <a:lnTo>
                      <a:pt x="1359" y="1961"/>
                    </a:lnTo>
                    <a:lnTo>
                      <a:pt x="1007" y="2263"/>
                    </a:lnTo>
                    <a:lnTo>
                      <a:pt x="654" y="2565"/>
                    </a:lnTo>
                    <a:lnTo>
                      <a:pt x="403" y="2917"/>
                    </a:lnTo>
                    <a:lnTo>
                      <a:pt x="202" y="3219"/>
                    </a:lnTo>
                    <a:lnTo>
                      <a:pt x="101" y="3621"/>
                    </a:lnTo>
                    <a:lnTo>
                      <a:pt x="1" y="3973"/>
                    </a:lnTo>
                    <a:lnTo>
                      <a:pt x="51" y="4375"/>
                    </a:lnTo>
                    <a:lnTo>
                      <a:pt x="101" y="4727"/>
                    </a:lnTo>
                    <a:lnTo>
                      <a:pt x="252" y="5130"/>
                    </a:lnTo>
                    <a:lnTo>
                      <a:pt x="504" y="5431"/>
                    </a:lnTo>
                    <a:lnTo>
                      <a:pt x="755" y="5733"/>
                    </a:lnTo>
                    <a:lnTo>
                      <a:pt x="1057" y="5985"/>
                    </a:lnTo>
                    <a:lnTo>
                      <a:pt x="1409" y="6186"/>
                    </a:lnTo>
                    <a:lnTo>
                      <a:pt x="1761" y="6337"/>
                    </a:lnTo>
                    <a:lnTo>
                      <a:pt x="2163" y="6488"/>
                    </a:lnTo>
                    <a:lnTo>
                      <a:pt x="2515" y="6588"/>
                    </a:lnTo>
                    <a:lnTo>
                      <a:pt x="3270" y="6789"/>
                    </a:lnTo>
                    <a:lnTo>
                      <a:pt x="4426" y="6890"/>
                    </a:lnTo>
                    <a:lnTo>
                      <a:pt x="5533" y="6990"/>
                    </a:lnTo>
                    <a:lnTo>
                      <a:pt x="6689" y="7041"/>
                    </a:lnTo>
                    <a:lnTo>
                      <a:pt x="7796" y="7041"/>
                    </a:lnTo>
                    <a:lnTo>
                      <a:pt x="8952" y="6990"/>
                    </a:lnTo>
                    <a:lnTo>
                      <a:pt x="10059" y="6890"/>
                    </a:lnTo>
                    <a:lnTo>
                      <a:pt x="12322" y="6638"/>
                    </a:lnTo>
                    <a:lnTo>
                      <a:pt x="14384" y="6286"/>
                    </a:lnTo>
                    <a:lnTo>
                      <a:pt x="16395" y="5884"/>
                    </a:lnTo>
                    <a:lnTo>
                      <a:pt x="18457" y="5482"/>
                    </a:lnTo>
                    <a:lnTo>
                      <a:pt x="20469" y="5029"/>
                    </a:lnTo>
                    <a:lnTo>
                      <a:pt x="24542" y="4074"/>
                    </a:lnTo>
                    <a:lnTo>
                      <a:pt x="26554" y="3671"/>
                    </a:lnTo>
                    <a:lnTo>
                      <a:pt x="28616" y="3269"/>
                    </a:lnTo>
                    <a:lnTo>
                      <a:pt x="31835" y="2766"/>
                    </a:lnTo>
                    <a:lnTo>
                      <a:pt x="35103" y="2364"/>
                    </a:lnTo>
                    <a:lnTo>
                      <a:pt x="38372" y="2062"/>
                    </a:lnTo>
                    <a:lnTo>
                      <a:pt x="41641" y="1760"/>
                    </a:lnTo>
                    <a:lnTo>
                      <a:pt x="44910" y="1559"/>
                    </a:lnTo>
                    <a:lnTo>
                      <a:pt x="48229" y="1408"/>
                    </a:lnTo>
                    <a:lnTo>
                      <a:pt x="51498" y="1308"/>
                    </a:lnTo>
                    <a:lnTo>
                      <a:pt x="54767" y="1257"/>
                    </a:lnTo>
                    <a:lnTo>
                      <a:pt x="58488" y="1207"/>
                    </a:lnTo>
                    <a:lnTo>
                      <a:pt x="62210" y="1207"/>
                    </a:lnTo>
                    <a:lnTo>
                      <a:pt x="65931" y="1257"/>
                    </a:lnTo>
                    <a:lnTo>
                      <a:pt x="69653" y="1358"/>
                    </a:lnTo>
                    <a:lnTo>
                      <a:pt x="73374" y="1459"/>
                    </a:lnTo>
                    <a:lnTo>
                      <a:pt x="77096" y="1660"/>
                    </a:lnTo>
                    <a:lnTo>
                      <a:pt x="80817" y="1861"/>
                    </a:lnTo>
                    <a:lnTo>
                      <a:pt x="84539" y="2112"/>
                    </a:lnTo>
                    <a:lnTo>
                      <a:pt x="87858" y="2364"/>
                    </a:lnTo>
                    <a:lnTo>
                      <a:pt x="91177" y="2666"/>
                    </a:lnTo>
                    <a:lnTo>
                      <a:pt x="94496" y="3018"/>
                    </a:lnTo>
                    <a:lnTo>
                      <a:pt x="97866" y="3420"/>
                    </a:lnTo>
                    <a:lnTo>
                      <a:pt x="101135" y="3822"/>
                    </a:lnTo>
                    <a:lnTo>
                      <a:pt x="104454" y="4325"/>
                    </a:lnTo>
                    <a:lnTo>
                      <a:pt x="107773" y="4828"/>
                    </a:lnTo>
                    <a:lnTo>
                      <a:pt x="111042" y="5431"/>
                    </a:lnTo>
                    <a:lnTo>
                      <a:pt x="113707" y="5985"/>
                    </a:lnTo>
                    <a:lnTo>
                      <a:pt x="113959" y="5985"/>
                    </a:lnTo>
                    <a:lnTo>
                      <a:pt x="114160" y="5884"/>
                    </a:lnTo>
                    <a:lnTo>
                      <a:pt x="114361" y="5733"/>
                    </a:lnTo>
                    <a:lnTo>
                      <a:pt x="114462" y="5532"/>
                    </a:lnTo>
                    <a:lnTo>
                      <a:pt x="114462" y="5331"/>
                    </a:lnTo>
                    <a:lnTo>
                      <a:pt x="114411" y="5130"/>
                    </a:lnTo>
                    <a:lnTo>
                      <a:pt x="114260" y="4929"/>
                    </a:lnTo>
                    <a:lnTo>
                      <a:pt x="114009" y="4828"/>
                    </a:lnTo>
                    <a:lnTo>
                      <a:pt x="111042" y="4224"/>
                    </a:lnTo>
                    <a:lnTo>
                      <a:pt x="108024" y="3671"/>
                    </a:lnTo>
                    <a:lnTo>
                      <a:pt x="105007" y="3168"/>
                    </a:lnTo>
                    <a:lnTo>
                      <a:pt x="101990" y="2716"/>
                    </a:lnTo>
                    <a:lnTo>
                      <a:pt x="98972" y="2313"/>
                    </a:lnTo>
                    <a:lnTo>
                      <a:pt x="95955" y="1961"/>
                    </a:lnTo>
                    <a:lnTo>
                      <a:pt x="92887" y="1660"/>
                    </a:lnTo>
                    <a:lnTo>
                      <a:pt x="89870" y="1358"/>
                    </a:lnTo>
                    <a:lnTo>
                      <a:pt x="86349" y="1056"/>
                    </a:lnTo>
                    <a:lnTo>
                      <a:pt x="82879" y="805"/>
                    </a:lnTo>
                    <a:lnTo>
                      <a:pt x="79409" y="553"/>
                    </a:lnTo>
                    <a:lnTo>
                      <a:pt x="75889" y="402"/>
                    </a:lnTo>
                    <a:lnTo>
                      <a:pt x="72369" y="252"/>
                    </a:lnTo>
                    <a:lnTo>
                      <a:pt x="68899" y="101"/>
                    </a:lnTo>
                    <a:lnTo>
                      <a:pt x="65378" y="50"/>
                    </a:lnTo>
                    <a:lnTo>
                      <a:pt x="61908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699" name="Google Shape;699;p9"/>
              <p:cNvSpPr/>
              <p:nvPr/>
            </p:nvSpPr>
            <p:spPr>
              <a:xfrm>
                <a:off x="4472002" y="1710621"/>
                <a:ext cx="3314335" cy="1017955"/>
              </a:xfrm>
              <a:custGeom>
                <a:avLst/>
                <a:gdLst/>
                <a:ahLst/>
                <a:cxnLst/>
                <a:rect l="l" t="t" r="r" b="b"/>
                <a:pathLst>
                  <a:path w="110690" h="33997" extrusionOk="0">
                    <a:moveTo>
                      <a:pt x="654" y="0"/>
                    </a:moveTo>
                    <a:lnTo>
                      <a:pt x="453" y="51"/>
                    </a:lnTo>
                    <a:lnTo>
                      <a:pt x="252" y="151"/>
                    </a:lnTo>
                    <a:lnTo>
                      <a:pt x="101" y="302"/>
                    </a:lnTo>
                    <a:lnTo>
                      <a:pt x="1" y="503"/>
                    </a:lnTo>
                    <a:lnTo>
                      <a:pt x="51" y="755"/>
                    </a:lnTo>
                    <a:lnTo>
                      <a:pt x="604" y="2515"/>
                    </a:lnTo>
                    <a:lnTo>
                      <a:pt x="1157" y="4325"/>
                    </a:lnTo>
                    <a:lnTo>
                      <a:pt x="1660" y="6136"/>
                    </a:lnTo>
                    <a:lnTo>
                      <a:pt x="2113" y="7946"/>
                    </a:lnTo>
                    <a:lnTo>
                      <a:pt x="2566" y="9757"/>
                    </a:lnTo>
                    <a:lnTo>
                      <a:pt x="2968" y="11567"/>
                    </a:lnTo>
                    <a:lnTo>
                      <a:pt x="3320" y="13378"/>
                    </a:lnTo>
                    <a:lnTo>
                      <a:pt x="3672" y="15238"/>
                    </a:lnTo>
                    <a:lnTo>
                      <a:pt x="3974" y="17099"/>
                    </a:lnTo>
                    <a:lnTo>
                      <a:pt x="4225" y="18960"/>
                    </a:lnTo>
                    <a:lnTo>
                      <a:pt x="4477" y="20871"/>
                    </a:lnTo>
                    <a:lnTo>
                      <a:pt x="4678" y="22732"/>
                    </a:lnTo>
                    <a:lnTo>
                      <a:pt x="5030" y="26453"/>
                    </a:lnTo>
                    <a:lnTo>
                      <a:pt x="5080" y="27308"/>
                    </a:lnTo>
                    <a:lnTo>
                      <a:pt x="5130" y="28213"/>
                    </a:lnTo>
                    <a:lnTo>
                      <a:pt x="5281" y="29118"/>
                    </a:lnTo>
                    <a:lnTo>
                      <a:pt x="5382" y="29521"/>
                    </a:lnTo>
                    <a:lnTo>
                      <a:pt x="5533" y="29973"/>
                    </a:lnTo>
                    <a:lnTo>
                      <a:pt x="5684" y="30275"/>
                    </a:lnTo>
                    <a:lnTo>
                      <a:pt x="5834" y="30577"/>
                    </a:lnTo>
                    <a:lnTo>
                      <a:pt x="6237" y="31180"/>
                    </a:lnTo>
                    <a:lnTo>
                      <a:pt x="6740" y="31633"/>
                    </a:lnTo>
                    <a:lnTo>
                      <a:pt x="7243" y="32086"/>
                    </a:lnTo>
                    <a:lnTo>
                      <a:pt x="7846" y="32438"/>
                    </a:lnTo>
                    <a:lnTo>
                      <a:pt x="8500" y="32790"/>
                    </a:lnTo>
                    <a:lnTo>
                      <a:pt x="9757" y="33343"/>
                    </a:lnTo>
                    <a:lnTo>
                      <a:pt x="10210" y="33544"/>
                    </a:lnTo>
                    <a:lnTo>
                      <a:pt x="10713" y="33695"/>
                    </a:lnTo>
                    <a:lnTo>
                      <a:pt x="11215" y="33795"/>
                    </a:lnTo>
                    <a:lnTo>
                      <a:pt x="11718" y="33896"/>
                    </a:lnTo>
                    <a:lnTo>
                      <a:pt x="12724" y="33946"/>
                    </a:lnTo>
                    <a:lnTo>
                      <a:pt x="13730" y="33997"/>
                    </a:lnTo>
                    <a:lnTo>
                      <a:pt x="15289" y="33946"/>
                    </a:lnTo>
                    <a:lnTo>
                      <a:pt x="16798" y="33896"/>
                    </a:lnTo>
                    <a:lnTo>
                      <a:pt x="18357" y="33745"/>
                    </a:lnTo>
                    <a:lnTo>
                      <a:pt x="19916" y="33544"/>
                    </a:lnTo>
                    <a:lnTo>
                      <a:pt x="22983" y="33142"/>
                    </a:lnTo>
                    <a:lnTo>
                      <a:pt x="26051" y="32689"/>
                    </a:lnTo>
                    <a:lnTo>
                      <a:pt x="31734" y="31884"/>
                    </a:lnTo>
                    <a:lnTo>
                      <a:pt x="37467" y="31231"/>
                    </a:lnTo>
                    <a:lnTo>
                      <a:pt x="43200" y="30627"/>
                    </a:lnTo>
                    <a:lnTo>
                      <a:pt x="48933" y="30175"/>
                    </a:lnTo>
                    <a:lnTo>
                      <a:pt x="52554" y="29923"/>
                    </a:lnTo>
                    <a:lnTo>
                      <a:pt x="56125" y="29722"/>
                    </a:lnTo>
                    <a:lnTo>
                      <a:pt x="59746" y="29621"/>
                    </a:lnTo>
                    <a:lnTo>
                      <a:pt x="63316" y="29521"/>
                    </a:lnTo>
                    <a:lnTo>
                      <a:pt x="70558" y="29521"/>
                    </a:lnTo>
                    <a:lnTo>
                      <a:pt x="74129" y="29621"/>
                    </a:lnTo>
                    <a:lnTo>
                      <a:pt x="77750" y="29772"/>
                    </a:lnTo>
                    <a:lnTo>
                      <a:pt x="81371" y="29973"/>
                    </a:lnTo>
                    <a:lnTo>
                      <a:pt x="84941" y="30225"/>
                    </a:lnTo>
                    <a:lnTo>
                      <a:pt x="88562" y="30527"/>
                    </a:lnTo>
                    <a:lnTo>
                      <a:pt x="92183" y="30879"/>
                    </a:lnTo>
                    <a:lnTo>
                      <a:pt x="95754" y="31281"/>
                    </a:lnTo>
                    <a:lnTo>
                      <a:pt x="99375" y="31784"/>
                    </a:lnTo>
                    <a:lnTo>
                      <a:pt x="102945" y="32287"/>
                    </a:lnTo>
                    <a:lnTo>
                      <a:pt x="106516" y="32890"/>
                    </a:lnTo>
                    <a:lnTo>
                      <a:pt x="109936" y="33544"/>
                    </a:lnTo>
                    <a:lnTo>
                      <a:pt x="110187" y="33544"/>
                    </a:lnTo>
                    <a:lnTo>
                      <a:pt x="110388" y="33443"/>
                    </a:lnTo>
                    <a:lnTo>
                      <a:pt x="110589" y="33293"/>
                    </a:lnTo>
                    <a:lnTo>
                      <a:pt x="110640" y="33091"/>
                    </a:lnTo>
                    <a:lnTo>
                      <a:pt x="110690" y="32890"/>
                    </a:lnTo>
                    <a:lnTo>
                      <a:pt x="110640" y="32639"/>
                    </a:lnTo>
                    <a:lnTo>
                      <a:pt x="110489" y="32488"/>
                    </a:lnTo>
                    <a:lnTo>
                      <a:pt x="110237" y="32387"/>
                    </a:lnTo>
                    <a:lnTo>
                      <a:pt x="106767" y="31734"/>
                    </a:lnTo>
                    <a:lnTo>
                      <a:pt x="103247" y="31130"/>
                    </a:lnTo>
                    <a:lnTo>
                      <a:pt x="99727" y="30627"/>
                    </a:lnTo>
                    <a:lnTo>
                      <a:pt x="96206" y="30124"/>
                    </a:lnTo>
                    <a:lnTo>
                      <a:pt x="92686" y="29722"/>
                    </a:lnTo>
                    <a:lnTo>
                      <a:pt x="89166" y="29370"/>
                    </a:lnTo>
                    <a:lnTo>
                      <a:pt x="85645" y="29068"/>
                    </a:lnTo>
                    <a:lnTo>
                      <a:pt x="82075" y="28817"/>
                    </a:lnTo>
                    <a:lnTo>
                      <a:pt x="78504" y="28616"/>
                    </a:lnTo>
                    <a:lnTo>
                      <a:pt x="74933" y="28465"/>
                    </a:lnTo>
                    <a:lnTo>
                      <a:pt x="71312" y="28364"/>
                    </a:lnTo>
                    <a:lnTo>
                      <a:pt x="67742" y="28314"/>
                    </a:lnTo>
                    <a:lnTo>
                      <a:pt x="64171" y="28314"/>
                    </a:lnTo>
                    <a:lnTo>
                      <a:pt x="60550" y="28364"/>
                    </a:lnTo>
                    <a:lnTo>
                      <a:pt x="56980" y="28465"/>
                    </a:lnTo>
                    <a:lnTo>
                      <a:pt x="53409" y="28666"/>
                    </a:lnTo>
                    <a:lnTo>
                      <a:pt x="47575" y="29018"/>
                    </a:lnTo>
                    <a:lnTo>
                      <a:pt x="41792" y="29521"/>
                    </a:lnTo>
                    <a:lnTo>
                      <a:pt x="36009" y="30124"/>
                    </a:lnTo>
                    <a:lnTo>
                      <a:pt x="30225" y="30879"/>
                    </a:lnTo>
                    <a:lnTo>
                      <a:pt x="27057" y="31331"/>
                    </a:lnTo>
                    <a:lnTo>
                      <a:pt x="23889" y="31784"/>
                    </a:lnTo>
                    <a:lnTo>
                      <a:pt x="20720" y="32236"/>
                    </a:lnTo>
                    <a:lnTo>
                      <a:pt x="17552" y="32588"/>
                    </a:lnTo>
                    <a:lnTo>
                      <a:pt x="16295" y="32689"/>
                    </a:lnTo>
                    <a:lnTo>
                      <a:pt x="14987" y="32790"/>
                    </a:lnTo>
                    <a:lnTo>
                      <a:pt x="13680" y="32790"/>
                    </a:lnTo>
                    <a:lnTo>
                      <a:pt x="12372" y="32739"/>
                    </a:lnTo>
                    <a:lnTo>
                      <a:pt x="11819" y="32689"/>
                    </a:lnTo>
                    <a:lnTo>
                      <a:pt x="11316" y="32588"/>
                    </a:lnTo>
                    <a:lnTo>
                      <a:pt x="10813" y="32438"/>
                    </a:lnTo>
                    <a:lnTo>
                      <a:pt x="10310" y="32287"/>
                    </a:lnTo>
                    <a:lnTo>
                      <a:pt x="9304" y="31884"/>
                    </a:lnTo>
                    <a:lnTo>
                      <a:pt x="8399" y="31381"/>
                    </a:lnTo>
                    <a:lnTo>
                      <a:pt x="7796" y="30979"/>
                    </a:lnTo>
                    <a:lnTo>
                      <a:pt x="7494" y="30728"/>
                    </a:lnTo>
                    <a:lnTo>
                      <a:pt x="7243" y="30476"/>
                    </a:lnTo>
                    <a:lnTo>
                      <a:pt x="7041" y="30225"/>
                    </a:lnTo>
                    <a:lnTo>
                      <a:pt x="6840" y="29923"/>
                    </a:lnTo>
                    <a:lnTo>
                      <a:pt x="6689" y="29621"/>
                    </a:lnTo>
                    <a:lnTo>
                      <a:pt x="6538" y="29269"/>
                    </a:lnTo>
                    <a:lnTo>
                      <a:pt x="6438" y="28817"/>
                    </a:lnTo>
                    <a:lnTo>
                      <a:pt x="6337" y="28364"/>
                    </a:lnTo>
                    <a:lnTo>
                      <a:pt x="6237" y="27459"/>
                    </a:lnTo>
                    <a:lnTo>
                      <a:pt x="6136" y="25598"/>
                    </a:lnTo>
                    <a:lnTo>
                      <a:pt x="5784" y="21927"/>
                    </a:lnTo>
                    <a:lnTo>
                      <a:pt x="5331" y="18256"/>
                    </a:lnTo>
                    <a:lnTo>
                      <a:pt x="5080" y="16445"/>
                    </a:lnTo>
                    <a:lnTo>
                      <a:pt x="4778" y="14685"/>
                    </a:lnTo>
                    <a:lnTo>
                      <a:pt x="4426" y="12875"/>
                    </a:lnTo>
                    <a:lnTo>
                      <a:pt x="4074" y="11064"/>
                    </a:lnTo>
                    <a:lnTo>
                      <a:pt x="3672" y="9304"/>
                    </a:lnTo>
                    <a:lnTo>
                      <a:pt x="3270" y="7544"/>
                    </a:lnTo>
                    <a:lnTo>
                      <a:pt x="2817" y="5733"/>
                    </a:lnTo>
                    <a:lnTo>
                      <a:pt x="2314" y="3973"/>
                    </a:lnTo>
                    <a:lnTo>
                      <a:pt x="1811" y="2213"/>
                    </a:lnTo>
                    <a:lnTo>
                      <a:pt x="1208" y="453"/>
                    </a:lnTo>
                    <a:lnTo>
                      <a:pt x="1107" y="201"/>
                    </a:lnTo>
                    <a:lnTo>
                      <a:pt x="906" y="51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00" name="Google Shape;700;p9"/>
              <p:cNvSpPr/>
              <p:nvPr/>
            </p:nvSpPr>
            <p:spPr>
              <a:xfrm>
                <a:off x="7866119" y="1662444"/>
                <a:ext cx="382485" cy="186751"/>
              </a:xfrm>
              <a:custGeom>
                <a:avLst/>
                <a:gdLst/>
                <a:ahLst/>
                <a:cxnLst/>
                <a:rect l="l" t="t" r="r" b="b"/>
                <a:pathLst>
                  <a:path w="12774" h="6237" extrusionOk="0">
                    <a:moveTo>
                      <a:pt x="11567" y="4752"/>
                    </a:moveTo>
                    <a:lnTo>
                      <a:pt x="11617" y="4778"/>
                    </a:lnTo>
                    <a:lnTo>
                      <a:pt x="11567" y="4778"/>
                    </a:lnTo>
                    <a:lnTo>
                      <a:pt x="11567" y="4752"/>
                    </a:lnTo>
                    <a:close/>
                    <a:moveTo>
                      <a:pt x="4979" y="1207"/>
                    </a:moveTo>
                    <a:lnTo>
                      <a:pt x="5784" y="1257"/>
                    </a:lnTo>
                    <a:lnTo>
                      <a:pt x="6039" y="1291"/>
                    </a:lnTo>
                    <a:lnTo>
                      <a:pt x="6039" y="1291"/>
                    </a:lnTo>
                    <a:lnTo>
                      <a:pt x="5985" y="1911"/>
                    </a:lnTo>
                    <a:lnTo>
                      <a:pt x="5861" y="2857"/>
                    </a:lnTo>
                    <a:lnTo>
                      <a:pt x="5834" y="2967"/>
                    </a:lnTo>
                    <a:lnTo>
                      <a:pt x="5842" y="3007"/>
                    </a:lnTo>
                    <a:lnTo>
                      <a:pt x="5834" y="3068"/>
                    </a:lnTo>
                    <a:lnTo>
                      <a:pt x="5633" y="4174"/>
                    </a:lnTo>
                    <a:lnTo>
                      <a:pt x="5516" y="4845"/>
                    </a:lnTo>
                    <a:lnTo>
                      <a:pt x="5331" y="4828"/>
                    </a:lnTo>
                    <a:lnTo>
                      <a:pt x="4728" y="4677"/>
                    </a:lnTo>
                    <a:lnTo>
                      <a:pt x="4174" y="4526"/>
                    </a:lnTo>
                    <a:lnTo>
                      <a:pt x="3621" y="4325"/>
                    </a:lnTo>
                    <a:lnTo>
                      <a:pt x="3118" y="4124"/>
                    </a:lnTo>
                    <a:lnTo>
                      <a:pt x="2615" y="3822"/>
                    </a:lnTo>
                    <a:lnTo>
                      <a:pt x="2112" y="3520"/>
                    </a:lnTo>
                    <a:lnTo>
                      <a:pt x="1861" y="3369"/>
                    </a:lnTo>
                    <a:lnTo>
                      <a:pt x="1710" y="3269"/>
                    </a:lnTo>
                    <a:lnTo>
                      <a:pt x="1408" y="2967"/>
                    </a:lnTo>
                    <a:lnTo>
                      <a:pt x="1258" y="2766"/>
                    </a:lnTo>
                    <a:lnTo>
                      <a:pt x="1207" y="2565"/>
                    </a:lnTo>
                    <a:lnTo>
                      <a:pt x="1207" y="2414"/>
                    </a:lnTo>
                    <a:lnTo>
                      <a:pt x="1258" y="2263"/>
                    </a:lnTo>
                    <a:lnTo>
                      <a:pt x="1308" y="2112"/>
                    </a:lnTo>
                    <a:lnTo>
                      <a:pt x="1408" y="2012"/>
                    </a:lnTo>
                    <a:lnTo>
                      <a:pt x="1559" y="1861"/>
                    </a:lnTo>
                    <a:lnTo>
                      <a:pt x="1710" y="1760"/>
                    </a:lnTo>
                    <a:lnTo>
                      <a:pt x="2062" y="1559"/>
                    </a:lnTo>
                    <a:lnTo>
                      <a:pt x="2766" y="1408"/>
                    </a:lnTo>
                    <a:lnTo>
                      <a:pt x="3470" y="1308"/>
                    </a:lnTo>
                    <a:lnTo>
                      <a:pt x="4225" y="1207"/>
                    </a:lnTo>
                    <a:close/>
                    <a:moveTo>
                      <a:pt x="7695" y="3571"/>
                    </a:moveTo>
                    <a:lnTo>
                      <a:pt x="8298" y="3621"/>
                    </a:lnTo>
                    <a:lnTo>
                      <a:pt x="8902" y="3722"/>
                    </a:lnTo>
                    <a:lnTo>
                      <a:pt x="9505" y="3872"/>
                    </a:lnTo>
                    <a:lnTo>
                      <a:pt x="10109" y="4074"/>
                    </a:lnTo>
                    <a:lnTo>
                      <a:pt x="10712" y="4325"/>
                    </a:lnTo>
                    <a:lnTo>
                      <a:pt x="11265" y="4576"/>
                    </a:lnTo>
                    <a:lnTo>
                      <a:pt x="11433" y="4677"/>
                    </a:lnTo>
                    <a:lnTo>
                      <a:pt x="11416" y="4677"/>
                    </a:lnTo>
                    <a:lnTo>
                      <a:pt x="11165" y="4727"/>
                    </a:lnTo>
                    <a:lnTo>
                      <a:pt x="10561" y="4828"/>
                    </a:lnTo>
                    <a:lnTo>
                      <a:pt x="9405" y="4928"/>
                    </a:lnTo>
                    <a:lnTo>
                      <a:pt x="8248" y="5029"/>
                    </a:lnTo>
                    <a:lnTo>
                      <a:pt x="7091" y="4979"/>
                    </a:lnTo>
                    <a:lnTo>
                      <a:pt x="6731" y="4949"/>
                    </a:lnTo>
                    <a:lnTo>
                      <a:pt x="6731" y="4949"/>
                    </a:lnTo>
                    <a:lnTo>
                      <a:pt x="6840" y="4426"/>
                    </a:lnTo>
                    <a:lnTo>
                      <a:pt x="6982" y="3571"/>
                    </a:lnTo>
                    <a:close/>
                    <a:moveTo>
                      <a:pt x="4376" y="0"/>
                    </a:moveTo>
                    <a:lnTo>
                      <a:pt x="3571" y="50"/>
                    </a:lnTo>
                    <a:lnTo>
                      <a:pt x="2867" y="151"/>
                    </a:lnTo>
                    <a:lnTo>
                      <a:pt x="2163" y="302"/>
                    </a:lnTo>
                    <a:lnTo>
                      <a:pt x="1811" y="402"/>
                    </a:lnTo>
                    <a:lnTo>
                      <a:pt x="1509" y="503"/>
                    </a:lnTo>
                    <a:lnTo>
                      <a:pt x="1157" y="654"/>
                    </a:lnTo>
                    <a:lnTo>
                      <a:pt x="855" y="855"/>
                    </a:lnTo>
                    <a:lnTo>
                      <a:pt x="604" y="1106"/>
                    </a:lnTo>
                    <a:lnTo>
                      <a:pt x="352" y="1358"/>
                    </a:lnTo>
                    <a:lnTo>
                      <a:pt x="201" y="1660"/>
                    </a:lnTo>
                    <a:lnTo>
                      <a:pt x="101" y="2012"/>
                    </a:lnTo>
                    <a:lnTo>
                      <a:pt x="0" y="2313"/>
                    </a:lnTo>
                    <a:lnTo>
                      <a:pt x="51" y="2665"/>
                    </a:lnTo>
                    <a:lnTo>
                      <a:pt x="101" y="3017"/>
                    </a:lnTo>
                    <a:lnTo>
                      <a:pt x="252" y="3369"/>
                    </a:lnTo>
                    <a:lnTo>
                      <a:pt x="403" y="3671"/>
                    </a:lnTo>
                    <a:lnTo>
                      <a:pt x="654" y="3923"/>
                    </a:lnTo>
                    <a:lnTo>
                      <a:pt x="905" y="4174"/>
                    </a:lnTo>
                    <a:lnTo>
                      <a:pt x="1157" y="4375"/>
                    </a:lnTo>
                    <a:lnTo>
                      <a:pt x="1760" y="4778"/>
                    </a:lnTo>
                    <a:lnTo>
                      <a:pt x="2364" y="5079"/>
                    </a:lnTo>
                    <a:lnTo>
                      <a:pt x="3018" y="5381"/>
                    </a:lnTo>
                    <a:lnTo>
                      <a:pt x="3671" y="5633"/>
                    </a:lnTo>
                    <a:lnTo>
                      <a:pt x="4376" y="5834"/>
                    </a:lnTo>
                    <a:lnTo>
                      <a:pt x="5080" y="5985"/>
                    </a:lnTo>
                    <a:lnTo>
                      <a:pt x="5784" y="6085"/>
                    </a:lnTo>
                    <a:lnTo>
                      <a:pt x="6488" y="6186"/>
                    </a:lnTo>
                    <a:lnTo>
                      <a:pt x="7192" y="6236"/>
                    </a:lnTo>
                    <a:lnTo>
                      <a:pt x="7896" y="6236"/>
                    </a:lnTo>
                    <a:lnTo>
                      <a:pt x="9304" y="6135"/>
                    </a:lnTo>
                    <a:lnTo>
                      <a:pt x="10712" y="5985"/>
                    </a:lnTo>
                    <a:lnTo>
                      <a:pt x="11416" y="5934"/>
                    </a:lnTo>
                    <a:lnTo>
                      <a:pt x="11768" y="5834"/>
                    </a:lnTo>
                    <a:lnTo>
                      <a:pt x="12070" y="5683"/>
                    </a:lnTo>
                    <a:lnTo>
                      <a:pt x="12372" y="5482"/>
                    </a:lnTo>
                    <a:lnTo>
                      <a:pt x="12623" y="5180"/>
                    </a:lnTo>
                    <a:lnTo>
                      <a:pt x="12724" y="5029"/>
                    </a:lnTo>
                    <a:lnTo>
                      <a:pt x="12724" y="4828"/>
                    </a:lnTo>
                    <a:lnTo>
                      <a:pt x="12774" y="4627"/>
                    </a:lnTo>
                    <a:lnTo>
                      <a:pt x="12724" y="4426"/>
                    </a:lnTo>
                    <a:lnTo>
                      <a:pt x="12673" y="4224"/>
                    </a:lnTo>
                    <a:lnTo>
                      <a:pt x="12573" y="4074"/>
                    </a:lnTo>
                    <a:lnTo>
                      <a:pt x="12422" y="3923"/>
                    </a:lnTo>
                    <a:lnTo>
                      <a:pt x="12271" y="3772"/>
                    </a:lnTo>
                    <a:lnTo>
                      <a:pt x="11869" y="3571"/>
                    </a:lnTo>
                    <a:lnTo>
                      <a:pt x="11517" y="3369"/>
                    </a:lnTo>
                    <a:lnTo>
                      <a:pt x="10712" y="3017"/>
                    </a:lnTo>
                    <a:lnTo>
                      <a:pt x="9857" y="2716"/>
                    </a:lnTo>
                    <a:lnTo>
                      <a:pt x="9002" y="2515"/>
                    </a:lnTo>
                    <a:lnTo>
                      <a:pt x="8147" y="2414"/>
                    </a:lnTo>
                    <a:lnTo>
                      <a:pt x="7292" y="2364"/>
                    </a:lnTo>
                    <a:lnTo>
                      <a:pt x="7144" y="2364"/>
                    </a:lnTo>
                    <a:lnTo>
                      <a:pt x="7192" y="1961"/>
                    </a:lnTo>
                    <a:lnTo>
                      <a:pt x="7292" y="754"/>
                    </a:lnTo>
                    <a:lnTo>
                      <a:pt x="7242" y="553"/>
                    </a:lnTo>
                    <a:lnTo>
                      <a:pt x="7141" y="402"/>
                    </a:lnTo>
                    <a:lnTo>
                      <a:pt x="7041" y="252"/>
                    </a:lnTo>
                    <a:lnTo>
                      <a:pt x="6840" y="151"/>
                    </a:lnTo>
                    <a:lnTo>
                      <a:pt x="6035" y="50"/>
                    </a:lnTo>
                    <a:lnTo>
                      <a:pt x="5230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01" name="Google Shape;701;p9"/>
              <p:cNvSpPr/>
              <p:nvPr/>
            </p:nvSpPr>
            <p:spPr>
              <a:xfrm>
                <a:off x="7754673" y="1719664"/>
                <a:ext cx="147617" cy="1014931"/>
              </a:xfrm>
              <a:custGeom>
                <a:avLst/>
                <a:gdLst/>
                <a:ahLst/>
                <a:cxnLst/>
                <a:rect l="l" t="t" r="r" b="b"/>
                <a:pathLst>
                  <a:path w="4930" h="33896" extrusionOk="0">
                    <a:moveTo>
                      <a:pt x="4175" y="0"/>
                    </a:moveTo>
                    <a:lnTo>
                      <a:pt x="3974" y="50"/>
                    </a:lnTo>
                    <a:lnTo>
                      <a:pt x="3773" y="151"/>
                    </a:lnTo>
                    <a:lnTo>
                      <a:pt x="3672" y="302"/>
                    </a:lnTo>
                    <a:lnTo>
                      <a:pt x="3622" y="553"/>
                    </a:lnTo>
                    <a:lnTo>
                      <a:pt x="3722" y="4124"/>
                    </a:lnTo>
                    <a:lnTo>
                      <a:pt x="3722" y="7695"/>
                    </a:lnTo>
                    <a:lnTo>
                      <a:pt x="3722" y="11265"/>
                    </a:lnTo>
                    <a:lnTo>
                      <a:pt x="3622" y="13025"/>
                    </a:lnTo>
                    <a:lnTo>
                      <a:pt x="3571" y="14785"/>
                    </a:lnTo>
                    <a:lnTo>
                      <a:pt x="3421" y="16495"/>
                    </a:lnTo>
                    <a:lnTo>
                      <a:pt x="3270" y="18205"/>
                    </a:lnTo>
                    <a:lnTo>
                      <a:pt x="3119" y="19865"/>
                    </a:lnTo>
                    <a:lnTo>
                      <a:pt x="2867" y="21524"/>
                    </a:lnTo>
                    <a:lnTo>
                      <a:pt x="2616" y="23234"/>
                    </a:lnTo>
                    <a:lnTo>
                      <a:pt x="2264" y="24894"/>
                    </a:lnTo>
                    <a:lnTo>
                      <a:pt x="1912" y="26553"/>
                    </a:lnTo>
                    <a:lnTo>
                      <a:pt x="1509" y="28213"/>
                    </a:lnTo>
                    <a:lnTo>
                      <a:pt x="1007" y="30023"/>
                    </a:lnTo>
                    <a:lnTo>
                      <a:pt x="403" y="31784"/>
                    </a:lnTo>
                    <a:lnTo>
                      <a:pt x="101" y="32638"/>
                    </a:lnTo>
                    <a:lnTo>
                      <a:pt x="51" y="32890"/>
                    </a:lnTo>
                    <a:lnTo>
                      <a:pt x="1" y="33141"/>
                    </a:lnTo>
                    <a:lnTo>
                      <a:pt x="51" y="33393"/>
                    </a:lnTo>
                    <a:lnTo>
                      <a:pt x="152" y="33644"/>
                    </a:lnTo>
                    <a:lnTo>
                      <a:pt x="252" y="33745"/>
                    </a:lnTo>
                    <a:lnTo>
                      <a:pt x="403" y="33845"/>
                    </a:lnTo>
                    <a:lnTo>
                      <a:pt x="554" y="33845"/>
                    </a:lnTo>
                    <a:lnTo>
                      <a:pt x="655" y="33896"/>
                    </a:lnTo>
                    <a:lnTo>
                      <a:pt x="805" y="33845"/>
                    </a:lnTo>
                    <a:lnTo>
                      <a:pt x="956" y="33795"/>
                    </a:lnTo>
                    <a:lnTo>
                      <a:pt x="1057" y="33745"/>
                    </a:lnTo>
                    <a:lnTo>
                      <a:pt x="1208" y="33644"/>
                    </a:lnTo>
                    <a:lnTo>
                      <a:pt x="1258" y="33493"/>
                    </a:lnTo>
                    <a:lnTo>
                      <a:pt x="1308" y="33343"/>
                    </a:lnTo>
                    <a:lnTo>
                      <a:pt x="1359" y="33242"/>
                    </a:lnTo>
                    <a:lnTo>
                      <a:pt x="1359" y="33091"/>
                    </a:lnTo>
                    <a:lnTo>
                      <a:pt x="1300" y="32944"/>
                    </a:lnTo>
                    <a:lnTo>
                      <a:pt x="1300" y="32944"/>
                    </a:lnTo>
                    <a:lnTo>
                      <a:pt x="1409" y="32689"/>
                    </a:lnTo>
                    <a:lnTo>
                      <a:pt x="1660" y="31884"/>
                    </a:lnTo>
                    <a:lnTo>
                      <a:pt x="2163" y="30426"/>
                    </a:lnTo>
                    <a:lnTo>
                      <a:pt x="2566" y="28917"/>
                    </a:lnTo>
                    <a:lnTo>
                      <a:pt x="2968" y="27358"/>
                    </a:lnTo>
                    <a:lnTo>
                      <a:pt x="3320" y="25849"/>
                    </a:lnTo>
                    <a:lnTo>
                      <a:pt x="3622" y="24290"/>
                    </a:lnTo>
                    <a:lnTo>
                      <a:pt x="3923" y="22731"/>
                    </a:lnTo>
                    <a:lnTo>
                      <a:pt x="4125" y="21172"/>
                    </a:lnTo>
                    <a:lnTo>
                      <a:pt x="4326" y="19513"/>
                    </a:lnTo>
                    <a:lnTo>
                      <a:pt x="4527" y="17903"/>
                    </a:lnTo>
                    <a:lnTo>
                      <a:pt x="4678" y="16244"/>
                    </a:lnTo>
                    <a:lnTo>
                      <a:pt x="4778" y="14635"/>
                    </a:lnTo>
                    <a:lnTo>
                      <a:pt x="4879" y="11315"/>
                    </a:lnTo>
                    <a:lnTo>
                      <a:pt x="4929" y="8047"/>
                    </a:lnTo>
                    <a:lnTo>
                      <a:pt x="4929" y="4325"/>
                    </a:lnTo>
                    <a:lnTo>
                      <a:pt x="4829" y="553"/>
                    </a:lnTo>
                    <a:lnTo>
                      <a:pt x="4728" y="302"/>
                    </a:lnTo>
                    <a:lnTo>
                      <a:pt x="4627" y="151"/>
                    </a:lnTo>
                    <a:lnTo>
                      <a:pt x="4426" y="50"/>
                    </a:lnTo>
                    <a:lnTo>
                      <a:pt x="4175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02" name="Google Shape;702;p9"/>
              <p:cNvSpPr/>
              <p:nvPr/>
            </p:nvSpPr>
            <p:spPr>
              <a:xfrm>
                <a:off x="8093501" y="1788921"/>
                <a:ext cx="153605" cy="974299"/>
              </a:xfrm>
              <a:custGeom>
                <a:avLst/>
                <a:gdLst/>
                <a:ahLst/>
                <a:cxnLst/>
                <a:rect l="l" t="t" r="r" b="b"/>
                <a:pathLst>
                  <a:path w="5130" h="32539" extrusionOk="0">
                    <a:moveTo>
                      <a:pt x="4476" y="0"/>
                    </a:moveTo>
                    <a:lnTo>
                      <a:pt x="4275" y="101"/>
                    </a:lnTo>
                    <a:lnTo>
                      <a:pt x="4074" y="252"/>
                    </a:lnTo>
                    <a:lnTo>
                      <a:pt x="3973" y="453"/>
                    </a:lnTo>
                    <a:lnTo>
                      <a:pt x="3370" y="3470"/>
                    </a:lnTo>
                    <a:lnTo>
                      <a:pt x="2816" y="6488"/>
                    </a:lnTo>
                    <a:lnTo>
                      <a:pt x="2263" y="9556"/>
                    </a:lnTo>
                    <a:lnTo>
                      <a:pt x="1811" y="12573"/>
                    </a:lnTo>
                    <a:lnTo>
                      <a:pt x="1408" y="15691"/>
                    </a:lnTo>
                    <a:lnTo>
                      <a:pt x="1006" y="18759"/>
                    </a:lnTo>
                    <a:lnTo>
                      <a:pt x="704" y="21877"/>
                    </a:lnTo>
                    <a:lnTo>
                      <a:pt x="453" y="24944"/>
                    </a:lnTo>
                    <a:lnTo>
                      <a:pt x="201" y="28414"/>
                    </a:lnTo>
                    <a:lnTo>
                      <a:pt x="0" y="31935"/>
                    </a:lnTo>
                    <a:lnTo>
                      <a:pt x="50" y="32186"/>
                    </a:lnTo>
                    <a:lnTo>
                      <a:pt x="201" y="32337"/>
                    </a:lnTo>
                    <a:lnTo>
                      <a:pt x="402" y="32488"/>
                    </a:lnTo>
                    <a:lnTo>
                      <a:pt x="604" y="32538"/>
                    </a:lnTo>
                    <a:lnTo>
                      <a:pt x="855" y="32488"/>
                    </a:lnTo>
                    <a:lnTo>
                      <a:pt x="1056" y="32337"/>
                    </a:lnTo>
                    <a:lnTo>
                      <a:pt x="1157" y="32186"/>
                    </a:lnTo>
                    <a:lnTo>
                      <a:pt x="1207" y="31935"/>
                    </a:lnTo>
                    <a:lnTo>
                      <a:pt x="1358" y="28867"/>
                    </a:lnTo>
                    <a:lnTo>
                      <a:pt x="1559" y="25799"/>
                    </a:lnTo>
                    <a:lnTo>
                      <a:pt x="1811" y="22732"/>
                    </a:lnTo>
                    <a:lnTo>
                      <a:pt x="2112" y="19664"/>
                    </a:lnTo>
                    <a:lnTo>
                      <a:pt x="2464" y="16596"/>
                    </a:lnTo>
                    <a:lnTo>
                      <a:pt x="2867" y="13579"/>
                    </a:lnTo>
                    <a:lnTo>
                      <a:pt x="3319" y="10561"/>
                    </a:lnTo>
                    <a:lnTo>
                      <a:pt x="3822" y="7594"/>
                    </a:lnTo>
                    <a:lnTo>
                      <a:pt x="4476" y="4175"/>
                    </a:lnTo>
                    <a:lnTo>
                      <a:pt x="5130" y="755"/>
                    </a:lnTo>
                    <a:lnTo>
                      <a:pt x="5130" y="554"/>
                    </a:lnTo>
                    <a:lnTo>
                      <a:pt x="5079" y="302"/>
                    </a:lnTo>
                    <a:lnTo>
                      <a:pt x="4929" y="151"/>
                    </a:lnTo>
                    <a:lnTo>
                      <a:pt x="4727" y="51"/>
                    </a:lnTo>
                    <a:lnTo>
                      <a:pt x="4476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03" name="Google Shape;703;p9"/>
              <p:cNvSpPr/>
              <p:nvPr/>
            </p:nvSpPr>
            <p:spPr>
              <a:xfrm>
                <a:off x="7756200" y="2695430"/>
                <a:ext cx="377964" cy="123483"/>
              </a:xfrm>
              <a:custGeom>
                <a:avLst/>
                <a:gdLst/>
                <a:ahLst/>
                <a:cxnLst/>
                <a:rect l="l" t="t" r="r" b="b"/>
                <a:pathLst>
                  <a:path w="12623" h="4124" extrusionOk="0">
                    <a:moveTo>
                      <a:pt x="503" y="0"/>
                    </a:moveTo>
                    <a:lnTo>
                      <a:pt x="302" y="50"/>
                    </a:lnTo>
                    <a:lnTo>
                      <a:pt x="101" y="252"/>
                    </a:lnTo>
                    <a:lnTo>
                      <a:pt x="0" y="453"/>
                    </a:lnTo>
                    <a:lnTo>
                      <a:pt x="0" y="654"/>
                    </a:lnTo>
                    <a:lnTo>
                      <a:pt x="50" y="905"/>
                    </a:lnTo>
                    <a:lnTo>
                      <a:pt x="453" y="1509"/>
                    </a:lnTo>
                    <a:lnTo>
                      <a:pt x="905" y="2112"/>
                    </a:lnTo>
                    <a:lnTo>
                      <a:pt x="1408" y="2615"/>
                    </a:lnTo>
                    <a:lnTo>
                      <a:pt x="2012" y="3068"/>
                    </a:lnTo>
                    <a:lnTo>
                      <a:pt x="2615" y="3370"/>
                    </a:lnTo>
                    <a:lnTo>
                      <a:pt x="3269" y="3621"/>
                    </a:lnTo>
                    <a:lnTo>
                      <a:pt x="3973" y="3822"/>
                    </a:lnTo>
                    <a:lnTo>
                      <a:pt x="4627" y="3923"/>
                    </a:lnTo>
                    <a:lnTo>
                      <a:pt x="5934" y="4074"/>
                    </a:lnTo>
                    <a:lnTo>
                      <a:pt x="7242" y="4124"/>
                    </a:lnTo>
                    <a:lnTo>
                      <a:pt x="7845" y="4124"/>
                    </a:lnTo>
                    <a:lnTo>
                      <a:pt x="8499" y="4074"/>
                    </a:lnTo>
                    <a:lnTo>
                      <a:pt x="9153" y="3973"/>
                    </a:lnTo>
                    <a:lnTo>
                      <a:pt x="9756" y="3822"/>
                    </a:lnTo>
                    <a:lnTo>
                      <a:pt x="10511" y="3571"/>
                    </a:lnTo>
                    <a:lnTo>
                      <a:pt x="11215" y="3219"/>
                    </a:lnTo>
                    <a:lnTo>
                      <a:pt x="11869" y="2816"/>
                    </a:lnTo>
                    <a:lnTo>
                      <a:pt x="12472" y="2263"/>
                    </a:lnTo>
                    <a:lnTo>
                      <a:pt x="12573" y="2062"/>
                    </a:lnTo>
                    <a:lnTo>
                      <a:pt x="12623" y="1861"/>
                    </a:lnTo>
                    <a:lnTo>
                      <a:pt x="12573" y="1609"/>
                    </a:lnTo>
                    <a:lnTo>
                      <a:pt x="12422" y="1459"/>
                    </a:lnTo>
                    <a:lnTo>
                      <a:pt x="12271" y="1308"/>
                    </a:lnTo>
                    <a:lnTo>
                      <a:pt x="12019" y="1257"/>
                    </a:lnTo>
                    <a:lnTo>
                      <a:pt x="11818" y="1308"/>
                    </a:lnTo>
                    <a:lnTo>
                      <a:pt x="11617" y="1408"/>
                    </a:lnTo>
                    <a:lnTo>
                      <a:pt x="11165" y="1811"/>
                    </a:lnTo>
                    <a:lnTo>
                      <a:pt x="10712" y="2112"/>
                    </a:lnTo>
                    <a:lnTo>
                      <a:pt x="10209" y="2364"/>
                    </a:lnTo>
                    <a:lnTo>
                      <a:pt x="9706" y="2565"/>
                    </a:lnTo>
                    <a:lnTo>
                      <a:pt x="9203" y="2716"/>
                    </a:lnTo>
                    <a:lnTo>
                      <a:pt x="8650" y="2816"/>
                    </a:lnTo>
                    <a:lnTo>
                      <a:pt x="8097" y="2867"/>
                    </a:lnTo>
                    <a:lnTo>
                      <a:pt x="7544" y="2917"/>
                    </a:lnTo>
                    <a:lnTo>
                      <a:pt x="6387" y="2867"/>
                    </a:lnTo>
                    <a:lnTo>
                      <a:pt x="5180" y="2816"/>
                    </a:lnTo>
                    <a:lnTo>
                      <a:pt x="4627" y="2716"/>
                    </a:lnTo>
                    <a:lnTo>
                      <a:pt x="4074" y="2615"/>
                    </a:lnTo>
                    <a:lnTo>
                      <a:pt x="3571" y="2464"/>
                    </a:lnTo>
                    <a:lnTo>
                      <a:pt x="3017" y="2213"/>
                    </a:lnTo>
                    <a:lnTo>
                      <a:pt x="2716" y="2062"/>
                    </a:lnTo>
                    <a:lnTo>
                      <a:pt x="2414" y="1861"/>
                    </a:lnTo>
                    <a:lnTo>
                      <a:pt x="1911" y="1408"/>
                    </a:lnTo>
                    <a:lnTo>
                      <a:pt x="1458" y="905"/>
                    </a:lnTo>
                    <a:lnTo>
                      <a:pt x="1106" y="302"/>
                    </a:lnTo>
                    <a:lnTo>
                      <a:pt x="956" y="101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04" name="Google Shape;704;p9"/>
              <p:cNvSpPr/>
              <p:nvPr/>
            </p:nvSpPr>
            <p:spPr>
              <a:xfrm>
                <a:off x="4866523" y="1653401"/>
                <a:ext cx="46710" cy="131028"/>
              </a:xfrm>
              <a:custGeom>
                <a:avLst/>
                <a:gdLst/>
                <a:ahLst/>
                <a:cxnLst/>
                <a:rect l="l" t="t" r="r" b="b"/>
                <a:pathLst>
                  <a:path w="1560" h="4376" extrusionOk="0">
                    <a:moveTo>
                      <a:pt x="906" y="0"/>
                    </a:moveTo>
                    <a:lnTo>
                      <a:pt x="705" y="101"/>
                    </a:lnTo>
                    <a:lnTo>
                      <a:pt x="504" y="201"/>
                    </a:lnTo>
                    <a:lnTo>
                      <a:pt x="453" y="302"/>
                    </a:lnTo>
                    <a:lnTo>
                      <a:pt x="403" y="453"/>
                    </a:lnTo>
                    <a:lnTo>
                      <a:pt x="303" y="1258"/>
                    </a:lnTo>
                    <a:lnTo>
                      <a:pt x="202" y="2012"/>
                    </a:lnTo>
                    <a:lnTo>
                      <a:pt x="160" y="3364"/>
                    </a:lnTo>
                    <a:lnTo>
                      <a:pt x="160" y="3364"/>
                    </a:lnTo>
                    <a:lnTo>
                      <a:pt x="152" y="3370"/>
                    </a:lnTo>
                    <a:lnTo>
                      <a:pt x="51" y="3521"/>
                    </a:lnTo>
                    <a:lnTo>
                      <a:pt x="1" y="3772"/>
                    </a:lnTo>
                    <a:lnTo>
                      <a:pt x="51" y="4024"/>
                    </a:lnTo>
                    <a:lnTo>
                      <a:pt x="101" y="4124"/>
                    </a:lnTo>
                    <a:lnTo>
                      <a:pt x="152" y="4174"/>
                    </a:lnTo>
                    <a:lnTo>
                      <a:pt x="152" y="4225"/>
                    </a:lnTo>
                    <a:lnTo>
                      <a:pt x="353" y="4325"/>
                    </a:lnTo>
                    <a:lnTo>
                      <a:pt x="504" y="4376"/>
                    </a:lnTo>
                    <a:lnTo>
                      <a:pt x="705" y="4376"/>
                    </a:lnTo>
                    <a:lnTo>
                      <a:pt x="906" y="4275"/>
                    </a:lnTo>
                    <a:lnTo>
                      <a:pt x="1057" y="4174"/>
                    </a:lnTo>
                    <a:lnTo>
                      <a:pt x="973" y="4163"/>
                    </a:lnTo>
                    <a:lnTo>
                      <a:pt x="973" y="4163"/>
                    </a:lnTo>
                    <a:lnTo>
                      <a:pt x="1107" y="4074"/>
                    </a:lnTo>
                    <a:lnTo>
                      <a:pt x="1258" y="3973"/>
                    </a:lnTo>
                    <a:lnTo>
                      <a:pt x="1308" y="3822"/>
                    </a:lnTo>
                    <a:lnTo>
                      <a:pt x="1359" y="3621"/>
                    </a:lnTo>
                    <a:lnTo>
                      <a:pt x="1409" y="2163"/>
                    </a:lnTo>
                    <a:lnTo>
                      <a:pt x="1459" y="1408"/>
                    </a:lnTo>
                    <a:lnTo>
                      <a:pt x="1510" y="1258"/>
                    </a:lnTo>
                    <a:lnTo>
                      <a:pt x="1510" y="1157"/>
                    </a:lnTo>
                    <a:lnTo>
                      <a:pt x="1560" y="755"/>
                    </a:lnTo>
                    <a:lnTo>
                      <a:pt x="1560" y="503"/>
                    </a:lnTo>
                    <a:lnTo>
                      <a:pt x="1510" y="302"/>
                    </a:lnTo>
                    <a:lnTo>
                      <a:pt x="1359" y="101"/>
                    </a:lnTo>
                    <a:lnTo>
                      <a:pt x="1157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05" name="Google Shape;705;p9"/>
              <p:cNvSpPr/>
              <p:nvPr/>
            </p:nvSpPr>
            <p:spPr>
              <a:xfrm>
                <a:off x="4646686" y="1685020"/>
                <a:ext cx="52729" cy="111446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3722" extrusionOk="0">
                    <a:moveTo>
                      <a:pt x="654" y="0"/>
                    </a:moveTo>
                    <a:lnTo>
                      <a:pt x="453" y="51"/>
                    </a:lnTo>
                    <a:lnTo>
                      <a:pt x="252" y="151"/>
                    </a:lnTo>
                    <a:lnTo>
                      <a:pt x="101" y="302"/>
                    </a:lnTo>
                    <a:lnTo>
                      <a:pt x="0" y="554"/>
                    </a:lnTo>
                    <a:lnTo>
                      <a:pt x="0" y="805"/>
                    </a:lnTo>
                    <a:lnTo>
                      <a:pt x="202" y="1509"/>
                    </a:lnTo>
                    <a:lnTo>
                      <a:pt x="252" y="1911"/>
                    </a:lnTo>
                    <a:lnTo>
                      <a:pt x="302" y="2113"/>
                    </a:lnTo>
                    <a:lnTo>
                      <a:pt x="302" y="2163"/>
                    </a:lnTo>
                    <a:lnTo>
                      <a:pt x="403" y="2917"/>
                    </a:lnTo>
                    <a:lnTo>
                      <a:pt x="453" y="3219"/>
                    </a:lnTo>
                    <a:lnTo>
                      <a:pt x="503" y="3370"/>
                    </a:lnTo>
                    <a:lnTo>
                      <a:pt x="604" y="3521"/>
                    </a:lnTo>
                    <a:lnTo>
                      <a:pt x="755" y="3621"/>
                    </a:lnTo>
                    <a:lnTo>
                      <a:pt x="956" y="3722"/>
                    </a:lnTo>
                    <a:lnTo>
                      <a:pt x="1308" y="3722"/>
                    </a:lnTo>
                    <a:lnTo>
                      <a:pt x="1559" y="3571"/>
                    </a:lnTo>
                    <a:lnTo>
                      <a:pt x="1710" y="3420"/>
                    </a:lnTo>
                    <a:lnTo>
                      <a:pt x="1761" y="3169"/>
                    </a:lnTo>
                    <a:lnTo>
                      <a:pt x="1761" y="2968"/>
                    </a:lnTo>
                    <a:lnTo>
                      <a:pt x="1610" y="2766"/>
                    </a:lnTo>
                    <a:lnTo>
                      <a:pt x="1559" y="2716"/>
                    </a:lnTo>
                    <a:lnTo>
                      <a:pt x="1559" y="2465"/>
                    </a:lnTo>
                    <a:lnTo>
                      <a:pt x="1459" y="1710"/>
                    </a:lnTo>
                    <a:lnTo>
                      <a:pt x="1358" y="1056"/>
                    </a:lnTo>
                    <a:lnTo>
                      <a:pt x="1207" y="453"/>
                    </a:lnTo>
                    <a:lnTo>
                      <a:pt x="1056" y="252"/>
                    </a:lnTo>
                    <a:lnTo>
                      <a:pt x="906" y="101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06" name="Google Shape;706;p9"/>
              <p:cNvSpPr/>
              <p:nvPr/>
            </p:nvSpPr>
            <p:spPr>
              <a:xfrm>
                <a:off x="4715943" y="1695560"/>
                <a:ext cx="3100516" cy="911060"/>
              </a:xfrm>
              <a:custGeom>
                <a:avLst/>
                <a:gdLst/>
                <a:ahLst/>
                <a:cxnLst/>
                <a:rect l="l" t="t" r="r" b="b"/>
                <a:pathLst>
                  <a:path w="103549" h="30427" extrusionOk="0">
                    <a:moveTo>
                      <a:pt x="49185" y="0"/>
                    </a:moveTo>
                    <a:lnTo>
                      <a:pt x="46419" y="51"/>
                    </a:lnTo>
                    <a:lnTo>
                      <a:pt x="43804" y="101"/>
                    </a:lnTo>
                    <a:lnTo>
                      <a:pt x="41289" y="151"/>
                    </a:lnTo>
                    <a:lnTo>
                      <a:pt x="38926" y="302"/>
                    </a:lnTo>
                    <a:lnTo>
                      <a:pt x="36662" y="453"/>
                    </a:lnTo>
                    <a:lnTo>
                      <a:pt x="34550" y="604"/>
                    </a:lnTo>
                    <a:lnTo>
                      <a:pt x="30527" y="1006"/>
                    </a:lnTo>
                    <a:lnTo>
                      <a:pt x="26906" y="1459"/>
                    </a:lnTo>
                    <a:lnTo>
                      <a:pt x="23637" y="1962"/>
                    </a:lnTo>
                    <a:lnTo>
                      <a:pt x="20620" y="2515"/>
                    </a:lnTo>
                    <a:lnTo>
                      <a:pt x="17804" y="3068"/>
                    </a:lnTo>
                    <a:lnTo>
                      <a:pt x="15138" y="3571"/>
                    </a:lnTo>
                    <a:lnTo>
                      <a:pt x="12624" y="4074"/>
                    </a:lnTo>
                    <a:lnTo>
                      <a:pt x="10159" y="4577"/>
                    </a:lnTo>
                    <a:lnTo>
                      <a:pt x="7745" y="4979"/>
                    </a:lnTo>
                    <a:lnTo>
                      <a:pt x="5231" y="5281"/>
                    </a:lnTo>
                    <a:lnTo>
                      <a:pt x="3974" y="5382"/>
                    </a:lnTo>
                    <a:lnTo>
                      <a:pt x="2716" y="5482"/>
                    </a:lnTo>
                    <a:lnTo>
                      <a:pt x="1359" y="5532"/>
                    </a:lnTo>
                    <a:lnTo>
                      <a:pt x="1" y="5583"/>
                    </a:lnTo>
                    <a:lnTo>
                      <a:pt x="504" y="8500"/>
                    </a:lnTo>
                    <a:lnTo>
                      <a:pt x="1057" y="11567"/>
                    </a:lnTo>
                    <a:lnTo>
                      <a:pt x="1660" y="15339"/>
                    </a:lnTo>
                    <a:lnTo>
                      <a:pt x="2214" y="19362"/>
                    </a:lnTo>
                    <a:lnTo>
                      <a:pt x="2716" y="23335"/>
                    </a:lnTo>
                    <a:lnTo>
                      <a:pt x="2918" y="25146"/>
                    </a:lnTo>
                    <a:lnTo>
                      <a:pt x="3018" y="26855"/>
                    </a:lnTo>
                    <a:lnTo>
                      <a:pt x="3119" y="28364"/>
                    </a:lnTo>
                    <a:lnTo>
                      <a:pt x="3068" y="29672"/>
                    </a:lnTo>
                    <a:lnTo>
                      <a:pt x="3420" y="29772"/>
                    </a:lnTo>
                    <a:lnTo>
                      <a:pt x="4426" y="29923"/>
                    </a:lnTo>
                    <a:lnTo>
                      <a:pt x="5281" y="30024"/>
                    </a:lnTo>
                    <a:lnTo>
                      <a:pt x="6337" y="30124"/>
                    </a:lnTo>
                    <a:lnTo>
                      <a:pt x="7695" y="30175"/>
                    </a:lnTo>
                    <a:lnTo>
                      <a:pt x="9254" y="30225"/>
                    </a:lnTo>
                    <a:lnTo>
                      <a:pt x="11165" y="30175"/>
                    </a:lnTo>
                    <a:lnTo>
                      <a:pt x="13378" y="30124"/>
                    </a:lnTo>
                    <a:lnTo>
                      <a:pt x="15893" y="29923"/>
                    </a:lnTo>
                    <a:lnTo>
                      <a:pt x="18809" y="29672"/>
                    </a:lnTo>
                    <a:lnTo>
                      <a:pt x="22028" y="29320"/>
                    </a:lnTo>
                    <a:lnTo>
                      <a:pt x="25649" y="28817"/>
                    </a:lnTo>
                    <a:lnTo>
                      <a:pt x="29722" y="28213"/>
                    </a:lnTo>
                    <a:lnTo>
                      <a:pt x="34148" y="27459"/>
                    </a:lnTo>
                    <a:lnTo>
                      <a:pt x="36411" y="27057"/>
                    </a:lnTo>
                    <a:lnTo>
                      <a:pt x="38724" y="26705"/>
                    </a:lnTo>
                    <a:lnTo>
                      <a:pt x="41038" y="26453"/>
                    </a:lnTo>
                    <a:lnTo>
                      <a:pt x="43351" y="26202"/>
                    </a:lnTo>
                    <a:lnTo>
                      <a:pt x="45664" y="26001"/>
                    </a:lnTo>
                    <a:lnTo>
                      <a:pt x="48028" y="25850"/>
                    </a:lnTo>
                    <a:lnTo>
                      <a:pt x="50341" y="25749"/>
                    </a:lnTo>
                    <a:lnTo>
                      <a:pt x="52705" y="25648"/>
                    </a:lnTo>
                    <a:lnTo>
                      <a:pt x="59695" y="25648"/>
                    </a:lnTo>
                    <a:lnTo>
                      <a:pt x="62009" y="25699"/>
                    </a:lnTo>
                    <a:lnTo>
                      <a:pt x="66535" y="25900"/>
                    </a:lnTo>
                    <a:lnTo>
                      <a:pt x="71061" y="26202"/>
                    </a:lnTo>
                    <a:lnTo>
                      <a:pt x="75386" y="26604"/>
                    </a:lnTo>
                    <a:lnTo>
                      <a:pt x="79661" y="27057"/>
                    </a:lnTo>
                    <a:lnTo>
                      <a:pt x="83684" y="27560"/>
                    </a:lnTo>
                    <a:lnTo>
                      <a:pt x="87556" y="28113"/>
                    </a:lnTo>
                    <a:lnTo>
                      <a:pt x="91228" y="28716"/>
                    </a:lnTo>
                    <a:lnTo>
                      <a:pt x="94647" y="29269"/>
                    </a:lnTo>
                    <a:lnTo>
                      <a:pt x="97816" y="29873"/>
                    </a:lnTo>
                    <a:lnTo>
                      <a:pt x="100682" y="30426"/>
                    </a:lnTo>
                    <a:lnTo>
                      <a:pt x="100783" y="30024"/>
                    </a:lnTo>
                    <a:lnTo>
                      <a:pt x="101084" y="28917"/>
                    </a:lnTo>
                    <a:lnTo>
                      <a:pt x="101537" y="27006"/>
                    </a:lnTo>
                    <a:lnTo>
                      <a:pt x="101789" y="25749"/>
                    </a:lnTo>
                    <a:lnTo>
                      <a:pt x="102040" y="24291"/>
                    </a:lnTo>
                    <a:lnTo>
                      <a:pt x="102342" y="22631"/>
                    </a:lnTo>
                    <a:lnTo>
                      <a:pt x="102593" y="20720"/>
                    </a:lnTo>
                    <a:lnTo>
                      <a:pt x="102845" y="18558"/>
                    </a:lnTo>
                    <a:lnTo>
                      <a:pt x="103046" y="16194"/>
                    </a:lnTo>
                    <a:lnTo>
                      <a:pt x="103247" y="13629"/>
                    </a:lnTo>
                    <a:lnTo>
                      <a:pt x="103398" y="10763"/>
                    </a:lnTo>
                    <a:lnTo>
                      <a:pt x="103498" y="7695"/>
                    </a:lnTo>
                    <a:lnTo>
                      <a:pt x="103549" y="4376"/>
                    </a:lnTo>
                    <a:lnTo>
                      <a:pt x="102694" y="4225"/>
                    </a:lnTo>
                    <a:lnTo>
                      <a:pt x="100179" y="3822"/>
                    </a:lnTo>
                    <a:lnTo>
                      <a:pt x="96055" y="3169"/>
                    </a:lnTo>
                    <a:lnTo>
                      <a:pt x="93440" y="2817"/>
                    </a:lnTo>
                    <a:lnTo>
                      <a:pt x="90473" y="2465"/>
                    </a:lnTo>
                    <a:lnTo>
                      <a:pt x="87204" y="2113"/>
                    </a:lnTo>
                    <a:lnTo>
                      <a:pt x="83533" y="1710"/>
                    </a:lnTo>
                    <a:lnTo>
                      <a:pt x="79560" y="1358"/>
                    </a:lnTo>
                    <a:lnTo>
                      <a:pt x="75235" y="1006"/>
                    </a:lnTo>
                    <a:lnTo>
                      <a:pt x="70659" y="704"/>
                    </a:lnTo>
                    <a:lnTo>
                      <a:pt x="65781" y="453"/>
                    </a:lnTo>
                    <a:lnTo>
                      <a:pt x="60601" y="202"/>
                    </a:lnTo>
                    <a:lnTo>
                      <a:pt x="55169" y="51"/>
                    </a:lnTo>
                    <a:lnTo>
                      <a:pt x="52102" y="0"/>
                    </a:lnTo>
                    <a:close/>
                  </a:path>
                </a:pathLst>
              </a:custGeom>
              <a:solidFill>
                <a:srgbClr val="25A0A6">
                  <a:alpha val="29803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5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</p:grpSp>
        <p:sp>
          <p:nvSpPr>
            <p:cNvPr id="707" name="Google Shape;707;p9"/>
            <p:cNvSpPr txBox="1"/>
            <p:nvPr/>
          </p:nvSpPr>
          <p:spPr>
            <a:xfrm>
              <a:off x="1388105" y="2027666"/>
              <a:ext cx="3513900" cy="7126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numCol="1" anchor="t" anchorCtr="0">
              <a:prstTxWarp prst="textArchUp">
                <a:avLst/>
              </a:prstTxWarp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267"/>
                </a:spcAft>
                <a:buSzPts val="5400"/>
              </a:pPr>
              <a:r>
                <a:rPr lang="en-US" altLang="zh-HK" sz="4267" dirty="0">
                  <a:solidFill>
                    <a:schemeClr val="dk1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Impart knowledge</a:t>
              </a:r>
              <a:endParaRPr sz="4267" dirty="0">
                <a:solidFill>
                  <a:schemeClr val="dk1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itchFamily="34" charset="0"/>
                <a:sym typeface="BiauKai"/>
              </a:endParaRPr>
            </a:p>
          </p:txBody>
        </p:sp>
      </p:grpSp>
      <p:grpSp>
        <p:nvGrpSpPr>
          <p:cNvPr id="708" name="Google Shape;708;p9"/>
          <p:cNvGrpSpPr/>
          <p:nvPr/>
        </p:nvGrpSpPr>
        <p:grpSpPr>
          <a:xfrm>
            <a:off x="5029037" y="4269968"/>
            <a:ext cx="6055524" cy="2139419"/>
            <a:chOff x="3771777" y="3099561"/>
            <a:chExt cx="4901274" cy="1731618"/>
          </a:xfrm>
        </p:grpSpPr>
        <p:grpSp>
          <p:nvGrpSpPr>
            <p:cNvPr id="709" name="Google Shape;709;p9"/>
            <p:cNvGrpSpPr/>
            <p:nvPr/>
          </p:nvGrpSpPr>
          <p:grpSpPr>
            <a:xfrm>
              <a:off x="3771777" y="3099561"/>
              <a:ext cx="4901274" cy="1506325"/>
              <a:chOff x="4472002" y="1590161"/>
              <a:chExt cx="3776602" cy="1228750"/>
            </a:xfrm>
          </p:grpSpPr>
          <p:sp>
            <p:nvSpPr>
              <p:cNvPr id="710" name="Google Shape;710;p9"/>
              <p:cNvSpPr/>
              <p:nvPr/>
            </p:nvSpPr>
            <p:spPr>
              <a:xfrm>
                <a:off x="4715943" y="1695602"/>
                <a:ext cx="3100516" cy="923449"/>
              </a:xfrm>
              <a:custGeom>
                <a:avLst/>
                <a:gdLst/>
                <a:ahLst/>
                <a:cxnLst/>
                <a:rect l="l" t="t" r="r" b="b"/>
                <a:pathLst>
                  <a:path w="103549" h="30427" extrusionOk="0">
                    <a:moveTo>
                      <a:pt x="49185" y="0"/>
                    </a:moveTo>
                    <a:lnTo>
                      <a:pt x="46419" y="51"/>
                    </a:lnTo>
                    <a:lnTo>
                      <a:pt x="43804" y="101"/>
                    </a:lnTo>
                    <a:lnTo>
                      <a:pt x="41289" y="151"/>
                    </a:lnTo>
                    <a:lnTo>
                      <a:pt x="38926" y="302"/>
                    </a:lnTo>
                    <a:lnTo>
                      <a:pt x="36662" y="453"/>
                    </a:lnTo>
                    <a:lnTo>
                      <a:pt x="34550" y="604"/>
                    </a:lnTo>
                    <a:lnTo>
                      <a:pt x="30527" y="1006"/>
                    </a:lnTo>
                    <a:lnTo>
                      <a:pt x="26906" y="1459"/>
                    </a:lnTo>
                    <a:lnTo>
                      <a:pt x="23637" y="1962"/>
                    </a:lnTo>
                    <a:lnTo>
                      <a:pt x="20620" y="2515"/>
                    </a:lnTo>
                    <a:lnTo>
                      <a:pt x="17804" y="3068"/>
                    </a:lnTo>
                    <a:lnTo>
                      <a:pt x="15138" y="3571"/>
                    </a:lnTo>
                    <a:lnTo>
                      <a:pt x="12624" y="4074"/>
                    </a:lnTo>
                    <a:lnTo>
                      <a:pt x="10159" y="4577"/>
                    </a:lnTo>
                    <a:lnTo>
                      <a:pt x="7745" y="4979"/>
                    </a:lnTo>
                    <a:lnTo>
                      <a:pt x="5231" y="5281"/>
                    </a:lnTo>
                    <a:lnTo>
                      <a:pt x="3974" y="5382"/>
                    </a:lnTo>
                    <a:lnTo>
                      <a:pt x="2716" y="5482"/>
                    </a:lnTo>
                    <a:lnTo>
                      <a:pt x="1359" y="5532"/>
                    </a:lnTo>
                    <a:lnTo>
                      <a:pt x="1" y="5583"/>
                    </a:lnTo>
                    <a:lnTo>
                      <a:pt x="504" y="8500"/>
                    </a:lnTo>
                    <a:lnTo>
                      <a:pt x="1057" y="11567"/>
                    </a:lnTo>
                    <a:lnTo>
                      <a:pt x="1660" y="15339"/>
                    </a:lnTo>
                    <a:lnTo>
                      <a:pt x="2214" y="19362"/>
                    </a:lnTo>
                    <a:lnTo>
                      <a:pt x="2716" y="23335"/>
                    </a:lnTo>
                    <a:lnTo>
                      <a:pt x="2918" y="25146"/>
                    </a:lnTo>
                    <a:lnTo>
                      <a:pt x="3018" y="26855"/>
                    </a:lnTo>
                    <a:lnTo>
                      <a:pt x="3119" y="28364"/>
                    </a:lnTo>
                    <a:lnTo>
                      <a:pt x="3068" y="29672"/>
                    </a:lnTo>
                    <a:lnTo>
                      <a:pt x="3420" y="29772"/>
                    </a:lnTo>
                    <a:lnTo>
                      <a:pt x="4426" y="29923"/>
                    </a:lnTo>
                    <a:lnTo>
                      <a:pt x="5281" y="30024"/>
                    </a:lnTo>
                    <a:lnTo>
                      <a:pt x="6337" y="30124"/>
                    </a:lnTo>
                    <a:lnTo>
                      <a:pt x="7695" y="30175"/>
                    </a:lnTo>
                    <a:lnTo>
                      <a:pt x="9254" y="30225"/>
                    </a:lnTo>
                    <a:lnTo>
                      <a:pt x="11165" y="30175"/>
                    </a:lnTo>
                    <a:lnTo>
                      <a:pt x="13378" y="30124"/>
                    </a:lnTo>
                    <a:lnTo>
                      <a:pt x="15893" y="29923"/>
                    </a:lnTo>
                    <a:lnTo>
                      <a:pt x="18809" y="29672"/>
                    </a:lnTo>
                    <a:lnTo>
                      <a:pt x="22028" y="29320"/>
                    </a:lnTo>
                    <a:lnTo>
                      <a:pt x="25649" y="28817"/>
                    </a:lnTo>
                    <a:lnTo>
                      <a:pt x="29722" y="28213"/>
                    </a:lnTo>
                    <a:lnTo>
                      <a:pt x="34148" y="27459"/>
                    </a:lnTo>
                    <a:lnTo>
                      <a:pt x="36411" y="27057"/>
                    </a:lnTo>
                    <a:lnTo>
                      <a:pt x="38724" y="26705"/>
                    </a:lnTo>
                    <a:lnTo>
                      <a:pt x="41038" y="26453"/>
                    </a:lnTo>
                    <a:lnTo>
                      <a:pt x="43351" y="26202"/>
                    </a:lnTo>
                    <a:lnTo>
                      <a:pt x="45664" y="26001"/>
                    </a:lnTo>
                    <a:lnTo>
                      <a:pt x="48028" y="25850"/>
                    </a:lnTo>
                    <a:lnTo>
                      <a:pt x="50341" y="25749"/>
                    </a:lnTo>
                    <a:lnTo>
                      <a:pt x="52705" y="25648"/>
                    </a:lnTo>
                    <a:lnTo>
                      <a:pt x="59695" y="25648"/>
                    </a:lnTo>
                    <a:lnTo>
                      <a:pt x="62009" y="25699"/>
                    </a:lnTo>
                    <a:lnTo>
                      <a:pt x="66535" y="25900"/>
                    </a:lnTo>
                    <a:lnTo>
                      <a:pt x="71061" y="26202"/>
                    </a:lnTo>
                    <a:lnTo>
                      <a:pt x="75386" y="26604"/>
                    </a:lnTo>
                    <a:lnTo>
                      <a:pt x="79661" y="27057"/>
                    </a:lnTo>
                    <a:lnTo>
                      <a:pt x="83684" y="27560"/>
                    </a:lnTo>
                    <a:lnTo>
                      <a:pt x="87556" y="28113"/>
                    </a:lnTo>
                    <a:lnTo>
                      <a:pt x="91228" y="28716"/>
                    </a:lnTo>
                    <a:lnTo>
                      <a:pt x="94647" y="29269"/>
                    </a:lnTo>
                    <a:lnTo>
                      <a:pt x="97816" y="29873"/>
                    </a:lnTo>
                    <a:lnTo>
                      <a:pt x="100682" y="30426"/>
                    </a:lnTo>
                    <a:lnTo>
                      <a:pt x="100783" y="30024"/>
                    </a:lnTo>
                    <a:lnTo>
                      <a:pt x="101084" y="28917"/>
                    </a:lnTo>
                    <a:lnTo>
                      <a:pt x="101537" y="27006"/>
                    </a:lnTo>
                    <a:lnTo>
                      <a:pt x="101789" y="25749"/>
                    </a:lnTo>
                    <a:lnTo>
                      <a:pt x="102040" y="24291"/>
                    </a:lnTo>
                    <a:lnTo>
                      <a:pt x="102342" y="22631"/>
                    </a:lnTo>
                    <a:lnTo>
                      <a:pt x="102593" y="20720"/>
                    </a:lnTo>
                    <a:lnTo>
                      <a:pt x="102845" y="18558"/>
                    </a:lnTo>
                    <a:lnTo>
                      <a:pt x="103046" y="16194"/>
                    </a:lnTo>
                    <a:lnTo>
                      <a:pt x="103247" y="13629"/>
                    </a:lnTo>
                    <a:lnTo>
                      <a:pt x="103398" y="10763"/>
                    </a:lnTo>
                    <a:lnTo>
                      <a:pt x="103498" y="7695"/>
                    </a:lnTo>
                    <a:lnTo>
                      <a:pt x="103549" y="4376"/>
                    </a:lnTo>
                    <a:lnTo>
                      <a:pt x="102694" y="4225"/>
                    </a:lnTo>
                    <a:lnTo>
                      <a:pt x="100179" y="3822"/>
                    </a:lnTo>
                    <a:lnTo>
                      <a:pt x="96055" y="3169"/>
                    </a:lnTo>
                    <a:lnTo>
                      <a:pt x="93440" y="2817"/>
                    </a:lnTo>
                    <a:lnTo>
                      <a:pt x="90473" y="2465"/>
                    </a:lnTo>
                    <a:lnTo>
                      <a:pt x="87204" y="2113"/>
                    </a:lnTo>
                    <a:lnTo>
                      <a:pt x="83533" y="1710"/>
                    </a:lnTo>
                    <a:lnTo>
                      <a:pt x="79560" y="1358"/>
                    </a:lnTo>
                    <a:lnTo>
                      <a:pt x="75235" y="1006"/>
                    </a:lnTo>
                    <a:lnTo>
                      <a:pt x="70659" y="704"/>
                    </a:lnTo>
                    <a:lnTo>
                      <a:pt x="65781" y="453"/>
                    </a:lnTo>
                    <a:lnTo>
                      <a:pt x="60601" y="202"/>
                    </a:lnTo>
                    <a:lnTo>
                      <a:pt x="55169" y="51"/>
                    </a:lnTo>
                    <a:lnTo>
                      <a:pt x="52102" y="0"/>
                    </a:lnTo>
                    <a:close/>
                  </a:path>
                </a:pathLst>
              </a:custGeom>
              <a:solidFill>
                <a:srgbClr val="25A0A6">
                  <a:alpha val="29803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11" name="Google Shape;711;p9"/>
              <p:cNvSpPr/>
              <p:nvPr/>
            </p:nvSpPr>
            <p:spPr>
              <a:xfrm>
                <a:off x="4472002" y="1590161"/>
                <a:ext cx="3427278" cy="210824"/>
              </a:xfrm>
              <a:custGeom>
                <a:avLst/>
                <a:gdLst/>
                <a:ahLst/>
                <a:cxnLst/>
                <a:rect l="l" t="t" r="r" b="b"/>
                <a:pathLst>
                  <a:path w="114462" h="7041" extrusionOk="0">
                    <a:moveTo>
                      <a:pt x="55270" y="0"/>
                    </a:moveTo>
                    <a:lnTo>
                      <a:pt x="52001" y="101"/>
                    </a:lnTo>
                    <a:lnTo>
                      <a:pt x="48682" y="201"/>
                    </a:lnTo>
                    <a:lnTo>
                      <a:pt x="45363" y="352"/>
                    </a:lnTo>
                    <a:lnTo>
                      <a:pt x="42094" y="553"/>
                    </a:lnTo>
                    <a:lnTo>
                      <a:pt x="38775" y="805"/>
                    </a:lnTo>
                    <a:lnTo>
                      <a:pt x="35506" y="1157"/>
                    </a:lnTo>
                    <a:lnTo>
                      <a:pt x="32689" y="1459"/>
                    </a:lnTo>
                    <a:lnTo>
                      <a:pt x="29873" y="1861"/>
                    </a:lnTo>
                    <a:lnTo>
                      <a:pt x="27057" y="2313"/>
                    </a:lnTo>
                    <a:lnTo>
                      <a:pt x="24291" y="2867"/>
                    </a:lnTo>
                    <a:lnTo>
                      <a:pt x="22128" y="3370"/>
                    </a:lnTo>
                    <a:lnTo>
                      <a:pt x="19966" y="3872"/>
                    </a:lnTo>
                    <a:lnTo>
                      <a:pt x="17804" y="4375"/>
                    </a:lnTo>
                    <a:lnTo>
                      <a:pt x="15641" y="4828"/>
                    </a:lnTo>
                    <a:lnTo>
                      <a:pt x="13479" y="5230"/>
                    </a:lnTo>
                    <a:lnTo>
                      <a:pt x="11266" y="5582"/>
                    </a:lnTo>
                    <a:lnTo>
                      <a:pt x="10159" y="5683"/>
                    </a:lnTo>
                    <a:lnTo>
                      <a:pt x="9053" y="5783"/>
                    </a:lnTo>
                    <a:lnTo>
                      <a:pt x="7947" y="5834"/>
                    </a:lnTo>
                    <a:lnTo>
                      <a:pt x="5834" y="5834"/>
                    </a:lnTo>
                    <a:lnTo>
                      <a:pt x="4778" y="5783"/>
                    </a:lnTo>
                    <a:lnTo>
                      <a:pt x="3772" y="5633"/>
                    </a:lnTo>
                    <a:lnTo>
                      <a:pt x="3270" y="5532"/>
                    </a:lnTo>
                    <a:lnTo>
                      <a:pt x="2767" y="5431"/>
                    </a:lnTo>
                    <a:lnTo>
                      <a:pt x="2163" y="5180"/>
                    </a:lnTo>
                    <a:lnTo>
                      <a:pt x="1861" y="5029"/>
                    </a:lnTo>
                    <a:lnTo>
                      <a:pt x="1560" y="4828"/>
                    </a:lnTo>
                    <a:lnTo>
                      <a:pt x="1359" y="4577"/>
                    </a:lnTo>
                    <a:lnTo>
                      <a:pt x="1208" y="4325"/>
                    </a:lnTo>
                    <a:lnTo>
                      <a:pt x="1208" y="4174"/>
                    </a:lnTo>
                    <a:lnTo>
                      <a:pt x="1208" y="4023"/>
                    </a:lnTo>
                    <a:lnTo>
                      <a:pt x="1258" y="3872"/>
                    </a:lnTo>
                    <a:lnTo>
                      <a:pt x="1308" y="3671"/>
                    </a:lnTo>
                    <a:lnTo>
                      <a:pt x="1409" y="3520"/>
                    </a:lnTo>
                    <a:lnTo>
                      <a:pt x="1560" y="3370"/>
                    </a:lnTo>
                    <a:lnTo>
                      <a:pt x="1861" y="3068"/>
                    </a:lnTo>
                    <a:lnTo>
                      <a:pt x="2213" y="2867"/>
                    </a:lnTo>
                    <a:lnTo>
                      <a:pt x="2616" y="2666"/>
                    </a:lnTo>
                    <a:lnTo>
                      <a:pt x="3571" y="2263"/>
                    </a:lnTo>
                    <a:lnTo>
                      <a:pt x="4627" y="1911"/>
                    </a:lnTo>
                    <a:lnTo>
                      <a:pt x="5583" y="1710"/>
                    </a:lnTo>
                    <a:lnTo>
                      <a:pt x="6538" y="1559"/>
                    </a:lnTo>
                    <a:lnTo>
                      <a:pt x="7544" y="1509"/>
                    </a:lnTo>
                    <a:lnTo>
                      <a:pt x="8500" y="1509"/>
                    </a:lnTo>
                    <a:lnTo>
                      <a:pt x="9506" y="1609"/>
                    </a:lnTo>
                    <a:lnTo>
                      <a:pt x="10461" y="1760"/>
                    </a:lnTo>
                    <a:lnTo>
                      <a:pt x="11417" y="2012"/>
                    </a:lnTo>
                    <a:lnTo>
                      <a:pt x="12372" y="2313"/>
                    </a:lnTo>
                    <a:lnTo>
                      <a:pt x="12925" y="2515"/>
                    </a:lnTo>
                    <a:lnTo>
                      <a:pt x="13428" y="2766"/>
                    </a:lnTo>
                    <a:lnTo>
                      <a:pt x="13453" y="2791"/>
                    </a:lnTo>
                    <a:lnTo>
                      <a:pt x="13428" y="2816"/>
                    </a:lnTo>
                    <a:lnTo>
                      <a:pt x="13378" y="2867"/>
                    </a:lnTo>
                    <a:lnTo>
                      <a:pt x="13126" y="3018"/>
                    </a:lnTo>
                    <a:lnTo>
                      <a:pt x="12825" y="3168"/>
                    </a:lnTo>
                    <a:lnTo>
                      <a:pt x="12221" y="3319"/>
                    </a:lnTo>
                    <a:lnTo>
                      <a:pt x="11567" y="3420"/>
                    </a:lnTo>
                    <a:lnTo>
                      <a:pt x="10964" y="3520"/>
                    </a:lnTo>
                    <a:lnTo>
                      <a:pt x="9405" y="3520"/>
                    </a:lnTo>
                    <a:lnTo>
                      <a:pt x="8449" y="3470"/>
                    </a:lnTo>
                    <a:lnTo>
                      <a:pt x="7544" y="3370"/>
                    </a:lnTo>
                    <a:lnTo>
                      <a:pt x="6589" y="3219"/>
                    </a:lnTo>
                    <a:lnTo>
                      <a:pt x="6337" y="3219"/>
                    </a:lnTo>
                    <a:lnTo>
                      <a:pt x="6136" y="3319"/>
                    </a:lnTo>
                    <a:lnTo>
                      <a:pt x="5985" y="3470"/>
                    </a:lnTo>
                    <a:lnTo>
                      <a:pt x="5885" y="3671"/>
                    </a:lnTo>
                    <a:lnTo>
                      <a:pt x="5834" y="3923"/>
                    </a:lnTo>
                    <a:lnTo>
                      <a:pt x="5885" y="4124"/>
                    </a:lnTo>
                    <a:lnTo>
                      <a:pt x="6036" y="4275"/>
                    </a:lnTo>
                    <a:lnTo>
                      <a:pt x="6287" y="4375"/>
                    </a:lnTo>
                    <a:lnTo>
                      <a:pt x="7947" y="4627"/>
                    </a:lnTo>
                    <a:lnTo>
                      <a:pt x="8802" y="4727"/>
                    </a:lnTo>
                    <a:lnTo>
                      <a:pt x="9656" y="4778"/>
                    </a:lnTo>
                    <a:lnTo>
                      <a:pt x="10511" y="4778"/>
                    </a:lnTo>
                    <a:lnTo>
                      <a:pt x="11366" y="4677"/>
                    </a:lnTo>
                    <a:lnTo>
                      <a:pt x="12221" y="4577"/>
                    </a:lnTo>
                    <a:lnTo>
                      <a:pt x="13026" y="4375"/>
                    </a:lnTo>
                    <a:lnTo>
                      <a:pt x="13428" y="4224"/>
                    </a:lnTo>
                    <a:lnTo>
                      <a:pt x="13780" y="4023"/>
                    </a:lnTo>
                    <a:lnTo>
                      <a:pt x="14132" y="3772"/>
                    </a:lnTo>
                    <a:lnTo>
                      <a:pt x="14384" y="3470"/>
                    </a:lnTo>
                    <a:lnTo>
                      <a:pt x="14585" y="3168"/>
                    </a:lnTo>
                    <a:lnTo>
                      <a:pt x="14635" y="3018"/>
                    </a:lnTo>
                    <a:lnTo>
                      <a:pt x="14686" y="2816"/>
                    </a:lnTo>
                    <a:lnTo>
                      <a:pt x="14686" y="2615"/>
                    </a:lnTo>
                    <a:lnTo>
                      <a:pt x="14635" y="2464"/>
                    </a:lnTo>
                    <a:lnTo>
                      <a:pt x="14535" y="2263"/>
                    </a:lnTo>
                    <a:lnTo>
                      <a:pt x="14384" y="2062"/>
                    </a:lnTo>
                    <a:lnTo>
                      <a:pt x="14183" y="1861"/>
                    </a:lnTo>
                    <a:lnTo>
                      <a:pt x="13931" y="1660"/>
                    </a:lnTo>
                    <a:lnTo>
                      <a:pt x="13629" y="1509"/>
                    </a:lnTo>
                    <a:lnTo>
                      <a:pt x="13328" y="1358"/>
                    </a:lnTo>
                    <a:lnTo>
                      <a:pt x="12724" y="1157"/>
                    </a:lnTo>
                    <a:lnTo>
                      <a:pt x="12171" y="956"/>
                    </a:lnTo>
                    <a:lnTo>
                      <a:pt x="11165" y="704"/>
                    </a:lnTo>
                    <a:lnTo>
                      <a:pt x="10109" y="503"/>
                    </a:lnTo>
                    <a:lnTo>
                      <a:pt x="9053" y="352"/>
                    </a:lnTo>
                    <a:lnTo>
                      <a:pt x="8047" y="302"/>
                    </a:lnTo>
                    <a:lnTo>
                      <a:pt x="6991" y="302"/>
                    </a:lnTo>
                    <a:lnTo>
                      <a:pt x="5985" y="402"/>
                    </a:lnTo>
                    <a:lnTo>
                      <a:pt x="4979" y="604"/>
                    </a:lnTo>
                    <a:lnTo>
                      <a:pt x="4024" y="855"/>
                    </a:lnTo>
                    <a:lnTo>
                      <a:pt x="3119" y="1107"/>
                    </a:lnTo>
                    <a:lnTo>
                      <a:pt x="2213" y="1509"/>
                    </a:lnTo>
                    <a:lnTo>
                      <a:pt x="1761" y="1710"/>
                    </a:lnTo>
                    <a:lnTo>
                      <a:pt x="1359" y="1961"/>
                    </a:lnTo>
                    <a:lnTo>
                      <a:pt x="1007" y="2263"/>
                    </a:lnTo>
                    <a:lnTo>
                      <a:pt x="654" y="2565"/>
                    </a:lnTo>
                    <a:lnTo>
                      <a:pt x="403" y="2917"/>
                    </a:lnTo>
                    <a:lnTo>
                      <a:pt x="202" y="3219"/>
                    </a:lnTo>
                    <a:lnTo>
                      <a:pt x="101" y="3621"/>
                    </a:lnTo>
                    <a:lnTo>
                      <a:pt x="1" y="3973"/>
                    </a:lnTo>
                    <a:lnTo>
                      <a:pt x="51" y="4375"/>
                    </a:lnTo>
                    <a:lnTo>
                      <a:pt x="101" y="4727"/>
                    </a:lnTo>
                    <a:lnTo>
                      <a:pt x="252" y="5130"/>
                    </a:lnTo>
                    <a:lnTo>
                      <a:pt x="504" y="5431"/>
                    </a:lnTo>
                    <a:lnTo>
                      <a:pt x="755" y="5733"/>
                    </a:lnTo>
                    <a:lnTo>
                      <a:pt x="1057" y="5985"/>
                    </a:lnTo>
                    <a:lnTo>
                      <a:pt x="1409" y="6186"/>
                    </a:lnTo>
                    <a:lnTo>
                      <a:pt x="1761" y="6337"/>
                    </a:lnTo>
                    <a:lnTo>
                      <a:pt x="2163" y="6488"/>
                    </a:lnTo>
                    <a:lnTo>
                      <a:pt x="2515" y="6588"/>
                    </a:lnTo>
                    <a:lnTo>
                      <a:pt x="3270" y="6789"/>
                    </a:lnTo>
                    <a:lnTo>
                      <a:pt x="4426" y="6890"/>
                    </a:lnTo>
                    <a:lnTo>
                      <a:pt x="5533" y="6990"/>
                    </a:lnTo>
                    <a:lnTo>
                      <a:pt x="6689" y="7041"/>
                    </a:lnTo>
                    <a:lnTo>
                      <a:pt x="7796" y="7041"/>
                    </a:lnTo>
                    <a:lnTo>
                      <a:pt x="8952" y="6990"/>
                    </a:lnTo>
                    <a:lnTo>
                      <a:pt x="10059" y="6890"/>
                    </a:lnTo>
                    <a:lnTo>
                      <a:pt x="12322" y="6638"/>
                    </a:lnTo>
                    <a:lnTo>
                      <a:pt x="14384" y="6286"/>
                    </a:lnTo>
                    <a:lnTo>
                      <a:pt x="16395" y="5884"/>
                    </a:lnTo>
                    <a:lnTo>
                      <a:pt x="18457" y="5482"/>
                    </a:lnTo>
                    <a:lnTo>
                      <a:pt x="20469" y="5029"/>
                    </a:lnTo>
                    <a:lnTo>
                      <a:pt x="24542" y="4074"/>
                    </a:lnTo>
                    <a:lnTo>
                      <a:pt x="26554" y="3671"/>
                    </a:lnTo>
                    <a:lnTo>
                      <a:pt x="28616" y="3269"/>
                    </a:lnTo>
                    <a:lnTo>
                      <a:pt x="31835" y="2766"/>
                    </a:lnTo>
                    <a:lnTo>
                      <a:pt x="35103" y="2364"/>
                    </a:lnTo>
                    <a:lnTo>
                      <a:pt x="38372" y="2062"/>
                    </a:lnTo>
                    <a:lnTo>
                      <a:pt x="41641" y="1760"/>
                    </a:lnTo>
                    <a:lnTo>
                      <a:pt x="44910" y="1559"/>
                    </a:lnTo>
                    <a:lnTo>
                      <a:pt x="48229" y="1408"/>
                    </a:lnTo>
                    <a:lnTo>
                      <a:pt x="51498" y="1308"/>
                    </a:lnTo>
                    <a:lnTo>
                      <a:pt x="54767" y="1257"/>
                    </a:lnTo>
                    <a:lnTo>
                      <a:pt x="58488" y="1207"/>
                    </a:lnTo>
                    <a:lnTo>
                      <a:pt x="62210" y="1207"/>
                    </a:lnTo>
                    <a:lnTo>
                      <a:pt x="65931" y="1257"/>
                    </a:lnTo>
                    <a:lnTo>
                      <a:pt x="69653" y="1358"/>
                    </a:lnTo>
                    <a:lnTo>
                      <a:pt x="73374" y="1459"/>
                    </a:lnTo>
                    <a:lnTo>
                      <a:pt x="77096" y="1660"/>
                    </a:lnTo>
                    <a:lnTo>
                      <a:pt x="80817" y="1861"/>
                    </a:lnTo>
                    <a:lnTo>
                      <a:pt x="84539" y="2112"/>
                    </a:lnTo>
                    <a:lnTo>
                      <a:pt x="87858" y="2364"/>
                    </a:lnTo>
                    <a:lnTo>
                      <a:pt x="91177" y="2666"/>
                    </a:lnTo>
                    <a:lnTo>
                      <a:pt x="94496" y="3018"/>
                    </a:lnTo>
                    <a:lnTo>
                      <a:pt x="97866" y="3420"/>
                    </a:lnTo>
                    <a:lnTo>
                      <a:pt x="101135" y="3822"/>
                    </a:lnTo>
                    <a:lnTo>
                      <a:pt x="104454" y="4325"/>
                    </a:lnTo>
                    <a:lnTo>
                      <a:pt x="107773" y="4828"/>
                    </a:lnTo>
                    <a:lnTo>
                      <a:pt x="111042" y="5431"/>
                    </a:lnTo>
                    <a:lnTo>
                      <a:pt x="113707" y="5985"/>
                    </a:lnTo>
                    <a:lnTo>
                      <a:pt x="113959" y="5985"/>
                    </a:lnTo>
                    <a:lnTo>
                      <a:pt x="114160" y="5884"/>
                    </a:lnTo>
                    <a:lnTo>
                      <a:pt x="114361" y="5733"/>
                    </a:lnTo>
                    <a:lnTo>
                      <a:pt x="114462" y="5532"/>
                    </a:lnTo>
                    <a:lnTo>
                      <a:pt x="114462" y="5331"/>
                    </a:lnTo>
                    <a:lnTo>
                      <a:pt x="114411" y="5130"/>
                    </a:lnTo>
                    <a:lnTo>
                      <a:pt x="114260" y="4929"/>
                    </a:lnTo>
                    <a:lnTo>
                      <a:pt x="114009" y="4828"/>
                    </a:lnTo>
                    <a:lnTo>
                      <a:pt x="111042" y="4224"/>
                    </a:lnTo>
                    <a:lnTo>
                      <a:pt x="108024" y="3671"/>
                    </a:lnTo>
                    <a:lnTo>
                      <a:pt x="105007" y="3168"/>
                    </a:lnTo>
                    <a:lnTo>
                      <a:pt x="101990" y="2716"/>
                    </a:lnTo>
                    <a:lnTo>
                      <a:pt x="98972" y="2313"/>
                    </a:lnTo>
                    <a:lnTo>
                      <a:pt x="95955" y="1961"/>
                    </a:lnTo>
                    <a:lnTo>
                      <a:pt x="92887" y="1660"/>
                    </a:lnTo>
                    <a:lnTo>
                      <a:pt x="89870" y="1358"/>
                    </a:lnTo>
                    <a:lnTo>
                      <a:pt x="86349" y="1056"/>
                    </a:lnTo>
                    <a:lnTo>
                      <a:pt x="82879" y="805"/>
                    </a:lnTo>
                    <a:lnTo>
                      <a:pt x="79409" y="553"/>
                    </a:lnTo>
                    <a:lnTo>
                      <a:pt x="75889" y="402"/>
                    </a:lnTo>
                    <a:lnTo>
                      <a:pt x="72369" y="252"/>
                    </a:lnTo>
                    <a:lnTo>
                      <a:pt x="68899" y="101"/>
                    </a:lnTo>
                    <a:lnTo>
                      <a:pt x="65378" y="50"/>
                    </a:lnTo>
                    <a:lnTo>
                      <a:pt x="61908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12" name="Google Shape;712;p9"/>
              <p:cNvSpPr/>
              <p:nvPr/>
            </p:nvSpPr>
            <p:spPr>
              <a:xfrm>
                <a:off x="4472003" y="1710618"/>
                <a:ext cx="3314335" cy="1017954"/>
              </a:xfrm>
              <a:custGeom>
                <a:avLst/>
                <a:gdLst/>
                <a:ahLst/>
                <a:cxnLst/>
                <a:rect l="l" t="t" r="r" b="b"/>
                <a:pathLst>
                  <a:path w="110690" h="33997" extrusionOk="0">
                    <a:moveTo>
                      <a:pt x="654" y="0"/>
                    </a:moveTo>
                    <a:lnTo>
                      <a:pt x="453" y="51"/>
                    </a:lnTo>
                    <a:lnTo>
                      <a:pt x="252" y="151"/>
                    </a:lnTo>
                    <a:lnTo>
                      <a:pt x="101" y="302"/>
                    </a:lnTo>
                    <a:lnTo>
                      <a:pt x="1" y="503"/>
                    </a:lnTo>
                    <a:lnTo>
                      <a:pt x="51" y="755"/>
                    </a:lnTo>
                    <a:lnTo>
                      <a:pt x="604" y="2515"/>
                    </a:lnTo>
                    <a:lnTo>
                      <a:pt x="1157" y="4325"/>
                    </a:lnTo>
                    <a:lnTo>
                      <a:pt x="1660" y="6136"/>
                    </a:lnTo>
                    <a:lnTo>
                      <a:pt x="2113" y="7946"/>
                    </a:lnTo>
                    <a:lnTo>
                      <a:pt x="2566" y="9757"/>
                    </a:lnTo>
                    <a:lnTo>
                      <a:pt x="2968" y="11567"/>
                    </a:lnTo>
                    <a:lnTo>
                      <a:pt x="3320" y="13378"/>
                    </a:lnTo>
                    <a:lnTo>
                      <a:pt x="3672" y="15238"/>
                    </a:lnTo>
                    <a:lnTo>
                      <a:pt x="3974" y="17099"/>
                    </a:lnTo>
                    <a:lnTo>
                      <a:pt x="4225" y="18960"/>
                    </a:lnTo>
                    <a:lnTo>
                      <a:pt x="4477" y="20871"/>
                    </a:lnTo>
                    <a:lnTo>
                      <a:pt x="4678" y="22732"/>
                    </a:lnTo>
                    <a:lnTo>
                      <a:pt x="5030" y="26453"/>
                    </a:lnTo>
                    <a:lnTo>
                      <a:pt x="5080" y="27308"/>
                    </a:lnTo>
                    <a:lnTo>
                      <a:pt x="5130" y="28213"/>
                    </a:lnTo>
                    <a:lnTo>
                      <a:pt x="5281" y="29118"/>
                    </a:lnTo>
                    <a:lnTo>
                      <a:pt x="5382" y="29521"/>
                    </a:lnTo>
                    <a:lnTo>
                      <a:pt x="5533" y="29973"/>
                    </a:lnTo>
                    <a:lnTo>
                      <a:pt x="5684" y="30275"/>
                    </a:lnTo>
                    <a:lnTo>
                      <a:pt x="5834" y="30577"/>
                    </a:lnTo>
                    <a:lnTo>
                      <a:pt x="6237" y="31180"/>
                    </a:lnTo>
                    <a:lnTo>
                      <a:pt x="6740" y="31633"/>
                    </a:lnTo>
                    <a:lnTo>
                      <a:pt x="7243" y="32086"/>
                    </a:lnTo>
                    <a:lnTo>
                      <a:pt x="7846" y="32438"/>
                    </a:lnTo>
                    <a:lnTo>
                      <a:pt x="8500" y="32790"/>
                    </a:lnTo>
                    <a:lnTo>
                      <a:pt x="9757" y="33343"/>
                    </a:lnTo>
                    <a:lnTo>
                      <a:pt x="10210" y="33544"/>
                    </a:lnTo>
                    <a:lnTo>
                      <a:pt x="10713" y="33695"/>
                    </a:lnTo>
                    <a:lnTo>
                      <a:pt x="11215" y="33795"/>
                    </a:lnTo>
                    <a:lnTo>
                      <a:pt x="11718" y="33896"/>
                    </a:lnTo>
                    <a:lnTo>
                      <a:pt x="12724" y="33946"/>
                    </a:lnTo>
                    <a:lnTo>
                      <a:pt x="13730" y="33997"/>
                    </a:lnTo>
                    <a:lnTo>
                      <a:pt x="15289" y="33946"/>
                    </a:lnTo>
                    <a:lnTo>
                      <a:pt x="16798" y="33896"/>
                    </a:lnTo>
                    <a:lnTo>
                      <a:pt x="18357" y="33745"/>
                    </a:lnTo>
                    <a:lnTo>
                      <a:pt x="19916" y="33544"/>
                    </a:lnTo>
                    <a:lnTo>
                      <a:pt x="22983" y="33142"/>
                    </a:lnTo>
                    <a:lnTo>
                      <a:pt x="26051" y="32689"/>
                    </a:lnTo>
                    <a:lnTo>
                      <a:pt x="31734" y="31884"/>
                    </a:lnTo>
                    <a:lnTo>
                      <a:pt x="37467" y="31231"/>
                    </a:lnTo>
                    <a:lnTo>
                      <a:pt x="43200" y="30627"/>
                    </a:lnTo>
                    <a:lnTo>
                      <a:pt x="48933" y="30175"/>
                    </a:lnTo>
                    <a:lnTo>
                      <a:pt x="52554" y="29923"/>
                    </a:lnTo>
                    <a:lnTo>
                      <a:pt x="56125" y="29722"/>
                    </a:lnTo>
                    <a:lnTo>
                      <a:pt x="59746" y="29621"/>
                    </a:lnTo>
                    <a:lnTo>
                      <a:pt x="63316" y="29521"/>
                    </a:lnTo>
                    <a:lnTo>
                      <a:pt x="70558" y="29521"/>
                    </a:lnTo>
                    <a:lnTo>
                      <a:pt x="74129" y="29621"/>
                    </a:lnTo>
                    <a:lnTo>
                      <a:pt x="77750" y="29772"/>
                    </a:lnTo>
                    <a:lnTo>
                      <a:pt x="81371" y="29973"/>
                    </a:lnTo>
                    <a:lnTo>
                      <a:pt x="84941" y="30225"/>
                    </a:lnTo>
                    <a:lnTo>
                      <a:pt x="88562" y="30527"/>
                    </a:lnTo>
                    <a:lnTo>
                      <a:pt x="92183" y="30879"/>
                    </a:lnTo>
                    <a:lnTo>
                      <a:pt x="95754" y="31281"/>
                    </a:lnTo>
                    <a:lnTo>
                      <a:pt x="99375" y="31784"/>
                    </a:lnTo>
                    <a:lnTo>
                      <a:pt x="102945" y="32287"/>
                    </a:lnTo>
                    <a:lnTo>
                      <a:pt x="106516" y="32890"/>
                    </a:lnTo>
                    <a:lnTo>
                      <a:pt x="109936" y="33544"/>
                    </a:lnTo>
                    <a:lnTo>
                      <a:pt x="110187" y="33544"/>
                    </a:lnTo>
                    <a:lnTo>
                      <a:pt x="110388" y="33443"/>
                    </a:lnTo>
                    <a:lnTo>
                      <a:pt x="110589" y="33293"/>
                    </a:lnTo>
                    <a:lnTo>
                      <a:pt x="110640" y="33091"/>
                    </a:lnTo>
                    <a:lnTo>
                      <a:pt x="110690" y="32890"/>
                    </a:lnTo>
                    <a:lnTo>
                      <a:pt x="110640" y="32639"/>
                    </a:lnTo>
                    <a:lnTo>
                      <a:pt x="110489" y="32488"/>
                    </a:lnTo>
                    <a:lnTo>
                      <a:pt x="110237" y="32387"/>
                    </a:lnTo>
                    <a:lnTo>
                      <a:pt x="106767" y="31734"/>
                    </a:lnTo>
                    <a:lnTo>
                      <a:pt x="103247" y="31130"/>
                    </a:lnTo>
                    <a:lnTo>
                      <a:pt x="99727" y="30627"/>
                    </a:lnTo>
                    <a:lnTo>
                      <a:pt x="96206" y="30124"/>
                    </a:lnTo>
                    <a:lnTo>
                      <a:pt x="92686" y="29722"/>
                    </a:lnTo>
                    <a:lnTo>
                      <a:pt x="89166" y="29370"/>
                    </a:lnTo>
                    <a:lnTo>
                      <a:pt x="85645" y="29068"/>
                    </a:lnTo>
                    <a:lnTo>
                      <a:pt x="82075" y="28817"/>
                    </a:lnTo>
                    <a:lnTo>
                      <a:pt x="78504" y="28616"/>
                    </a:lnTo>
                    <a:lnTo>
                      <a:pt x="74933" y="28465"/>
                    </a:lnTo>
                    <a:lnTo>
                      <a:pt x="71312" y="28364"/>
                    </a:lnTo>
                    <a:lnTo>
                      <a:pt x="67742" y="28314"/>
                    </a:lnTo>
                    <a:lnTo>
                      <a:pt x="64171" y="28314"/>
                    </a:lnTo>
                    <a:lnTo>
                      <a:pt x="60550" y="28364"/>
                    </a:lnTo>
                    <a:lnTo>
                      <a:pt x="56980" y="28465"/>
                    </a:lnTo>
                    <a:lnTo>
                      <a:pt x="53409" y="28666"/>
                    </a:lnTo>
                    <a:lnTo>
                      <a:pt x="47575" y="29018"/>
                    </a:lnTo>
                    <a:lnTo>
                      <a:pt x="41792" y="29521"/>
                    </a:lnTo>
                    <a:lnTo>
                      <a:pt x="36009" y="30124"/>
                    </a:lnTo>
                    <a:lnTo>
                      <a:pt x="30225" y="30879"/>
                    </a:lnTo>
                    <a:lnTo>
                      <a:pt x="27057" y="31331"/>
                    </a:lnTo>
                    <a:lnTo>
                      <a:pt x="23889" y="31784"/>
                    </a:lnTo>
                    <a:lnTo>
                      <a:pt x="20720" y="32236"/>
                    </a:lnTo>
                    <a:lnTo>
                      <a:pt x="17552" y="32588"/>
                    </a:lnTo>
                    <a:lnTo>
                      <a:pt x="16295" y="32689"/>
                    </a:lnTo>
                    <a:lnTo>
                      <a:pt x="14987" y="32790"/>
                    </a:lnTo>
                    <a:lnTo>
                      <a:pt x="13680" y="32790"/>
                    </a:lnTo>
                    <a:lnTo>
                      <a:pt x="12372" y="32739"/>
                    </a:lnTo>
                    <a:lnTo>
                      <a:pt x="11819" y="32689"/>
                    </a:lnTo>
                    <a:lnTo>
                      <a:pt x="11316" y="32588"/>
                    </a:lnTo>
                    <a:lnTo>
                      <a:pt x="10813" y="32438"/>
                    </a:lnTo>
                    <a:lnTo>
                      <a:pt x="10310" y="32287"/>
                    </a:lnTo>
                    <a:lnTo>
                      <a:pt x="9304" y="31884"/>
                    </a:lnTo>
                    <a:lnTo>
                      <a:pt x="8399" y="31381"/>
                    </a:lnTo>
                    <a:lnTo>
                      <a:pt x="7796" y="30979"/>
                    </a:lnTo>
                    <a:lnTo>
                      <a:pt x="7494" y="30728"/>
                    </a:lnTo>
                    <a:lnTo>
                      <a:pt x="7243" y="30476"/>
                    </a:lnTo>
                    <a:lnTo>
                      <a:pt x="7041" y="30225"/>
                    </a:lnTo>
                    <a:lnTo>
                      <a:pt x="6840" y="29923"/>
                    </a:lnTo>
                    <a:lnTo>
                      <a:pt x="6689" y="29621"/>
                    </a:lnTo>
                    <a:lnTo>
                      <a:pt x="6538" y="29269"/>
                    </a:lnTo>
                    <a:lnTo>
                      <a:pt x="6438" y="28817"/>
                    </a:lnTo>
                    <a:lnTo>
                      <a:pt x="6337" y="28364"/>
                    </a:lnTo>
                    <a:lnTo>
                      <a:pt x="6237" y="27459"/>
                    </a:lnTo>
                    <a:lnTo>
                      <a:pt x="6136" y="25598"/>
                    </a:lnTo>
                    <a:lnTo>
                      <a:pt x="5784" y="21927"/>
                    </a:lnTo>
                    <a:lnTo>
                      <a:pt x="5331" y="18256"/>
                    </a:lnTo>
                    <a:lnTo>
                      <a:pt x="5080" y="16445"/>
                    </a:lnTo>
                    <a:lnTo>
                      <a:pt x="4778" y="14685"/>
                    </a:lnTo>
                    <a:lnTo>
                      <a:pt x="4426" y="12875"/>
                    </a:lnTo>
                    <a:lnTo>
                      <a:pt x="4074" y="11064"/>
                    </a:lnTo>
                    <a:lnTo>
                      <a:pt x="3672" y="9304"/>
                    </a:lnTo>
                    <a:lnTo>
                      <a:pt x="3270" y="7544"/>
                    </a:lnTo>
                    <a:lnTo>
                      <a:pt x="2817" y="5733"/>
                    </a:lnTo>
                    <a:lnTo>
                      <a:pt x="2314" y="3973"/>
                    </a:lnTo>
                    <a:lnTo>
                      <a:pt x="1811" y="2213"/>
                    </a:lnTo>
                    <a:lnTo>
                      <a:pt x="1208" y="453"/>
                    </a:lnTo>
                    <a:lnTo>
                      <a:pt x="1107" y="201"/>
                    </a:lnTo>
                    <a:lnTo>
                      <a:pt x="906" y="51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13" name="Google Shape;713;p9"/>
              <p:cNvSpPr/>
              <p:nvPr/>
            </p:nvSpPr>
            <p:spPr>
              <a:xfrm>
                <a:off x="7866119" y="1662442"/>
                <a:ext cx="382485" cy="186751"/>
              </a:xfrm>
              <a:custGeom>
                <a:avLst/>
                <a:gdLst/>
                <a:ahLst/>
                <a:cxnLst/>
                <a:rect l="l" t="t" r="r" b="b"/>
                <a:pathLst>
                  <a:path w="12774" h="6237" extrusionOk="0">
                    <a:moveTo>
                      <a:pt x="11567" y="4752"/>
                    </a:moveTo>
                    <a:lnTo>
                      <a:pt x="11617" y="4778"/>
                    </a:lnTo>
                    <a:lnTo>
                      <a:pt x="11567" y="4778"/>
                    </a:lnTo>
                    <a:lnTo>
                      <a:pt x="11567" y="4752"/>
                    </a:lnTo>
                    <a:close/>
                    <a:moveTo>
                      <a:pt x="4979" y="1207"/>
                    </a:moveTo>
                    <a:lnTo>
                      <a:pt x="5784" y="1257"/>
                    </a:lnTo>
                    <a:lnTo>
                      <a:pt x="6039" y="1291"/>
                    </a:lnTo>
                    <a:lnTo>
                      <a:pt x="6039" y="1291"/>
                    </a:lnTo>
                    <a:lnTo>
                      <a:pt x="5985" y="1911"/>
                    </a:lnTo>
                    <a:lnTo>
                      <a:pt x="5861" y="2857"/>
                    </a:lnTo>
                    <a:lnTo>
                      <a:pt x="5834" y="2967"/>
                    </a:lnTo>
                    <a:lnTo>
                      <a:pt x="5842" y="3007"/>
                    </a:lnTo>
                    <a:lnTo>
                      <a:pt x="5834" y="3068"/>
                    </a:lnTo>
                    <a:lnTo>
                      <a:pt x="5633" y="4174"/>
                    </a:lnTo>
                    <a:lnTo>
                      <a:pt x="5516" y="4845"/>
                    </a:lnTo>
                    <a:lnTo>
                      <a:pt x="5331" y="4828"/>
                    </a:lnTo>
                    <a:lnTo>
                      <a:pt x="4728" y="4677"/>
                    </a:lnTo>
                    <a:lnTo>
                      <a:pt x="4174" y="4526"/>
                    </a:lnTo>
                    <a:lnTo>
                      <a:pt x="3621" y="4325"/>
                    </a:lnTo>
                    <a:lnTo>
                      <a:pt x="3118" y="4124"/>
                    </a:lnTo>
                    <a:lnTo>
                      <a:pt x="2615" y="3822"/>
                    </a:lnTo>
                    <a:lnTo>
                      <a:pt x="2112" y="3520"/>
                    </a:lnTo>
                    <a:lnTo>
                      <a:pt x="1861" y="3369"/>
                    </a:lnTo>
                    <a:lnTo>
                      <a:pt x="1710" y="3269"/>
                    </a:lnTo>
                    <a:lnTo>
                      <a:pt x="1408" y="2967"/>
                    </a:lnTo>
                    <a:lnTo>
                      <a:pt x="1258" y="2766"/>
                    </a:lnTo>
                    <a:lnTo>
                      <a:pt x="1207" y="2565"/>
                    </a:lnTo>
                    <a:lnTo>
                      <a:pt x="1207" y="2414"/>
                    </a:lnTo>
                    <a:lnTo>
                      <a:pt x="1258" y="2263"/>
                    </a:lnTo>
                    <a:lnTo>
                      <a:pt x="1308" y="2112"/>
                    </a:lnTo>
                    <a:lnTo>
                      <a:pt x="1408" y="2012"/>
                    </a:lnTo>
                    <a:lnTo>
                      <a:pt x="1559" y="1861"/>
                    </a:lnTo>
                    <a:lnTo>
                      <a:pt x="1710" y="1760"/>
                    </a:lnTo>
                    <a:lnTo>
                      <a:pt x="2062" y="1559"/>
                    </a:lnTo>
                    <a:lnTo>
                      <a:pt x="2766" y="1408"/>
                    </a:lnTo>
                    <a:lnTo>
                      <a:pt x="3470" y="1308"/>
                    </a:lnTo>
                    <a:lnTo>
                      <a:pt x="4225" y="1207"/>
                    </a:lnTo>
                    <a:close/>
                    <a:moveTo>
                      <a:pt x="7695" y="3571"/>
                    </a:moveTo>
                    <a:lnTo>
                      <a:pt x="8298" y="3621"/>
                    </a:lnTo>
                    <a:lnTo>
                      <a:pt x="8902" y="3722"/>
                    </a:lnTo>
                    <a:lnTo>
                      <a:pt x="9505" y="3872"/>
                    </a:lnTo>
                    <a:lnTo>
                      <a:pt x="10109" y="4074"/>
                    </a:lnTo>
                    <a:lnTo>
                      <a:pt x="10712" y="4325"/>
                    </a:lnTo>
                    <a:lnTo>
                      <a:pt x="11265" y="4576"/>
                    </a:lnTo>
                    <a:lnTo>
                      <a:pt x="11433" y="4677"/>
                    </a:lnTo>
                    <a:lnTo>
                      <a:pt x="11416" y="4677"/>
                    </a:lnTo>
                    <a:lnTo>
                      <a:pt x="11165" y="4727"/>
                    </a:lnTo>
                    <a:lnTo>
                      <a:pt x="10561" y="4828"/>
                    </a:lnTo>
                    <a:lnTo>
                      <a:pt x="9405" y="4928"/>
                    </a:lnTo>
                    <a:lnTo>
                      <a:pt x="8248" y="5029"/>
                    </a:lnTo>
                    <a:lnTo>
                      <a:pt x="7091" y="4979"/>
                    </a:lnTo>
                    <a:lnTo>
                      <a:pt x="6731" y="4949"/>
                    </a:lnTo>
                    <a:lnTo>
                      <a:pt x="6731" y="4949"/>
                    </a:lnTo>
                    <a:lnTo>
                      <a:pt x="6840" y="4426"/>
                    </a:lnTo>
                    <a:lnTo>
                      <a:pt x="6982" y="3571"/>
                    </a:lnTo>
                    <a:close/>
                    <a:moveTo>
                      <a:pt x="4376" y="0"/>
                    </a:moveTo>
                    <a:lnTo>
                      <a:pt x="3571" y="50"/>
                    </a:lnTo>
                    <a:lnTo>
                      <a:pt x="2867" y="151"/>
                    </a:lnTo>
                    <a:lnTo>
                      <a:pt x="2163" y="302"/>
                    </a:lnTo>
                    <a:lnTo>
                      <a:pt x="1811" y="402"/>
                    </a:lnTo>
                    <a:lnTo>
                      <a:pt x="1509" y="503"/>
                    </a:lnTo>
                    <a:lnTo>
                      <a:pt x="1157" y="654"/>
                    </a:lnTo>
                    <a:lnTo>
                      <a:pt x="855" y="855"/>
                    </a:lnTo>
                    <a:lnTo>
                      <a:pt x="604" y="1106"/>
                    </a:lnTo>
                    <a:lnTo>
                      <a:pt x="352" y="1358"/>
                    </a:lnTo>
                    <a:lnTo>
                      <a:pt x="201" y="1660"/>
                    </a:lnTo>
                    <a:lnTo>
                      <a:pt x="101" y="2012"/>
                    </a:lnTo>
                    <a:lnTo>
                      <a:pt x="0" y="2313"/>
                    </a:lnTo>
                    <a:lnTo>
                      <a:pt x="51" y="2665"/>
                    </a:lnTo>
                    <a:lnTo>
                      <a:pt x="101" y="3017"/>
                    </a:lnTo>
                    <a:lnTo>
                      <a:pt x="252" y="3369"/>
                    </a:lnTo>
                    <a:lnTo>
                      <a:pt x="403" y="3671"/>
                    </a:lnTo>
                    <a:lnTo>
                      <a:pt x="654" y="3923"/>
                    </a:lnTo>
                    <a:lnTo>
                      <a:pt x="905" y="4174"/>
                    </a:lnTo>
                    <a:lnTo>
                      <a:pt x="1157" y="4375"/>
                    </a:lnTo>
                    <a:lnTo>
                      <a:pt x="1760" y="4778"/>
                    </a:lnTo>
                    <a:lnTo>
                      <a:pt x="2364" y="5079"/>
                    </a:lnTo>
                    <a:lnTo>
                      <a:pt x="3018" y="5381"/>
                    </a:lnTo>
                    <a:lnTo>
                      <a:pt x="3671" y="5633"/>
                    </a:lnTo>
                    <a:lnTo>
                      <a:pt x="4376" y="5834"/>
                    </a:lnTo>
                    <a:lnTo>
                      <a:pt x="5080" y="5985"/>
                    </a:lnTo>
                    <a:lnTo>
                      <a:pt x="5784" y="6085"/>
                    </a:lnTo>
                    <a:lnTo>
                      <a:pt x="6488" y="6186"/>
                    </a:lnTo>
                    <a:lnTo>
                      <a:pt x="7192" y="6236"/>
                    </a:lnTo>
                    <a:lnTo>
                      <a:pt x="7896" y="6236"/>
                    </a:lnTo>
                    <a:lnTo>
                      <a:pt x="9304" y="6135"/>
                    </a:lnTo>
                    <a:lnTo>
                      <a:pt x="10712" y="5985"/>
                    </a:lnTo>
                    <a:lnTo>
                      <a:pt x="11416" y="5934"/>
                    </a:lnTo>
                    <a:lnTo>
                      <a:pt x="11768" y="5834"/>
                    </a:lnTo>
                    <a:lnTo>
                      <a:pt x="12070" y="5683"/>
                    </a:lnTo>
                    <a:lnTo>
                      <a:pt x="12372" y="5482"/>
                    </a:lnTo>
                    <a:lnTo>
                      <a:pt x="12623" y="5180"/>
                    </a:lnTo>
                    <a:lnTo>
                      <a:pt x="12724" y="5029"/>
                    </a:lnTo>
                    <a:lnTo>
                      <a:pt x="12724" y="4828"/>
                    </a:lnTo>
                    <a:lnTo>
                      <a:pt x="12774" y="4627"/>
                    </a:lnTo>
                    <a:lnTo>
                      <a:pt x="12724" y="4426"/>
                    </a:lnTo>
                    <a:lnTo>
                      <a:pt x="12673" y="4224"/>
                    </a:lnTo>
                    <a:lnTo>
                      <a:pt x="12573" y="4074"/>
                    </a:lnTo>
                    <a:lnTo>
                      <a:pt x="12422" y="3923"/>
                    </a:lnTo>
                    <a:lnTo>
                      <a:pt x="12271" y="3772"/>
                    </a:lnTo>
                    <a:lnTo>
                      <a:pt x="11869" y="3571"/>
                    </a:lnTo>
                    <a:lnTo>
                      <a:pt x="11517" y="3369"/>
                    </a:lnTo>
                    <a:lnTo>
                      <a:pt x="10712" y="3017"/>
                    </a:lnTo>
                    <a:lnTo>
                      <a:pt x="9857" y="2716"/>
                    </a:lnTo>
                    <a:lnTo>
                      <a:pt x="9002" y="2515"/>
                    </a:lnTo>
                    <a:lnTo>
                      <a:pt x="8147" y="2414"/>
                    </a:lnTo>
                    <a:lnTo>
                      <a:pt x="7292" y="2364"/>
                    </a:lnTo>
                    <a:lnTo>
                      <a:pt x="7144" y="2364"/>
                    </a:lnTo>
                    <a:lnTo>
                      <a:pt x="7192" y="1961"/>
                    </a:lnTo>
                    <a:lnTo>
                      <a:pt x="7292" y="754"/>
                    </a:lnTo>
                    <a:lnTo>
                      <a:pt x="7242" y="553"/>
                    </a:lnTo>
                    <a:lnTo>
                      <a:pt x="7141" y="402"/>
                    </a:lnTo>
                    <a:lnTo>
                      <a:pt x="7041" y="252"/>
                    </a:lnTo>
                    <a:lnTo>
                      <a:pt x="6840" y="151"/>
                    </a:lnTo>
                    <a:lnTo>
                      <a:pt x="6035" y="50"/>
                    </a:lnTo>
                    <a:lnTo>
                      <a:pt x="5230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14" name="Google Shape;714;p9"/>
              <p:cNvSpPr/>
              <p:nvPr/>
            </p:nvSpPr>
            <p:spPr>
              <a:xfrm>
                <a:off x="7754672" y="1719661"/>
                <a:ext cx="147617" cy="1014930"/>
              </a:xfrm>
              <a:custGeom>
                <a:avLst/>
                <a:gdLst/>
                <a:ahLst/>
                <a:cxnLst/>
                <a:rect l="l" t="t" r="r" b="b"/>
                <a:pathLst>
                  <a:path w="4930" h="33896" extrusionOk="0">
                    <a:moveTo>
                      <a:pt x="4175" y="0"/>
                    </a:moveTo>
                    <a:lnTo>
                      <a:pt x="3974" y="50"/>
                    </a:lnTo>
                    <a:lnTo>
                      <a:pt x="3773" y="151"/>
                    </a:lnTo>
                    <a:lnTo>
                      <a:pt x="3672" y="302"/>
                    </a:lnTo>
                    <a:lnTo>
                      <a:pt x="3622" y="553"/>
                    </a:lnTo>
                    <a:lnTo>
                      <a:pt x="3722" y="4124"/>
                    </a:lnTo>
                    <a:lnTo>
                      <a:pt x="3722" y="7695"/>
                    </a:lnTo>
                    <a:lnTo>
                      <a:pt x="3722" y="11265"/>
                    </a:lnTo>
                    <a:lnTo>
                      <a:pt x="3622" y="13025"/>
                    </a:lnTo>
                    <a:lnTo>
                      <a:pt x="3571" y="14785"/>
                    </a:lnTo>
                    <a:lnTo>
                      <a:pt x="3421" y="16495"/>
                    </a:lnTo>
                    <a:lnTo>
                      <a:pt x="3270" y="18205"/>
                    </a:lnTo>
                    <a:lnTo>
                      <a:pt x="3119" y="19865"/>
                    </a:lnTo>
                    <a:lnTo>
                      <a:pt x="2867" y="21524"/>
                    </a:lnTo>
                    <a:lnTo>
                      <a:pt x="2616" y="23234"/>
                    </a:lnTo>
                    <a:lnTo>
                      <a:pt x="2264" y="24894"/>
                    </a:lnTo>
                    <a:lnTo>
                      <a:pt x="1912" y="26553"/>
                    </a:lnTo>
                    <a:lnTo>
                      <a:pt x="1509" y="28213"/>
                    </a:lnTo>
                    <a:lnTo>
                      <a:pt x="1007" y="30023"/>
                    </a:lnTo>
                    <a:lnTo>
                      <a:pt x="403" y="31784"/>
                    </a:lnTo>
                    <a:lnTo>
                      <a:pt x="101" y="32638"/>
                    </a:lnTo>
                    <a:lnTo>
                      <a:pt x="51" y="32890"/>
                    </a:lnTo>
                    <a:lnTo>
                      <a:pt x="1" y="33141"/>
                    </a:lnTo>
                    <a:lnTo>
                      <a:pt x="51" y="33393"/>
                    </a:lnTo>
                    <a:lnTo>
                      <a:pt x="152" y="33644"/>
                    </a:lnTo>
                    <a:lnTo>
                      <a:pt x="252" y="33745"/>
                    </a:lnTo>
                    <a:lnTo>
                      <a:pt x="403" y="33845"/>
                    </a:lnTo>
                    <a:lnTo>
                      <a:pt x="554" y="33845"/>
                    </a:lnTo>
                    <a:lnTo>
                      <a:pt x="655" y="33896"/>
                    </a:lnTo>
                    <a:lnTo>
                      <a:pt x="805" y="33845"/>
                    </a:lnTo>
                    <a:lnTo>
                      <a:pt x="956" y="33795"/>
                    </a:lnTo>
                    <a:lnTo>
                      <a:pt x="1057" y="33745"/>
                    </a:lnTo>
                    <a:lnTo>
                      <a:pt x="1208" y="33644"/>
                    </a:lnTo>
                    <a:lnTo>
                      <a:pt x="1258" y="33493"/>
                    </a:lnTo>
                    <a:lnTo>
                      <a:pt x="1308" y="33343"/>
                    </a:lnTo>
                    <a:lnTo>
                      <a:pt x="1359" y="33242"/>
                    </a:lnTo>
                    <a:lnTo>
                      <a:pt x="1359" y="33091"/>
                    </a:lnTo>
                    <a:lnTo>
                      <a:pt x="1300" y="32944"/>
                    </a:lnTo>
                    <a:lnTo>
                      <a:pt x="1300" y="32944"/>
                    </a:lnTo>
                    <a:lnTo>
                      <a:pt x="1409" y="32689"/>
                    </a:lnTo>
                    <a:lnTo>
                      <a:pt x="1660" y="31884"/>
                    </a:lnTo>
                    <a:lnTo>
                      <a:pt x="2163" y="30426"/>
                    </a:lnTo>
                    <a:lnTo>
                      <a:pt x="2566" y="28917"/>
                    </a:lnTo>
                    <a:lnTo>
                      <a:pt x="2968" y="27358"/>
                    </a:lnTo>
                    <a:lnTo>
                      <a:pt x="3320" y="25849"/>
                    </a:lnTo>
                    <a:lnTo>
                      <a:pt x="3622" y="24290"/>
                    </a:lnTo>
                    <a:lnTo>
                      <a:pt x="3923" y="22731"/>
                    </a:lnTo>
                    <a:lnTo>
                      <a:pt x="4125" y="21172"/>
                    </a:lnTo>
                    <a:lnTo>
                      <a:pt x="4326" y="19513"/>
                    </a:lnTo>
                    <a:lnTo>
                      <a:pt x="4527" y="17903"/>
                    </a:lnTo>
                    <a:lnTo>
                      <a:pt x="4678" y="16244"/>
                    </a:lnTo>
                    <a:lnTo>
                      <a:pt x="4778" y="14635"/>
                    </a:lnTo>
                    <a:lnTo>
                      <a:pt x="4879" y="11315"/>
                    </a:lnTo>
                    <a:lnTo>
                      <a:pt x="4929" y="8047"/>
                    </a:lnTo>
                    <a:lnTo>
                      <a:pt x="4929" y="4325"/>
                    </a:lnTo>
                    <a:lnTo>
                      <a:pt x="4829" y="553"/>
                    </a:lnTo>
                    <a:lnTo>
                      <a:pt x="4728" y="302"/>
                    </a:lnTo>
                    <a:lnTo>
                      <a:pt x="4627" y="151"/>
                    </a:lnTo>
                    <a:lnTo>
                      <a:pt x="4426" y="50"/>
                    </a:lnTo>
                    <a:lnTo>
                      <a:pt x="4175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15" name="Google Shape;715;p9"/>
              <p:cNvSpPr/>
              <p:nvPr/>
            </p:nvSpPr>
            <p:spPr>
              <a:xfrm>
                <a:off x="8093500" y="1788918"/>
                <a:ext cx="153605" cy="974297"/>
              </a:xfrm>
              <a:custGeom>
                <a:avLst/>
                <a:gdLst/>
                <a:ahLst/>
                <a:cxnLst/>
                <a:rect l="l" t="t" r="r" b="b"/>
                <a:pathLst>
                  <a:path w="5130" h="32539" extrusionOk="0">
                    <a:moveTo>
                      <a:pt x="4476" y="0"/>
                    </a:moveTo>
                    <a:lnTo>
                      <a:pt x="4275" y="101"/>
                    </a:lnTo>
                    <a:lnTo>
                      <a:pt x="4074" y="252"/>
                    </a:lnTo>
                    <a:lnTo>
                      <a:pt x="3973" y="453"/>
                    </a:lnTo>
                    <a:lnTo>
                      <a:pt x="3370" y="3470"/>
                    </a:lnTo>
                    <a:lnTo>
                      <a:pt x="2816" y="6488"/>
                    </a:lnTo>
                    <a:lnTo>
                      <a:pt x="2263" y="9556"/>
                    </a:lnTo>
                    <a:lnTo>
                      <a:pt x="1811" y="12573"/>
                    </a:lnTo>
                    <a:lnTo>
                      <a:pt x="1408" y="15691"/>
                    </a:lnTo>
                    <a:lnTo>
                      <a:pt x="1006" y="18759"/>
                    </a:lnTo>
                    <a:lnTo>
                      <a:pt x="704" y="21877"/>
                    </a:lnTo>
                    <a:lnTo>
                      <a:pt x="453" y="24944"/>
                    </a:lnTo>
                    <a:lnTo>
                      <a:pt x="201" y="28414"/>
                    </a:lnTo>
                    <a:lnTo>
                      <a:pt x="0" y="31935"/>
                    </a:lnTo>
                    <a:lnTo>
                      <a:pt x="50" y="32186"/>
                    </a:lnTo>
                    <a:lnTo>
                      <a:pt x="201" y="32337"/>
                    </a:lnTo>
                    <a:lnTo>
                      <a:pt x="402" y="32488"/>
                    </a:lnTo>
                    <a:lnTo>
                      <a:pt x="604" y="32538"/>
                    </a:lnTo>
                    <a:lnTo>
                      <a:pt x="855" y="32488"/>
                    </a:lnTo>
                    <a:lnTo>
                      <a:pt x="1056" y="32337"/>
                    </a:lnTo>
                    <a:lnTo>
                      <a:pt x="1157" y="32186"/>
                    </a:lnTo>
                    <a:lnTo>
                      <a:pt x="1207" y="31935"/>
                    </a:lnTo>
                    <a:lnTo>
                      <a:pt x="1358" y="28867"/>
                    </a:lnTo>
                    <a:lnTo>
                      <a:pt x="1559" y="25799"/>
                    </a:lnTo>
                    <a:lnTo>
                      <a:pt x="1811" y="22732"/>
                    </a:lnTo>
                    <a:lnTo>
                      <a:pt x="2112" y="19664"/>
                    </a:lnTo>
                    <a:lnTo>
                      <a:pt x="2464" y="16596"/>
                    </a:lnTo>
                    <a:lnTo>
                      <a:pt x="2867" y="13579"/>
                    </a:lnTo>
                    <a:lnTo>
                      <a:pt x="3319" y="10561"/>
                    </a:lnTo>
                    <a:lnTo>
                      <a:pt x="3822" y="7594"/>
                    </a:lnTo>
                    <a:lnTo>
                      <a:pt x="4476" y="4175"/>
                    </a:lnTo>
                    <a:lnTo>
                      <a:pt x="5130" y="755"/>
                    </a:lnTo>
                    <a:lnTo>
                      <a:pt x="5130" y="554"/>
                    </a:lnTo>
                    <a:lnTo>
                      <a:pt x="5079" y="302"/>
                    </a:lnTo>
                    <a:lnTo>
                      <a:pt x="4929" y="151"/>
                    </a:lnTo>
                    <a:lnTo>
                      <a:pt x="4727" y="51"/>
                    </a:lnTo>
                    <a:lnTo>
                      <a:pt x="4476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16" name="Google Shape;716;p9"/>
              <p:cNvSpPr/>
              <p:nvPr/>
            </p:nvSpPr>
            <p:spPr>
              <a:xfrm>
                <a:off x="7756199" y="2695428"/>
                <a:ext cx="377964" cy="123483"/>
              </a:xfrm>
              <a:custGeom>
                <a:avLst/>
                <a:gdLst/>
                <a:ahLst/>
                <a:cxnLst/>
                <a:rect l="l" t="t" r="r" b="b"/>
                <a:pathLst>
                  <a:path w="12623" h="4124" extrusionOk="0">
                    <a:moveTo>
                      <a:pt x="503" y="0"/>
                    </a:moveTo>
                    <a:lnTo>
                      <a:pt x="302" y="50"/>
                    </a:lnTo>
                    <a:lnTo>
                      <a:pt x="101" y="252"/>
                    </a:lnTo>
                    <a:lnTo>
                      <a:pt x="0" y="453"/>
                    </a:lnTo>
                    <a:lnTo>
                      <a:pt x="0" y="654"/>
                    </a:lnTo>
                    <a:lnTo>
                      <a:pt x="50" y="905"/>
                    </a:lnTo>
                    <a:lnTo>
                      <a:pt x="453" y="1509"/>
                    </a:lnTo>
                    <a:lnTo>
                      <a:pt x="905" y="2112"/>
                    </a:lnTo>
                    <a:lnTo>
                      <a:pt x="1408" y="2615"/>
                    </a:lnTo>
                    <a:lnTo>
                      <a:pt x="2012" y="3068"/>
                    </a:lnTo>
                    <a:lnTo>
                      <a:pt x="2615" y="3370"/>
                    </a:lnTo>
                    <a:lnTo>
                      <a:pt x="3269" y="3621"/>
                    </a:lnTo>
                    <a:lnTo>
                      <a:pt x="3973" y="3822"/>
                    </a:lnTo>
                    <a:lnTo>
                      <a:pt x="4627" y="3923"/>
                    </a:lnTo>
                    <a:lnTo>
                      <a:pt x="5934" y="4074"/>
                    </a:lnTo>
                    <a:lnTo>
                      <a:pt x="7242" y="4124"/>
                    </a:lnTo>
                    <a:lnTo>
                      <a:pt x="7845" y="4124"/>
                    </a:lnTo>
                    <a:lnTo>
                      <a:pt x="8499" y="4074"/>
                    </a:lnTo>
                    <a:lnTo>
                      <a:pt x="9153" y="3973"/>
                    </a:lnTo>
                    <a:lnTo>
                      <a:pt x="9756" y="3822"/>
                    </a:lnTo>
                    <a:lnTo>
                      <a:pt x="10511" y="3571"/>
                    </a:lnTo>
                    <a:lnTo>
                      <a:pt x="11215" y="3219"/>
                    </a:lnTo>
                    <a:lnTo>
                      <a:pt x="11869" y="2816"/>
                    </a:lnTo>
                    <a:lnTo>
                      <a:pt x="12472" y="2263"/>
                    </a:lnTo>
                    <a:lnTo>
                      <a:pt x="12573" y="2062"/>
                    </a:lnTo>
                    <a:lnTo>
                      <a:pt x="12623" y="1861"/>
                    </a:lnTo>
                    <a:lnTo>
                      <a:pt x="12573" y="1609"/>
                    </a:lnTo>
                    <a:lnTo>
                      <a:pt x="12422" y="1459"/>
                    </a:lnTo>
                    <a:lnTo>
                      <a:pt x="12271" y="1308"/>
                    </a:lnTo>
                    <a:lnTo>
                      <a:pt x="12019" y="1257"/>
                    </a:lnTo>
                    <a:lnTo>
                      <a:pt x="11818" y="1308"/>
                    </a:lnTo>
                    <a:lnTo>
                      <a:pt x="11617" y="1408"/>
                    </a:lnTo>
                    <a:lnTo>
                      <a:pt x="11165" y="1811"/>
                    </a:lnTo>
                    <a:lnTo>
                      <a:pt x="10712" y="2112"/>
                    </a:lnTo>
                    <a:lnTo>
                      <a:pt x="10209" y="2364"/>
                    </a:lnTo>
                    <a:lnTo>
                      <a:pt x="9706" y="2565"/>
                    </a:lnTo>
                    <a:lnTo>
                      <a:pt x="9203" y="2716"/>
                    </a:lnTo>
                    <a:lnTo>
                      <a:pt x="8650" y="2816"/>
                    </a:lnTo>
                    <a:lnTo>
                      <a:pt x="8097" y="2867"/>
                    </a:lnTo>
                    <a:lnTo>
                      <a:pt x="7544" y="2917"/>
                    </a:lnTo>
                    <a:lnTo>
                      <a:pt x="6387" y="2867"/>
                    </a:lnTo>
                    <a:lnTo>
                      <a:pt x="5180" y="2816"/>
                    </a:lnTo>
                    <a:lnTo>
                      <a:pt x="4627" y="2716"/>
                    </a:lnTo>
                    <a:lnTo>
                      <a:pt x="4074" y="2615"/>
                    </a:lnTo>
                    <a:lnTo>
                      <a:pt x="3571" y="2464"/>
                    </a:lnTo>
                    <a:lnTo>
                      <a:pt x="3017" y="2213"/>
                    </a:lnTo>
                    <a:lnTo>
                      <a:pt x="2716" y="2062"/>
                    </a:lnTo>
                    <a:lnTo>
                      <a:pt x="2414" y="1861"/>
                    </a:lnTo>
                    <a:lnTo>
                      <a:pt x="1911" y="1408"/>
                    </a:lnTo>
                    <a:lnTo>
                      <a:pt x="1458" y="905"/>
                    </a:lnTo>
                    <a:lnTo>
                      <a:pt x="1106" y="302"/>
                    </a:lnTo>
                    <a:lnTo>
                      <a:pt x="956" y="101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17" name="Google Shape;717;p9"/>
              <p:cNvSpPr/>
              <p:nvPr/>
            </p:nvSpPr>
            <p:spPr>
              <a:xfrm>
                <a:off x="4866522" y="1653400"/>
                <a:ext cx="46710" cy="131028"/>
              </a:xfrm>
              <a:custGeom>
                <a:avLst/>
                <a:gdLst/>
                <a:ahLst/>
                <a:cxnLst/>
                <a:rect l="l" t="t" r="r" b="b"/>
                <a:pathLst>
                  <a:path w="1560" h="4376" extrusionOk="0">
                    <a:moveTo>
                      <a:pt x="906" y="0"/>
                    </a:moveTo>
                    <a:lnTo>
                      <a:pt x="705" y="101"/>
                    </a:lnTo>
                    <a:lnTo>
                      <a:pt x="504" y="201"/>
                    </a:lnTo>
                    <a:lnTo>
                      <a:pt x="453" y="302"/>
                    </a:lnTo>
                    <a:lnTo>
                      <a:pt x="403" y="453"/>
                    </a:lnTo>
                    <a:lnTo>
                      <a:pt x="303" y="1258"/>
                    </a:lnTo>
                    <a:lnTo>
                      <a:pt x="202" y="2012"/>
                    </a:lnTo>
                    <a:lnTo>
                      <a:pt x="160" y="3364"/>
                    </a:lnTo>
                    <a:lnTo>
                      <a:pt x="160" y="3364"/>
                    </a:lnTo>
                    <a:lnTo>
                      <a:pt x="152" y="3370"/>
                    </a:lnTo>
                    <a:lnTo>
                      <a:pt x="51" y="3521"/>
                    </a:lnTo>
                    <a:lnTo>
                      <a:pt x="1" y="3772"/>
                    </a:lnTo>
                    <a:lnTo>
                      <a:pt x="51" y="4024"/>
                    </a:lnTo>
                    <a:lnTo>
                      <a:pt x="101" y="4124"/>
                    </a:lnTo>
                    <a:lnTo>
                      <a:pt x="152" y="4174"/>
                    </a:lnTo>
                    <a:lnTo>
                      <a:pt x="152" y="4225"/>
                    </a:lnTo>
                    <a:lnTo>
                      <a:pt x="353" y="4325"/>
                    </a:lnTo>
                    <a:lnTo>
                      <a:pt x="504" y="4376"/>
                    </a:lnTo>
                    <a:lnTo>
                      <a:pt x="705" y="4376"/>
                    </a:lnTo>
                    <a:lnTo>
                      <a:pt x="906" y="4275"/>
                    </a:lnTo>
                    <a:lnTo>
                      <a:pt x="1057" y="4174"/>
                    </a:lnTo>
                    <a:lnTo>
                      <a:pt x="973" y="4163"/>
                    </a:lnTo>
                    <a:lnTo>
                      <a:pt x="973" y="4163"/>
                    </a:lnTo>
                    <a:lnTo>
                      <a:pt x="1107" y="4074"/>
                    </a:lnTo>
                    <a:lnTo>
                      <a:pt x="1258" y="3973"/>
                    </a:lnTo>
                    <a:lnTo>
                      <a:pt x="1308" y="3822"/>
                    </a:lnTo>
                    <a:lnTo>
                      <a:pt x="1359" y="3621"/>
                    </a:lnTo>
                    <a:lnTo>
                      <a:pt x="1409" y="2163"/>
                    </a:lnTo>
                    <a:lnTo>
                      <a:pt x="1459" y="1408"/>
                    </a:lnTo>
                    <a:lnTo>
                      <a:pt x="1510" y="1258"/>
                    </a:lnTo>
                    <a:lnTo>
                      <a:pt x="1510" y="1157"/>
                    </a:lnTo>
                    <a:lnTo>
                      <a:pt x="1560" y="755"/>
                    </a:lnTo>
                    <a:lnTo>
                      <a:pt x="1560" y="503"/>
                    </a:lnTo>
                    <a:lnTo>
                      <a:pt x="1510" y="302"/>
                    </a:lnTo>
                    <a:lnTo>
                      <a:pt x="1359" y="101"/>
                    </a:lnTo>
                    <a:lnTo>
                      <a:pt x="1157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  <p:sp>
            <p:nvSpPr>
              <p:cNvPr id="718" name="Google Shape;718;p9"/>
              <p:cNvSpPr/>
              <p:nvPr/>
            </p:nvSpPr>
            <p:spPr>
              <a:xfrm>
                <a:off x="4646686" y="1685019"/>
                <a:ext cx="52729" cy="111446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3722" extrusionOk="0">
                    <a:moveTo>
                      <a:pt x="654" y="0"/>
                    </a:moveTo>
                    <a:lnTo>
                      <a:pt x="453" y="51"/>
                    </a:lnTo>
                    <a:lnTo>
                      <a:pt x="252" y="151"/>
                    </a:lnTo>
                    <a:lnTo>
                      <a:pt x="101" y="302"/>
                    </a:lnTo>
                    <a:lnTo>
                      <a:pt x="0" y="554"/>
                    </a:lnTo>
                    <a:lnTo>
                      <a:pt x="0" y="805"/>
                    </a:lnTo>
                    <a:lnTo>
                      <a:pt x="202" y="1509"/>
                    </a:lnTo>
                    <a:lnTo>
                      <a:pt x="252" y="1911"/>
                    </a:lnTo>
                    <a:lnTo>
                      <a:pt x="302" y="2113"/>
                    </a:lnTo>
                    <a:lnTo>
                      <a:pt x="302" y="2163"/>
                    </a:lnTo>
                    <a:lnTo>
                      <a:pt x="403" y="2917"/>
                    </a:lnTo>
                    <a:lnTo>
                      <a:pt x="453" y="3219"/>
                    </a:lnTo>
                    <a:lnTo>
                      <a:pt x="503" y="3370"/>
                    </a:lnTo>
                    <a:lnTo>
                      <a:pt x="604" y="3521"/>
                    </a:lnTo>
                    <a:lnTo>
                      <a:pt x="755" y="3621"/>
                    </a:lnTo>
                    <a:lnTo>
                      <a:pt x="956" y="3722"/>
                    </a:lnTo>
                    <a:lnTo>
                      <a:pt x="1308" y="3722"/>
                    </a:lnTo>
                    <a:lnTo>
                      <a:pt x="1559" y="3571"/>
                    </a:lnTo>
                    <a:lnTo>
                      <a:pt x="1710" y="3420"/>
                    </a:lnTo>
                    <a:lnTo>
                      <a:pt x="1761" y="3169"/>
                    </a:lnTo>
                    <a:lnTo>
                      <a:pt x="1761" y="2968"/>
                    </a:lnTo>
                    <a:lnTo>
                      <a:pt x="1610" y="2766"/>
                    </a:lnTo>
                    <a:lnTo>
                      <a:pt x="1559" y="2716"/>
                    </a:lnTo>
                    <a:lnTo>
                      <a:pt x="1559" y="2465"/>
                    </a:lnTo>
                    <a:lnTo>
                      <a:pt x="1459" y="1710"/>
                    </a:lnTo>
                    <a:lnTo>
                      <a:pt x="1358" y="1056"/>
                    </a:lnTo>
                    <a:lnTo>
                      <a:pt x="1207" y="453"/>
                    </a:lnTo>
                    <a:lnTo>
                      <a:pt x="1056" y="252"/>
                    </a:lnTo>
                    <a:lnTo>
                      <a:pt x="906" y="101"/>
                    </a:lnTo>
                    <a:lnTo>
                      <a:pt x="654" y="0"/>
                    </a:lnTo>
                    <a:close/>
                  </a:path>
                </a:pathLst>
              </a:custGeom>
              <a:solidFill>
                <a:srgbClr val="497B8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4267">
                  <a:solidFill>
                    <a:srgbClr val="000000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Arial"/>
                </a:endParaRPr>
              </a:p>
            </p:txBody>
          </p:sp>
        </p:grpSp>
        <p:sp>
          <p:nvSpPr>
            <p:cNvPr id="719" name="Google Shape;719;p9"/>
            <p:cNvSpPr txBox="1"/>
            <p:nvPr/>
          </p:nvSpPr>
          <p:spPr>
            <a:xfrm>
              <a:off x="4405741" y="4020770"/>
              <a:ext cx="3696000" cy="8104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numCol="1" anchor="t" anchorCtr="0">
              <a:prstTxWarp prst="textArchUp">
                <a:avLst/>
              </a:prstTxWarp>
              <a:spAutoFit/>
            </a:bodyPr>
            <a:lstStyle/>
            <a:p>
              <a:pPr lvl="0" algn="ctr">
                <a:lnSpc>
                  <a:spcPct val="85000"/>
                </a:lnSpc>
                <a:buSzPts val="5400"/>
              </a:pPr>
              <a:r>
                <a:rPr lang="en-US" altLang="zh-HK" sz="4267" dirty="0">
                  <a:solidFill>
                    <a:schemeClr val="dk1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Nurture students’ </a:t>
              </a:r>
              <a:br>
                <a:rPr lang="en-US" altLang="zh-HK" sz="4267" dirty="0">
                  <a:solidFill>
                    <a:schemeClr val="dk1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</a:br>
              <a:r>
                <a:rPr lang="en-US" altLang="zh-HK" sz="4267" dirty="0">
                  <a:solidFill>
                    <a:schemeClr val="dk1"/>
                  </a:solidFill>
                  <a:latin typeface="Arial" panose="020B0604020202020204" pitchFamily="34" charset="0"/>
                  <a:ea typeface="標楷體" panose="03000509000000000000" pitchFamily="65" charset="-120"/>
                  <a:cs typeface="Arial" pitchFamily="34" charset="0"/>
                  <a:sym typeface="BiauKai"/>
                </a:rPr>
                <a:t>character</a:t>
              </a:r>
              <a:endParaRPr sz="4267" dirty="0">
                <a:solidFill>
                  <a:schemeClr val="dk1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itchFamily="34" charset="0"/>
                <a:sym typeface="BiauKa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885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629E7"/>
      </a:accent1>
      <a:accent2>
        <a:srgbClr val="592FD9"/>
      </a:accent2>
      <a:accent3>
        <a:srgbClr val="294AE7"/>
      </a:accent3>
      <a:accent4>
        <a:srgbClr val="1787D5"/>
      </a:accent4>
      <a:accent5>
        <a:srgbClr val="22BFBE"/>
      </a:accent5>
      <a:accent6>
        <a:srgbClr val="16C67B"/>
      </a:accent6>
      <a:hlink>
        <a:srgbClr val="3897A9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398</Words>
  <Application>Microsoft Office PowerPoint</Application>
  <PresentationFormat>Widescreen</PresentationFormat>
  <Paragraphs>57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Calisto MT</vt:lpstr>
      <vt:lpstr>Univers Condensed</vt:lpstr>
      <vt:lpstr>ChronicleVTI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ELP ELP</dc:creator>
  <cp:lastModifiedBy>ELP ELP</cp:lastModifiedBy>
  <cp:revision>1</cp:revision>
  <dcterms:created xsi:type="dcterms:W3CDTF">2024-06-04T08:01:11Z</dcterms:created>
  <dcterms:modified xsi:type="dcterms:W3CDTF">2024-06-04T08:03:43Z</dcterms:modified>
</cp:coreProperties>
</file>