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7" r:id="rId5"/>
    <p:sldId id="296" r:id="rId6"/>
    <p:sldId id="263" r:id="rId7"/>
    <p:sldId id="306" r:id="rId8"/>
    <p:sldId id="305" r:id="rId9"/>
    <p:sldId id="297" r:id="rId10"/>
    <p:sldId id="298" r:id="rId11"/>
    <p:sldId id="299" r:id="rId12"/>
    <p:sldId id="300" r:id="rId13"/>
    <p:sldId id="301" r:id="rId14"/>
    <p:sldId id="316" r:id="rId15"/>
    <p:sldId id="315" r:id="rId16"/>
    <p:sldId id="322" r:id="rId17"/>
  </p:sldIdLst>
  <p:sldSz cx="12192000" cy="6858000"/>
  <p:notesSz cx="6858000" cy="9144000"/>
  <p:defaultTextStyle>
    <a:defPPr rtl="0"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66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F5AB1C69-6EDB-4FF4-983F-18BD219EF32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淺色樣式 2 - 輔色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5" autoAdjust="0"/>
    <p:restoredTop sz="88355" autoAdjust="0"/>
  </p:normalViewPr>
  <p:slideViewPr>
    <p:cSldViewPr snapToGrid="0">
      <p:cViewPr varScale="1">
        <p:scale>
          <a:sx n="77" d="100"/>
          <a:sy n="77" d="100"/>
        </p:scale>
        <p:origin x="60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834"/>
    </p:cViewPr>
  </p:sorterViewPr>
  <p:notesViewPr>
    <p:cSldViewPr snapToGrid="0">
      <p:cViewPr varScale="1">
        <p:scale>
          <a:sx n="100" d="100"/>
          <a:sy n="100" d="100"/>
        </p:scale>
        <p:origin x="355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C0A193-76F0-439D-8690-7D1EFDAA16C5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6598E81A-CBA5-4867-8A89-0F93715C805A}">
      <dgm:prSet phldrT="[文字]" custT="1"/>
      <dgm:spPr/>
      <dgm:t>
        <a:bodyPr/>
        <a:lstStyle/>
        <a:p>
          <a:r>
            <a:rPr lang="en-US" sz="2800" dirty="0" smtClean="0"/>
            <a:t>Teacher Counsellors 1996</a:t>
          </a:r>
          <a:endParaRPr lang="zh-TW" altLang="en-US" sz="2800" dirty="0"/>
        </a:p>
      </dgm:t>
    </dgm:pt>
    <dgm:pt modelId="{63AD2E25-A549-459E-9A08-FBBF1B379E7A}" type="parTrans" cxnId="{3DECAE80-F838-47D7-A72F-7F9120B68022}">
      <dgm:prSet/>
      <dgm:spPr/>
      <dgm:t>
        <a:bodyPr/>
        <a:lstStyle/>
        <a:p>
          <a:endParaRPr lang="zh-TW" altLang="en-US"/>
        </a:p>
      </dgm:t>
    </dgm:pt>
    <dgm:pt modelId="{7E9AE4DE-979D-4CE2-A4F4-220D0E421DA8}" type="sibTrans" cxnId="{3DECAE80-F838-47D7-A72F-7F9120B68022}">
      <dgm:prSet/>
      <dgm:spPr/>
      <dgm:t>
        <a:bodyPr/>
        <a:lstStyle/>
        <a:p>
          <a:endParaRPr lang="zh-TW" altLang="en-US"/>
        </a:p>
      </dgm:t>
    </dgm:pt>
    <dgm:pt modelId="{62040B42-8A35-42ED-81D0-D02F41096496}">
      <dgm:prSet phldrT="[文字]" custT="1"/>
      <dgm:spPr/>
      <dgm:t>
        <a:bodyPr/>
        <a:lstStyle/>
        <a:p>
          <a:r>
            <a:rPr lang="en-US" sz="2800" dirty="0" smtClean="0"/>
            <a:t>Part-Time 2001,  Full-Time 2005 School Counsellors </a:t>
          </a:r>
          <a:endParaRPr lang="zh-TW" altLang="en-US" sz="2800" dirty="0"/>
        </a:p>
      </dgm:t>
    </dgm:pt>
    <dgm:pt modelId="{8BE607CA-B273-40C0-BF61-8ADAEB2D14DD}" type="parTrans" cxnId="{B2CDFD41-E55E-46AD-8EBB-2F9D3E967BF8}">
      <dgm:prSet/>
      <dgm:spPr/>
      <dgm:t>
        <a:bodyPr/>
        <a:lstStyle/>
        <a:p>
          <a:endParaRPr lang="zh-TW" altLang="en-US"/>
        </a:p>
      </dgm:t>
    </dgm:pt>
    <dgm:pt modelId="{A1055541-5D27-43F4-8906-8B3DB788CC27}" type="sibTrans" cxnId="{B2CDFD41-E55E-46AD-8EBB-2F9D3E967BF8}">
      <dgm:prSet/>
      <dgm:spPr/>
      <dgm:t>
        <a:bodyPr/>
        <a:lstStyle/>
        <a:p>
          <a:endParaRPr lang="zh-TW" altLang="en-US"/>
        </a:p>
      </dgm:t>
    </dgm:pt>
    <dgm:pt modelId="{AE1AA4FA-E0D6-4C82-A5A7-2239CA9E08E3}">
      <dgm:prSet phldrT="[文字]" custT="1"/>
      <dgm:spPr/>
      <dgm:t>
        <a:bodyPr/>
        <a:lstStyle/>
        <a:p>
          <a:r>
            <a:rPr lang="en-US" sz="2800" dirty="0" smtClean="0"/>
            <a:t>Launch of Ethical Standards 2013        Learning Framework 2014</a:t>
          </a:r>
          <a:endParaRPr lang="zh-TW" altLang="en-US" sz="2800" dirty="0"/>
        </a:p>
      </dgm:t>
    </dgm:pt>
    <dgm:pt modelId="{1E1493D0-CB12-4175-946E-2C265EA63CF3}" type="parTrans" cxnId="{FA6782C2-A74A-42F4-8607-FA92C08691D4}">
      <dgm:prSet/>
      <dgm:spPr/>
      <dgm:t>
        <a:bodyPr/>
        <a:lstStyle/>
        <a:p>
          <a:endParaRPr lang="zh-TW" altLang="en-US"/>
        </a:p>
      </dgm:t>
    </dgm:pt>
    <dgm:pt modelId="{BEA0CD5D-39C6-473C-835B-1578744FB8CA}" type="sibTrans" cxnId="{FA6782C2-A74A-42F4-8607-FA92C08691D4}">
      <dgm:prSet/>
      <dgm:spPr/>
      <dgm:t>
        <a:bodyPr/>
        <a:lstStyle/>
        <a:p>
          <a:endParaRPr lang="zh-TW" altLang="en-US"/>
        </a:p>
      </dgm:t>
    </dgm:pt>
    <dgm:pt modelId="{6BE0C282-0D03-415D-9DFE-44E02A40C8A4}">
      <dgm:prSet phldrT="[文字]" custT="1"/>
      <dgm:spPr/>
      <dgm:t>
        <a:bodyPr/>
        <a:lstStyle/>
        <a:p>
          <a:r>
            <a:rPr lang="en-US" sz="2800" dirty="0" smtClean="0"/>
            <a:t>Student Welfare Officers 2016</a:t>
          </a:r>
          <a:endParaRPr lang="zh-TW" altLang="en-US" sz="2800" dirty="0"/>
        </a:p>
      </dgm:t>
    </dgm:pt>
    <dgm:pt modelId="{E9400A52-61A9-4AF7-9E57-C7E637CB8300}" type="parTrans" cxnId="{8A7060A9-24A9-4CA0-8627-95C13ACD528F}">
      <dgm:prSet/>
      <dgm:spPr/>
      <dgm:t>
        <a:bodyPr/>
        <a:lstStyle/>
        <a:p>
          <a:endParaRPr lang="zh-TW" altLang="en-US"/>
        </a:p>
      </dgm:t>
    </dgm:pt>
    <dgm:pt modelId="{DC306FBC-9D26-4A72-B951-A50430AAA1E8}" type="sibTrans" cxnId="{8A7060A9-24A9-4CA0-8627-95C13ACD528F}">
      <dgm:prSet/>
      <dgm:spPr/>
      <dgm:t>
        <a:bodyPr/>
        <a:lstStyle/>
        <a:p>
          <a:endParaRPr lang="zh-TW" altLang="en-US"/>
        </a:p>
      </dgm:t>
    </dgm:pt>
    <dgm:pt modelId="{CA0FDE1C-F69C-4083-80D3-507470A351F9}">
      <dgm:prSet custT="1"/>
      <dgm:spPr/>
      <dgm:t>
        <a:bodyPr/>
        <a:lstStyle/>
        <a:p>
          <a:r>
            <a:rPr lang="en-US" altLang="en-US" sz="2800" dirty="0" smtClean="0"/>
            <a:t>School Counselling Handbook 2017</a:t>
          </a:r>
          <a:endParaRPr lang="zh-TW" altLang="en-US" sz="2800" dirty="0"/>
        </a:p>
      </dgm:t>
    </dgm:pt>
    <dgm:pt modelId="{522E572F-C14D-49B1-BA48-8A28B91535CE}" type="parTrans" cxnId="{3B3B74A7-08D1-45A7-967E-BF1AB8E18172}">
      <dgm:prSet/>
      <dgm:spPr/>
      <dgm:t>
        <a:bodyPr/>
        <a:lstStyle/>
        <a:p>
          <a:endParaRPr lang="zh-TW" altLang="en-US"/>
        </a:p>
      </dgm:t>
    </dgm:pt>
    <dgm:pt modelId="{8804FD7C-7090-4196-BD9F-09F63435A840}" type="sibTrans" cxnId="{3B3B74A7-08D1-45A7-967E-BF1AB8E18172}">
      <dgm:prSet/>
      <dgm:spPr/>
      <dgm:t>
        <a:bodyPr/>
        <a:lstStyle/>
        <a:p>
          <a:endParaRPr lang="zh-TW" altLang="en-US"/>
        </a:p>
      </dgm:t>
    </dgm:pt>
    <dgm:pt modelId="{EC75164A-1858-48EE-AF57-EAE5CE49992E}" type="pres">
      <dgm:prSet presAssocID="{83C0A193-76F0-439D-8690-7D1EFDAA16C5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D154D0FC-CEE8-400F-A7AF-E5FB2538EDF8}" type="pres">
      <dgm:prSet presAssocID="{83C0A193-76F0-439D-8690-7D1EFDAA16C5}" presName="arrow" presStyleLbl="bgShp" presStyleIdx="0" presStyleCnt="1"/>
      <dgm:spPr/>
      <dgm:t>
        <a:bodyPr/>
        <a:lstStyle/>
        <a:p>
          <a:endParaRPr lang="zh-TW" altLang="en-US"/>
        </a:p>
      </dgm:t>
    </dgm:pt>
    <dgm:pt modelId="{1E8B05FC-F865-4B57-BDDE-5AD107C70E3D}" type="pres">
      <dgm:prSet presAssocID="{83C0A193-76F0-439D-8690-7D1EFDAA16C5}" presName="arrowDiagram5" presStyleCnt="0"/>
      <dgm:spPr/>
      <dgm:t>
        <a:bodyPr/>
        <a:lstStyle/>
        <a:p>
          <a:endParaRPr lang="zh-TW" altLang="en-US"/>
        </a:p>
      </dgm:t>
    </dgm:pt>
    <dgm:pt modelId="{6B9751B0-52BF-4243-94D7-44EA38BC6768}" type="pres">
      <dgm:prSet presAssocID="{6598E81A-CBA5-4867-8A89-0F93715C805A}" presName="bullet5a" presStyleLbl="node1" presStyleIdx="0" presStyleCnt="5"/>
      <dgm:spPr/>
      <dgm:t>
        <a:bodyPr/>
        <a:lstStyle/>
        <a:p>
          <a:endParaRPr lang="zh-TW" altLang="en-US"/>
        </a:p>
      </dgm:t>
    </dgm:pt>
    <dgm:pt modelId="{8FE38E1D-FD7E-476C-A55D-BFF9E303EF7D}" type="pres">
      <dgm:prSet presAssocID="{6598E81A-CBA5-4867-8A89-0F93715C805A}" presName="textBox5a" presStyleLbl="revTx" presStyleIdx="0" presStyleCnt="5" custScaleX="336443" custScaleY="6706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C66AFA9-537D-4C69-A080-B2C7044B25E5}" type="pres">
      <dgm:prSet presAssocID="{62040B42-8A35-42ED-81D0-D02F41096496}" presName="bullet5b" presStyleLbl="node1" presStyleIdx="1" presStyleCnt="5"/>
      <dgm:spPr/>
      <dgm:t>
        <a:bodyPr/>
        <a:lstStyle/>
        <a:p>
          <a:endParaRPr lang="zh-TW" altLang="en-US"/>
        </a:p>
      </dgm:t>
    </dgm:pt>
    <dgm:pt modelId="{84C765B0-6603-4994-82BA-3EF49DE3B85F}" type="pres">
      <dgm:prSet presAssocID="{62040B42-8A35-42ED-81D0-D02F41096496}" presName="textBox5b" presStyleLbl="revTx" presStyleIdx="1" presStyleCnt="5" custScaleX="246897" custScaleY="52328" custLinFactX="-30421" custLinFactNeighborX="-100000" custLinFactNeighborY="-9112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F9D7A66-D414-4384-97E0-00D0EC82E52F}" type="pres">
      <dgm:prSet presAssocID="{AE1AA4FA-E0D6-4C82-A5A7-2239CA9E08E3}" presName="bullet5c" presStyleLbl="node1" presStyleIdx="2" presStyleCnt="5"/>
      <dgm:spPr/>
    </dgm:pt>
    <dgm:pt modelId="{DBCF04FE-844A-4185-9690-264031906741}" type="pres">
      <dgm:prSet presAssocID="{AE1AA4FA-E0D6-4C82-A5A7-2239CA9E08E3}" presName="textBox5c" presStyleLbl="revTx" presStyleIdx="2" presStyleCnt="5" custScaleX="345677" custScaleY="42863" custLinFactX="16269" custLinFactNeighborX="100000" custLinFactNeighborY="-1574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BA00D2D-15B7-41F1-8FA9-E4B91260EA94}" type="pres">
      <dgm:prSet presAssocID="{6BE0C282-0D03-415D-9DFE-44E02A40C8A4}" presName="bullet5d" presStyleLbl="node1" presStyleIdx="3" presStyleCnt="5"/>
      <dgm:spPr/>
    </dgm:pt>
    <dgm:pt modelId="{B708BD42-C886-49AA-851E-5E206628B72B}" type="pres">
      <dgm:prSet presAssocID="{6BE0C282-0D03-415D-9DFE-44E02A40C8A4}" presName="textBox5d" presStyleLbl="revTx" presStyleIdx="3" presStyleCnt="5" custScaleX="152882" custScaleY="60375" custLinFactX="-14571" custLinFactNeighborX="-100000" custLinFactNeighborY="-6792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21DD5DC-0CC3-4AFD-981B-E2612DB6F344}" type="pres">
      <dgm:prSet presAssocID="{CA0FDE1C-F69C-4083-80D3-507470A351F9}" presName="bullet5e" presStyleLbl="node1" presStyleIdx="4" presStyleCnt="5"/>
      <dgm:spPr/>
    </dgm:pt>
    <dgm:pt modelId="{887B0A8A-BD68-4D29-B022-583B602EACAB}" type="pres">
      <dgm:prSet presAssocID="{CA0FDE1C-F69C-4083-80D3-507470A351F9}" presName="textBox5e" presStyleLbl="revTx" presStyleIdx="4" presStyleCnt="5" custScaleX="185106" custScaleY="33151" custLinFactNeighborX="21333" custLinFactNeighborY="-7032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3B3B74A7-08D1-45A7-967E-BF1AB8E18172}" srcId="{83C0A193-76F0-439D-8690-7D1EFDAA16C5}" destId="{CA0FDE1C-F69C-4083-80D3-507470A351F9}" srcOrd="4" destOrd="0" parTransId="{522E572F-C14D-49B1-BA48-8A28B91535CE}" sibTransId="{8804FD7C-7090-4196-BD9F-09F63435A840}"/>
    <dgm:cxn modelId="{8A7060A9-24A9-4CA0-8627-95C13ACD528F}" srcId="{83C0A193-76F0-439D-8690-7D1EFDAA16C5}" destId="{6BE0C282-0D03-415D-9DFE-44E02A40C8A4}" srcOrd="3" destOrd="0" parTransId="{E9400A52-61A9-4AF7-9E57-C7E637CB8300}" sibTransId="{DC306FBC-9D26-4A72-B951-A50430AAA1E8}"/>
    <dgm:cxn modelId="{DA4BA3E9-4B92-473B-8608-1F29A505C921}" type="presOf" srcId="{6BE0C282-0D03-415D-9DFE-44E02A40C8A4}" destId="{B708BD42-C886-49AA-851E-5E206628B72B}" srcOrd="0" destOrd="0" presId="urn:microsoft.com/office/officeart/2005/8/layout/arrow2"/>
    <dgm:cxn modelId="{800E54A1-4422-4D6E-B961-6BBB28B89E77}" type="presOf" srcId="{6598E81A-CBA5-4867-8A89-0F93715C805A}" destId="{8FE38E1D-FD7E-476C-A55D-BFF9E303EF7D}" srcOrd="0" destOrd="0" presId="urn:microsoft.com/office/officeart/2005/8/layout/arrow2"/>
    <dgm:cxn modelId="{BDA139B4-609F-49AE-A3A7-54748C93487A}" type="presOf" srcId="{62040B42-8A35-42ED-81D0-D02F41096496}" destId="{84C765B0-6603-4994-82BA-3EF49DE3B85F}" srcOrd="0" destOrd="0" presId="urn:microsoft.com/office/officeart/2005/8/layout/arrow2"/>
    <dgm:cxn modelId="{3DECAE80-F838-47D7-A72F-7F9120B68022}" srcId="{83C0A193-76F0-439D-8690-7D1EFDAA16C5}" destId="{6598E81A-CBA5-4867-8A89-0F93715C805A}" srcOrd="0" destOrd="0" parTransId="{63AD2E25-A549-459E-9A08-FBBF1B379E7A}" sibTransId="{7E9AE4DE-979D-4CE2-A4F4-220D0E421DA8}"/>
    <dgm:cxn modelId="{FA6782C2-A74A-42F4-8607-FA92C08691D4}" srcId="{83C0A193-76F0-439D-8690-7D1EFDAA16C5}" destId="{AE1AA4FA-E0D6-4C82-A5A7-2239CA9E08E3}" srcOrd="2" destOrd="0" parTransId="{1E1493D0-CB12-4175-946E-2C265EA63CF3}" sibTransId="{BEA0CD5D-39C6-473C-835B-1578744FB8CA}"/>
    <dgm:cxn modelId="{FF0D702D-B32A-453D-809B-B324FF9CE564}" type="presOf" srcId="{83C0A193-76F0-439D-8690-7D1EFDAA16C5}" destId="{EC75164A-1858-48EE-AF57-EAE5CE49992E}" srcOrd="0" destOrd="0" presId="urn:microsoft.com/office/officeart/2005/8/layout/arrow2"/>
    <dgm:cxn modelId="{AA328A03-D4CE-4AC6-A12B-D1C00F8575A5}" type="presOf" srcId="{AE1AA4FA-E0D6-4C82-A5A7-2239CA9E08E3}" destId="{DBCF04FE-844A-4185-9690-264031906741}" srcOrd="0" destOrd="0" presId="urn:microsoft.com/office/officeart/2005/8/layout/arrow2"/>
    <dgm:cxn modelId="{B2CDFD41-E55E-46AD-8EBB-2F9D3E967BF8}" srcId="{83C0A193-76F0-439D-8690-7D1EFDAA16C5}" destId="{62040B42-8A35-42ED-81D0-D02F41096496}" srcOrd="1" destOrd="0" parTransId="{8BE607CA-B273-40C0-BF61-8ADAEB2D14DD}" sibTransId="{A1055541-5D27-43F4-8906-8B3DB788CC27}"/>
    <dgm:cxn modelId="{997443C1-D3E1-4545-A0F4-7C214FBD8E06}" type="presOf" srcId="{CA0FDE1C-F69C-4083-80D3-507470A351F9}" destId="{887B0A8A-BD68-4D29-B022-583B602EACAB}" srcOrd="0" destOrd="0" presId="urn:microsoft.com/office/officeart/2005/8/layout/arrow2"/>
    <dgm:cxn modelId="{C4F33D87-7FA4-4A6C-A0FA-97C6C6D62C49}" type="presParOf" srcId="{EC75164A-1858-48EE-AF57-EAE5CE49992E}" destId="{D154D0FC-CEE8-400F-A7AF-E5FB2538EDF8}" srcOrd="0" destOrd="0" presId="urn:microsoft.com/office/officeart/2005/8/layout/arrow2"/>
    <dgm:cxn modelId="{3DAF995C-8CEB-4F88-BEE5-B9A06B0E2573}" type="presParOf" srcId="{EC75164A-1858-48EE-AF57-EAE5CE49992E}" destId="{1E8B05FC-F865-4B57-BDDE-5AD107C70E3D}" srcOrd="1" destOrd="0" presId="urn:microsoft.com/office/officeart/2005/8/layout/arrow2"/>
    <dgm:cxn modelId="{E17ADC1B-F7B4-4FB3-995B-E2F88B450FAC}" type="presParOf" srcId="{1E8B05FC-F865-4B57-BDDE-5AD107C70E3D}" destId="{6B9751B0-52BF-4243-94D7-44EA38BC6768}" srcOrd="0" destOrd="0" presId="urn:microsoft.com/office/officeart/2005/8/layout/arrow2"/>
    <dgm:cxn modelId="{FA8D340A-DDD9-4D29-8658-95211988B9B1}" type="presParOf" srcId="{1E8B05FC-F865-4B57-BDDE-5AD107C70E3D}" destId="{8FE38E1D-FD7E-476C-A55D-BFF9E303EF7D}" srcOrd="1" destOrd="0" presId="urn:microsoft.com/office/officeart/2005/8/layout/arrow2"/>
    <dgm:cxn modelId="{631DC7B6-0447-4677-A62E-5B7981C622F7}" type="presParOf" srcId="{1E8B05FC-F865-4B57-BDDE-5AD107C70E3D}" destId="{8C66AFA9-537D-4C69-A080-B2C7044B25E5}" srcOrd="2" destOrd="0" presId="urn:microsoft.com/office/officeart/2005/8/layout/arrow2"/>
    <dgm:cxn modelId="{E2F20A6C-4045-4A23-BADC-77CDA74B6AEF}" type="presParOf" srcId="{1E8B05FC-F865-4B57-BDDE-5AD107C70E3D}" destId="{84C765B0-6603-4994-82BA-3EF49DE3B85F}" srcOrd="3" destOrd="0" presId="urn:microsoft.com/office/officeart/2005/8/layout/arrow2"/>
    <dgm:cxn modelId="{35C3087A-D1B4-460C-AF6E-0A56B2D882DB}" type="presParOf" srcId="{1E8B05FC-F865-4B57-BDDE-5AD107C70E3D}" destId="{8F9D7A66-D414-4384-97E0-00D0EC82E52F}" srcOrd="4" destOrd="0" presId="urn:microsoft.com/office/officeart/2005/8/layout/arrow2"/>
    <dgm:cxn modelId="{07C26507-0B22-46BA-88B4-A6980BC1665F}" type="presParOf" srcId="{1E8B05FC-F865-4B57-BDDE-5AD107C70E3D}" destId="{DBCF04FE-844A-4185-9690-264031906741}" srcOrd="5" destOrd="0" presId="urn:microsoft.com/office/officeart/2005/8/layout/arrow2"/>
    <dgm:cxn modelId="{E1B86912-161F-4A4B-A97A-AAA92876E72C}" type="presParOf" srcId="{1E8B05FC-F865-4B57-BDDE-5AD107C70E3D}" destId="{BBA00D2D-15B7-41F1-8FA9-E4B91260EA94}" srcOrd="6" destOrd="0" presId="urn:microsoft.com/office/officeart/2005/8/layout/arrow2"/>
    <dgm:cxn modelId="{B3B9F3D6-1EFB-48F2-AF85-C7F34032CD32}" type="presParOf" srcId="{1E8B05FC-F865-4B57-BDDE-5AD107C70E3D}" destId="{B708BD42-C886-49AA-851E-5E206628B72B}" srcOrd="7" destOrd="0" presId="urn:microsoft.com/office/officeart/2005/8/layout/arrow2"/>
    <dgm:cxn modelId="{E4D08910-AAA1-46CB-A065-1531AA06D091}" type="presParOf" srcId="{1E8B05FC-F865-4B57-BDDE-5AD107C70E3D}" destId="{521DD5DC-0CC3-4AFD-981B-E2612DB6F344}" srcOrd="8" destOrd="0" presId="urn:microsoft.com/office/officeart/2005/8/layout/arrow2"/>
    <dgm:cxn modelId="{8892E1BC-3F26-4032-A7E6-BA535806B4EA}" type="presParOf" srcId="{1E8B05FC-F865-4B57-BDDE-5AD107C70E3D}" destId="{887B0A8A-BD68-4D29-B022-583B602EACAB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3C0A193-76F0-439D-8690-7D1EFDAA16C5}" type="doc">
      <dgm:prSet loTypeId="urn:microsoft.com/office/officeart/2009/3/layout/StepUpProcess" loCatId="process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1CB788D8-6668-4717-90B3-89A0CDF7F068}">
      <dgm:prSet phldrT="[文字]" custT="1"/>
      <dgm:spPr/>
      <dgm:t>
        <a:bodyPr/>
        <a:lstStyle/>
        <a:p>
          <a:r>
            <a:rPr lang="en-US" sz="4000" smtClean="0">
              <a:latin typeface="Times New Roman" panose="02020603050405020304" pitchFamily="18" charset="0"/>
              <a:cs typeface="Times New Roman" panose="02020603050405020304" pitchFamily="18" charset="0"/>
            </a:rPr>
            <a:t>positive self-image</a:t>
          </a:r>
          <a:endParaRPr lang="zh-TW" altLang="en-US" sz="4000" dirty="0">
            <a:latin typeface="Times New Roman" panose="02020603050405020304" pitchFamily="18" charset="0"/>
            <a:ea typeface="微軟正黑體" pitchFamily="34" charset="-120"/>
            <a:cs typeface="Times New Roman" panose="02020603050405020304" pitchFamily="18" charset="0"/>
          </a:endParaRPr>
        </a:p>
      </dgm:t>
    </dgm:pt>
    <dgm:pt modelId="{4AC904E2-5E90-49CA-85F9-F89226B0989D}" type="parTrans" cxnId="{4301C16B-7314-4B73-91A2-2EC4E2C4D02B}">
      <dgm:prSet/>
      <dgm:spPr/>
      <dgm:t>
        <a:bodyPr/>
        <a:lstStyle/>
        <a:p>
          <a:endParaRPr lang="zh-TW" altLang="en-US"/>
        </a:p>
      </dgm:t>
    </dgm:pt>
    <dgm:pt modelId="{A83D167D-F048-4CFE-8118-3CBF4288EB94}" type="sibTrans" cxnId="{4301C16B-7314-4B73-91A2-2EC4E2C4D02B}">
      <dgm:prSet/>
      <dgm:spPr/>
      <dgm:t>
        <a:bodyPr/>
        <a:lstStyle/>
        <a:p>
          <a:endParaRPr lang="zh-TW" altLang="en-US"/>
        </a:p>
      </dgm:t>
    </dgm:pt>
    <dgm:pt modelId="{FA28045B-6024-4B00-ADB9-3A9D30BF948C}">
      <dgm:prSet phldrT="[文字]" custT="1"/>
      <dgm:spPr/>
      <dgm:t>
        <a:bodyPr/>
        <a:lstStyle/>
        <a:p>
          <a:r>
            <a:rPr lang="en-US" altLang="en-US" sz="4000" dirty="0" smtClean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rPr>
            <a:t>positive self-esteem</a:t>
          </a:r>
          <a:endParaRPr lang="zh-TW" altLang="en-US" sz="4000" dirty="0">
            <a:latin typeface="Times New Roman" panose="02020603050405020304" pitchFamily="18" charset="0"/>
            <a:ea typeface="微軟正黑體" pitchFamily="34" charset="-120"/>
            <a:cs typeface="Times New Roman" panose="02020603050405020304" pitchFamily="18" charset="0"/>
          </a:endParaRPr>
        </a:p>
      </dgm:t>
    </dgm:pt>
    <dgm:pt modelId="{3DC47C25-F1BE-4D2B-B22D-A9AC1A7561D6}" type="parTrans" cxnId="{8DB53E0A-AF9F-43E0-AB40-39F8F0BCA192}">
      <dgm:prSet/>
      <dgm:spPr/>
      <dgm:t>
        <a:bodyPr/>
        <a:lstStyle/>
        <a:p>
          <a:endParaRPr lang="zh-TW" altLang="en-US"/>
        </a:p>
      </dgm:t>
    </dgm:pt>
    <dgm:pt modelId="{441BAAFD-53BA-467C-B84A-FCA088606465}" type="sibTrans" cxnId="{8DB53E0A-AF9F-43E0-AB40-39F8F0BCA192}">
      <dgm:prSet/>
      <dgm:spPr/>
      <dgm:t>
        <a:bodyPr/>
        <a:lstStyle/>
        <a:p>
          <a:endParaRPr lang="zh-TW" altLang="en-US"/>
        </a:p>
      </dgm:t>
    </dgm:pt>
    <dgm:pt modelId="{2263F117-2AD4-4D99-AE66-5ECBB73E27C1}">
      <dgm:prSet phldrT="[文字]" custT="1"/>
      <dgm:spPr/>
      <dgm:t>
        <a:bodyPr/>
        <a:lstStyle/>
        <a:p>
          <a:r>
            <a:rPr lang="en-US" altLang="en-US" sz="4000" dirty="0" smtClean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rPr>
            <a:t>proper attire, </a:t>
          </a:r>
        </a:p>
        <a:p>
          <a:r>
            <a:rPr lang="en-US" altLang="en-US" sz="4000" dirty="0" smtClean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rPr>
            <a:t>professional image</a:t>
          </a:r>
          <a:endParaRPr lang="zh-TW" altLang="en-US" sz="4000" dirty="0">
            <a:latin typeface="Times New Roman" panose="02020603050405020304" pitchFamily="18" charset="0"/>
            <a:ea typeface="微軟正黑體" pitchFamily="34" charset="-120"/>
            <a:cs typeface="Times New Roman" panose="02020603050405020304" pitchFamily="18" charset="0"/>
          </a:endParaRPr>
        </a:p>
      </dgm:t>
    </dgm:pt>
    <dgm:pt modelId="{0FE4038C-422E-4D81-AA97-EC95128407EC}" type="sibTrans" cxnId="{F6B4FC09-5004-4642-8C6C-92075599EC4B}">
      <dgm:prSet/>
      <dgm:spPr/>
      <dgm:t>
        <a:bodyPr/>
        <a:lstStyle/>
        <a:p>
          <a:endParaRPr lang="zh-TW" altLang="en-US"/>
        </a:p>
      </dgm:t>
    </dgm:pt>
    <dgm:pt modelId="{14CBFDFF-FB36-4511-A5AA-681B0418DC1C}" type="parTrans" cxnId="{F6B4FC09-5004-4642-8C6C-92075599EC4B}">
      <dgm:prSet/>
      <dgm:spPr/>
      <dgm:t>
        <a:bodyPr/>
        <a:lstStyle/>
        <a:p>
          <a:endParaRPr lang="zh-TW" altLang="en-US"/>
        </a:p>
      </dgm:t>
    </dgm:pt>
    <dgm:pt modelId="{A43196AD-9151-423B-9F2A-EDBC2F597BE4}" type="pres">
      <dgm:prSet presAssocID="{83C0A193-76F0-439D-8690-7D1EFDAA16C5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zh-HK" altLang="en-US"/>
        </a:p>
      </dgm:t>
    </dgm:pt>
    <dgm:pt modelId="{31FC2904-047F-4CD9-AC00-0A25DA125E36}" type="pres">
      <dgm:prSet presAssocID="{2263F117-2AD4-4D99-AE66-5ECBB73E27C1}" presName="composite" presStyleCnt="0"/>
      <dgm:spPr/>
      <dgm:t>
        <a:bodyPr/>
        <a:lstStyle/>
        <a:p>
          <a:endParaRPr lang="zh-HK" altLang="en-US"/>
        </a:p>
      </dgm:t>
    </dgm:pt>
    <dgm:pt modelId="{73D7BCB9-F5DF-41B9-8F55-638C0C500EE2}" type="pres">
      <dgm:prSet presAssocID="{2263F117-2AD4-4D99-AE66-5ECBB73E27C1}" presName="LShape" presStyleLbl="alignNode1" presStyleIdx="0" presStyleCnt="5"/>
      <dgm:spPr/>
      <dgm:t>
        <a:bodyPr/>
        <a:lstStyle/>
        <a:p>
          <a:endParaRPr lang="zh-HK" altLang="en-US"/>
        </a:p>
      </dgm:t>
    </dgm:pt>
    <dgm:pt modelId="{5E43AC7D-0EA2-4EB3-925F-84F77C359DE4}" type="pres">
      <dgm:prSet presAssocID="{2263F117-2AD4-4D99-AE66-5ECBB73E27C1}" presName="ParentText" presStyleLbl="revTx" presStyleIdx="0" presStyleCnt="3" custScaleX="124818" custScaleY="106711" custLinFactNeighborX="1228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5A5B05B5-65EE-421F-BCB2-D2E457542328}" type="pres">
      <dgm:prSet presAssocID="{2263F117-2AD4-4D99-AE66-5ECBB73E27C1}" presName="Triangle" presStyleLbl="alignNode1" presStyleIdx="1" presStyleCnt="5"/>
      <dgm:spPr/>
      <dgm:t>
        <a:bodyPr/>
        <a:lstStyle/>
        <a:p>
          <a:endParaRPr lang="zh-HK" altLang="en-US"/>
        </a:p>
      </dgm:t>
    </dgm:pt>
    <dgm:pt modelId="{85018480-F19C-4494-8E70-0D4AB442059F}" type="pres">
      <dgm:prSet presAssocID="{0FE4038C-422E-4D81-AA97-EC95128407EC}" presName="sibTrans" presStyleCnt="0"/>
      <dgm:spPr/>
      <dgm:t>
        <a:bodyPr/>
        <a:lstStyle/>
        <a:p>
          <a:endParaRPr lang="zh-HK" altLang="en-US"/>
        </a:p>
      </dgm:t>
    </dgm:pt>
    <dgm:pt modelId="{996069EB-8A38-44E9-8063-7D2D29F6689D}" type="pres">
      <dgm:prSet presAssocID="{0FE4038C-422E-4D81-AA97-EC95128407EC}" presName="space" presStyleCnt="0"/>
      <dgm:spPr/>
      <dgm:t>
        <a:bodyPr/>
        <a:lstStyle/>
        <a:p>
          <a:endParaRPr lang="zh-HK" altLang="en-US"/>
        </a:p>
      </dgm:t>
    </dgm:pt>
    <dgm:pt modelId="{F6E21F56-CAA5-4744-AAA8-9725FEED9C98}" type="pres">
      <dgm:prSet presAssocID="{1CB788D8-6668-4717-90B3-89A0CDF7F068}" presName="composite" presStyleCnt="0"/>
      <dgm:spPr/>
      <dgm:t>
        <a:bodyPr/>
        <a:lstStyle/>
        <a:p>
          <a:endParaRPr lang="zh-HK" altLang="en-US"/>
        </a:p>
      </dgm:t>
    </dgm:pt>
    <dgm:pt modelId="{99F96F31-A58A-4102-9017-E04F76D667D1}" type="pres">
      <dgm:prSet presAssocID="{1CB788D8-6668-4717-90B3-89A0CDF7F068}" presName="LShape" presStyleLbl="alignNode1" presStyleIdx="2" presStyleCnt="5"/>
      <dgm:spPr/>
      <dgm:t>
        <a:bodyPr/>
        <a:lstStyle/>
        <a:p>
          <a:endParaRPr lang="zh-HK" altLang="en-US"/>
        </a:p>
      </dgm:t>
    </dgm:pt>
    <dgm:pt modelId="{EFEA8CA0-7A31-4E57-8515-CF6C414EB915}" type="pres">
      <dgm:prSet presAssocID="{1CB788D8-6668-4717-90B3-89A0CDF7F068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015DB4ED-4658-4334-9291-DF38F5AEF3BF}" type="pres">
      <dgm:prSet presAssocID="{1CB788D8-6668-4717-90B3-89A0CDF7F068}" presName="Triangle" presStyleLbl="alignNode1" presStyleIdx="3" presStyleCnt="5"/>
      <dgm:spPr/>
      <dgm:t>
        <a:bodyPr/>
        <a:lstStyle/>
        <a:p>
          <a:endParaRPr lang="zh-HK" altLang="en-US"/>
        </a:p>
      </dgm:t>
    </dgm:pt>
    <dgm:pt modelId="{A785282B-8AB3-4E95-BD5B-0F83BF940C3C}" type="pres">
      <dgm:prSet presAssocID="{A83D167D-F048-4CFE-8118-3CBF4288EB94}" presName="sibTrans" presStyleCnt="0"/>
      <dgm:spPr/>
      <dgm:t>
        <a:bodyPr/>
        <a:lstStyle/>
        <a:p>
          <a:endParaRPr lang="zh-HK" altLang="en-US"/>
        </a:p>
      </dgm:t>
    </dgm:pt>
    <dgm:pt modelId="{51A13216-B265-41EC-AFBB-209AC763A9DE}" type="pres">
      <dgm:prSet presAssocID="{A83D167D-F048-4CFE-8118-3CBF4288EB94}" presName="space" presStyleCnt="0"/>
      <dgm:spPr/>
      <dgm:t>
        <a:bodyPr/>
        <a:lstStyle/>
        <a:p>
          <a:endParaRPr lang="zh-HK" altLang="en-US"/>
        </a:p>
      </dgm:t>
    </dgm:pt>
    <dgm:pt modelId="{9791072B-1727-4B5F-B217-D9A3D5904C92}" type="pres">
      <dgm:prSet presAssocID="{FA28045B-6024-4B00-ADB9-3A9D30BF948C}" presName="composite" presStyleCnt="0"/>
      <dgm:spPr/>
      <dgm:t>
        <a:bodyPr/>
        <a:lstStyle/>
        <a:p>
          <a:endParaRPr lang="zh-HK" altLang="en-US"/>
        </a:p>
      </dgm:t>
    </dgm:pt>
    <dgm:pt modelId="{E33DC0CD-2532-4465-9C4E-3237EE5C5F4F}" type="pres">
      <dgm:prSet presAssocID="{FA28045B-6024-4B00-ADB9-3A9D30BF948C}" presName="LShape" presStyleLbl="alignNode1" presStyleIdx="4" presStyleCnt="5"/>
      <dgm:spPr/>
      <dgm:t>
        <a:bodyPr/>
        <a:lstStyle/>
        <a:p>
          <a:endParaRPr lang="zh-HK" altLang="en-US"/>
        </a:p>
      </dgm:t>
    </dgm:pt>
    <dgm:pt modelId="{8663BFDC-4116-4A86-9231-BF3154E099FE}" type="pres">
      <dgm:prSet presAssocID="{FA28045B-6024-4B00-ADB9-3A9D30BF948C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</dgm:ptLst>
  <dgm:cxnLst>
    <dgm:cxn modelId="{B78F465A-62F9-4E73-99B9-45DCE9101157}" type="presOf" srcId="{83C0A193-76F0-439D-8690-7D1EFDAA16C5}" destId="{A43196AD-9151-423B-9F2A-EDBC2F597BE4}" srcOrd="0" destOrd="0" presId="urn:microsoft.com/office/officeart/2009/3/layout/StepUpProcess"/>
    <dgm:cxn modelId="{4301C16B-7314-4B73-91A2-2EC4E2C4D02B}" srcId="{83C0A193-76F0-439D-8690-7D1EFDAA16C5}" destId="{1CB788D8-6668-4717-90B3-89A0CDF7F068}" srcOrd="1" destOrd="0" parTransId="{4AC904E2-5E90-49CA-85F9-F89226B0989D}" sibTransId="{A83D167D-F048-4CFE-8118-3CBF4288EB94}"/>
    <dgm:cxn modelId="{7A085D70-B326-4D0A-B8C4-888CB8E9BE7C}" type="presOf" srcId="{2263F117-2AD4-4D99-AE66-5ECBB73E27C1}" destId="{5E43AC7D-0EA2-4EB3-925F-84F77C359DE4}" srcOrd="0" destOrd="0" presId="urn:microsoft.com/office/officeart/2009/3/layout/StepUpProcess"/>
    <dgm:cxn modelId="{F6B4FC09-5004-4642-8C6C-92075599EC4B}" srcId="{83C0A193-76F0-439D-8690-7D1EFDAA16C5}" destId="{2263F117-2AD4-4D99-AE66-5ECBB73E27C1}" srcOrd="0" destOrd="0" parTransId="{14CBFDFF-FB36-4511-A5AA-681B0418DC1C}" sibTransId="{0FE4038C-422E-4D81-AA97-EC95128407EC}"/>
    <dgm:cxn modelId="{6DED0328-52F0-4B89-9ABF-5709F95C1659}" type="presOf" srcId="{1CB788D8-6668-4717-90B3-89A0CDF7F068}" destId="{EFEA8CA0-7A31-4E57-8515-CF6C414EB915}" srcOrd="0" destOrd="0" presId="urn:microsoft.com/office/officeart/2009/3/layout/StepUpProcess"/>
    <dgm:cxn modelId="{C0C2481D-E5E0-4ABC-8912-667341A7A211}" type="presOf" srcId="{FA28045B-6024-4B00-ADB9-3A9D30BF948C}" destId="{8663BFDC-4116-4A86-9231-BF3154E099FE}" srcOrd="0" destOrd="0" presId="urn:microsoft.com/office/officeart/2009/3/layout/StepUpProcess"/>
    <dgm:cxn modelId="{8DB53E0A-AF9F-43E0-AB40-39F8F0BCA192}" srcId="{83C0A193-76F0-439D-8690-7D1EFDAA16C5}" destId="{FA28045B-6024-4B00-ADB9-3A9D30BF948C}" srcOrd="2" destOrd="0" parTransId="{3DC47C25-F1BE-4D2B-B22D-A9AC1A7561D6}" sibTransId="{441BAAFD-53BA-467C-B84A-FCA088606465}"/>
    <dgm:cxn modelId="{C062C3FB-B147-424F-812E-AFEFD9E049CC}" type="presParOf" srcId="{A43196AD-9151-423B-9F2A-EDBC2F597BE4}" destId="{31FC2904-047F-4CD9-AC00-0A25DA125E36}" srcOrd="0" destOrd="0" presId="urn:microsoft.com/office/officeart/2009/3/layout/StepUpProcess"/>
    <dgm:cxn modelId="{B3DF04F8-510A-4831-ADB5-9D36365EABC7}" type="presParOf" srcId="{31FC2904-047F-4CD9-AC00-0A25DA125E36}" destId="{73D7BCB9-F5DF-41B9-8F55-638C0C500EE2}" srcOrd="0" destOrd="0" presId="urn:microsoft.com/office/officeart/2009/3/layout/StepUpProcess"/>
    <dgm:cxn modelId="{B060A0E8-AB80-438D-AA52-A6DA8BD0F491}" type="presParOf" srcId="{31FC2904-047F-4CD9-AC00-0A25DA125E36}" destId="{5E43AC7D-0EA2-4EB3-925F-84F77C359DE4}" srcOrd="1" destOrd="0" presId="urn:microsoft.com/office/officeart/2009/3/layout/StepUpProcess"/>
    <dgm:cxn modelId="{7072AEF6-1C86-4B17-8C12-0EC6D9EA888F}" type="presParOf" srcId="{31FC2904-047F-4CD9-AC00-0A25DA125E36}" destId="{5A5B05B5-65EE-421F-BCB2-D2E457542328}" srcOrd="2" destOrd="0" presId="urn:microsoft.com/office/officeart/2009/3/layout/StepUpProcess"/>
    <dgm:cxn modelId="{2094402B-899D-4F63-A36D-F5CEF555F39A}" type="presParOf" srcId="{A43196AD-9151-423B-9F2A-EDBC2F597BE4}" destId="{85018480-F19C-4494-8E70-0D4AB442059F}" srcOrd="1" destOrd="0" presId="urn:microsoft.com/office/officeart/2009/3/layout/StepUpProcess"/>
    <dgm:cxn modelId="{FDA44CD2-1DBD-4BB0-89BD-54A0F39245D8}" type="presParOf" srcId="{85018480-F19C-4494-8E70-0D4AB442059F}" destId="{996069EB-8A38-44E9-8063-7D2D29F6689D}" srcOrd="0" destOrd="0" presId="urn:microsoft.com/office/officeart/2009/3/layout/StepUpProcess"/>
    <dgm:cxn modelId="{29359996-2F17-477A-B5BE-F91AE4FF8736}" type="presParOf" srcId="{A43196AD-9151-423B-9F2A-EDBC2F597BE4}" destId="{F6E21F56-CAA5-4744-AAA8-9725FEED9C98}" srcOrd="2" destOrd="0" presId="urn:microsoft.com/office/officeart/2009/3/layout/StepUpProcess"/>
    <dgm:cxn modelId="{C542AA12-8F52-44EC-A4A5-163342FD73C4}" type="presParOf" srcId="{F6E21F56-CAA5-4744-AAA8-9725FEED9C98}" destId="{99F96F31-A58A-4102-9017-E04F76D667D1}" srcOrd="0" destOrd="0" presId="urn:microsoft.com/office/officeart/2009/3/layout/StepUpProcess"/>
    <dgm:cxn modelId="{312508AA-A7C7-48A0-930F-0A049F9E6DF0}" type="presParOf" srcId="{F6E21F56-CAA5-4744-AAA8-9725FEED9C98}" destId="{EFEA8CA0-7A31-4E57-8515-CF6C414EB915}" srcOrd="1" destOrd="0" presId="urn:microsoft.com/office/officeart/2009/3/layout/StepUpProcess"/>
    <dgm:cxn modelId="{21AF9046-7B10-47FA-8112-FD1B40238B4A}" type="presParOf" srcId="{F6E21F56-CAA5-4744-AAA8-9725FEED9C98}" destId="{015DB4ED-4658-4334-9291-DF38F5AEF3BF}" srcOrd="2" destOrd="0" presId="urn:microsoft.com/office/officeart/2009/3/layout/StepUpProcess"/>
    <dgm:cxn modelId="{2B23147E-FF32-43CB-9408-881C1CF4648F}" type="presParOf" srcId="{A43196AD-9151-423B-9F2A-EDBC2F597BE4}" destId="{A785282B-8AB3-4E95-BD5B-0F83BF940C3C}" srcOrd="3" destOrd="0" presId="urn:microsoft.com/office/officeart/2009/3/layout/StepUpProcess"/>
    <dgm:cxn modelId="{CE411593-5ABE-477A-B842-6A5228A41488}" type="presParOf" srcId="{A785282B-8AB3-4E95-BD5B-0F83BF940C3C}" destId="{51A13216-B265-41EC-AFBB-209AC763A9DE}" srcOrd="0" destOrd="0" presId="urn:microsoft.com/office/officeart/2009/3/layout/StepUpProcess"/>
    <dgm:cxn modelId="{0A40E920-811B-4611-8097-2DA218E8B816}" type="presParOf" srcId="{A43196AD-9151-423B-9F2A-EDBC2F597BE4}" destId="{9791072B-1727-4B5F-B217-D9A3D5904C92}" srcOrd="4" destOrd="0" presId="urn:microsoft.com/office/officeart/2009/3/layout/StepUpProcess"/>
    <dgm:cxn modelId="{1D40B98A-D12F-41B9-83F9-F72F7EAD9659}" type="presParOf" srcId="{9791072B-1727-4B5F-B217-D9A3D5904C92}" destId="{E33DC0CD-2532-4465-9C4E-3237EE5C5F4F}" srcOrd="0" destOrd="0" presId="urn:microsoft.com/office/officeart/2009/3/layout/StepUpProcess"/>
    <dgm:cxn modelId="{924A6FE8-9747-420C-A670-108F2C925FC2}" type="presParOf" srcId="{9791072B-1727-4B5F-B217-D9A3D5904C92}" destId="{8663BFDC-4116-4A86-9231-BF3154E099FE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3C0A193-76F0-439D-8690-7D1EFDAA16C5}" type="doc">
      <dgm:prSet loTypeId="urn:microsoft.com/office/officeart/2005/8/layout/funnel1" loCatId="process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zh-TW" altLang="en-US"/>
        </a:p>
      </dgm:t>
    </dgm:pt>
    <dgm:pt modelId="{1CB788D8-6668-4717-90B3-89A0CDF7F068}">
      <dgm:prSet phldrT="[文字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zh-TW" sz="4000" dirty="0" smtClean="0">
              <a:latin typeface="Times New Roman" panose="02020603050405020304" pitchFamily="18" charset="0"/>
              <a:cs typeface="Times New Roman" panose="02020603050405020304" pitchFamily="18" charset="0"/>
              <a:sym typeface="Salesforce Sans"/>
            </a:rPr>
            <a:t>Smiling face</a:t>
          </a:r>
          <a:endParaRPr lang="zh-TW" altLang="en-US" sz="4000" dirty="0">
            <a:latin typeface="Times New Roman" panose="02020603050405020304" pitchFamily="18" charset="0"/>
            <a:ea typeface="微軟正黑體" pitchFamily="34" charset="-120"/>
            <a:cs typeface="Times New Roman" panose="02020603050405020304" pitchFamily="18" charset="0"/>
          </a:endParaRPr>
        </a:p>
      </dgm:t>
    </dgm:pt>
    <dgm:pt modelId="{4AC904E2-5E90-49CA-85F9-F89226B0989D}" type="parTrans" cxnId="{4301C16B-7314-4B73-91A2-2EC4E2C4D02B}">
      <dgm:prSet/>
      <dgm:spPr/>
      <dgm:t>
        <a:bodyPr/>
        <a:lstStyle/>
        <a:p>
          <a:endParaRPr lang="zh-TW" altLang="en-US"/>
        </a:p>
      </dgm:t>
    </dgm:pt>
    <dgm:pt modelId="{A83D167D-F048-4CFE-8118-3CBF4288EB94}" type="sibTrans" cxnId="{4301C16B-7314-4B73-91A2-2EC4E2C4D02B}">
      <dgm:prSet/>
      <dgm:spPr/>
      <dgm:t>
        <a:bodyPr/>
        <a:lstStyle/>
        <a:p>
          <a:endParaRPr lang="zh-TW" altLang="en-US"/>
        </a:p>
      </dgm:t>
    </dgm:pt>
    <dgm:pt modelId="{2263F117-2AD4-4D99-AE66-5ECBB73E27C1}">
      <dgm:prSet phldrT="[文字]" custT="1"/>
      <dgm:spPr/>
      <dgm:t>
        <a:bodyPr/>
        <a:lstStyle/>
        <a:p>
          <a:r>
            <a:rPr lang="en-US" altLang="en-US" sz="4000" dirty="0" smtClean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rPr>
            <a:t>Take initiatives</a:t>
          </a:r>
        </a:p>
      </dgm:t>
    </dgm:pt>
    <dgm:pt modelId="{0FE4038C-422E-4D81-AA97-EC95128407EC}" type="sibTrans" cxnId="{F6B4FC09-5004-4642-8C6C-92075599EC4B}">
      <dgm:prSet/>
      <dgm:spPr/>
      <dgm:t>
        <a:bodyPr/>
        <a:lstStyle/>
        <a:p>
          <a:endParaRPr lang="zh-TW" altLang="en-US"/>
        </a:p>
      </dgm:t>
    </dgm:pt>
    <dgm:pt modelId="{14CBFDFF-FB36-4511-A5AA-681B0418DC1C}" type="parTrans" cxnId="{F6B4FC09-5004-4642-8C6C-92075599EC4B}">
      <dgm:prSet/>
      <dgm:spPr/>
      <dgm:t>
        <a:bodyPr/>
        <a:lstStyle/>
        <a:p>
          <a:endParaRPr lang="zh-TW" altLang="en-US"/>
        </a:p>
      </dgm:t>
    </dgm:pt>
    <dgm:pt modelId="{CD83E7D8-9DFC-411A-A1D9-19263F5E8112}">
      <dgm:prSet phldrT="[文字]" custT="1"/>
      <dgm:spPr/>
      <dgm:t>
        <a:bodyPr/>
        <a:lstStyle/>
        <a:p>
          <a:pPr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4000" smtClean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rPr>
            <a:t>Hand-shake</a:t>
          </a:r>
          <a:endParaRPr lang="zh-TW" altLang="en-US" sz="4000" dirty="0">
            <a:latin typeface="Times New Roman" panose="02020603050405020304" pitchFamily="18" charset="0"/>
            <a:ea typeface="微軟正黑體" pitchFamily="34" charset="-120"/>
            <a:cs typeface="Times New Roman" panose="02020603050405020304" pitchFamily="18" charset="0"/>
          </a:endParaRPr>
        </a:p>
      </dgm:t>
    </dgm:pt>
    <dgm:pt modelId="{96928076-C09A-4545-ACCF-976C3ACB52B5}" type="parTrans" cxnId="{7B6110D0-6D3E-478C-8503-9FD91A4D969B}">
      <dgm:prSet/>
      <dgm:spPr/>
      <dgm:t>
        <a:bodyPr/>
        <a:lstStyle/>
        <a:p>
          <a:endParaRPr lang="zh-HK" altLang="en-US"/>
        </a:p>
      </dgm:t>
    </dgm:pt>
    <dgm:pt modelId="{9A43ED35-8A53-4D8D-858A-90CBA7ABDDB5}" type="sibTrans" cxnId="{7B6110D0-6D3E-478C-8503-9FD91A4D969B}">
      <dgm:prSet/>
      <dgm:spPr/>
      <dgm:t>
        <a:bodyPr/>
        <a:lstStyle/>
        <a:p>
          <a:endParaRPr lang="zh-HK" altLang="en-US"/>
        </a:p>
      </dgm:t>
    </dgm:pt>
    <dgm:pt modelId="{474CC26C-4789-4EE5-8636-C548C542F49B}">
      <dgm:prSet phldrT="[文字]" custT="1"/>
      <dgm:spPr/>
      <dgm:t>
        <a:bodyPr/>
        <a:lstStyle/>
        <a:p>
          <a:pPr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5400" dirty="0" smtClean="0">
              <a:solidFill>
                <a:schemeClr val="tx2"/>
              </a:solidFill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rPr>
            <a:t>Good First Impression</a:t>
          </a:r>
          <a:endParaRPr lang="zh-TW" altLang="en-US" sz="5400" dirty="0">
            <a:solidFill>
              <a:schemeClr val="tx2"/>
            </a:solidFill>
            <a:latin typeface="Times New Roman" panose="02020603050405020304" pitchFamily="18" charset="0"/>
            <a:ea typeface="微軟正黑體" pitchFamily="34" charset="-120"/>
            <a:cs typeface="Times New Roman" panose="02020603050405020304" pitchFamily="18" charset="0"/>
          </a:endParaRPr>
        </a:p>
      </dgm:t>
    </dgm:pt>
    <dgm:pt modelId="{9659868D-87F2-4BC2-AFC8-F5C8BD67616D}" type="sibTrans" cxnId="{CC30DBEB-CC28-4DD4-AF8A-F8331EEFDFED}">
      <dgm:prSet/>
      <dgm:spPr/>
      <dgm:t>
        <a:bodyPr/>
        <a:lstStyle/>
        <a:p>
          <a:endParaRPr lang="zh-HK" altLang="en-US"/>
        </a:p>
      </dgm:t>
    </dgm:pt>
    <dgm:pt modelId="{72EA0FBA-3C40-45D3-A6B2-7039F6D58A7A}" type="parTrans" cxnId="{CC30DBEB-CC28-4DD4-AF8A-F8331EEFDFED}">
      <dgm:prSet/>
      <dgm:spPr/>
      <dgm:t>
        <a:bodyPr/>
        <a:lstStyle/>
        <a:p>
          <a:endParaRPr lang="zh-HK" altLang="en-US"/>
        </a:p>
      </dgm:t>
    </dgm:pt>
    <dgm:pt modelId="{529FD81E-B8D2-47A1-9DB3-1888D8033C33}" type="pres">
      <dgm:prSet presAssocID="{83C0A193-76F0-439D-8690-7D1EFDAA16C5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zh-HK" altLang="en-US"/>
        </a:p>
      </dgm:t>
    </dgm:pt>
    <dgm:pt modelId="{2EE9C039-C4B1-4667-B986-117CFFB25C0A}" type="pres">
      <dgm:prSet presAssocID="{83C0A193-76F0-439D-8690-7D1EFDAA16C5}" presName="ellipse" presStyleLbl="trBgShp" presStyleIdx="0" presStyleCnt="1" custLinFactNeighborX="-13085" custLinFactNeighborY="84950"/>
      <dgm:spPr/>
      <dgm:t>
        <a:bodyPr/>
        <a:lstStyle/>
        <a:p>
          <a:endParaRPr lang="zh-HK" altLang="en-US"/>
        </a:p>
      </dgm:t>
    </dgm:pt>
    <dgm:pt modelId="{88365EE5-AE2D-434A-AFA1-05925B8F4776}" type="pres">
      <dgm:prSet presAssocID="{83C0A193-76F0-439D-8690-7D1EFDAA16C5}" presName="arrow1" presStyleLbl="fgShp" presStyleIdx="0" presStyleCnt="1" custLinFactNeighborX="-1365" custLinFactNeighborY="73942"/>
      <dgm:spPr/>
      <dgm:t>
        <a:bodyPr/>
        <a:lstStyle/>
        <a:p>
          <a:endParaRPr lang="zh-HK" altLang="en-US"/>
        </a:p>
      </dgm:t>
    </dgm:pt>
    <dgm:pt modelId="{75DADA90-737D-441A-B9B4-7965099FCC32}" type="pres">
      <dgm:prSet presAssocID="{83C0A193-76F0-439D-8690-7D1EFDAA16C5}" presName="rectangle" presStyleLbl="revTx" presStyleIdx="0" presStyleCnt="1" custScaleX="170044" custScaleY="84657" custLinFactNeighborX="1730" custLinFactNeighborY="2797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968F78B9-F24D-4F46-A7B9-28223999558F}" type="pres">
      <dgm:prSet presAssocID="{1CB788D8-6668-4717-90B3-89A0CDF7F068}" presName="item1" presStyleLbl="node1" presStyleIdx="0" presStyleCnt="3" custScaleX="168762" custScaleY="89243" custLinFactNeighborX="-24256" custLinFactNeighborY="-44626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DD05AF11-BF16-430E-B8E4-21C259ECFA02}" type="pres">
      <dgm:prSet presAssocID="{CD83E7D8-9DFC-411A-A1D9-19263F5E8112}" presName="item2" presStyleLbl="node1" presStyleIdx="1" presStyleCnt="3" custScaleX="166900" custScaleY="88299" custLinFactX="-2249" custLinFactNeighborX="-100000" custLinFactNeighborY="-3858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52556430-A4A6-4E96-B3D3-A880422BFCAB}" type="pres">
      <dgm:prSet presAssocID="{474CC26C-4789-4EE5-8636-C548C542F49B}" presName="item3" presStyleLbl="node1" presStyleIdx="2" presStyleCnt="3" custScaleX="197821" custScaleY="91017" custLinFactNeighborX="9646" custLinFactNeighborY="-39527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5FFC5BAE-D3FC-4235-B830-086EB46D1905}" type="pres">
      <dgm:prSet presAssocID="{83C0A193-76F0-439D-8690-7D1EFDAA16C5}" presName="funnel" presStyleLbl="trAlignAcc1" presStyleIdx="0" presStyleCnt="1" custScaleX="165254" custScaleY="125331" custLinFactNeighborX="-2274" custLinFactNeighborY="-7493"/>
      <dgm:spPr/>
      <dgm:t>
        <a:bodyPr/>
        <a:lstStyle/>
        <a:p>
          <a:endParaRPr lang="zh-HK" altLang="en-US"/>
        </a:p>
      </dgm:t>
    </dgm:pt>
  </dgm:ptLst>
  <dgm:cxnLst>
    <dgm:cxn modelId="{B7943A28-C9E9-4DB2-9D41-650A66413BEF}" type="presOf" srcId="{1CB788D8-6668-4717-90B3-89A0CDF7F068}" destId="{DD05AF11-BF16-430E-B8E4-21C259ECFA02}" srcOrd="0" destOrd="0" presId="urn:microsoft.com/office/officeart/2005/8/layout/funnel1"/>
    <dgm:cxn modelId="{CC30DBEB-CC28-4DD4-AF8A-F8331EEFDFED}" srcId="{83C0A193-76F0-439D-8690-7D1EFDAA16C5}" destId="{474CC26C-4789-4EE5-8636-C548C542F49B}" srcOrd="3" destOrd="0" parTransId="{72EA0FBA-3C40-45D3-A6B2-7039F6D58A7A}" sibTransId="{9659868D-87F2-4BC2-AFC8-F5C8BD67616D}"/>
    <dgm:cxn modelId="{44B2CEDC-76ED-45B0-9D23-01FDEBF876BE}" type="presOf" srcId="{2263F117-2AD4-4D99-AE66-5ECBB73E27C1}" destId="{52556430-A4A6-4E96-B3D3-A880422BFCAB}" srcOrd="0" destOrd="0" presId="urn:microsoft.com/office/officeart/2005/8/layout/funnel1"/>
    <dgm:cxn modelId="{2829E9A6-025A-4326-AE34-E7944EBFB584}" type="presOf" srcId="{CD83E7D8-9DFC-411A-A1D9-19263F5E8112}" destId="{968F78B9-F24D-4F46-A7B9-28223999558F}" srcOrd="0" destOrd="0" presId="urn:microsoft.com/office/officeart/2005/8/layout/funnel1"/>
    <dgm:cxn modelId="{4301C16B-7314-4B73-91A2-2EC4E2C4D02B}" srcId="{83C0A193-76F0-439D-8690-7D1EFDAA16C5}" destId="{1CB788D8-6668-4717-90B3-89A0CDF7F068}" srcOrd="1" destOrd="0" parTransId="{4AC904E2-5E90-49CA-85F9-F89226B0989D}" sibTransId="{A83D167D-F048-4CFE-8118-3CBF4288EB94}"/>
    <dgm:cxn modelId="{25C238F6-BF06-4F7B-BD1C-ED9F58296503}" type="presOf" srcId="{83C0A193-76F0-439D-8690-7D1EFDAA16C5}" destId="{529FD81E-B8D2-47A1-9DB3-1888D8033C33}" srcOrd="0" destOrd="0" presId="urn:microsoft.com/office/officeart/2005/8/layout/funnel1"/>
    <dgm:cxn modelId="{3665BF07-C907-47F2-9B81-B95572246AFE}" type="presOf" srcId="{474CC26C-4789-4EE5-8636-C548C542F49B}" destId="{75DADA90-737D-441A-B9B4-7965099FCC32}" srcOrd="0" destOrd="0" presId="urn:microsoft.com/office/officeart/2005/8/layout/funnel1"/>
    <dgm:cxn modelId="{F6B4FC09-5004-4642-8C6C-92075599EC4B}" srcId="{83C0A193-76F0-439D-8690-7D1EFDAA16C5}" destId="{2263F117-2AD4-4D99-AE66-5ECBB73E27C1}" srcOrd="0" destOrd="0" parTransId="{14CBFDFF-FB36-4511-A5AA-681B0418DC1C}" sibTransId="{0FE4038C-422E-4D81-AA97-EC95128407EC}"/>
    <dgm:cxn modelId="{7B6110D0-6D3E-478C-8503-9FD91A4D969B}" srcId="{83C0A193-76F0-439D-8690-7D1EFDAA16C5}" destId="{CD83E7D8-9DFC-411A-A1D9-19263F5E8112}" srcOrd="2" destOrd="0" parTransId="{96928076-C09A-4545-ACCF-976C3ACB52B5}" sibTransId="{9A43ED35-8A53-4D8D-858A-90CBA7ABDDB5}"/>
    <dgm:cxn modelId="{0380C515-2332-446C-8A21-AB38ECA36F8C}" type="presParOf" srcId="{529FD81E-B8D2-47A1-9DB3-1888D8033C33}" destId="{2EE9C039-C4B1-4667-B986-117CFFB25C0A}" srcOrd="0" destOrd="0" presId="urn:microsoft.com/office/officeart/2005/8/layout/funnel1"/>
    <dgm:cxn modelId="{9B45A56D-8E92-41A9-9B0B-229AAE0FD811}" type="presParOf" srcId="{529FD81E-B8D2-47A1-9DB3-1888D8033C33}" destId="{88365EE5-AE2D-434A-AFA1-05925B8F4776}" srcOrd="1" destOrd="0" presId="urn:microsoft.com/office/officeart/2005/8/layout/funnel1"/>
    <dgm:cxn modelId="{DBC23E98-15B2-4045-B67B-2BA20C75756E}" type="presParOf" srcId="{529FD81E-B8D2-47A1-9DB3-1888D8033C33}" destId="{75DADA90-737D-441A-B9B4-7965099FCC32}" srcOrd="2" destOrd="0" presId="urn:microsoft.com/office/officeart/2005/8/layout/funnel1"/>
    <dgm:cxn modelId="{6CA32F31-A918-4E93-A066-B45652DBE6E3}" type="presParOf" srcId="{529FD81E-B8D2-47A1-9DB3-1888D8033C33}" destId="{968F78B9-F24D-4F46-A7B9-28223999558F}" srcOrd="3" destOrd="0" presId="urn:microsoft.com/office/officeart/2005/8/layout/funnel1"/>
    <dgm:cxn modelId="{3C0ED210-FFD9-4A91-A7FE-0E5F409D2471}" type="presParOf" srcId="{529FD81E-B8D2-47A1-9DB3-1888D8033C33}" destId="{DD05AF11-BF16-430E-B8E4-21C259ECFA02}" srcOrd="4" destOrd="0" presId="urn:microsoft.com/office/officeart/2005/8/layout/funnel1"/>
    <dgm:cxn modelId="{8E337ED9-6B6F-4C0B-94F0-5E5D67D66440}" type="presParOf" srcId="{529FD81E-B8D2-47A1-9DB3-1888D8033C33}" destId="{52556430-A4A6-4E96-B3D3-A880422BFCAB}" srcOrd="5" destOrd="0" presId="urn:microsoft.com/office/officeart/2005/8/layout/funnel1"/>
    <dgm:cxn modelId="{7B503930-8C5C-412A-973C-B674581BDAA0}" type="presParOf" srcId="{529FD81E-B8D2-47A1-9DB3-1888D8033C33}" destId="{5FFC5BAE-D3FC-4235-B830-086EB46D1905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3C0A193-76F0-439D-8690-7D1EFDAA16C5}" type="doc">
      <dgm:prSet loTypeId="urn:microsoft.com/office/officeart/2005/8/layout/vProcess5" loCatId="process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zh-TW" altLang="en-US"/>
        </a:p>
      </dgm:t>
    </dgm:pt>
    <dgm:pt modelId="{1CB788D8-6668-4717-90B3-89A0CDF7F068}">
      <dgm:prSet phldrT="[文字]" custT="1"/>
      <dgm:spPr/>
      <dgm:t>
        <a:bodyPr/>
        <a:lstStyle/>
        <a:p>
          <a:r>
            <a:rPr lang="en-US" sz="44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2) Where am I going?</a:t>
          </a:r>
          <a:endParaRPr lang="zh-TW" altLang="en-US" sz="4400" dirty="0">
            <a:solidFill>
              <a:schemeClr val="tx2"/>
            </a:solidFill>
            <a:latin typeface="Times New Roman" panose="02020603050405020304" pitchFamily="18" charset="0"/>
            <a:ea typeface="微軟正黑體" pitchFamily="34" charset="-120"/>
            <a:cs typeface="Times New Roman" panose="02020603050405020304" pitchFamily="18" charset="0"/>
          </a:endParaRPr>
        </a:p>
      </dgm:t>
    </dgm:pt>
    <dgm:pt modelId="{4AC904E2-5E90-49CA-85F9-F89226B0989D}" type="parTrans" cxnId="{4301C16B-7314-4B73-91A2-2EC4E2C4D02B}">
      <dgm:prSet/>
      <dgm:spPr/>
      <dgm:t>
        <a:bodyPr/>
        <a:lstStyle/>
        <a:p>
          <a:endParaRPr lang="zh-TW" alt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83D167D-F048-4CFE-8118-3CBF4288EB94}" type="sibTrans" cxnId="{4301C16B-7314-4B73-91A2-2EC4E2C4D02B}">
      <dgm:prSet/>
      <dgm:spPr/>
      <dgm:t>
        <a:bodyPr/>
        <a:lstStyle/>
        <a:p>
          <a:endParaRPr lang="zh-TW" alt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A28045B-6024-4B00-ADB9-3A9D30BF948C}">
      <dgm:prSet phldrT="[文字]" custT="1"/>
      <dgm:spPr/>
      <dgm:t>
        <a:bodyPr/>
        <a:lstStyle/>
        <a:p>
          <a:r>
            <a:rPr lang="en-US" sz="44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3) How do I get there?</a:t>
          </a:r>
          <a:endParaRPr lang="zh-TW" altLang="en-US" sz="4400" dirty="0">
            <a:solidFill>
              <a:schemeClr val="tx2"/>
            </a:solidFill>
            <a:latin typeface="Times New Roman" panose="02020603050405020304" pitchFamily="18" charset="0"/>
            <a:ea typeface="微軟正黑體" pitchFamily="34" charset="-120"/>
            <a:cs typeface="Times New Roman" panose="02020603050405020304" pitchFamily="18" charset="0"/>
          </a:endParaRPr>
        </a:p>
      </dgm:t>
    </dgm:pt>
    <dgm:pt modelId="{3DC47C25-F1BE-4D2B-B22D-A9AC1A7561D6}" type="parTrans" cxnId="{8DB53E0A-AF9F-43E0-AB40-39F8F0BCA192}">
      <dgm:prSet/>
      <dgm:spPr/>
      <dgm:t>
        <a:bodyPr/>
        <a:lstStyle/>
        <a:p>
          <a:endParaRPr lang="zh-TW" alt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1BAAFD-53BA-467C-B84A-FCA088606465}" type="sibTrans" cxnId="{8DB53E0A-AF9F-43E0-AB40-39F8F0BCA192}">
      <dgm:prSet/>
      <dgm:spPr/>
      <dgm:t>
        <a:bodyPr/>
        <a:lstStyle/>
        <a:p>
          <a:endParaRPr lang="zh-TW" alt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263F117-2AD4-4D99-AE66-5ECBB73E27C1}">
      <dgm:prSet phldrT="[文字]" custT="1"/>
      <dgm:spPr/>
      <dgm:t>
        <a:bodyPr/>
        <a:lstStyle/>
        <a:p>
          <a:r>
            <a:rPr lang="en-US" altLang="en-US" sz="4400" dirty="0" smtClean="0">
              <a:solidFill>
                <a:schemeClr val="tx2"/>
              </a:solidFill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rPr>
            <a:t>1)  Who am I?</a:t>
          </a:r>
          <a:endParaRPr lang="zh-TW" altLang="en-US" sz="4400" dirty="0">
            <a:solidFill>
              <a:schemeClr val="tx2"/>
            </a:solidFill>
            <a:latin typeface="Times New Roman" panose="02020603050405020304" pitchFamily="18" charset="0"/>
            <a:ea typeface="微軟正黑體" pitchFamily="34" charset="-120"/>
            <a:cs typeface="Times New Roman" panose="02020603050405020304" pitchFamily="18" charset="0"/>
          </a:endParaRPr>
        </a:p>
      </dgm:t>
    </dgm:pt>
    <dgm:pt modelId="{0FE4038C-422E-4D81-AA97-EC95128407EC}" type="sibTrans" cxnId="{F6B4FC09-5004-4642-8C6C-92075599EC4B}">
      <dgm:prSet/>
      <dgm:spPr/>
      <dgm:t>
        <a:bodyPr/>
        <a:lstStyle/>
        <a:p>
          <a:endParaRPr lang="zh-TW" alt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4CBFDFF-FB36-4511-A5AA-681B0418DC1C}" type="parTrans" cxnId="{F6B4FC09-5004-4642-8C6C-92075599EC4B}">
      <dgm:prSet/>
      <dgm:spPr/>
      <dgm:t>
        <a:bodyPr/>
        <a:lstStyle/>
        <a:p>
          <a:endParaRPr lang="zh-TW" alt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CCB316C-6833-4DB0-8BE9-FD338A8CD08D}" type="pres">
      <dgm:prSet presAssocID="{83C0A193-76F0-439D-8690-7D1EFDAA16C5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A1D1BB52-0D13-4EFA-B22C-0BB8A013415D}" type="pres">
      <dgm:prSet presAssocID="{83C0A193-76F0-439D-8690-7D1EFDAA16C5}" presName="dummyMaxCanvas" presStyleCnt="0">
        <dgm:presLayoutVars/>
      </dgm:prSet>
      <dgm:spPr/>
      <dgm:t>
        <a:bodyPr/>
        <a:lstStyle/>
        <a:p>
          <a:endParaRPr lang="zh-TW" altLang="en-US"/>
        </a:p>
      </dgm:t>
    </dgm:pt>
    <dgm:pt modelId="{BF8F6728-6070-4BFD-B033-2A4E255F8D32}" type="pres">
      <dgm:prSet presAssocID="{83C0A193-76F0-439D-8690-7D1EFDAA16C5}" presName="ThreeNodes_1" presStyleLbl="node1" presStyleIdx="0" presStyleCnt="3" custLinFactNeighborX="-526" custLinFactNeighborY="109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95F658E-C9D9-4C17-A217-0A3B77FDFDC5}" type="pres">
      <dgm:prSet presAssocID="{83C0A193-76F0-439D-8690-7D1EFDAA16C5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B626D5B-06FD-477F-83B9-1C8EF491E839}" type="pres">
      <dgm:prSet presAssocID="{83C0A193-76F0-439D-8690-7D1EFDAA16C5}" presName="ThreeNodes_3" presStyleLbl="node1" presStyleIdx="2" presStyleCnt="3" custLinFactNeighborX="-350" custLinFactNeighborY="329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5D619CC-1BED-4ACC-B1CE-77AAD924CC94}" type="pres">
      <dgm:prSet presAssocID="{83C0A193-76F0-439D-8690-7D1EFDAA16C5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841330F-6947-4D9F-85A4-E0FE0D51154A}" type="pres">
      <dgm:prSet presAssocID="{83C0A193-76F0-439D-8690-7D1EFDAA16C5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56429DF-D632-45FD-878C-42FC7A9AB37D}" type="pres">
      <dgm:prSet presAssocID="{83C0A193-76F0-439D-8690-7D1EFDAA16C5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4D12276-560C-498F-B3E3-264574634478}" type="pres">
      <dgm:prSet presAssocID="{83C0A193-76F0-439D-8690-7D1EFDAA16C5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E9EDB9E-1C91-4A79-94C6-52EACA9C6528}" type="pres">
      <dgm:prSet presAssocID="{83C0A193-76F0-439D-8690-7D1EFDAA16C5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0A629825-9F0C-4BFF-A4CF-0667759B8EE3}" type="presOf" srcId="{FA28045B-6024-4B00-ADB9-3A9D30BF948C}" destId="{1E9EDB9E-1C91-4A79-94C6-52EACA9C6528}" srcOrd="1" destOrd="0" presId="urn:microsoft.com/office/officeart/2005/8/layout/vProcess5"/>
    <dgm:cxn modelId="{4301C16B-7314-4B73-91A2-2EC4E2C4D02B}" srcId="{83C0A193-76F0-439D-8690-7D1EFDAA16C5}" destId="{1CB788D8-6668-4717-90B3-89A0CDF7F068}" srcOrd="1" destOrd="0" parTransId="{4AC904E2-5E90-49CA-85F9-F89226B0989D}" sibTransId="{A83D167D-F048-4CFE-8118-3CBF4288EB94}"/>
    <dgm:cxn modelId="{4A42D4C8-3409-4F19-889E-99B9F20D6E9D}" type="presOf" srcId="{FA28045B-6024-4B00-ADB9-3A9D30BF948C}" destId="{DB626D5B-06FD-477F-83B9-1C8EF491E839}" srcOrd="0" destOrd="0" presId="urn:microsoft.com/office/officeart/2005/8/layout/vProcess5"/>
    <dgm:cxn modelId="{9A0C5E36-3B6C-484C-9A53-38E53FE208E8}" type="presOf" srcId="{2263F117-2AD4-4D99-AE66-5ECBB73E27C1}" destId="{556429DF-D632-45FD-878C-42FC7A9AB37D}" srcOrd="1" destOrd="0" presId="urn:microsoft.com/office/officeart/2005/8/layout/vProcess5"/>
    <dgm:cxn modelId="{F6B4FC09-5004-4642-8C6C-92075599EC4B}" srcId="{83C0A193-76F0-439D-8690-7D1EFDAA16C5}" destId="{2263F117-2AD4-4D99-AE66-5ECBB73E27C1}" srcOrd="0" destOrd="0" parTransId="{14CBFDFF-FB36-4511-A5AA-681B0418DC1C}" sibTransId="{0FE4038C-422E-4D81-AA97-EC95128407EC}"/>
    <dgm:cxn modelId="{38CE19B1-97B2-4825-825B-45503885D92A}" type="presOf" srcId="{A83D167D-F048-4CFE-8118-3CBF4288EB94}" destId="{6841330F-6947-4D9F-85A4-E0FE0D51154A}" srcOrd="0" destOrd="0" presId="urn:microsoft.com/office/officeart/2005/8/layout/vProcess5"/>
    <dgm:cxn modelId="{FA0BFAA4-4E89-4127-8B5C-42FA4C38384B}" type="presOf" srcId="{2263F117-2AD4-4D99-AE66-5ECBB73E27C1}" destId="{BF8F6728-6070-4BFD-B033-2A4E255F8D32}" srcOrd="0" destOrd="0" presId="urn:microsoft.com/office/officeart/2005/8/layout/vProcess5"/>
    <dgm:cxn modelId="{8671F6C5-4E9F-480C-85EB-5C721A701EA5}" type="presOf" srcId="{1CB788D8-6668-4717-90B3-89A0CDF7F068}" destId="{F4D12276-560C-498F-B3E3-264574634478}" srcOrd="1" destOrd="0" presId="urn:microsoft.com/office/officeart/2005/8/layout/vProcess5"/>
    <dgm:cxn modelId="{263A8BA9-C638-4FD1-AD5A-82B2F8055DA8}" type="presOf" srcId="{1CB788D8-6668-4717-90B3-89A0CDF7F068}" destId="{195F658E-C9D9-4C17-A217-0A3B77FDFDC5}" srcOrd="0" destOrd="0" presId="urn:microsoft.com/office/officeart/2005/8/layout/vProcess5"/>
    <dgm:cxn modelId="{15A29D7F-664E-4C61-A4A7-5C7F64AD6C05}" type="presOf" srcId="{83C0A193-76F0-439D-8690-7D1EFDAA16C5}" destId="{1CCB316C-6833-4DB0-8BE9-FD338A8CD08D}" srcOrd="0" destOrd="0" presId="urn:microsoft.com/office/officeart/2005/8/layout/vProcess5"/>
    <dgm:cxn modelId="{7459A21F-8B53-446D-9D6D-36968C9B07F7}" type="presOf" srcId="{0FE4038C-422E-4D81-AA97-EC95128407EC}" destId="{05D619CC-1BED-4ACC-B1CE-77AAD924CC94}" srcOrd="0" destOrd="0" presId="urn:microsoft.com/office/officeart/2005/8/layout/vProcess5"/>
    <dgm:cxn modelId="{8DB53E0A-AF9F-43E0-AB40-39F8F0BCA192}" srcId="{83C0A193-76F0-439D-8690-7D1EFDAA16C5}" destId="{FA28045B-6024-4B00-ADB9-3A9D30BF948C}" srcOrd="2" destOrd="0" parTransId="{3DC47C25-F1BE-4D2B-B22D-A9AC1A7561D6}" sibTransId="{441BAAFD-53BA-467C-B84A-FCA088606465}"/>
    <dgm:cxn modelId="{9BB84301-60BA-4B98-B5CC-92BE72523517}" type="presParOf" srcId="{1CCB316C-6833-4DB0-8BE9-FD338A8CD08D}" destId="{A1D1BB52-0D13-4EFA-B22C-0BB8A013415D}" srcOrd="0" destOrd="0" presId="urn:microsoft.com/office/officeart/2005/8/layout/vProcess5"/>
    <dgm:cxn modelId="{BD897ACF-ADC2-47E8-8B1A-790C942EEC77}" type="presParOf" srcId="{1CCB316C-6833-4DB0-8BE9-FD338A8CD08D}" destId="{BF8F6728-6070-4BFD-B033-2A4E255F8D32}" srcOrd="1" destOrd="0" presId="urn:microsoft.com/office/officeart/2005/8/layout/vProcess5"/>
    <dgm:cxn modelId="{0D14C296-F9CE-4266-9DD3-7B7E80BD859A}" type="presParOf" srcId="{1CCB316C-6833-4DB0-8BE9-FD338A8CD08D}" destId="{195F658E-C9D9-4C17-A217-0A3B77FDFDC5}" srcOrd="2" destOrd="0" presId="urn:microsoft.com/office/officeart/2005/8/layout/vProcess5"/>
    <dgm:cxn modelId="{066A4B39-7363-4DD3-A062-E11886E9FDE5}" type="presParOf" srcId="{1CCB316C-6833-4DB0-8BE9-FD338A8CD08D}" destId="{DB626D5B-06FD-477F-83B9-1C8EF491E839}" srcOrd="3" destOrd="0" presId="urn:microsoft.com/office/officeart/2005/8/layout/vProcess5"/>
    <dgm:cxn modelId="{F5B52B06-232D-46CE-8C38-8F1511F99C2D}" type="presParOf" srcId="{1CCB316C-6833-4DB0-8BE9-FD338A8CD08D}" destId="{05D619CC-1BED-4ACC-B1CE-77AAD924CC94}" srcOrd="4" destOrd="0" presId="urn:microsoft.com/office/officeart/2005/8/layout/vProcess5"/>
    <dgm:cxn modelId="{88A2E206-A413-43DA-912D-BAEAA66F39F6}" type="presParOf" srcId="{1CCB316C-6833-4DB0-8BE9-FD338A8CD08D}" destId="{6841330F-6947-4D9F-85A4-E0FE0D51154A}" srcOrd="5" destOrd="0" presId="urn:microsoft.com/office/officeart/2005/8/layout/vProcess5"/>
    <dgm:cxn modelId="{19F2FE89-D43F-46BA-807C-EE539C4907C6}" type="presParOf" srcId="{1CCB316C-6833-4DB0-8BE9-FD338A8CD08D}" destId="{556429DF-D632-45FD-878C-42FC7A9AB37D}" srcOrd="6" destOrd="0" presId="urn:microsoft.com/office/officeart/2005/8/layout/vProcess5"/>
    <dgm:cxn modelId="{15B87230-D0EB-4437-A1B5-F292B95276C3}" type="presParOf" srcId="{1CCB316C-6833-4DB0-8BE9-FD338A8CD08D}" destId="{F4D12276-560C-498F-B3E3-264574634478}" srcOrd="7" destOrd="0" presId="urn:microsoft.com/office/officeart/2005/8/layout/vProcess5"/>
    <dgm:cxn modelId="{EF4DDE98-35C4-4324-9B74-FCCEC8FA1D26}" type="presParOf" srcId="{1CCB316C-6833-4DB0-8BE9-FD338A8CD08D}" destId="{1E9EDB9E-1C91-4A79-94C6-52EACA9C6528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54D0FC-CEE8-400F-A7AF-E5FB2538EDF8}">
      <dsp:nvSpPr>
        <dsp:cNvPr id="0" name=""/>
        <dsp:cNvSpPr/>
      </dsp:nvSpPr>
      <dsp:spPr>
        <a:xfrm>
          <a:off x="442216" y="0"/>
          <a:ext cx="8385974" cy="524123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9751B0-52BF-4243-94D7-44EA38BC6768}">
      <dsp:nvSpPr>
        <dsp:cNvPr id="0" name=""/>
        <dsp:cNvSpPr/>
      </dsp:nvSpPr>
      <dsp:spPr>
        <a:xfrm>
          <a:off x="1268235" y="3897381"/>
          <a:ext cx="192877" cy="1928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E38E1D-FD7E-476C-A55D-BFF9E303EF7D}">
      <dsp:nvSpPr>
        <dsp:cNvPr id="0" name=""/>
        <dsp:cNvSpPr/>
      </dsp:nvSpPr>
      <dsp:spPr>
        <a:xfrm>
          <a:off x="65936" y="4199225"/>
          <a:ext cx="3696037" cy="8366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202" tIns="0" rIns="0" bIns="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Teacher Counsellors 1996</a:t>
          </a:r>
          <a:endParaRPr lang="zh-TW" altLang="en-US" sz="2800" kern="1200" dirty="0"/>
        </a:p>
      </dsp:txBody>
      <dsp:txXfrm>
        <a:off x="65936" y="4199225"/>
        <a:ext cx="3696037" cy="836602"/>
      </dsp:txXfrm>
    </dsp:sp>
    <dsp:sp modelId="{8C66AFA9-537D-4C69-A080-B2C7044B25E5}">
      <dsp:nvSpPr>
        <dsp:cNvPr id="0" name=""/>
        <dsp:cNvSpPr/>
      </dsp:nvSpPr>
      <dsp:spPr>
        <a:xfrm>
          <a:off x="2312289" y="2894209"/>
          <a:ext cx="301895" cy="301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C765B0-6603-4994-82BA-3EF49DE3B85F}">
      <dsp:nvSpPr>
        <dsp:cNvPr id="0" name=""/>
        <dsp:cNvSpPr/>
      </dsp:nvSpPr>
      <dsp:spPr>
        <a:xfrm>
          <a:off x="0" y="1567526"/>
          <a:ext cx="3436983" cy="11491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968" tIns="0" rIns="0" bIns="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Part-Time 2001,  Full-Time 2005 School Counsellors </a:t>
          </a:r>
          <a:endParaRPr lang="zh-TW" altLang="en-US" sz="2800" kern="1200" dirty="0"/>
        </a:p>
      </dsp:txBody>
      <dsp:txXfrm>
        <a:off x="0" y="1567526"/>
        <a:ext cx="3436983" cy="1149163"/>
      </dsp:txXfrm>
    </dsp:sp>
    <dsp:sp modelId="{8F9D7A66-D414-4384-97E0-00D0EC82E52F}">
      <dsp:nvSpPr>
        <dsp:cNvPr id="0" name=""/>
        <dsp:cNvSpPr/>
      </dsp:nvSpPr>
      <dsp:spPr>
        <a:xfrm>
          <a:off x="3654045" y="2094397"/>
          <a:ext cx="402526" cy="4025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CF04FE-844A-4185-9690-264031906741}">
      <dsp:nvSpPr>
        <dsp:cNvPr id="0" name=""/>
        <dsp:cNvSpPr/>
      </dsp:nvSpPr>
      <dsp:spPr>
        <a:xfrm>
          <a:off x="3748981" y="2673327"/>
          <a:ext cx="5594758" cy="12625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291" tIns="0" rIns="0" bIns="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Launch of Ethical Standards 2013        Learning Framework 2014</a:t>
          </a:r>
          <a:endParaRPr lang="zh-TW" altLang="en-US" sz="2800" kern="1200" dirty="0"/>
        </a:p>
      </dsp:txBody>
      <dsp:txXfrm>
        <a:off x="3748981" y="2673327"/>
        <a:ext cx="5594758" cy="1262561"/>
      </dsp:txXfrm>
    </dsp:sp>
    <dsp:sp modelId="{BBA00D2D-15B7-41F1-8FA9-E4B91260EA94}">
      <dsp:nvSpPr>
        <dsp:cNvPr id="0" name=""/>
        <dsp:cNvSpPr/>
      </dsp:nvSpPr>
      <dsp:spPr>
        <a:xfrm>
          <a:off x="5213836" y="1469642"/>
          <a:ext cx="519930" cy="5199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08BD42-C886-49AA-851E-5E206628B72B}">
      <dsp:nvSpPr>
        <dsp:cNvPr id="0" name=""/>
        <dsp:cNvSpPr/>
      </dsp:nvSpPr>
      <dsp:spPr>
        <a:xfrm>
          <a:off x="3108755" y="39935"/>
          <a:ext cx="2564129" cy="21201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5500" tIns="0" rIns="0" bIns="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Student Welfare Officers 2016</a:t>
          </a:r>
          <a:endParaRPr lang="zh-TW" altLang="en-US" sz="2800" kern="1200" dirty="0"/>
        </a:p>
      </dsp:txBody>
      <dsp:txXfrm>
        <a:off x="3108755" y="39935"/>
        <a:ext cx="2564129" cy="2120144"/>
      </dsp:txXfrm>
    </dsp:sp>
    <dsp:sp modelId="{521DD5DC-0CC3-4AFD-981B-E2612DB6F344}">
      <dsp:nvSpPr>
        <dsp:cNvPr id="0" name=""/>
        <dsp:cNvSpPr/>
      </dsp:nvSpPr>
      <dsp:spPr>
        <a:xfrm>
          <a:off x="6819750" y="1052439"/>
          <a:ext cx="662491" cy="6624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7B0A8A-BD68-4D29-B022-583B602EACAB}">
      <dsp:nvSpPr>
        <dsp:cNvPr id="0" name=""/>
        <dsp:cNvSpPr/>
      </dsp:nvSpPr>
      <dsp:spPr>
        <a:xfrm>
          <a:off x="6503236" y="0"/>
          <a:ext cx="3104588" cy="12788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1041" tIns="0" rIns="0" bIns="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800" kern="1200" dirty="0" smtClean="0"/>
            <a:t>School Counselling Handbook 2017</a:t>
          </a:r>
          <a:endParaRPr lang="zh-TW" altLang="en-US" sz="2800" kern="1200" dirty="0"/>
        </a:p>
      </dsp:txBody>
      <dsp:txXfrm>
        <a:off x="6503236" y="0"/>
        <a:ext cx="3104588" cy="12788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D7BCB9-F5DF-41B9-8F55-638C0C500EE2}">
      <dsp:nvSpPr>
        <dsp:cNvPr id="0" name=""/>
        <dsp:cNvSpPr/>
      </dsp:nvSpPr>
      <dsp:spPr>
        <a:xfrm rot="5400000">
          <a:off x="546775" y="1020830"/>
          <a:ext cx="1544020" cy="2569215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E43AC7D-0EA2-4EB3-925F-84F77C359DE4}">
      <dsp:nvSpPr>
        <dsp:cNvPr id="0" name=""/>
        <dsp:cNvSpPr/>
      </dsp:nvSpPr>
      <dsp:spPr>
        <a:xfrm>
          <a:off x="286233" y="1720248"/>
          <a:ext cx="2895155" cy="21696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4000" kern="1200" dirty="0" smtClean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rPr>
            <a:t>proper attire, </a:t>
          </a:r>
        </a:p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4000" kern="1200" dirty="0" smtClean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rPr>
            <a:t>professional image</a:t>
          </a:r>
          <a:endParaRPr lang="zh-TW" altLang="en-US" sz="4000" kern="1200" dirty="0">
            <a:latin typeface="Times New Roman" panose="02020603050405020304" pitchFamily="18" charset="0"/>
            <a:ea typeface="微軟正黑體" pitchFamily="34" charset="-120"/>
            <a:cs typeface="Times New Roman" panose="02020603050405020304" pitchFamily="18" charset="0"/>
          </a:endParaRPr>
        </a:p>
      </dsp:txBody>
      <dsp:txXfrm>
        <a:off x="286233" y="1720248"/>
        <a:ext cx="2895155" cy="2169626"/>
      </dsp:txXfrm>
    </dsp:sp>
    <dsp:sp modelId="{5A5B05B5-65EE-421F-BCB2-D2E457542328}">
      <dsp:nvSpPr>
        <dsp:cNvPr id="0" name=""/>
        <dsp:cNvSpPr/>
      </dsp:nvSpPr>
      <dsp:spPr>
        <a:xfrm>
          <a:off x="2170900" y="831681"/>
          <a:ext cx="437641" cy="437641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5">
                <a:hueOff val="4288381"/>
                <a:satOff val="-6150"/>
                <a:lumOff val="303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4288381"/>
                <a:satOff val="-6150"/>
                <a:lumOff val="303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4288381"/>
                <a:satOff val="-6150"/>
                <a:lumOff val="303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9F96F31-A58A-4102-9017-E04F76D667D1}">
      <dsp:nvSpPr>
        <dsp:cNvPr id="0" name=""/>
        <dsp:cNvSpPr/>
      </dsp:nvSpPr>
      <dsp:spPr>
        <a:xfrm rot="5400000">
          <a:off x="3674125" y="318187"/>
          <a:ext cx="1544020" cy="2569215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5">
                <a:hueOff val="8576763"/>
                <a:satOff val="-12300"/>
                <a:lumOff val="607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8576763"/>
                <a:satOff val="-12300"/>
                <a:lumOff val="607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8576763"/>
                <a:satOff val="-12300"/>
                <a:lumOff val="607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FEA8CA0-7A31-4E57-8515-CF6C414EB915}">
      <dsp:nvSpPr>
        <dsp:cNvPr id="0" name=""/>
        <dsp:cNvSpPr/>
      </dsp:nvSpPr>
      <dsp:spPr>
        <a:xfrm>
          <a:off x="3416390" y="1085829"/>
          <a:ext cx="2319501" cy="20331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positive self-image</a:t>
          </a:r>
          <a:endParaRPr lang="zh-TW" altLang="en-US" sz="4000" kern="1200" dirty="0">
            <a:latin typeface="Times New Roman" panose="02020603050405020304" pitchFamily="18" charset="0"/>
            <a:ea typeface="微軟正黑體" pitchFamily="34" charset="-120"/>
            <a:cs typeface="Times New Roman" panose="02020603050405020304" pitchFamily="18" charset="0"/>
          </a:endParaRPr>
        </a:p>
      </dsp:txBody>
      <dsp:txXfrm>
        <a:off x="3416390" y="1085829"/>
        <a:ext cx="2319501" cy="2033179"/>
      </dsp:txXfrm>
    </dsp:sp>
    <dsp:sp modelId="{015DB4ED-4658-4334-9291-DF38F5AEF3BF}">
      <dsp:nvSpPr>
        <dsp:cNvPr id="0" name=""/>
        <dsp:cNvSpPr/>
      </dsp:nvSpPr>
      <dsp:spPr>
        <a:xfrm>
          <a:off x="5298250" y="129039"/>
          <a:ext cx="437641" cy="437641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5">
                <a:hueOff val="12865144"/>
                <a:satOff val="-18449"/>
                <a:lumOff val="911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12865144"/>
                <a:satOff val="-18449"/>
                <a:lumOff val="911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12865144"/>
                <a:satOff val="-18449"/>
                <a:lumOff val="911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3DC0CD-2532-4465-9C4E-3237EE5C5F4F}">
      <dsp:nvSpPr>
        <dsp:cNvPr id="0" name=""/>
        <dsp:cNvSpPr/>
      </dsp:nvSpPr>
      <dsp:spPr>
        <a:xfrm rot="5400000">
          <a:off x="6834441" y="-384455"/>
          <a:ext cx="1544020" cy="2569215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5">
                <a:hueOff val="17153525"/>
                <a:satOff val="-24599"/>
                <a:lumOff val="1215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17153525"/>
                <a:satOff val="-24599"/>
                <a:lumOff val="1215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17153525"/>
                <a:satOff val="-24599"/>
                <a:lumOff val="1215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663BFDC-4116-4A86-9231-BF3154E099FE}">
      <dsp:nvSpPr>
        <dsp:cNvPr id="0" name=""/>
        <dsp:cNvSpPr/>
      </dsp:nvSpPr>
      <dsp:spPr>
        <a:xfrm>
          <a:off x="6576705" y="383186"/>
          <a:ext cx="2319501" cy="20331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4000" kern="1200" dirty="0" smtClean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rPr>
            <a:t>positive self-esteem</a:t>
          </a:r>
          <a:endParaRPr lang="zh-TW" altLang="en-US" sz="4000" kern="1200" dirty="0">
            <a:latin typeface="Times New Roman" panose="02020603050405020304" pitchFamily="18" charset="0"/>
            <a:ea typeface="微軟正黑體" pitchFamily="34" charset="-120"/>
            <a:cs typeface="Times New Roman" panose="02020603050405020304" pitchFamily="18" charset="0"/>
          </a:endParaRPr>
        </a:p>
      </dsp:txBody>
      <dsp:txXfrm>
        <a:off x="6576705" y="383186"/>
        <a:ext cx="2319501" cy="203317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E9C039-C4B1-4667-B986-117CFFB25C0A}">
      <dsp:nvSpPr>
        <dsp:cNvPr id="0" name=""/>
        <dsp:cNvSpPr/>
      </dsp:nvSpPr>
      <dsp:spPr>
        <a:xfrm>
          <a:off x="1274097" y="1940017"/>
          <a:ext cx="4739724" cy="1646043"/>
        </a:xfrm>
        <a:prstGeom prst="ellipse">
          <a:avLst/>
        </a:prstGeom>
        <a:solidFill>
          <a:schemeClr val="accent2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365EE5-AE2D-434A-AFA1-05925B8F4776}">
      <dsp:nvSpPr>
        <dsp:cNvPr id="0" name=""/>
        <dsp:cNvSpPr/>
      </dsp:nvSpPr>
      <dsp:spPr>
        <a:xfrm>
          <a:off x="3799687" y="5006990"/>
          <a:ext cx="918551" cy="587872"/>
        </a:xfrm>
        <a:prstGeom prst="down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5DADA90-737D-441A-B9B4-7965099FCC32}">
      <dsp:nvSpPr>
        <dsp:cNvPr id="0" name=""/>
        <dsp:cNvSpPr/>
      </dsp:nvSpPr>
      <dsp:spPr>
        <a:xfrm>
          <a:off x="599118" y="5127164"/>
          <a:ext cx="7497318" cy="9331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4048" tIns="384048" rIns="384048" bIns="384048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5400" kern="1200" dirty="0" smtClean="0">
              <a:solidFill>
                <a:schemeClr val="tx2"/>
              </a:solidFill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rPr>
            <a:t>Good First Impression</a:t>
          </a:r>
          <a:endParaRPr lang="zh-TW" altLang="en-US" sz="5400" kern="1200" dirty="0">
            <a:solidFill>
              <a:schemeClr val="tx2"/>
            </a:solidFill>
            <a:latin typeface="Times New Roman" panose="02020603050405020304" pitchFamily="18" charset="0"/>
            <a:ea typeface="微軟正黑體" pitchFamily="34" charset="-120"/>
            <a:cs typeface="Times New Roman" panose="02020603050405020304" pitchFamily="18" charset="0"/>
          </a:endParaRPr>
        </a:p>
      </dsp:txBody>
      <dsp:txXfrm>
        <a:off x="599118" y="5127164"/>
        <a:ext cx="7497318" cy="933141"/>
      </dsp:txXfrm>
    </dsp:sp>
    <dsp:sp modelId="{968F78B9-F24D-4F46-A7B9-28223999558F}">
      <dsp:nvSpPr>
        <dsp:cNvPr id="0" name=""/>
        <dsp:cNvSpPr/>
      </dsp:nvSpPr>
      <dsp:spPr>
        <a:xfrm>
          <a:off x="2647992" y="1665959"/>
          <a:ext cx="2790297" cy="1475536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4000" kern="1200" smtClean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rPr>
            <a:t>Hand-shake</a:t>
          </a:r>
          <a:endParaRPr lang="zh-TW" altLang="en-US" sz="4000" kern="1200" dirty="0">
            <a:latin typeface="Times New Roman" panose="02020603050405020304" pitchFamily="18" charset="0"/>
            <a:ea typeface="微軟正黑體" pitchFamily="34" charset="-120"/>
            <a:cs typeface="Times New Roman" panose="02020603050405020304" pitchFamily="18" charset="0"/>
          </a:endParaRPr>
        </a:p>
      </dsp:txBody>
      <dsp:txXfrm>
        <a:off x="3056622" y="1882046"/>
        <a:ext cx="1973037" cy="1043362"/>
      </dsp:txXfrm>
    </dsp:sp>
    <dsp:sp modelId="{DD05AF11-BF16-430E-B8E4-21C259ECFA02}">
      <dsp:nvSpPr>
        <dsp:cNvPr id="0" name=""/>
        <dsp:cNvSpPr/>
      </dsp:nvSpPr>
      <dsp:spPr>
        <a:xfrm>
          <a:off x="190761" y="533249"/>
          <a:ext cx="2759511" cy="1459928"/>
        </a:xfrm>
        <a:prstGeom prst="ellipse">
          <a:avLst/>
        </a:prstGeom>
        <a:gradFill rotWithShape="0">
          <a:gsLst>
            <a:gs pos="0">
              <a:schemeClr val="accent3">
                <a:hueOff val="-1924773"/>
                <a:satOff val="4156"/>
                <a:lumOff val="-529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-1924773"/>
                <a:satOff val="4156"/>
                <a:lumOff val="-529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-1924773"/>
                <a:satOff val="4156"/>
                <a:lumOff val="-529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zh-TW" sz="4000" kern="1200" dirty="0" smtClean="0">
              <a:latin typeface="Times New Roman" panose="02020603050405020304" pitchFamily="18" charset="0"/>
              <a:cs typeface="Times New Roman" panose="02020603050405020304" pitchFamily="18" charset="0"/>
              <a:sym typeface="Salesforce Sans"/>
            </a:rPr>
            <a:t>Smiling face</a:t>
          </a:r>
          <a:endParaRPr lang="zh-TW" altLang="en-US" sz="4000" kern="1200" dirty="0">
            <a:latin typeface="Times New Roman" panose="02020603050405020304" pitchFamily="18" charset="0"/>
            <a:ea typeface="微軟正黑體" pitchFamily="34" charset="-120"/>
            <a:cs typeface="Times New Roman" panose="02020603050405020304" pitchFamily="18" charset="0"/>
          </a:endParaRPr>
        </a:p>
      </dsp:txBody>
      <dsp:txXfrm>
        <a:off x="594882" y="747051"/>
        <a:ext cx="1951269" cy="1032324"/>
      </dsp:txXfrm>
    </dsp:sp>
    <dsp:sp modelId="{52556430-A4A6-4E96-B3D3-A880422BFCAB}">
      <dsp:nvSpPr>
        <dsp:cNvPr id="0" name=""/>
        <dsp:cNvSpPr/>
      </dsp:nvSpPr>
      <dsp:spPr>
        <a:xfrm>
          <a:off x="3475336" y="95434"/>
          <a:ext cx="3270757" cy="1504868"/>
        </a:xfrm>
        <a:prstGeom prst="ellipse">
          <a:avLst/>
        </a:prstGeom>
        <a:gradFill rotWithShape="0">
          <a:gsLst>
            <a:gs pos="0">
              <a:schemeClr val="accent3">
                <a:hueOff val="-3849546"/>
                <a:satOff val="8312"/>
                <a:lumOff val="-1058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-3849546"/>
                <a:satOff val="8312"/>
                <a:lumOff val="-1058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-3849546"/>
                <a:satOff val="8312"/>
                <a:lumOff val="-1058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4000" kern="1200" dirty="0" smtClean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rPr>
            <a:t>Take initiatives</a:t>
          </a:r>
        </a:p>
      </dsp:txBody>
      <dsp:txXfrm>
        <a:off x="3954327" y="315817"/>
        <a:ext cx="2312775" cy="1064102"/>
      </dsp:txXfrm>
    </dsp:sp>
    <dsp:sp modelId="{5FFC5BAE-D3FC-4235-B830-086EB46D1905}">
      <dsp:nvSpPr>
        <dsp:cNvPr id="0" name=""/>
        <dsp:cNvSpPr/>
      </dsp:nvSpPr>
      <dsp:spPr>
        <a:xfrm>
          <a:off x="0" y="-181577"/>
          <a:ext cx="8500479" cy="5157508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3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8F6728-6070-4BFD-B033-2A4E255F8D32}">
      <dsp:nvSpPr>
        <dsp:cNvPr id="0" name=""/>
        <dsp:cNvSpPr/>
      </dsp:nvSpPr>
      <dsp:spPr>
        <a:xfrm>
          <a:off x="0" y="13247"/>
          <a:ext cx="7562807" cy="12054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4400" kern="1200" dirty="0" smtClean="0">
              <a:solidFill>
                <a:schemeClr val="tx2"/>
              </a:solidFill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rPr>
            <a:t>1)  Who am I?</a:t>
          </a:r>
          <a:endParaRPr lang="zh-TW" altLang="en-US" sz="4400" kern="1200" dirty="0">
            <a:solidFill>
              <a:schemeClr val="tx2"/>
            </a:solidFill>
            <a:latin typeface="Times New Roman" panose="02020603050405020304" pitchFamily="18" charset="0"/>
            <a:ea typeface="微軟正黑體" pitchFamily="34" charset="-120"/>
            <a:cs typeface="Times New Roman" panose="02020603050405020304" pitchFamily="18" charset="0"/>
          </a:endParaRPr>
        </a:p>
      </dsp:txBody>
      <dsp:txXfrm>
        <a:off x="35305" y="48552"/>
        <a:ext cx="6262081" cy="1134795"/>
      </dsp:txXfrm>
    </dsp:sp>
    <dsp:sp modelId="{195F658E-C9D9-4C17-A217-0A3B77FDFDC5}">
      <dsp:nvSpPr>
        <dsp:cNvPr id="0" name=""/>
        <dsp:cNvSpPr/>
      </dsp:nvSpPr>
      <dsp:spPr>
        <a:xfrm>
          <a:off x="667306" y="1406305"/>
          <a:ext cx="7562807" cy="12054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-1924773"/>
                <a:satOff val="4156"/>
                <a:lumOff val="-529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-1924773"/>
                <a:satOff val="4156"/>
                <a:lumOff val="-529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-1924773"/>
                <a:satOff val="4156"/>
                <a:lumOff val="-529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2) Where am I going?</a:t>
          </a:r>
          <a:endParaRPr lang="zh-TW" altLang="en-US" sz="4400" kern="1200" dirty="0">
            <a:solidFill>
              <a:schemeClr val="tx2"/>
            </a:solidFill>
            <a:latin typeface="Times New Roman" panose="02020603050405020304" pitchFamily="18" charset="0"/>
            <a:ea typeface="微軟正黑體" pitchFamily="34" charset="-120"/>
            <a:cs typeface="Times New Roman" panose="02020603050405020304" pitchFamily="18" charset="0"/>
          </a:endParaRPr>
        </a:p>
      </dsp:txBody>
      <dsp:txXfrm>
        <a:off x="702611" y="1441610"/>
        <a:ext cx="6041377" cy="1134795"/>
      </dsp:txXfrm>
    </dsp:sp>
    <dsp:sp modelId="{DB626D5B-06FD-477F-83B9-1C8EF491E839}">
      <dsp:nvSpPr>
        <dsp:cNvPr id="0" name=""/>
        <dsp:cNvSpPr/>
      </dsp:nvSpPr>
      <dsp:spPr>
        <a:xfrm>
          <a:off x="1308143" y="2812611"/>
          <a:ext cx="7562807" cy="12054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-3849546"/>
                <a:satOff val="8312"/>
                <a:lumOff val="-1058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-3849546"/>
                <a:satOff val="8312"/>
                <a:lumOff val="-1058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-3849546"/>
                <a:satOff val="8312"/>
                <a:lumOff val="-1058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3) How do I get there?</a:t>
          </a:r>
          <a:endParaRPr lang="zh-TW" altLang="en-US" sz="4400" kern="1200" dirty="0">
            <a:solidFill>
              <a:schemeClr val="tx2"/>
            </a:solidFill>
            <a:latin typeface="Times New Roman" panose="02020603050405020304" pitchFamily="18" charset="0"/>
            <a:ea typeface="微軟正黑體" pitchFamily="34" charset="-120"/>
            <a:cs typeface="Times New Roman" panose="02020603050405020304" pitchFamily="18" charset="0"/>
          </a:endParaRPr>
        </a:p>
      </dsp:txBody>
      <dsp:txXfrm>
        <a:off x="1343448" y="2847916"/>
        <a:ext cx="6041377" cy="1134795"/>
      </dsp:txXfrm>
    </dsp:sp>
    <dsp:sp modelId="{05D619CC-1BED-4ACC-B1CE-77AAD924CC94}">
      <dsp:nvSpPr>
        <dsp:cNvPr id="0" name=""/>
        <dsp:cNvSpPr/>
      </dsp:nvSpPr>
      <dsp:spPr>
        <a:xfrm>
          <a:off x="6779294" y="914098"/>
          <a:ext cx="783513" cy="783513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3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955584" y="914098"/>
        <a:ext cx="430933" cy="589594"/>
      </dsp:txXfrm>
    </dsp:sp>
    <dsp:sp modelId="{6841330F-6947-4D9F-85A4-E0FE0D51154A}">
      <dsp:nvSpPr>
        <dsp:cNvPr id="0" name=""/>
        <dsp:cNvSpPr/>
      </dsp:nvSpPr>
      <dsp:spPr>
        <a:xfrm>
          <a:off x="7446601" y="2312368"/>
          <a:ext cx="783513" cy="783513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-5248181"/>
            <a:satOff val="-17003"/>
            <a:lumOff val="-2219"/>
            <a:alphaOff val="0"/>
          </a:schemeClr>
        </a:solidFill>
        <a:ln w="6350" cap="flat" cmpd="sng" algn="ctr">
          <a:solidFill>
            <a:schemeClr val="accent3">
              <a:tint val="40000"/>
              <a:alpha val="90000"/>
              <a:hueOff val="-5248181"/>
              <a:satOff val="-17003"/>
              <a:lumOff val="-2219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3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622891" y="2312368"/>
        <a:ext cx="430933" cy="5895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日期預留位置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 rtl="0"/>
            <a:fld id="{B94C59FB-3E13-4307-9ECC-5E39E1BA9EC0}" type="datetime1">
              <a:rPr lang="zh-TW" alt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2017/11/3</a:t>
            </a:fld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 rtl="0"/>
            <a:fld id="{57E03411-58E2-43FD-AE1D-AD77DFF8CB20}" type="slidenum">
              <a:rPr lang="en-US" altLang="zh-TW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‹#›</a:t>
            </a:fld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81910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影像預留位置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dirty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dirty="0"/>
              <a:t>按一下以編輯母片文字樣式</a:t>
            </a:r>
          </a:p>
          <a:p>
            <a:pPr lvl="1" rtl="0"/>
            <a:r>
              <a:rPr lang="zh-TW" altLang="en-US" dirty="0"/>
              <a:t>第二層</a:t>
            </a:r>
          </a:p>
          <a:p>
            <a:pPr lvl="2" rtl="0"/>
            <a:r>
              <a:rPr lang="zh-TW" altLang="en-US" dirty="0"/>
              <a:t>第三層</a:t>
            </a:r>
          </a:p>
          <a:p>
            <a:pPr lvl="3" rtl="0"/>
            <a:r>
              <a:rPr lang="zh-TW" altLang="en-US" dirty="0"/>
              <a:t>第四層</a:t>
            </a:r>
          </a:p>
          <a:p>
            <a:pPr lvl="4" rtl="0"/>
            <a:r>
              <a:rPr lang="zh-TW" altLang="en-US" dirty="0"/>
              <a:t>第五層</a:t>
            </a:r>
          </a:p>
        </p:txBody>
      </p:sp>
      <p:sp>
        <p:nvSpPr>
          <p:cNvPr id="8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日期預留位置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 rtl="0"/>
            <a:fld id="{B94C59FB-3E13-4307-9ECC-5E39E1BA9EC0}" type="datetime1">
              <a:rPr lang="zh-TW" alt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2017/11/3</a:t>
            </a:fld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頁尾預留位置 3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投影片編號預留位置 4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 rtl="0"/>
            <a:fld id="{57E03411-58E2-43FD-AE1D-AD77DFF8CB20}" type="slidenum">
              <a:rPr lang="en-US" altLang="zh-TW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‹#›</a:t>
            </a:fld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81397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pPr algn="r" rtl="0"/>
            <a:fld id="{C8DC57A8-AE18-4654-B6AF-04B3577165BE}" type="slidenum">
              <a:rPr lang="en-US" altLang="zh-TW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1</a:t>
            </a:fld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616003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版面配置區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pPr algn="r" rtl="0"/>
            <a:fld id="{C8DC57A8-AE18-4654-B6AF-04B3577165BE}" type="slidenum">
              <a:rPr lang="en-US" altLang="zh-TW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10</a:t>
            </a:fld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906848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版面配置區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pPr algn="r" rtl="0"/>
            <a:fld id="{C8DC57A8-AE18-4654-B6AF-04B3577165BE}" type="slidenum">
              <a:rPr lang="en-US" altLang="zh-TW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11</a:t>
            </a:fld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906848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版面配置區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pPr algn="r" rtl="0"/>
            <a:fld id="{C8DC57A8-AE18-4654-B6AF-04B3577165BE}" type="slidenum">
              <a:rPr lang="en-US" altLang="zh-TW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12</a:t>
            </a:fld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647778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版面配置區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pPr algn="r" rtl="0"/>
            <a:fld id="{C8DC57A8-AE18-4654-B6AF-04B3577165BE}" type="slidenum">
              <a:rPr lang="en-US" altLang="zh-TW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13</a:t>
            </a:fld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53706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版面配置區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pPr algn="r" rtl="0"/>
            <a:fld id="{C8DC57A8-AE18-4654-B6AF-04B3577165BE}" type="slidenum">
              <a:rPr lang="en-US" altLang="zh-TW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2</a:t>
            </a:fld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90684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版面配置區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pPr algn="r" rtl="0"/>
            <a:fld id="{C8DC57A8-AE18-4654-B6AF-04B3577165BE}" type="slidenum">
              <a:rPr lang="en-US" altLang="zh-TW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3</a:t>
            </a:fld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53706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版面配置區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pPr algn="r" rtl="0"/>
            <a:fld id="{C8DC57A8-AE18-4654-B6AF-04B3577165BE}" type="slidenum">
              <a:rPr lang="en-US" altLang="zh-TW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4</a:t>
            </a:fld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647778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版面配置區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pPr algn="r" rtl="0"/>
            <a:fld id="{C8DC57A8-AE18-4654-B6AF-04B3577165BE}" type="slidenum">
              <a:rPr lang="en-US" altLang="zh-TW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5</a:t>
            </a:fld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90684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版面配置區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pPr algn="r" rtl="0"/>
            <a:fld id="{C8DC57A8-AE18-4654-B6AF-04B3577165BE}" type="slidenum">
              <a:rPr lang="en-US" altLang="zh-TW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6</a:t>
            </a:fld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906848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版面配置區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pPr algn="r" rtl="0"/>
            <a:fld id="{C8DC57A8-AE18-4654-B6AF-04B3577165BE}" type="slidenum">
              <a:rPr lang="en-US" altLang="zh-TW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7</a:t>
            </a:fld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906848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版面配置區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pPr algn="r" rtl="0"/>
            <a:fld id="{C8DC57A8-AE18-4654-B6AF-04B3577165BE}" type="slidenum">
              <a:rPr lang="en-US" altLang="zh-TW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8</a:t>
            </a:fld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906848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版面配置區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pPr algn="r" rtl="0"/>
            <a:fld id="{C8DC57A8-AE18-4654-B6AF-04B3577165BE}" type="slidenum">
              <a:rPr lang="en-US" altLang="zh-TW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9</a:t>
            </a:fld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90684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265611" y="1752600"/>
            <a:ext cx="6858002" cy="1828800"/>
          </a:xfrm>
        </p:spPr>
        <p:txBody>
          <a:bodyPr rtlCol="0" anchor="b">
            <a:normAutofit/>
          </a:bodyPr>
          <a:lstStyle>
            <a:lvl1pPr algn="l" rtl="0">
              <a:defRPr sz="5400"/>
            </a:lvl1pPr>
          </a:lstStyle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265610" y="3733800"/>
            <a:ext cx="6858002" cy="914400"/>
          </a:xfrm>
        </p:spPr>
        <p:txBody>
          <a:bodyPr rtlCol="0"/>
          <a:lstStyle>
            <a:lvl1pPr marL="0" indent="0" algn="l" rtl="0">
              <a:spcBef>
                <a:spcPts val="0"/>
              </a:spcBef>
              <a:buNone/>
              <a:defRPr sz="2400"/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pPr rtl="0"/>
            <a:r>
              <a:rPr lang="zh-TW" altLang="en-US" smtClean="0"/>
              <a:t>按一下以編輯母片副標題樣式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81203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含標題的三張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066214" y="421594"/>
            <a:ext cx="2286000" cy="1885508"/>
          </a:xfrm>
        </p:spPr>
        <p:txBody>
          <a:bodyPr rtlCol="0">
            <a:normAutofit/>
          </a:bodyPr>
          <a:lstStyle>
            <a:lvl1pPr algn="l" rtl="0">
              <a:defRPr sz="24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grpSp>
        <p:nvGrpSpPr>
          <p:cNvPr id="84" name="群組 83"/>
          <p:cNvGrpSpPr>
            <a:grpSpLocks noChangeAspect="1"/>
          </p:cNvGrpSpPr>
          <p:nvPr/>
        </p:nvGrpSpPr>
        <p:grpSpPr>
          <a:xfrm rot="16200000" flipV="1">
            <a:off x="274315" y="1102304"/>
            <a:ext cx="5053664" cy="4411852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85" name="手繪多邊形​​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86" name="手繪多邊形​​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87" name="手繪多邊形​​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88" name="手繪多邊形​​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89" name="手繪多邊形​​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90" name="手繪多邊形​​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91" name="手繪多邊形​​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92" name="手繪多邊形​​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93" name="手繪多邊形​​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94" name="手繪多邊形​​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95" name="手繪多邊形​​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96" name="手繪多邊形​​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97" name="圖片預留位置 33" descr="要新增影像的空白預留位置。按一下預留位置，然後選取您想要新增的影像。"/>
          <p:cNvSpPr>
            <a:spLocks noGrp="1"/>
          </p:cNvSpPr>
          <p:nvPr>
            <p:ph type="pic" sz="quarter" idx="17"/>
          </p:nvPr>
        </p:nvSpPr>
        <p:spPr>
          <a:xfrm>
            <a:off x="840795" y="1020193"/>
            <a:ext cx="3886200" cy="4572000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 rtlCol="0"/>
          <a:lstStyle>
            <a:lvl1pPr marL="0" indent="0" algn="ctr" rtl="0">
              <a:buNone/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rtl="0"/>
            <a:r>
              <a:rPr lang="zh-TW" altLang="en-US" noProof="0" smtClean="0"/>
              <a:t>按一下圖示以新增圖片</a:t>
            </a:r>
            <a:endParaRPr lang="zh-TW" altLang="en-US" noProof="0" dirty="0"/>
          </a:p>
        </p:txBody>
      </p:sp>
      <p:grpSp>
        <p:nvGrpSpPr>
          <p:cNvPr id="98" name="群組 97"/>
          <p:cNvGrpSpPr/>
          <p:nvPr/>
        </p:nvGrpSpPr>
        <p:grpSpPr>
          <a:xfrm>
            <a:off x="5322489" y="319177"/>
            <a:ext cx="3389607" cy="2710838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99" name="手繪多邊形​​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00" name="手繪多邊形​​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01" name="手繪多邊形​​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02" name="手繪多邊形​​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03" name="手繪多邊形​​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04" name="手繪多邊形​​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05" name="手繪多邊形​​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06" name="手繪多邊形​​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07" name="手繪多邊形​​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08" name="手繪多邊形​​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09" name="手繪多邊形​​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10" name="手繪多邊形​​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111" name="圖片預留位置 33" descr="要新增影像的空白預留位置。按一下預留位置，然後選取您想要新增的影像。"/>
          <p:cNvSpPr>
            <a:spLocks noGrp="1" noChangeAspect="1"/>
          </p:cNvSpPr>
          <p:nvPr>
            <p:ph type="pic" sz="quarter" idx="18"/>
          </p:nvPr>
        </p:nvSpPr>
        <p:spPr>
          <a:xfrm>
            <a:off x="5546780" y="529603"/>
            <a:ext cx="2993366" cy="230533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 lIns="144000" tIns="144000" rIns="144000" rtlCol="0"/>
          <a:lstStyle>
            <a:lvl1pPr marL="0" indent="0" algn="ctr" rtl="0">
              <a:buNone/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rtl="0"/>
            <a:r>
              <a:rPr lang="zh-TW" altLang="en-US" noProof="0" smtClean="0"/>
              <a:t>按一下圖示以新增圖片</a:t>
            </a:r>
            <a:endParaRPr lang="zh-TW" altLang="en-US" noProof="0" dirty="0"/>
          </a:p>
        </p:txBody>
      </p:sp>
      <p:grpSp>
        <p:nvGrpSpPr>
          <p:cNvPr id="112" name="群組 111"/>
          <p:cNvGrpSpPr/>
          <p:nvPr/>
        </p:nvGrpSpPr>
        <p:grpSpPr>
          <a:xfrm>
            <a:off x="5322489" y="3245640"/>
            <a:ext cx="3389607" cy="2710838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113" name="手繪多邊形​​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14" name="手繪多邊形​​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15" name="手繪多邊形​​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16" name="手繪多邊形​​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17" name="手繪多邊形​​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18" name="手繪多邊形​​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19" name="手繪多邊形​​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20" name="手繪多邊形​​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21" name="手繪多邊形​​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22" name="手繪多邊形​​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23" name="手繪多邊形​​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24" name="手繪多邊形​​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125" name="圖片預留位置 33" descr="要新增影像的空白預留位置。按一下預留位置，然後選取您想要新增的影像。"/>
          <p:cNvSpPr>
            <a:spLocks noGrp="1" noChangeAspect="1"/>
          </p:cNvSpPr>
          <p:nvPr>
            <p:ph type="pic" sz="quarter" idx="19"/>
          </p:nvPr>
        </p:nvSpPr>
        <p:spPr>
          <a:xfrm>
            <a:off x="5546780" y="3456066"/>
            <a:ext cx="2993366" cy="230533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 lIns="144000" tIns="144000" rIns="144000" rtlCol="0"/>
          <a:lstStyle>
            <a:lvl1pPr marL="0" indent="0" algn="ctr" rtl="0">
              <a:buNone/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rtl="0"/>
            <a:r>
              <a:rPr lang="zh-TW" altLang="en-US" noProof="0" smtClean="0"/>
              <a:t>按一下圖示以新增圖片</a:t>
            </a:r>
            <a:endParaRPr lang="zh-TW" altLang="en-US" noProof="0" dirty="0"/>
          </a:p>
        </p:txBody>
      </p:sp>
      <p:sp>
        <p:nvSpPr>
          <p:cNvPr id="126" name="文字預留位置 3"/>
          <p:cNvSpPr>
            <a:spLocks noGrp="1"/>
          </p:cNvSpPr>
          <p:nvPr>
            <p:ph type="body" sz="half" idx="21"/>
          </p:nvPr>
        </p:nvSpPr>
        <p:spPr>
          <a:xfrm>
            <a:off x="9066214" y="2484992"/>
            <a:ext cx="2286000" cy="3248729"/>
          </a:xfrm>
        </p:spPr>
        <p:txBody>
          <a:bodyPr rtlCol="0" anchor="t" anchorCtr="0">
            <a:normAutofit/>
          </a:bodyPr>
          <a:lstStyle>
            <a:lvl1pPr marL="0" indent="0" algn="l" rtl="0">
              <a:spcBef>
                <a:spcPts val="1600"/>
              </a:spcBef>
              <a:buNone/>
              <a:defRPr sz="16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zh-TW" altLang="en-US" noProof="0" smtClean="0"/>
              <a:t>按一下以編輯母片文字樣式</a:t>
            </a:r>
          </a:p>
        </p:txBody>
      </p:sp>
      <p:sp>
        <p:nvSpPr>
          <p:cNvPr id="8" name="投影片編號預留位置 7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022B156B-59AE-415F-B24B-8756D48BB977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  <p:sp>
        <p:nvSpPr>
          <p:cNvPr id="7" name="頁尾預留位置 6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49" name="日期預留位置 3"/>
          <p:cNvSpPr>
            <a:spLocks noGrp="1"/>
          </p:cNvSpPr>
          <p:nvPr>
            <p:ph type="dt" sz="half" idx="2"/>
          </p:nvPr>
        </p:nvSpPr>
        <p:spPr>
          <a:xfrm>
            <a:off x="8075611" y="6019801"/>
            <a:ext cx="139626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C73B64ED-7636-48DD-A9E8-28CC68014574}" type="datetime1">
              <a:rPr lang="zh-TW" altLang="en-US" smtClean="0"/>
              <a:pPr/>
              <a:t>2017/11/3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8742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11732" y="1330347"/>
            <a:ext cx="3840480" cy="2103120"/>
          </a:xfrm>
        </p:spPr>
        <p:txBody>
          <a:bodyPr rtlCol="0" anchor="b">
            <a:normAutofit/>
          </a:bodyPr>
          <a:lstStyle>
            <a:lvl1pPr algn="l" rtl="0">
              <a:defRPr sz="3600"/>
            </a:lvl1pPr>
          </a:lstStyle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>
          <a:xfrm>
            <a:off x="836613" y="914400"/>
            <a:ext cx="6172201" cy="5029200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6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/>
            </a:lvl8pPr>
            <a:lvl9pPr algn="l" rtl="0">
              <a:defRPr sz="2000"/>
            </a:lvl9pPr>
          </a:lstStyle>
          <a:p>
            <a:pPr lvl="0" rtl="0"/>
            <a:r>
              <a:rPr lang="zh-TW" altLang="en-US" smtClean="0"/>
              <a:t>按一下以編輯母片文字樣式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7511732" y="3555523"/>
            <a:ext cx="3840480" cy="2388077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18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>
          <a:xfrm>
            <a:off x="1065213" y="6019801"/>
            <a:ext cx="762000" cy="228600"/>
          </a:xfrm>
        </p:spPr>
        <p:txBody>
          <a:bodyPr rtlCol="0"/>
          <a:lstStyle>
            <a:lvl1pPr algn="l" rtl="0">
              <a:defRPr/>
            </a:lvl1pPr>
          </a:lstStyle>
          <a:p>
            <a:pPr rtl="0"/>
            <a:fld id="{022B156B-59AE-415F-B24B-8756D48BB977}" type="slidenum">
              <a:rPr lang="en-US" altLang="zh-TW" smtClean="0"/>
              <a:pPr rtl="0"/>
              <a:t>‹#›</a:t>
            </a:fld>
            <a:endParaRPr lang="zh-TW" alt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dirty="0"/>
          </a:p>
        </p:txBody>
      </p:sp>
      <p:sp>
        <p:nvSpPr>
          <p:cNvPr id="8" name="日期預留位置 3"/>
          <p:cNvSpPr>
            <a:spLocks noGrp="1"/>
          </p:cNvSpPr>
          <p:nvPr>
            <p:ph type="dt" sz="half" idx="13"/>
          </p:nvPr>
        </p:nvSpPr>
        <p:spPr>
          <a:xfrm>
            <a:off x="8075611" y="6019801"/>
            <a:ext cx="139626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C73B64ED-7636-48DD-A9E8-28CC68014574}" type="datetime1">
              <a:rPr lang="zh-TW" altLang="en-US" smtClean="0"/>
              <a:pPr/>
              <a:t>2017/11/3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39762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492891" y="1330347"/>
            <a:ext cx="3840480" cy="2103120"/>
          </a:xfrm>
        </p:spPr>
        <p:txBody>
          <a:bodyPr rtlCol="0" anchor="b">
            <a:normAutofit/>
          </a:bodyPr>
          <a:lstStyle>
            <a:lvl1pPr algn="l" rtl="0">
              <a:defRPr sz="36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grpSp>
        <p:nvGrpSpPr>
          <p:cNvPr id="8" name="群組 7"/>
          <p:cNvGrpSpPr/>
          <p:nvPr/>
        </p:nvGrpSpPr>
        <p:grpSpPr>
          <a:xfrm>
            <a:off x="595546" y="781398"/>
            <a:ext cx="6433398" cy="5053665"/>
            <a:chOff x="5162444" y="781398"/>
            <a:chExt cx="6433398" cy="5053665"/>
          </a:xfrm>
        </p:grpSpPr>
        <p:sp>
          <p:nvSpPr>
            <p:cNvPr id="9" name="手繪多邊形​​ 42"/>
            <p:cNvSpPr>
              <a:spLocks/>
            </p:cNvSpPr>
            <p:nvPr/>
          </p:nvSpPr>
          <p:spPr bwMode="auto">
            <a:xfrm rot="16200000" flipV="1">
              <a:off x="3342557" y="3275021"/>
              <a:ext cx="3827994" cy="17568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0" name="手繪多邊形​​ 43"/>
            <p:cNvSpPr>
              <a:spLocks/>
            </p:cNvSpPr>
            <p:nvPr/>
          </p:nvSpPr>
          <p:spPr bwMode="auto">
            <a:xfrm rot="16200000" flipV="1">
              <a:off x="9565728" y="3299447"/>
              <a:ext cx="3836876" cy="17568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grpSp>
          <p:nvGrpSpPr>
            <p:cNvPr id="11" name="群組 10"/>
            <p:cNvGrpSpPr/>
            <p:nvPr/>
          </p:nvGrpSpPr>
          <p:grpSpPr>
            <a:xfrm>
              <a:off x="5814205" y="859113"/>
              <a:ext cx="5129146" cy="4880471"/>
              <a:chOff x="7856559" y="859113"/>
              <a:chExt cx="3086791" cy="4880471"/>
            </a:xfrm>
          </p:grpSpPr>
          <p:sp>
            <p:nvSpPr>
              <p:cNvPr id="20" name="手繪多邊形​​ 41"/>
              <p:cNvSpPr>
                <a:spLocks/>
              </p:cNvSpPr>
              <p:nvPr/>
            </p:nvSpPr>
            <p:spPr bwMode="auto">
              <a:xfrm rot="16200000" flipV="1">
                <a:off x="9392183" y="4188416"/>
                <a:ext cx="15544" cy="3086791"/>
              </a:xfrm>
              <a:custGeom>
                <a:avLst/>
                <a:gdLst>
                  <a:gd name="T0" fmla="*/ 3 w 5"/>
                  <a:gd name="T1" fmla="*/ 0 h 868"/>
                  <a:gd name="T2" fmla="*/ 4 w 5"/>
                  <a:gd name="T3" fmla="*/ 217 h 868"/>
                  <a:gd name="T4" fmla="*/ 3 w 5"/>
                  <a:gd name="T5" fmla="*/ 326 h 868"/>
                  <a:gd name="T6" fmla="*/ 4 w 5"/>
                  <a:gd name="T7" fmla="*/ 434 h 868"/>
                  <a:gd name="T8" fmla="*/ 4 w 5"/>
                  <a:gd name="T9" fmla="*/ 651 h 868"/>
                  <a:gd name="T10" fmla="*/ 4 w 5"/>
                  <a:gd name="T11" fmla="*/ 760 h 868"/>
                  <a:gd name="T12" fmla="*/ 3 w 5"/>
                  <a:gd name="T13" fmla="*/ 868 h 868"/>
                  <a:gd name="T14" fmla="*/ 2 w 5"/>
                  <a:gd name="T15" fmla="*/ 868 h 868"/>
                  <a:gd name="T16" fmla="*/ 1 w 5"/>
                  <a:gd name="T17" fmla="*/ 760 h 868"/>
                  <a:gd name="T18" fmla="*/ 0 w 5"/>
                  <a:gd name="T19" fmla="*/ 651 h 868"/>
                  <a:gd name="T20" fmla="*/ 1 w 5"/>
                  <a:gd name="T21" fmla="*/ 434 h 868"/>
                  <a:gd name="T22" fmla="*/ 2 w 5"/>
                  <a:gd name="T23" fmla="*/ 326 h 868"/>
                  <a:gd name="T24" fmla="*/ 1 w 5"/>
                  <a:gd name="T25" fmla="*/ 217 h 868"/>
                  <a:gd name="T26" fmla="*/ 2 w 5"/>
                  <a:gd name="T27" fmla="*/ 0 h 868"/>
                  <a:gd name="T28" fmla="*/ 3 w 5"/>
                  <a:gd name="T29" fmla="*/ 0 h 8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" h="868">
                    <a:moveTo>
                      <a:pt x="3" y="0"/>
                    </a:moveTo>
                    <a:cubicBezTo>
                      <a:pt x="4" y="73"/>
                      <a:pt x="4" y="145"/>
                      <a:pt x="4" y="217"/>
                    </a:cubicBezTo>
                    <a:cubicBezTo>
                      <a:pt x="4" y="253"/>
                      <a:pt x="3" y="290"/>
                      <a:pt x="3" y="326"/>
                    </a:cubicBezTo>
                    <a:cubicBezTo>
                      <a:pt x="3" y="362"/>
                      <a:pt x="3" y="398"/>
                      <a:pt x="4" y="434"/>
                    </a:cubicBezTo>
                    <a:cubicBezTo>
                      <a:pt x="4" y="507"/>
                      <a:pt x="5" y="579"/>
                      <a:pt x="4" y="651"/>
                    </a:cubicBezTo>
                    <a:cubicBezTo>
                      <a:pt x="5" y="687"/>
                      <a:pt x="4" y="724"/>
                      <a:pt x="4" y="760"/>
                    </a:cubicBezTo>
                    <a:cubicBezTo>
                      <a:pt x="4" y="796"/>
                      <a:pt x="3" y="832"/>
                      <a:pt x="3" y="868"/>
                    </a:cubicBezTo>
                    <a:cubicBezTo>
                      <a:pt x="2" y="868"/>
                      <a:pt x="2" y="868"/>
                      <a:pt x="2" y="868"/>
                    </a:cubicBezTo>
                    <a:cubicBezTo>
                      <a:pt x="2" y="832"/>
                      <a:pt x="1" y="796"/>
                      <a:pt x="1" y="760"/>
                    </a:cubicBezTo>
                    <a:cubicBezTo>
                      <a:pt x="1" y="724"/>
                      <a:pt x="0" y="687"/>
                      <a:pt x="0" y="651"/>
                    </a:cubicBezTo>
                    <a:cubicBezTo>
                      <a:pt x="0" y="579"/>
                      <a:pt x="1" y="507"/>
                      <a:pt x="1" y="434"/>
                    </a:cubicBezTo>
                    <a:cubicBezTo>
                      <a:pt x="2" y="398"/>
                      <a:pt x="2" y="362"/>
                      <a:pt x="2" y="326"/>
                    </a:cubicBezTo>
                    <a:cubicBezTo>
                      <a:pt x="2" y="290"/>
                      <a:pt x="1" y="253"/>
                      <a:pt x="1" y="217"/>
                    </a:cubicBezTo>
                    <a:cubicBezTo>
                      <a:pt x="0" y="145"/>
                      <a:pt x="1" y="73"/>
                      <a:pt x="2" y="0"/>
                    </a:cubicBezTo>
                    <a:lnTo>
                      <a:pt x="3" y="0"/>
                    </a:lnTo>
                    <a:close/>
                  </a:path>
                </a:pathLst>
              </a:custGeom>
              <a:solidFill>
                <a:schemeClr val="tx1">
                  <a:lumMod val="5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21" name="手繪多邊形​​ 44"/>
              <p:cNvSpPr>
                <a:spLocks/>
              </p:cNvSpPr>
              <p:nvPr/>
            </p:nvSpPr>
            <p:spPr bwMode="auto">
              <a:xfrm rot="16200000" flipV="1">
                <a:off x="9366943" y="-651271"/>
                <a:ext cx="13322" cy="3034090"/>
              </a:xfrm>
              <a:custGeom>
                <a:avLst/>
                <a:gdLst>
                  <a:gd name="T0" fmla="*/ 2 w 4"/>
                  <a:gd name="T1" fmla="*/ 853 h 853"/>
                  <a:gd name="T2" fmla="*/ 0 w 4"/>
                  <a:gd name="T3" fmla="*/ 640 h 853"/>
                  <a:gd name="T4" fmla="*/ 1 w 4"/>
                  <a:gd name="T5" fmla="*/ 533 h 853"/>
                  <a:gd name="T6" fmla="*/ 1 w 4"/>
                  <a:gd name="T7" fmla="*/ 427 h 853"/>
                  <a:gd name="T8" fmla="*/ 0 w 4"/>
                  <a:gd name="T9" fmla="*/ 213 h 853"/>
                  <a:gd name="T10" fmla="*/ 0 w 4"/>
                  <a:gd name="T11" fmla="*/ 107 h 853"/>
                  <a:gd name="T12" fmla="*/ 2 w 4"/>
                  <a:gd name="T13" fmla="*/ 0 h 853"/>
                  <a:gd name="T14" fmla="*/ 2 w 4"/>
                  <a:gd name="T15" fmla="*/ 0 h 853"/>
                  <a:gd name="T16" fmla="*/ 3 w 4"/>
                  <a:gd name="T17" fmla="*/ 107 h 853"/>
                  <a:gd name="T18" fmla="*/ 4 w 4"/>
                  <a:gd name="T19" fmla="*/ 213 h 853"/>
                  <a:gd name="T20" fmla="*/ 3 w 4"/>
                  <a:gd name="T21" fmla="*/ 427 h 853"/>
                  <a:gd name="T22" fmla="*/ 2 w 4"/>
                  <a:gd name="T23" fmla="*/ 533 h 853"/>
                  <a:gd name="T24" fmla="*/ 3 w 4"/>
                  <a:gd name="T25" fmla="*/ 640 h 853"/>
                  <a:gd name="T26" fmla="*/ 2 w 4"/>
                  <a:gd name="T27" fmla="*/ 853 h 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" h="853">
                    <a:moveTo>
                      <a:pt x="2" y="853"/>
                    </a:moveTo>
                    <a:cubicBezTo>
                      <a:pt x="0" y="782"/>
                      <a:pt x="0" y="711"/>
                      <a:pt x="0" y="640"/>
                    </a:cubicBezTo>
                    <a:cubicBezTo>
                      <a:pt x="0" y="604"/>
                      <a:pt x="1" y="569"/>
                      <a:pt x="1" y="533"/>
                    </a:cubicBezTo>
                    <a:cubicBezTo>
                      <a:pt x="1" y="498"/>
                      <a:pt x="1" y="462"/>
                      <a:pt x="1" y="427"/>
                    </a:cubicBezTo>
                    <a:cubicBezTo>
                      <a:pt x="0" y="356"/>
                      <a:pt x="0" y="284"/>
                      <a:pt x="0" y="213"/>
                    </a:cubicBezTo>
                    <a:cubicBezTo>
                      <a:pt x="0" y="178"/>
                      <a:pt x="0" y="142"/>
                      <a:pt x="0" y="107"/>
                    </a:cubicBezTo>
                    <a:cubicBezTo>
                      <a:pt x="1" y="71"/>
                      <a:pt x="1" y="36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3" y="36"/>
                      <a:pt x="3" y="71"/>
                      <a:pt x="3" y="107"/>
                    </a:cubicBezTo>
                    <a:cubicBezTo>
                      <a:pt x="4" y="142"/>
                      <a:pt x="4" y="178"/>
                      <a:pt x="4" y="213"/>
                    </a:cubicBezTo>
                    <a:cubicBezTo>
                      <a:pt x="4" y="284"/>
                      <a:pt x="3" y="356"/>
                      <a:pt x="3" y="427"/>
                    </a:cubicBezTo>
                    <a:cubicBezTo>
                      <a:pt x="3" y="462"/>
                      <a:pt x="2" y="498"/>
                      <a:pt x="2" y="533"/>
                    </a:cubicBezTo>
                    <a:cubicBezTo>
                      <a:pt x="3" y="569"/>
                      <a:pt x="3" y="604"/>
                      <a:pt x="3" y="640"/>
                    </a:cubicBezTo>
                    <a:cubicBezTo>
                      <a:pt x="4" y="711"/>
                      <a:pt x="3" y="782"/>
                      <a:pt x="2" y="853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p:grpSp>
        <p:sp>
          <p:nvSpPr>
            <p:cNvPr id="12" name="手繪多邊形​​ 45"/>
            <p:cNvSpPr>
              <a:spLocks noEditPoints="1"/>
            </p:cNvSpPr>
            <p:nvPr/>
          </p:nvSpPr>
          <p:spPr bwMode="auto">
            <a:xfrm rot="16200000" flipV="1">
              <a:off x="5186001" y="5323012"/>
              <a:ext cx="477390" cy="524504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3" name="手繪多邊形​​ 46"/>
            <p:cNvSpPr>
              <a:spLocks noEditPoints="1"/>
            </p:cNvSpPr>
            <p:nvPr/>
          </p:nvSpPr>
          <p:spPr bwMode="auto">
            <a:xfrm rot="16200000" flipV="1">
              <a:off x="5197295" y="5324846"/>
              <a:ext cx="477390" cy="511956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4" name="手繪多邊形​​ 47"/>
            <p:cNvSpPr>
              <a:spLocks noEditPoints="1"/>
            </p:cNvSpPr>
            <p:nvPr/>
          </p:nvSpPr>
          <p:spPr bwMode="auto">
            <a:xfrm rot="16200000" flipV="1">
              <a:off x="11076843" y="5321082"/>
              <a:ext cx="508476" cy="519485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5" name="手繪多邊形​​ 48"/>
            <p:cNvSpPr>
              <a:spLocks noEditPoints="1"/>
            </p:cNvSpPr>
            <p:nvPr/>
          </p:nvSpPr>
          <p:spPr bwMode="auto">
            <a:xfrm rot="16200000" flipV="1">
              <a:off x="11093207" y="5321324"/>
              <a:ext cx="470728" cy="534543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6" name="手繪多邊形​​ 49"/>
            <p:cNvSpPr>
              <a:spLocks noEditPoints="1"/>
            </p:cNvSpPr>
            <p:nvPr/>
          </p:nvSpPr>
          <p:spPr bwMode="auto">
            <a:xfrm rot="16200000" flipV="1">
              <a:off x="11051654" y="771453"/>
              <a:ext cx="468508" cy="519485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7" name="手繪多邊形​​ 50"/>
            <p:cNvSpPr>
              <a:spLocks noEditPoints="1"/>
            </p:cNvSpPr>
            <p:nvPr/>
          </p:nvSpPr>
          <p:spPr bwMode="auto">
            <a:xfrm rot="16200000" flipV="1">
              <a:off x="11044126" y="786511"/>
              <a:ext cx="468508" cy="489370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8" name="手繪多邊形​​ 51"/>
            <p:cNvSpPr>
              <a:spLocks noEditPoints="1"/>
            </p:cNvSpPr>
            <p:nvPr/>
          </p:nvSpPr>
          <p:spPr bwMode="auto">
            <a:xfrm rot="16200000" flipV="1">
              <a:off x="5232723" y="721157"/>
              <a:ext cx="424100" cy="544581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9" name="手繪多邊形​​ 52"/>
            <p:cNvSpPr>
              <a:spLocks noEditPoints="1"/>
            </p:cNvSpPr>
            <p:nvPr/>
          </p:nvSpPr>
          <p:spPr bwMode="auto">
            <a:xfrm rot="16200000" flipV="1">
              <a:off x="5241796" y="749729"/>
              <a:ext cx="428541" cy="491879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3" name="圖片預留位置 2" descr="要新增影像的空白預留位置。按一下預留位置，然後選取您想要新增的影像。"/>
          <p:cNvSpPr>
            <a:spLocks noGrp="1"/>
          </p:cNvSpPr>
          <p:nvPr>
            <p:ph type="pic" idx="1"/>
          </p:nvPr>
        </p:nvSpPr>
        <p:spPr>
          <a:xfrm>
            <a:off x="836613" y="1031195"/>
            <a:ext cx="5943600" cy="4572000"/>
          </a:xfr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bg1"/>
            </a:solidFill>
          </a:ln>
        </p:spPr>
        <p:txBody>
          <a:bodyPr rtlCol="0"/>
          <a:lstStyle>
            <a:lvl1pPr marL="0" indent="0" algn="l" rtl="0">
              <a:buNone/>
              <a:defRPr sz="32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zh-TW" altLang="en-US" smtClean="0"/>
              <a:t>按一下圖示以新增圖片</a:t>
            </a:r>
            <a:endParaRPr lang="zh-TW" altLang="en-US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7492891" y="3555521"/>
            <a:ext cx="3840480" cy="2168517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18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022B156B-59AE-415F-B24B-8756D48BB977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22" name="日期預留位置 3"/>
          <p:cNvSpPr>
            <a:spLocks noGrp="1"/>
          </p:cNvSpPr>
          <p:nvPr>
            <p:ph type="dt" sz="half" idx="13"/>
          </p:nvPr>
        </p:nvSpPr>
        <p:spPr>
          <a:xfrm>
            <a:off x="8075611" y="6019801"/>
            <a:ext cx="139626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C73B64ED-7636-48DD-A9E8-28CC68014574}" type="datetime1">
              <a:rPr lang="zh-TW" altLang="en-US" smtClean="0"/>
              <a:pPr/>
              <a:t>2017/11/3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5957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zh-TW" altLang="en-US" smtClean="0"/>
              <a:t>按一下以編輯母片文字樣式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22B156B-59AE-415F-B24B-8756D48BB977}" type="slidenum">
              <a:rPr lang="en-US" altLang="zh-TW" smtClean="0"/>
              <a:pPr rtl="0"/>
              <a:t>‹#›</a:t>
            </a:fld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dirty="0"/>
          </a:p>
        </p:txBody>
      </p:sp>
      <p:sp>
        <p:nvSpPr>
          <p:cNvPr id="7" name="日期預留位置 3"/>
          <p:cNvSpPr>
            <a:spLocks noGrp="1"/>
          </p:cNvSpPr>
          <p:nvPr>
            <p:ph type="dt" sz="half" idx="2"/>
          </p:nvPr>
        </p:nvSpPr>
        <p:spPr>
          <a:xfrm>
            <a:off x="8075611" y="6019801"/>
            <a:ext cx="139626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C73B64ED-7636-48DD-A9E8-28CC68014574}" type="datetime1">
              <a:rPr lang="zh-TW" altLang="en-US" smtClean="0"/>
              <a:pPr/>
              <a:t>2017/11/3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47936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9624268" y="304800"/>
            <a:ext cx="1729531" cy="5676900"/>
          </a:xfrm>
        </p:spPr>
        <p:txBody>
          <a:bodyPr vert="eaVert" rtlCol="0"/>
          <a:lstStyle/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>
          <a:xfrm>
            <a:off x="838199" y="304800"/>
            <a:ext cx="8633671" cy="5676900"/>
          </a:xfrm>
        </p:spPr>
        <p:txBody>
          <a:bodyPr vert="eaVert" rtlCol="0"/>
          <a:lstStyle/>
          <a:p>
            <a:pPr lvl="0" rtl="0"/>
            <a:r>
              <a:rPr lang="zh-TW" altLang="en-US" smtClean="0"/>
              <a:t>按一下以編輯母片文字樣式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22B156B-59AE-415F-B24B-8756D48BB977}" type="slidenum">
              <a:rPr lang="en-US" altLang="zh-TW" smtClean="0"/>
              <a:pPr rtl="0"/>
              <a:t>‹#›</a:t>
            </a:fld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dirty="0"/>
          </a:p>
        </p:txBody>
      </p:sp>
      <p:sp>
        <p:nvSpPr>
          <p:cNvPr id="7" name="日期預留位置 3"/>
          <p:cNvSpPr>
            <a:spLocks noGrp="1"/>
          </p:cNvSpPr>
          <p:nvPr>
            <p:ph type="dt" sz="half" idx="2"/>
          </p:nvPr>
        </p:nvSpPr>
        <p:spPr>
          <a:xfrm>
            <a:off x="8075611" y="6019801"/>
            <a:ext cx="139626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C73B64ED-7636-48DD-A9E8-28CC68014574}" type="datetime1">
              <a:rPr lang="zh-TW" altLang="en-US" smtClean="0"/>
              <a:pPr/>
              <a:t>2017/11/3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05803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zh-TW" altLang="en-US" smtClean="0"/>
              <a:t>按一下以編輯母片文字樣式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22B156B-59AE-415F-B24B-8756D48BB977}" type="slidenum">
              <a:rPr lang="en-US" altLang="zh-TW"/>
              <a:pPr rtl="0"/>
              <a:t>‹#›</a:t>
            </a:fld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dirty="0"/>
          </a:p>
        </p:txBody>
      </p:sp>
      <p:sp>
        <p:nvSpPr>
          <p:cNvPr id="7" name="日期預留位置 3"/>
          <p:cNvSpPr>
            <a:spLocks noGrp="1"/>
          </p:cNvSpPr>
          <p:nvPr>
            <p:ph type="dt" sz="half" idx="2"/>
          </p:nvPr>
        </p:nvSpPr>
        <p:spPr>
          <a:xfrm>
            <a:off x="8075611" y="6019801"/>
            <a:ext cx="139626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C73B64ED-7636-48DD-A9E8-28CC68014574}" type="datetime1">
              <a:rPr lang="zh-TW" altLang="en-US" smtClean="0"/>
              <a:pPr/>
              <a:t>2017/11/3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9630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hasCustomPrompt="1"/>
          </p:nvPr>
        </p:nvSpPr>
        <p:spPr>
          <a:xfrm>
            <a:off x="4265613" y="1828800"/>
            <a:ext cx="6858002" cy="1828800"/>
          </a:xfrm>
        </p:spPr>
        <p:txBody>
          <a:bodyPr rtlCol="0" anchor="b">
            <a:normAutofit/>
          </a:bodyPr>
          <a:lstStyle>
            <a:lvl1pPr algn="l" rtl="0">
              <a:defRPr sz="4400"/>
            </a:lvl1pPr>
          </a:lstStyle>
          <a:p>
            <a:pPr rtl="0"/>
            <a:r>
              <a:rPr lang="zh-TW" altLang="en-US" dirty="0"/>
              <a:t>按一下以編輯母片</a:t>
            </a:r>
            <a:r>
              <a:rPr lang="zh-TW" altLang="en-US" dirty="0" smtClean="0"/>
              <a:t>標題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樣式</a:t>
            </a:r>
            <a:endParaRPr lang="zh-TW" alt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4265610" y="3733800"/>
            <a:ext cx="6858002" cy="914400"/>
          </a:xfrm>
        </p:spPr>
        <p:txBody>
          <a:bodyPr rtlCol="0"/>
          <a:lstStyle>
            <a:lvl1pPr marL="0" indent="0" algn="l" rtl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l" rt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229257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sz="half" idx="1"/>
          </p:nvPr>
        </p:nvSpPr>
        <p:spPr>
          <a:xfrm>
            <a:off x="1065212" y="1825625"/>
            <a:ext cx="4954588" cy="4187952"/>
          </a:xfrm>
        </p:spPr>
        <p:txBody>
          <a:bodyPr rtlCol="0"/>
          <a:lstStyle/>
          <a:p>
            <a:pPr lvl="0" rtl="0"/>
            <a:r>
              <a:rPr lang="zh-TW" altLang="en-US" smtClean="0"/>
              <a:t>按一下以編輯母片文字樣式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4951414" cy="4187952"/>
          </a:xfrm>
        </p:spPr>
        <p:txBody>
          <a:bodyPr rtlCol="0"/>
          <a:lstStyle/>
          <a:p>
            <a:pPr lvl="0" rtl="0"/>
            <a:r>
              <a:rPr lang="zh-TW" altLang="en-US" smtClean="0"/>
              <a:t>按一下以編輯母片文字樣式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22B156B-59AE-415F-B24B-8756D48BB977}" type="slidenum">
              <a:rPr lang="en-US" altLang="zh-TW" smtClean="0"/>
              <a:pPr rtl="0"/>
              <a:t>‹#›</a:t>
            </a:fld>
            <a:endParaRPr lang="zh-TW" alt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dirty="0"/>
          </a:p>
        </p:txBody>
      </p:sp>
      <p:sp>
        <p:nvSpPr>
          <p:cNvPr id="8" name="日期預留位置 3"/>
          <p:cNvSpPr>
            <a:spLocks noGrp="1"/>
          </p:cNvSpPr>
          <p:nvPr>
            <p:ph type="dt" sz="half" idx="13"/>
          </p:nvPr>
        </p:nvSpPr>
        <p:spPr>
          <a:xfrm>
            <a:off x="8075611" y="6019801"/>
            <a:ext cx="139626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C73B64ED-7636-48DD-A9E8-28CC68014574}" type="datetime1">
              <a:rPr lang="zh-TW" altLang="en-US" smtClean="0"/>
              <a:pPr/>
              <a:t>2017/11/3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72755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069848" y="1681163"/>
            <a:ext cx="4956048" cy="823912"/>
          </a:xfrm>
        </p:spPr>
        <p:txBody>
          <a:bodyPr rtlCol="0" anchor="b"/>
          <a:lstStyle>
            <a:lvl1pPr marL="0" indent="0" algn="l" rtl="0">
              <a:spcBef>
                <a:spcPts val="0"/>
              </a:spcBef>
              <a:buNone/>
              <a:defRPr sz="24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1069848" y="2505075"/>
            <a:ext cx="4956048" cy="3476625"/>
          </a:xfrm>
        </p:spPr>
        <p:txBody>
          <a:bodyPr rtlCol="0"/>
          <a:lstStyle/>
          <a:p>
            <a:pPr lvl="0" rtl="0"/>
            <a:r>
              <a:rPr lang="zh-TW" altLang="en-US" smtClean="0"/>
              <a:t>按一下以編輯母片文字樣式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5" name="文字預留位置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4956048" cy="823912"/>
          </a:xfrm>
        </p:spPr>
        <p:txBody>
          <a:bodyPr rtlCol="0" anchor="b"/>
          <a:lstStyle>
            <a:lvl1pPr marL="0" indent="0" algn="l" rtl="0">
              <a:spcBef>
                <a:spcPts val="0"/>
              </a:spcBef>
              <a:buNone/>
              <a:defRPr sz="24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預留位置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4956048" cy="3476625"/>
          </a:xfrm>
        </p:spPr>
        <p:txBody>
          <a:bodyPr rtlCol="0"/>
          <a:lstStyle/>
          <a:p>
            <a:pPr lvl="0" rtl="0"/>
            <a:r>
              <a:rPr lang="zh-TW" altLang="en-US" smtClean="0"/>
              <a:t>按一下以編輯母片文字樣式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9" name="投影片編號預留位置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22B156B-59AE-415F-B24B-8756D48BB977}" type="slidenum">
              <a:rPr lang="en-US" altLang="zh-TW" smtClean="0"/>
              <a:pPr rtl="0"/>
              <a:t>‹#›</a:t>
            </a:fld>
            <a:endParaRPr lang="zh-TW" altLang="en-US" dirty="0"/>
          </a:p>
        </p:txBody>
      </p:sp>
      <p:sp>
        <p:nvSpPr>
          <p:cNvPr id="8" name="頁尾預留位置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dirty="0"/>
          </a:p>
        </p:txBody>
      </p:sp>
      <p:sp>
        <p:nvSpPr>
          <p:cNvPr id="10" name="日期預留位置 3"/>
          <p:cNvSpPr>
            <a:spLocks noGrp="1"/>
          </p:cNvSpPr>
          <p:nvPr>
            <p:ph type="dt" sz="half" idx="13"/>
          </p:nvPr>
        </p:nvSpPr>
        <p:spPr>
          <a:xfrm>
            <a:off x="8075611" y="6019801"/>
            <a:ext cx="139626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C73B64ED-7636-48DD-A9E8-28CC68014574}" type="datetime1">
              <a:rPr lang="zh-TW" altLang="en-US" smtClean="0"/>
              <a:pPr/>
              <a:t>2017/11/3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18571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22B156B-59AE-415F-B24B-8756D48BB977}" type="slidenum">
              <a:rPr lang="en-US" altLang="zh-TW" smtClean="0"/>
              <a:pPr rtl="0"/>
              <a:t>‹#›</a:t>
            </a:fld>
            <a:endParaRPr lang="zh-TW" altLang="en-US" dirty="0"/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dirty="0"/>
          </a:p>
        </p:txBody>
      </p:sp>
      <p:sp>
        <p:nvSpPr>
          <p:cNvPr id="6" name="日期預留位置 3"/>
          <p:cNvSpPr>
            <a:spLocks noGrp="1"/>
          </p:cNvSpPr>
          <p:nvPr>
            <p:ph type="dt" sz="half" idx="2"/>
          </p:nvPr>
        </p:nvSpPr>
        <p:spPr>
          <a:xfrm>
            <a:off x="8075611" y="6019801"/>
            <a:ext cx="139626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C73B64ED-7636-48DD-A9E8-28CC68014574}" type="datetime1">
              <a:rPr lang="zh-TW" altLang="en-US" smtClean="0"/>
              <a:pPr/>
              <a:t>2017/11/3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12816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預留位置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22B156B-59AE-415F-B24B-8756D48BB977}" type="slidenum">
              <a:rPr lang="en-US" altLang="zh-TW" smtClean="0"/>
              <a:pPr rtl="0"/>
              <a:t>‹#›</a:t>
            </a:fld>
            <a:endParaRPr lang="zh-TW" altLang="en-US" dirty="0"/>
          </a:p>
        </p:txBody>
      </p:sp>
      <p:sp>
        <p:nvSpPr>
          <p:cNvPr id="3" name="頁尾預留位置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dirty="0"/>
          </a:p>
        </p:txBody>
      </p:sp>
      <p:sp>
        <p:nvSpPr>
          <p:cNvPr id="5" name="日期預留位置 3"/>
          <p:cNvSpPr>
            <a:spLocks noGrp="1"/>
          </p:cNvSpPr>
          <p:nvPr>
            <p:ph type="dt" sz="half" idx="2"/>
          </p:nvPr>
        </p:nvSpPr>
        <p:spPr>
          <a:xfrm>
            <a:off x="8075611" y="6019801"/>
            <a:ext cx="139626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C73B64ED-7636-48DD-A9E8-28CC68014574}" type="datetime1">
              <a:rPr lang="zh-TW" altLang="en-US" smtClean="0"/>
              <a:pPr/>
              <a:t>2017/11/3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47874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含標題的兩張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5212" y="304799"/>
            <a:ext cx="10058402" cy="1216152"/>
          </a:xfrm>
        </p:spPr>
        <p:txBody>
          <a:bodyPr rtlCol="0"/>
          <a:lstStyle>
            <a:lvl1pPr algn="l" rtl="0"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grpSp>
        <p:nvGrpSpPr>
          <p:cNvPr id="9" name="群組 8"/>
          <p:cNvGrpSpPr/>
          <p:nvPr/>
        </p:nvGrpSpPr>
        <p:grpSpPr>
          <a:xfrm>
            <a:off x="1052422" y="1733550"/>
            <a:ext cx="4360503" cy="3050038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10" name="手繪多邊形​​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1" name="手繪多邊形​​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2" name="手繪多邊形​​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3" name="手繪多邊形​​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4" name="手繪多邊形​​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5" name="手繪多邊形​​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6" name="手繪多邊形​​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7" name="手繪多邊形​​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8" name="手繪多邊形​​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9" name="手繪多邊形​​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0" name="手繪多邊形​​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1" name="手繪多邊形​​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36" name="圖片預留位置 33" descr="要新增影像的空白預留位置。按一下預留位置，然後選取您想要新增的影像。"/>
          <p:cNvSpPr>
            <a:spLocks noGrp="1" noChangeAspect="1"/>
          </p:cNvSpPr>
          <p:nvPr>
            <p:ph type="pic" sz="quarter" idx="17"/>
          </p:nvPr>
        </p:nvSpPr>
        <p:spPr>
          <a:xfrm>
            <a:off x="1265028" y="1900210"/>
            <a:ext cx="3935536" cy="2571736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 rtlCol="0"/>
          <a:lstStyle>
            <a:lvl1pPr marL="0" indent="0" algn="ctr" rtl="0">
              <a:buNone/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rtl="0"/>
            <a:r>
              <a:rPr lang="zh-TW" altLang="en-US" noProof="0" smtClean="0"/>
              <a:t>按一下圖示以新增圖片</a:t>
            </a:r>
            <a:endParaRPr lang="zh-TW" altLang="en-US" noProof="0" dirty="0"/>
          </a:p>
        </p:txBody>
      </p:sp>
      <p:sp>
        <p:nvSpPr>
          <p:cNvPr id="39" name="文字預留位置 3"/>
          <p:cNvSpPr>
            <a:spLocks noGrp="1"/>
          </p:cNvSpPr>
          <p:nvPr>
            <p:ph type="body" sz="half" idx="2"/>
          </p:nvPr>
        </p:nvSpPr>
        <p:spPr>
          <a:xfrm>
            <a:off x="1052423" y="4935990"/>
            <a:ext cx="4368980" cy="100761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600"/>
              </a:spcBef>
              <a:buNone/>
              <a:defRPr sz="16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zh-TW" altLang="en-US" noProof="0" smtClean="0"/>
              <a:t>按一下以編輯母片文字樣式</a:t>
            </a:r>
          </a:p>
        </p:txBody>
      </p:sp>
      <p:grpSp>
        <p:nvGrpSpPr>
          <p:cNvPr id="22" name="群組 21"/>
          <p:cNvGrpSpPr/>
          <p:nvPr/>
        </p:nvGrpSpPr>
        <p:grpSpPr>
          <a:xfrm>
            <a:off x="6763111" y="1733550"/>
            <a:ext cx="4360503" cy="3050038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23" name="手繪多邊形​​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4" name="手繪多邊形​​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5" name="手繪多邊形​​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6" name="手繪多邊形​​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7" name="手繪多邊形​​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8" name="手繪多邊形​​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9" name="手繪多邊形​​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0" name="手繪多邊形​​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1" name="手繪多邊形​​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2" name="手繪多邊形​​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3" name="手繪多邊形​​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4" name="手繪多邊形​​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noProof="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37" name="圖片預留位置 33" descr="要新增影像的空白預留位置。按一下預留位置，然後選取您想要新增的影像。"/>
          <p:cNvSpPr>
            <a:spLocks noGrp="1" noChangeAspect="1"/>
          </p:cNvSpPr>
          <p:nvPr>
            <p:ph type="pic" sz="quarter" idx="18"/>
          </p:nvPr>
        </p:nvSpPr>
        <p:spPr>
          <a:xfrm>
            <a:off x="6975717" y="1900210"/>
            <a:ext cx="3935536" cy="2571736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 rtlCol="0"/>
          <a:lstStyle>
            <a:lvl1pPr marL="0" indent="0" algn="ctr" rtl="0">
              <a:buNone/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rtl="0"/>
            <a:r>
              <a:rPr lang="zh-TW" altLang="en-US" noProof="0" smtClean="0"/>
              <a:t>按一下圖示以新增圖片</a:t>
            </a:r>
            <a:endParaRPr lang="zh-TW" altLang="en-US" noProof="0" dirty="0"/>
          </a:p>
        </p:txBody>
      </p:sp>
      <p:sp>
        <p:nvSpPr>
          <p:cNvPr id="40" name="文字預留位置 3"/>
          <p:cNvSpPr>
            <a:spLocks noGrp="1"/>
          </p:cNvSpPr>
          <p:nvPr>
            <p:ph type="body" sz="half" idx="19"/>
          </p:nvPr>
        </p:nvSpPr>
        <p:spPr>
          <a:xfrm>
            <a:off x="6742908" y="4935990"/>
            <a:ext cx="4368980" cy="100761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600"/>
              </a:spcBef>
              <a:buNone/>
              <a:defRPr sz="16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zh-TW" altLang="en-US" noProof="0" smtClean="0"/>
              <a:t>按一下以編輯母片文字樣式</a:t>
            </a:r>
          </a:p>
        </p:txBody>
      </p:sp>
      <p:sp>
        <p:nvSpPr>
          <p:cNvPr id="8" name="投影片編號預留位置 7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022B156B-59AE-415F-B24B-8756D48BB977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  <p:sp>
        <p:nvSpPr>
          <p:cNvPr id="7" name="頁尾預留位置 6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38" name="日期預留位置 3"/>
          <p:cNvSpPr>
            <a:spLocks noGrp="1"/>
          </p:cNvSpPr>
          <p:nvPr>
            <p:ph type="dt" sz="half" idx="20"/>
          </p:nvPr>
        </p:nvSpPr>
        <p:spPr>
          <a:xfrm>
            <a:off x="8075611" y="6019801"/>
            <a:ext cx="139626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C73B64ED-7636-48DD-A9E8-28CC68014574}" type="datetime1">
              <a:rPr lang="zh-TW" altLang="en-US" smtClean="0"/>
              <a:pPr/>
              <a:t>2017/11/3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68274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含標題的三張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grpSp>
        <p:nvGrpSpPr>
          <p:cNvPr id="52" name="群組 51"/>
          <p:cNvGrpSpPr>
            <a:grpSpLocks noChangeAspect="1"/>
          </p:cNvGrpSpPr>
          <p:nvPr/>
        </p:nvGrpSpPr>
        <p:grpSpPr>
          <a:xfrm rot="5400000">
            <a:off x="1045139" y="1678105"/>
            <a:ext cx="3123347" cy="3089730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53" name="手繪多邊形​​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4" name="手繪多邊形​​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5" name="手繪多邊形​​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6" name="手繪多邊形​​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7" name="手繪多邊形​​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8" name="手繪多邊形​​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9" name="手繪多邊形​​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0" name="手繪多邊形​​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1" name="手繪多邊形​​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2" name="手繪多邊形​​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3" name="手繪多邊形​​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4" name="手繪多邊形​​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79" name="圖片預留位置 33" descr="要新增影像的空白預留位置。按一下預留位置，然後選取您想要新增的影像。"/>
          <p:cNvSpPr>
            <a:spLocks noGrp="1"/>
          </p:cNvSpPr>
          <p:nvPr>
            <p:ph type="pic" sz="quarter" idx="19"/>
          </p:nvPr>
        </p:nvSpPr>
        <p:spPr>
          <a:xfrm>
            <a:off x="1249168" y="1824285"/>
            <a:ext cx="2715289" cy="277630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 rtlCol="0"/>
          <a:lstStyle>
            <a:lvl1pPr marL="0" indent="0" algn="ctr" rtl="0">
              <a:buNone/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rtl="0"/>
            <a:r>
              <a:rPr lang="zh-TW" altLang="en-US" smtClean="0"/>
              <a:t>按一下圖示以新增圖片</a:t>
            </a:r>
            <a:endParaRPr lang="zh-TW" altLang="en-US" dirty="0"/>
          </a:p>
        </p:txBody>
      </p:sp>
      <p:sp>
        <p:nvSpPr>
          <p:cNvPr id="81" name="文字預留位置 3"/>
          <p:cNvSpPr>
            <a:spLocks noGrp="1"/>
          </p:cNvSpPr>
          <p:nvPr>
            <p:ph type="body" sz="half" idx="2"/>
          </p:nvPr>
        </p:nvSpPr>
        <p:spPr>
          <a:xfrm>
            <a:off x="1235212" y="4947405"/>
            <a:ext cx="2743200" cy="9144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600"/>
              </a:spcBef>
              <a:buNone/>
              <a:defRPr sz="16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84" name="群組 83"/>
          <p:cNvGrpSpPr>
            <a:grpSpLocks noChangeAspect="1"/>
          </p:cNvGrpSpPr>
          <p:nvPr userDrawn="1"/>
        </p:nvGrpSpPr>
        <p:grpSpPr>
          <a:xfrm rot="5400000">
            <a:off x="4517135" y="1678105"/>
            <a:ext cx="3123347" cy="3089730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85" name="手繪多邊形​​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86" name="手繪多邊形​​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87" name="手繪多邊形​​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88" name="手繪多邊形​​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89" name="手繪多邊形​​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90" name="手繪多邊形​​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91" name="手繪多邊形​​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92" name="手繪多邊形​​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93" name="手繪多邊形​​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94" name="手繪多邊形​​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95" name="手繪多邊形​​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96" name="手繪多邊形​​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78" name="圖片預留位置 33" descr="要新增影像的空白預留位置。按一下預留位置，然後選取您想要新增的影像。"/>
          <p:cNvSpPr>
            <a:spLocks noGrp="1"/>
          </p:cNvSpPr>
          <p:nvPr>
            <p:ph type="pic" sz="quarter" idx="18"/>
          </p:nvPr>
        </p:nvSpPr>
        <p:spPr>
          <a:xfrm>
            <a:off x="4720924" y="1824285"/>
            <a:ext cx="2715768" cy="277630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 rtlCol="0"/>
          <a:lstStyle>
            <a:lvl1pPr marL="0" indent="0" algn="ctr" rtl="0">
              <a:buNone/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rtl="0"/>
            <a:r>
              <a:rPr lang="zh-TW" altLang="en-US" smtClean="0"/>
              <a:t>按一下圖示以新增圖片</a:t>
            </a:r>
            <a:endParaRPr lang="zh-TW" altLang="en-US" dirty="0"/>
          </a:p>
        </p:txBody>
      </p:sp>
      <p:sp>
        <p:nvSpPr>
          <p:cNvPr id="82" name="文字預留位置 3"/>
          <p:cNvSpPr>
            <a:spLocks noGrp="1"/>
          </p:cNvSpPr>
          <p:nvPr>
            <p:ph type="body" sz="half" idx="21"/>
          </p:nvPr>
        </p:nvSpPr>
        <p:spPr>
          <a:xfrm>
            <a:off x="4707208" y="4947405"/>
            <a:ext cx="2743200" cy="9144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600"/>
              </a:spcBef>
              <a:buNone/>
              <a:defRPr sz="16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97" name="群組 96"/>
          <p:cNvGrpSpPr>
            <a:grpSpLocks noChangeAspect="1"/>
          </p:cNvGrpSpPr>
          <p:nvPr userDrawn="1"/>
        </p:nvGrpSpPr>
        <p:grpSpPr>
          <a:xfrm rot="5400000">
            <a:off x="8019009" y="1678105"/>
            <a:ext cx="3123347" cy="3089730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98" name="手繪多邊形​​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99" name="手繪多邊形​​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00" name="手繪多邊形​​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01" name="手繪多邊形​​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02" name="手繪多邊形​​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03" name="手繪多邊形​​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04" name="手繪多邊形​​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05" name="手繪多邊形​​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06" name="手繪多邊形​​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07" name="手繪多邊形​​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08" name="手繪多邊形​​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09" name="手繪多邊形​​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80" name="圖片預留位置 33" descr="要新增影像的空白預留位置。按一下預留位置，然後選取您想要新增的影像。"/>
          <p:cNvSpPr>
            <a:spLocks noGrp="1"/>
          </p:cNvSpPr>
          <p:nvPr>
            <p:ph type="pic" sz="quarter" idx="20"/>
          </p:nvPr>
        </p:nvSpPr>
        <p:spPr>
          <a:xfrm>
            <a:off x="8222798" y="1824285"/>
            <a:ext cx="2715768" cy="277630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 rtlCol="0"/>
          <a:lstStyle>
            <a:lvl1pPr marL="0" indent="0" algn="ctr" rtl="0">
              <a:buNone/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rtl="0"/>
            <a:r>
              <a:rPr lang="zh-TW" altLang="en-US" smtClean="0"/>
              <a:t>按一下圖示以新增圖片</a:t>
            </a:r>
            <a:endParaRPr lang="zh-TW" altLang="en-US" dirty="0"/>
          </a:p>
        </p:txBody>
      </p:sp>
      <p:sp>
        <p:nvSpPr>
          <p:cNvPr id="83" name="文字預留位置 3"/>
          <p:cNvSpPr>
            <a:spLocks noGrp="1"/>
          </p:cNvSpPr>
          <p:nvPr>
            <p:ph type="body" sz="half" idx="22"/>
          </p:nvPr>
        </p:nvSpPr>
        <p:spPr>
          <a:xfrm>
            <a:off x="8209082" y="4947405"/>
            <a:ext cx="2743200" cy="9144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600"/>
              </a:spcBef>
              <a:buNone/>
              <a:defRPr sz="16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投影片編號預留位置 7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022B156B-59AE-415F-B24B-8756D48BB977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  <p:sp>
        <p:nvSpPr>
          <p:cNvPr id="7" name="頁尾預留位置 6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51" name="日期預留位置 3"/>
          <p:cNvSpPr>
            <a:spLocks noGrp="1"/>
          </p:cNvSpPr>
          <p:nvPr>
            <p:ph type="dt" sz="half" idx="23"/>
          </p:nvPr>
        </p:nvSpPr>
        <p:spPr>
          <a:xfrm>
            <a:off x="8075611" y="6019801"/>
            <a:ext cx="139626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C73B64ED-7636-48DD-A9E8-28CC68014574}" type="datetime1">
              <a:rPr lang="zh-TW" altLang="en-US" smtClean="0"/>
              <a:pPr/>
              <a:t>2017/11/3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819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alpha val="51000"/>
                <a:lumMod val="76000"/>
                <a:lumOff val="24000"/>
              </a:schemeClr>
            </a:gs>
            <a:gs pos="73000">
              <a:schemeClr val="accent2">
                <a:lumMod val="20000"/>
                <a:lumOff val="80000"/>
              </a:schemeClr>
            </a:gs>
            <a:gs pos="83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預留位置 1"/>
          <p:cNvSpPr>
            <a:spLocks noGrp="1"/>
          </p:cNvSpPr>
          <p:nvPr>
            <p:ph type="title"/>
          </p:nvPr>
        </p:nvSpPr>
        <p:spPr>
          <a:xfrm>
            <a:off x="1065212" y="304800"/>
            <a:ext cx="10058402" cy="1219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065214" y="1752600"/>
            <a:ext cx="10058400" cy="4229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noProof="0" dirty="0"/>
              <a:t>編輯母片文字樣式</a:t>
            </a:r>
          </a:p>
          <a:p>
            <a:pPr lvl="1" rtl="0"/>
            <a:r>
              <a:rPr lang="zh-TW" altLang="en-US" noProof="0" dirty="0"/>
              <a:t>第二層</a:t>
            </a:r>
          </a:p>
          <a:p>
            <a:pPr lvl="2" rtl="0"/>
            <a:r>
              <a:rPr lang="zh-TW" altLang="en-US" noProof="0" dirty="0"/>
              <a:t>第三層</a:t>
            </a:r>
          </a:p>
          <a:p>
            <a:pPr lvl="3" rtl="0"/>
            <a:r>
              <a:rPr lang="zh-TW" altLang="en-US" noProof="0" dirty="0"/>
              <a:t>第四層</a:t>
            </a:r>
          </a:p>
          <a:p>
            <a:pPr lvl="4" rtl="0"/>
            <a:r>
              <a:rPr lang="zh-TW" altLang="en-US" noProof="0" dirty="0"/>
              <a:t>第五層</a:t>
            </a:r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4"/>
          </p:nvPr>
        </p:nvSpPr>
        <p:spPr>
          <a:xfrm>
            <a:off x="1065213" y="6019801"/>
            <a:ext cx="7620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022B156B-59AE-415F-B24B-8756D48BB977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3"/>
          </p:nvPr>
        </p:nvSpPr>
        <p:spPr>
          <a:xfrm>
            <a:off x="1979613" y="6019801"/>
            <a:ext cx="5943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2"/>
          </p:nvPr>
        </p:nvSpPr>
        <p:spPr>
          <a:xfrm>
            <a:off x="8075611" y="6019801"/>
            <a:ext cx="139626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E3FFC781-C024-4161-AC86-AF3317DE2A35}" type="datetime1">
              <a:rPr lang="zh-TW" altLang="en-US" smtClean="0"/>
              <a:pPr/>
              <a:t>2017/11/3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00630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62" r:id="rId10"/>
    <p:sldLayoutId id="2147483656" r:id="rId11"/>
    <p:sldLayoutId id="2147483657" r:id="rId12"/>
    <p:sldLayoutId id="2147483658" r:id="rId13"/>
    <p:sldLayoutId id="2147483659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>
              <a:lumMod val="50000"/>
            </a:schemeClr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347472" indent="-347472" algn="l" defTabSz="914400" rtl="0" eaLnBrk="1" latinLnBrk="0" hangingPunct="1">
        <a:lnSpc>
          <a:spcPct val="100000"/>
        </a:lnSpc>
        <a:spcBef>
          <a:spcPts val="18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740664" indent="-283464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602147" y="2333034"/>
            <a:ext cx="10732956" cy="1828800"/>
          </a:xfrm>
        </p:spPr>
        <p:txBody>
          <a:bodyPr rtlCol="0">
            <a:normAutofit fontScale="90000"/>
          </a:bodyPr>
          <a:lstStyle/>
          <a:p>
            <a:pPr algn="ctr"/>
            <a:r>
              <a:rPr lang="en-US" altLang="zh-TW" sz="4800" dirty="0" smtClean="0"/>
              <a:t>School </a:t>
            </a:r>
            <a:r>
              <a:rPr lang="en-US" altLang="zh-TW" sz="4800" dirty="0" err="1" smtClean="0"/>
              <a:t>Counselling</a:t>
            </a:r>
            <a:r>
              <a:rPr lang="en-US" altLang="zh-TW" sz="4800" dirty="0" smtClean="0"/>
              <a:t> in Singapore</a:t>
            </a:r>
            <a:br>
              <a:rPr lang="en-US" altLang="zh-TW" sz="4800" dirty="0" smtClean="0"/>
            </a:b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en-US" altLang="zh-TW" sz="4800" dirty="0" smtClean="0"/>
              <a:t>July 2017</a:t>
            </a:r>
            <a:br>
              <a:rPr lang="en-US" altLang="zh-TW" sz="4800" dirty="0" smtClean="0"/>
            </a:br>
            <a:endParaRPr lang="zh-TW" altLang="en-US" sz="4800" dirty="0">
              <a:sym typeface="Salesforce Sans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265610" y="3733800"/>
            <a:ext cx="7131260" cy="1779104"/>
          </a:xfrm>
        </p:spPr>
        <p:txBody>
          <a:bodyPr rtlCol="0">
            <a:normAutofit/>
          </a:bodyPr>
          <a:lstStyle/>
          <a:p>
            <a:pPr algn="r" rtl="0"/>
            <a:r>
              <a:rPr lang="en-US" altLang="zh-TW" dirty="0" smtClean="0">
                <a:sym typeface="Salesforce Sans"/>
              </a:rPr>
              <a:t>Donna Lee</a:t>
            </a:r>
          </a:p>
          <a:p>
            <a:pPr algn="r" rtl="0"/>
            <a:r>
              <a:rPr lang="en-US" altLang="zh-TW" dirty="0" smtClean="0">
                <a:sym typeface="Salesforce Sans"/>
              </a:rPr>
              <a:t>Student Guidance Teacher</a:t>
            </a:r>
          </a:p>
          <a:p>
            <a:pPr algn="r" rtl="0"/>
            <a:r>
              <a:rPr lang="en-US" altLang="zh-TW" dirty="0" smtClean="0">
                <a:sym typeface="Salesforce Sans"/>
              </a:rPr>
              <a:t>HKTAYYI </a:t>
            </a:r>
            <a:r>
              <a:rPr lang="en-US" altLang="zh-TW" dirty="0" err="1" smtClean="0">
                <a:sym typeface="Salesforce Sans"/>
              </a:rPr>
              <a:t>Shek</a:t>
            </a:r>
            <a:r>
              <a:rPr lang="en-US" altLang="zh-TW" dirty="0" smtClean="0">
                <a:sym typeface="Salesforce Sans"/>
              </a:rPr>
              <a:t> Wai </a:t>
            </a:r>
            <a:r>
              <a:rPr lang="en-US" altLang="zh-TW" dirty="0" err="1" smtClean="0">
                <a:sym typeface="Salesforce Sans"/>
              </a:rPr>
              <a:t>Kok</a:t>
            </a:r>
            <a:r>
              <a:rPr lang="en-US" altLang="zh-TW" dirty="0" smtClean="0">
                <a:sym typeface="Salesforce Sans"/>
              </a:rPr>
              <a:t> Primary School</a:t>
            </a:r>
          </a:p>
          <a:p>
            <a:pPr algn="r" rtl="0"/>
            <a:r>
              <a:rPr lang="en-US" altLang="zh-TW" dirty="0" smtClean="0">
                <a:sym typeface="Salesforce Sans"/>
              </a:rPr>
              <a:t>11</a:t>
            </a:r>
            <a:r>
              <a:rPr lang="en-US" altLang="zh-TW" baseline="30000" dirty="0" smtClean="0">
                <a:sym typeface="Salesforce Sans"/>
              </a:rPr>
              <a:t>th</a:t>
            </a:r>
            <a:r>
              <a:rPr lang="en-US" altLang="zh-TW" dirty="0" smtClean="0">
                <a:sym typeface="Salesforce Sans"/>
              </a:rPr>
              <a:t> October, 2017</a:t>
            </a:r>
            <a:endParaRPr lang="zh-TW" altLang="en-US" dirty="0">
              <a:sym typeface="Salesforce Sans"/>
            </a:endParaRPr>
          </a:p>
        </p:txBody>
      </p:sp>
    </p:spTree>
    <p:extLst>
      <p:ext uri="{BB962C8B-B14F-4D97-AF65-F5344CB8AC3E}">
        <p14:creationId xmlns:p14="http://schemas.microsoft.com/office/powerpoint/2010/main" val="76967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1065212" y="304800"/>
            <a:ext cx="10058402" cy="1219200"/>
          </a:xfrm>
        </p:spPr>
        <p:txBody>
          <a:bodyPr rtlCol="0">
            <a:normAutofit/>
          </a:bodyPr>
          <a:lstStyle/>
          <a:p>
            <a:pPr algn="ctr"/>
            <a:r>
              <a:rPr lang="en-US" altLang="zh-TW" sz="5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alesforce Sans"/>
              </a:rPr>
              <a:t>Use of the </a:t>
            </a:r>
            <a:r>
              <a:rPr lang="en-US" altLang="zh-TW" sz="5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alesforce Sans"/>
              </a:rPr>
              <a:t>Environment</a:t>
            </a:r>
            <a:endParaRPr lang="zh-TW" altLang="en-US" sz="5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alesforce Sans"/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085087" y="2080592"/>
            <a:ext cx="10563573" cy="12589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marL="685800" indent="-685800">
              <a:buFont typeface="Wingdings" panose="05000000000000000000" pitchFamily="2" charset="2"/>
              <a:buChar char="n"/>
            </a:pPr>
            <a:r>
              <a:rPr lang="en-US" altLang="zh-TW" sz="5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alesforce Sans"/>
              </a:rPr>
              <a:t>Visual Impact</a:t>
            </a:r>
          </a:p>
        </p:txBody>
      </p:sp>
    </p:spTree>
    <p:extLst>
      <p:ext uri="{BB962C8B-B14F-4D97-AF65-F5344CB8AC3E}">
        <p14:creationId xmlns:p14="http://schemas.microsoft.com/office/powerpoint/2010/main" val="803433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1065211" y="304800"/>
            <a:ext cx="10729221" cy="1192696"/>
          </a:xfrm>
        </p:spPr>
        <p:txBody>
          <a:bodyPr rtlCol="0">
            <a:normAutofit/>
          </a:bodyPr>
          <a:lstStyle/>
          <a:p>
            <a:pPr algn="ctr"/>
            <a:r>
              <a:rPr lang="en-US" altLang="zh-TW" sz="5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alesforce Sans"/>
              </a:rPr>
              <a:t>Use of Resources in the Community</a:t>
            </a:r>
            <a:endParaRPr lang="zh-TW" altLang="en-US" sz="5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alesforce Sans"/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873053" y="1987826"/>
            <a:ext cx="10802112" cy="11529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marL="685800" indent="-685800">
              <a:buFont typeface="Wingdings" panose="05000000000000000000" pitchFamily="2" charset="2"/>
              <a:buChar char="n"/>
            </a:pPr>
            <a:r>
              <a:rPr lang="en-US" altLang="zh-TW" sz="5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alesforce Sans"/>
              </a:rPr>
              <a:t>Partner with business organizations</a:t>
            </a:r>
            <a:endParaRPr lang="zh-TW" altLang="en-US" sz="5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alesforce Sans"/>
            </a:endParaRPr>
          </a:p>
        </p:txBody>
      </p:sp>
    </p:spTree>
    <p:extLst>
      <p:ext uri="{BB962C8B-B14F-4D97-AF65-F5344CB8AC3E}">
        <p14:creationId xmlns:p14="http://schemas.microsoft.com/office/powerpoint/2010/main" val="3151682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 txBox="1">
            <a:spLocks/>
          </p:cNvSpPr>
          <p:nvPr/>
        </p:nvSpPr>
        <p:spPr>
          <a:xfrm>
            <a:off x="622853" y="382465"/>
            <a:ext cx="11569147" cy="125895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marL="914400" indent="-914400"/>
            <a:r>
              <a:rPr lang="en-US" altLang="zh-TW" sz="5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alesforce Sans"/>
              </a:rPr>
              <a:t>Implications for </a:t>
            </a:r>
            <a:r>
              <a:rPr lang="en-US" altLang="zh-TW" sz="540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alesforce Sans"/>
              </a:rPr>
              <a:t>Counselling</a:t>
            </a:r>
            <a:endParaRPr lang="en-US" altLang="zh-TW" sz="54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alesforce Sans"/>
            </a:endParaRPr>
          </a:p>
        </p:txBody>
      </p:sp>
      <p:sp>
        <p:nvSpPr>
          <p:cNvPr id="3" name="標題 1"/>
          <p:cNvSpPr txBox="1">
            <a:spLocks/>
          </p:cNvSpPr>
          <p:nvPr/>
        </p:nvSpPr>
        <p:spPr>
          <a:xfrm>
            <a:off x="739811" y="1155709"/>
            <a:ext cx="10829337" cy="463549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marL="685800" indent="-685800">
              <a:buFont typeface="Wingdings" panose="05000000000000000000" pitchFamily="2" charset="2"/>
              <a:buChar char="n"/>
            </a:pPr>
            <a:endParaRPr lang="en-US" altLang="zh-TW" sz="54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alesforce Sans"/>
            </a:endParaRPr>
          </a:p>
          <a:p>
            <a:pPr marL="685800" indent="-685800">
              <a:buFont typeface="Wingdings" panose="05000000000000000000" pitchFamily="2" charset="2"/>
              <a:buChar char="n"/>
            </a:pPr>
            <a:r>
              <a:rPr lang="en-US" altLang="zh-TW" sz="5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alesforce Sans"/>
              </a:rPr>
              <a:t>Good first impression</a:t>
            </a:r>
          </a:p>
          <a:p>
            <a:pPr marL="685800" indent="-685800">
              <a:buFont typeface="Wingdings" panose="05000000000000000000" pitchFamily="2" charset="2"/>
              <a:buChar char="n"/>
            </a:pPr>
            <a:r>
              <a:rPr lang="en-US" altLang="zh-TW" sz="5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alesforce Sans"/>
              </a:rPr>
              <a:t>Who? Where? How? </a:t>
            </a:r>
          </a:p>
          <a:p>
            <a:pPr marL="685800" indent="-685800">
              <a:buFont typeface="Wingdings" panose="05000000000000000000" pitchFamily="2" charset="2"/>
              <a:buChar char="n"/>
            </a:pPr>
            <a:r>
              <a:rPr lang="en-US" altLang="zh-TW" sz="5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alesforce Sans"/>
              </a:rPr>
              <a:t>Positive words</a:t>
            </a:r>
          </a:p>
          <a:p>
            <a:pPr marL="685800" indent="-685800">
              <a:buFont typeface="Wingdings" panose="05000000000000000000" pitchFamily="2" charset="2"/>
              <a:buChar char="n"/>
            </a:pPr>
            <a:r>
              <a:rPr lang="en-US" altLang="zh-TW" sz="5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alesforce Sans"/>
              </a:rPr>
              <a:t>Use of the environment</a:t>
            </a:r>
          </a:p>
          <a:p>
            <a:pPr marL="685800" indent="-685800">
              <a:buFont typeface="Wingdings" panose="05000000000000000000" pitchFamily="2" charset="2"/>
              <a:buChar char="n"/>
            </a:pPr>
            <a:r>
              <a:rPr lang="en-US" altLang="zh-TW" sz="5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alesforce Sans"/>
              </a:rPr>
              <a:t>Use of </a:t>
            </a:r>
            <a:r>
              <a:rPr lang="en-US" altLang="zh-TW" sz="5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alesforce Sans"/>
              </a:rPr>
              <a:t>resources </a:t>
            </a:r>
            <a:r>
              <a:rPr lang="en-US" altLang="zh-TW" sz="5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alesforce Sans"/>
              </a:rPr>
              <a:t>in the c</a:t>
            </a:r>
            <a:r>
              <a:rPr lang="en-US" altLang="zh-TW" sz="5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alesforce Sans"/>
              </a:rPr>
              <a:t>ommunity</a:t>
            </a:r>
            <a:endParaRPr lang="zh-TW" altLang="en-US" sz="5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alesforce Sans"/>
            </a:endParaRPr>
          </a:p>
        </p:txBody>
      </p:sp>
    </p:spTree>
    <p:extLst>
      <p:ext uri="{BB962C8B-B14F-4D97-AF65-F5344CB8AC3E}">
        <p14:creationId xmlns:p14="http://schemas.microsoft.com/office/powerpoint/2010/main" val="387614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35897" y="1550504"/>
            <a:ext cx="6215268" cy="2385392"/>
          </a:xfrm>
        </p:spPr>
        <p:txBody>
          <a:bodyPr rtlCol="0">
            <a:normAutofit/>
          </a:bodyPr>
          <a:lstStyle/>
          <a:p>
            <a:pPr marL="914400" indent="-914400"/>
            <a:r>
              <a:rPr lang="en-US" altLang="zh-TW" sz="8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alesforce Sans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928782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資料庫圖表 2"/>
          <p:cNvGraphicFramePr/>
          <p:nvPr>
            <p:extLst>
              <p:ext uri="{D42A27DB-BD31-4B8C-83A1-F6EECF244321}">
                <p14:modId xmlns:p14="http://schemas.microsoft.com/office/powerpoint/2010/main" val="556859339"/>
              </p:ext>
            </p:extLst>
          </p:nvPr>
        </p:nvGraphicFramePr>
        <p:xfrm>
          <a:off x="1417983" y="1497497"/>
          <a:ext cx="9607825" cy="52412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972447" y="212035"/>
            <a:ext cx="10058402" cy="1219200"/>
          </a:xfrm>
        </p:spPr>
        <p:txBody>
          <a:bodyPr rtlCol="0">
            <a:normAutofit fontScale="90000"/>
          </a:bodyPr>
          <a:lstStyle/>
          <a:p>
            <a:pPr algn="ctr"/>
            <a:r>
              <a:rPr lang="en-US" altLang="zh-TW" sz="5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alesforce Sans"/>
              </a:rPr>
              <a:t>Development of Counselling </a:t>
            </a:r>
            <a:r>
              <a:rPr lang="en-US" altLang="zh-TW" sz="5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alesforce Sans"/>
              </a:rPr>
              <a:t>Service</a:t>
            </a:r>
            <a:endParaRPr lang="zh-TW" altLang="en-US" sz="5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alesforce Sans"/>
            </a:endParaRPr>
          </a:p>
        </p:txBody>
      </p:sp>
    </p:spTree>
    <p:extLst>
      <p:ext uri="{BB962C8B-B14F-4D97-AF65-F5344CB8AC3E}">
        <p14:creationId xmlns:p14="http://schemas.microsoft.com/office/powerpoint/2010/main" val="1372305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05949" y="106018"/>
            <a:ext cx="10840278" cy="2822713"/>
          </a:xfrm>
        </p:spPr>
        <p:txBody>
          <a:bodyPr rtlCol="0">
            <a:normAutofit fontScale="90000"/>
          </a:bodyPr>
          <a:lstStyle/>
          <a:p>
            <a:pPr marL="914400" indent="-914400"/>
            <a:r>
              <a:rPr lang="en-US" altLang="zh-TW" sz="5400" dirty="0">
                <a:latin typeface="Times New Roman" panose="02020603050405020304" pitchFamily="18" charset="0"/>
                <a:cs typeface="Times New Roman" panose="02020603050405020304" pitchFamily="18" charset="0"/>
                <a:sym typeface="Salesforce Sans"/>
              </a:rPr>
              <a:t>Character &amp; Citizenship Education (CCE)</a:t>
            </a:r>
            <a:br>
              <a:rPr lang="en-US" altLang="zh-TW" sz="5400" dirty="0">
                <a:latin typeface="Times New Roman" panose="02020603050405020304" pitchFamily="18" charset="0"/>
                <a:cs typeface="Times New Roman" panose="02020603050405020304" pitchFamily="18" charset="0"/>
                <a:sym typeface="Salesforce Sans"/>
              </a:rPr>
            </a:br>
            <a:r>
              <a:rPr lang="en-US" altLang="zh-TW" sz="5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alesforce Sans"/>
              </a:rPr>
              <a:t/>
            </a:r>
            <a:br>
              <a:rPr lang="en-US" altLang="zh-TW" sz="5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alesforce Sans"/>
              </a:rPr>
            </a:br>
            <a:r>
              <a:rPr lang="en-US" altLang="zh-TW" sz="5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alesforce Sans"/>
              </a:rPr>
              <a:t>       Curriculum </a:t>
            </a:r>
          </a:p>
        </p:txBody>
      </p:sp>
    </p:spTree>
    <p:extLst>
      <p:ext uri="{BB962C8B-B14F-4D97-AF65-F5344CB8AC3E}">
        <p14:creationId xmlns:p14="http://schemas.microsoft.com/office/powerpoint/2010/main" val="1805748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 txBox="1">
            <a:spLocks/>
          </p:cNvSpPr>
          <p:nvPr/>
        </p:nvSpPr>
        <p:spPr>
          <a:xfrm>
            <a:off x="622853" y="382465"/>
            <a:ext cx="11569147" cy="125895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marL="914400" indent="-914400"/>
            <a:r>
              <a:rPr lang="en-US" altLang="zh-TW" sz="5400" dirty="0">
                <a:latin typeface="Times New Roman" panose="02020603050405020304" pitchFamily="18" charset="0"/>
                <a:cs typeface="Times New Roman" panose="02020603050405020304" pitchFamily="18" charset="0"/>
                <a:sym typeface="Salesforce Sans"/>
              </a:rPr>
              <a:t>Implications for </a:t>
            </a:r>
            <a:r>
              <a:rPr lang="en-US" altLang="zh-TW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alesforce Sans"/>
              </a:rPr>
              <a:t>Counselling</a:t>
            </a:r>
            <a:endParaRPr lang="en-US" altLang="zh-TW" sz="5400" dirty="0" smtClean="0">
              <a:latin typeface="Times New Roman" panose="02020603050405020304" pitchFamily="18" charset="0"/>
              <a:cs typeface="Times New Roman" panose="02020603050405020304" pitchFamily="18" charset="0"/>
              <a:sym typeface="Salesforce Sans"/>
            </a:endParaRPr>
          </a:p>
        </p:txBody>
      </p:sp>
      <p:sp>
        <p:nvSpPr>
          <p:cNvPr id="3" name="標題 1"/>
          <p:cNvSpPr txBox="1">
            <a:spLocks/>
          </p:cNvSpPr>
          <p:nvPr/>
        </p:nvSpPr>
        <p:spPr>
          <a:xfrm>
            <a:off x="739811" y="1778561"/>
            <a:ext cx="10709345" cy="421373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marL="685800" indent="-685800">
              <a:buFont typeface="Wingdings" panose="05000000000000000000" pitchFamily="2" charset="2"/>
              <a:buChar char="n"/>
            </a:pPr>
            <a:r>
              <a:rPr lang="en-US" altLang="zh-TW" sz="5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alesforce Sans"/>
              </a:rPr>
              <a:t>Good first impression</a:t>
            </a:r>
          </a:p>
          <a:p>
            <a:pPr marL="685800" indent="-685800">
              <a:buFont typeface="Wingdings" panose="05000000000000000000" pitchFamily="2" charset="2"/>
              <a:buChar char="n"/>
            </a:pPr>
            <a:r>
              <a:rPr lang="en-US" altLang="zh-TW" sz="5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alesforce Sans"/>
              </a:rPr>
              <a:t>Who? Where? How? </a:t>
            </a:r>
          </a:p>
          <a:p>
            <a:pPr marL="685800" indent="-685800">
              <a:buFont typeface="Wingdings" panose="05000000000000000000" pitchFamily="2" charset="2"/>
              <a:buChar char="n"/>
            </a:pPr>
            <a:r>
              <a:rPr lang="en-US" altLang="zh-TW" sz="5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alesforce Sans"/>
              </a:rPr>
              <a:t>Positive words</a:t>
            </a:r>
          </a:p>
          <a:p>
            <a:pPr marL="685800" indent="-685800">
              <a:buFont typeface="Wingdings" panose="05000000000000000000" pitchFamily="2" charset="2"/>
              <a:buChar char="n"/>
            </a:pPr>
            <a:r>
              <a:rPr lang="en-US" altLang="zh-TW" sz="5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alesforce Sans"/>
              </a:rPr>
              <a:t>Use of the environment</a:t>
            </a:r>
          </a:p>
          <a:p>
            <a:pPr marL="685800" indent="-685800">
              <a:buFont typeface="Wingdings" panose="05000000000000000000" pitchFamily="2" charset="2"/>
              <a:buChar char="n"/>
            </a:pPr>
            <a:r>
              <a:rPr lang="en-US" altLang="zh-TW" sz="5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alesforce Sans"/>
              </a:rPr>
              <a:t>Use of resources in the </a:t>
            </a:r>
            <a:r>
              <a:rPr lang="en-US" altLang="zh-TW" sz="5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alesforce Sans"/>
              </a:rPr>
              <a:t>community</a:t>
            </a:r>
            <a:endParaRPr lang="zh-TW" altLang="en-US" sz="5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alesforce Sans"/>
            </a:endParaRPr>
          </a:p>
        </p:txBody>
      </p:sp>
    </p:spTree>
    <p:extLst>
      <p:ext uri="{BB962C8B-B14F-4D97-AF65-F5344CB8AC3E}">
        <p14:creationId xmlns:p14="http://schemas.microsoft.com/office/powerpoint/2010/main" val="862255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資料庫圖表 2"/>
          <p:cNvGraphicFramePr/>
          <p:nvPr>
            <p:extLst>
              <p:ext uri="{D42A27DB-BD31-4B8C-83A1-F6EECF244321}">
                <p14:modId xmlns:p14="http://schemas.microsoft.com/office/powerpoint/2010/main" val="261157653"/>
              </p:ext>
            </p:extLst>
          </p:nvPr>
        </p:nvGraphicFramePr>
        <p:xfrm>
          <a:off x="1770579" y="1839444"/>
          <a:ext cx="8897421" cy="40180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1065212" y="304800"/>
            <a:ext cx="10058402" cy="1219200"/>
          </a:xfrm>
        </p:spPr>
        <p:txBody>
          <a:bodyPr rtlCol="0">
            <a:normAutofit/>
          </a:bodyPr>
          <a:lstStyle/>
          <a:p>
            <a:pPr algn="ctr"/>
            <a:r>
              <a:rPr lang="en-US" altLang="zh-TW" sz="5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alesforce Sans"/>
              </a:rPr>
              <a:t>Good First Impression</a:t>
            </a:r>
            <a:endParaRPr lang="zh-TW" altLang="en-US" sz="5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alesforce Sans"/>
            </a:endParaRPr>
          </a:p>
        </p:txBody>
      </p:sp>
    </p:spTree>
    <p:extLst>
      <p:ext uri="{BB962C8B-B14F-4D97-AF65-F5344CB8AC3E}">
        <p14:creationId xmlns:p14="http://schemas.microsoft.com/office/powerpoint/2010/main" val="2840561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資料庫圖表 2"/>
          <p:cNvGraphicFramePr/>
          <p:nvPr>
            <p:extLst>
              <p:ext uri="{D42A27DB-BD31-4B8C-83A1-F6EECF244321}">
                <p14:modId xmlns:p14="http://schemas.microsoft.com/office/powerpoint/2010/main" val="677517578"/>
              </p:ext>
            </p:extLst>
          </p:nvPr>
        </p:nvGraphicFramePr>
        <p:xfrm>
          <a:off x="1717417" y="839973"/>
          <a:ext cx="8543002" cy="5878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388477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1065212" y="304800"/>
            <a:ext cx="10058402" cy="1219200"/>
          </a:xfrm>
        </p:spPr>
        <p:txBody>
          <a:bodyPr rtlCol="0">
            <a:normAutofit/>
          </a:bodyPr>
          <a:lstStyle/>
          <a:p>
            <a:pPr algn="ctr"/>
            <a:r>
              <a:rPr lang="en-US" altLang="zh-TW" sz="5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alesforce Sans"/>
              </a:rPr>
              <a:t>Good First Impression</a:t>
            </a:r>
            <a:endParaRPr lang="zh-TW" altLang="en-US" sz="5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alesforce Sans"/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085088" y="1928190"/>
            <a:ext cx="10709345" cy="3001617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marL="685800" indent="-685800">
              <a:buFont typeface="Wingdings" panose="05000000000000000000" pitchFamily="2" charset="2"/>
              <a:buChar char="n"/>
            </a:pPr>
            <a:r>
              <a:rPr lang="en-US" altLang="zh-TW" sz="5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alesforce Sans"/>
              </a:rPr>
              <a:t>Prepare yourself</a:t>
            </a:r>
          </a:p>
          <a:p>
            <a:endParaRPr lang="en-US" altLang="zh-TW" sz="54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alesforce Sans"/>
            </a:endParaRPr>
          </a:p>
          <a:p>
            <a:pPr marL="685800" indent="-685800">
              <a:buFont typeface="Wingdings" panose="05000000000000000000" pitchFamily="2" charset="2"/>
              <a:buChar char="n"/>
            </a:pPr>
            <a:r>
              <a:rPr lang="en-US" altLang="zh-TW" sz="5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alesforce Sans"/>
              </a:rPr>
              <a:t>Know your client before </a:t>
            </a:r>
            <a:r>
              <a:rPr lang="en-US" altLang="zh-TW" sz="540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alesforce Sans"/>
              </a:rPr>
              <a:t>they know you</a:t>
            </a:r>
            <a:endParaRPr lang="zh-TW" altLang="en-US" sz="5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alesforce Sans"/>
            </a:endParaRPr>
          </a:p>
        </p:txBody>
      </p:sp>
    </p:spTree>
    <p:extLst>
      <p:ext uri="{BB962C8B-B14F-4D97-AF65-F5344CB8AC3E}">
        <p14:creationId xmlns:p14="http://schemas.microsoft.com/office/powerpoint/2010/main" val="4083728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資料庫圖表 2"/>
          <p:cNvGraphicFramePr/>
          <p:nvPr>
            <p:extLst>
              <p:ext uri="{D42A27DB-BD31-4B8C-83A1-F6EECF244321}">
                <p14:modId xmlns:p14="http://schemas.microsoft.com/office/powerpoint/2010/main" val="914715362"/>
              </p:ext>
            </p:extLst>
          </p:nvPr>
        </p:nvGraphicFramePr>
        <p:xfrm>
          <a:off x="1770579" y="1839444"/>
          <a:ext cx="8897421" cy="40180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1065212" y="304800"/>
            <a:ext cx="10058402" cy="1219200"/>
          </a:xfrm>
        </p:spPr>
        <p:txBody>
          <a:bodyPr rtlCol="0">
            <a:normAutofit fontScale="90000"/>
          </a:bodyPr>
          <a:lstStyle/>
          <a:p>
            <a:pPr algn="ctr"/>
            <a:r>
              <a:rPr lang="en-US" altLang="zh-TW" sz="5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alesforce Sans"/>
              </a:rPr>
              <a:t>Education and Career Guidance </a:t>
            </a:r>
            <a:br>
              <a:rPr lang="en-US" altLang="zh-TW" sz="5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alesforce Sans"/>
              </a:rPr>
            </a:br>
            <a:r>
              <a:rPr lang="en-US" altLang="zh-TW" sz="5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alesforce Sans"/>
              </a:rPr>
              <a:t>3 </a:t>
            </a:r>
            <a:r>
              <a:rPr lang="en-US" altLang="zh-TW" sz="5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alesforce Sans"/>
              </a:rPr>
              <a:t>Questions </a:t>
            </a:r>
            <a:r>
              <a:rPr lang="en-US" altLang="zh-TW" sz="5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alesforce Sans"/>
              </a:rPr>
              <a:t>Asked</a:t>
            </a:r>
            <a:endParaRPr lang="zh-TW" altLang="en-US" sz="5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alesforce Sans"/>
            </a:endParaRPr>
          </a:p>
        </p:txBody>
      </p:sp>
    </p:spTree>
    <p:extLst>
      <p:ext uri="{BB962C8B-B14F-4D97-AF65-F5344CB8AC3E}">
        <p14:creationId xmlns:p14="http://schemas.microsoft.com/office/powerpoint/2010/main" val="1073242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1065212" y="304800"/>
            <a:ext cx="10058402" cy="1219200"/>
          </a:xfrm>
        </p:spPr>
        <p:txBody>
          <a:bodyPr rtlCol="0">
            <a:normAutofit/>
          </a:bodyPr>
          <a:lstStyle/>
          <a:p>
            <a:pPr algn="ctr"/>
            <a:r>
              <a:rPr lang="en-US" altLang="zh-TW" sz="5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alesforce Sans"/>
              </a:rPr>
              <a:t>Happiness </a:t>
            </a:r>
            <a:r>
              <a:rPr lang="en-US" altLang="zh-TW" sz="5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alesforce Sans"/>
              </a:rPr>
              <a:t>Jar</a:t>
            </a:r>
            <a:endParaRPr lang="zh-TW" altLang="en-US" sz="5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alesforce Sans"/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085088" y="1517372"/>
            <a:ext cx="10709345" cy="30016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marL="685800" indent="-685800">
              <a:buFont typeface="Wingdings" panose="05000000000000000000" pitchFamily="2" charset="2"/>
              <a:buChar char="n"/>
            </a:pPr>
            <a:r>
              <a:rPr lang="en-US" altLang="zh-TW" sz="5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alesforce Sans"/>
              </a:rPr>
              <a:t>Encouragements</a:t>
            </a:r>
          </a:p>
          <a:p>
            <a:endParaRPr lang="en-US" altLang="zh-TW" sz="54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alesforce Sans"/>
            </a:endParaRPr>
          </a:p>
          <a:p>
            <a:pPr marL="685800" indent="-685800">
              <a:buFont typeface="Wingdings" panose="05000000000000000000" pitchFamily="2" charset="2"/>
              <a:buChar char="n"/>
            </a:pPr>
            <a:r>
              <a:rPr lang="en-US" altLang="zh-TW" sz="5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alesforce Sans"/>
              </a:rPr>
              <a:t>Positive and uplifting </a:t>
            </a:r>
            <a:r>
              <a:rPr lang="en-US" altLang="zh-TW" sz="5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alesforce Sans"/>
              </a:rPr>
              <a:t>words</a:t>
            </a:r>
            <a:endParaRPr lang="zh-TW" altLang="en-US" sz="5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alesforce Sans"/>
            </a:endParaRPr>
          </a:p>
        </p:txBody>
      </p:sp>
    </p:spTree>
    <p:extLst>
      <p:ext uri="{BB962C8B-B14F-4D97-AF65-F5344CB8AC3E}">
        <p14:creationId xmlns:p14="http://schemas.microsoft.com/office/powerpoint/2010/main" val="519852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f03431377">
  <a:themeElements>
    <a:clrScheme name="Nature Illustration">
      <a:dk1>
        <a:srgbClr val="9A5315"/>
      </a:dk1>
      <a:lt1>
        <a:srgbClr val="FFFFFF"/>
      </a:lt1>
      <a:dk2>
        <a:srgbClr val="000000"/>
      </a:dk2>
      <a:lt2>
        <a:srgbClr val="D1E5F9"/>
      </a:lt2>
      <a:accent1>
        <a:srgbClr val="F3771A"/>
      </a:accent1>
      <a:accent2>
        <a:srgbClr val="8BBEF1"/>
      </a:accent2>
      <a:accent3>
        <a:srgbClr val="6DC025"/>
      </a:accent3>
      <a:accent4>
        <a:srgbClr val="9A5315"/>
      </a:accent4>
      <a:accent5>
        <a:srgbClr val="F1471F"/>
      </a:accent5>
      <a:accent6>
        <a:srgbClr val="DA6FDF"/>
      </a:accent6>
      <a:hlink>
        <a:srgbClr val="6DC025"/>
      </a:hlink>
      <a:folHlink>
        <a:srgbClr val="9A5315"/>
      </a:folHlink>
    </a:clrScheme>
    <a:fontScheme name="自訂 1">
      <a:majorFont>
        <a:latin typeface="Constantia"/>
        <a:ea typeface="標楷體"/>
        <a:cs typeface=""/>
      </a:majorFont>
      <a:minorFont>
        <a:latin typeface="Constanti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9532629_TF03431377.potx" id="{5F11E0DD-30B8-4A83-86E1-3832B0A07BB5}" vid="{756EBAC3-D534-49DF-AED1-697ACE8B1B09}"/>
    </a:ext>
  </a:extLst>
</a:theme>
</file>

<file path=ppt/theme/theme2.xml><?xml version="1.0" encoding="utf-8"?>
<a:theme xmlns:a="http://schemas.openxmlformats.org/drawingml/2006/main" name="Office 佈景主題">
  <a:themeElements>
    <a:clrScheme name="Nature Illustration">
      <a:dk1>
        <a:srgbClr val="9A5315"/>
      </a:dk1>
      <a:lt1>
        <a:srgbClr val="FFFFFF"/>
      </a:lt1>
      <a:dk2>
        <a:srgbClr val="000000"/>
      </a:dk2>
      <a:lt2>
        <a:srgbClr val="D1E5F9"/>
      </a:lt2>
      <a:accent1>
        <a:srgbClr val="F3771A"/>
      </a:accent1>
      <a:accent2>
        <a:srgbClr val="8BBEF1"/>
      </a:accent2>
      <a:accent3>
        <a:srgbClr val="6DC025"/>
      </a:accent3>
      <a:accent4>
        <a:srgbClr val="9A5315"/>
      </a:accent4>
      <a:accent5>
        <a:srgbClr val="F1471F"/>
      </a:accent5>
      <a:accent6>
        <a:srgbClr val="DA6FDF"/>
      </a:accent6>
      <a:hlink>
        <a:srgbClr val="6DC025"/>
      </a:hlink>
      <a:folHlink>
        <a:srgbClr val="9A5315"/>
      </a:folHlink>
    </a:clrScheme>
    <a:fontScheme name="Segoe Print">
      <a:majorFont>
        <a:latin typeface="Segoe Print"/>
        <a:ea typeface=""/>
        <a:cs typeface=""/>
      </a:majorFont>
      <a:minorFont>
        <a:latin typeface="Segoe Pri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Nature Illustration">
      <a:dk1>
        <a:srgbClr val="9A5315"/>
      </a:dk1>
      <a:lt1>
        <a:srgbClr val="FFFFFF"/>
      </a:lt1>
      <a:dk2>
        <a:srgbClr val="000000"/>
      </a:dk2>
      <a:lt2>
        <a:srgbClr val="D1E5F9"/>
      </a:lt2>
      <a:accent1>
        <a:srgbClr val="F3771A"/>
      </a:accent1>
      <a:accent2>
        <a:srgbClr val="8BBEF1"/>
      </a:accent2>
      <a:accent3>
        <a:srgbClr val="6DC025"/>
      </a:accent3>
      <a:accent4>
        <a:srgbClr val="9A5315"/>
      </a:accent4>
      <a:accent5>
        <a:srgbClr val="F1471F"/>
      </a:accent5>
      <a:accent6>
        <a:srgbClr val="DA6FDF"/>
      </a:accent6>
      <a:hlink>
        <a:srgbClr val="6DC025"/>
      </a:hlink>
      <a:folHlink>
        <a:srgbClr val="9A5315"/>
      </a:folHlink>
    </a:clrScheme>
    <a:fontScheme name="Segoe Print">
      <a:majorFont>
        <a:latin typeface="Segoe Print"/>
        <a:ea typeface=""/>
        <a:cs typeface=""/>
      </a:majorFont>
      <a:minorFont>
        <a:latin typeface="Segoe Pri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A140405B7A4D4DB671BC55BC966BAA" ma:contentTypeVersion="0" ma:contentTypeDescription="Create a new document." ma:contentTypeScope="" ma:versionID="f7e5ee24bc16741a6ac306dc8bf1832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8FC3795-09C2-4DBA-83B8-5835275797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259EFD0-3152-42B0-B357-910C55B2268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0740A11-93F8-4118-8A5E-9065288040B5}">
  <ds:schemaRefs>
    <ds:schemaRef ds:uri="http://purl.org/dc/elements/1.1/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1353</TotalTime>
  <Words>199</Words>
  <Application>Microsoft Office PowerPoint</Application>
  <PresentationFormat>寬螢幕</PresentationFormat>
  <Paragraphs>64</Paragraphs>
  <Slides>13</Slides>
  <Notes>13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9" baseType="lpstr">
      <vt:lpstr>Salesforce Sans</vt:lpstr>
      <vt:lpstr>微軟正黑體</vt:lpstr>
      <vt:lpstr>Arial</vt:lpstr>
      <vt:lpstr>Times New Roman</vt:lpstr>
      <vt:lpstr>Wingdings</vt:lpstr>
      <vt:lpstr>tf03431377</vt:lpstr>
      <vt:lpstr>School Counselling in Singapore  July 2017 </vt:lpstr>
      <vt:lpstr>Development of Counselling Service</vt:lpstr>
      <vt:lpstr>Character &amp; Citizenship Education (CCE)         Curriculum </vt:lpstr>
      <vt:lpstr>PowerPoint 簡報</vt:lpstr>
      <vt:lpstr>Good First Impression</vt:lpstr>
      <vt:lpstr>PowerPoint 簡報</vt:lpstr>
      <vt:lpstr>Good First Impression</vt:lpstr>
      <vt:lpstr>Education and Career Guidance  3 Questions Asked</vt:lpstr>
      <vt:lpstr>Happiness Jar</vt:lpstr>
      <vt:lpstr>Use of the Environment</vt:lpstr>
      <vt:lpstr>Use of Resources in the Community</vt:lpstr>
      <vt:lpstr>PowerPoint 簡報</vt:lpstr>
      <vt:lpstr>Thank you</vt:lpstr>
    </vt:vector>
  </TitlesOfParts>
  <Company>HKTA YYI Shek Wai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「認識聽障學童的需要及其支援策略」 教師工作坊</dc:title>
  <dc:creator>Teacher</dc:creator>
  <cp:lastModifiedBy>CHAN, Lai-kwan Cynthia</cp:lastModifiedBy>
  <cp:revision>90</cp:revision>
  <dcterms:created xsi:type="dcterms:W3CDTF">2017-09-03T03:12:27Z</dcterms:created>
  <dcterms:modified xsi:type="dcterms:W3CDTF">2017-11-03T00:54:04Z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0x01010026A140405B7A4D4DB671BC55BC966BAA</vt:lpwstr>
  </property>
</Properties>
</file>