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7" r:id="rId3"/>
    <p:sldId id="258" r:id="rId4"/>
    <p:sldId id="261" r:id="rId5"/>
    <p:sldId id="265" r:id="rId6"/>
    <p:sldId id="262" r:id="rId7"/>
    <p:sldId id="266" r:id="rId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C42"/>
    <a:srgbClr val="FFE0C1"/>
    <a:srgbClr val="99CCFF"/>
    <a:srgbClr val="FFCC99"/>
    <a:srgbClr val="FFE7E7"/>
    <a:srgbClr val="000000"/>
    <a:srgbClr val="0099FF"/>
    <a:srgbClr val="3C3D3D"/>
    <a:srgbClr val="FFFFFF"/>
    <a:srgbClr val="D2C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7" autoAdjust="0"/>
    <p:restoredTop sz="85930" autoAdjust="0"/>
  </p:normalViewPr>
  <p:slideViewPr>
    <p:cSldViewPr snapToGrid="0">
      <p:cViewPr varScale="1">
        <p:scale>
          <a:sx n="94" d="100"/>
          <a:sy n="94" d="100"/>
        </p:scale>
        <p:origin x="2184" y="84"/>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EBA3CBC-89A8-4914-B19F-1106688952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a:extLst>
              <a:ext uri="{FF2B5EF4-FFF2-40B4-BE49-F238E27FC236}">
                <a16:creationId xmlns:a16="http://schemas.microsoft.com/office/drawing/2014/main" id="{853BA3BD-EA9D-4558-AC2E-D68019DCDD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7236E-82E2-44C4-BAE4-A2B13304E75E}" type="datetimeFigureOut">
              <a:rPr lang="zh-HK" altLang="en-US" smtClean="0"/>
              <a:t>7/1/2026</a:t>
            </a:fld>
            <a:endParaRPr lang="zh-HK" altLang="en-US"/>
          </a:p>
        </p:txBody>
      </p:sp>
      <p:sp>
        <p:nvSpPr>
          <p:cNvPr id="4" name="頁尾版面配置區 3">
            <a:extLst>
              <a:ext uri="{FF2B5EF4-FFF2-40B4-BE49-F238E27FC236}">
                <a16:creationId xmlns:a16="http://schemas.microsoft.com/office/drawing/2014/main" id="{3CC6201E-A71F-49A5-8D03-91D941DA9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a:extLst>
              <a:ext uri="{FF2B5EF4-FFF2-40B4-BE49-F238E27FC236}">
                <a16:creationId xmlns:a16="http://schemas.microsoft.com/office/drawing/2014/main" id="{85C09ABF-BA3D-48AD-BD7C-07A6148768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4D4A4D-39F1-4695-9541-7CF4FD8DE2A2}" type="slidenum">
              <a:rPr lang="zh-HK" altLang="en-US" smtClean="0"/>
              <a:t>‹#›</a:t>
            </a:fld>
            <a:endParaRPr lang="zh-HK" altLang="en-US"/>
          </a:p>
        </p:txBody>
      </p:sp>
    </p:spTree>
    <p:extLst>
      <p:ext uri="{BB962C8B-B14F-4D97-AF65-F5344CB8AC3E}">
        <p14:creationId xmlns:p14="http://schemas.microsoft.com/office/powerpoint/2010/main" val="94521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92A3F-82FE-4C6B-8F06-40208EE3B4AE}" type="datetimeFigureOut">
              <a:rPr lang="zh-HK" altLang="en-US" smtClean="0"/>
              <a:t>7/1/2026</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D34A5-4B37-4129-8B71-D36BDB57ABBC}" type="slidenum">
              <a:rPr lang="zh-HK" altLang="en-US" smtClean="0"/>
              <a:t>‹#›</a:t>
            </a:fld>
            <a:endParaRPr lang="zh-HK" altLang="en-US"/>
          </a:p>
        </p:txBody>
      </p:sp>
    </p:spTree>
    <p:extLst>
      <p:ext uri="{BB962C8B-B14F-4D97-AF65-F5344CB8AC3E}">
        <p14:creationId xmlns:p14="http://schemas.microsoft.com/office/powerpoint/2010/main" val="219295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2</a:t>
            </a:fld>
            <a:endParaRPr lang="zh-HK" altLang="en-US" dirty="0"/>
          </a:p>
        </p:txBody>
      </p:sp>
    </p:spTree>
    <p:extLst>
      <p:ext uri="{BB962C8B-B14F-4D97-AF65-F5344CB8AC3E}">
        <p14:creationId xmlns:p14="http://schemas.microsoft.com/office/powerpoint/2010/main" val="406334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3</a:t>
            </a:fld>
            <a:endParaRPr lang="zh-HK" altLang="en-US" dirty="0"/>
          </a:p>
        </p:txBody>
      </p:sp>
    </p:spTree>
    <p:extLst>
      <p:ext uri="{BB962C8B-B14F-4D97-AF65-F5344CB8AC3E}">
        <p14:creationId xmlns:p14="http://schemas.microsoft.com/office/powerpoint/2010/main" val="403339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教师引导学生反思，投影片中各岗位的工作人员如何让我们的生活维持安全稳定？</a:t>
            </a:r>
            <a:endParaRPr lang="en-US" altLang="zh-TW"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教师邀请学生提出其他工种的工作人员及他们如何让我们的生活维持安全稳定？</a:t>
            </a:r>
            <a:endParaRPr lang="en-US" altLang="zh-TW"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透过反思，教师需引导学生明白，抗疫有赖全城不同岗位人士的付出。</a:t>
            </a:r>
            <a:endParaRPr lang="en-US" altLang="zh-TW"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在总结时，教师宜藉新闻图片、自身生活经验或社区消息，帮助学生明白默默为社会付出的一群他们工作的艰辛。</a:t>
            </a:r>
            <a:endParaRPr lang="zh-HK" altLang="en-US" dirty="0"/>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4</a:t>
            </a:fld>
            <a:endParaRPr lang="zh-HK" altLang="en-US" dirty="0"/>
          </a:p>
        </p:txBody>
      </p:sp>
    </p:spTree>
    <p:extLst>
      <p:ext uri="{BB962C8B-B14F-4D97-AF65-F5344CB8AC3E}">
        <p14:creationId xmlns:p14="http://schemas.microsoft.com/office/powerpoint/2010/main" val="117744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5</a:t>
            </a:fld>
            <a:endParaRPr lang="zh-HK" altLang="en-US" dirty="0"/>
          </a:p>
        </p:txBody>
      </p:sp>
    </p:spTree>
    <p:extLst>
      <p:ext uri="{BB962C8B-B14F-4D97-AF65-F5344CB8AC3E}">
        <p14:creationId xmlns:p14="http://schemas.microsoft.com/office/powerpoint/2010/main" val="289141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6</a:t>
            </a:fld>
            <a:endParaRPr lang="zh-HK" altLang="en-US" dirty="0"/>
          </a:p>
        </p:txBody>
      </p:sp>
    </p:spTree>
    <p:extLst>
      <p:ext uri="{BB962C8B-B14F-4D97-AF65-F5344CB8AC3E}">
        <p14:creationId xmlns:p14="http://schemas.microsoft.com/office/powerpoint/2010/main" val="197239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2824050" y="-3765400"/>
            <a:ext cx="5648100" cy="75308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713225" y="446997"/>
            <a:ext cx="3978900" cy="44424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8000">
                <a:latin typeface="Anton"/>
                <a:ea typeface="Anton"/>
                <a:cs typeface="Anton"/>
                <a:sym typeface="Anton"/>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dirty="0"/>
          </a:p>
        </p:txBody>
      </p:sp>
      <p:sp>
        <p:nvSpPr>
          <p:cNvPr id="11" name="Google Shape;11;p2"/>
          <p:cNvSpPr txBox="1">
            <a:spLocks noGrp="1"/>
          </p:cNvSpPr>
          <p:nvPr>
            <p:ph type="subTitle" idx="1"/>
          </p:nvPr>
        </p:nvSpPr>
        <p:spPr>
          <a:xfrm>
            <a:off x="713225" y="5209632"/>
            <a:ext cx="3312900" cy="90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None/>
              <a:defRPr sz="2267">
                <a:solidFill>
                  <a:srgbClr val="333644"/>
                </a:solidFill>
              </a:defRPr>
            </a:lvl1pPr>
            <a:lvl2pPr lvl="1" algn="ctr">
              <a:lnSpc>
                <a:spcPct val="100000"/>
              </a:lnSpc>
              <a:spcBef>
                <a:spcPts val="0"/>
              </a:spcBef>
              <a:spcAft>
                <a:spcPts val="0"/>
              </a:spcAft>
              <a:buClr>
                <a:schemeClr val="dk1"/>
              </a:buClr>
              <a:buSzPts val="2800"/>
              <a:buNone/>
              <a:defRPr sz="3733">
                <a:solidFill>
                  <a:schemeClr val="dk1"/>
                </a:solidFill>
              </a:defRPr>
            </a:lvl2pPr>
            <a:lvl3pPr lvl="2" algn="ctr">
              <a:lnSpc>
                <a:spcPct val="100000"/>
              </a:lnSpc>
              <a:spcBef>
                <a:spcPts val="0"/>
              </a:spcBef>
              <a:spcAft>
                <a:spcPts val="0"/>
              </a:spcAft>
              <a:buClr>
                <a:schemeClr val="dk1"/>
              </a:buClr>
              <a:buSzPts val="2800"/>
              <a:buNone/>
              <a:defRPr sz="3733">
                <a:solidFill>
                  <a:schemeClr val="dk1"/>
                </a:solidFill>
              </a:defRPr>
            </a:lvl3pPr>
            <a:lvl4pPr lvl="3" algn="ctr">
              <a:lnSpc>
                <a:spcPct val="100000"/>
              </a:lnSpc>
              <a:spcBef>
                <a:spcPts val="0"/>
              </a:spcBef>
              <a:spcAft>
                <a:spcPts val="0"/>
              </a:spcAft>
              <a:buClr>
                <a:schemeClr val="dk1"/>
              </a:buClr>
              <a:buSzPts val="2800"/>
              <a:buNone/>
              <a:defRPr sz="3733">
                <a:solidFill>
                  <a:schemeClr val="dk1"/>
                </a:solidFill>
              </a:defRPr>
            </a:lvl4pPr>
            <a:lvl5pPr lvl="4" algn="ctr">
              <a:lnSpc>
                <a:spcPct val="100000"/>
              </a:lnSpc>
              <a:spcBef>
                <a:spcPts val="0"/>
              </a:spcBef>
              <a:spcAft>
                <a:spcPts val="0"/>
              </a:spcAft>
              <a:buClr>
                <a:schemeClr val="dk1"/>
              </a:buClr>
              <a:buSzPts val="2800"/>
              <a:buNone/>
              <a:defRPr sz="3733">
                <a:solidFill>
                  <a:schemeClr val="dk1"/>
                </a:solidFill>
              </a:defRPr>
            </a:lvl5pPr>
            <a:lvl6pPr lvl="5" algn="ctr">
              <a:lnSpc>
                <a:spcPct val="100000"/>
              </a:lnSpc>
              <a:spcBef>
                <a:spcPts val="0"/>
              </a:spcBef>
              <a:spcAft>
                <a:spcPts val="0"/>
              </a:spcAft>
              <a:buClr>
                <a:schemeClr val="dk1"/>
              </a:buClr>
              <a:buSzPts val="2800"/>
              <a:buNone/>
              <a:defRPr sz="3733">
                <a:solidFill>
                  <a:schemeClr val="dk1"/>
                </a:solidFill>
              </a:defRPr>
            </a:lvl6pPr>
            <a:lvl7pPr lvl="6" algn="ctr">
              <a:lnSpc>
                <a:spcPct val="100000"/>
              </a:lnSpc>
              <a:spcBef>
                <a:spcPts val="0"/>
              </a:spcBef>
              <a:spcAft>
                <a:spcPts val="0"/>
              </a:spcAft>
              <a:buClr>
                <a:schemeClr val="dk1"/>
              </a:buClr>
              <a:buSzPts val="2800"/>
              <a:buNone/>
              <a:defRPr sz="3733">
                <a:solidFill>
                  <a:schemeClr val="dk1"/>
                </a:solidFill>
              </a:defRPr>
            </a:lvl7pPr>
            <a:lvl8pPr lvl="7" algn="ctr">
              <a:lnSpc>
                <a:spcPct val="100000"/>
              </a:lnSpc>
              <a:spcBef>
                <a:spcPts val="0"/>
              </a:spcBef>
              <a:spcAft>
                <a:spcPts val="0"/>
              </a:spcAft>
              <a:buClr>
                <a:schemeClr val="dk1"/>
              </a:buClr>
              <a:buSzPts val="2800"/>
              <a:buNone/>
              <a:defRPr sz="3733">
                <a:solidFill>
                  <a:schemeClr val="dk1"/>
                </a:solidFill>
              </a:defRPr>
            </a:lvl8pPr>
            <a:lvl9pPr lvl="8" algn="ctr">
              <a:lnSpc>
                <a:spcPct val="100000"/>
              </a:lnSpc>
              <a:spcBef>
                <a:spcPts val="0"/>
              </a:spcBef>
              <a:spcAft>
                <a:spcPts val="0"/>
              </a:spcAft>
              <a:buClr>
                <a:schemeClr val="dk1"/>
              </a:buClr>
              <a:buSzPts val="2800"/>
              <a:buNone/>
              <a:defRPr sz="3733">
                <a:solidFill>
                  <a:schemeClr val="dk1"/>
                </a:solidFill>
              </a:defRPr>
            </a:lvl9pPr>
          </a:lstStyle>
          <a:p>
            <a:endParaRPr/>
          </a:p>
        </p:txBody>
      </p:sp>
    </p:spTree>
    <p:extLst>
      <p:ext uri="{BB962C8B-B14F-4D97-AF65-F5344CB8AC3E}">
        <p14:creationId xmlns:p14="http://schemas.microsoft.com/office/powerpoint/2010/main" val="383698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bg>
      <p:bgPr>
        <a:solidFill>
          <a:schemeClr val="accent5"/>
        </a:solidFill>
        <a:effectLst/>
      </p:bgPr>
    </p:bg>
    <p:spTree>
      <p:nvGrpSpPr>
        <p:cNvPr id="1" name="Shape 44"/>
        <p:cNvGrpSpPr/>
        <p:nvPr/>
      </p:nvGrpSpPr>
      <p:grpSpPr>
        <a:xfrm>
          <a:off x="0" y="0"/>
          <a:ext cx="0" cy="0"/>
          <a:chOff x="0" y="0"/>
          <a:chExt cx="0" cy="0"/>
        </a:xfrm>
      </p:grpSpPr>
      <p:sp>
        <p:nvSpPr>
          <p:cNvPr id="45" name="Google Shape;45;p11"/>
          <p:cNvSpPr/>
          <p:nvPr/>
        </p:nvSpPr>
        <p:spPr>
          <a:xfrm>
            <a:off x="6178128" y="1673473"/>
            <a:ext cx="1140053" cy="1520084"/>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C3F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11"/>
          <p:cNvSpPr/>
          <p:nvPr/>
        </p:nvSpPr>
        <p:spPr>
          <a:xfrm>
            <a:off x="1310853" y="2175637"/>
            <a:ext cx="2258939" cy="301194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C3F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11"/>
          <p:cNvSpPr txBox="1">
            <a:spLocks noGrp="1"/>
          </p:cNvSpPr>
          <p:nvPr>
            <p:ph type="title" hasCustomPrompt="1"/>
          </p:nvPr>
        </p:nvSpPr>
        <p:spPr>
          <a:xfrm>
            <a:off x="876750" y="2667000"/>
            <a:ext cx="7390500" cy="17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Char char="+"/>
              <a:defRPr sz="10400">
                <a:solidFill>
                  <a:schemeClr val="dk1"/>
                </a:solidFill>
                <a:latin typeface="Anton"/>
                <a:ea typeface="Anton"/>
                <a:cs typeface="Anton"/>
                <a:sym typeface="Anton"/>
              </a:defRPr>
            </a:lvl1pPr>
            <a:lvl2pPr lvl="1" rtl="0">
              <a:spcBef>
                <a:spcPts val="0"/>
              </a:spcBef>
              <a:spcAft>
                <a:spcPts val="0"/>
              </a:spcAft>
              <a:buSzPts val="12000"/>
              <a:buChar char="+"/>
              <a:defRPr sz="16000"/>
            </a:lvl2pPr>
            <a:lvl3pPr lvl="2" rtl="0">
              <a:spcBef>
                <a:spcPts val="0"/>
              </a:spcBef>
              <a:spcAft>
                <a:spcPts val="0"/>
              </a:spcAft>
              <a:buSzPts val="12000"/>
              <a:buChar char="+"/>
              <a:defRPr sz="16000"/>
            </a:lvl3pPr>
            <a:lvl4pPr lvl="3" rtl="0">
              <a:spcBef>
                <a:spcPts val="0"/>
              </a:spcBef>
              <a:spcAft>
                <a:spcPts val="0"/>
              </a:spcAft>
              <a:buSzPts val="12000"/>
              <a:buChar char="+"/>
              <a:defRPr sz="16000"/>
            </a:lvl4pPr>
            <a:lvl5pPr lvl="4" rtl="0">
              <a:spcBef>
                <a:spcPts val="0"/>
              </a:spcBef>
              <a:spcAft>
                <a:spcPts val="0"/>
              </a:spcAft>
              <a:buSzPts val="12000"/>
              <a:buChar char="+"/>
              <a:defRPr sz="16000"/>
            </a:lvl5pPr>
            <a:lvl6pPr lvl="5" rtl="0">
              <a:spcBef>
                <a:spcPts val="0"/>
              </a:spcBef>
              <a:spcAft>
                <a:spcPts val="0"/>
              </a:spcAft>
              <a:buSzPts val="12000"/>
              <a:buChar char="+"/>
              <a:defRPr sz="16000"/>
            </a:lvl6pPr>
            <a:lvl7pPr lvl="6" rtl="0">
              <a:spcBef>
                <a:spcPts val="0"/>
              </a:spcBef>
              <a:spcAft>
                <a:spcPts val="0"/>
              </a:spcAft>
              <a:buSzPts val="12000"/>
              <a:buChar char="+"/>
              <a:defRPr sz="16000"/>
            </a:lvl7pPr>
            <a:lvl8pPr lvl="7" rtl="0">
              <a:spcBef>
                <a:spcPts val="0"/>
              </a:spcBef>
              <a:spcAft>
                <a:spcPts val="0"/>
              </a:spcAft>
              <a:buSzPts val="12000"/>
              <a:buChar char="+"/>
              <a:defRPr sz="16000"/>
            </a:lvl8pPr>
            <a:lvl9pPr lvl="8" rtl="0">
              <a:spcBef>
                <a:spcPts val="0"/>
              </a:spcBef>
              <a:spcAft>
                <a:spcPts val="0"/>
              </a:spcAft>
              <a:buSzPts val="12000"/>
              <a:buChar char="+"/>
              <a:defRPr sz="16000"/>
            </a:lvl9pPr>
          </a:lstStyle>
          <a:p>
            <a:r>
              <a:t>xx%</a:t>
            </a:r>
          </a:p>
        </p:txBody>
      </p:sp>
      <p:sp>
        <p:nvSpPr>
          <p:cNvPr id="48" name="Google Shape;48;p11"/>
          <p:cNvSpPr txBox="1">
            <a:spLocks noGrp="1"/>
          </p:cNvSpPr>
          <p:nvPr>
            <p:ph type="subTitle" idx="1"/>
          </p:nvPr>
        </p:nvSpPr>
        <p:spPr>
          <a:xfrm>
            <a:off x="1784426" y="4517200"/>
            <a:ext cx="5902200" cy="8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2133">
                <a:solidFill>
                  <a:schemeClr val="dk1"/>
                </a:solidFill>
                <a:latin typeface="Arvo"/>
                <a:ea typeface="Arvo"/>
                <a:cs typeface="Arvo"/>
                <a:sym typeface="Arvo"/>
              </a:defRPr>
            </a:lvl1pPr>
            <a:lvl2pPr lvl="1" rtl="0">
              <a:lnSpc>
                <a:spcPct val="100000"/>
              </a:lnSpc>
              <a:spcBef>
                <a:spcPts val="0"/>
              </a:spcBef>
              <a:spcAft>
                <a:spcPts val="0"/>
              </a:spcAft>
              <a:buClr>
                <a:srgbClr val="000000"/>
              </a:buClr>
              <a:buSzPts val="1100"/>
              <a:buNone/>
              <a:defRPr sz="1467">
                <a:solidFill>
                  <a:srgbClr val="000000"/>
                </a:solidFill>
              </a:defRPr>
            </a:lvl2pPr>
            <a:lvl3pPr lvl="2" rtl="0">
              <a:lnSpc>
                <a:spcPct val="100000"/>
              </a:lnSpc>
              <a:spcBef>
                <a:spcPts val="0"/>
              </a:spcBef>
              <a:spcAft>
                <a:spcPts val="0"/>
              </a:spcAft>
              <a:buClr>
                <a:srgbClr val="000000"/>
              </a:buClr>
              <a:buSzPts val="1100"/>
              <a:buNone/>
              <a:defRPr sz="1467">
                <a:solidFill>
                  <a:srgbClr val="000000"/>
                </a:solidFill>
              </a:defRPr>
            </a:lvl3pPr>
            <a:lvl4pPr lvl="3" rtl="0">
              <a:lnSpc>
                <a:spcPct val="100000"/>
              </a:lnSpc>
              <a:spcBef>
                <a:spcPts val="0"/>
              </a:spcBef>
              <a:spcAft>
                <a:spcPts val="0"/>
              </a:spcAft>
              <a:buClr>
                <a:srgbClr val="000000"/>
              </a:buClr>
              <a:buSzPts val="1100"/>
              <a:buNone/>
              <a:defRPr sz="1467">
                <a:solidFill>
                  <a:srgbClr val="000000"/>
                </a:solidFill>
              </a:defRPr>
            </a:lvl4pPr>
            <a:lvl5pPr lvl="4" rtl="0">
              <a:lnSpc>
                <a:spcPct val="100000"/>
              </a:lnSpc>
              <a:spcBef>
                <a:spcPts val="0"/>
              </a:spcBef>
              <a:spcAft>
                <a:spcPts val="0"/>
              </a:spcAft>
              <a:buClr>
                <a:srgbClr val="000000"/>
              </a:buClr>
              <a:buSzPts val="1100"/>
              <a:buNone/>
              <a:defRPr sz="1467">
                <a:solidFill>
                  <a:srgbClr val="000000"/>
                </a:solidFill>
              </a:defRPr>
            </a:lvl5pPr>
            <a:lvl6pPr lvl="5" rtl="0">
              <a:lnSpc>
                <a:spcPct val="100000"/>
              </a:lnSpc>
              <a:spcBef>
                <a:spcPts val="0"/>
              </a:spcBef>
              <a:spcAft>
                <a:spcPts val="0"/>
              </a:spcAft>
              <a:buClr>
                <a:srgbClr val="000000"/>
              </a:buClr>
              <a:buSzPts val="1100"/>
              <a:buNone/>
              <a:defRPr sz="1467">
                <a:solidFill>
                  <a:srgbClr val="000000"/>
                </a:solidFill>
              </a:defRPr>
            </a:lvl6pPr>
            <a:lvl7pPr lvl="6" rtl="0">
              <a:lnSpc>
                <a:spcPct val="100000"/>
              </a:lnSpc>
              <a:spcBef>
                <a:spcPts val="0"/>
              </a:spcBef>
              <a:spcAft>
                <a:spcPts val="0"/>
              </a:spcAft>
              <a:buClr>
                <a:srgbClr val="000000"/>
              </a:buClr>
              <a:buSzPts val="1100"/>
              <a:buNone/>
              <a:defRPr sz="1467">
                <a:solidFill>
                  <a:srgbClr val="000000"/>
                </a:solidFill>
              </a:defRPr>
            </a:lvl7pPr>
            <a:lvl8pPr lvl="7" rtl="0">
              <a:lnSpc>
                <a:spcPct val="100000"/>
              </a:lnSpc>
              <a:spcBef>
                <a:spcPts val="0"/>
              </a:spcBef>
              <a:spcAft>
                <a:spcPts val="0"/>
              </a:spcAft>
              <a:buClr>
                <a:srgbClr val="000000"/>
              </a:buClr>
              <a:buSzPts val="1100"/>
              <a:buNone/>
              <a:defRPr sz="1467">
                <a:solidFill>
                  <a:srgbClr val="000000"/>
                </a:solidFill>
              </a:defRPr>
            </a:lvl8pPr>
            <a:lvl9pPr lvl="8" rtl="0">
              <a:lnSpc>
                <a:spcPct val="100000"/>
              </a:lnSpc>
              <a:spcBef>
                <a:spcPts val="0"/>
              </a:spcBef>
              <a:spcAft>
                <a:spcPts val="0"/>
              </a:spcAft>
              <a:buClr>
                <a:srgbClr val="000000"/>
              </a:buClr>
              <a:buSzPts val="1100"/>
              <a:buNone/>
              <a:defRPr sz="1467">
                <a:solidFill>
                  <a:srgbClr val="000000"/>
                </a:solidFill>
              </a:defRPr>
            </a:lvl9pPr>
          </a:lstStyle>
          <a:p>
            <a:endParaRPr/>
          </a:p>
        </p:txBody>
      </p:sp>
      <p:sp>
        <p:nvSpPr>
          <p:cNvPr id="49" name="Google Shape;49;p11"/>
          <p:cNvSpPr txBox="1">
            <a:spLocks noGrp="1"/>
          </p:cNvSpPr>
          <p:nvPr>
            <p:ph type="ctrTitle" idx="2"/>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33">
                <a:solidFill>
                  <a:schemeClr val="dk1"/>
                </a:solidFill>
                <a:latin typeface="Anton"/>
                <a:ea typeface="Anton"/>
                <a:cs typeface="Anton"/>
                <a:sym typeface="Anton"/>
              </a:defRPr>
            </a:lvl1pPr>
            <a:lvl2pPr lvl="1" algn="r" rtl="0">
              <a:spcBef>
                <a:spcPts val="0"/>
              </a:spcBef>
              <a:spcAft>
                <a:spcPts val="0"/>
              </a:spcAft>
              <a:buClr>
                <a:schemeClr val="dk1"/>
              </a:buClr>
              <a:buSzPts val="1800"/>
              <a:buNone/>
              <a:defRPr sz="2400">
                <a:solidFill>
                  <a:schemeClr val="dk1"/>
                </a:solidFill>
              </a:defRPr>
            </a:lvl2pPr>
            <a:lvl3pPr lvl="2" algn="r" rtl="0">
              <a:spcBef>
                <a:spcPts val="0"/>
              </a:spcBef>
              <a:spcAft>
                <a:spcPts val="0"/>
              </a:spcAft>
              <a:buClr>
                <a:schemeClr val="dk1"/>
              </a:buClr>
              <a:buSzPts val="1800"/>
              <a:buNone/>
              <a:defRPr sz="2400">
                <a:solidFill>
                  <a:schemeClr val="dk1"/>
                </a:solidFill>
              </a:defRPr>
            </a:lvl3pPr>
            <a:lvl4pPr lvl="3" algn="r" rtl="0">
              <a:spcBef>
                <a:spcPts val="0"/>
              </a:spcBef>
              <a:spcAft>
                <a:spcPts val="0"/>
              </a:spcAft>
              <a:buClr>
                <a:schemeClr val="dk1"/>
              </a:buClr>
              <a:buSzPts val="1800"/>
              <a:buNone/>
              <a:defRPr sz="2400">
                <a:solidFill>
                  <a:schemeClr val="dk1"/>
                </a:solidFill>
              </a:defRPr>
            </a:lvl4pPr>
            <a:lvl5pPr lvl="4" algn="r" rtl="0">
              <a:spcBef>
                <a:spcPts val="0"/>
              </a:spcBef>
              <a:spcAft>
                <a:spcPts val="0"/>
              </a:spcAft>
              <a:buClr>
                <a:schemeClr val="dk1"/>
              </a:buClr>
              <a:buSzPts val="1800"/>
              <a:buNone/>
              <a:defRPr sz="2400">
                <a:solidFill>
                  <a:schemeClr val="dk1"/>
                </a:solidFill>
              </a:defRPr>
            </a:lvl5pPr>
            <a:lvl6pPr lvl="5" algn="r" rtl="0">
              <a:spcBef>
                <a:spcPts val="0"/>
              </a:spcBef>
              <a:spcAft>
                <a:spcPts val="0"/>
              </a:spcAft>
              <a:buClr>
                <a:schemeClr val="dk1"/>
              </a:buClr>
              <a:buSzPts val="1800"/>
              <a:buNone/>
              <a:defRPr sz="2400">
                <a:solidFill>
                  <a:schemeClr val="dk1"/>
                </a:solidFill>
              </a:defRPr>
            </a:lvl6pPr>
            <a:lvl7pPr lvl="6" algn="r" rtl="0">
              <a:spcBef>
                <a:spcPts val="0"/>
              </a:spcBef>
              <a:spcAft>
                <a:spcPts val="0"/>
              </a:spcAft>
              <a:buClr>
                <a:schemeClr val="dk1"/>
              </a:buClr>
              <a:buSzPts val="1800"/>
              <a:buNone/>
              <a:defRPr sz="2400">
                <a:solidFill>
                  <a:schemeClr val="dk1"/>
                </a:solidFill>
              </a:defRPr>
            </a:lvl7pPr>
            <a:lvl8pPr lvl="7" algn="r" rtl="0">
              <a:spcBef>
                <a:spcPts val="0"/>
              </a:spcBef>
              <a:spcAft>
                <a:spcPts val="0"/>
              </a:spcAft>
              <a:buClr>
                <a:schemeClr val="dk1"/>
              </a:buClr>
              <a:buSzPts val="1800"/>
              <a:buNone/>
              <a:defRPr sz="2400">
                <a:solidFill>
                  <a:schemeClr val="dk1"/>
                </a:solidFill>
              </a:defRPr>
            </a:lvl8pPr>
            <a:lvl9pPr lvl="8" algn="r" rtl="0">
              <a:spcBef>
                <a:spcPts val="0"/>
              </a:spcBef>
              <a:spcAft>
                <a:spcPts val="0"/>
              </a:spcAft>
              <a:buClr>
                <a:schemeClr val="dk1"/>
              </a:buClr>
              <a:buSzPts val="1800"/>
              <a:buNone/>
              <a:defRPr sz="2400">
                <a:solidFill>
                  <a:schemeClr val="dk1"/>
                </a:solidFill>
              </a:defRPr>
            </a:lvl9pPr>
          </a:lstStyle>
          <a:p>
            <a:endParaRPr/>
          </a:p>
        </p:txBody>
      </p:sp>
    </p:spTree>
    <p:extLst>
      <p:ext uri="{BB962C8B-B14F-4D97-AF65-F5344CB8AC3E}">
        <p14:creationId xmlns:p14="http://schemas.microsoft.com/office/powerpoint/2010/main" val="213509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bg>
      <p:bgPr>
        <a:solidFill>
          <a:schemeClr val="lt1"/>
        </a:solidFill>
        <a:effectLst/>
      </p:bgPr>
    </p:bg>
    <p:spTree>
      <p:nvGrpSpPr>
        <p:cNvPr id="1" name="Shape 50"/>
        <p:cNvGrpSpPr/>
        <p:nvPr/>
      </p:nvGrpSpPr>
      <p:grpSpPr>
        <a:xfrm>
          <a:off x="0" y="0"/>
          <a:ext cx="0" cy="0"/>
          <a:chOff x="0" y="0"/>
          <a:chExt cx="0" cy="0"/>
        </a:xfrm>
      </p:grpSpPr>
      <p:sp>
        <p:nvSpPr>
          <p:cNvPr id="51" name="Google Shape;51;p12"/>
          <p:cNvSpPr/>
          <p:nvPr/>
        </p:nvSpPr>
        <p:spPr>
          <a:xfrm>
            <a:off x="3565800" y="-292733"/>
            <a:ext cx="11156400" cy="148752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2"/>
          <p:cNvSpPr txBox="1">
            <a:spLocks noGrp="1"/>
          </p:cNvSpPr>
          <p:nvPr>
            <p:ph type="ctrTitle"/>
          </p:nvPr>
        </p:nvSpPr>
        <p:spPr>
          <a:xfrm>
            <a:off x="724229" y="4313540"/>
            <a:ext cx="2910000" cy="111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2400">
                <a:solidFill>
                  <a:srgbClr val="333644"/>
                </a:solidFill>
                <a:latin typeface="Anton"/>
                <a:ea typeface="Anton"/>
                <a:cs typeface="Anton"/>
                <a:sym typeface="Anton"/>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53" name="Google Shape;53;p12"/>
          <p:cNvSpPr txBox="1">
            <a:spLocks noGrp="1"/>
          </p:cNvSpPr>
          <p:nvPr>
            <p:ph type="subTitle" idx="1"/>
          </p:nvPr>
        </p:nvSpPr>
        <p:spPr>
          <a:xfrm>
            <a:off x="724100" y="531436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54" name="Google Shape;54;p12"/>
          <p:cNvSpPr txBox="1">
            <a:spLocks noGrp="1"/>
          </p:cNvSpPr>
          <p:nvPr>
            <p:ph type="title" idx="2" hasCustomPrompt="1"/>
          </p:nvPr>
        </p:nvSpPr>
        <p:spPr>
          <a:xfrm>
            <a:off x="724229" y="3801696"/>
            <a:ext cx="2910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67">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ctrTitle" idx="3"/>
          </p:nvPr>
        </p:nvSpPr>
        <p:spPr>
          <a:xfrm>
            <a:off x="5520900" y="4313533"/>
            <a:ext cx="2910000" cy="111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2400">
                <a:solidFill>
                  <a:srgbClr val="333644"/>
                </a:solidFill>
                <a:latin typeface="Anton"/>
                <a:ea typeface="Anton"/>
                <a:cs typeface="Anton"/>
                <a:sym typeface="Anton"/>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56" name="Google Shape;56;p12"/>
          <p:cNvSpPr txBox="1">
            <a:spLocks noGrp="1"/>
          </p:cNvSpPr>
          <p:nvPr>
            <p:ph type="subTitle" idx="4"/>
          </p:nvPr>
        </p:nvSpPr>
        <p:spPr>
          <a:xfrm>
            <a:off x="5520900" y="531436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57" name="Google Shape;57;p12"/>
          <p:cNvSpPr txBox="1">
            <a:spLocks noGrp="1"/>
          </p:cNvSpPr>
          <p:nvPr>
            <p:ph type="title" idx="5" hasCustomPrompt="1"/>
          </p:nvPr>
        </p:nvSpPr>
        <p:spPr>
          <a:xfrm>
            <a:off x="5520900" y="3801696"/>
            <a:ext cx="2910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67">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2"/>
          <p:cNvSpPr txBox="1">
            <a:spLocks noGrp="1"/>
          </p:cNvSpPr>
          <p:nvPr>
            <p:ph type="ctrTitle" idx="6"/>
          </p:nvPr>
        </p:nvSpPr>
        <p:spPr>
          <a:xfrm>
            <a:off x="724225" y="1228233"/>
            <a:ext cx="2910000" cy="111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2400">
                <a:solidFill>
                  <a:srgbClr val="333644"/>
                </a:solidFill>
                <a:latin typeface="Anton"/>
                <a:ea typeface="Anton"/>
                <a:cs typeface="Anton"/>
                <a:sym typeface="Anton"/>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59" name="Google Shape;59;p12"/>
          <p:cNvSpPr txBox="1">
            <a:spLocks noGrp="1"/>
          </p:cNvSpPr>
          <p:nvPr>
            <p:ph type="subTitle" idx="7"/>
          </p:nvPr>
        </p:nvSpPr>
        <p:spPr>
          <a:xfrm>
            <a:off x="724226" y="222902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0" name="Google Shape;60;p12"/>
          <p:cNvSpPr txBox="1">
            <a:spLocks noGrp="1"/>
          </p:cNvSpPr>
          <p:nvPr>
            <p:ph type="title" idx="8" hasCustomPrompt="1"/>
          </p:nvPr>
        </p:nvSpPr>
        <p:spPr>
          <a:xfrm>
            <a:off x="724226" y="716367"/>
            <a:ext cx="2910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67">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2"/>
          <p:cNvSpPr txBox="1">
            <a:spLocks noGrp="1"/>
          </p:cNvSpPr>
          <p:nvPr>
            <p:ph type="ctrTitle" idx="9"/>
          </p:nvPr>
        </p:nvSpPr>
        <p:spPr>
          <a:xfrm>
            <a:off x="5520900" y="1228209"/>
            <a:ext cx="2910000" cy="111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2400">
                <a:solidFill>
                  <a:srgbClr val="333644"/>
                </a:solidFill>
                <a:latin typeface="Anton"/>
                <a:ea typeface="Anton"/>
                <a:cs typeface="Anton"/>
                <a:sym typeface="Anton"/>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62" name="Google Shape;62;p12"/>
          <p:cNvSpPr txBox="1">
            <a:spLocks noGrp="1"/>
          </p:cNvSpPr>
          <p:nvPr>
            <p:ph type="subTitle" idx="13"/>
          </p:nvPr>
        </p:nvSpPr>
        <p:spPr>
          <a:xfrm>
            <a:off x="5520903" y="222902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3" name="Google Shape;63;p12"/>
          <p:cNvSpPr txBox="1">
            <a:spLocks noGrp="1"/>
          </p:cNvSpPr>
          <p:nvPr>
            <p:ph type="title" idx="14" hasCustomPrompt="1"/>
          </p:nvPr>
        </p:nvSpPr>
        <p:spPr>
          <a:xfrm>
            <a:off x="5520900" y="716367"/>
            <a:ext cx="2910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67">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1493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w Center by Slidesgo" preserve="1">
  <p:cSld name="Law Center by Slidesgo">
    <p:bg>
      <p:bgPr>
        <a:solidFill>
          <a:schemeClr val="accent5"/>
        </a:solidFill>
        <a:effectLst/>
      </p:bgPr>
    </p:bg>
    <p:spTree>
      <p:nvGrpSpPr>
        <p:cNvPr id="1" name="Shape 64"/>
        <p:cNvGrpSpPr/>
        <p:nvPr/>
      </p:nvGrpSpPr>
      <p:grpSpPr>
        <a:xfrm>
          <a:off x="0" y="0"/>
          <a:ext cx="0" cy="0"/>
          <a:chOff x="0" y="0"/>
          <a:chExt cx="0" cy="0"/>
        </a:xfrm>
      </p:grpSpPr>
      <p:sp>
        <p:nvSpPr>
          <p:cNvPr id="65" name="Google Shape;65;p13"/>
          <p:cNvSpPr/>
          <p:nvPr/>
        </p:nvSpPr>
        <p:spPr>
          <a:xfrm rot="10800000" flipH="1">
            <a:off x="4841850" y="-5736200"/>
            <a:ext cx="8604300" cy="11472400"/>
          </a:xfrm>
          <a:prstGeom prst="pie">
            <a:avLst>
              <a:gd name="adj1" fmla="val 10799952"/>
              <a:gd name="adj2" fmla="val 16200000"/>
            </a:avLst>
          </a:prstGeom>
          <a:solidFill>
            <a:srgbClr val="3C3F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13"/>
          <p:cNvSpPr/>
          <p:nvPr/>
        </p:nvSpPr>
        <p:spPr>
          <a:xfrm>
            <a:off x="558378" y="3090037"/>
            <a:ext cx="2258939" cy="301194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C3F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13"/>
          <p:cNvSpPr txBox="1">
            <a:spLocks noGrp="1"/>
          </p:cNvSpPr>
          <p:nvPr>
            <p:ph type="ctrTitle"/>
          </p:nvPr>
        </p:nvSpPr>
        <p:spPr>
          <a:xfrm>
            <a:off x="2021100" y="5444116"/>
            <a:ext cx="5101800" cy="73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600"/>
              <a:buNone/>
              <a:defRPr sz="3067">
                <a:solidFill>
                  <a:schemeClr val="dk1"/>
                </a:solidFill>
                <a:latin typeface="Anton"/>
                <a:ea typeface="Anton"/>
                <a:cs typeface="Anton"/>
                <a:sym typeface="Anton"/>
              </a:defRPr>
            </a:lvl1pPr>
            <a:lvl2pPr lvl="1" algn="r" rtl="0">
              <a:spcBef>
                <a:spcPts val="0"/>
              </a:spcBef>
              <a:spcAft>
                <a:spcPts val="0"/>
              </a:spcAft>
              <a:buClr>
                <a:srgbClr val="000000"/>
              </a:buClr>
              <a:buSzPts val="1600"/>
              <a:buNone/>
              <a:defRPr sz="2133">
                <a:solidFill>
                  <a:srgbClr val="000000"/>
                </a:solidFill>
              </a:defRPr>
            </a:lvl2pPr>
            <a:lvl3pPr lvl="2" algn="r" rtl="0">
              <a:spcBef>
                <a:spcPts val="0"/>
              </a:spcBef>
              <a:spcAft>
                <a:spcPts val="0"/>
              </a:spcAft>
              <a:buClr>
                <a:srgbClr val="000000"/>
              </a:buClr>
              <a:buSzPts val="1600"/>
              <a:buNone/>
              <a:defRPr sz="2133">
                <a:solidFill>
                  <a:srgbClr val="000000"/>
                </a:solidFill>
              </a:defRPr>
            </a:lvl3pPr>
            <a:lvl4pPr lvl="3" algn="r" rtl="0">
              <a:spcBef>
                <a:spcPts val="0"/>
              </a:spcBef>
              <a:spcAft>
                <a:spcPts val="0"/>
              </a:spcAft>
              <a:buClr>
                <a:srgbClr val="000000"/>
              </a:buClr>
              <a:buSzPts val="1600"/>
              <a:buNone/>
              <a:defRPr sz="2133">
                <a:solidFill>
                  <a:srgbClr val="000000"/>
                </a:solidFill>
              </a:defRPr>
            </a:lvl4pPr>
            <a:lvl5pPr lvl="4" algn="r" rtl="0">
              <a:spcBef>
                <a:spcPts val="0"/>
              </a:spcBef>
              <a:spcAft>
                <a:spcPts val="0"/>
              </a:spcAft>
              <a:buClr>
                <a:srgbClr val="000000"/>
              </a:buClr>
              <a:buSzPts val="1600"/>
              <a:buNone/>
              <a:defRPr sz="2133">
                <a:solidFill>
                  <a:srgbClr val="000000"/>
                </a:solidFill>
              </a:defRPr>
            </a:lvl5pPr>
            <a:lvl6pPr lvl="5" algn="r" rtl="0">
              <a:spcBef>
                <a:spcPts val="0"/>
              </a:spcBef>
              <a:spcAft>
                <a:spcPts val="0"/>
              </a:spcAft>
              <a:buClr>
                <a:srgbClr val="000000"/>
              </a:buClr>
              <a:buSzPts val="1600"/>
              <a:buNone/>
              <a:defRPr sz="2133">
                <a:solidFill>
                  <a:srgbClr val="000000"/>
                </a:solidFill>
              </a:defRPr>
            </a:lvl6pPr>
            <a:lvl7pPr lvl="6" algn="r" rtl="0">
              <a:spcBef>
                <a:spcPts val="0"/>
              </a:spcBef>
              <a:spcAft>
                <a:spcPts val="0"/>
              </a:spcAft>
              <a:buClr>
                <a:srgbClr val="000000"/>
              </a:buClr>
              <a:buSzPts val="1600"/>
              <a:buNone/>
              <a:defRPr sz="2133">
                <a:solidFill>
                  <a:srgbClr val="000000"/>
                </a:solidFill>
              </a:defRPr>
            </a:lvl7pPr>
            <a:lvl8pPr lvl="7" algn="r" rtl="0">
              <a:spcBef>
                <a:spcPts val="0"/>
              </a:spcBef>
              <a:spcAft>
                <a:spcPts val="0"/>
              </a:spcAft>
              <a:buClr>
                <a:srgbClr val="000000"/>
              </a:buClr>
              <a:buSzPts val="1600"/>
              <a:buNone/>
              <a:defRPr sz="2133">
                <a:solidFill>
                  <a:srgbClr val="000000"/>
                </a:solidFill>
              </a:defRPr>
            </a:lvl8pPr>
            <a:lvl9pPr lvl="8" algn="r" rtl="0">
              <a:spcBef>
                <a:spcPts val="0"/>
              </a:spcBef>
              <a:spcAft>
                <a:spcPts val="0"/>
              </a:spcAft>
              <a:buClr>
                <a:srgbClr val="000000"/>
              </a:buClr>
              <a:buSzPts val="1600"/>
              <a:buNone/>
              <a:defRPr sz="2133">
                <a:solidFill>
                  <a:srgbClr val="000000"/>
                </a:solidFill>
              </a:defRPr>
            </a:lvl9pPr>
          </a:lstStyle>
          <a:p>
            <a:endParaRPr/>
          </a:p>
        </p:txBody>
      </p:sp>
      <p:sp>
        <p:nvSpPr>
          <p:cNvPr id="68" name="Google Shape;68;p13"/>
          <p:cNvSpPr txBox="1">
            <a:spLocks noGrp="1"/>
          </p:cNvSpPr>
          <p:nvPr>
            <p:ph type="subTitle" idx="1"/>
          </p:nvPr>
        </p:nvSpPr>
        <p:spPr>
          <a:xfrm flipH="1">
            <a:off x="2021100" y="2931767"/>
            <a:ext cx="5101800" cy="14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latin typeface="Arvo"/>
                <a:ea typeface="Arvo"/>
                <a:cs typeface="Arvo"/>
                <a:sym typeface="Arvo"/>
              </a:defRPr>
            </a:lvl1pPr>
            <a:lvl2pPr lvl="1" algn="ctr" rtl="0">
              <a:lnSpc>
                <a:spcPct val="100000"/>
              </a:lnSpc>
              <a:spcBef>
                <a:spcPts val="2133"/>
              </a:spcBef>
              <a:spcAft>
                <a:spcPts val="0"/>
              </a:spcAft>
              <a:buNone/>
              <a:defRPr>
                <a:solidFill>
                  <a:schemeClr val="dk1"/>
                </a:solidFill>
                <a:latin typeface="Arvo"/>
                <a:ea typeface="Arvo"/>
                <a:cs typeface="Arvo"/>
                <a:sym typeface="Arvo"/>
              </a:defRPr>
            </a:lvl2pPr>
            <a:lvl3pPr lvl="2" algn="ctr" rtl="0">
              <a:lnSpc>
                <a:spcPct val="100000"/>
              </a:lnSpc>
              <a:spcBef>
                <a:spcPts val="2133"/>
              </a:spcBef>
              <a:spcAft>
                <a:spcPts val="0"/>
              </a:spcAft>
              <a:buNone/>
              <a:defRPr>
                <a:solidFill>
                  <a:schemeClr val="dk1"/>
                </a:solidFill>
                <a:latin typeface="Arvo"/>
                <a:ea typeface="Arvo"/>
                <a:cs typeface="Arvo"/>
                <a:sym typeface="Arvo"/>
              </a:defRPr>
            </a:lvl3pPr>
            <a:lvl4pPr lvl="3" algn="ctr" rtl="0">
              <a:lnSpc>
                <a:spcPct val="100000"/>
              </a:lnSpc>
              <a:spcBef>
                <a:spcPts val="2133"/>
              </a:spcBef>
              <a:spcAft>
                <a:spcPts val="0"/>
              </a:spcAft>
              <a:buNone/>
              <a:defRPr>
                <a:solidFill>
                  <a:schemeClr val="dk1"/>
                </a:solidFill>
                <a:latin typeface="Arvo"/>
                <a:ea typeface="Arvo"/>
                <a:cs typeface="Arvo"/>
                <a:sym typeface="Arvo"/>
              </a:defRPr>
            </a:lvl4pPr>
            <a:lvl5pPr lvl="4" algn="ctr" rtl="0">
              <a:lnSpc>
                <a:spcPct val="100000"/>
              </a:lnSpc>
              <a:spcBef>
                <a:spcPts val="2133"/>
              </a:spcBef>
              <a:spcAft>
                <a:spcPts val="0"/>
              </a:spcAft>
              <a:buNone/>
              <a:defRPr>
                <a:solidFill>
                  <a:schemeClr val="dk1"/>
                </a:solidFill>
                <a:latin typeface="Arvo"/>
                <a:ea typeface="Arvo"/>
                <a:cs typeface="Arvo"/>
                <a:sym typeface="Arvo"/>
              </a:defRPr>
            </a:lvl5pPr>
            <a:lvl6pPr lvl="5" algn="ctr" rtl="0">
              <a:lnSpc>
                <a:spcPct val="100000"/>
              </a:lnSpc>
              <a:spcBef>
                <a:spcPts val="2133"/>
              </a:spcBef>
              <a:spcAft>
                <a:spcPts val="0"/>
              </a:spcAft>
              <a:buNone/>
              <a:defRPr>
                <a:solidFill>
                  <a:schemeClr val="dk1"/>
                </a:solidFill>
                <a:latin typeface="Arvo"/>
                <a:ea typeface="Arvo"/>
                <a:cs typeface="Arvo"/>
                <a:sym typeface="Arvo"/>
              </a:defRPr>
            </a:lvl6pPr>
            <a:lvl7pPr lvl="6" algn="ctr" rtl="0">
              <a:lnSpc>
                <a:spcPct val="100000"/>
              </a:lnSpc>
              <a:spcBef>
                <a:spcPts val="2133"/>
              </a:spcBef>
              <a:spcAft>
                <a:spcPts val="0"/>
              </a:spcAft>
              <a:buNone/>
              <a:defRPr>
                <a:solidFill>
                  <a:schemeClr val="dk1"/>
                </a:solidFill>
                <a:latin typeface="Arvo"/>
                <a:ea typeface="Arvo"/>
                <a:cs typeface="Arvo"/>
                <a:sym typeface="Arvo"/>
              </a:defRPr>
            </a:lvl7pPr>
            <a:lvl8pPr lvl="7" algn="ctr" rtl="0">
              <a:lnSpc>
                <a:spcPct val="100000"/>
              </a:lnSpc>
              <a:spcBef>
                <a:spcPts val="2133"/>
              </a:spcBef>
              <a:spcAft>
                <a:spcPts val="0"/>
              </a:spcAft>
              <a:buNone/>
              <a:defRPr>
                <a:solidFill>
                  <a:schemeClr val="dk1"/>
                </a:solidFill>
                <a:latin typeface="Arvo"/>
                <a:ea typeface="Arvo"/>
                <a:cs typeface="Arvo"/>
                <a:sym typeface="Arvo"/>
              </a:defRPr>
            </a:lvl8pPr>
            <a:lvl9pPr lvl="8" algn="ctr" rtl="0">
              <a:lnSpc>
                <a:spcPct val="100000"/>
              </a:lnSpc>
              <a:spcBef>
                <a:spcPts val="2133"/>
              </a:spcBef>
              <a:spcAft>
                <a:spcPts val="2133"/>
              </a:spcAft>
              <a:buNone/>
              <a:defRPr>
                <a:solidFill>
                  <a:schemeClr val="dk1"/>
                </a:solidFill>
                <a:latin typeface="Arvo"/>
                <a:ea typeface="Arvo"/>
                <a:cs typeface="Arvo"/>
                <a:sym typeface="Arvo"/>
              </a:defRPr>
            </a:lvl9pPr>
          </a:lstStyle>
          <a:p>
            <a:endParaRPr/>
          </a:p>
        </p:txBody>
      </p:sp>
    </p:spTree>
    <p:extLst>
      <p:ext uri="{BB962C8B-B14F-4D97-AF65-F5344CB8AC3E}">
        <p14:creationId xmlns:p14="http://schemas.microsoft.com/office/powerpoint/2010/main" val="3841538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x columns" preserve="1">
  <p:cSld name="Six columns">
    <p:bg>
      <p:bgPr>
        <a:solidFill>
          <a:schemeClr val="accent5"/>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subTitle" idx="1"/>
          </p:nvPr>
        </p:nvSpPr>
        <p:spPr>
          <a:xfrm>
            <a:off x="724563" y="2486668"/>
            <a:ext cx="1976700" cy="12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1" name="Google Shape;71;p14"/>
          <p:cNvSpPr txBox="1">
            <a:spLocks noGrp="1"/>
          </p:cNvSpPr>
          <p:nvPr>
            <p:ph type="subTitle" idx="2"/>
          </p:nvPr>
        </p:nvSpPr>
        <p:spPr>
          <a:xfrm>
            <a:off x="3583601" y="2489895"/>
            <a:ext cx="1976700" cy="12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2" name="Google Shape;72;p14"/>
          <p:cNvSpPr txBox="1">
            <a:spLocks noGrp="1"/>
          </p:cNvSpPr>
          <p:nvPr>
            <p:ph type="subTitle" idx="3"/>
          </p:nvPr>
        </p:nvSpPr>
        <p:spPr>
          <a:xfrm>
            <a:off x="6442640" y="2486668"/>
            <a:ext cx="1976700" cy="12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3" name="Google Shape;73;p14"/>
          <p:cNvSpPr txBox="1">
            <a:spLocks noGrp="1"/>
          </p:cNvSpPr>
          <p:nvPr>
            <p:ph type="subTitle" idx="4"/>
          </p:nvPr>
        </p:nvSpPr>
        <p:spPr>
          <a:xfrm>
            <a:off x="724563" y="4918367"/>
            <a:ext cx="1976700" cy="12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4" name="Google Shape;74;p14"/>
          <p:cNvSpPr txBox="1">
            <a:spLocks noGrp="1"/>
          </p:cNvSpPr>
          <p:nvPr>
            <p:ph type="subTitle" idx="5"/>
          </p:nvPr>
        </p:nvSpPr>
        <p:spPr>
          <a:xfrm>
            <a:off x="3583601" y="4921601"/>
            <a:ext cx="1976700" cy="12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5" name="Google Shape;75;p14"/>
          <p:cNvSpPr txBox="1">
            <a:spLocks noGrp="1"/>
          </p:cNvSpPr>
          <p:nvPr>
            <p:ph type="subTitle" idx="6"/>
          </p:nvPr>
        </p:nvSpPr>
        <p:spPr>
          <a:xfrm>
            <a:off x="6442640" y="4918367"/>
            <a:ext cx="1976700" cy="12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6" name="Google Shape;76;p14"/>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33">
                <a:solidFill>
                  <a:schemeClr val="dk1"/>
                </a:solidFill>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77" name="Google Shape;77;p14"/>
          <p:cNvSpPr txBox="1">
            <a:spLocks noGrp="1"/>
          </p:cNvSpPr>
          <p:nvPr>
            <p:ph type="subTitle" idx="7"/>
          </p:nvPr>
        </p:nvSpPr>
        <p:spPr>
          <a:xfrm>
            <a:off x="724575" y="1829532"/>
            <a:ext cx="1976700" cy="4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78" name="Google Shape;78;p14"/>
          <p:cNvSpPr txBox="1">
            <a:spLocks noGrp="1"/>
          </p:cNvSpPr>
          <p:nvPr>
            <p:ph type="subTitle" idx="8"/>
          </p:nvPr>
        </p:nvSpPr>
        <p:spPr>
          <a:xfrm>
            <a:off x="3583613" y="1830573"/>
            <a:ext cx="1976700" cy="4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79" name="Google Shape;79;p14"/>
          <p:cNvSpPr txBox="1">
            <a:spLocks noGrp="1"/>
          </p:cNvSpPr>
          <p:nvPr>
            <p:ph type="subTitle" idx="9"/>
          </p:nvPr>
        </p:nvSpPr>
        <p:spPr>
          <a:xfrm>
            <a:off x="6442651" y="1829532"/>
            <a:ext cx="1976700" cy="4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80" name="Google Shape;80;p14"/>
          <p:cNvSpPr txBox="1">
            <a:spLocks noGrp="1"/>
          </p:cNvSpPr>
          <p:nvPr>
            <p:ph type="subTitle" idx="13"/>
          </p:nvPr>
        </p:nvSpPr>
        <p:spPr>
          <a:xfrm>
            <a:off x="724575" y="4255635"/>
            <a:ext cx="1976700" cy="4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81" name="Google Shape;81;p14"/>
          <p:cNvSpPr txBox="1">
            <a:spLocks noGrp="1"/>
          </p:cNvSpPr>
          <p:nvPr>
            <p:ph type="subTitle" idx="14"/>
          </p:nvPr>
        </p:nvSpPr>
        <p:spPr>
          <a:xfrm>
            <a:off x="3583613" y="4256679"/>
            <a:ext cx="1976700" cy="4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82" name="Google Shape;82;p14"/>
          <p:cNvSpPr txBox="1">
            <a:spLocks noGrp="1"/>
          </p:cNvSpPr>
          <p:nvPr>
            <p:ph type="subTitle" idx="15"/>
          </p:nvPr>
        </p:nvSpPr>
        <p:spPr>
          <a:xfrm>
            <a:off x="6442651" y="4255635"/>
            <a:ext cx="1976700" cy="4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Tree>
    <p:extLst>
      <p:ext uri="{BB962C8B-B14F-4D97-AF65-F5344CB8AC3E}">
        <p14:creationId xmlns:p14="http://schemas.microsoft.com/office/powerpoint/2010/main" val="77509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p:cSld name="Three columns">
    <p:bg>
      <p:bgPr>
        <a:solidFill>
          <a:schemeClr val="lt1"/>
        </a:solidFill>
        <a:effectLst/>
      </p:bgPr>
    </p:bg>
    <p:spTree>
      <p:nvGrpSpPr>
        <p:cNvPr id="1" name="Shape 83"/>
        <p:cNvGrpSpPr/>
        <p:nvPr/>
      </p:nvGrpSpPr>
      <p:grpSpPr>
        <a:xfrm>
          <a:off x="0" y="0"/>
          <a:ext cx="0" cy="0"/>
          <a:chOff x="0" y="0"/>
          <a:chExt cx="0" cy="0"/>
        </a:xfrm>
      </p:grpSpPr>
      <p:sp>
        <p:nvSpPr>
          <p:cNvPr id="84" name="Google Shape;84;p15"/>
          <p:cNvSpPr/>
          <p:nvPr/>
        </p:nvSpPr>
        <p:spPr>
          <a:xfrm>
            <a:off x="39864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5"/>
          <p:cNvSpPr txBox="1">
            <a:spLocks noGrp="1"/>
          </p:cNvSpPr>
          <p:nvPr>
            <p:ph type="ctrTitle"/>
          </p:nvPr>
        </p:nvSpPr>
        <p:spPr>
          <a:xfrm flipH="1">
            <a:off x="713225" y="1553300"/>
            <a:ext cx="3109200" cy="67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1600"/>
              <a:buNone/>
              <a:defRPr sz="2133">
                <a:latin typeface="Anton"/>
                <a:ea typeface="Anton"/>
                <a:cs typeface="Anton"/>
                <a:sym typeface="Anton"/>
              </a:defRPr>
            </a:lvl1pPr>
            <a:lvl2pPr lvl="1" rtl="0">
              <a:spcBef>
                <a:spcPts val="0"/>
              </a:spcBef>
              <a:spcAft>
                <a:spcPts val="0"/>
              </a:spcAft>
              <a:buClr>
                <a:srgbClr val="FFFFFF"/>
              </a:buClr>
              <a:buSzPts val="1600"/>
              <a:buNone/>
              <a:defRPr sz="2133">
                <a:solidFill>
                  <a:srgbClr val="FFFFFF"/>
                </a:solidFill>
              </a:defRPr>
            </a:lvl2pPr>
            <a:lvl3pPr lvl="2" rtl="0">
              <a:spcBef>
                <a:spcPts val="0"/>
              </a:spcBef>
              <a:spcAft>
                <a:spcPts val="0"/>
              </a:spcAft>
              <a:buClr>
                <a:srgbClr val="FFFFFF"/>
              </a:buClr>
              <a:buSzPts val="1600"/>
              <a:buNone/>
              <a:defRPr sz="2133">
                <a:solidFill>
                  <a:srgbClr val="FFFFFF"/>
                </a:solidFill>
              </a:defRPr>
            </a:lvl3pPr>
            <a:lvl4pPr lvl="3" rtl="0">
              <a:spcBef>
                <a:spcPts val="0"/>
              </a:spcBef>
              <a:spcAft>
                <a:spcPts val="0"/>
              </a:spcAft>
              <a:buClr>
                <a:srgbClr val="FFFFFF"/>
              </a:buClr>
              <a:buSzPts val="1600"/>
              <a:buNone/>
              <a:defRPr sz="2133">
                <a:solidFill>
                  <a:srgbClr val="FFFFFF"/>
                </a:solidFill>
              </a:defRPr>
            </a:lvl4pPr>
            <a:lvl5pPr lvl="4" rtl="0">
              <a:spcBef>
                <a:spcPts val="0"/>
              </a:spcBef>
              <a:spcAft>
                <a:spcPts val="0"/>
              </a:spcAft>
              <a:buClr>
                <a:srgbClr val="FFFFFF"/>
              </a:buClr>
              <a:buSzPts val="1600"/>
              <a:buNone/>
              <a:defRPr sz="2133">
                <a:solidFill>
                  <a:srgbClr val="FFFFFF"/>
                </a:solidFill>
              </a:defRPr>
            </a:lvl5pPr>
            <a:lvl6pPr lvl="5" rtl="0">
              <a:spcBef>
                <a:spcPts val="0"/>
              </a:spcBef>
              <a:spcAft>
                <a:spcPts val="0"/>
              </a:spcAft>
              <a:buClr>
                <a:srgbClr val="FFFFFF"/>
              </a:buClr>
              <a:buSzPts val="1600"/>
              <a:buNone/>
              <a:defRPr sz="2133">
                <a:solidFill>
                  <a:srgbClr val="FFFFFF"/>
                </a:solidFill>
              </a:defRPr>
            </a:lvl6pPr>
            <a:lvl7pPr lvl="6" rtl="0">
              <a:spcBef>
                <a:spcPts val="0"/>
              </a:spcBef>
              <a:spcAft>
                <a:spcPts val="0"/>
              </a:spcAft>
              <a:buClr>
                <a:srgbClr val="FFFFFF"/>
              </a:buClr>
              <a:buSzPts val="1600"/>
              <a:buNone/>
              <a:defRPr sz="2133">
                <a:solidFill>
                  <a:srgbClr val="FFFFFF"/>
                </a:solidFill>
              </a:defRPr>
            </a:lvl7pPr>
            <a:lvl8pPr lvl="7" rtl="0">
              <a:spcBef>
                <a:spcPts val="0"/>
              </a:spcBef>
              <a:spcAft>
                <a:spcPts val="0"/>
              </a:spcAft>
              <a:buClr>
                <a:srgbClr val="FFFFFF"/>
              </a:buClr>
              <a:buSzPts val="1600"/>
              <a:buNone/>
              <a:defRPr sz="2133">
                <a:solidFill>
                  <a:srgbClr val="FFFFFF"/>
                </a:solidFill>
              </a:defRPr>
            </a:lvl8pPr>
            <a:lvl9pPr lvl="8" rtl="0">
              <a:spcBef>
                <a:spcPts val="0"/>
              </a:spcBef>
              <a:spcAft>
                <a:spcPts val="0"/>
              </a:spcAft>
              <a:buClr>
                <a:srgbClr val="FFFFFF"/>
              </a:buClr>
              <a:buSzPts val="1600"/>
              <a:buNone/>
              <a:defRPr sz="2133">
                <a:solidFill>
                  <a:srgbClr val="FFFFFF"/>
                </a:solidFill>
              </a:defRPr>
            </a:lvl9pPr>
          </a:lstStyle>
          <a:p>
            <a:endParaRPr/>
          </a:p>
        </p:txBody>
      </p:sp>
      <p:sp>
        <p:nvSpPr>
          <p:cNvPr id="86" name="Google Shape;86;p15"/>
          <p:cNvSpPr txBox="1">
            <a:spLocks noGrp="1"/>
          </p:cNvSpPr>
          <p:nvPr>
            <p:ph type="subTitle" idx="1"/>
          </p:nvPr>
        </p:nvSpPr>
        <p:spPr>
          <a:xfrm flipH="1">
            <a:off x="713225" y="2115100"/>
            <a:ext cx="3109200" cy="7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000"/>
              <a:buNone/>
              <a:defRPr sz="1867">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87" name="Google Shape;87;p15"/>
          <p:cNvSpPr txBox="1">
            <a:spLocks noGrp="1"/>
          </p:cNvSpPr>
          <p:nvPr>
            <p:ph type="ctrTitle" idx="2"/>
          </p:nvPr>
        </p:nvSpPr>
        <p:spPr>
          <a:xfrm flipH="1">
            <a:off x="5310700" y="2980900"/>
            <a:ext cx="3109200" cy="67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600"/>
              <a:buNone/>
              <a:defRPr sz="2133">
                <a:latin typeface="Anton"/>
                <a:ea typeface="Anton"/>
                <a:cs typeface="Anton"/>
                <a:sym typeface="Anton"/>
              </a:defRPr>
            </a:lvl1pPr>
            <a:lvl2pPr lvl="1" rtl="0">
              <a:spcBef>
                <a:spcPts val="0"/>
              </a:spcBef>
              <a:spcAft>
                <a:spcPts val="0"/>
              </a:spcAft>
              <a:buClr>
                <a:srgbClr val="FFFFFF"/>
              </a:buClr>
              <a:buSzPts val="1600"/>
              <a:buNone/>
              <a:defRPr sz="2133">
                <a:solidFill>
                  <a:srgbClr val="FFFFFF"/>
                </a:solidFill>
              </a:defRPr>
            </a:lvl2pPr>
            <a:lvl3pPr lvl="2" rtl="0">
              <a:spcBef>
                <a:spcPts val="0"/>
              </a:spcBef>
              <a:spcAft>
                <a:spcPts val="0"/>
              </a:spcAft>
              <a:buClr>
                <a:srgbClr val="FFFFFF"/>
              </a:buClr>
              <a:buSzPts val="1600"/>
              <a:buNone/>
              <a:defRPr sz="2133">
                <a:solidFill>
                  <a:srgbClr val="FFFFFF"/>
                </a:solidFill>
              </a:defRPr>
            </a:lvl3pPr>
            <a:lvl4pPr lvl="3" rtl="0">
              <a:spcBef>
                <a:spcPts val="0"/>
              </a:spcBef>
              <a:spcAft>
                <a:spcPts val="0"/>
              </a:spcAft>
              <a:buClr>
                <a:srgbClr val="FFFFFF"/>
              </a:buClr>
              <a:buSzPts val="1600"/>
              <a:buNone/>
              <a:defRPr sz="2133">
                <a:solidFill>
                  <a:srgbClr val="FFFFFF"/>
                </a:solidFill>
              </a:defRPr>
            </a:lvl4pPr>
            <a:lvl5pPr lvl="4" rtl="0">
              <a:spcBef>
                <a:spcPts val="0"/>
              </a:spcBef>
              <a:spcAft>
                <a:spcPts val="0"/>
              </a:spcAft>
              <a:buClr>
                <a:srgbClr val="FFFFFF"/>
              </a:buClr>
              <a:buSzPts val="1600"/>
              <a:buNone/>
              <a:defRPr sz="2133">
                <a:solidFill>
                  <a:srgbClr val="FFFFFF"/>
                </a:solidFill>
              </a:defRPr>
            </a:lvl5pPr>
            <a:lvl6pPr lvl="5" rtl="0">
              <a:spcBef>
                <a:spcPts val="0"/>
              </a:spcBef>
              <a:spcAft>
                <a:spcPts val="0"/>
              </a:spcAft>
              <a:buClr>
                <a:srgbClr val="FFFFFF"/>
              </a:buClr>
              <a:buSzPts val="1600"/>
              <a:buNone/>
              <a:defRPr sz="2133">
                <a:solidFill>
                  <a:srgbClr val="FFFFFF"/>
                </a:solidFill>
              </a:defRPr>
            </a:lvl6pPr>
            <a:lvl7pPr lvl="6" rtl="0">
              <a:spcBef>
                <a:spcPts val="0"/>
              </a:spcBef>
              <a:spcAft>
                <a:spcPts val="0"/>
              </a:spcAft>
              <a:buClr>
                <a:srgbClr val="FFFFFF"/>
              </a:buClr>
              <a:buSzPts val="1600"/>
              <a:buNone/>
              <a:defRPr sz="2133">
                <a:solidFill>
                  <a:srgbClr val="FFFFFF"/>
                </a:solidFill>
              </a:defRPr>
            </a:lvl7pPr>
            <a:lvl8pPr lvl="7" rtl="0">
              <a:spcBef>
                <a:spcPts val="0"/>
              </a:spcBef>
              <a:spcAft>
                <a:spcPts val="0"/>
              </a:spcAft>
              <a:buClr>
                <a:srgbClr val="FFFFFF"/>
              </a:buClr>
              <a:buSzPts val="1600"/>
              <a:buNone/>
              <a:defRPr sz="2133">
                <a:solidFill>
                  <a:srgbClr val="FFFFFF"/>
                </a:solidFill>
              </a:defRPr>
            </a:lvl8pPr>
            <a:lvl9pPr lvl="8" rtl="0">
              <a:spcBef>
                <a:spcPts val="0"/>
              </a:spcBef>
              <a:spcAft>
                <a:spcPts val="0"/>
              </a:spcAft>
              <a:buClr>
                <a:srgbClr val="FFFFFF"/>
              </a:buClr>
              <a:buSzPts val="1600"/>
              <a:buNone/>
              <a:defRPr sz="2133">
                <a:solidFill>
                  <a:srgbClr val="FFFFFF"/>
                </a:solidFill>
              </a:defRPr>
            </a:lvl9pPr>
          </a:lstStyle>
          <a:p>
            <a:endParaRPr/>
          </a:p>
        </p:txBody>
      </p:sp>
      <p:sp>
        <p:nvSpPr>
          <p:cNvPr id="88" name="Google Shape;88;p15"/>
          <p:cNvSpPr txBox="1">
            <a:spLocks noGrp="1"/>
          </p:cNvSpPr>
          <p:nvPr>
            <p:ph type="subTitle" idx="3"/>
          </p:nvPr>
        </p:nvSpPr>
        <p:spPr>
          <a:xfrm flipH="1">
            <a:off x="5310700" y="3542533"/>
            <a:ext cx="31092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89" name="Google Shape;89;p15"/>
          <p:cNvSpPr txBox="1">
            <a:spLocks noGrp="1"/>
          </p:cNvSpPr>
          <p:nvPr>
            <p:ph type="ctrTitle" idx="4"/>
          </p:nvPr>
        </p:nvSpPr>
        <p:spPr>
          <a:xfrm flipH="1">
            <a:off x="713225" y="4408367"/>
            <a:ext cx="3109200" cy="67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1600"/>
              <a:buNone/>
              <a:defRPr sz="2133">
                <a:latin typeface="Anton"/>
                <a:ea typeface="Anton"/>
                <a:cs typeface="Anton"/>
                <a:sym typeface="Anton"/>
              </a:defRPr>
            </a:lvl1pPr>
            <a:lvl2pPr lvl="1" rtl="0">
              <a:spcBef>
                <a:spcPts val="0"/>
              </a:spcBef>
              <a:spcAft>
                <a:spcPts val="0"/>
              </a:spcAft>
              <a:buClr>
                <a:srgbClr val="FFFFFF"/>
              </a:buClr>
              <a:buSzPts val="1600"/>
              <a:buNone/>
              <a:defRPr sz="2133">
                <a:solidFill>
                  <a:srgbClr val="FFFFFF"/>
                </a:solidFill>
              </a:defRPr>
            </a:lvl2pPr>
            <a:lvl3pPr lvl="2" rtl="0">
              <a:spcBef>
                <a:spcPts val="0"/>
              </a:spcBef>
              <a:spcAft>
                <a:spcPts val="0"/>
              </a:spcAft>
              <a:buClr>
                <a:srgbClr val="FFFFFF"/>
              </a:buClr>
              <a:buSzPts val="1600"/>
              <a:buNone/>
              <a:defRPr sz="2133">
                <a:solidFill>
                  <a:srgbClr val="FFFFFF"/>
                </a:solidFill>
              </a:defRPr>
            </a:lvl3pPr>
            <a:lvl4pPr lvl="3" rtl="0">
              <a:spcBef>
                <a:spcPts val="0"/>
              </a:spcBef>
              <a:spcAft>
                <a:spcPts val="0"/>
              </a:spcAft>
              <a:buClr>
                <a:srgbClr val="FFFFFF"/>
              </a:buClr>
              <a:buSzPts val="1600"/>
              <a:buNone/>
              <a:defRPr sz="2133">
                <a:solidFill>
                  <a:srgbClr val="FFFFFF"/>
                </a:solidFill>
              </a:defRPr>
            </a:lvl4pPr>
            <a:lvl5pPr lvl="4" rtl="0">
              <a:spcBef>
                <a:spcPts val="0"/>
              </a:spcBef>
              <a:spcAft>
                <a:spcPts val="0"/>
              </a:spcAft>
              <a:buClr>
                <a:srgbClr val="FFFFFF"/>
              </a:buClr>
              <a:buSzPts val="1600"/>
              <a:buNone/>
              <a:defRPr sz="2133">
                <a:solidFill>
                  <a:srgbClr val="FFFFFF"/>
                </a:solidFill>
              </a:defRPr>
            </a:lvl5pPr>
            <a:lvl6pPr lvl="5" rtl="0">
              <a:spcBef>
                <a:spcPts val="0"/>
              </a:spcBef>
              <a:spcAft>
                <a:spcPts val="0"/>
              </a:spcAft>
              <a:buClr>
                <a:srgbClr val="FFFFFF"/>
              </a:buClr>
              <a:buSzPts val="1600"/>
              <a:buNone/>
              <a:defRPr sz="2133">
                <a:solidFill>
                  <a:srgbClr val="FFFFFF"/>
                </a:solidFill>
              </a:defRPr>
            </a:lvl6pPr>
            <a:lvl7pPr lvl="6" rtl="0">
              <a:spcBef>
                <a:spcPts val="0"/>
              </a:spcBef>
              <a:spcAft>
                <a:spcPts val="0"/>
              </a:spcAft>
              <a:buClr>
                <a:srgbClr val="FFFFFF"/>
              </a:buClr>
              <a:buSzPts val="1600"/>
              <a:buNone/>
              <a:defRPr sz="2133">
                <a:solidFill>
                  <a:srgbClr val="FFFFFF"/>
                </a:solidFill>
              </a:defRPr>
            </a:lvl7pPr>
            <a:lvl8pPr lvl="7" rtl="0">
              <a:spcBef>
                <a:spcPts val="0"/>
              </a:spcBef>
              <a:spcAft>
                <a:spcPts val="0"/>
              </a:spcAft>
              <a:buClr>
                <a:srgbClr val="FFFFFF"/>
              </a:buClr>
              <a:buSzPts val="1600"/>
              <a:buNone/>
              <a:defRPr sz="2133">
                <a:solidFill>
                  <a:srgbClr val="FFFFFF"/>
                </a:solidFill>
              </a:defRPr>
            </a:lvl8pPr>
            <a:lvl9pPr lvl="8" rtl="0">
              <a:spcBef>
                <a:spcPts val="0"/>
              </a:spcBef>
              <a:spcAft>
                <a:spcPts val="0"/>
              </a:spcAft>
              <a:buClr>
                <a:srgbClr val="FFFFFF"/>
              </a:buClr>
              <a:buSzPts val="1600"/>
              <a:buNone/>
              <a:defRPr sz="2133">
                <a:solidFill>
                  <a:srgbClr val="FFFFFF"/>
                </a:solidFill>
              </a:defRPr>
            </a:lvl9pPr>
          </a:lstStyle>
          <a:p>
            <a:endParaRPr/>
          </a:p>
        </p:txBody>
      </p:sp>
      <p:sp>
        <p:nvSpPr>
          <p:cNvPr id="90" name="Google Shape;90;p15"/>
          <p:cNvSpPr txBox="1">
            <a:spLocks noGrp="1"/>
          </p:cNvSpPr>
          <p:nvPr>
            <p:ph type="subTitle" idx="5"/>
          </p:nvPr>
        </p:nvSpPr>
        <p:spPr>
          <a:xfrm flipH="1">
            <a:off x="713225" y="4970000"/>
            <a:ext cx="3109200" cy="7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000"/>
              <a:buNone/>
              <a:defRPr sz="1867">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91" name="Google Shape;91;p15"/>
          <p:cNvSpPr txBox="1">
            <a:spLocks noGrp="1"/>
          </p:cNvSpPr>
          <p:nvPr>
            <p:ph type="ctrTitle" idx="6"/>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81046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bg>
      <p:bgPr>
        <a:solidFill>
          <a:schemeClr val="dk2"/>
        </a:solidFill>
        <a:effectLst/>
      </p:bgPr>
    </p:bg>
    <p:spTree>
      <p:nvGrpSpPr>
        <p:cNvPr id="1" name="Shape 92"/>
        <p:cNvGrpSpPr/>
        <p:nvPr/>
      </p:nvGrpSpPr>
      <p:grpSpPr>
        <a:xfrm>
          <a:off x="0" y="0"/>
          <a:ext cx="0" cy="0"/>
          <a:chOff x="0" y="0"/>
          <a:chExt cx="0" cy="0"/>
        </a:xfrm>
      </p:grpSpPr>
      <p:sp>
        <p:nvSpPr>
          <p:cNvPr id="93" name="Google Shape;93;p16"/>
          <p:cNvSpPr txBox="1">
            <a:spLocks noGrp="1"/>
          </p:cNvSpPr>
          <p:nvPr>
            <p:ph type="subTitle" idx="1"/>
          </p:nvPr>
        </p:nvSpPr>
        <p:spPr>
          <a:xfrm>
            <a:off x="724100" y="2992399"/>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201F2F"/>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94" name="Google Shape;94;p16"/>
          <p:cNvSpPr txBox="1">
            <a:spLocks noGrp="1"/>
          </p:cNvSpPr>
          <p:nvPr>
            <p:ph type="title" hasCustomPrompt="1"/>
          </p:nvPr>
        </p:nvSpPr>
        <p:spPr>
          <a:xfrm>
            <a:off x="713377" y="2222000"/>
            <a:ext cx="3411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4800">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95" name="Google Shape;95;p16"/>
          <p:cNvSpPr txBox="1">
            <a:spLocks noGrp="1"/>
          </p:cNvSpPr>
          <p:nvPr>
            <p:ph type="subTitle" idx="2"/>
          </p:nvPr>
        </p:nvSpPr>
        <p:spPr>
          <a:xfrm>
            <a:off x="724100" y="491636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201F2F"/>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96" name="Google Shape;96;p16"/>
          <p:cNvSpPr txBox="1">
            <a:spLocks noGrp="1"/>
          </p:cNvSpPr>
          <p:nvPr>
            <p:ph type="title" idx="3" hasCustomPrompt="1"/>
          </p:nvPr>
        </p:nvSpPr>
        <p:spPr>
          <a:xfrm>
            <a:off x="713377" y="4145965"/>
            <a:ext cx="3411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4800">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97" name="Google Shape;97;p16"/>
          <p:cNvSpPr txBox="1">
            <a:spLocks noGrp="1"/>
          </p:cNvSpPr>
          <p:nvPr>
            <p:ph type="ctrTitle" idx="4"/>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147396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design" preserve="1">
  <p:cSld name="Title design">
    <p:bg>
      <p:bgPr>
        <a:solidFill>
          <a:schemeClr val="lt1"/>
        </a:solidFill>
        <a:effectLst/>
      </p:bgPr>
    </p:bg>
    <p:spTree>
      <p:nvGrpSpPr>
        <p:cNvPr id="1" name="Shape 98"/>
        <p:cNvGrpSpPr/>
        <p:nvPr/>
      </p:nvGrpSpPr>
      <p:grpSpPr>
        <a:xfrm>
          <a:off x="0" y="0"/>
          <a:ext cx="0" cy="0"/>
          <a:chOff x="0" y="0"/>
          <a:chExt cx="0" cy="0"/>
        </a:xfrm>
      </p:grpSpPr>
      <p:sp>
        <p:nvSpPr>
          <p:cNvPr id="99" name="Google Shape;99;p17"/>
          <p:cNvSpPr/>
          <p:nvPr/>
        </p:nvSpPr>
        <p:spPr>
          <a:xfrm>
            <a:off x="39864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17"/>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49543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design 1" preserve="1">
  <p:cSld name="Title design 1">
    <p:bg>
      <p:bgPr>
        <a:solidFill>
          <a:schemeClr val="lt1"/>
        </a:solidFill>
        <a:effectLst/>
      </p:bgPr>
    </p:bg>
    <p:spTree>
      <p:nvGrpSpPr>
        <p:cNvPr id="1" name="Shape 101"/>
        <p:cNvGrpSpPr/>
        <p:nvPr/>
      </p:nvGrpSpPr>
      <p:grpSpPr>
        <a:xfrm>
          <a:off x="0" y="0"/>
          <a:ext cx="0" cy="0"/>
          <a:chOff x="0" y="0"/>
          <a:chExt cx="0" cy="0"/>
        </a:xfrm>
      </p:grpSpPr>
      <p:sp>
        <p:nvSpPr>
          <p:cNvPr id="102" name="Google Shape;102;p18"/>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2606546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design 2" preserve="1">
  <p:cSld name="Title design 2">
    <p:bg>
      <p:bgPr>
        <a:solidFill>
          <a:schemeClr val="accent5"/>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33">
                <a:solidFill>
                  <a:schemeClr val="dk1"/>
                </a:solidFill>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4436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p:nvPr/>
        </p:nvSpPr>
        <p:spPr>
          <a:xfrm flipH="1">
            <a:off x="-51576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20"/>
          <p:cNvSpPr txBox="1">
            <a:spLocks noGrp="1"/>
          </p:cNvSpPr>
          <p:nvPr>
            <p:ph type="ctrTitle"/>
          </p:nvPr>
        </p:nvSpPr>
        <p:spPr>
          <a:xfrm>
            <a:off x="1603795" y="2014833"/>
            <a:ext cx="2480100" cy="711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400">
                <a:solidFill>
                  <a:srgbClr val="333644"/>
                </a:solidFill>
                <a:latin typeface="Anton"/>
                <a:ea typeface="Anton"/>
                <a:cs typeface="Anton"/>
                <a:sym typeface="Anton"/>
              </a:defRPr>
            </a:lvl1pPr>
            <a:lvl2pPr lvl="1" algn="ctr" rtl="0">
              <a:spcBef>
                <a:spcPts val="0"/>
              </a:spcBef>
              <a:spcAft>
                <a:spcPts val="0"/>
              </a:spcAft>
              <a:buSzPts val="1200"/>
              <a:buNone/>
              <a:defRPr sz="1600"/>
            </a:lvl2pPr>
            <a:lvl3pPr lvl="2" algn="ctr" rtl="0">
              <a:spcBef>
                <a:spcPts val="0"/>
              </a:spcBef>
              <a:spcAft>
                <a:spcPts val="0"/>
              </a:spcAft>
              <a:buSzPts val="1200"/>
              <a:buNone/>
              <a:defRPr sz="1600"/>
            </a:lvl3pPr>
            <a:lvl4pPr lvl="3" algn="ctr" rtl="0">
              <a:spcBef>
                <a:spcPts val="0"/>
              </a:spcBef>
              <a:spcAft>
                <a:spcPts val="0"/>
              </a:spcAft>
              <a:buSzPts val="1200"/>
              <a:buNone/>
              <a:defRPr sz="1600"/>
            </a:lvl4pPr>
            <a:lvl5pPr lvl="4" algn="ctr" rtl="0">
              <a:spcBef>
                <a:spcPts val="0"/>
              </a:spcBef>
              <a:spcAft>
                <a:spcPts val="0"/>
              </a:spcAft>
              <a:buSzPts val="1200"/>
              <a:buNone/>
              <a:defRPr sz="1600"/>
            </a:lvl5pPr>
            <a:lvl6pPr lvl="5" algn="ctr" rtl="0">
              <a:spcBef>
                <a:spcPts val="0"/>
              </a:spcBef>
              <a:spcAft>
                <a:spcPts val="0"/>
              </a:spcAft>
              <a:buSzPts val="1200"/>
              <a:buNone/>
              <a:defRPr sz="1600"/>
            </a:lvl6pPr>
            <a:lvl7pPr lvl="6" algn="ctr" rtl="0">
              <a:spcBef>
                <a:spcPts val="0"/>
              </a:spcBef>
              <a:spcAft>
                <a:spcPts val="0"/>
              </a:spcAft>
              <a:buSzPts val="1200"/>
              <a:buNone/>
              <a:defRPr sz="1600"/>
            </a:lvl7pPr>
            <a:lvl8pPr lvl="7" algn="ctr" rtl="0">
              <a:spcBef>
                <a:spcPts val="0"/>
              </a:spcBef>
              <a:spcAft>
                <a:spcPts val="0"/>
              </a:spcAft>
              <a:buSzPts val="1200"/>
              <a:buNone/>
              <a:defRPr sz="1600"/>
            </a:lvl8pPr>
            <a:lvl9pPr lvl="8" algn="ctr" rtl="0">
              <a:spcBef>
                <a:spcPts val="0"/>
              </a:spcBef>
              <a:spcAft>
                <a:spcPts val="0"/>
              </a:spcAft>
              <a:buSzPts val="1200"/>
              <a:buNone/>
              <a:defRPr sz="1600"/>
            </a:lvl9pPr>
          </a:lstStyle>
          <a:p>
            <a:endParaRPr/>
          </a:p>
        </p:txBody>
      </p:sp>
      <p:sp>
        <p:nvSpPr>
          <p:cNvPr id="108" name="Google Shape;108;p20"/>
          <p:cNvSpPr txBox="1">
            <a:spLocks noGrp="1"/>
          </p:cNvSpPr>
          <p:nvPr>
            <p:ph type="subTitle" idx="1"/>
          </p:nvPr>
        </p:nvSpPr>
        <p:spPr>
          <a:xfrm>
            <a:off x="1603775" y="2624600"/>
            <a:ext cx="2480100" cy="9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algn="ctr" rtl="0">
              <a:lnSpc>
                <a:spcPct val="100000"/>
              </a:lnSpc>
              <a:spcBef>
                <a:spcPts val="0"/>
              </a:spcBef>
              <a:spcAft>
                <a:spcPts val="0"/>
              </a:spcAft>
              <a:buClr>
                <a:srgbClr val="FFFFFF"/>
              </a:buClr>
              <a:buSzPts val="1000"/>
              <a:buNone/>
              <a:defRPr sz="1333">
                <a:solidFill>
                  <a:srgbClr val="FFFFFF"/>
                </a:solidFill>
              </a:defRPr>
            </a:lvl2pPr>
            <a:lvl3pPr lvl="2" algn="ctr" rtl="0">
              <a:lnSpc>
                <a:spcPct val="100000"/>
              </a:lnSpc>
              <a:spcBef>
                <a:spcPts val="0"/>
              </a:spcBef>
              <a:spcAft>
                <a:spcPts val="0"/>
              </a:spcAft>
              <a:buClr>
                <a:srgbClr val="FFFFFF"/>
              </a:buClr>
              <a:buSzPts val="1000"/>
              <a:buNone/>
              <a:defRPr sz="1333">
                <a:solidFill>
                  <a:srgbClr val="FFFFFF"/>
                </a:solidFill>
              </a:defRPr>
            </a:lvl3pPr>
            <a:lvl4pPr lvl="3" algn="ctr" rtl="0">
              <a:lnSpc>
                <a:spcPct val="100000"/>
              </a:lnSpc>
              <a:spcBef>
                <a:spcPts val="0"/>
              </a:spcBef>
              <a:spcAft>
                <a:spcPts val="0"/>
              </a:spcAft>
              <a:buClr>
                <a:srgbClr val="FFFFFF"/>
              </a:buClr>
              <a:buSzPts val="1000"/>
              <a:buNone/>
              <a:defRPr sz="1333">
                <a:solidFill>
                  <a:srgbClr val="FFFFFF"/>
                </a:solidFill>
              </a:defRPr>
            </a:lvl4pPr>
            <a:lvl5pPr lvl="4" algn="ctr" rtl="0">
              <a:lnSpc>
                <a:spcPct val="100000"/>
              </a:lnSpc>
              <a:spcBef>
                <a:spcPts val="0"/>
              </a:spcBef>
              <a:spcAft>
                <a:spcPts val="0"/>
              </a:spcAft>
              <a:buClr>
                <a:srgbClr val="FFFFFF"/>
              </a:buClr>
              <a:buSzPts val="1000"/>
              <a:buNone/>
              <a:defRPr sz="1333">
                <a:solidFill>
                  <a:srgbClr val="FFFFFF"/>
                </a:solidFill>
              </a:defRPr>
            </a:lvl5pPr>
            <a:lvl6pPr lvl="5" algn="ctr" rtl="0">
              <a:lnSpc>
                <a:spcPct val="100000"/>
              </a:lnSpc>
              <a:spcBef>
                <a:spcPts val="0"/>
              </a:spcBef>
              <a:spcAft>
                <a:spcPts val="0"/>
              </a:spcAft>
              <a:buClr>
                <a:srgbClr val="FFFFFF"/>
              </a:buClr>
              <a:buSzPts val="1000"/>
              <a:buNone/>
              <a:defRPr sz="1333">
                <a:solidFill>
                  <a:srgbClr val="FFFFFF"/>
                </a:solidFill>
              </a:defRPr>
            </a:lvl6pPr>
            <a:lvl7pPr lvl="6" algn="ctr" rtl="0">
              <a:lnSpc>
                <a:spcPct val="100000"/>
              </a:lnSpc>
              <a:spcBef>
                <a:spcPts val="0"/>
              </a:spcBef>
              <a:spcAft>
                <a:spcPts val="0"/>
              </a:spcAft>
              <a:buClr>
                <a:srgbClr val="FFFFFF"/>
              </a:buClr>
              <a:buSzPts val="1000"/>
              <a:buNone/>
              <a:defRPr sz="1333">
                <a:solidFill>
                  <a:srgbClr val="FFFFFF"/>
                </a:solidFill>
              </a:defRPr>
            </a:lvl7pPr>
            <a:lvl8pPr lvl="7" algn="ctr" rtl="0">
              <a:lnSpc>
                <a:spcPct val="100000"/>
              </a:lnSpc>
              <a:spcBef>
                <a:spcPts val="0"/>
              </a:spcBef>
              <a:spcAft>
                <a:spcPts val="0"/>
              </a:spcAft>
              <a:buClr>
                <a:srgbClr val="FFFFFF"/>
              </a:buClr>
              <a:buSzPts val="1000"/>
              <a:buNone/>
              <a:defRPr sz="1333">
                <a:solidFill>
                  <a:srgbClr val="FFFFFF"/>
                </a:solidFill>
              </a:defRPr>
            </a:lvl8pPr>
            <a:lvl9pPr lvl="8" algn="ctr"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109" name="Google Shape;109;p20"/>
          <p:cNvSpPr txBox="1">
            <a:spLocks noGrp="1"/>
          </p:cNvSpPr>
          <p:nvPr>
            <p:ph type="ctrTitle" idx="2"/>
          </p:nvPr>
        </p:nvSpPr>
        <p:spPr>
          <a:xfrm>
            <a:off x="5950670" y="2014833"/>
            <a:ext cx="2480100" cy="711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400">
                <a:solidFill>
                  <a:srgbClr val="333644"/>
                </a:solidFill>
                <a:latin typeface="Anton"/>
                <a:ea typeface="Anton"/>
                <a:cs typeface="Anton"/>
                <a:sym typeface="Anton"/>
              </a:defRPr>
            </a:lvl1pPr>
            <a:lvl2pPr lvl="1" algn="ctr" rtl="0">
              <a:spcBef>
                <a:spcPts val="0"/>
              </a:spcBef>
              <a:spcAft>
                <a:spcPts val="0"/>
              </a:spcAft>
              <a:buSzPts val="1200"/>
              <a:buNone/>
              <a:defRPr sz="1600"/>
            </a:lvl2pPr>
            <a:lvl3pPr lvl="2" algn="ctr" rtl="0">
              <a:spcBef>
                <a:spcPts val="0"/>
              </a:spcBef>
              <a:spcAft>
                <a:spcPts val="0"/>
              </a:spcAft>
              <a:buSzPts val="1200"/>
              <a:buNone/>
              <a:defRPr sz="1600"/>
            </a:lvl3pPr>
            <a:lvl4pPr lvl="3" algn="ctr" rtl="0">
              <a:spcBef>
                <a:spcPts val="0"/>
              </a:spcBef>
              <a:spcAft>
                <a:spcPts val="0"/>
              </a:spcAft>
              <a:buSzPts val="1200"/>
              <a:buNone/>
              <a:defRPr sz="1600"/>
            </a:lvl4pPr>
            <a:lvl5pPr lvl="4" algn="ctr" rtl="0">
              <a:spcBef>
                <a:spcPts val="0"/>
              </a:spcBef>
              <a:spcAft>
                <a:spcPts val="0"/>
              </a:spcAft>
              <a:buSzPts val="1200"/>
              <a:buNone/>
              <a:defRPr sz="1600"/>
            </a:lvl5pPr>
            <a:lvl6pPr lvl="5" algn="ctr" rtl="0">
              <a:spcBef>
                <a:spcPts val="0"/>
              </a:spcBef>
              <a:spcAft>
                <a:spcPts val="0"/>
              </a:spcAft>
              <a:buSzPts val="1200"/>
              <a:buNone/>
              <a:defRPr sz="1600"/>
            </a:lvl6pPr>
            <a:lvl7pPr lvl="6" algn="ctr" rtl="0">
              <a:spcBef>
                <a:spcPts val="0"/>
              </a:spcBef>
              <a:spcAft>
                <a:spcPts val="0"/>
              </a:spcAft>
              <a:buSzPts val="1200"/>
              <a:buNone/>
              <a:defRPr sz="1600"/>
            </a:lvl7pPr>
            <a:lvl8pPr lvl="7" algn="ctr" rtl="0">
              <a:spcBef>
                <a:spcPts val="0"/>
              </a:spcBef>
              <a:spcAft>
                <a:spcPts val="0"/>
              </a:spcAft>
              <a:buSzPts val="1200"/>
              <a:buNone/>
              <a:defRPr sz="1600"/>
            </a:lvl8pPr>
            <a:lvl9pPr lvl="8" algn="ctr" rtl="0">
              <a:spcBef>
                <a:spcPts val="0"/>
              </a:spcBef>
              <a:spcAft>
                <a:spcPts val="0"/>
              </a:spcAft>
              <a:buSzPts val="1200"/>
              <a:buNone/>
              <a:defRPr sz="1600"/>
            </a:lvl9pPr>
          </a:lstStyle>
          <a:p>
            <a:endParaRPr/>
          </a:p>
        </p:txBody>
      </p:sp>
      <p:sp>
        <p:nvSpPr>
          <p:cNvPr id="110" name="Google Shape;110;p20"/>
          <p:cNvSpPr txBox="1">
            <a:spLocks noGrp="1"/>
          </p:cNvSpPr>
          <p:nvPr>
            <p:ph type="subTitle" idx="3"/>
          </p:nvPr>
        </p:nvSpPr>
        <p:spPr>
          <a:xfrm>
            <a:off x="5950650" y="2624600"/>
            <a:ext cx="2480100" cy="9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algn="ctr" rtl="0">
              <a:lnSpc>
                <a:spcPct val="100000"/>
              </a:lnSpc>
              <a:spcBef>
                <a:spcPts val="0"/>
              </a:spcBef>
              <a:spcAft>
                <a:spcPts val="0"/>
              </a:spcAft>
              <a:buClr>
                <a:srgbClr val="FFFFFF"/>
              </a:buClr>
              <a:buSzPts val="1000"/>
              <a:buNone/>
              <a:defRPr sz="1333">
                <a:solidFill>
                  <a:srgbClr val="FFFFFF"/>
                </a:solidFill>
              </a:defRPr>
            </a:lvl2pPr>
            <a:lvl3pPr lvl="2" algn="ctr" rtl="0">
              <a:lnSpc>
                <a:spcPct val="100000"/>
              </a:lnSpc>
              <a:spcBef>
                <a:spcPts val="0"/>
              </a:spcBef>
              <a:spcAft>
                <a:spcPts val="0"/>
              </a:spcAft>
              <a:buClr>
                <a:srgbClr val="FFFFFF"/>
              </a:buClr>
              <a:buSzPts val="1000"/>
              <a:buNone/>
              <a:defRPr sz="1333">
                <a:solidFill>
                  <a:srgbClr val="FFFFFF"/>
                </a:solidFill>
              </a:defRPr>
            </a:lvl3pPr>
            <a:lvl4pPr lvl="3" algn="ctr" rtl="0">
              <a:lnSpc>
                <a:spcPct val="100000"/>
              </a:lnSpc>
              <a:spcBef>
                <a:spcPts val="0"/>
              </a:spcBef>
              <a:spcAft>
                <a:spcPts val="0"/>
              </a:spcAft>
              <a:buClr>
                <a:srgbClr val="FFFFFF"/>
              </a:buClr>
              <a:buSzPts val="1000"/>
              <a:buNone/>
              <a:defRPr sz="1333">
                <a:solidFill>
                  <a:srgbClr val="FFFFFF"/>
                </a:solidFill>
              </a:defRPr>
            </a:lvl4pPr>
            <a:lvl5pPr lvl="4" algn="ctr" rtl="0">
              <a:lnSpc>
                <a:spcPct val="100000"/>
              </a:lnSpc>
              <a:spcBef>
                <a:spcPts val="0"/>
              </a:spcBef>
              <a:spcAft>
                <a:spcPts val="0"/>
              </a:spcAft>
              <a:buClr>
                <a:srgbClr val="FFFFFF"/>
              </a:buClr>
              <a:buSzPts val="1000"/>
              <a:buNone/>
              <a:defRPr sz="1333">
                <a:solidFill>
                  <a:srgbClr val="FFFFFF"/>
                </a:solidFill>
              </a:defRPr>
            </a:lvl5pPr>
            <a:lvl6pPr lvl="5" algn="ctr" rtl="0">
              <a:lnSpc>
                <a:spcPct val="100000"/>
              </a:lnSpc>
              <a:spcBef>
                <a:spcPts val="0"/>
              </a:spcBef>
              <a:spcAft>
                <a:spcPts val="0"/>
              </a:spcAft>
              <a:buClr>
                <a:srgbClr val="FFFFFF"/>
              </a:buClr>
              <a:buSzPts val="1000"/>
              <a:buNone/>
              <a:defRPr sz="1333">
                <a:solidFill>
                  <a:srgbClr val="FFFFFF"/>
                </a:solidFill>
              </a:defRPr>
            </a:lvl6pPr>
            <a:lvl7pPr lvl="6" algn="ctr" rtl="0">
              <a:lnSpc>
                <a:spcPct val="100000"/>
              </a:lnSpc>
              <a:spcBef>
                <a:spcPts val="0"/>
              </a:spcBef>
              <a:spcAft>
                <a:spcPts val="0"/>
              </a:spcAft>
              <a:buClr>
                <a:srgbClr val="FFFFFF"/>
              </a:buClr>
              <a:buSzPts val="1000"/>
              <a:buNone/>
              <a:defRPr sz="1333">
                <a:solidFill>
                  <a:srgbClr val="FFFFFF"/>
                </a:solidFill>
              </a:defRPr>
            </a:lvl7pPr>
            <a:lvl8pPr lvl="7" algn="ctr" rtl="0">
              <a:lnSpc>
                <a:spcPct val="100000"/>
              </a:lnSpc>
              <a:spcBef>
                <a:spcPts val="0"/>
              </a:spcBef>
              <a:spcAft>
                <a:spcPts val="0"/>
              </a:spcAft>
              <a:buClr>
                <a:srgbClr val="FFFFFF"/>
              </a:buClr>
              <a:buSzPts val="1000"/>
              <a:buNone/>
              <a:defRPr sz="1333">
                <a:solidFill>
                  <a:srgbClr val="FFFFFF"/>
                </a:solidFill>
              </a:defRPr>
            </a:lvl8pPr>
            <a:lvl9pPr lvl="8" algn="ctr"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111" name="Google Shape;111;p20"/>
          <p:cNvSpPr txBox="1">
            <a:spLocks noGrp="1"/>
          </p:cNvSpPr>
          <p:nvPr>
            <p:ph type="ctrTitle" idx="4"/>
          </p:nvPr>
        </p:nvSpPr>
        <p:spPr>
          <a:xfrm>
            <a:off x="1603795" y="4355265"/>
            <a:ext cx="2480100" cy="711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400">
                <a:solidFill>
                  <a:srgbClr val="333644"/>
                </a:solidFill>
                <a:latin typeface="Anton"/>
                <a:ea typeface="Anton"/>
                <a:cs typeface="Anton"/>
                <a:sym typeface="Anton"/>
              </a:defRPr>
            </a:lvl1pPr>
            <a:lvl2pPr lvl="1" algn="ctr" rtl="0">
              <a:spcBef>
                <a:spcPts val="0"/>
              </a:spcBef>
              <a:spcAft>
                <a:spcPts val="0"/>
              </a:spcAft>
              <a:buSzPts val="1200"/>
              <a:buNone/>
              <a:defRPr sz="1600"/>
            </a:lvl2pPr>
            <a:lvl3pPr lvl="2" algn="ctr" rtl="0">
              <a:spcBef>
                <a:spcPts val="0"/>
              </a:spcBef>
              <a:spcAft>
                <a:spcPts val="0"/>
              </a:spcAft>
              <a:buSzPts val="1200"/>
              <a:buNone/>
              <a:defRPr sz="1600"/>
            </a:lvl3pPr>
            <a:lvl4pPr lvl="3" algn="ctr" rtl="0">
              <a:spcBef>
                <a:spcPts val="0"/>
              </a:spcBef>
              <a:spcAft>
                <a:spcPts val="0"/>
              </a:spcAft>
              <a:buSzPts val="1200"/>
              <a:buNone/>
              <a:defRPr sz="1600"/>
            </a:lvl4pPr>
            <a:lvl5pPr lvl="4" algn="ctr" rtl="0">
              <a:spcBef>
                <a:spcPts val="0"/>
              </a:spcBef>
              <a:spcAft>
                <a:spcPts val="0"/>
              </a:spcAft>
              <a:buSzPts val="1200"/>
              <a:buNone/>
              <a:defRPr sz="1600"/>
            </a:lvl5pPr>
            <a:lvl6pPr lvl="5" algn="ctr" rtl="0">
              <a:spcBef>
                <a:spcPts val="0"/>
              </a:spcBef>
              <a:spcAft>
                <a:spcPts val="0"/>
              </a:spcAft>
              <a:buSzPts val="1200"/>
              <a:buNone/>
              <a:defRPr sz="1600"/>
            </a:lvl6pPr>
            <a:lvl7pPr lvl="6" algn="ctr" rtl="0">
              <a:spcBef>
                <a:spcPts val="0"/>
              </a:spcBef>
              <a:spcAft>
                <a:spcPts val="0"/>
              </a:spcAft>
              <a:buSzPts val="1200"/>
              <a:buNone/>
              <a:defRPr sz="1600"/>
            </a:lvl7pPr>
            <a:lvl8pPr lvl="7" algn="ctr" rtl="0">
              <a:spcBef>
                <a:spcPts val="0"/>
              </a:spcBef>
              <a:spcAft>
                <a:spcPts val="0"/>
              </a:spcAft>
              <a:buSzPts val="1200"/>
              <a:buNone/>
              <a:defRPr sz="1600"/>
            </a:lvl8pPr>
            <a:lvl9pPr lvl="8" algn="ctr" rtl="0">
              <a:spcBef>
                <a:spcPts val="0"/>
              </a:spcBef>
              <a:spcAft>
                <a:spcPts val="0"/>
              </a:spcAft>
              <a:buSzPts val="1200"/>
              <a:buNone/>
              <a:defRPr sz="1600"/>
            </a:lvl9pPr>
          </a:lstStyle>
          <a:p>
            <a:endParaRPr/>
          </a:p>
        </p:txBody>
      </p:sp>
      <p:sp>
        <p:nvSpPr>
          <p:cNvPr id="112" name="Google Shape;112;p20"/>
          <p:cNvSpPr txBox="1">
            <a:spLocks noGrp="1"/>
          </p:cNvSpPr>
          <p:nvPr>
            <p:ph type="subTitle" idx="5"/>
          </p:nvPr>
        </p:nvSpPr>
        <p:spPr>
          <a:xfrm>
            <a:off x="1603775" y="4965033"/>
            <a:ext cx="2480100" cy="7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algn="ctr" rtl="0">
              <a:lnSpc>
                <a:spcPct val="100000"/>
              </a:lnSpc>
              <a:spcBef>
                <a:spcPts val="0"/>
              </a:spcBef>
              <a:spcAft>
                <a:spcPts val="0"/>
              </a:spcAft>
              <a:buClr>
                <a:srgbClr val="FFFFFF"/>
              </a:buClr>
              <a:buSzPts val="1000"/>
              <a:buNone/>
              <a:defRPr sz="1333">
                <a:solidFill>
                  <a:srgbClr val="FFFFFF"/>
                </a:solidFill>
              </a:defRPr>
            </a:lvl2pPr>
            <a:lvl3pPr lvl="2" algn="ctr" rtl="0">
              <a:lnSpc>
                <a:spcPct val="100000"/>
              </a:lnSpc>
              <a:spcBef>
                <a:spcPts val="0"/>
              </a:spcBef>
              <a:spcAft>
                <a:spcPts val="0"/>
              </a:spcAft>
              <a:buClr>
                <a:srgbClr val="FFFFFF"/>
              </a:buClr>
              <a:buSzPts val="1000"/>
              <a:buNone/>
              <a:defRPr sz="1333">
                <a:solidFill>
                  <a:srgbClr val="FFFFFF"/>
                </a:solidFill>
              </a:defRPr>
            </a:lvl3pPr>
            <a:lvl4pPr lvl="3" algn="ctr" rtl="0">
              <a:lnSpc>
                <a:spcPct val="100000"/>
              </a:lnSpc>
              <a:spcBef>
                <a:spcPts val="0"/>
              </a:spcBef>
              <a:spcAft>
                <a:spcPts val="0"/>
              </a:spcAft>
              <a:buClr>
                <a:srgbClr val="FFFFFF"/>
              </a:buClr>
              <a:buSzPts val="1000"/>
              <a:buNone/>
              <a:defRPr sz="1333">
                <a:solidFill>
                  <a:srgbClr val="FFFFFF"/>
                </a:solidFill>
              </a:defRPr>
            </a:lvl4pPr>
            <a:lvl5pPr lvl="4" algn="ctr" rtl="0">
              <a:lnSpc>
                <a:spcPct val="100000"/>
              </a:lnSpc>
              <a:spcBef>
                <a:spcPts val="0"/>
              </a:spcBef>
              <a:spcAft>
                <a:spcPts val="0"/>
              </a:spcAft>
              <a:buClr>
                <a:srgbClr val="FFFFFF"/>
              </a:buClr>
              <a:buSzPts val="1000"/>
              <a:buNone/>
              <a:defRPr sz="1333">
                <a:solidFill>
                  <a:srgbClr val="FFFFFF"/>
                </a:solidFill>
              </a:defRPr>
            </a:lvl5pPr>
            <a:lvl6pPr lvl="5" algn="ctr" rtl="0">
              <a:lnSpc>
                <a:spcPct val="100000"/>
              </a:lnSpc>
              <a:spcBef>
                <a:spcPts val="0"/>
              </a:spcBef>
              <a:spcAft>
                <a:spcPts val="0"/>
              </a:spcAft>
              <a:buClr>
                <a:srgbClr val="FFFFFF"/>
              </a:buClr>
              <a:buSzPts val="1000"/>
              <a:buNone/>
              <a:defRPr sz="1333">
                <a:solidFill>
                  <a:srgbClr val="FFFFFF"/>
                </a:solidFill>
              </a:defRPr>
            </a:lvl6pPr>
            <a:lvl7pPr lvl="6" algn="ctr" rtl="0">
              <a:lnSpc>
                <a:spcPct val="100000"/>
              </a:lnSpc>
              <a:spcBef>
                <a:spcPts val="0"/>
              </a:spcBef>
              <a:spcAft>
                <a:spcPts val="0"/>
              </a:spcAft>
              <a:buClr>
                <a:srgbClr val="FFFFFF"/>
              </a:buClr>
              <a:buSzPts val="1000"/>
              <a:buNone/>
              <a:defRPr sz="1333">
                <a:solidFill>
                  <a:srgbClr val="FFFFFF"/>
                </a:solidFill>
              </a:defRPr>
            </a:lvl7pPr>
            <a:lvl8pPr lvl="7" algn="ctr" rtl="0">
              <a:lnSpc>
                <a:spcPct val="100000"/>
              </a:lnSpc>
              <a:spcBef>
                <a:spcPts val="0"/>
              </a:spcBef>
              <a:spcAft>
                <a:spcPts val="0"/>
              </a:spcAft>
              <a:buClr>
                <a:srgbClr val="FFFFFF"/>
              </a:buClr>
              <a:buSzPts val="1000"/>
              <a:buNone/>
              <a:defRPr sz="1333">
                <a:solidFill>
                  <a:srgbClr val="FFFFFF"/>
                </a:solidFill>
              </a:defRPr>
            </a:lvl8pPr>
            <a:lvl9pPr lvl="8" algn="ctr"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113" name="Google Shape;113;p20"/>
          <p:cNvSpPr txBox="1">
            <a:spLocks noGrp="1"/>
          </p:cNvSpPr>
          <p:nvPr>
            <p:ph type="ctrTitle" idx="6"/>
          </p:nvPr>
        </p:nvSpPr>
        <p:spPr>
          <a:xfrm>
            <a:off x="5950670" y="4355265"/>
            <a:ext cx="2480100" cy="711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400">
                <a:solidFill>
                  <a:srgbClr val="333644"/>
                </a:solidFill>
                <a:latin typeface="Anton"/>
                <a:ea typeface="Anton"/>
                <a:cs typeface="Anton"/>
                <a:sym typeface="Anton"/>
              </a:defRPr>
            </a:lvl1pPr>
            <a:lvl2pPr lvl="1" algn="ctr" rtl="0">
              <a:spcBef>
                <a:spcPts val="0"/>
              </a:spcBef>
              <a:spcAft>
                <a:spcPts val="0"/>
              </a:spcAft>
              <a:buSzPts val="1200"/>
              <a:buNone/>
              <a:defRPr sz="1600"/>
            </a:lvl2pPr>
            <a:lvl3pPr lvl="2" algn="ctr" rtl="0">
              <a:spcBef>
                <a:spcPts val="0"/>
              </a:spcBef>
              <a:spcAft>
                <a:spcPts val="0"/>
              </a:spcAft>
              <a:buSzPts val="1200"/>
              <a:buNone/>
              <a:defRPr sz="1600"/>
            </a:lvl3pPr>
            <a:lvl4pPr lvl="3" algn="ctr" rtl="0">
              <a:spcBef>
                <a:spcPts val="0"/>
              </a:spcBef>
              <a:spcAft>
                <a:spcPts val="0"/>
              </a:spcAft>
              <a:buSzPts val="1200"/>
              <a:buNone/>
              <a:defRPr sz="1600"/>
            </a:lvl4pPr>
            <a:lvl5pPr lvl="4" algn="ctr" rtl="0">
              <a:spcBef>
                <a:spcPts val="0"/>
              </a:spcBef>
              <a:spcAft>
                <a:spcPts val="0"/>
              </a:spcAft>
              <a:buSzPts val="1200"/>
              <a:buNone/>
              <a:defRPr sz="1600"/>
            </a:lvl5pPr>
            <a:lvl6pPr lvl="5" algn="ctr" rtl="0">
              <a:spcBef>
                <a:spcPts val="0"/>
              </a:spcBef>
              <a:spcAft>
                <a:spcPts val="0"/>
              </a:spcAft>
              <a:buSzPts val="1200"/>
              <a:buNone/>
              <a:defRPr sz="1600"/>
            </a:lvl6pPr>
            <a:lvl7pPr lvl="6" algn="ctr" rtl="0">
              <a:spcBef>
                <a:spcPts val="0"/>
              </a:spcBef>
              <a:spcAft>
                <a:spcPts val="0"/>
              </a:spcAft>
              <a:buSzPts val="1200"/>
              <a:buNone/>
              <a:defRPr sz="1600"/>
            </a:lvl7pPr>
            <a:lvl8pPr lvl="7" algn="ctr" rtl="0">
              <a:spcBef>
                <a:spcPts val="0"/>
              </a:spcBef>
              <a:spcAft>
                <a:spcPts val="0"/>
              </a:spcAft>
              <a:buSzPts val="1200"/>
              <a:buNone/>
              <a:defRPr sz="1600"/>
            </a:lvl8pPr>
            <a:lvl9pPr lvl="8" algn="ctr" rtl="0">
              <a:spcBef>
                <a:spcPts val="0"/>
              </a:spcBef>
              <a:spcAft>
                <a:spcPts val="0"/>
              </a:spcAft>
              <a:buSzPts val="1200"/>
              <a:buNone/>
              <a:defRPr sz="1600"/>
            </a:lvl9pPr>
          </a:lstStyle>
          <a:p>
            <a:endParaRPr/>
          </a:p>
        </p:txBody>
      </p:sp>
      <p:sp>
        <p:nvSpPr>
          <p:cNvPr id="114" name="Google Shape;114;p20"/>
          <p:cNvSpPr txBox="1">
            <a:spLocks noGrp="1"/>
          </p:cNvSpPr>
          <p:nvPr>
            <p:ph type="subTitle" idx="7"/>
          </p:nvPr>
        </p:nvSpPr>
        <p:spPr>
          <a:xfrm>
            <a:off x="5950650" y="4965033"/>
            <a:ext cx="2480100" cy="7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algn="ctr" rtl="0">
              <a:lnSpc>
                <a:spcPct val="100000"/>
              </a:lnSpc>
              <a:spcBef>
                <a:spcPts val="0"/>
              </a:spcBef>
              <a:spcAft>
                <a:spcPts val="0"/>
              </a:spcAft>
              <a:buClr>
                <a:srgbClr val="FFFFFF"/>
              </a:buClr>
              <a:buSzPts val="1000"/>
              <a:buNone/>
              <a:defRPr sz="1333">
                <a:solidFill>
                  <a:srgbClr val="FFFFFF"/>
                </a:solidFill>
              </a:defRPr>
            </a:lvl2pPr>
            <a:lvl3pPr lvl="2" algn="ctr" rtl="0">
              <a:lnSpc>
                <a:spcPct val="100000"/>
              </a:lnSpc>
              <a:spcBef>
                <a:spcPts val="0"/>
              </a:spcBef>
              <a:spcAft>
                <a:spcPts val="0"/>
              </a:spcAft>
              <a:buClr>
                <a:srgbClr val="FFFFFF"/>
              </a:buClr>
              <a:buSzPts val="1000"/>
              <a:buNone/>
              <a:defRPr sz="1333">
                <a:solidFill>
                  <a:srgbClr val="FFFFFF"/>
                </a:solidFill>
              </a:defRPr>
            </a:lvl3pPr>
            <a:lvl4pPr lvl="3" algn="ctr" rtl="0">
              <a:lnSpc>
                <a:spcPct val="100000"/>
              </a:lnSpc>
              <a:spcBef>
                <a:spcPts val="0"/>
              </a:spcBef>
              <a:spcAft>
                <a:spcPts val="0"/>
              </a:spcAft>
              <a:buClr>
                <a:srgbClr val="FFFFFF"/>
              </a:buClr>
              <a:buSzPts val="1000"/>
              <a:buNone/>
              <a:defRPr sz="1333">
                <a:solidFill>
                  <a:srgbClr val="FFFFFF"/>
                </a:solidFill>
              </a:defRPr>
            </a:lvl4pPr>
            <a:lvl5pPr lvl="4" algn="ctr" rtl="0">
              <a:lnSpc>
                <a:spcPct val="100000"/>
              </a:lnSpc>
              <a:spcBef>
                <a:spcPts val="0"/>
              </a:spcBef>
              <a:spcAft>
                <a:spcPts val="0"/>
              </a:spcAft>
              <a:buClr>
                <a:srgbClr val="FFFFFF"/>
              </a:buClr>
              <a:buSzPts val="1000"/>
              <a:buNone/>
              <a:defRPr sz="1333">
                <a:solidFill>
                  <a:srgbClr val="FFFFFF"/>
                </a:solidFill>
              </a:defRPr>
            </a:lvl5pPr>
            <a:lvl6pPr lvl="5" algn="ctr" rtl="0">
              <a:lnSpc>
                <a:spcPct val="100000"/>
              </a:lnSpc>
              <a:spcBef>
                <a:spcPts val="0"/>
              </a:spcBef>
              <a:spcAft>
                <a:spcPts val="0"/>
              </a:spcAft>
              <a:buClr>
                <a:srgbClr val="FFFFFF"/>
              </a:buClr>
              <a:buSzPts val="1000"/>
              <a:buNone/>
              <a:defRPr sz="1333">
                <a:solidFill>
                  <a:srgbClr val="FFFFFF"/>
                </a:solidFill>
              </a:defRPr>
            </a:lvl6pPr>
            <a:lvl7pPr lvl="6" algn="ctr" rtl="0">
              <a:lnSpc>
                <a:spcPct val="100000"/>
              </a:lnSpc>
              <a:spcBef>
                <a:spcPts val="0"/>
              </a:spcBef>
              <a:spcAft>
                <a:spcPts val="0"/>
              </a:spcAft>
              <a:buClr>
                <a:srgbClr val="FFFFFF"/>
              </a:buClr>
              <a:buSzPts val="1000"/>
              <a:buNone/>
              <a:defRPr sz="1333">
                <a:solidFill>
                  <a:srgbClr val="FFFFFF"/>
                </a:solidFill>
              </a:defRPr>
            </a:lvl7pPr>
            <a:lvl8pPr lvl="7" algn="ctr" rtl="0">
              <a:lnSpc>
                <a:spcPct val="100000"/>
              </a:lnSpc>
              <a:spcBef>
                <a:spcPts val="0"/>
              </a:spcBef>
              <a:spcAft>
                <a:spcPts val="0"/>
              </a:spcAft>
              <a:buClr>
                <a:srgbClr val="FFFFFF"/>
              </a:buClr>
              <a:buSzPts val="1000"/>
              <a:buNone/>
              <a:defRPr sz="1333">
                <a:solidFill>
                  <a:srgbClr val="FFFFFF"/>
                </a:solidFill>
              </a:defRPr>
            </a:lvl8pPr>
            <a:lvl9pPr lvl="8" algn="ctr"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115" name="Google Shape;115;p20"/>
          <p:cNvSpPr txBox="1">
            <a:spLocks noGrp="1"/>
          </p:cNvSpPr>
          <p:nvPr>
            <p:ph type="ctrTitle" idx="8"/>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7823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713225" y="2376811"/>
            <a:ext cx="4398300" cy="2742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Font typeface="Anton"/>
              <a:buNone/>
              <a:defRPr sz="6400">
                <a:latin typeface="Anton"/>
                <a:ea typeface="Anton"/>
                <a:cs typeface="Anton"/>
                <a:sym typeface="Anton"/>
              </a:defRPr>
            </a:lvl1pPr>
            <a:lvl2pPr lvl="1"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2pPr>
            <a:lvl3pPr lvl="2"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3pPr>
            <a:lvl4pPr lvl="3"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4pPr>
            <a:lvl5pPr lvl="4"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5pPr>
            <a:lvl6pPr lvl="5"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6pPr>
            <a:lvl7pPr lvl="6"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7pPr>
            <a:lvl8pPr lvl="7"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8pPr>
            <a:lvl9pPr lvl="8"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9pPr>
          </a:lstStyle>
          <a:p>
            <a:endParaRPr/>
          </a:p>
        </p:txBody>
      </p:sp>
      <p:sp>
        <p:nvSpPr>
          <p:cNvPr id="14" name="Google Shape;14;p3"/>
          <p:cNvSpPr txBox="1">
            <a:spLocks noGrp="1"/>
          </p:cNvSpPr>
          <p:nvPr>
            <p:ph type="subTitle" idx="1"/>
          </p:nvPr>
        </p:nvSpPr>
        <p:spPr>
          <a:xfrm>
            <a:off x="713225" y="5514476"/>
            <a:ext cx="29346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Arvo"/>
              <a:buNone/>
              <a:defRPr sz="1867">
                <a:latin typeface="Arvo"/>
                <a:ea typeface="Arvo"/>
                <a:cs typeface="Arvo"/>
                <a:sym typeface="Arvo"/>
              </a:defRPr>
            </a:lvl1pPr>
            <a:lvl2pPr lvl="1"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2pPr>
            <a:lvl3pPr lvl="2"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3pPr>
            <a:lvl4pPr lvl="3"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4pPr>
            <a:lvl5pPr lvl="4"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5pPr>
            <a:lvl6pPr lvl="5"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6pPr>
            <a:lvl7pPr lvl="6"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7pPr>
            <a:lvl8pPr lvl="7"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8pPr>
            <a:lvl9pPr lvl="8"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9pPr>
          </a:lstStyle>
          <a:p>
            <a:endParaRPr/>
          </a:p>
        </p:txBody>
      </p:sp>
      <p:sp>
        <p:nvSpPr>
          <p:cNvPr id="15" name="Google Shape;15;p3"/>
          <p:cNvSpPr txBox="1">
            <a:spLocks noGrp="1"/>
          </p:cNvSpPr>
          <p:nvPr>
            <p:ph type="title" idx="2" hasCustomPrompt="1"/>
          </p:nvPr>
        </p:nvSpPr>
        <p:spPr>
          <a:xfrm>
            <a:off x="713225" y="719337"/>
            <a:ext cx="2171400" cy="95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4800"/>
              <a:buFont typeface="Anton"/>
              <a:buNone/>
              <a:defRPr sz="6267">
                <a:latin typeface="Anton"/>
                <a:ea typeface="Anton"/>
                <a:cs typeface="Anton"/>
                <a:sym typeface="Anton"/>
              </a:defRPr>
            </a:lvl1pPr>
            <a:lvl2pPr lvl="1"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2pPr>
            <a:lvl3pPr lvl="2"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3pPr>
            <a:lvl4pPr lvl="3"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4pPr>
            <a:lvl5pPr lvl="4"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5pPr>
            <a:lvl6pPr lvl="5"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6pPr>
            <a:lvl7pPr lvl="6"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7pPr>
            <a:lvl8pPr lvl="7"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8pPr>
            <a:lvl9pPr lvl="8"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9pPr>
          </a:lstStyle>
          <a:p>
            <a:r>
              <a:t>xx%</a:t>
            </a:r>
          </a:p>
        </p:txBody>
      </p:sp>
    </p:spTree>
    <p:extLst>
      <p:ext uri="{BB962C8B-B14F-4D97-AF65-F5344CB8AC3E}">
        <p14:creationId xmlns:p14="http://schemas.microsoft.com/office/powerpoint/2010/main" val="250250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reserve="1">
  <p:cSld name="Thanks">
    <p:bg>
      <p:bgPr>
        <a:solidFill>
          <a:schemeClr val="lt1"/>
        </a:solidFill>
        <a:effectLst/>
      </p:bgPr>
    </p:bg>
    <p:spTree>
      <p:nvGrpSpPr>
        <p:cNvPr id="1" name="Shape 116"/>
        <p:cNvGrpSpPr/>
        <p:nvPr/>
      </p:nvGrpSpPr>
      <p:grpSpPr>
        <a:xfrm>
          <a:off x="0" y="0"/>
          <a:ext cx="0" cy="0"/>
          <a:chOff x="0" y="0"/>
          <a:chExt cx="0" cy="0"/>
        </a:xfrm>
      </p:grpSpPr>
      <p:sp>
        <p:nvSpPr>
          <p:cNvPr id="117" name="Google Shape;117;p21"/>
          <p:cNvSpPr/>
          <p:nvPr/>
        </p:nvSpPr>
        <p:spPr>
          <a:xfrm>
            <a:off x="979925" y="1557400"/>
            <a:ext cx="1403700" cy="187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1"/>
          <p:cNvSpPr/>
          <p:nvPr/>
        </p:nvSpPr>
        <p:spPr>
          <a:xfrm>
            <a:off x="6208500" y="2953667"/>
            <a:ext cx="5871000" cy="78280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21"/>
          <p:cNvSpPr txBox="1">
            <a:spLocks noGrp="1"/>
          </p:cNvSpPr>
          <p:nvPr>
            <p:ph type="ctrTitle"/>
          </p:nvPr>
        </p:nvSpPr>
        <p:spPr>
          <a:xfrm>
            <a:off x="1697100" y="719333"/>
            <a:ext cx="5749800" cy="165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10133">
                <a:solidFill>
                  <a:schemeClr val="accent6"/>
                </a:solidFill>
                <a:latin typeface="Anton"/>
                <a:ea typeface="Anton"/>
                <a:cs typeface="Anton"/>
                <a:sym typeface="Anton"/>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20" name="Google Shape;120;p21"/>
          <p:cNvSpPr txBox="1">
            <a:spLocks noGrp="1"/>
          </p:cNvSpPr>
          <p:nvPr>
            <p:ph type="subTitle" idx="1"/>
          </p:nvPr>
        </p:nvSpPr>
        <p:spPr>
          <a:xfrm>
            <a:off x="1697100" y="2953667"/>
            <a:ext cx="5749800" cy="17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Font typeface="Overpass Light"/>
              <a:buNone/>
              <a:defRPr sz="2133">
                <a:latin typeface="Arvo"/>
                <a:ea typeface="Arvo"/>
                <a:cs typeface="Arvo"/>
                <a:sym typeface="Arvo"/>
              </a:defRPr>
            </a:lvl1pPr>
            <a:lvl2pPr lvl="1"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2pPr>
            <a:lvl3pPr lvl="2"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3pPr>
            <a:lvl4pPr lvl="3"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4pPr>
            <a:lvl5pPr lvl="4"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5pPr>
            <a:lvl6pPr lvl="5"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6pPr>
            <a:lvl7pPr lvl="6"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7pPr>
            <a:lvl8pPr lvl="7"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8pPr>
            <a:lvl9pPr lvl="8"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9pPr>
          </a:lstStyle>
          <a:p>
            <a:endParaRPr/>
          </a:p>
        </p:txBody>
      </p:sp>
      <p:sp>
        <p:nvSpPr>
          <p:cNvPr id="121" name="Google Shape;121;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2" name="Google Shape;122;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3" name="Google Shape;123;p21"/>
          <p:cNvSpPr/>
          <p:nvPr/>
        </p:nvSpPr>
        <p:spPr>
          <a:xfrm>
            <a:off x="7999309"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4" name="Google Shape;124;p21"/>
          <p:cNvSpPr/>
          <p:nvPr/>
        </p:nvSpPr>
        <p:spPr>
          <a:xfrm>
            <a:off x="7999309"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5" name="Google Shape;125;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Tree>
    <p:extLst>
      <p:ext uri="{BB962C8B-B14F-4D97-AF65-F5344CB8AC3E}">
        <p14:creationId xmlns:p14="http://schemas.microsoft.com/office/powerpoint/2010/main" val="3035070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reserve="1" userDrawn="1">
  <p:cSld name="1_Thanks">
    <p:bg>
      <p:bgPr>
        <a:solidFill>
          <a:schemeClr val="lt1"/>
        </a:solidFill>
        <a:effectLst/>
      </p:bgPr>
    </p:bg>
    <p:spTree>
      <p:nvGrpSpPr>
        <p:cNvPr id="1" name="Shape 116"/>
        <p:cNvGrpSpPr/>
        <p:nvPr/>
      </p:nvGrpSpPr>
      <p:grpSpPr>
        <a:xfrm>
          <a:off x="0" y="0"/>
          <a:ext cx="0" cy="0"/>
          <a:chOff x="0" y="0"/>
          <a:chExt cx="0" cy="0"/>
        </a:xfrm>
      </p:grpSpPr>
      <p:sp>
        <p:nvSpPr>
          <p:cNvPr id="117" name="Google Shape;117;p21"/>
          <p:cNvSpPr/>
          <p:nvPr/>
        </p:nvSpPr>
        <p:spPr>
          <a:xfrm>
            <a:off x="638549" y="655192"/>
            <a:ext cx="1440000" cy="1440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1"/>
          <p:cNvSpPr/>
          <p:nvPr/>
        </p:nvSpPr>
        <p:spPr>
          <a:xfrm>
            <a:off x="6208500" y="3936192"/>
            <a:ext cx="5871000" cy="58680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2" name="Google Shape;122;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3" name="Google Shape;123;p21"/>
          <p:cNvSpPr/>
          <p:nvPr/>
        </p:nvSpPr>
        <p:spPr>
          <a:xfrm>
            <a:off x="7999309"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4" name="Google Shape;124;p21"/>
          <p:cNvSpPr/>
          <p:nvPr/>
        </p:nvSpPr>
        <p:spPr>
          <a:xfrm>
            <a:off x="7999309"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5" name="Google Shape;125;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Tree>
    <p:extLst>
      <p:ext uri="{BB962C8B-B14F-4D97-AF65-F5344CB8AC3E}">
        <p14:creationId xmlns:p14="http://schemas.microsoft.com/office/powerpoint/2010/main" val="1459796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reserve="1">
  <p:cSld name="Background">
    <p:bg>
      <p:bgPr>
        <a:solidFill>
          <a:schemeClr val="lt1"/>
        </a:solidFill>
        <a:effectLst/>
      </p:bgPr>
    </p:bg>
    <p:spTree>
      <p:nvGrpSpPr>
        <p:cNvPr id="1" name="Shape 127"/>
        <p:cNvGrpSpPr/>
        <p:nvPr/>
      </p:nvGrpSpPr>
      <p:grpSpPr>
        <a:xfrm>
          <a:off x="0" y="0"/>
          <a:ext cx="0" cy="0"/>
          <a:chOff x="0" y="0"/>
          <a:chExt cx="0" cy="0"/>
        </a:xfrm>
      </p:grpSpPr>
      <p:sp>
        <p:nvSpPr>
          <p:cNvPr id="128" name="Google Shape;128;p22"/>
          <p:cNvSpPr/>
          <p:nvPr/>
        </p:nvSpPr>
        <p:spPr>
          <a:xfrm flipH="1">
            <a:off x="-51576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5253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reserve="1">
  <p:cSld name="Background 1">
    <p:bg>
      <p:bgPr>
        <a:solidFill>
          <a:schemeClr val="lt1"/>
        </a:solidFill>
        <a:effectLst/>
      </p:bgPr>
    </p:bg>
    <p:spTree>
      <p:nvGrpSpPr>
        <p:cNvPr id="1" name="Shape 129"/>
        <p:cNvGrpSpPr/>
        <p:nvPr/>
      </p:nvGrpSpPr>
      <p:grpSpPr>
        <a:xfrm>
          <a:off x="0" y="0"/>
          <a:ext cx="0" cy="0"/>
          <a:chOff x="0" y="0"/>
          <a:chExt cx="0" cy="0"/>
        </a:xfrm>
      </p:grpSpPr>
      <p:sp>
        <p:nvSpPr>
          <p:cNvPr id="130" name="Google Shape;130;p23"/>
          <p:cNvSpPr/>
          <p:nvPr/>
        </p:nvSpPr>
        <p:spPr>
          <a:xfrm>
            <a:off x="39864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4770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reserve="1">
  <p:cSld name="Background 2">
    <p:bg>
      <p:bgPr>
        <a:solidFill>
          <a:schemeClr val="lt1"/>
        </a:solidFill>
        <a:effectLst/>
      </p:bgPr>
    </p:bg>
    <p:spTree>
      <p:nvGrpSpPr>
        <p:cNvPr id="1" name="Shape 131"/>
        <p:cNvGrpSpPr/>
        <p:nvPr/>
      </p:nvGrpSpPr>
      <p:grpSpPr>
        <a:xfrm>
          <a:off x="0" y="0"/>
          <a:ext cx="0" cy="0"/>
          <a:chOff x="0" y="0"/>
          <a:chExt cx="0" cy="0"/>
        </a:xfrm>
      </p:grpSpPr>
    </p:spTree>
    <p:extLst>
      <p:ext uri="{BB962C8B-B14F-4D97-AF65-F5344CB8AC3E}">
        <p14:creationId xmlns:p14="http://schemas.microsoft.com/office/powerpoint/2010/main" val="255166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reserve="1">
  <p:cSld name="Background 3">
    <p:bg>
      <p:bgPr>
        <a:solidFill>
          <a:schemeClr val="dk2"/>
        </a:solidFill>
        <a:effectLst/>
      </p:bgPr>
    </p:bg>
    <p:spTree>
      <p:nvGrpSpPr>
        <p:cNvPr id="1" name="Shape 132"/>
        <p:cNvGrpSpPr/>
        <p:nvPr/>
      </p:nvGrpSpPr>
      <p:grpSpPr>
        <a:xfrm>
          <a:off x="0" y="0"/>
          <a:ext cx="0" cy="0"/>
          <a:chOff x="0" y="0"/>
          <a:chExt cx="0" cy="0"/>
        </a:xfrm>
      </p:grpSpPr>
    </p:spTree>
    <p:extLst>
      <p:ext uri="{BB962C8B-B14F-4D97-AF65-F5344CB8AC3E}">
        <p14:creationId xmlns:p14="http://schemas.microsoft.com/office/powerpoint/2010/main" val="865147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99351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bg>
      <p:bgPr>
        <a:solidFill>
          <a:schemeClr val="accent5"/>
        </a:solidFill>
        <a:effectLst/>
      </p:bgPr>
    </p:bg>
    <p:spTree>
      <p:nvGrpSpPr>
        <p:cNvPr id="1" name="Shape 16"/>
        <p:cNvGrpSpPr/>
        <p:nvPr/>
      </p:nvGrpSpPr>
      <p:grpSpPr>
        <a:xfrm>
          <a:off x="0" y="0"/>
          <a:ext cx="0" cy="0"/>
          <a:chOff x="0" y="0"/>
          <a:chExt cx="0" cy="0"/>
        </a:xfrm>
      </p:grpSpPr>
      <p:grpSp>
        <p:nvGrpSpPr>
          <p:cNvPr id="17" name="Google Shape;17;p4"/>
          <p:cNvGrpSpPr/>
          <p:nvPr/>
        </p:nvGrpSpPr>
        <p:grpSpPr>
          <a:xfrm>
            <a:off x="5162650" y="799906"/>
            <a:ext cx="3412250" cy="5202033"/>
            <a:chOff x="5162650" y="599925"/>
            <a:chExt cx="3412250" cy="3901525"/>
          </a:xfrm>
        </p:grpSpPr>
        <p:sp>
          <p:nvSpPr>
            <p:cNvPr id="18" name="Google Shape;18;p4"/>
            <p:cNvSpPr/>
            <p:nvPr/>
          </p:nvSpPr>
          <p:spPr>
            <a:xfrm>
              <a:off x="6033900" y="599925"/>
              <a:ext cx="2541000" cy="254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4"/>
            <p:cNvSpPr/>
            <p:nvPr/>
          </p:nvSpPr>
          <p:spPr>
            <a:xfrm>
              <a:off x="5162650" y="3710350"/>
              <a:ext cx="791100" cy="791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4"/>
          <p:cNvSpPr txBox="1">
            <a:spLocks noGrp="1"/>
          </p:cNvSpPr>
          <p:nvPr>
            <p:ph type="body" idx="1"/>
          </p:nvPr>
        </p:nvSpPr>
        <p:spPr>
          <a:xfrm>
            <a:off x="724200" y="1638233"/>
            <a:ext cx="7695600" cy="4555200"/>
          </a:xfrm>
          <a:prstGeom prst="rect">
            <a:avLst/>
          </a:prstGeom>
        </p:spPr>
        <p:txBody>
          <a:bodyPr spcFirstLastPara="1" wrap="square" lIns="91425" tIns="91425" rIns="91425" bIns="91425" anchor="t" anchorCtr="0">
            <a:noAutofit/>
          </a:bodyPr>
          <a:lstStyle>
            <a:lvl1pPr marL="609570" lvl="0" indent="-406381" rtl="0">
              <a:spcBef>
                <a:spcPts val="0"/>
              </a:spcBef>
              <a:spcAft>
                <a:spcPts val="0"/>
              </a:spcAft>
              <a:buClr>
                <a:schemeClr val="dk1"/>
              </a:buClr>
              <a:buSzPts val="1200"/>
              <a:buFont typeface="Arvo"/>
              <a:buChar char="●"/>
              <a:defRPr sz="1600">
                <a:solidFill>
                  <a:schemeClr val="dk1"/>
                </a:solidFill>
                <a:latin typeface="Arvo"/>
                <a:ea typeface="Arvo"/>
                <a:cs typeface="Arvo"/>
                <a:sym typeface="Arvo"/>
              </a:defRPr>
            </a:lvl1pPr>
            <a:lvl2pPr marL="1219140" lvl="1"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2pPr>
            <a:lvl3pPr marL="1828709" lvl="2"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3pPr>
            <a:lvl4pPr marL="2438278" lvl="3"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4pPr>
            <a:lvl5pPr marL="3047848" lvl="4"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5pPr>
            <a:lvl6pPr marL="3657418" lvl="5"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6pPr>
            <a:lvl7pPr marL="4266987" lvl="6"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7pPr>
            <a:lvl8pPr marL="4876557" lvl="7"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8pPr>
            <a:lvl9pPr marL="5486126" lvl="8" indent="-406381" rtl="0">
              <a:spcBef>
                <a:spcPts val="2133"/>
              </a:spcBef>
              <a:spcAft>
                <a:spcPts val="2133"/>
              </a:spcAft>
              <a:buClr>
                <a:schemeClr val="dk1"/>
              </a:buClr>
              <a:buSzPts val="1200"/>
              <a:buFont typeface="Arvo"/>
              <a:buChar char="■"/>
              <a:defRPr>
                <a:solidFill>
                  <a:schemeClr val="dk1"/>
                </a:solidFill>
                <a:latin typeface="Arvo"/>
                <a:ea typeface="Arvo"/>
                <a:cs typeface="Arvo"/>
                <a:sym typeface="Arvo"/>
              </a:defRPr>
            </a:lvl9pPr>
          </a:lstStyle>
          <a:p>
            <a:endParaRPr/>
          </a:p>
        </p:txBody>
      </p:sp>
      <p:sp>
        <p:nvSpPr>
          <p:cNvPr id="21" name="Google Shape;21;p4"/>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33">
                <a:solidFill>
                  <a:schemeClr val="dk1"/>
                </a:solidFill>
                <a:latin typeface="Anton"/>
                <a:ea typeface="Anton"/>
                <a:cs typeface="Anton"/>
                <a:sym typeface="Anton"/>
              </a:defRPr>
            </a:lvl1pPr>
            <a:lvl2pPr lvl="1" algn="r" rtl="0">
              <a:spcBef>
                <a:spcPts val="0"/>
              </a:spcBef>
              <a:spcAft>
                <a:spcPts val="0"/>
              </a:spcAft>
              <a:buClr>
                <a:schemeClr val="dk1"/>
              </a:buClr>
              <a:buSzPts val="1800"/>
              <a:buNone/>
              <a:defRPr sz="2400">
                <a:solidFill>
                  <a:schemeClr val="dk1"/>
                </a:solidFill>
              </a:defRPr>
            </a:lvl2pPr>
            <a:lvl3pPr lvl="2" algn="r" rtl="0">
              <a:spcBef>
                <a:spcPts val="0"/>
              </a:spcBef>
              <a:spcAft>
                <a:spcPts val="0"/>
              </a:spcAft>
              <a:buClr>
                <a:schemeClr val="dk1"/>
              </a:buClr>
              <a:buSzPts val="1800"/>
              <a:buNone/>
              <a:defRPr sz="2400">
                <a:solidFill>
                  <a:schemeClr val="dk1"/>
                </a:solidFill>
              </a:defRPr>
            </a:lvl3pPr>
            <a:lvl4pPr lvl="3" algn="r" rtl="0">
              <a:spcBef>
                <a:spcPts val="0"/>
              </a:spcBef>
              <a:spcAft>
                <a:spcPts val="0"/>
              </a:spcAft>
              <a:buClr>
                <a:schemeClr val="dk1"/>
              </a:buClr>
              <a:buSzPts val="1800"/>
              <a:buNone/>
              <a:defRPr sz="2400">
                <a:solidFill>
                  <a:schemeClr val="dk1"/>
                </a:solidFill>
              </a:defRPr>
            </a:lvl4pPr>
            <a:lvl5pPr lvl="4" algn="r" rtl="0">
              <a:spcBef>
                <a:spcPts val="0"/>
              </a:spcBef>
              <a:spcAft>
                <a:spcPts val="0"/>
              </a:spcAft>
              <a:buClr>
                <a:schemeClr val="dk1"/>
              </a:buClr>
              <a:buSzPts val="1800"/>
              <a:buNone/>
              <a:defRPr sz="2400">
                <a:solidFill>
                  <a:schemeClr val="dk1"/>
                </a:solidFill>
              </a:defRPr>
            </a:lvl5pPr>
            <a:lvl6pPr lvl="5" algn="r" rtl="0">
              <a:spcBef>
                <a:spcPts val="0"/>
              </a:spcBef>
              <a:spcAft>
                <a:spcPts val="0"/>
              </a:spcAft>
              <a:buClr>
                <a:schemeClr val="dk1"/>
              </a:buClr>
              <a:buSzPts val="1800"/>
              <a:buNone/>
              <a:defRPr sz="2400">
                <a:solidFill>
                  <a:schemeClr val="dk1"/>
                </a:solidFill>
              </a:defRPr>
            </a:lvl6pPr>
            <a:lvl7pPr lvl="6" algn="r" rtl="0">
              <a:spcBef>
                <a:spcPts val="0"/>
              </a:spcBef>
              <a:spcAft>
                <a:spcPts val="0"/>
              </a:spcAft>
              <a:buClr>
                <a:schemeClr val="dk1"/>
              </a:buClr>
              <a:buSzPts val="1800"/>
              <a:buNone/>
              <a:defRPr sz="2400">
                <a:solidFill>
                  <a:schemeClr val="dk1"/>
                </a:solidFill>
              </a:defRPr>
            </a:lvl7pPr>
            <a:lvl8pPr lvl="7" algn="r" rtl="0">
              <a:spcBef>
                <a:spcPts val="0"/>
              </a:spcBef>
              <a:spcAft>
                <a:spcPts val="0"/>
              </a:spcAft>
              <a:buClr>
                <a:schemeClr val="dk1"/>
              </a:buClr>
              <a:buSzPts val="1800"/>
              <a:buNone/>
              <a:defRPr sz="2400">
                <a:solidFill>
                  <a:schemeClr val="dk1"/>
                </a:solidFill>
              </a:defRPr>
            </a:lvl8pPr>
            <a:lvl9pPr lvl="8" algn="r" rtl="0">
              <a:spcBef>
                <a:spcPts val="0"/>
              </a:spcBef>
              <a:spcAft>
                <a:spcPts val="0"/>
              </a:spcAft>
              <a:buClr>
                <a:schemeClr val="dk1"/>
              </a:buClr>
              <a:buSzPts val="1800"/>
              <a:buNone/>
              <a:defRPr sz="2400">
                <a:solidFill>
                  <a:schemeClr val="dk1"/>
                </a:solidFill>
              </a:defRPr>
            </a:lvl9pPr>
          </a:lstStyle>
          <a:p>
            <a:endParaRPr/>
          </a:p>
        </p:txBody>
      </p:sp>
    </p:spTree>
    <p:extLst>
      <p:ext uri="{BB962C8B-B14F-4D97-AF65-F5344CB8AC3E}">
        <p14:creationId xmlns:p14="http://schemas.microsoft.com/office/powerpoint/2010/main" val="356961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bg>
      <p:bgPr>
        <a:solidFill>
          <a:schemeClr val="lt1"/>
        </a:solidFill>
        <a:effectLst/>
      </p:bgPr>
    </p:bg>
    <p:spTree>
      <p:nvGrpSpPr>
        <p:cNvPr id="1" name="Shape 22"/>
        <p:cNvGrpSpPr/>
        <p:nvPr/>
      </p:nvGrpSpPr>
      <p:grpSpPr>
        <a:xfrm>
          <a:off x="0" y="0"/>
          <a:ext cx="0" cy="0"/>
          <a:chOff x="0" y="0"/>
          <a:chExt cx="0" cy="0"/>
        </a:xfrm>
      </p:grpSpPr>
      <p:sp>
        <p:nvSpPr>
          <p:cNvPr id="23" name="Google Shape;23;p5"/>
          <p:cNvSpPr/>
          <p:nvPr/>
        </p:nvSpPr>
        <p:spPr>
          <a:xfrm>
            <a:off x="39864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txBox="1">
            <a:spLocks noGrp="1"/>
          </p:cNvSpPr>
          <p:nvPr>
            <p:ph type="ctrTitle"/>
          </p:nvPr>
        </p:nvSpPr>
        <p:spPr>
          <a:xfrm>
            <a:off x="798927" y="3761900"/>
            <a:ext cx="3348300" cy="97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Font typeface="Anton"/>
              <a:buNone/>
              <a:defRPr sz="3200">
                <a:solidFill>
                  <a:srgbClr val="333644"/>
                </a:solidFill>
                <a:latin typeface="Anton"/>
                <a:ea typeface="Anton"/>
                <a:cs typeface="Anton"/>
                <a:sym typeface="Anton"/>
              </a:defRPr>
            </a:lvl1pPr>
            <a:lvl2pPr lvl="1"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2pPr>
            <a:lvl3pPr lvl="2"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3pPr>
            <a:lvl4pPr lvl="3"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4pPr>
            <a:lvl5pPr lvl="4"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5pPr>
            <a:lvl6pPr lvl="5"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6pPr>
            <a:lvl7pPr lvl="6"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7pPr>
            <a:lvl8pPr lvl="7"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8pPr>
            <a:lvl9pPr lvl="8"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9pPr>
          </a:lstStyle>
          <a:p>
            <a:endParaRPr/>
          </a:p>
        </p:txBody>
      </p:sp>
      <p:sp>
        <p:nvSpPr>
          <p:cNvPr id="25" name="Google Shape;25;p5"/>
          <p:cNvSpPr txBox="1">
            <a:spLocks noGrp="1"/>
          </p:cNvSpPr>
          <p:nvPr>
            <p:ph type="subTitle" idx="1"/>
          </p:nvPr>
        </p:nvSpPr>
        <p:spPr>
          <a:xfrm>
            <a:off x="798900" y="4736433"/>
            <a:ext cx="3348300" cy="12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Font typeface="Arvo"/>
              <a:buNone/>
              <a:defRPr sz="2133">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2pPr>
            <a:lvl3pPr lvl="2"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3pPr>
            <a:lvl4pPr lvl="3"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4pPr>
            <a:lvl5pPr lvl="4"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5pPr>
            <a:lvl6pPr lvl="5"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6pPr>
            <a:lvl7pPr lvl="6"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7pPr>
            <a:lvl8pPr lvl="7"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8pPr>
            <a:lvl9pPr lvl="8"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9pPr>
          </a:lstStyle>
          <a:p>
            <a:endParaRPr/>
          </a:p>
        </p:txBody>
      </p:sp>
      <p:sp>
        <p:nvSpPr>
          <p:cNvPr id="26" name="Google Shape;26;p5"/>
          <p:cNvSpPr txBox="1">
            <a:spLocks noGrp="1"/>
          </p:cNvSpPr>
          <p:nvPr>
            <p:ph type="ctrTitle" idx="2"/>
          </p:nvPr>
        </p:nvSpPr>
        <p:spPr>
          <a:xfrm>
            <a:off x="4996751" y="3761900"/>
            <a:ext cx="3348300" cy="97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Font typeface="Anton"/>
              <a:buNone/>
              <a:defRPr sz="3200">
                <a:solidFill>
                  <a:srgbClr val="333644"/>
                </a:solidFill>
                <a:latin typeface="Anton"/>
                <a:ea typeface="Anton"/>
                <a:cs typeface="Anton"/>
                <a:sym typeface="Anton"/>
              </a:defRPr>
            </a:lvl1pPr>
            <a:lvl2pPr lvl="1"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2pPr>
            <a:lvl3pPr lvl="2"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3pPr>
            <a:lvl4pPr lvl="3"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4pPr>
            <a:lvl5pPr lvl="4"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5pPr>
            <a:lvl6pPr lvl="5"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6pPr>
            <a:lvl7pPr lvl="6"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7pPr>
            <a:lvl8pPr lvl="7"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8pPr>
            <a:lvl9pPr lvl="8"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9pPr>
          </a:lstStyle>
          <a:p>
            <a:endParaRPr/>
          </a:p>
        </p:txBody>
      </p:sp>
      <p:sp>
        <p:nvSpPr>
          <p:cNvPr id="27" name="Google Shape;27;p5"/>
          <p:cNvSpPr txBox="1">
            <a:spLocks noGrp="1"/>
          </p:cNvSpPr>
          <p:nvPr>
            <p:ph type="subTitle" idx="3"/>
          </p:nvPr>
        </p:nvSpPr>
        <p:spPr>
          <a:xfrm>
            <a:off x="4996721" y="4736433"/>
            <a:ext cx="3348300" cy="12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Font typeface="Arvo"/>
              <a:buNone/>
              <a:defRPr sz="2133">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2pPr>
            <a:lvl3pPr lvl="2"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3pPr>
            <a:lvl4pPr lvl="3"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4pPr>
            <a:lvl5pPr lvl="4"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5pPr>
            <a:lvl6pPr lvl="5"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6pPr>
            <a:lvl7pPr lvl="6"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7pPr>
            <a:lvl8pPr lvl="7"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8pPr>
            <a:lvl9pPr lvl="8"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9pPr>
          </a:lstStyle>
          <a:p>
            <a:endParaRPr/>
          </a:p>
        </p:txBody>
      </p:sp>
      <p:sp>
        <p:nvSpPr>
          <p:cNvPr id="28" name="Google Shape;28;p5"/>
          <p:cNvSpPr txBox="1">
            <a:spLocks noGrp="1"/>
          </p:cNvSpPr>
          <p:nvPr>
            <p:ph type="ctrTitle" idx="4"/>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41492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rot="10800000">
            <a:off x="-5157600" y="-68768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27675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bg>
      <p:bgPr>
        <a:solidFill>
          <a:schemeClr val="dk2"/>
        </a:solidFill>
        <a:effectLst/>
      </p:bgPr>
    </p:bg>
    <p:spTree>
      <p:nvGrpSpPr>
        <p:cNvPr id="1" name="Shape 32"/>
        <p:cNvGrpSpPr/>
        <p:nvPr/>
      </p:nvGrpSpPr>
      <p:grpSpPr>
        <a:xfrm>
          <a:off x="0" y="0"/>
          <a:ext cx="0" cy="0"/>
          <a:chOff x="0" y="0"/>
          <a:chExt cx="0" cy="0"/>
        </a:xfrm>
      </p:grpSpPr>
      <p:sp>
        <p:nvSpPr>
          <p:cNvPr id="33" name="Google Shape;33;p7"/>
          <p:cNvSpPr/>
          <p:nvPr/>
        </p:nvSpPr>
        <p:spPr>
          <a:xfrm>
            <a:off x="7499451" y="1303541"/>
            <a:ext cx="1301080" cy="1734789"/>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7"/>
          <p:cNvSpPr txBox="1">
            <a:spLocks noGrp="1"/>
          </p:cNvSpPr>
          <p:nvPr>
            <p:ph type="body" idx="1"/>
          </p:nvPr>
        </p:nvSpPr>
        <p:spPr>
          <a:xfrm>
            <a:off x="5024275" y="3988200"/>
            <a:ext cx="3406500" cy="2156400"/>
          </a:xfrm>
          <a:prstGeom prst="rect">
            <a:avLst/>
          </a:prstGeom>
        </p:spPr>
        <p:txBody>
          <a:bodyPr spcFirstLastPara="1" wrap="square" lIns="91425" tIns="91425" rIns="91425" bIns="91425" anchor="t" anchorCtr="0">
            <a:noAutofit/>
          </a:bodyPr>
          <a:lstStyle>
            <a:lvl1pPr marL="609570" lvl="0" indent="-457178" algn="r" rtl="0">
              <a:lnSpc>
                <a:spcPct val="100000"/>
              </a:lnSpc>
              <a:spcBef>
                <a:spcPts val="0"/>
              </a:spcBef>
              <a:spcAft>
                <a:spcPts val="0"/>
              </a:spcAft>
              <a:buClr>
                <a:srgbClr val="FFFFFF"/>
              </a:buClr>
              <a:buSzPts val="1800"/>
              <a:buFont typeface="Arvo"/>
              <a:buChar char="●"/>
              <a:defRPr sz="2133">
                <a:solidFill>
                  <a:srgbClr val="333644"/>
                </a:solidFill>
                <a:latin typeface="Arvo"/>
                <a:ea typeface="Arvo"/>
                <a:cs typeface="Arvo"/>
                <a:sym typeface="Arvo"/>
              </a:defRPr>
            </a:lvl1pPr>
            <a:lvl2pPr marL="1219140" lvl="1" indent="-423312" rtl="0">
              <a:spcBef>
                <a:spcPts val="0"/>
              </a:spcBef>
              <a:spcAft>
                <a:spcPts val="0"/>
              </a:spcAft>
              <a:buClr>
                <a:srgbClr val="FFFFFF"/>
              </a:buClr>
              <a:buSzPts val="1400"/>
              <a:buFont typeface="Arvo"/>
              <a:buChar char="○"/>
              <a:defRPr>
                <a:solidFill>
                  <a:srgbClr val="FFFFFF"/>
                </a:solidFill>
                <a:latin typeface="Arvo"/>
                <a:ea typeface="Arvo"/>
                <a:cs typeface="Arvo"/>
                <a:sym typeface="Arvo"/>
              </a:defRPr>
            </a:lvl2pPr>
            <a:lvl3pPr marL="1828709" lvl="2"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3pPr>
            <a:lvl4pPr marL="2438278" lvl="3"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4pPr>
            <a:lvl5pPr marL="3047848" lvl="4"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5pPr>
            <a:lvl6pPr marL="3657418" lvl="5"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6pPr>
            <a:lvl7pPr marL="4266987" lvl="6"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7pPr>
            <a:lvl8pPr marL="4876557" lvl="7"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8pPr>
            <a:lvl9pPr marL="5486126" lvl="8" indent="-423312" rtl="0">
              <a:spcBef>
                <a:spcPts val="2133"/>
              </a:spcBef>
              <a:spcAft>
                <a:spcPts val="2133"/>
              </a:spcAft>
              <a:buClr>
                <a:srgbClr val="FFFFFF"/>
              </a:buClr>
              <a:buSzPts val="1400"/>
              <a:buFont typeface="Arvo"/>
              <a:buChar char="■"/>
              <a:defRPr>
                <a:solidFill>
                  <a:srgbClr val="FFFFFF"/>
                </a:solidFill>
                <a:latin typeface="Arvo"/>
                <a:ea typeface="Arvo"/>
                <a:cs typeface="Arvo"/>
                <a:sym typeface="Arvo"/>
              </a:defRPr>
            </a:lvl9pPr>
          </a:lstStyle>
          <a:p>
            <a:endParaRPr/>
          </a:p>
        </p:txBody>
      </p:sp>
      <p:sp>
        <p:nvSpPr>
          <p:cNvPr id="35" name="Google Shape;35;p7"/>
          <p:cNvSpPr txBox="1">
            <a:spLocks noGrp="1"/>
          </p:cNvSpPr>
          <p:nvPr>
            <p:ph type="ctrTitle"/>
          </p:nvPr>
        </p:nvSpPr>
        <p:spPr>
          <a:xfrm>
            <a:off x="3586375" y="1685033"/>
            <a:ext cx="4844400" cy="12616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2800"/>
              <a:buFont typeface="Anton"/>
              <a:buNone/>
              <a:defRPr sz="6400">
                <a:solidFill>
                  <a:srgbClr val="333644"/>
                </a:solidFill>
                <a:latin typeface="Anton"/>
                <a:ea typeface="Anton"/>
                <a:cs typeface="Anton"/>
                <a:sym typeface="Anton"/>
              </a:defRPr>
            </a:lvl1pPr>
            <a:lvl2pPr lvl="1"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2pPr>
            <a:lvl3pPr lvl="2"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3pPr>
            <a:lvl4pPr lvl="3"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4pPr>
            <a:lvl5pPr lvl="4"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5pPr>
            <a:lvl6pPr lvl="5"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6pPr>
            <a:lvl7pPr lvl="6"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7pPr>
            <a:lvl8pPr lvl="7"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8pPr>
            <a:lvl9pPr lvl="8"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9pPr>
          </a:lstStyle>
          <a:p>
            <a:endParaRPr/>
          </a:p>
        </p:txBody>
      </p:sp>
    </p:spTree>
    <p:extLst>
      <p:ext uri="{BB962C8B-B14F-4D97-AF65-F5344CB8AC3E}">
        <p14:creationId xmlns:p14="http://schemas.microsoft.com/office/powerpoint/2010/main" val="286012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chemeClr val="lt1"/>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13225" y="2680800"/>
            <a:ext cx="3858900" cy="14964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800"/>
              <a:buNone/>
              <a:defRPr sz="5600">
                <a:latin typeface="Anton"/>
                <a:ea typeface="Anton"/>
                <a:cs typeface="Anton"/>
                <a:sym typeface="Anton"/>
              </a:defRPr>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35286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bg>
      <p:bgPr>
        <a:solidFill>
          <a:schemeClr val="lt1"/>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ctrTitle"/>
          </p:nvPr>
        </p:nvSpPr>
        <p:spPr>
          <a:xfrm>
            <a:off x="4245425" y="2376800"/>
            <a:ext cx="4185600" cy="2742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1200"/>
              <a:buFont typeface="Anton"/>
              <a:buNone/>
              <a:defRPr sz="6400">
                <a:latin typeface="Anton"/>
                <a:ea typeface="Anton"/>
                <a:cs typeface="Anton"/>
                <a:sym typeface="Anton"/>
              </a:defRPr>
            </a:lvl1pPr>
            <a:lvl2pPr lvl="1"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2pPr>
            <a:lvl3pPr lvl="2"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3pPr>
            <a:lvl4pPr lvl="3"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4pPr>
            <a:lvl5pPr lvl="4"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5pPr>
            <a:lvl6pPr lvl="5"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6pPr>
            <a:lvl7pPr lvl="6"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7pPr>
            <a:lvl8pPr lvl="7"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8pPr>
            <a:lvl9pPr lvl="8"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9pPr>
          </a:lstStyle>
          <a:p>
            <a:endParaRPr/>
          </a:p>
        </p:txBody>
      </p:sp>
      <p:sp>
        <p:nvSpPr>
          <p:cNvPr id="40" name="Google Shape;40;p9"/>
          <p:cNvSpPr txBox="1">
            <a:spLocks noGrp="1"/>
          </p:cNvSpPr>
          <p:nvPr>
            <p:ph type="subTitle" idx="1"/>
          </p:nvPr>
        </p:nvSpPr>
        <p:spPr>
          <a:xfrm>
            <a:off x="5496300" y="5514476"/>
            <a:ext cx="2934600" cy="7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Font typeface="Arvo"/>
              <a:buNone/>
              <a:defRPr sz="1867">
                <a:latin typeface="Arvo"/>
                <a:ea typeface="Arvo"/>
                <a:cs typeface="Arvo"/>
                <a:sym typeface="Arvo"/>
              </a:defRPr>
            </a:lvl1pPr>
            <a:lvl2pPr lvl="1"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2pPr>
            <a:lvl3pPr lvl="2"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3pPr>
            <a:lvl4pPr lvl="3"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4pPr>
            <a:lvl5pPr lvl="4"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5pPr>
            <a:lvl6pPr lvl="5"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6pPr>
            <a:lvl7pPr lvl="6"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7pPr>
            <a:lvl8pPr lvl="7"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8pPr>
            <a:lvl9pPr lvl="8"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9pPr>
          </a:lstStyle>
          <a:p>
            <a:endParaRPr/>
          </a:p>
        </p:txBody>
      </p:sp>
      <p:sp>
        <p:nvSpPr>
          <p:cNvPr id="41" name="Google Shape;41;p9"/>
          <p:cNvSpPr txBox="1">
            <a:spLocks noGrp="1"/>
          </p:cNvSpPr>
          <p:nvPr>
            <p:ph type="title" idx="2" hasCustomPrompt="1"/>
          </p:nvPr>
        </p:nvSpPr>
        <p:spPr>
          <a:xfrm>
            <a:off x="6259500" y="719337"/>
            <a:ext cx="2171400" cy="9584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4800"/>
              <a:buFont typeface="Anton"/>
              <a:buNone/>
              <a:defRPr sz="6267">
                <a:latin typeface="Anton"/>
                <a:ea typeface="Anton"/>
                <a:cs typeface="Anton"/>
                <a:sym typeface="Anton"/>
              </a:defRPr>
            </a:lvl1pPr>
            <a:lvl2pPr lvl="1"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2pPr>
            <a:lvl3pPr lvl="2"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3pPr>
            <a:lvl4pPr lvl="3"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4pPr>
            <a:lvl5pPr lvl="4"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5pPr>
            <a:lvl6pPr lvl="5"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6pPr>
            <a:lvl7pPr lvl="6"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7pPr>
            <a:lvl8pPr lvl="7"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8pPr>
            <a:lvl9pPr lvl="8"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9pPr>
          </a:lstStyle>
          <a:p>
            <a:r>
              <a:t>xx%</a:t>
            </a:r>
          </a:p>
        </p:txBody>
      </p:sp>
    </p:spTree>
    <p:extLst>
      <p:ext uri="{BB962C8B-B14F-4D97-AF65-F5344CB8AC3E}">
        <p14:creationId xmlns:p14="http://schemas.microsoft.com/office/powerpoint/2010/main" val="210685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bg>
      <p:bgPr>
        <a:solidFill>
          <a:schemeClr val="dk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80019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Palanquin Dark"/>
              <a:buNone/>
              <a:defRPr sz="2800">
                <a:solidFill>
                  <a:schemeClr val="accent5"/>
                </a:solidFill>
                <a:latin typeface="Palanquin Dark"/>
                <a:ea typeface="Palanquin Dark"/>
                <a:cs typeface="Palanquin Dark"/>
                <a:sym typeface="Palanquin Dark"/>
              </a:defRPr>
            </a:lvl1pPr>
            <a:lvl2pPr lvl="1">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2pPr>
            <a:lvl3pPr lvl="2">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3pPr>
            <a:lvl4pPr lvl="3">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4pPr>
            <a:lvl5pPr lvl="4">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5pPr>
            <a:lvl6pPr lvl="5">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6pPr>
            <a:lvl7pPr lvl="6">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7pPr>
            <a:lvl8pPr lvl="7">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8pPr>
            <a:lvl9pPr lvl="8">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Arvo"/>
              <a:buChar char="●"/>
              <a:defRPr sz="1800">
                <a:solidFill>
                  <a:schemeClr val="accent5"/>
                </a:solidFill>
                <a:latin typeface="Arvo"/>
                <a:ea typeface="Arvo"/>
                <a:cs typeface="Arvo"/>
                <a:sym typeface="Arvo"/>
              </a:defRPr>
            </a:lvl1pPr>
            <a:lvl2pPr marL="914400" lvl="1"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2pPr>
            <a:lvl3pPr marL="1371600" lvl="2"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3pPr>
            <a:lvl4pPr marL="1828800" lvl="3"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4pPr>
            <a:lvl5pPr marL="2286000" lvl="4"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5pPr>
            <a:lvl6pPr marL="2743200" lvl="5"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6pPr>
            <a:lvl7pPr marL="3200400" lvl="6"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7pPr>
            <a:lvl8pPr marL="3657600" lvl="7"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8pPr>
            <a:lvl9pPr marL="4114800" lvl="8" indent="-317500">
              <a:lnSpc>
                <a:spcPct val="115000"/>
              </a:lnSpc>
              <a:spcBef>
                <a:spcPts val="1600"/>
              </a:spcBef>
              <a:spcAft>
                <a:spcPts val="1600"/>
              </a:spcAft>
              <a:buClr>
                <a:schemeClr val="accent5"/>
              </a:buClr>
              <a:buSzPts val="1400"/>
              <a:buFont typeface="Arvo"/>
              <a:buChar char="■"/>
              <a:defRPr>
                <a:solidFill>
                  <a:schemeClr val="accent5"/>
                </a:solidFill>
                <a:latin typeface="Arvo"/>
                <a:ea typeface="Arvo"/>
                <a:cs typeface="Arvo"/>
                <a:sym typeface="Arvo"/>
              </a:defRPr>
            </a:lvl9pPr>
          </a:lstStyle>
          <a:p>
            <a:endParaRPr/>
          </a:p>
        </p:txBody>
      </p:sp>
    </p:spTree>
    <p:extLst>
      <p:ext uri="{BB962C8B-B14F-4D97-AF65-F5344CB8AC3E}">
        <p14:creationId xmlns:p14="http://schemas.microsoft.com/office/powerpoint/2010/main" val="237162738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6" r:id="rId21"/>
    <p:sldLayoutId id="2147483681" r:id="rId22"/>
    <p:sldLayoutId id="2147483682" r:id="rId23"/>
    <p:sldLayoutId id="2147483683" r:id="rId24"/>
    <p:sldLayoutId id="2147483684" r:id="rId25"/>
    <p:sldLayoutId id="214748368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638" y="999561"/>
            <a:ext cx="6842335" cy="1911931"/>
          </a:xfrm>
        </p:spPr>
        <p:txBody>
          <a:bodyPr/>
          <a:lstStyle/>
          <a:p>
            <a:pPr>
              <a:lnSpc>
                <a:spcPct val="100000"/>
              </a:lnSpc>
            </a:pPr>
            <a:r>
              <a:rPr lang="zh-TW" altLang="en-US" sz="5400" b="1" dirty="0"/>
              <a:t>生活事件事例：</a:t>
            </a:r>
            <a:br>
              <a:rPr lang="en-US" altLang="zh-TW" sz="5400" b="1" dirty="0"/>
            </a:br>
            <a:r>
              <a:rPr lang="zh-TW" altLang="en-US" sz="5400" b="1" dirty="0"/>
              <a:t>全城起动 </a:t>
            </a:r>
            <a:r>
              <a:rPr lang="en-US" altLang="zh-TW" sz="5400" b="1" dirty="0"/>
              <a:t>‧ </a:t>
            </a:r>
            <a:r>
              <a:rPr lang="zh-TW" altLang="en-US" sz="5400" b="1" dirty="0"/>
              <a:t>齐心抗疫</a:t>
            </a:r>
            <a:endParaRPr lang="zh-HK" altLang="en-US" sz="5400" b="1" dirty="0"/>
          </a:p>
        </p:txBody>
      </p:sp>
      <p:sp>
        <p:nvSpPr>
          <p:cNvPr id="3" name="Subtitle 2"/>
          <p:cNvSpPr>
            <a:spLocks noGrp="1"/>
          </p:cNvSpPr>
          <p:nvPr>
            <p:ph type="subTitle" idx="1"/>
          </p:nvPr>
        </p:nvSpPr>
        <p:spPr>
          <a:xfrm>
            <a:off x="714025" y="3633597"/>
            <a:ext cx="4417200" cy="1934396"/>
          </a:xfrm>
        </p:spPr>
        <p:txBody>
          <a:bodyPr/>
          <a:lstStyle/>
          <a:p>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价值观教育</a:t>
            </a:r>
            <a:endParaRPr lang="en-US" altLang="zh-TW" sz="18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初中及高中</a:t>
            </a:r>
          </a:p>
          <a:p>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教育局 </a:t>
            </a:r>
            <a:endPar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德育、公民及国民教育组制作</a:t>
            </a:r>
            <a:endPar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r>
              <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2022</a:t>
            </a:r>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5</a:t>
            </a:r>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月</a:t>
            </a:r>
            <a:endPar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endParaRPr>
          </a:p>
          <a:p>
            <a:r>
              <a:rPr lang="zh-TW" altLang="en-US" sz="14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最后更新日期：</a:t>
            </a:r>
            <a:r>
              <a:rPr lang="en-US" altLang="zh-TW" sz="14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2024</a:t>
            </a:r>
            <a:r>
              <a:rPr lang="zh-TW" altLang="en-US" sz="14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14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4</a:t>
            </a:r>
            <a:r>
              <a:rPr lang="zh-TW" altLang="en-US" sz="14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月</a:t>
            </a:r>
            <a:endParaRPr lang="en-US" altLang="zh-TW" sz="14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endParaRPr lang="zh-HK" altLang="en-US"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410" t="1201" r="21234"/>
          <a:stretch/>
        </p:blipFill>
        <p:spPr>
          <a:xfrm>
            <a:off x="5572973" y="3134127"/>
            <a:ext cx="3132616" cy="2983302"/>
          </a:xfrm>
          <a:prstGeom prst="rect">
            <a:avLst/>
          </a:prstGeom>
        </p:spPr>
      </p:pic>
      <p:sp>
        <p:nvSpPr>
          <p:cNvPr id="6" name="矩形 5">
            <a:extLst>
              <a:ext uri="{FF2B5EF4-FFF2-40B4-BE49-F238E27FC236}">
                <a16:creationId xmlns:a16="http://schemas.microsoft.com/office/drawing/2014/main" id="{7A326B75-49B8-46C3-A5E7-A682F4B745CC}"/>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教育多媒体</a:t>
            </a:r>
            <a:endParaRPr lang="zh-HK"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3184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t="-1" b="2425"/>
          <a:stretch/>
        </p:blipFill>
        <p:spPr>
          <a:xfrm>
            <a:off x="45505" y="128180"/>
            <a:ext cx="9052991" cy="6867654"/>
          </a:xfrm>
          <a:prstGeom prst="rect">
            <a:avLst/>
          </a:prstGeom>
        </p:spPr>
      </p:pic>
      <p:sp>
        <p:nvSpPr>
          <p:cNvPr id="4" name="標題 1">
            <a:extLst>
              <a:ext uri="{FF2B5EF4-FFF2-40B4-BE49-F238E27FC236}">
                <a16:creationId xmlns:a16="http://schemas.microsoft.com/office/drawing/2014/main" id="{5FA5DF95-1626-4046-BB8D-3D8F78F001B4}"/>
              </a:ext>
            </a:extLst>
          </p:cNvPr>
          <p:cNvSpPr txBox="1">
            <a:spLocks/>
          </p:cNvSpPr>
          <p:nvPr/>
        </p:nvSpPr>
        <p:spPr>
          <a:xfrm>
            <a:off x="796135" y="618028"/>
            <a:ext cx="7551735" cy="1143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Palanquin Dark"/>
              <a:buNone/>
              <a:defRPr sz="3333" b="0" i="0" u="none" strike="noStrike" cap="none">
                <a:solidFill>
                  <a:schemeClr val="accent5"/>
                </a:solidFill>
                <a:latin typeface="Anton"/>
                <a:ea typeface="Anton"/>
                <a:cs typeface="Anton"/>
                <a:sym typeface="Anton"/>
              </a:defRPr>
            </a:lvl1pPr>
            <a:lvl2pPr marR="0" lvl="1"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9pPr>
          </a:lstStyle>
          <a:p>
            <a:r>
              <a:rPr lang="zh-TW" altLang="en-US" sz="4400" b="1" kern="0" dirty="0">
                <a:solidFill>
                  <a:schemeClr val="tx1"/>
                </a:solidFill>
                <a:latin typeface="微軟正黑體" panose="020B0604030504040204" pitchFamily="34" charset="-120"/>
                <a:ea typeface="微軟正黑體" panose="020B0604030504040204" pitchFamily="34" charset="-120"/>
                <a:cs typeface="+mn-cs"/>
                <a:sym typeface="Wingdings" panose="05000000000000000000" pitchFamily="2" charset="2"/>
              </a:rPr>
              <a:t>学习重点</a:t>
            </a:r>
            <a:endParaRPr lang="zh-HK" altLang="en-US" sz="4400" b="1" kern="0" dirty="0">
              <a:solidFill>
                <a:schemeClr val="tx1"/>
              </a:solidFill>
              <a:latin typeface="微軟正黑體" panose="020B0604030504040204" pitchFamily="34" charset="-120"/>
              <a:ea typeface="微軟正黑體" panose="020B0604030504040204" pitchFamily="34" charset="-120"/>
              <a:cs typeface="+mn-cs"/>
            </a:endParaRPr>
          </a:p>
        </p:txBody>
      </p:sp>
      <p:graphicFrame>
        <p:nvGraphicFramePr>
          <p:cNvPr id="5" name="表格 4">
            <a:extLst>
              <a:ext uri="{FF2B5EF4-FFF2-40B4-BE49-F238E27FC236}">
                <a16:creationId xmlns:a16="http://schemas.microsoft.com/office/drawing/2014/main" id="{340A3223-6B46-4DE9-94CC-451210A88011}"/>
              </a:ext>
            </a:extLst>
          </p:cNvPr>
          <p:cNvGraphicFramePr>
            <a:graphicFrameLocks noGrp="1"/>
          </p:cNvGraphicFramePr>
          <p:nvPr>
            <p:extLst>
              <p:ext uri="{D42A27DB-BD31-4B8C-83A1-F6EECF244321}">
                <p14:modId xmlns:p14="http://schemas.microsoft.com/office/powerpoint/2010/main" val="2920553696"/>
              </p:ext>
            </p:extLst>
          </p:nvPr>
        </p:nvGraphicFramePr>
        <p:xfrm>
          <a:off x="496317" y="1610925"/>
          <a:ext cx="8151368" cy="4135322"/>
        </p:xfrm>
        <a:graphic>
          <a:graphicData uri="http://schemas.openxmlformats.org/drawingml/2006/table">
            <a:tbl>
              <a:tblPr>
                <a:tableStyleId>{3B4B98B0-60AC-42C2-AFA5-B58CD77FA1E5}</a:tableStyleId>
              </a:tblPr>
              <a:tblGrid>
                <a:gridCol w="1601279">
                  <a:extLst>
                    <a:ext uri="{9D8B030D-6E8A-4147-A177-3AD203B41FA5}">
                      <a16:colId xmlns:a16="http://schemas.microsoft.com/office/drawing/2014/main" val="671913260"/>
                    </a:ext>
                  </a:extLst>
                </a:gridCol>
                <a:gridCol w="6550089">
                  <a:extLst>
                    <a:ext uri="{9D8B030D-6E8A-4147-A177-3AD203B41FA5}">
                      <a16:colId xmlns:a16="http://schemas.microsoft.com/office/drawing/2014/main" val="3911223499"/>
                    </a:ext>
                  </a:extLst>
                </a:gridCol>
              </a:tblGrid>
              <a:tr h="12724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内容概要：</a:t>
                      </a:r>
                      <a:r>
                        <a:rPr lang="en-US" altLang="zh-TW" sz="2400" b="0" dirty="0">
                          <a:solidFill>
                            <a:schemeClr val="tx1"/>
                          </a:solidFill>
                          <a:latin typeface="微軟正黑體" panose="020B0604030504040204" pitchFamily="34" charset="-120"/>
                          <a:ea typeface="微軟正黑體" panose="020B0604030504040204" pitchFamily="34" charset="-120"/>
                        </a:rPr>
                        <a:t>  </a:t>
                      </a: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hangingPunct="0">
                        <a:lnSpc>
                          <a:spcPts val="3500"/>
                        </a:lnSpc>
                        <a:spcBef>
                          <a:spcPts val="600"/>
                        </a:spcBef>
                        <a:spcAft>
                          <a:spcPts val="600"/>
                        </a:spcAft>
                        <a:buNone/>
                      </a:pPr>
                      <a:r>
                        <a:rPr lang="zh-TW" altLang="en-US" sz="2400" b="0" baseline="0" dirty="0">
                          <a:solidFill>
                            <a:schemeClr val="tx1"/>
                          </a:solidFill>
                          <a:latin typeface="微軟正黑體" panose="020B0604030504040204" pitchFamily="34" charset="-120"/>
                          <a:ea typeface="微軟正黑體" panose="020B0604030504040204" pitchFamily="34" charset="-120"/>
                        </a:rPr>
                        <a:t>反思疫情</a:t>
                      </a:r>
                      <a:r>
                        <a:rPr lang="zh-TW" altLang="en-US" sz="2400" b="0" i="0" u="none" strike="noStrike" cap="none" baseline="0" dirty="0">
                          <a:solidFill>
                            <a:schemeClr val="tx1"/>
                          </a:solidFill>
                          <a:latin typeface="微軟正黑體" panose="020B0604030504040204" pitchFamily="34" charset="-120"/>
                          <a:ea typeface="微軟正黑體" panose="020B0604030504040204" pitchFamily="34" charset="-120"/>
                          <a:cs typeface="+mn-cs"/>
                          <a:sym typeface="Arial"/>
                        </a:rPr>
                        <a:t>期间，我们怎样为抗疫出一分力，并积极关爱社群。 </a:t>
                      </a: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6753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学习目标：</a:t>
                      </a:r>
                      <a:endParaRPr lang="en-US" altLang="zh-TW" sz="2400" b="0" dirty="0">
                        <a:solidFill>
                          <a:schemeClr val="tx1"/>
                        </a:solidFill>
                        <a:latin typeface="微軟正黑體" panose="020B0604030504040204" pitchFamily="34" charset="-120"/>
                        <a:ea typeface="微軟正黑體" panose="020B0604030504040204" pitchFamily="34" charset="-120"/>
                      </a:endParaRPr>
                    </a:p>
                    <a:p>
                      <a:endParaRPr lang="zh-TW" altLang="en-US" sz="2400" b="0" dirty="0">
                        <a:solidFill>
                          <a:schemeClr val="tx1"/>
                        </a:solidFill>
                        <a:latin typeface="微軟正黑體" panose="020B0604030504040204" pitchFamily="34" charset="-120"/>
                        <a:ea typeface="微軟正黑體" panose="020B0604030504040204" pitchFamily="34" charset="-120"/>
                      </a:endParaRP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spcBef>
                          <a:spcPts val="600"/>
                        </a:spcBef>
                        <a:spcAft>
                          <a:spcPts val="600"/>
                        </a:spcAft>
                        <a:buClrTx/>
                        <a:buFont typeface="+mj-lt"/>
                        <a:buAutoNum type="arabicPeriod"/>
                      </a:pPr>
                      <a:r>
                        <a:rPr lang="zh-TW" altLang="en-US" sz="2400" dirty="0">
                          <a:solidFill>
                            <a:schemeClr val="tx1"/>
                          </a:solidFill>
                          <a:latin typeface="微軟正黑體" panose="020B0604030504040204" pitchFamily="34" charset="-120"/>
                          <a:ea typeface="微軟正黑體" panose="020B0604030504040204" pitchFamily="34" charset="-120"/>
                        </a:rPr>
                        <a:t>学会欣赏</a:t>
                      </a:r>
                      <a:r>
                        <a:rPr lang="zh-TW" altLang="en-US" sz="24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、尊重社会不同阶层辛劳的付出，明白劳动对社会每个人的意义和重要性</a:t>
                      </a:r>
                      <a:endParaRPr lang="en-US" altLang="zh-TW" sz="24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p>
                      <a:pPr marL="342900" indent="-342900">
                        <a:spcBef>
                          <a:spcPts val="600"/>
                        </a:spcBef>
                        <a:spcAft>
                          <a:spcPts val="600"/>
                        </a:spcAft>
                        <a:buClrTx/>
                        <a:buFont typeface="+mj-lt"/>
                        <a:buAutoNum type="arabicPeriod"/>
                      </a:pPr>
                      <a:r>
                        <a:rPr lang="zh-TW" altLang="en-US" sz="24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学习乐观积极面对疫境，为抗疫出一分力</a:t>
                      </a:r>
                      <a:endParaRPr lang="en-US" altLang="zh-TW" sz="24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p>
                      <a:pPr marL="342900" indent="-342900">
                        <a:spcBef>
                          <a:spcPts val="600"/>
                        </a:spcBef>
                        <a:spcAft>
                          <a:spcPts val="600"/>
                        </a:spcAft>
                        <a:buClrTx/>
                        <a:buFont typeface="+mj-lt"/>
                        <a:buAutoNum type="arabicPeriod"/>
                      </a:pPr>
                      <a:r>
                        <a:rPr lang="zh-TW" altLang="en-US" sz="24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培养关爱社群的态度</a:t>
                      </a:r>
                      <a:endParaRPr lang="en-US" altLang="zh-TW" sz="24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100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价值观和态度：</a:t>
                      </a: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kern="1200" dirty="0">
                          <a:solidFill>
                            <a:schemeClr val="tx1"/>
                          </a:solidFill>
                          <a:latin typeface="微軟正黑體" panose="020B0604030504040204" pitchFamily="34" charset="-120"/>
                          <a:ea typeface="微軟正黑體" panose="020B0604030504040204" pitchFamily="34" charset="-120"/>
                          <a:cs typeface="+mn-cs"/>
                        </a:rPr>
                        <a:t>责任感、勤劳、关爱、积极</a:t>
                      </a: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7" name="矩形 5">
            <a:extLst>
              <a:ext uri="{FF2B5EF4-FFF2-40B4-BE49-F238E27FC236}">
                <a16:creationId xmlns:a16="http://schemas.microsoft.com/office/drawing/2014/main" id="{7A326B75-49B8-46C3-A5E7-A682F4B745CC}"/>
              </a:ext>
            </a:extLst>
          </p:cNvPr>
          <p:cNvSpPr/>
          <p:nvPr/>
        </p:nvSpPr>
        <p:spPr>
          <a:xfrm>
            <a:off x="6596732" y="6612577"/>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97189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6" y="1739093"/>
            <a:ext cx="8360228" cy="3400931"/>
          </a:xfrm>
          <a:prstGeom prst="rect">
            <a:avLst/>
          </a:prstGeom>
        </p:spPr>
        <p:txBody>
          <a:bodyPr wrap="square">
            <a:spAutoFit/>
          </a:bodyPr>
          <a:lstStyle/>
          <a:p>
            <a:pPr algn="just" hangingPunct="0">
              <a:spcBef>
                <a:spcPts val="3000"/>
              </a:spcBef>
            </a:pPr>
            <a:r>
              <a:rPr lang="zh-TW" altLang="en-US" sz="3800" b="1" dirty="0">
                <a:solidFill>
                  <a:schemeClr val="accent2">
                    <a:lumMod val="75000"/>
                  </a:schemeClr>
                </a:solidFill>
                <a:latin typeface="微軟正黑體" panose="020B0604030504040204" pitchFamily="34" charset="-120"/>
                <a:ea typeface="微軟正黑體" panose="020B0604030504040204" pitchFamily="34" charset="-120"/>
              </a:rPr>
              <a:t>虽然疫情对大家的生活带来冲击，可幸基本民生服务仍能适度维持。</a:t>
            </a:r>
            <a:endParaRPr lang="en-US" altLang="zh-TW" sz="3800" b="1" dirty="0">
              <a:solidFill>
                <a:schemeClr val="accent2">
                  <a:lumMod val="75000"/>
                </a:schemeClr>
              </a:solidFill>
              <a:latin typeface="微軟正黑體" panose="020B0604030504040204" pitchFamily="34" charset="-120"/>
              <a:ea typeface="微軟正黑體" panose="020B0604030504040204" pitchFamily="34" charset="-120"/>
            </a:endParaRPr>
          </a:p>
          <a:p>
            <a:pPr algn="just">
              <a:spcBef>
                <a:spcPts val="3000"/>
              </a:spcBef>
            </a:pPr>
            <a:r>
              <a:rPr lang="zh-TW" altLang="en-US" sz="3800" b="1" dirty="0">
                <a:solidFill>
                  <a:schemeClr val="accent2">
                    <a:lumMod val="75000"/>
                  </a:schemeClr>
                </a:solidFill>
                <a:latin typeface="微軟正黑體" panose="020B0604030504040204" pitchFamily="34" charset="-120"/>
                <a:ea typeface="微軟正黑體" panose="020B0604030504040204" pitchFamily="34" charset="-120"/>
              </a:rPr>
              <a:t>试回想一下，在疫情严峻的阶段，是谁帮助市民大众，让我们生活能维持安全稳定？</a:t>
            </a:r>
            <a:endParaRPr lang="zh-HK" altLang="en-US" sz="3800" dirty="0">
              <a:solidFill>
                <a:schemeClr val="accent2">
                  <a:lumMod val="75000"/>
                </a:schemeClr>
              </a:solidFill>
            </a:endParaRPr>
          </a:p>
        </p:txBody>
      </p:sp>
      <p:sp>
        <p:nvSpPr>
          <p:cNvPr id="5" name="Title 1"/>
          <p:cNvSpPr txBox="1">
            <a:spLocks/>
          </p:cNvSpPr>
          <p:nvPr/>
        </p:nvSpPr>
        <p:spPr>
          <a:xfrm>
            <a:off x="1187550" y="553667"/>
            <a:ext cx="6768900" cy="874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zh-TW" altLang="en-US" sz="4400" b="1" kern="0" dirty="0">
                <a:solidFill>
                  <a:schemeClr val="accent1">
                    <a:lumMod val="75000"/>
                  </a:schemeClr>
                </a:solidFill>
                <a:latin typeface="微軟正黑體" panose="020B0604030504040204" pitchFamily="34" charset="-120"/>
                <a:ea typeface="微軟正黑體" panose="020B0604030504040204" pitchFamily="34" charset="-120"/>
              </a:rPr>
              <a:t>反思问题</a:t>
            </a:r>
            <a:endParaRPr lang="zh-HK" altLang="en-US" sz="4400" b="1" kern="0" dirty="0">
              <a:solidFill>
                <a:schemeClr val="accent1">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983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p:cNvSpPr>
          <p:nvPr/>
        </p:nvSpPr>
        <p:spPr>
          <a:xfrm>
            <a:off x="1187550" y="553667"/>
            <a:ext cx="6768900" cy="874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zh-TW" altLang="en-US" sz="4400" b="1" kern="0" dirty="0">
                <a:solidFill>
                  <a:schemeClr val="accent1">
                    <a:lumMod val="75000"/>
                  </a:schemeClr>
                </a:solidFill>
                <a:latin typeface="微軟正黑體" panose="020B0604030504040204" pitchFamily="34" charset="-120"/>
                <a:ea typeface="微軟正黑體" panose="020B0604030504040204" pitchFamily="34" charset="-120"/>
              </a:rPr>
              <a:t>为市民付出的抗疫英雄</a:t>
            </a:r>
            <a:endParaRPr lang="zh-HK" altLang="en-US" sz="4400" b="1" kern="0" dirty="0">
              <a:solidFill>
                <a:schemeClr val="accent1">
                  <a:lumMod val="75000"/>
                </a:schemeClr>
              </a:solidFill>
              <a:latin typeface="微軟正黑體" panose="020B0604030504040204" pitchFamily="34" charset="-120"/>
              <a:ea typeface="微軟正黑體" panose="020B0604030504040204" pitchFamily="34" charset="-120"/>
            </a:endParaRPr>
          </a:p>
        </p:txBody>
      </p:sp>
      <p:grpSp>
        <p:nvGrpSpPr>
          <p:cNvPr id="104" name="Group 103"/>
          <p:cNvGrpSpPr/>
          <p:nvPr/>
        </p:nvGrpSpPr>
        <p:grpSpPr>
          <a:xfrm>
            <a:off x="1127478" y="1427667"/>
            <a:ext cx="6858000" cy="5341257"/>
            <a:chOff x="1127478" y="1427667"/>
            <a:chExt cx="6858000" cy="5341257"/>
          </a:xfrm>
        </p:grpSpPr>
        <p:pic>
          <p:nvPicPr>
            <p:cNvPr id="103" name="Picture 10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25" b="16190"/>
            <a:stretch/>
          </p:blipFill>
          <p:spPr>
            <a:xfrm>
              <a:off x="1127478" y="1427667"/>
              <a:ext cx="6858000" cy="5341257"/>
            </a:xfrm>
            <a:prstGeom prst="rect">
              <a:avLst/>
            </a:prstGeom>
          </p:spPr>
        </p:pic>
        <p:pic>
          <p:nvPicPr>
            <p:cNvPr id="102" name="Picture 10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7109" y="3394352"/>
              <a:ext cx="2114851" cy="2160000"/>
            </a:xfrm>
            <a:prstGeom prst="rect">
              <a:avLst/>
            </a:prstGeom>
          </p:spPr>
        </p:pic>
      </p:grpSp>
      <p:sp>
        <p:nvSpPr>
          <p:cNvPr id="105" name="Rectangle 104"/>
          <p:cNvSpPr/>
          <p:nvPr/>
        </p:nvSpPr>
        <p:spPr>
          <a:xfrm>
            <a:off x="1689150" y="4810439"/>
            <a:ext cx="1451428" cy="1200329"/>
          </a:xfrm>
          <a:prstGeom prst="rect">
            <a:avLst/>
          </a:prstGeom>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运送物</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资的</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义工</a:t>
            </a:r>
          </a:p>
        </p:txBody>
      </p:sp>
      <p:sp>
        <p:nvSpPr>
          <p:cNvPr id="106" name="Rectangle 105"/>
          <p:cNvSpPr/>
          <p:nvPr/>
        </p:nvSpPr>
        <p:spPr>
          <a:xfrm>
            <a:off x="6088491" y="4810439"/>
            <a:ext cx="1368097" cy="1200329"/>
          </a:xfrm>
          <a:prstGeom prst="rect">
            <a:avLst/>
          </a:prstGeom>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还有</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其他</a:t>
            </a:r>
            <a:br>
              <a:rPr lang="en-US" altLang="zh-TW" sz="2400" b="1" dirty="0">
                <a:latin typeface="微軟正黑體" panose="020B0604030504040204" pitchFamily="34" charset="-120"/>
                <a:ea typeface="微軟正黑體" panose="020B0604030504040204" pitchFamily="34" charset="-120"/>
              </a:rPr>
            </a:br>
            <a:r>
              <a:rPr lang="en-US" altLang="zh-TW" sz="2400" b="1" dirty="0">
                <a:latin typeface="微軟正黑體" panose="020B0604030504040204" pitchFamily="34" charset="-120"/>
                <a:ea typeface="微軟正黑體" panose="020B0604030504040204" pitchFamily="34" charset="-120"/>
              </a:rPr>
              <a:t>……</a:t>
            </a:r>
            <a:endParaRPr lang="zh-HK" altLang="en-US" sz="2400" b="1" dirty="0">
              <a:latin typeface="微軟正黑體" panose="020B0604030504040204" pitchFamily="34" charset="-120"/>
              <a:ea typeface="微軟正黑體" panose="020B0604030504040204" pitchFamily="34" charset="-120"/>
            </a:endParaRPr>
          </a:p>
        </p:txBody>
      </p:sp>
      <p:sp>
        <p:nvSpPr>
          <p:cNvPr id="107" name="Rectangle 106"/>
          <p:cNvSpPr/>
          <p:nvPr/>
        </p:nvSpPr>
        <p:spPr>
          <a:xfrm>
            <a:off x="6134346" y="2952458"/>
            <a:ext cx="1191481" cy="1508105"/>
          </a:xfrm>
          <a:prstGeom prst="rect">
            <a:avLst/>
          </a:prstGeom>
        </p:spPr>
        <p:txBody>
          <a:bodyPr wrap="square">
            <a:spAutoFit/>
          </a:bodyPr>
          <a:lstStyle/>
          <a:p>
            <a:pPr algn="ctr"/>
            <a:r>
              <a:rPr lang="zh-TW" altLang="en-US" sz="2300" b="1" dirty="0">
                <a:latin typeface="微軟正黑體" panose="020B0604030504040204" pitchFamily="34" charset="-120"/>
                <a:ea typeface="微軟正黑體" panose="020B0604030504040204" pitchFamily="34" charset="-120"/>
              </a:rPr>
              <a:t>接载患者的</a:t>
            </a:r>
            <a:r>
              <a:rPr lang="zh-HK" altLang="en-US" sz="2300" b="1" dirty="0">
                <a:latin typeface="微軟正黑體" panose="020B0604030504040204" pitchFamily="34" charset="-120"/>
                <a:ea typeface="微軟正黑體" panose="020B0604030504040204" pitchFamily="34" charset="-120"/>
              </a:rPr>
              <a:t>抗疫的士</a:t>
            </a:r>
            <a:r>
              <a:rPr lang="zh-TW" altLang="en-US" sz="2300" b="1" dirty="0">
                <a:latin typeface="微軟正黑體" panose="020B0604030504040204" pitchFamily="34" charset="-120"/>
                <a:ea typeface="微軟正黑體" panose="020B0604030504040204" pitchFamily="34" charset="-120"/>
              </a:rPr>
              <a:t>司机</a:t>
            </a:r>
            <a:endParaRPr lang="zh-HK" altLang="en-US" sz="2300" b="1" dirty="0">
              <a:latin typeface="微軟正黑體" panose="020B0604030504040204" pitchFamily="34" charset="-120"/>
              <a:ea typeface="微軟正黑體" panose="020B0604030504040204" pitchFamily="34" charset="-120"/>
            </a:endParaRPr>
          </a:p>
        </p:txBody>
      </p:sp>
      <p:sp>
        <p:nvSpPr>
          <p:cNvPr id="108" name="Rectangle 107"/>
          <p:cNvSpPr/>
          <p:nvPr/>
        </p:nvSpPr>
        <p:spPr>
          <a:xfrm>
            <a:off x="2781625" y="1884618"/>
            <a:ext cx="1979698" cy="1154162"/>
          </a:xfrm>
          <a:prstGeom prst="rect">
            <a:avLst/>
          </a:prstGeom>
        </p:spPr>
        <p:txBody>
          <a:bodyPr wrap="square">
            <a:spAutoFit/>
          </a:bodyPr>
          <a:lstStyle/>
          <a:p>
            <a:pPr algn="ctr"/>
            <a:r>
              <a:rPr lang="zh-TW" altLang="en-US" sz="2300" b="1" dirty="0">
                <a:latin typeface="微軟正黑體" panose="020B0604030504040204" pitchFamily="34" charset="-120"/>
                <a:ea typeface="微軟正黑體" panose="020B0604030504040204" pitchFamily="34" charset="-120"/>
              </a:rPr>
              <a:t>竭力照顾</a:t>
            </a:r>
            <a:br>
              <a:rPr lang="en-US" altLang="zh-TW" sz="2300" b="1" dirty="0">
                <a:latin typeface="微軟正黑體" panose="020B0604030504040204" pitchFamily="34" charset="-120"/>
                <a:ea typeface="微軟正黑體" panose="020B0604030504040204" pitchFamily="34" charset="-120"/>
              </a:rPr>
            </a:br>
            <a:r>
              <a:rPr lang="zh-TW" altLang="en-US" sz="2300" b="1" dirty="0">
                <a:latin typeface="微軟正黑體" panose="020B0604030504040204" pitchFamily="34" charset="-120"/>
                <a:ea typeface="微軟正黑體" panose="020B0604030504040204" pitchFamily="34" charset="-120"/>
              </a:rPr>
              <a:t>患者的医护、救护员</a:t>
            </a:r>
            <a:endParaRPr lang="zh-HK" altLang="en-US" sz="2300" b="1" dirty="0">
              <a:latin typeface="微軟正黑體" panose="020B0604030504040204" pitchFamily="34" charset="-120"/>
              <a:ea typeface="微軟正黑體" panose="020B0604030504040204" pitchFamily="34" charset="-120"/>
            </a:endParaRPr>
          </a:p>
        </p:txBody>
      </p:sp>
      <p:sp>
        <p:nvSpPr>
          <p:cNvPr id="110" name="Rectangle 109"/>
          <p:cNvSpPr/>
          <p:nvPr/>
        </p:nvSpPr>
        <p:spPr>
          <a:xfrm>
            <a:off x="1938292" y="2945943"/>
            <a:ext cx="1202286" cy="1508105"/>
          </a:xfrm>
          <a:prstGeom prst="rect">
            <a:avLst/>
          </a:prstGeom>
        </p:spPr>
        <p:txBody>
          <a:bodyPr wrap="square">
            <a:spAutoFit/>
          </a:bodyPr>
          <a:lstStyle/>
          <a:p>
            <a:pPr algn="ctr"/>
            <a:r>
              <a:rPr lang="zh-TW" altLang="en-US" sz="2300" b="1" dirty="0">
                <a:latin typeface="微軟正黑體" panose="020B0604030504040204" pitchFamily="34" charset="-120"/>
                <a:ea typeface="微軟正黑體" panose="020B0604030504040204" pitchFamily="34" charset="-120"/>
              </a:rPr>
              <a:t>维持</a:t>
            </a:r>
            <a:r>
              <a:rPr lang="zh-HK" altLang="en-US" sz="2300" b="1" dirty="0">
                <a:latin typeface="微軟正黑體" panose="020B0604030504040204" pitchFamily="34" charset="-120"/>
                <a:ea typeface="微軟正黑體" panose="020B0604030504040204" pitchFamily="34" charset="-120"/>
              </a:rPr>
              <a:t>供应链</a:t>
            </a:r>
            <a:r>
              <a:rPr lang="zh-TW" altLang="en-US" sz="2300" b="1" dirty="0">
                <a:latin typeface="微軟正黑體" panose="020B0604030504040204" pitchFamily="34" charset="-120"/>
                <a:ea typeface="微軟正黑體" panose="020B0604030504040204" pitchFamily="34" charset="-120"/>
              </a:rPr>
              <a:t>的物流从业员</a:t>
            </a:r>
            <a:endParaRPr lang="zh-HK" altLang="en-US" sz="2300" b="1" dirty="0">
              <a:latin typeface="微軟正黑體" panose="020B0604030504040204" pitchFamily="34" charset="-120"/>
              <a:ea typeface="微軟正黑體" panose="020B0604030504040204" pitchFamily="34" charset="-120"/>
            </a:endParaRPr>
          </a:p>
        </p:txBody>
      </p:sp>
      <p:sp>
        <p:nvSpPr>
          <p:cNvPr id="111" name="Rectangle 110"/>
          <p:cNvSpPr/>
          <p:nvPr/>
        </p:nvSpPr>
        <p:spPr>
          <a:xfrm>
            <a:off x="4761323" y="2018078"/>
            <a:ext cx="1556350" cy="830997"/>
          </a:xfrm>
          <a:prstGeom prst="rect">
            <a:avLst/>
          </a:prstGeom>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坚守岗位的清洁工</a:t>
            </a:r>
            <a:endParaRPr lang="zh-HK" altLang="en-US" sz="2400" b="1" dirty="0">
              <a:latin typeface="微軟正黑體" panose="020B0604030504040204" pitchFamily="34" charset="-120"/>
              <a:ea typeface="微軟正黑體" panose="020B0604030504040204" pitchFamily="34" charset="-120"/>
            </a:endParaRPr>
          </a:p>
        </p:txBody>
      </p:sp>
      <p:sp>
        <p:nvSpPr>
          <p:cNvPr id="112" name="矩形 5">
            <a:extLst>
              <a:ext uri="{FF2B5EF4-FFF2-40B4-BE49-F238E27FC236}">
                <a16:creationId xmlns:a16="http://schemas.microsoft.com/office/drawing/2014/main" id="{7A326B75-49B8-46C3-A5E7-A682F4B745CC}"/>
              </a:ext>
            </a:extLst>
          </p:cNvPr>
          <p:cNvSpPr/>
          <p:nvPr/>
        </p:nvSpPr>
        <p:spPr>
          <a:xfrm>
            <a:off x="6596732" y="6612577"/>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6786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zh-TW" altLang="en-US" sz="4000" b="1" dirty="0">
                <a:solidFill>
                  <a:srgbClr val="153C42"/>
                </a:solidFill>
                <a:latin typeface="微軟正黑體" panose="020B0604030504040204" pitchFamily="34" charset="-120"/>
                <a:ea typeface="微軟正黑體" panose="020B0604030504040204" pitchFamily="34" charset="-120"/>
              </a:rPr>
              <a:t>小结</a:t>
            </a:r>
            <a:endParaRPr lang="zh-HK" altLang="en-US" sz="4000" b="1" dirty="0">
              <a:solidFill>
                <a:srgbClr val="153C42"/>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354518" y="1460018"/>
            <a:ext cx="8434963" cy="3354765"/>
          </a:xfrm>
          <a:prstGeom prst="rect">
            <a:avLst/>
          </a:prstGeom>
          <a:noFill/>
        </p:spPr>
        <p:txBody>
          <a:bodyPr wrap="square" rtlCol="0">
            <a:spAutoFit/>
          </a:bodyPr>
          <a:lstStyle/>
          <a:p>
            <a:pPr marL="355600" indent="-355600" algn="just" hangingPunct="0">
              <a:spcBef>
                <a:spcPts val="1200"/>
              </a:spcBef>
              <a:spcAft>
                <a:spcPts val="1200"/>
              </a:spcAft>
              <a:buFont typeface="Arial" panose="020B0604020202020204" pitchFamily="34" charset="0"/>
              <a:buChar char="•"/>
            </a:pPr>
            <a:r>
              <a:rPr lang="zh-TW" altLang="en-US" sz="3200" spc="100" dirty="0">
                <a:solidFill>
                  <a:srgbClr val="153C42"/>
                </a:solidFill>
                <a:latin typeface="微軟正黑體" panose="020B0604030504040204" pitchFamily="34" charset="-120"/>
                <a:ea typeface="微軟正黑體" panose="020B0604030504040204" pitchFamily="34" charset="-120"/>
              </a:rPr>
              <a:t>日常生活中看似唾手可得的物资、清洁卫生的社区环境，是因为</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社会不同阶层紧守岗位</a:t>
            </a:r>
            <a:r>
              <a:rPr lang="zh-TW" altLang="en-US" sz="3200" spc="100" dirty="0">
                <a:solidFill>
                  <a:srgbClr val="153C42"/>
                </a:solidFill>
                <a:latin typeface="微軟正黑體" panose="020B0604030504040204" pitchFamily="34" charset="-120"/>
                <a:ea typeface="微軟正黑體" panose="020B0604030504040204" pitchFamily="34" charset="-120"/>
              </a:rPr>
              <a:t>，才令我们可以安稳地生活。</a:t>
            </a:r>
            <a:endParaRPr lang="en-US" altLang="zh-TW" sz="3200" spc="100" dirty="0">
              <a:solidFill>
                <a:srgbClr val="153C42"/>
              </a:solidFill>
              <a:latin typeface="微軟正黑體" panose="020B0604030504040204" pitchFamily="34" charset="-120"/>
              <a:ea typeface="微軟正黑體" panose="020B0604030504040204" pitchFamily="34" charset="-120"/>
            </a:endParaRPr>
          </a:p>
          <a:p>
            <a:pPr marL="355600" indent="-355600" algn="just" hangingPunct="0">
              <a:spcBef>
                <a:spcPts val="1200"/>
              </a:spcBef>
              <a:spcAft>
                <a:spcPts val="1200"/>
              </a:spcAft>
              <a:buFont typeface="Arial" panose="020B0604020202020204" pitchFamily="34" charset="0"/>
              <a:buChar char="•"/>
            </a:pPr>
            <a:r>
              <a:rPr lang="zh-TW" altLang="en-US" sz="3200" spc="100" dirty="0">
                <a:solidFill>
                  <a:srgbClr val="153C42"/>
                </a:solidFill>
                <a:latin typeface="微軟正黑體" panose="020B0604030504040204" pitchFamily="34" charset="-120"/>
                <a:ea typeface="微軟正黑體" panose="020B0604030504040204" pitchFamily="34" charset="-120"/>
              </a:rPr>
              <a:t>我们需要</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常存感恩</a:t>
            </a:r>
            <a:r>
              <a:rPr lang="zh-TW" altLang="en-US" sz="3200" spc="100" dirty="0">
                <a:solidFill>
                  <a:srgbClr val="153C42"/>
                </a:solidFill>
                <a:latin typeface="微軟正黑體" panose="020B0604030504040204" pitchFamily="34" charset="-120"/>
                <a:ea typeface="微軟正黑體" panose="020B0604030504040204" pitchFamily="34" charset="-120"/>
              </a:rPr>
              <a:t>，感谢他人的不辞劳苦；并学会细心观察生活中为人默默付出的人群，学习他们</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负责任</a:t>
            </a:r>
            <a:r>
              <a:rPr lang="zh-TW" altLang="en-US" sz="3200" spc="100" dirty="0">
                <a:solidFill>
                  <a:srgbClr val="153C42"/>
                </a:solidFill>
                <a:latin typeface="微軟正黑體" panose="020B0604030504040204" pitchFamily="34" charset="-120"/>
                <a:ea typeface="微軟正黑體" panose="020B0604030504040204" pitchFamily="34" charset="-120"/>
              </a:rPr>
              <a:t>和</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勤劳</a:t>
            </a:r>
            <a:r>
              <a:rPr lang="zh-TW" altLang="en-US" sz="3200" spc="100" dirty="0">
                <a:solidFill>
                  <a:srgbClr val="153C42"/>
                </a:solidFill>
                <a:latin typeface="微軟正黑體" panose="020B0604030504040204" pitchFamily="34" charset="-120"/>
                <a:ea typeface="微軟正黑體" panose="020B0604030504040204" pitchFamily="34" charset="-120"/>
              </a:rPr>
              <a:t>的精神。</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745" y="4814783"/>
            <a:ext cx="1628544" cy="1628544"/>
          </a:xfrm>
          <a:prstGeom prst="rect">
            <a:avLst/>
          </a:prstGeom>
        </p:spPr>
      </p:pic>
    </p:spTree>
    <p:extLst>
      <p:ext uri="{BB962C8B-B14F-4D97-AF65-F5344CB8AC3E}">
        <p14:creationId xmlns:p14="http://schemas.microsoft.com/office/powerpoint/2010/main" val="96181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597" y="1658706"/>
            <a:ext cx="7916082" cy="3400931"/>
          </a:xfrm>
          <a:prstGeom prst="rect">
            <a:avLst/>
          </a:prstGeom>
        </p:spPr>
        <p:txBody>
          <a:bodyPr wrap="square">
            <a:spAutoFit/>
          </a:bodyPr>
          <a:lstStyle/>
          <a:p>
            <a:pPr algn="just" hangingPunct="0">
              <a:spcBef>
                <a:spcPts val="3000"/>
              </a:spcBef>
            </a:pPr>
            <a:r>
              <a:rPr lang="zh-TW" altLang="en-US" sz="3800" b="1" dirty="0">
                <a:solidFill>
                  <a:schemeClr val="accent2">
                    <a:lumMod val="75000"/>
                  </a:schemeClr>
                </a:solidFill>
                <a:latin typeface="微軟正黑體" panose="020B0604030504040204" pitchFamily="34" charset="-120"/>
                <a:ea typeface="微軟正黑體" panose="020B0604030504040204" pitchFamily="34" charset="-120"/>
              </a:rPr>
              <a:t>假如在疫情肆虐期间，人人「躺平」，只在家中等待他人照顾、帮助，会带来甚么问题？</a:t>
            </a:r>
            <a:endParaRPr lang="en-US" altLang="zh-TW" sz="3800" b="1" dirty="0">
              <a:solidFill>
                <a:schemeClr val="accent2">
                  <a:lumMod val="75000"/>
                </a:schemeClr>
              </a:solidFill>
              <a:latin typeface="微軟正黑體" panose="020B0604030504040204" pitchFamily="34" charset="-120"/>
              <a:ea typeface="微軟正黑體" panose="020B0604030504040204" pitchFamily="34" charset="-120"/>
            </a:endParaRPr>
          </a:p>
          <a:p>
            <a:pPr>
              <a:spcBef>
                <a:spcPts val="3000"/>
              </a:spcBef>
            </a:pPr>
            <a:r>
              <a:rPr lang="zh-TW" altLang="en-US" sz="3800" b="1" dirty="0">
                <a:solidFill>
                  <a:schemeClr val="accent2">
                    <a:lumMod val="75000"/>
                  </a:schemeClr>
                </a:solidFill>
                <a:latin typeface="微軟正黑體" panose="020B0604030504040204" pitchFamily="34" charset="-120"/>
                <a:ea typeface="微軟正黑體" panose="020B0604030504040204" pitchFamily="34" charset="-120"/>
              </a:rPr>
              <a:t>你认为我们在日常生活中，又可以如何为他人带来安全稳定的生活？</a:t>
            </a:r>
            <a:endParaRPr lang="en-US" altLang="zh-HK" sz="3800" dirty="0">
              <a:solidFill>
                <a:schemeClr val="accent2">
                  <a:lumMod val="75000"/>
                </a:schemeClr>
              </a:solidFill>
            </a:endParaRPr>
          </a:p>
        </p:txBody>
      </p:sp>
      <p:sp>
        <p:nvSpPr>
          <p:cNvPr id="5" name="Title 1"/>
          <p:cNvSpPr txBox="1">
            <a:spLocks/>
          </p:cNvSpPr>
          <p:nvPr/>
        </p:nvSpPr>
        <p:spPr>
          <a:xfrm>
            <a:off x="1187550" y="553667"/>
            <a:ext cx="6768900" cy="874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zh-TW" altLang="en-US" sz="4400" b="1" kern="0" dirty="0">
                <a:solidFill>
                  <a:schemeClr val="accent1">
                    <a:lumMod val="75000"/>
                  </a:schemeClr>
                </a:solidFill>
                <a:latin typeface="微軟正黑體" panose="020B0604030504040204" pitchFamily="34" charset="-120"/>
                <a:ea typeface="微軟正黑體" panose="020B0604030504040204" pitchFamily="34" charset="-120"/>
              </a:rPr>
              <a:t>反思问题</a:t>
            </a:r>
            <a:endParaRPr lang="zh-HK" altLang="en-US" sz="4400" b="1" kern="0" dirty="0">
              <a:solidFill>
                <a:schemeClr val="accent1">
                  <a:lumMod val="75000"/>
                </a:schemeClr>
              </a:solidFill>
              <a:latin typeface="微軟正黑體" panose="020B0604030504040204" pitchFamily="34" charset="-120"/>
              <a:ea typeface="微軟正黑體" panose="020B0604030504040204" pitchFamily="34" charset="-120"/>
            </a:endParaRPr>
          </a:p>
        </p:txBody>
      </p:sp>
      <p:pic>
        <p:nvPicPr>
          <p:cNvPr id="6" name="內容版面配置區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619" y="4851725"/>
            <a:ext cx="1743662" cy="1852025"/>
          </a:xfrm>
          <a:prstGeom prst="rect">
            <a:avLst/>
          </a:prstGeom>
        </p:spPr>
      </p:pic>
    </p:spTree>
    <p:extLst>
      <p:ext uri="{BB962C8B-B14F-4D97-AF65-F5344CB8AC3E}">
        <p14:creationId xmlns:p14="http://schemas.microsoft.com/office/powerpoint/2010/main" val="166688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87450" y="554038"/>
            <a:ext cx="6769100" cy="873125"/>
          </a:xfrm>
        </p:spPr>
        <p:txBody>
          <a:bodyPr anchor="ctr"/>
          <a:lstStyle/>
          <a:p>
            <a:pPr algn="ctr"/>
            <a:r>
              <a:rPr lang="zh-TW" altLang="en-US" sz="3600" b="1" dirty="0">
                <a:solidFill>
                  <a:srgbClr val="153C42"/>
                </a:solidFill>
              </a:rPr>
              <a:t>总结</a:t>
            </a:r>
            <a:endParaRPr lang="zh-HK" altLang="en-US" sz="3600" b="1" dirty="0">
              <a:solidFill>
                <a:srgbClr val="153C42"/>
              </a:solidFill>
            </a:endParaRPr>
          </a:p>
        </p:txBody>
      </p:sp>
      <p:sp>
        <p:nvSpPr>
          <p:cNvPr id="4" name="文字方塊 2"/>
          <p:cNvSpPr txBox="1"/>
          <p:nvPr/>
        </p:nvSpPr>
        <p:spPr>
          <a:xfrm>
            <a:off x="729134" y="1721754"/>
            <a:ext cx="7886700" cy="3354765"/>
          </a:xfrm>
          <a:prstGeom prst="rect">
            <a:avLst/>
          </a:prstGeom>
          <a:noFill/>
        </p:spPr>
        <p:txBody>
          <a:bodyPr wrap="square" rtlCol="0">
            <a:spAutoFit/>
          </a:bodyPr>
          <a:lstStyle/>
          <a:p>
            <a:pPr marL="355600" indent="-355600" algn="just" hangingPunct="0">
              <a:spcBef>
                <a:spcPts val="1200"/>
              </a:spcBef>
              <a:spcAft>
                <a:spcPts val="1200"/>
              </a:spcAft>
              <a:buFont typeface="Arial" panose="020B0604020202020204" pitchFamily="34" charset="0"/>
              <a:buChar char="•"/>
            </a:pPr>
            <a:r>
              <a:rPr lang="zh-TW" altLang="en-US" sz="3200" spc="100" dirty="0">
                <a:solidFill>
                  <a:srgbClr val="153C42"/>
                </a:solidFill>
                <a:latin typeface="微軟正黑體" panose="020B0604030504040204" pitchFamily="34" charset="-120"/>
                <a:ea typeface="微軟正黑體" panose="020B0604030504040204" pitchFamily="34" charset="-120"/>
              </a:rPr>
              <a:t>「躺平」的态度，无助面对苦楚、挑战、困难。在疫境时，惟有</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不辞劳苦、迎难而上</a:t>
            </a:r>
            <a:r>
              <a:rPr lang="zh-TW" altLang="en-US" sz="3200" spc="100" dirty="0">
                <a:solidFill>
                  <a:srgbClr val="153C42"/>
                </a:solidFill>
                <a:latin typeface="微軟正黑體" panose="020B0604030504040204" pitchFamily="34" charset="-120"/>
                <a:ea typeface="微軟正黑體" panose="020B0604030504040204" pitchFamily="34" charset="-120"/>
              </a:rPr>
              <a:t>，方可以走出困局。</a:t>
            </a:r>
          </a:p>
          <a:p>
            <a:pPr marL="355600" indent="-355600" algn="just" hangingPunct="0">
              <a:spcBef>
                <a:spcPts val="1200"/>
              </a:spcBef>
              <a:spcAft>
                <a:spcPts val="1200"/>
              </a:spcAft>
              <a:buFont typeface="Arial" panose="020B0604020202020204" pitchFamily="34" charset="0"/>
              <a:buChar char="•"/>
            </a:pPr>
            <a:r>
              <a:rPr lang="zh-TW" altLang="en-US" sz="3200" spc="100" dirty="0">
                <a:solidFill>
                  <a:srgbClr val="153C42"/>
                </a:solidFill>
                <a:latin typeface="微軟正黑體" panose="020B0604030504040204" pitchFamily="34" charset="-120"/>
                <a:ea typeface="微軟正黑體" panose="020B0604030504040204" pitchFamily="34" charset="-120"/>
              </a:rPr>
              <a:t>安居乐业的生活环境，不能只依赖他人。社会上每一个人，不分你我，</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人人都可以出一分力</a:t>
            </a:r>
            <a:r>
              <a:rPr lang="zh-TW" altLang="en-US" sz="3200" b="1" spc="100" dirty="0">
                <a:solidFill>
                  <a:schemeClr val="accent3">
                    <a:lumMod val="60000"/>
                    <a:lumOff val="40000"/>
                  </a:schemeClr>
                </a:solidFill>
                <a:latin typeface="細明體" panose="02020509000000000000" pitchFamily="49" charset="-120"/>
                <a:ea typeface="細明體" panose="02020509000000000000" pitchFamily="49" charset="-120"/>
              </a:rPr>
              <a:t>，</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为社会作出贡献</a:t>
            </a:r>
            <a:r>
              <a:rPr lang="zh-TW" altLang="en-US" sz="3200" spc="100" dirty="0">
                <a:solidFill>
                  <a:srgbClr val="153C42"/>
                </a:solidFill>
                <a:latin typeface="微軟正黑體" panose="020B0604030504040204" pitchFamily="34" charset="-120"/>
                <a:ea typeface="微軟正黑體" panose="020B0604030504040204" pitchFamily="34" charset="-120"/>
              </a:rPr>
              <a:t>。</a:t>
            </a:r>
            <a:endParaRPr lang="en-US" altLang="zh-TW" sz="3200" spc="100" dirty="0">
              <a:solidFill>
                <a:srgbClr val="153C4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04448744"/>
      </p:ext>
    </p:extLst>
  </p:cSld>
  <p:clrMapOvr>
    <a:masterClrMapping/>
  </p:clrMapOvr>
</p:sld>
</file>

<file path=ppt/theme/theme1.xml><?xml version="1.0" encoding="utf-8"?>
<a:theme xmlns:a="http://schemas.openxmlformats.org/drawingml/2006/main" name="Law Center by Slidesgo">
  <a:themeElements>
    <a:clrScheme name="Custom 1">
      <a:dk1>
        <a:srgbClr val="F3F3F3"/>
      </a:dk1>
      <a:lt1>
        <a:srgbClr val="F7F2E2"/>
      </a:lt1>
      <a:dk2>
        <a:srgbClr val="E2D9C3"/>
      </a:dk2>
      <a:lt2>
        <a:srgbClr val="FFC200"/>
      </a:lt2>
      <a:accent1>
        <a:srgbClr val="F09800"/>
      </a:accent1>
      <a:accent2>
        <a:srgbClr val="953F2C"/>
      </a:accent2>
      <a:accent3>
        <a:srgbClr val="65251A"/>
      </a:accent3>
      <a:accent4>
        <a:srgbClr val="3C3F4E"/>
      </a:accent4>
      <a:accent5>
        <a:srgbClr val="333644"/>
      </a:accent5>
      <a:accent6>
        <a:srgbClr val="201F2F"/>
      </a:accent6>
      <a:hlink>
        <a:srgbClr val="4C49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f88670f8fd13147b4462c4e355ddda3a">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d6cd5b5ba00294fc2e9c5e564dd5ce54"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06ecc14-4950-4e1f-8d51-051c22076a3a}"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41FECE8D-432C-45C4-9FC1-059E12431A41}"/>
</file>

<file path=customXml/itemProps2.xml><?xml version="1.0" encoding="utf-8"?>
<ds:datastoreItem xmlns:ds="http://schemas.openxmlformats.org/officeDocument/2006/customXml" ds:itemID="{458D1E78-BA4E-478A-B979-7265949573B2}"/>
</file>

<file path=customXml/itemProps3.xml><?xml version="1.0" encoding="utf-8"?>
<ds:datastoreItem xmlns:ds="http://schemas.openxmlformats.org/officeDocument/2006/customXml" ds:itemID="{6A1B98A6-6F63-4B78-8D56-7EB65D3BF884}"/>
</file>

<file path=docProps/app.xml><?xml version="1.0" encoding="utf-8"?>
<Properties xmlns="http://schemas.openxmlformats.org/officeDocument/2006/extended-properties" xmlns:vt="http://schemas.openxmlformats.org/officeDocument/2006/docPropsVTypes">
  <TotalTime>1578</TotalTime>
  <Words>675</Words>
  <Application>Microsoft Office PowerPoint</Application>
  <PresentationFormat>如螢幕大小 (4:3)</PresentationFormat>
  <Paragraphs>50</Paragraphs>
  <Slides>7</Slides>
  <Notes>5</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7</vt:i4>
      </vt:variant>
    </vt:vector>
  </HeadingPairs>
  <TitlesOfParts>
    <vt:vector size="18" baseType="lpstr">
      <vt:lpstr>Arvo</vt:lpstr>
      <vt:lpstr>Fira Sans Extra Condensed Medium</vt:lpstr>
      <vt:lpstr>Kirang Haerang</vt:lpstr>
      <vt:lpstr>Overpass Light</vt:lpstr>
      <vt:lpstr>Palanquin Dark</vt:lpstr>
      <vt:lpstr>細明體</vt:lpstr>
      <vt:lpstr>微軟正黑體</vt:lpstr>
      <vt:lpstr>Anton</vt:lpstr>
      <vt:lpstr>Arial</vt:lpstr>
      <vt:lpstr>Calibri</vt:lpstr>
      <vt:lpstr>Law Center by Slidesgo</vt:lpstr>
      <vt:lpstr>生活事件事例： 全城起动 ‧ 齐心抗疫</vt:lpstr>
      <vt:lpstr>PowerPoint 簡報</vt:lpstr>
      <vt:lpstr>PowerPoint 簡報</vt:lpstr>
      <vt:lpstr>PowerPoint 簡報</vt:lpstr>
      <vt:lpstr>小结</vt:lpstr>
      <vt:lpstr>PowerPoint 簡報</vt:lpstr>
      <vt:lpstr>总结</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MCNE</dc:creator>
  <cp:lastModifiedBy>YAN, Wai-man</cp:lastModifiedBy>
  <cp:revision>300</cp:revision>
  <dcterms:created xsi:type="dcterms:W3CDTF">2021-07-11T15:39:46Z</dcterms:created>
  <dcterms:modified xsi:type="dcterms:W3CDTF">2026-01-07T04:37:43Z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