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4"/>
  </p:notesMasterIdLst>
  <p:sldIdLst>
    <p:sldId id="279" r:id="rId2"/>
    <p:sldId id="256" r:id="rId3"/>
    <p:sldId id="440" r:id="rId4"/>
    <p:sldId id="442" r:id="rId5"/>
    <p:sldId id="441" r:id="rId6"/>
    <p:sldId id="443" r:id="rId7"/>
    <p:sldId id="445" r:id="rId8"/>
    <p:sldId id="446" r:id="rId9"/>
    <p:sldId id="444" r:id="rId10"/>
    <p:sldId id="439" r:id="rId11"/>
    <p:sldId id="448" r:id="rId12"/>
    <p:sldId id="449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7B31759-DB52-4C84-82E1-408364D0585A}">
          <p14:sldIdLst>
            <p14:sldId id="279"/>
            <p14:sldId id="256"/>
            <p14:sldId id="440"/>
          </p14:sldIdLst>
        </p14:section>
        <p14:section name="未命名的章節" id="{A8A3F5AD-46CB-4724-972D-1486E79D5063}">
          <p14:sldIdLst>
            <p14:sldId id="442"/>
            <p14:sldId id="441"/>
            <p14:sldId id="443"/>
            <p14:sldId id="445"/>
            <p14:sldId id="446"/>
            <p14:sldId id="444"/>
            <p14:sldId id="439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98807"/>
    <a:srgbClr val="9B20B0"/>
    <a:srgbClr val="03C1B8"/>
    <a:srgbClr val="66FFFF"/>
    <a:srgbClr val="F2FEFE"/>
    <a:srgbClr val="FF9900"/>
    <a:srgbClr val="FF3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0" autoAdjust="0"/>
    <p:restoredTop sz="68028" autoAdjust="0"/>
  </p:normalViewPr>
  <p:slideViewPr>
    <p:cSldViewPr snapToGrid="0">
      <p:cViewPr varScale="1">
        <p:scale>
          <a:sx n="103" d="100"/>
          <a:sy n="103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A5B8F0C-C157-4E3B-A66D-9B80E265B6FE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F24599DC-F3F2-4BC5-BAC6-ECA871B1527A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013409E3-D761-4108-BE93-BA29385A385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5647A220-8DF8-4290-BD05-20017073F3CD}" type="presOf" srcId="{22F91988-E68A-428C-9D90-DDACE3DCD6FD}" destId="{013409E3-D761-4108-BE93-BA29385A3853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C2A61D46-038E-4127-80C8-057B5F0F78E7}" type="presOf" srcId="{22F91988-E68A-428C-9D90-DDACE3DCD6FD}" destId="{5906EC5D-521C-4756-B14C-550A39A30D1F}" srcOrd="0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1699D7A4-9013-47E8-8A3E-96B1D9260FA2}" type="presOf" srcId="{9682355B-CB21-46DF-B5A0-86B50BFFDCA8}" destId="{BA16DCFA-775A-49B8-BE8B-C5F74C4829E6}" srcOrd="0" destOrd="0" presId="urn:microsoft.com/office/officeart/2011/layout/CircleProcess"/>
    <dgm:cxn modelId="{13FCA7C3-F586-464D-87B6-7441F989D5F4}" type="presOf" srcId="{9682355B-CB21-46DF-B5A0-86B50BFFDCA8}" destId="{5CEF2591-5A12-4905-9944-B7203FA9E5EE}" srcOrd="1" destOrd="0" presId="urn:microsoft.com/office/officeart/2011/layout/CircleProcess"/>
    <dgm:cxn modelId="{2330605D-976F-4CBA-A566-A3CFBDFB3BB4}" type="presParOf" srcId="{390AF97B-0DB9-4DC0-8893-3CCC7CE26EAE}" destId="{9D6EFD72-69FF-437B-A737-F56A30D94369}" srcOrd="0" destOrd="0" presId="urn:microsoft.com/office/officeart/2011/layout/CircleProcess"/>
    <dgm:cxn modelId="{C10A0363-256B-4534-9DDE-0DA83B3AF5D9}" type="presParOf" srcId="{9D6EFD72-69FF-437B-A737-F56A30D94369}" destId="{9FF5D3A8-BF33-43CB-B28D-43235C7A84E7}" srcOrd="0" destOrd="0" presId="urn:microsoft.com/office/officeart/2011/layout/CircleProcess"/>
    <dgm:cxn modelId="{E3B56103-BF2C-43FE-BCFF-C7BB68E85193}" type="presParOf" srcId="{390AF97B-0DB9-4DC0-8893-3CCC7CE26EAE}" destId="{1A0C5CF0-E5A0-4B0A-8B7F-343C471272CD}" srcOrd="1" destOrd="0" presId="urn:microsoft.com/office/officeart/2011/layout/CircleProcess"/>
    <dgm:cxn modelId="{885ABA4A-CC54-4855-8ECC-624CFF750C9F}" type="presParOf" srcId="{1A0C5CF0-E5A0-4B0A-8B7F-343C471272CD}" destId="{BA16DCFA-775A-49B8-BE8B-C5F74C4829E6}" srcOrd="0" destOrd="0" presId="urn:microsoft.com/office/officeart/2011/layout/CircleProcess"/>
    <dgm:cxn modelId="{6ACD63CA-C8DC-4B80-B047-DABE776E53F0}" type="presParOf" srcId="{390AF97B-0DB9-4DC0-8893-3CCC7CE26EAE}" destId="{5CEF2591-5A12-4905-9944-B7203FA9E5EE}" srcOrd="2" destOrd="0" presId="urn:microsoft.com/office/officeart/2011/layout/CircleProcess"/>
    <dgm:cxn modelId="{CF81DF65-2D7A-479D-B474-F207BD2C82D4}" type="presParOf" srcId="{390AF97B-0DB9-4DC0-8893-3CCC7CE26EAE}" destId="{AA5B8F0C-C157-4E3B-A66D-9B80E265B6FE}" srcOrd="3" destOrd="0" presId="urn:microsoft.com/office/officeart/2011/layout/CircleProcess"/>
    <dgm:cxn modelId="{2AA9D355-6802-4F8C-9026-A1EF3B9D8339}" type="presParOf" srcId="{AA5B8F0C-C157-4E3B-A66D-9B80E265B6FE}" destId="{B1BC6D94-8955-4E17-817E-B6E3BE68FABF}" srcOrd="0" destOrd="0" presId="urn:microsoft.com/office/officeart/2011/layout/CircleProcess"/>
    <dgm:cxn modelId="{5F52D24A-8677-48B8-85B2-1C3BEA1AB28E}" type="presParOf" srcId="{390AF97B-0DB9-4DC0-8893-3CCC7CE26EAE}" destId="{F24599DC-F3F2-4BC5-BAC6-ECA871B1527A}" srcOrd="4" destOrd="0" presId="urn:microsoft.com/office/officeart/2011/layout/CircleProcess"/>
    <dgm:cxn modelId="{A6E69E6A-56ED-4008-A418-616ED3008B50}" type="presParOf" srcId="{F24599DC-F3F2-4BC5-BAC6-ECA871B1527A}" destId="{5906EC5D-521C-4756-B14C-550A39A30D1F}" srcOrd="0" destOrd="0" presId="urn:microsoft.com/office/officeart/2011/layout/CircleProcess"/>
    <dgm:cxn modelId="{1B376AE8-9CE2-429D-976C-A31AA9D6EC56}" type="presParOf" srcId="{390AF97B-0DB9-4DC0-8893-3CCC7CE26EAE}" destId="{013409E3-D761-4108-BE93-BA29385A385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9A5A03D-F571-4B1C-AE61-6E7686FC0797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07460EFD-32A6-4D52-817E-F3C9350EA6EC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BAF7FD7A-E793-45DD-ABC7-FCB6CC4EB79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1F392744-21C7-48A1-ADC3-08FA83319A9B}" type="presOf" srcId="{9682355B-CB21-46DF-B5A0-86B50BFFDCA8}" destId="{5CEF2591-5A12-4905-9944-B7203FA9E5EE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F82F02AA-1885-4131-AA3E-1D04508E56EB}" type="presOf" srcId="{22F91988-E68A-428C-9D90-DDACE3DCD6FD}" destId="{5906EC5D-521C-4756-B14C-550A39A30D1F}" srcOrd="0" destOrd="0" presId="urn:microsoft.com/office/officeart/2011/layout/CircleProcess"/>
    <dgm:cxn modelId="{1E6CF9AC-45C3-4309-BF28-B190135E2615}" type="presOf" srcId="{22F91988-E68A-428C-9D90-DDACE3DCD6FD}" destId="{BAF7FD7A-E793-45DD-ABC7-FCB6CC4EB793}" srcOrd="1" destOrd="0" presId="urn:microsoft.com/office/officeart/2011/layout/CircleProcess"/>
    <dgm:cxn modelId="{D7E90CC5-5C25-44EA-9076-106057EF8BEF}" type="presOf" srcId="{9682355B-CB21-46DF-B5A0-86B50BFFDCA8}" destId="{BA16DCFA-775A-49B8-BE8B-C5F74C4829E6}" srcOrd="0" destOrd="0" presId="urn:microsoft.com/office/officeart/2011/layout/CircleProcess"/>
    <dgm:cxn modelId="{DDCB9E15-5231-4EB9-B8B0-8938574CF83B}" type="presParOf" srcId="{390AF97B-0DB9-4DC0-8893-3CCC7CE26EAE}" destId="{9D6EFD72-69FF-437B-A737-F56A30D94369}" srcOrd="0" destOrd="0" presId="urn:microsoft.com/office/officeart/2011/layout/CircleProcess"/>
    <dgm:cxn modelId="{109F14C6-A773-4B60-80F3-40588FA53260}" type="presParOf" srcId="{9D6EFD72-69FF-437B-A737-F56A30D94369}" destId="{9FF5D3A8-BF33-43CB-B28D-43235C7A84E7}" srcOrd="0" destOrd="0" presId="urn:microsoft.com/office/officeart/2011/layout/CircleProcess"/>
    <dgm:cxn modelId="{EE7B4BEA-A874-42CB-AF43-2E0A3E23AF5F}" type="presParOf" srcId="{390AF97B-0DB9-4DC0-8893-3CCC7CE26EAE}" destId="{1A0C5CF0-E5A0-4B0A-8B7F-343C471272CD}" srcOrd="1" destOrd="0" presId="urn:microsoft.com/office/officeart/2011/layout/CircleProcess"/>
    <dgm:cxn modelId="{1881E64E-6067-4461-8811-BB6661208968}" type="presParOf" srcId="{1A0C5CF0-E5A0-4B0A-8B7F-343C471272CD}" destId="{BA16DCFA-775A-49B8-BE8B-C5F74C4829E6}" srcOrd="0" destOrd="0" presId="urn:microsoft.com/office/officeart/2011/layout/CircleProcess"/>
    <dgm:cxn modelId="{D69E4D6A-1F3A-4288-BF3C-0B07D4B25317}" type="presParOf" srcId="{390AF97B-0DB9-4DC0-8893-3CCC7CE26EAE}" destId="{5CEF2591-5A12-4905-9944-B7203FA9E5EE}" srcOrd="2" destOrd="0" presId="urn:microsoft.com/office/officeart/2011/layout/CircleProcess"/>
    <dgm:cxn modelId="{F449BEEF-62A2-402E-9DE8-00E62817AD19}" type="presParOf" srcId="{390AF97B-0DB9-4DC0-8893-3CCC7CE26EAE}" destId="{A9A5A03D-F571-4B1C-AE61-6E7686FC0797}" srcOrd="3" destOrd="0" presId="urn:microsoft.com/office/officeart/2011/layout/CircleProcess"/>
    <dgm:cxn modelId="{8CF9C495-D7BE-4DC6-96D8-E0C09B8DA4DA}" type="presParOf" srcId="{A9A5A03D-F571-4B1C-AE61-6E7686FC0797}" destId="{B1BC6D94-8955-4E17-817E-B6E3BE68FABF}" srcOrd="0" destOrd="0" presId="urn:microsoft.com/office/officeart/2011/layout/CircleProcess"/>
    <dgm:cxn modelId="{E538E5F3-B336-457F-BC25-1358E82D8BEB}" type="presParOf" srcId="{390AF97B-0DB9-4DC0-8893-3CCC7CE26EAE}" destId="{07460EFD-32A6-4D52-817E-F3C9350EA6EC}" srcOrd="4" destOrd="0" presId="urn:microsoft.com/office/officeart/2011/layout/CircleProcess"/>
    <dgm:cxn modelId="{0CE38C72-D260-43CE-B996-A01E06182A13}" type="presParOf" srcId="{07460EFD-32A6-4D52-817E-F3C9350EA6EC}" destId="{5906EC5D-521C-4756-B14C-550A39A30D1F}" srcOrd="0" destOrd="0" presId="urn:microsoft.com/office/officeart/2011/layout/CircleProcess"/>
    <dgm:cxn modelId="{243F08D5-7D8F-4828-BD07-40CBE3BECF1C}" type="presParOf" srcId="{390AF97B-0DB9-4DC0-8893-3CCC7CE26EAE}" destId="{BAF7FD7A-E793-45DD-ABC7-FCB6CC4EB79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9A5A03D-F571-4B1C-AE61-6E7686FC0797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07460EFD-32A6-4D52-817E-F3C9350EA6EC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BAF7FD7A-E793-45DD-ABC7-FCB6CC4EB793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1F392744-21C7-48A1-ADC3-08FA83319A9B}" type="presOf" srcId="{9682355B-CB21-46DF-B5A0-86B50BFFDCA8}" destId="{5CEF2591-5A12-4905-9944-B7203FA9E5EE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F82F02AA-1885-4131-AA3E-1D04508E56EB}" type="presOf" srcId="{22F91988-E68A-428C-9D90-DDACE3DCD6FD}" destId="{5906EC5D-521C-4756-B14C-550A39A30D1F}" srcOrd="0" destOrd="0" presId="urn:microsoft.com/office/officeart/2011/layout/CircleProcess"/>
    <dgm:cxn modelId="{1E6CF9AC-45C3-4309-BF28-B190135E2615}" type="presOf" srcId="{22F91988-E68A-428C-9D90-DDACE3DCD6FD}" destId="{BAF7FD7A-E793-45DD-ABC7-FCB6CC4EB793}" srcOrd="1" destOrd="0" presId="urn:microsoft.com/office/officeart/2011/layout/CircleProcess"/>
    <dgm:cxn modelId="{D7E90CC5-5C25-44EA-9076-106057EF8BEF}" type="presOf" srcId="{9682355B-CB21-46DF-B5A0-86B50BFFDCA8}" destId="{BA16DCFA-775A-49B8-BE8B-C5F74C4829E6}" srcOrd="0" destOrd="0" presId="urn:microsoft.com/office/officeart/2011/layout/CircleProcess"/>
    <dgm:cxn modelId="{DDCB9E15-5231-4EB9-B8B0-8938574CF83B}" type="presParOf" srcId="{390AF97B-0DB9-4DC0-8893-3CCC7CE26EAE}" destId="{9D6EFD72-69FF-437B-A737-F56A30D94369}" srcOrd="0" destOrd="0" presId="urn:microsoft.com/office/officeart/2011/layout/CircleProcess"/>
    <dgm:cxn modelId="{109F14C6-A773-4B60-80F3-40588FA53260}" type="presParOf" srcId="{9D6EFD72-69FF-437B-A737-F56A30D94369}" destId="{9FF5D3A8-BF33-43CB-B28D-43235C7A84E7}" srcOrd="0" destOrd="0" presId="urn:microsoft.com/office/officeart/2011/layout/CircleProcess"/>
    <dgm:cxn modelId="{EE7B4BEA-A874-42CB-AF43-2E0A3E23AF5F}" type="presParOf" srcId="{390AF97B-0DB9-4DC0-8893-3CCC7CE26EAE}" destId="{1A0C5CF0-E5A0-4B0A-8B7F-343C471272CD}" srcOrd="1" destOrd="0" presId="urn:microsoft.com/office/officeart/2011/layout/CircleProcess"/>
    <dgm:cxn modelId="{1881E64E-6067-4461-8811-BB6661208968}" type="presParOf" srcId="{1A0C5CF0-E5A0-4B0A-8B7F-343C471272CD}" destId="{BA16DCFA-775A-49B8-BE8B-C5F74C4829E6}" srcOrd="0" destOrd="0" presId="urn:microsoft.com/office/officeart/2011/layout/CircleProcess"/>
    <dgm:cxn modelId="{D69E4D6A-1F3A-4288-BF3C-0B07D4B25317}" type="presParOf" srcId="{390AF97B-0DB9-4DC0-8893-3CCC7CE26EAE}" destId="{5CEF2591-5A12-4905-9944-B7203FA9E5EE}" srcOrd="2" destOrd="0" presId="urn:microsoft.com/office/officeart/2011/layout/CircleProcess"/>
    <dgm:cxn modelId="{F449BEEF-62A2-402E-9DE8-00E62817AD19}" type="presParOf" srcId="{390AF97B-0DB9-4DC0-8893-3CCC7CE26EAE}" destId="{A9A5A03D-F571-4B1C-AE61-6E7686FC0797}" srcOrd="3" destOrd="0" presId="urn:microsoft.com/office/officeart/2011/layout/CircleProcess"/>
    <dgm:cxn modelId="{8CF9C495-D7BE-4DC6-96D8-E0C09B8DA4DA}" type="presParOf" srcId="{A9A5A03D-F571-4B1C-AE61-6E7686FC0797}" destId="{B1BC6D94-8955-4E17-817E-B6E3BE68FABF}" srcOrd="0" destOrd="0" presId="urn:microsoft.com/office/officeart/2011/layout/CircleProcess"/>
    <dgm:cxn modelId="{E538E5F3-B336-457F-BC25-1358E82D8BEB}" type="presParOf" srcId="{390AF97B-0DB9-4DC0-8893-3CCC7CE26EAE}" destId="{07460EFD-32A6-4D52-817E-F3C9350EA6EC}" srcOrd="4" destOrd="0" presId="urn:microsoft.com/office/officeart/2011/layout/CircleProcess"/>
    <dgm:cxn modelId="{0CE38C72-D260-43CE-B996-A01E06182A13}" type="presParOf" srcId="{07460EFD-32A6-4D52-817E-F3C9350EA6EC}" destId="{5906EC5D-521C-4756-B14C-550A39A30D1F}" srcOrd="0" destOrd="0" presId="urn:microsoft.com/office/officeart/2011/layout/CircleProcess"/>
    <dgm:cxn modelId="{243F08D5-7D8F-4828-BD07-40CBE3BECF1C}" type="presParOf" srcId="{390AF97B-0DB9-4DC0-8893-3CCC7CE26EAE}" destId="{BAF7FD7A-E793-45DD-ABC7-FCB6CC4EB793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TW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22F91988-E68A-428C-9D90-DDACE3DCD6F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9A47B9-6237-482B-8400-4EC0D9E534EE}" type="par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AA4B94D8-183F-4CBB-9DA3-024003DE4E1B}" type="sibTrans" cxnId="{F99FC012-32D4-4F1F-B755-D521B26DCC0B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D6EFD72-69FF-437B-A737-F56A30D94369}" type="pres">
      <dgm:prSet presAssocID="{9682355B-CB21-46DF-B5A0-86B50BFFDCA8}" presName="Accent3" presStyleCnt="0"/>
      <dgm:spPr/>
    </dgm:pt>
    <dgm:pt modelId="{9FF5D3A8-BF33-43CB-B28D-43235C7A84E7}" type="pres">
      <dgm:prSet presAssocID="{9682355B-CB21-46DF-B5A0-86B50BFFDCA8}" presName="Accent" presStyleLbl="node1" presStyleIdx="0" presStyleCnt="3"/>
      <dgm:spPr/>
    </dgm:pt>
    <dgm:pt modelId="{1A0C5CF0-E5A0-4B0A-8B7F-343C471272CD}" type="pres">
      <dgm:prSet presAssocID="{9682355B-CB21-46DF-B5A0-86B50BFFDCA8}" presName="ParentBackground3" presStyleCnt="0"/>
      <dgm:spPr/>
    </dgm:pt>
    <dgm:pt modelId="{BA16DCFA-775A-49B8-BE8B-C5F74C4829E6}" type="pres">
      <dgm:prSet presAssocID="{9682355B-CB21-46DF-B5A0-86B50BFFDCA8}" presName="ParentBackground" presStyleLbl="fgAcc1" presStyleIdx="0" presStyleCnt="3"/>
      <dgm:spPr/>
    </dgm:pt>
    <dgm:pt modelId="{5CEF2591-5A12-4905-9944-B7203FA9E5EE}" type="pres">
      <dgm:prSet presAssocID="{9682355B-CB21-46DF-B5A0-86B50BFFDCA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D60085-7040-4A25-9347-AD402C80C82A}" type="pres">
      <dgm:prSet presAssocID="{22F91988-E68A-428C-9D90-DDACE3DCD6FD}" presName="Accent2" presStyleCnt="0"/>
      <dgm:spPr/>
    </dgm:pt>
    <dgm:pt modelId="{B1BC6D94-8955-4E17-817E-B6E3BE68FABF}" type="pres">
      <dgm:prSet presAssocID="{22F91988-E68A-428C-9D90-DDACE3DCD6FD}" presName="Accent" presStyleLbl="node1" presStyleIdx="1" presStyleCnt="3"/>
      <dgm:spPr/>
    </dgm:pt>
    <dgm:pt modelId="{310112AB-2E39-4D8C-B238-F942998A6C1B}" type="pres">
      <dgm:prSet presAssocID="{22F91988-E68A-428C-9D90-DDACE3DCD6FD}" presName="ParentBackground2" presStyleCnt="0"/>
      <dgm:spPr/>
    </dgm:pt>
    <dgm:pt modelId="{5906EC5D-521C-4756-B14C-550A39A30D1F}" type="pres">
      <dgm:prSet presAssocID="{22F91988-E68A-428C-9D90-DDACE3DCD6FD}" presName="ParentBackground" presStyleLbl="fgAcc1" presStyleIdx="1" presStyleCnt="3"/>
      <dgm:spPr/>
    </dgm:pt>
    <dgm:pt modelId="{E86368B3-34E4-4FD9-8420-DD748AD69D40}" type="pres">
      <dgm:prSet presAssocID="{22F91988-E68A-428C-9D90-DDACE3DCD6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2" presStyleCnt="3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2" presStyleCnt="3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99FC012-32D4-4F1F-B755-D521B26DCC0B}" srcId="{0D6DFB6F-EF92-4E61-9174-30D8C16778A4}" destId="{22F91988-E68A-428C-9D90-DDACE3DCD6FD}" srcOrd="1" destOrd="0" parTransId="{1A9A47B9-6237-482B-8400-4EC0D9E534EE}" sibTransId="{AA4B94D8-183F-4CBB-9DA3-024003DE4E1B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006AFE40-B694-465F-99B6-EC174C2C6AB6}" type="presOf" srcId="{9682355B-CB21-46DF-B5A0-86B50BFFDCA8}" destId="{BA16DCFA-775A-49B8-BE8B-C5F74C4829E6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E84EE975-8867-4420-87B0-0DE625FA6B5F}" type="presOf" srcId="{22F91988-E68A-428C-9D90-DDACE3DCD6FD}" destId="{E86368B3-34E4-4FD9-8420-DD748AD69D4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2" destOrd="0" parTransId="{850EF392-6C87-42BF-B2BC-E4290BD34D58}" sibTransId="{EC68DEA3-ACCC-4148-AFA3-CB1211470A8D}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80F832EF-6243-4E75-80AA-9B77BD50713C}" type="presOf" srcId="{9682355B-CB21-46DF-B5A0-86B50BFFDCA8}" destId="{5CEF2591-5A12-4905-9944-B7203FA9E5EE}" srcOrd="1" destOrd="0" presId="urn:microsoft.com/office/officeart/2011/layout/CircleProcess"/>
    <dgm:cxn modelId="{708E8AFE-1491-4176-987B-6C0DB86834B3}" type="presOf" srcId="{22F91988-E68A-428C-9D90-DDACE3DCD6FD}" destId="{5906EC5D-521C-4756-B14C-550A39A30D1F}" srcOrd="0" destOrd="0" presId="urn:microsoft.com/office/officeart/2011/layout/CircleProcess"/>
    <dgm:cxn modelId="{2F9C8B8E-FAF2-45EB-A68F-FD3FFA2E21DF}" type="presParOf" srcId="{390AF97B-0DB9-4DC0-8893-3CCC7CE26EAE}" destId="{9D6EFD72-69FF-437B-A737-F56A30D94369}" srcOrd="0" destOrd="0" presId="urn:microsoft.com/office/officeart/2011/layout/CircleProcess"/>
    <dgm:cxn modelId="{C93A329F-1648-43F4-AF09-96AE9C71DD14}" type="presParOf" srcId="{9D6EFD72-69FF-437B-A737-F56A30D94369}" destId="{9FF5D3A8-BF33-43CB-B28D-43235C7A84E7}" srcOrd="0" destOrd="0" presId="urn:microsoft.com/office/officeart/2011/layout/CircleProcess"/>
    <dgm:cxn modelId="{03596910-7746-4D7E-8266-8BC35CBCD441}" type="presParOf" srcId="{390AF97B-0DB9-4DC0-8893-3CCC7CE26EAE}" destId="{1A0C5CF0-E5A0-4B0A-8B7F-343C471272CD}" srcOrd="1" destOrd="0" presId="urn:microsoft.com/office/officeart/2011/layout/CircleProcess"/>
    <dgm:cxn modelId="{72BFAED9-8035-4ADD-AEC4-E5550757A181}" type="presParOf" srcId="{1A0C5CF0-E5A0-4B0A-8B7F-343C471272CD}" destId="{BA16DCFA-775A-49B8-BE8B-C5F74C4829E6}" srcOrd="0" destOrd="0" presId="urn:microsoft.com/office/officeart/2011/layout/CircleProcess"/>
    <dgm:cxn modelId="{79ED486A-3BF7-474C-847E-0E39B1DB1AE4}" type="presParOf" srcId="{390AF97B-0DB9-4DC0-8893-3CCC7CE26EAE}" destId="{5CEF2591-5A12-4905-9944-B7203FA9E5EE}" srcOrd="2" destOrd="0" presId="urn:microsoft.com/office/officeart/2011/layout/CircleProcess"/>
    <dgm:cxn modelId="{F0DADF0D-A1EF-41A2-BCAA-1A8DDD9E6E4C}" type="presParOf" srcId="{390AF97B-0DB9-4DC0-8893-3CCC7CE26EAE}" destId="{2ED60085-7040-4A25-9347-AD402C80C82A}" srcOrd="3" destOrd="0" presId="urn:microsoft.com/office/officeart/2011/layout/CircleProcess"/>
    <dgm:cxn modelId="{7610E3BB-3ED4-4E97-9286-E44451D03F58}" type="presParOf" srcId="{2ED60085-7040-4A25-9347-AD402C80C82A}" destId="{B1BC6D94-8955-4E17-817E-B6E3BE68FABF}" srcOrd="0" destOrd="0" presId="urn:microsoft.com/office/officeart/2011/layout/CircleProcess"/>
    <dgm:cxn modelId="{93C7FBC8-BBB2-4931-B70F-3FA57CFD8A07}" type="presParOf" srcId="{390AF97B-0DB9-4DC0-8893-3CCC7CE26EAE}" destId="{310112AB-2E39-4D8C-B238-F942998A6C1B}" srcOrd="4" destOrd="0" presId="urn:microsoft.com/office/officeart/2011/layout/CircleProcess"/>
    <dgm:cxn modelId="{BA3C22EF-0BFA-461A-9BB7-C213B74CAC9A}" type="presParOf" srcId="{310112AB-2E39-4D8C-B238-F942998A6C1B}" destId="{5906EC5D-521C-4756-B14C-550A39A30D1F}" srcOrd="0" destOrd="0" presId="urn:microsoft.com/office/officeart/2011/layout/CircleProcess"/>
    <dgm:cxn modelId="{487BC635-4126-445B-B743-DA630E1BCD4F}" type="presParOf" srcId="{390AF97B-0DB9-4DC0-8893-3CCC7CE26EAE}" destId="{E86368B3-34E4-4FD9-8420-DD748AD69D40}" srcOrd="5" destOrd="0" presId="urn:microsoft.com/office/officeart/2011/layout/CircleProcess"/>
    <dgm:cxn modelId="{6AFAAD40-6E35-4210-A1E1-07FF62B90B9F}" type="presParOf" srcId="{390AF97B-0DB9-4DC0-8893-3CCC7CE26EAE}" destId="{AC971353-BE6D-48A3-8B6D-0C8BA4F5831B}" srcOrd="6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7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702356" y="584389"/>
        <a:ext cx="709793" cy="709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2725683" y="406876"/>
          <a:ext cx="1064690" cy="1064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2761034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顾己及人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2903132" y="584389"/>
        <a:ext cx="709793" cy="709862"/>
      </dsp:txXfrm>
    </dsp:sp>
    <dsp:sp modelId="{B1BC6D94-8955-4E17-817E-B6E3BE68FABF}">
      <dsp:nvSpPr>
        <dsp:cNvPr id="0" name=""/>
        <dsp:cNvSpPr/>
      </dsp:nvSpPr>
      <dsp:spPr>
        <a:xfrm rot="2700000">
          <a:off x="1626578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EC5D-521C-4756-B14C-550A39A30D1F}">
      <dsp:nvSpPr>
        <dsp:cNvPr id="0" name=""/>
        <dsp:cNvSpPr/>
      </dsp:nvSpPr>
      <dsp:spPr>
        <a:xfrm>
          <a:off x="1660647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责任感</a:t>
          </a:r>
          <a:endParaRPr lang="en-US" altLang="zh-HK" sz="2000" b="1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802744" y="584389"/>
        <a:ext cx="709793" cy="709862"/>
      </dsp:txXfrm>
    </dsp:sp>
    <dsp:sp modelId="{A0D78205-3ECE-4632-BEC9-EE3FED13167E}">
      <dsp:nvSpPr>
        <dsp:cNvPr id="0" name=""/>
        <dsp:cNvSpPr/>
      </dsp:nvSpPr>
      <dsp:spPr>
        <a:xfrm rot="2700000">
          <a:off x="526190" y="408164"/>
          <a:ext cx="1062125" cy="106212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560259" y="442379"/>
          <a:ext cx="993987" cy="9938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TW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702356" y="584389"/>
        <a:ext cx="709793" cy="7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有声故事书来源：廉政公署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会飞的轮子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416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香港警务处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驾驶单车人士安全指引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HK" altLang="en-US" sz="1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https://www.police.gov.hk/info/doc/rs_pm/cyclist/c01.pdf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754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香港警务处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驾驶单车人士安全指引</a:t>
            </a:r>
            <a:r>
              <a:rPr lang="en-US" altLang="zh-TW" sz="1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HK" altLang="en-US" sz="1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https://www.police.gov.hk/info/doc/rs_pm/cyclist/c01.pdf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279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观看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会飞的轮子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页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网址：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播放完毕后向学生提出问题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516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梓轩</a:t>
            </a: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不当的决定／行为包括：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妄顾法例（道路安全规例）：意图骑单车进行人路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忽视违法的后果：爸爸警告骑车进行人路会构成危险，但</a:t>
            </a:r>
            <a:r>
              <a:rPr lang="zh-TW" altLang="en-US" sz="12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梓轩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却认为事件并不严重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妄顾他人：自恃技术不俗，在斜路</a:t>
            </a:r>
            <a:r>
              <a:rPr lang="en-US" altLang="zh-TW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弯路上高速行驶，抛离同行的家人和</a:t>
            </a:r>
            <a:r>
              <a:rPr lang="zh-TW" altLang="en-US" sz="12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龙仔</a:t>
            </a:r>
            <a:endParaRPr lang="en-US" altLang="zh-TW" sz="1200" u="sng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教师着学生指出</a:t>
            </a:r>
            <a:r>
              <a:rPr lang="zh-TW" altLang="en-US" sz="12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梓轩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不当行为之时，可运用以下追问，帮助学生加强守法意识：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梓轩在斜路上高速行驶，会引发甚么危险事故？（</a:t>
            </a:r>
            <a:r>
              <a:rPr lang="en-US" altLang="zh-TW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单车有可能失控或撞车，发生意外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为甚么</a:t>
            </a:r>
            <a:r>
              <a:rPr lang="zh-TW" altLang="en-US" sz="1200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梓轩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会忽视</a:t>
            </a:r>
            <a:r>
              <a:rPr lang="en-US" altLang="zh-TW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妄顾法纪？（</a:t>
            </a:r>
            <a:r>
              <a:rPr lang="en-US" altLang="zh-TW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只顾自己、缺乏遵规守法的意识）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为甚么法例会规管如何使用单车径和行人道？（</a:t>
            </a:r>
            <a:r>
              <a:rPr lang="en-US" altLang="zh-TW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分开单车径和行人路，能避免人车争路，减少意外发生，而且可以方便不同生活习惯的人士共享社区资源）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社会上有一种谬误，认为只要不影响他人，或是违规不被发现，便可以铤而走险。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在反思过程中，教师需要引导学生建立正确旳是非观，让学生认清</a:t>
            </a:r>
            <a:r>
              <a:rPr lang="zh-TW" altLang="en-US" sz="1200" b="1" u="sng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遵规守法是自律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的行为，并帮助学生掌握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订立规则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大众</a:t>
            </a:r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的权利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</a:t>
            </a:r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维持和谐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的环境，避免带来混乱和不公平的现象。因此同学应自小培养奉公守法的精神，去遵守法纪和履行义务去维系社会的秩序。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（有关单车径参考网页：</a:t>
            </a:r>
            <a:r>
              <a:rPr lang="en-US" altLang="zh-TW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https://www.td.gov.hk/sc/road_safety/road_users_code/index/chapter_4_for_cyclists/cycleways_/index.html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）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3129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观看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会飞的轮子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28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页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网址：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播放完毕后向学生提出问题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00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一般而言，驾驶者及行人均在交通安全上有责任；但在红衣车手事件上，学生应能指出红衣车手的不当行为：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在行人路上踏单车属</a:t>
            </a:r>
            <a:r>
              <a:rPr lang="zh-TW" altLang="en-US" sz="1200" b="1" u="sng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违法</a:t>
            </a:r>
            <a:endParaRPr lang="en-US" altLang="zh-TW" sz="1200" b="1" u="sng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意图不顾而去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推卸责任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教师需透过反思问题，引导学生明辨是非，明白为了群众和道路安全，遵守交通规则是公民的基本责任。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如有学生认同红衣车手的说法，教师应邀请学生分享认同的原因，了解学生的价值取向，并给予适当的引导，帮助学生建立正确的价值观和态度。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如学生指所有道路使用者都有注意交通安全的责任，教师可以引导学生思考情境中红衣车手的疏忽和鲁莾，并引用结局部分（见简报</a:t>
            </a:r>
            <a:r>
              <a:rPr lang="en-US" altLang="zh-TW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）的内容提示学生，事故发生的主因是红衣车手违反道路规则，即使途人未有因此受伤，不过是侥幸，并不代表红衣车手的行为恰当。</a:t>
            </a: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8343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观看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有声故事书的结局：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：廉政公署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会飞的轮子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44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页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 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网址：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https://me.icac.hk/filemanager/ebook/tc/bicycle/bicycle.html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播放完毕后向学生提出问题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319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使用道路，如果不遵守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道路安全守则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，可引起交通意外，甚至伤亡。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订立规则</a:t>
            </a:r>
            <a:r>
              <a:rPr lang="zh-TW" altLang="en-US" sz="1200" b="0" u="none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0" u="none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0" u="none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大众</a:t>
            </a:r>
            <a:r>
              <a:rPr lang="zh-TW" altLang="zh-HK" sz="1200" b="0" u="none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的权利和维持和谐的环境，避免带来混乱和不公平的现象。</a:t>
            </a:r>
            <a:endParaRPr lang="en-US" altLang="zh-TW" sz="1200" b="0" u="none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</a:t>
            </a:r>
            <a:r>
              <a:rPr lang="zh-TW" altLang="zh-HK" sz="1200" b="0" u="none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培养奉公守法的精神，</a:t>
            </a:r>
            <a:r>
              <a:rPr lang="zh-TW" alt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在生活中顾己及人，帮助减少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意外发生，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维系社会秩序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085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短片来源：政府新闻处　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https://www.isd.gov.hk/sim/tvapi/13_rs157.html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35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3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5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olice.gov.hk/info/doc/rs_pm/cyclist/c0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.hk/info/doc/rs_pm/cyclist/c0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.icac.hk/filemanager/ebook/tc/bicycle/bicycl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bicycle/bicycl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gov.hk/chi/tvapi/13_rs15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4D34E-DF6D-468A-BAAF-C8795720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762" y="3623270"/>
            <a:ext cx="4196070" cy="214888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价值观教育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高小</a:t>
            </a:r>
            <a:endParaRPr lang="zh-TW" altLang="en-US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德育、公民及国民教育组制作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en-US" altLang="zh-TW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1832" y="5448984"/>
            <a:ext cx="401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有声故事书来源：廉政公署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会飞的轮子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https://me.icac.hk/filemanager/ebook/tc/bicycle/bicycle.html</a:t>
            </a:r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endParaRPr lang="zh-HK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910" y="616452"/>
            <a:ext cx="47357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生活事件事例</a:t>
            </a:r>
            <a:endParaRPr lang="en-US" altLang="zh-TW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「会飞的轮子」</a:t>
            </a:r>
            <a:r>
              <a:rPr lang="en-US" altLang="zh-TW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遵守交通规则</a:t>
            </a:r>
            <a:r>
              <a:rPr lang="en-US" altLang="zh-TW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en-US" altLang="zh-HK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040" t="13056" r="29448" b="24282"/>
          <a:stretch/>
        </p:blipFill>
        <p:spPr>
          <a:xfrm>
            <a:off x="5438328" y="1147732"/>
            <a:ext cx="3237972" cy="41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0" y="692267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总结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399" y="2143024"/>
            <a:ext cx="8076725" cy="43735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为了大众和道路安全，遵守交通规则是公民的基本责任。我们在享受骑单车的乐趣时</a:t>
            </a:r>
            <a:r>
              <a:rPr lang="zh-TW" altLang="en-US" sz="4000" dirty="0">
                <a:ln w="0"/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40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要顾己及人，做个负责任的道路使用者</a:t>
            </a:r>
            <a:r>
              <a:rPr lang="zh-TW" altLang="zh-HK" sz="40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400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3542033"/>
              </p:ext>
            </p:extLst>
          </p:nvPr>
        </p:nvGraphicFramePr>
        <p:xfrm>
          <a:off x="4107110" y="0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9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7" y="1184943"/>
            <a:ext cx="6627111" cy="468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1999" y="620647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资料来源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香港警务处</a:t>
            </a:r>
            <a:r>
              <a:rPr lang="en-US" altLang="zh-TW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驾驶单车人士安全指引</a:t>
            </a:r>
            <a:r>
              <a:rPr lang="en-US" altLang="zh-TW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HK" altLang="en-US" sz="1400" dirty="0">
              <a:solidFill>
                <a:schemeClr val="accent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762" y="310661"/>
            <a:ext cx="7406640" cy="78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教师参考资料</a:t>
            </a:r>
            <a:endParaRPr lang="zh-HK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5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1999" y="620647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资料来源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香港警务处</a:t>
            </a:r>
            <a:r>
              <a:rPr lang="en-US" altLang="zh-TW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驾驶单车人士安全指引</a:t>
            </a:r>
            <a:r>
              <a:rPr lang="en-US" altLang="zh-TW" sz="14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HK" altLang="en-US" sz="1400" dirty="0">
              <a:solidFill>
                <a:schemeClr val="accent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762" y="310661"/>
            <a:ext cx="7406640" cy="78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教师参考资料</a:t>
            </a:r>
            <a:endParaRPr lang="zh-HK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07" y="1184943"/>
            <a:ext cx="662930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99967"/>
              </p:ext>
            </p:extLst>
          </p:nvPr>
        </p:nvGraphicFramePr>
        <p:xfrm>
          <a:off x="666029" y="1528119"/>
          <a:ext cx="7665529" cy="4436843"/>
        </p:xfrm>
        <a:graphic>
          <a:graphicData uri="http://schemas.openxmlformats.org/drawingml/2006/table">
            <a:tbl>
              <a:tblPr/>
              <a:tblGrid>
                <a:gridCol w="2036228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62930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活动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概要</a:t>
                      </a: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透过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阅读有声故事书</a:t>
                      </a:r>
                      <a:r>
                        <a:rPr lang="zh-HK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及讨论，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/>
                          <a:cs typeface="Times New Roman" panose="02020603050405020304" pitchFamily="18" charset="0"/>
                        </a:rPr>
                        <a:t>培养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守交通规则，顾己及人的态度。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培养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 panose="03000509000000000000" pitchFamily="49" charset="-120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遵规守法的精神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培养学生顾己及人的态度。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价值观和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遵规守法、顾己及人、责任感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877" y="6106980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282242" y="468469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学习重点</a:t>
            </a:r>
            <a:endParaRPr lang="zh-HK" altLang="en-US" sz="36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816" y="36199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有声故事书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9222" y="6087872"/>
            <a:ext cx="3805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会飞的轮子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https://me.icac.hk/filemanager/ebook/tc/bicycle/bicycle.html</a:t>
            </a:r>
            <a:endParaRPr lang="en-US" altLang="zh-TW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5852" t="12619" r="50401" b="10711"/>
          <a:stretch/>
        </p:blipFill>
        <p:spPr>
          <a:xfrm>
            <a:off x="4759222" y="1504617"/>
            <a:ext cx="3506954" cy="4481654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49658" t="13379" r="16474" b="14867"/>
          <a:stretch/>
        </p:blipFill>
        <p:spPr>
          <a:xfrm>
            <a:off x="753065" y="1524000"/>
            <a:ext cx="3745783" cy="4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353542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反思问题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495" y="1518174"/>
            <a:ext cx="8340986" cy="5113266"/>
          </a:xfrm>
        </p:spPr>
        <p:txBody>
          <a:bodyPr vert="horz" lIns="91440" tIns="45720" rIns="91440" bIns="45720" rtlCol="0">
            <a:noAutofit/>
          </a:bodyPr>
          <a:lstStyle/>
          <a:p>
            <a:pPr marL="530225" lvl="0" indent="-530225" algn="just" hangingPunct="0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34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梓轩</a:t>
            </a: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有哪些不当的决定／行为？</a:t>
            </a:r>
            <a:endParaRPr lang="en-US" altLang="zh-TW" sz="34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0225" indent="-530225" hangingPunct="0">
              <a:lnSpc>
                <a:spcPct val="13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34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梓轩</a:t>
            </a: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认为只要不影响其他道路使用者，骑单车进入行人路并无不妥。</a:t>
            </a:r>
            <a:br>
              <a:rPr lang="en-US" altLang="zh-TW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你认为</a:t>
            </a:r>
            <a:r>
              <a:rPr lang="zh-TW" altLang="en-US" sz="34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梓轩</a:t>
            </a:r>
            <a:r>
              <a:rPr lang="zh-TW" altLang="en-US" sz="3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的想法存在甚么谬误？</a:t>
            </a:r>
            <a:endParaRPr lang="en-US" altLang="zh-TW" sz="34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0074202"/>
              </p:ext>
            </p:extLst>
          </p:nvPr>
        </p:nvGraphicFramePr>
        <p:xfrm>
          <a:off x="4589890" y="4500552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65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298" y="348347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有声故事书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7365" t="12886" r="19137" b="18041"/>
          <a:stretch/>
        </p:blipFill>
        <p:spPr>
          <a:xfrm>
            <a:off x="1369882" y="1567581"/>
            <a:ext cx="6357937" cy="3890245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4218309" y="5662869"/>
            <a:ext cx="3805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会飞的轮子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4"/>
              </a:rPr>
              <a:t>https://me.icac.hk/filemanager/ebook/tc/bicycle/bicycle.html</a:t>
            </a:r>
            <a:endParaRPr lang="en-US" altLang="zh-TW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9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反思问题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232" y="1820817"/>
            <a:ext cx="8381974" cy="3530603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hangingPunct="0">
              <a:lnSpc>
                <a:spcPct val="170000"/>
              </a:lnSpc>
              <a:buSzPct val="100000"/>
              <a:buNone/>
            </a:pPr>
            <a:r>
              <a:rPr lang="zh-HK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红衣车手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指婆婆走路要留意路面情况，你同意红衣车手的说法吗？</a:t>
            </a:r>
            <a:br>
              <a:rPr lang="en-US" altLang="zh-TW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为什么？</a:t>
            </a:r>
            <a:endParaRPr lang="en-US" altLang="zh-TW" sz="4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4207496"/>
              </p:ext>
            </p:extLst>
          </p:nvPr>
        </p:nvGraphicFramePr>
        <p:xfrm>
          <a:off x="4496319" y="4114152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28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7298" y="348347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有声故事书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03" y="1559794"/>
            <a:ext cx="6053095" cy="3891600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3896338" y="5598475"/>
            <a:ext cx="3805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会飞的轮子</a:t>
            </a:r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pPr defTabSz="914400"/>
            <a:r>
              <a:rPr lang="en-US" altLang="zh-TW" sz="11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hlinkClick r:id="rId3"/>
              </a:rPr>
              <a:t>https://me.icac.hk/filemanager/ebook/tc/bicycle/bicycle.html</a:t>
            </a:r>
            <a:endParaRPr lang="en-US" altLang="zh-TW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en-US" altLang="zh-TW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  <a:p>
            <a:pPr defTabSz="914400"/>
            <a:endParaRPr lang="zh-HK" altLang="en-US" sz="11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反思问题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154" y="1820817"/>
            <a:ext cx="8328051" cy="3530603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ct val="170000"/>
              </a:lnSpc>
              <a:buSzPct val="100000"/>
              <a:buNone/>
            </a:pPr>
            <a:r>
              <a:rPr lang="zh-TW" altLang="en-US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你在这故事得到了什么启示</a:t>
            </a:r>
            <a:r>
              <a:rPr lang="en-US" altLang="zh-TW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5762848"/>
              </p:ext>
            </p:extLst>
          </p:nvPr>
        </p:nvGraphicFramePr>
        <p:xfrm>
          <a:off x="4503925" y="3177177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50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34257"/>
            <a:ext cx="7406640" cy="7807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短片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431" b="16025"/>
          <a:stretch/>
        </p:blipFill>
        <p:spPr>
          <a:xfrm>
            <a:off x="1635181" y="1790619"/>
            <a:ext cx="5850778" cy="3621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238" y="6037542"/>
            <a:ext cx="6281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短片来源：政府新闻处　</a:t>
            </a:r>
            <a:r>
              <a:rPr lang="en-US" altLang="zh-HK" sz="1200" dirty="0"/>
              <a:t>https://www.isd.gov.hk/sim/tvapi/13_rs157.html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1238032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2067BEA-9EA8-4931-B2D3-3B9A267C8A2D}"/>
</file>

<file path=customXml/itemProps2.xml><?xml version="1.0" encoding="utf-8"?>
<ds:datastoreItem xmlns:ds="http://schemas.openxmlformats.org/officeDocument/2006/customXml" ds:itemID="{6A658AB8-3A58-41EC-9305-F8805F9332B8}"/>
</file>

<file path=customXml/itemProps3.xml><?xml version="1.0" encoding="utf-8"?>
<ds:datastoreItem xmlns:ds="http://schemas.openxmlformats.org/officeDocument/2006/customXml" ds:itemID="{19542E5B-45D6-4BB8-B865-85B2A0455FA9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2495</TotalTime>
  <Words>1664</Words>
  <Application>Microsoft Office PowerPoint</Application>
  <PresentationFormat>如螢幕大小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細明體</vt:lpstr>
      <vt:lpstr>微軟正黑體</vt:lpstr>
      <vt:lpstr>標楷體</vt:lpstr>
      <vt:lpstr>標楷體</vt:lpstr>
      <vt:lpstr>Arial</vt:lpstr>
      <vt:lpstr>Calibri</vt:lpstr>
      <vt:lpstr>Corbel</vt:lpstr>
      <vt:lpstr>Times New Roman</vt:lpstr>
      <vt:lpstr>Basis</vt:lpstr>
      <vt:lpstr>PowerPoint 簡報</vt:lpstr>
      <vt:lpstr>PowerPoint 簡報</vt:lpstr>
      <vt:lpstr>PowerPoint 簡報</vt:lpstr>
      <vt:lpstr>反思问题</vt:lpstr>
      <vt:lpstr>PowerPoint 簡報</vt:lpstr>
      <vt:lpstr>反思问题</vt:lpstr>
      <vt:lpstr>PowerPoint 簡報</vt:lpstr>
      <vt:lpstr>反思问题</vt:lpstr>
      <vt:lpstr>短片</vt:lpstr>
      <vt:lpstr>　总结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YEUNG, Shek-kwan</cp:lastModifiedBy>
  <cp:revision>325</cp:revision>
  <cp:lastPrinted>2021-11-22T03:30:32Z</cp:lastPrinted>
  <dcterms:created xsi:type="dcterms:W3CDTF">2021-01-14T06:14:34Z</dcterms:created>
  <dcterms:modified xsi:type="dcterms:W3CDTF">2026-01-06T08:08:07Z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