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0"/>
  </p:notesMasterIdLst>
  <p:handoutMasterIdLst>
    <p:handoutMasterId r:id="rId11"/>
  </p:handoutMasterIdLst>
  <p:sldIdLst>
    <p:sldId id="279" r:id="rId2"/>
    <p:sldId id="256" r:id="rId3"/>
    <p:sldId id="421" r:id="rId4"/>
    <p:sldId id="436" r:id="rId5"/>
    <p:sldId id="455" r:id="rId6"/>
    <p:sldId id="458" r:id="rId7"/>
    <p:sldId id="453" r:id="rId8"/>
    <p:sldId id="439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2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E98807"/>
    <a:srgbClr val="9B20B0"/>
    <a:srgbClr val="03C1B8"/>
    <a:srgbClr val="66FFFF"/>
    <a:srgbClr val="F2FEFE"/>
    <a:srgbClr val="FF9900"/>
    <a:srgbClr val="FF3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0" autoAdjust="0"/>
    <p:restoredTop sz="66938" autoAdjust="0"/>
  </p:normalViewPr>
  <p:slideViewPr>
    <p:cSldViewPr snapToGrid="0">
      <p:cViewPr varScale="1">
        <p:scale>
          <a:sx n="101" d="100"/>
          <a:sy n="101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483F81C2-5421-48B2-9DC5-4F7DD871A0F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诚实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C856A16D-00F8-44E8-8CF7-E6D0CB7B393A}" type="parTrans" cxnId="{4AE819F4-C45B-4F8B-B3FF-491627750AD7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852C4D48-3F0C-49EB-942E-D64A1D654646}" type="sibTrans" cxnId="{4AE819F4-C45B-4F8B-B3FF-491627750AD7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承担责任</a:t>
          </a:r>
          <a:endParaRPr lang="en-US" altLang="zh-HK" sz="20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0D1DF924-4F13-4A92-866B-206C526C809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正直</a:t>
          </a:r>
          <a:endParaRPr lang="en-US" altLang="zh-HK" sz="28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AC70B84-1134-4AAC-8E4C-651E427B83B5}" type="parTrans" cxnId="{9FD98CA3-8F6C-4333-9881-837873378BAF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/>
        </a:p>
      </dgm:t>
    </dgm:pt>
    <dgm:pt modelId="{0A321107-0FE2-4FE7-9CDB-0F612A96C73D}" type="sibTrans" cxnId="{9FD98CA3-8F6C-4333-9881-837873378BAF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6805838-B0E5-4B63-9B7D-D05085B4B359}" type="pres">
      <dgm:prSet presAssocID="{9682355B-CB21-46DF-B5A0-86B50BFFDCA8}" presName="Accent4" presStyleCnt="0"/>
      <dgm:spPr/>
    </dgm:pt>
    <dgm:pt modelId="{9FF5D3A8-BF33-43CB-B28D-43235C7A84E7}" type="pres">
      <dgm:prSet presAssocID="{9682355B-CB21-46DF-B5A0-86B50BFFDCA8}" presName="Accent" presStyleLbl="node1" presStyleIdx="0" presStyleCnt="4"/>
      <dgm:spPr/>
    </dgm:pt>
    <dgm:pt modelId="{261E0E03-ABC4-4EB2-833B-E68102A25457}" type="pres">
      <dgm:prSet presAssocID="{9682355B-CB21-46DF-B5A0-86B50BFFDCA8}" presName="ParentBackground4" presStyleCnt="0"/>
      <dgm:spPr/>
    </dgm:pt>
    <dgm:pt modelId="{BA16DCFA-775A-49B8-BE8B-C5F74C4829E6}" type="pres">
      <dgm:prSet presAssocID="{9682355B-CB21-46DF-B5A0-86B50BFFDCA8}" presName="ParentBackground" presStyleLbl="fgAcc1" presStyleIdx="0" presStyleCnt="4" custLinFactNeighborX="0"/>
      <dgm:spPr/>
    </dgm:pt>
    <dgm:pt modelId="{30C7C29B-7AC2-4DB6-9CA9-ED226EDD312D}" type="pres">
      <dgm:prSet presAssocID="{9682355B-CB21-46DF-B5A0-86B50BFFDCA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E086B9-DFB4-467C-B761-B6E6CCB86262}" type="pres">
      <dgm:prSet presAssocID="{0D1DF924-4F13-4A92-866B-206C526C8093}" presName="Accent3" presStyleCnt="0"/>
      <dgm:spPr/>
    </dgm:pt>
    <dgm:pt modelId="{B01E6192-51AB-4A4B-A378-3E55C6F588C0}" type="pres">
      <dgm:prSet presAssocID="{0D1DF924-4F13-4A92-866B-206C526C8093}" presName="Accent" presStyleLbl="node1" presStyleIdx="1" presStyleCnt="4"/>
      <dgm:spPr/>
    </dgm:pt>
    <dgm:pt modelId="{F8420470-6D8A-450E-813C-7CA4D7398C39}" type="pres">
      <dgm:prSet presAssocID="{0D1DF924-4F13-4A92-866B-206C526C8093}" presName="ParentBackground3" presStyleCnt="0"/>
      <dgm:spPr/>
    </dgm:pt>
    <dgm:pt modelId="{B8B3E303-20B0-4C4A-ADA1-5315875CF7B6}" type="pres">
      <dgm:prSet presAssocID="{0D1DF924-4F13-4A92-866B-206C526C8093}" presName="ParentBackground" presStyleLbl="fgAcc1" presStyleIdx="1" presStyleCnt="4"/>
      <dgm:spPr/>
    </dgm:pt>
    <dgm:pt modelId="{0AE80E26-3337-4837-B37E-930D2459F8C7}" type="pres">
      <dgm:prSet presAssocID="{0D1DF924-4F13-4A92-866B-206C526C80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0F608A8-5141-466E-8D06-243A411A410D}" type="pres">
      <dgm:prSet presAssocID="{483F81C2-5421-48B2-9DC5-4F7DD871A0FC}" presName="Accent2" presStyleCnt="0"/>
      <dgm:spPr/>
    </dgm:pt>
    <dgm:pt modelId="{6CDA4B58-FFA4-4043-906D-BB29E6EA22D4}" type="pres">
      <dgm:prSet presAssocID="{483F81C2-5421-48B2-9DC5-4F7DD871A0FC}" presName="Accent" presStyleLbl="node1" presStyleIdx="2" presStyleCnt="4"/>
      <dgm:spPr/>
    </dgm:pt>
    <dgm:pt modelId="{A5CE5AF3-BAD4-49F8-86CB-763C9422E82B}" type="pres">
      <dgm:prSet presAssocID="{483F81C2-5421-48B2-9DC5-4F7DD871A0FC}" presName="ParentBackground2" presStyleCnt="0"/>
      <dgm:spPr/>
    </dgm:pt>
    <dgm:pt modelId="{AFCB2659-2ACF-4803-88CF-E68C468F0B1B}" type="pres">
      <dgm:prSet presAssocID="{483F81C2-5421-48B2-9DC5-4F7DD871A0FC}" presName="ParentBackground" presStyleLbl="fgAcc1" presStyleIdx="2" presStyleCnt="4"/>
      <dgm:spPr/>
    </dgm:pt>
    <dgm:pt modelId="{37636B4F-8CA8-4AFD-808A-FF256F9EFEB0}" type="pres">
      <dgm:prSet presAssocID="{483F81C2-5421-48B2-9DC5-4F7DD871A0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3" presStyleCnt="4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3" presStyleCnt="4"/>
      <dgm:spPr/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3E8780B-8B28-4C53-A58C-A8727A8AF02D}" type="presOf" srcId="{0D1DF924-4F13-4A92-866B-206C526C8093}" destId="{B8B3E303-20B0-4C4A-ADA1-5315875CF7B6}" srcOrd="0" destOrd="0" presId="urn:microsoft.com/office/officeart/2011/layout/CircleProcess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B412D05E-F12D-44AF-B3EE-33786713B3EE}" type="presOf" srcId="{483F81C2-5421-48B2-9DC5-4F7DD871A0FC}" destId="{AFCB2659-2ACF-4803-88CF-E68C468F0B1B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28E6746E-F512-462B-A629-69383820B5DF}" type="presOf" srcId="{483F81C2-5421-48B2-9DC5-4F7DD871A0FC}" destId="{37636B4F-8CA8-4AFD-808A-FF256F9EFEB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F1DA6F90-98B3-4218-B9EF-0417634DBF8A}" srcId="{0D6DFB6F-EF92-4E61-9174-30D8C16778A4}" destId="{9682355B-CB21-46DF-B5A0-86B50BFFDCA8}" srcOrd="3" destOrd="0" parTransId="{850EF392-6C87-42BF-B2BC-E4290BD34D58}" sibTransId="{EC68DEA3-ACCC-4148-AFA3-CB1211470A8D}"/>
    <dgm:cxn modelId="{9C01D590-B417-400C-AE04-42C7E814645D}" type="presOf" srcId="{9682355B-CB21-46DF-B5A0-86B50BFFDCA8}" destId="{30C7C29B-7AC2-4DB6-9CA9-ED226EDD312D}" srcOrd="1" destOrd="0" presId="urn:microsoft.com/office/officeart/2011/layout/CircleProcess"/>
    <dgm:cxn modelId="{1AA8609D-3697-4739-BA9B-38F18E20EB4A}" type="presOf" srcId="{9682355B-CB21-46DF-B5A0-86B50BFFDCA8}" destId="{BA16DCFA-775A-49B8-BE8B-C5F74C4829E6}" srcOrd="0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9FD98CA3-8F6C-4333-9881-837873378BAF}" srcId="{0D6DFB6F-EF92-4E61-9174-30D8C16778A4}" destId="{0D1DF924-4F13-4A92-866B-206C526C8093}" srcOrd="2" destOrd="0" parTransId="{BAC70B84-1134-4AAC-8E4C-651E427B83B5}" sibTransId="{0A321107-0FE2-4FE7-9CDB-0F612A96C73D}"/>
    <dgm:cxn modelId="{E0DA40B5-6095-41F3-B9FA-D780B4BC2D71}" type="presOf" srcId="{0D1DF924-4F13-4A92-866B-206C526C8093}" destId="{0AE80E26-3337-4837-B37E-930D2459F8C7}" srcOrd="1" destOrd="0" presId="urn:microsoft.com/office/officeart/2011/layout/CircleProcess"/>
    <dgm:cxn modelId="{4AE819F4-C45B-4F8B-B3FF-491627750AD7}" srcId="{0D6DFB6F-EF92-4E61-9174-30D8C16778A4}" destId="{483F81C2-5421-48B2-9DC5-4F7DD871A0FC}" srcOrd="1" destOrd="0" parTransId="{C856A16D-00F8-44E8-8CF7-E6D0CB7B393A}" sibTransId="{852C4D48-3F0C-49EB-942E-D64A1D654646}"/>
    <dgm:cxn modelId="{7306AFF6-F55F-430D-A0AA-DFE4FF5CEE59}" type="presParOf" srcId="{390AF97B-0DB9-4DC0-8893-3CCC7CE26EAE}" destId="{56805838-B0E5-4B63-9B7D-D05085B4B359}" srcOrd="0" destOrd="0" presId="urn:microsoft.com/office/officeart/2011/layout/CircleProcess"/>
    <dgm:cxn modelId="{857429E7-4F73-413D-B074-EAE54414215B}" type="presParOf" srcId="{56805838-B0E5-4B63-9B7D-D05085B4B359}" destId="{9FF5D3A8-BF33-43CB-B28D-43235C7A84E7}" srcOrd="0" destOrd="0" presId="urn:microsoft.com/office/officeart/2011/layout/CircleProcess"/>
    <dgm:cxn modelId="{D0051413-9B89-4C11-A9D7-7AF45925FB68}" type="presParOf" srcId="{390AF97B-0DB9-4DC0-8893-3CCC7CE26EAE}" destId="{261E0E03-ABC4-4EB2-833B-E68102A25457}" srcOrd="1" destOrd="0" presId="urn:microsoft.com/office/officeart/2011/layout/CircleProcess"/>
    <dgm:cxn modelId="{50F691F3-1E0A-461B-B511-C0A48C9EF9CC}" type="presParOf" srcId="{261E0E03-ABC4-4EB2-833B-E68102A25457}" destId="{BA16DCFA-775A-49B8-BE8B-C5F74C4829E6}" srcOrd="0" destOrd="0" presId="urn:microsoft.com/office/officeart/2011/layout/CircleProcess"/>
    <dgm:cxn modelId="{91A50270-7FA6-4B10-BE03-BAA66C74543F}" type="presParOf" srcId="{390AF97B-0DB9-4DC0-8893-3CCC7CE26EAE}" destId="{30C7C29B-7AC2-4DB6-9CA9-ED226EDD312D}" srcOrd="2" destOrd="0" presId="urn:microsoft.com/office/officeart/2011/layout/CircleProcess"/>
    <dgm:cxn modelId="{956E2FB9-DE09-4AAB-B75A-35AD36C01CF7}" type="presParOf" srcId="{390AF97B-0DB9-4DC0-8893-3CCC7CE26EAE}" destId="{24E086B9-DFB4-467C-B761-B6E6CCB86262}" srcOrd="3" destOrd="0" presId="urn:microsoft.com/office/officeart/2011/layout/CircleProcess"/>
    <dgm:cxn modelId="{F476BCE3-DE9F-4467-9E9F-AD76509EBD4E}" type="presParOf" srcId="{24E086B9-DFB4-467C-B761-B6E6CCB86262}" destId="{B01E6192-51AB-4A4B-A378-3E55C6F588C0}" srcOrd="0" destOrd="0" presId="urn:microsoft.com/office/officeart/2011/layout/CircleProcess"/>
    <dgm:cxn modelId="{67B39D50-BE1C-4F0D-A7F9-8E6514F09706}" type="presParOf" srcId="{390AF97B-0DB9-4DC0-8893-3CCC7CE26EAE}" destId="{F8420470-6D8A-450E-813C-7CA4D7398C39}" srcOrd="4" destOrd="0" presId="urn:microsoft.com/office/officeart/2011/layout/CircleProcess"/>
    <dgm:cxn modelId="{0BA45145-43C2-4DB6-B5CA-6BC1A1D5346F}" type="presParOf" srcId="{F8420470-6D8A-450E-813C-7CA4D7398C39}" destId="{B8B3E303-20B0-4C4A-ADA1-5315875CF7B6}" srcOrd="0" destOrd="0" presId="urn:microsoft.com/office/officeart/2011/layout/CircleProcess"/>
    <dgm:cxn modelId="{AE327DB6-A3FD-4168-B03E-0501D77233C8}" type="presParOf" srcId="{390AF97B-0DB9-4DC0-8893-3CCC7CE26EAE}" destId="{0AE80E26-3337-4837-B37E-930D2459F8C7}" srcOrd="5" destOrd="0" presId="urn:microsoft.com/office/officeart/2011/layout/CircleProcess"/>
    <dgm:cxn modelId="{B672FFA7-C195-40A8-8514-F78260518A76}" type="presParOf" srcId="{390AF97B-0DB9-4DC0-8893-3CCC7CE26EAE}" destId="{00F608A8-5141-466E-8D06-243A411A410D}" srcOrd="6" destOrd="0" presId="urn:microsoft.com/office/officeart/2011/layout/CircleProcess"/>
    <dgm:cxn modelId="{70643F53-B833-4975-A68A-59F8E1B0DB8F}" type="presParOf" srcId="{00F608A8-5141-466E-8D06-243A411A410D}" destId="{6CDA4B58-FFA4-4043-906D-BB29E6EA22D4}" srcOrd="0" destOrd="0" presId="urn:microsoft.com/office/officeart/2011/layout/CircleProcess"/>
    <dgm:cxn modelId="{17A428F6-35F4-46D8-98FD-D11F90ED79BD}" type="presParOf" srcId="{390AF97B-0DB9-4DC0-8893-3CCC7CE26EAE}" destId="{A5CE5AF3-BAD4-49F8-86CB-763C9422E82B}" srcOrd="7" destOrd="0" presId="urn:microsoft.com/office/officeart/2011/layout/CircleProcess"/>
    <dgm:cxn modelId="{548F041B-62B7-41E4-B38B-A4BFE831729D}" type="presParOf" srcId="{A5CE5AF3-BAD4-49F8-86CB-763C9422E82B}" destId="{AFCB2659-2ACF-4803-88CF-E68C468F0B1B}" srcOrd="0" destOrd="0" presId="urn:microsoft.com/office/officeart/2011/layout/CircleProcess"/>
    <dgm:cxn modelId="{92EA8A8F-16B6-421B-A045-CC0494875B0E}" type="presParOf" srcId="{390AF97B-0DB9-4DC0-8893-3CCC7CE26EAE}" destId="{37636B4F-8CA8-4AFD-808A-FF256F9EFEB0}" srcOrd="8" destOrd="0" presId="urn:microsoft.com/office/officeart/2011/layout/CircleProcess"/>
    <dgm:cxn modelId="{6AFAAD40-6E35-4210-A1E1-07FF62B90B9F}" type="presParOf" srcId="{390AF97B-0DB9-4DC0-8893-3CCC7CE26EAE}" destId="{AC971353-BE6D-48A3-8B6D-0C8BA4F5831B}" srcOrd="9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10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483F81C2-5421-48B2-9DC5-4F7DD871A0F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诚实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C856A16D-00F8-44E8-8CF7-E6D0CB7B393A}" type="parTrans" cxnId="{4AE819F4-C45B-4F8B-B3FF-491627750AD7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852C4D48-3F0C-49EB-942E-D64A1D654646}" type="sibTrans" cxnId="{4AE819F4-C45B-4F8B-B3FF-491627750AD7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承担责任</a:t>
          </a:r>
          <a:endParaRPr lang="en-US" altLang="zh-HK" sz="20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0D1DF924-4F13-4A92-866B-206C526C809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正直</a:t>
          </a:r>
          <a:endParaRPr lang="en-US" altLang="zh-HK" sz="28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AC70B84-1134-4AAC-8E4C-651E427B83B5}" type="parTrans" cxnId="{9FD98CA3-8F6C-4333-9881-837873378BAF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/>
        </a:p>
      </dgm:t>
    </dgm:pt>
    <dgm:pt modelId="{0A321107-0FE2-4FE7-9CDB-0F612A96C73D}" type="sibTrans" cxnId="{9FD98CA3-8F6C-4333-9881-837873378BAF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6805838-B0E5-4B63-9B7D-D05085B4B359}" type="pres">
      <dgm:prSet presAssocID="{9682355B-CB21-46DF-B5A0-86B50BFFDCA8}" presName="Accent4" presStyleCnt="0"/>
      <dgm:spPr/>
    </dgm:pt>
    <dgm:pt modelId="{9FF5D3A8-BF33-43CB-B28D-43235C7A84E7}" type="pres">
      <dgm:prSet presAssocID="{9682355B-CB21-46DF-B5A0-86B50BFFDCA8}" presName="Accent" presStyleLbl="node1" presStyleIdx="0" presStyleCnt="4"/>
      <dgm:spPr/>
    </dgm:pt>
    <dgm:pt modelId="{261E0E03-ABC4-4EB2-833B-E68102A25457}" type="pres">
      <dgm:prSet presAssocID="{9682355B-CB21-46DF-B5A0-86B50BFFDCA8}" presName="ParentBackground4" presStyleCnt="0"/>
      <dgm:spPr/>
    </dgm:pt>
    <dgm:pt modelId="{BA16DCFA-775A-49B8-BE8B-C5F74C4829E6}" type="pres">
      <dgm:prSet presAssocID="{9682355B-CB21-46DF-B5A0-86B50BFFDCA8}" presName="ParentBackground" presStyleLbl="fgAcc1" presStyleIdx="0" presStyleCnt="4" custLinFactNeighborX="0"/>
      <dgm:spPr/>
    </dgm:pt>
    <dgm:pt modelId="{30C7C29B-7AC2-4DB6-9CA9-ED226EDD312D}" type="pres">
      <dgm:prSet presAssocID="{9682355B-CB21-46DF-B5A0-86B50BFFDCA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E086B9-DFB4-467C-B761-B6E6CCB86262}" type="pres">
      <dgm:prSet presAssocID="{0D1DF924-4F13-4A92-866B-206C526C8093}" presName="Accent3" presStyleCnt="0"/>
      <dgm:spPr/>
    </dgm:pt>
    <dgm:pt modelId="{B01E6192-51AB-4A4B-A378-3E55C6F588C0}" type="pres">
      <dgm:prSet presAssocID="{0D1DF924-4F13-4A92-866B-206C526C8093}" presName="Accent" presStyleLbl="node1" presStyleIdx="1" presStyleCnt="4"/>
      <dgm:spPr/>
    </dgm:pt>
    <dgm:pt modelId="{F8420470-6D8A-450E-813C-7CA4D7398C39}" type="pres">
      <dgm:prSet presAssocID="{0D1DF924-4F13-4A92-866B-206C526C8093}" presName="ParentBackground3" presStyleCnt="0"/>
      <dgm:spPr/>
    </dgm:pt>
    <dgm:pt modelId="{B8B3E303-20B0-4C4A-ADA1-5315875CF7B6}" type="pres">
      <dgm:prSet presAssocID="{0D1DF924-4F13-4A92-866B-206C526C8093}" presName="ParentBackground" presStyleLbl="fgAcc1" presStyleIdx="1" presStyleCnt="4"/>
      <dgm:spPr/>
    </dgm:pt>
    <dgm:pt modelId="{0AE80E26-3337-4837-B37E-930D2459F8C7}" type="pres">
      <dgm:prSet presAssocID="{0D1DF924-4F13-4A92-866B-206C526C80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0F608A8-5141-466E-8D06-243A411A410D}" type="pres">
      <dgm:prSet presAssocID="{483F81C2-5421-48B2-9DC5-4F7DD871A0FC}" presName="Accent2" presStyleCnt="0"/>
      <dgm:spPr/>
    </dgm:pt>
    <dgm:pt modelId="{6CDA4B58-FFA4-4043-906D-BB29E6EA22D4}" type="pres">
      <dgm:prSet presAssocID="{483F81C2-5421-48B2-9DC5-4F7DD871A0FC}" presName="Accent" presStyleLbl="node1" presStyleIdx="2" presStyleCnt="4"/>
      <dgm:spPr/>
    </dgm:pt>
    <dgm:pt modelId="{A5CE5AF3-BAD4-49F8-86CB-763C9422E82B}" type="pres">
      <dgm:prSet presAssocID="{483F81C2-5421-48B2-9DC5-4F7DD871A0FC}" presName="ParentBackground2" presStyleCnt="0"/>
      <dgm:spPr/>
    </dgm:pt>
    <dgm:pt modelId="{AFCB2659-2ACF-4803-88CF-E68C468F0B1B}" type="pres">
      <dgm:prSet presAssocID="{483F81C2-5421-48B2-9DC5-4F7DD871A0FC}" presName="ParentBackground" presStyleLbl="fgAcc1" presStyleIdx="2" presStyleCnt="4"/>
      <dgm:spPr/>
    </dgm:pt>
    <dgm:pt modelId="{37636B4F-8CA8-4AFD-808A-FF256F9EFEB0}" type="pres">
      <dgm:prSet presAssocID="{483F81C2-5421-48B2-9DC5-4F7DD871A0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3" presStyleCnt="4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3" presStyleCnt="4"/>
      <dgm:spPr/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3E8780B-8B28-4C53-A58C-A8727A8AF02D}" type="presOf" srcId="{0D1DF924-4F13-4A92-866B-206C526C8093}" destId="{B8B3E303-20B0-4C4A-ADA1-5315875CF7B6}" srcOrd="0" destOrd="0" presId="urn:microsoft.com/office/officeart/2011/layout/CircleProcess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B412D05E-F12D-44AF-B3EE-33786713B3EE}" type="presOf" srcId="{483F81C2-5421-48B2-9DC5-4F7DD871A0FC}" destId="{AFCB2659-2ACF-4803-88CF-E68C468F0B1B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28E6746E-F512-462B-A629-69383820B5DF}" type="presOf" srcId="{483F81C2-5421-48B2-9DC5-4F7DD871A0FC}" destId="{37636B4F-8CA8-4AFD-808A-FF256F9EFEB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F1DA6F90-98B3-4218-B9EF-0417634DBF8A}" srcId="{0D6DFB6F-EF92-4E61-9174-30D8C16778A4}" destId="{9682355B-CB21-46DF-B5A0-86B50BFFDCA8}" srcOrd="3" destOrd="0" parTransId="{850EF392-6C87-42BF-B2BC-E4290BD34D58}" sibTransId="{EC68DEA3-ACCC-4148-AFA3-CB1211470A8D}"/>
    <dgm:cxn modelId="{9C01D590-B417-400C-AE04-42C7E814645D}" type="presOf" srcId="{9682355B-CB21-46DF-B5A0-86B50BFFDCA8}" destId="{30C7C29B-7AC2-4DB6-9CA9-ED226EDD312D}" srcOrd="1" destOrd="0" presId="urn:microsoft.com/office/officeart/2011/layout/CircleProcess"/>
    <dgm:cxn modelId="{1AA8609D-3697-4739-BA9B-38F18E20EB4A}" type="presOf" srcId="{9682355B-CB21-46DF-B5A0-86B50BFFDCA8}" destId="{BA16DCFA-775A-49B8-BE8B-C5F74C4829E6}" srcOrd="0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9FD98CA3-8F6C-4333-9881-837873378BAF}" srcId="{0D6DFB6F-EF92-4E61-9174-30D8C16778A4}" destId="{0D1DF924-4F13-4A92-866B-206C526C8093}" srcOrd="2" destOrd="0" parTransId="{BAC70B84-1134-4AAC-8E4C-651E427B83B5}" sibTransId="{0A321107-0FE2-4FE7-9CDB-0F612A96C73D}"/>
    <dgm:cxn modelId="{E0DA40B5-6095-41F3-B9FA-D780B4BC2D71}" type="presOf" srcId="{0D1DF924-4F13-4A92-866B-206C526C8093}" destId="{0AE80E26-3337-4837-B37E-930D2459F8C7}" srcOrd="1" destOrd="0" presId="urn:microsoft.com/office/officeart/2011/layout/CircleProcess"/>
    <dgm:cxn modelId="{4AE819F4-C45B-4F8B-B3FF-491627750AD7}" srcId="{0D6DFB6F-EF92-4E61-9174-30D8C16778A4}" destId="{483F81C2-5421-48B2-9DC5-4F7DD871A0FC}" srcOrd="1" destOrd="0" parTransId="{C856A16D-00F8-44E8-8CF7-E6D0CB7B393A}" sibTransId="{852C4D48-3F0C-49EB-942E-D64A1D654646}"/>
    <dgm:cxn modelId="{7306AFF6-F55F-430D-A0AA-DFE4FF5CEE59}" type="presParOf" srcId="{390AF97B-0DB9-4DC0-8893-3CCC7CE26EAE}" destId="{56805838-B0E5-4B63-9B7D-D05085B4B359}" srcOrd="0" destOrd="0" presId="urn:microsoft.com/office/officeart/2011/layout/CircleProcess"/>
    <dgm:cxn modelId="{857429E7-4F73-413D-B074-EAE54414215B}" type="presParOf" srcId="{56805838-B0E5-4B63-9B7D-D05085B4B359}" destId="{9FF5D3A8-BF33-43CB-B28D-43235C7A84E7}" srcOrd="0" destOrd="0" presId="urn:microsoft.com/office/officeart/2011/layout/CircleProcess"/>
    <dgm:cxn modelId="{D0051413-9B89-4C11-A9D7-7AF45925FB68}" type="presParOf" srcId="{390AF97B-0DB9-4DC0-8893-3CCC7CE26EAE}" destId="{261E0E03-ABC4-4EB2-833B-E68102A25457}" srcOrd="1" destOrd="0" presId="urn:microsoft.com/office/officeart/2011/layout/CircleProcess"/>
    <dgm:cxn modelId="{50F691F3-1E0A-461B-B511-C0A48C9EF9CC}" type="presParOf" srcId="{261E0E03-ABC4-4EB2-833B-E68102A25457}" destId="{BA16DCFA-775A-49B8-BE8B-C5F74C4829E6}" srcOrd="0" destOrd="0" presId="urn:microsoft.com/office/officeart/2011/layout/CircleProcess"/>
    <dgm:cxn modelId="{91A50270-7FA6-4B10-BE03-BAA66C74543F}" type="presParOf" srcId="{390AF97B-0DB9-4DC0-8893-3CCC7CE26EAE}" destId="{30C7C29B-7AC2-4DB6-9CA9-ED226EDD312D}" srcOrd="2" destOrd="0" presId="urn:microsoft.com/office/officeart/2011/layout/CircleProcess"/>
    <dgm:cxn modelId="{956E2FB9-DE09-4AAB-B75A-35AD36C01CF7}" type="presParOf" srcId="{390AF97B-0DB9-4DC0-8893-3CCC7CE26EAE}" destId="{24E086B9-DFB4-467C-B761-B6E6CCB86262}" srcOrd="3" destOrd="0" presId="urn:microsoft.com/office/officeart/2011/layout/CircleProcess"/>
    <dgm:cxn modelId="{F476BCE3-DE9F-4467-9E9F-AD76509EBD4E}" type="presParOf" srcId="{24E086B9-DFB4-467C-B761-B6E6CCB86262}" destId="{B01E6192-51AB-4A4B-A378-3E55C6F588C0}" srcOrd="0" destOrd="0" presId="urn:microsoft.com/office/officeart/2011/layout/CircleProcess"/>
    <dgm:cxn modelId="{67B39D50-BE1C-4F0D-A7F9-8E6514F09706}" type="presParOf" srcId="{390AF97B-0DB9-4DC0-8893-3CCC7CE26EAE}" destId="{F8420470-6D8A-450E-813C-7CA4D7398C39}" srcOrd="4" destOrd="0" presId="urn:microsoft.com/office/officeart/2011/layout/CircleProcess"/>
    <dgm:cxn modelId="{0BA45145-43C2-4DB6-B5CA-6BC1A1D5346F}" type="presParOf" srcId="{F8420470-6D8A-450E-813C-7CA4D7398C39}" destId="{B8B3E303-20B0-4C4A-ADA1-5315875CF7B6}" srcOrd="0" destOrd="0" presId="urn:microsoft.com/office/officeart/2011/layout/CircleProcess"/>
    <dgm:cxn modelId="{AE327DB6-A3FD-4168-B03E-0501D77233C8}" type="presParOf" srcId="{390AF97B-0DB9-4DC0-8893-3CCC7CE26EAE}" destId="{0AE80E26-3337-4837-B37E-930D2459F8C7}" srcOrd="5" destOrd="0" presId="urn:microsoft.com/office/officeart/2011/layout/CircleProcess"/>
    <dgm:cxn modelId="{B672FFA7-C195-40A8-8514-F78260518A76}" type="presParOf" srcId="{390AF97B-0DB9-4DC0-8893-3CCC7CE26EAE}" destId="{00F608A8-5141-466E-8D06-243A411A410D}" srcOrd="6" destOrd="0" presId="urn:microsoft.com/office/officeart/2011/layout/CircleProcess"/>
    <dgm:cxn modelId="{70643F53-B833-4975-A68A-59F8E1B0DB8F}" type="presParOf" srcId="{00F608A8-5141-466E-8D06-243A411A410D}" destId="{6CDA4B58-FFA4-4043-906D-BB29E6EA22D4}" srcOrd="0" destOrd="0" presId="urn:microsoft.com/office/officeart/2011/layout/CircleProcess"/>
    <dgm:cxn modelId="{17A428F6-35F4-46D8-98FD-D11F90ED79BD}" type="presParOf" srcId="{390AF97B-0DB9-4DC0-8893-3CCC7CE26EAE}" destId="{A5CE5AF3-BAD4-49F8-86CB-763C9422E82B}" srcOrd="7" destOrd="0" presId="urn:microsoft.com/office/officeart/2011/layout/CircleProcess"/>
    <dgm:cxn modelId="{548F041B-62B7-41E4-B38B-A4BFE831729D}" type="presParOf" srcId="{A5CE5AF3-BAD4-49F8-86CB-763C9422E82B}" destId="{AFCB2659-2ACF-4803-88CF-E68C468F0B1B}" srcOrd="0" destOrd="0" presId="urn:microsoft.com/office/officeart/2011/layout/CircleProcess"/>
    <dgm:cxn modelId="{92EA8A8F-16B6-421B-A045-CC0494875B0E}" type="presParOf" srcId="{390AF97B-0DB9-4DC0-8893-3CCC7CE26EAE}" destId="{37636B4F-8CA8-4AFD-808A-FF256F9EFEB0}" srcOrd="8" destOrd="0" presId="urn:microsoft.com/office/officeart/2011/layout/CircleProcess"/>
    <dgm:cxn modelId="{6AFAAD40-6E35-4210-A1E1-07FF62B90B9F}" type="presParOf" srcId="{390AF97B-0DB9-4DC0-8893-3CCC7CE26EAE}" destId="{AC971353-BE6D-48A3-8B6D-0C8BA4F5831B}" srcOrd="9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10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483F81C2-5421-48B2-9DC5-4F7DD871A0F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诚实</a:t>
          </a:r>
          <a:endParaRPr lang="en-US" altLang="zh-HK" sz="28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dirty="0">
            <a:solidFill>
              <a:schemeClr val="tx1"/>
            </a:solidFill>
          </a:endParaRPr>
        </a:p>
      </dgm:t>
    </dgm:pt>
    <dgm:pt modelId="{C856A16D-00F8-44E8-8CF7-E6D0CB7B393A}" type="parTrans" cxnId="{4AE819F4-C45B-4F8B-B3FF-491627750AD7}">
      <dgm:prSet/>
      <dgm:spPr/>
      <dgm:t>
        <a:bodyPr/>
        <a:lstStyle/>
        <a:p>
          <a:endParaRPr lang="en-US" altLang="zh-HK" sz="1800"/>
        </a:p>
      </dgm:t>
    </dgm:pt>
    <dgm:pt modelId="{852C4D48-3F0C-49EB-942E-D64A1D654646}" type="sibTrans" cxnId="{4AE819F4-C45B-4F8B-B3FF-491627750AD7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承担责任</a:t>
          </a:r>
          <a:endParaRPr lang="en-US" altLang="zh-HK" sz="20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0D1DF924-4F13-4A92-866B-206C526C809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</a:t>
          </a:r>
          <a:endParaRPr lang="en-US" altLang="zh-TW" sz="28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直</a:t>
          </a:r>
          <a:endParaRPr lang="en-US" altLang="zh-HK" sz="28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AC70B84-1134-4AAC-8E4C-651E427B83B5}" type="parTrans" cxnId="{9FD98CA3-8F6C-4333-9881-837873378BAF}">
      <dgm:prSet/>
      <dgm:spPr/>
      <dgm:t>
        <a:bodyPr/>
        <a:lstStyle/>
        <a:p>
          <a:endParaRPr lang="en-US" altLang="zh-HK"/>
        </a:p>
      </dgm:t>
    </dgm:pt>
    <dgm:pt modelId="{0A321107-0FE2-4FE7-9CDB-0F612A96C73D}" type="sibTrans" cxnId="{9FD98CA3-8F6C-4333-9881-837873378BAF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6805838-B0E5-4B63-9B7D-D05085B4B359}" type="pres">
      <dgm:prSet presAssocID="{9682355B-CB21-46DF-B5A0-86B50BFFDCA8}" presName="Accent4" presStyleCnt="0"/>
      <dgm:spPr/>
    </dgm:pt>
    <dgm:pt modelId="{9FF5D3A8-BF33-43CB-B28D-43235C7A84E7}" type="pres">
      <dgm:prSet presAssocID="{9682355B-CB21-46DF-B5A0-86B50BFFDCA8}" presName="Accent" presStyleLbl="node1" presStyleIdx="0" presStyleCnt="4"/>
      <dgm:spPr/>
    </dgm:pt>
    <dgm:pt modelId="{261E0E03-ABC4-4EB2-833B-E68102A25457}" type="pres">
      <dgm:prSet presAssocID="{9682355B-CB21-46DF-B5A0-86B50BFFDCA8}" presName="ParentBackground4" presStyleCnt="0"/>
      <dgm:spPr/>
    </dgm:pt>
    <dgm:pt modelId="{BA16DCFA-775A-49B8-BE8B-C5F74C4829E6}" type="pres">
      <dgm:prSet presAssocID="{9682355B-CB21-46DF-B5A0-86B50BFFDCA8}" presName="ParentBackground" presStyleLbl="fgAcc1" presStyleIdx="0" presStyleCnt="4"/>
      <dgm:spPr/>
    </dgm:pt>
    <dgm:pt modelId="{30C7C29B-7AC2-4DB6-9CA9-ED226EDD312D}" type="pres">
      <dgm:prSet presAssocID="{9682355B-CB21-46DF-B5A0-86B50BFFDCA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E086B9-DFB4-467C-B761-B6E6CCB86262}" type="pres">
      <dgm:prSet presAssocID="{0D1DF924-4F13-4A92-866B-206C526C8093}" presName="Accent3" presStyleCnt="0"/>
      <dgm:spPr/>
    </dgm:pt>
    <dgm:pt modelId="{B01E6192-51AB-4A4B-A378-3E55C6F588C0}" type="pres">
      <dgm:prSet presAssocID="{0D1DF924-4F13-4A92-866B-206C526C8093}" presName="Accent" presStyleLbl="node1" presStyleIdx="1" presStyleCnt="4"/>
      <dgm:spPr/>
    </dgm:pt>
    <dgm:pt modelId="{F8420470-6D8A-450E-813C-7CA4D7398C39}" type="pres">
      <dgm:prSet presAssocID="{0D1DF924-4F13-4A92-866B-206C526C8093}" presName="ParentBackground3" presStyleCnt="0"/>
      <dgm:spPr/>
    </dgm:pt>
    <dgm:pt modelId="{B8B3E303-20B0-4C4A-ADA1-5315875CF7B6}" type="pres">
      <dgm:prSet presAssocID="{0D1DF924-4F13-4A92-866B-206C526C8093}" presName="ParentBackground" presStyleLbl="fgAcc1" presStyleIdx="1" presStyleCnt="4"/>
      <dgm:spPr/>
    </dgm:pt>
    <dgm:pt modelId="{0AE80E26-3337-4837-B37E-930D2459F8C7}" type="pres">
      <dgm:prSet presAssocID="{0D1DF924-4F13-4A92-866B-206C526C80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0F608A8-5141-466E-8D06-243A411A410D}" type="pres">
      <dgm:prSet presAssocID="{483F81C2-5421-48B2-9DC5-4F7DD871A0FC}" presName="Accent2" presStyleCnt="0"/>
      <dgm:spPr/>
    </dgm:pt>
    <dgm:pt modelId="{6CDA4B58-FFA4-4043-906D-BB29E6EA22D4}" type="pres">
      <dgm:prSet presAssocID="{483F81C2-5421-48B2-9DC5-4F7DD871A0FC}" presName="Accent" presStyleLbl="node1" presStyleIdx="2" presStyleCnt="4"/>
      <dgm:spPr/>
    </dgm:pt>
    <dgm:pt modelId="{A5CE5AF3-BAD4-49F8-86CB-763C9422E82B}" type="pres">
      <dgm:prSet presAssocID="{483F81C2-5421-48B2-9DC5-4F7DD871A0FC}" presName="ParentBackground2" presStyleCnt="0"/>
      <dgm:spPr/>
    </dgm:pt>
    <dgm:pt modelId="{AFCB2659-2ACF-4803-88CF-E68C468F0B1B}" type="pres">
      <dgm:prSet presAssocID="{483F81C2-5421-48B2-9DC5-4F7DD871A0FC}" presName="ParentBackground" presStyleLbl="fgAcc1" presStyleIdx="2" presStyleCnt="4"/>
      <dgm:spPr/>
    </dgm:pt>
    <dgm:pt modelId="{37636B4F-8CA8-4AFD-808A-FF256F9EFEB0}" type="pres">
      <dgm:prSet presAssocID="{483F81C2-5421-48B2-9DC5-4F7DD871A0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3" presStyleCnt="4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3" presStyleCnt="4"/>
      <dgm:spPr/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3E8780B-8B28-4C53-A58C-A8727A8AF02D}" type="presOf" srcId="{0D1DF924-4F13-4A92-866B-206C526C8093}" destId="{B8B3E303-20B0-4C4A-ADA1-5315875CF7B6}" srcOrd="0" destOrd="0" presId="urn:microsoft.com/office/officeart/2011/layout/CircleProcess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B412D05E-F12D-44AF-B3EE-33786713B3EE}" type="presOf" srcId="{483F81C2-5421-48B2-9DC5-4F7DD871A0FC}" destId="{AFCB2659-2ACF-4803-88CF-E68C468F0B1B}" srcOrd="0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28E6746E-F512-462B-A629-69383820B5DF}" type="presOf" srcId="{483F81C2-5421-48B2-9DC5-4F7DD871A0FC}" destId="{37636B4F-8CA8-4AFD-808A-FF256F9EFEB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F1DA6F90-98B3-4218-B9EF-0417634DBF8A}" srcId="{0D6DFB6F-EF92-4E61-9174-30D8C16778A4}" destId="{9682355B-CB21-46DF-B5A0-86B50BFFDCA8}" srcOrd="3" destOrd="0" parTransId="{850EF392-6C87-42BF-B2BC-E4290BD34D58}" sibTransId="{EC68DEA3-ACCC-4148-AFA3-CB1211470A8D}"/>
    <dgm:cxn modelId="{9C01D590-B417-400C-AE04-42C7E814645D}" type="presOf" srcId="{9682355B-CB21-46DF-B5A0-86B50BFFDCA8}" destId="{30C7C29B-7AC2-4DB6-9CA9-ED226EDD312D}" srcOrd="1" destOrd="0" presId="urn:microsoft.com/office/officeart/2011/layout/CircleProcess"/>
    <dgm:cxn modelId="{1AA8609D-3697-4739-BA9B-38F18E20EB4A}" type="presOf" srcId="{9682355B-CB21-46DF-B5A0-86B50BFFDCA8}" destId="{BA16DCFA-775A-49B8-BE8B-C5F74C4829E6}" srcOrd="0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9FD98CA3-8F6C-4333-9881-837873378BAF}" srcId="{0D6DFB6F-EF92-4E61-9174-30D8C16778A4}" destId="{0D1DF924-4F13-4A92-866B-206C526C8093}" srcOrd="2" destOrd="0" parTransId="{BAC70B84-1134-4AAC-8E4C-651E427B83B5}" sibTransId="{0A321107-0FE2-4FE7-9CDB-0F612A96C73D}"/>
    <dgm:cxn modelId="{E0DA40B5-6095-41F3-B9FA-D780B4BC2D71}" type="presOf" srcId="{0D1DF924-4F13-4A92-866B-206C526C8093}" destId="{0AE80E26-3337-4837-B37E-930D2459F8C7}" srcOrd="1" destOrd="0" presId="urn:microsoft.com/office/officeart/2011/layout/CircleProcess"/>
    <dgm:cxn modelId="{4AE819F4-C45B-4F8B-B3FF-491627750AD7}" srcId="{0D6DFB6F-EF92-4E61-9174-30D8C16778A4}" destId="{483F81C2-5421-48B2-9DC5-4F7DD871A0FC}" srcOrd="1" destOrd="0" parTransId="{C856A16D-00F8-44E8-8CF7-E6D0CB7B393A}" sibTransId="{852C4D48-3F0C-49EB-942E-D64A1D654646}"/>
    <dgm:cxn modelId="{7306AFF6-F55F-430D-A0AA-DFE4FF5CEE59}" type="presParOf" srcId="{390AF97B-0DB9-4DC0-8893-3CCC7CE26EAE}" destId="{56805838-B0E5-4B63-9B7D-D05085B4B359}" srcOrd="0" destOrd="0" presId="urn:microsoft.com/office/officeart/2011/layout/CircleProcess"/>
    <dgm:cxn modelId="{857429E7-4F73-413D-B074-EAE54414215B}" type="presParOf" srcId="{56805838-B0E5-4B63-9B7D-D05085B4B359}" destId="{9FF5D3A8-BF33-43CB-B28D-43235C7A84E7}" srcOrd="0" destOrd="0" presId="urn:microsoft.com/office/officeart/2011/layout/CircleProcess"/>
    <dgm:cxn modelId="{D0051413-9B89-4C11-A9D7-7AF45925FB68}" type="presParOf" srcId="{390AF97B-0DB9-4DC0-8893-3CCC7CE26EAE}" destId="{261E0E03-ABC4-4EB2-833B-E68102A25457}" srcOrd="1" destOrd="0" presId="urn:microsoft.com/office/officeart/2011/layout/CircleProcess"/>
    <dgm:cxn modelId="{50F691F3-1E0A-461B-B511-C0A48C9EF9CC}" type="presParOf" srcId="{261E0E03-ABC4-4EB2-833B-E68102A25457}" destId="{BA16DCFA-775A-49B8-BE8B-C5F74C4829E6}" srcOrd="0" destOrd="0" presId="urn:microsoft.com/office/officeart/2011/layout/CircleProcess"/>
    <dgm:cxn modelId="{91A50270-7FA6-4B10-BE03-BAA66C74543F}" type="presParOf" srcId="{390AF97B-0DB9-4DC0-8893-3CCC7CE26EAE}" destId="{30C7C29B-7AC2-4DB6-9CA9-ED226EDD312D}" srcOrd="2" destOrd="0" presId="urn:microsoft.com/office/officeart/2011/layout/CircleProcess"/>
    <dgm:cxn modelId="{956E2FB9-DE09-4AAB-B75A-35AD36C01CF7}" type="presParOf" srcId="{390AF97B-0DB9-4DC0-8893-3CCC7CE26EAE}" destId="{24E086B9-DFB4-467C-B761-B6E6CCB86262}" srcOrd="3" destOrd="0" presId="urn:microsoft.com/office/officeart/2011/layout/CircleProcess"/>
    <dgm:cxn modelId="{F476BCE3-DE9F-4467-9E9F-AD76509EBD4E}" type="presParOf" srcId="{24E086B9-DFB4-467C-B761-B6E6CCB86262}" destId="{B01E6192-51AB-4A4B-A378-3E55C6F588C0}" srcOrd="0" destOrd="0" presId="urn:microsoft.com/office/officeart/2011/layout/CircleProcess"/>
    <dgm:cxn modelId="{67B39D50-BE1C-4F0D-A7F9-8E6514F09706}" type="presParOf" srcId="{390AF97B-0DB9-4DC0-8893-3CCC7CE26EAE}" destId="{F8420470-6D8A-450E-813C-7CA4D7398C39}" srcOrd="4" destOrd="0" presId="urn:microsoft.com/office/officeart/2011/layout/CircleProcess"/>
    <dgm:cxn modelId="{0BA45145-43C2-4DB6-B5CA-6BC1A1D5346F}" type="presParOf" srcId="{F8420470-6D8A-450E-813C-7CA4D7398C39}" destId="{B8B3E303-20B0-4C4A-ADA1-5315875CF7B6}" srcOrd="0" destOrd="0" presId="urn:microsoft.com/office/officeart/2011/layout/CircleProcess"/>
    <dgm:cxn modelId="{AE327DB6-A3FD-4168-B03E-0501D77233C8}" type="presParOf" srcId="{390AF97B-0DB9-4DC0-8893-3CCC7CE26EAE}" destId="{0AE80E26-3337-4837-B37E-930D2459F8C7}" srcOrd="5" destOrd="0" presId="urn:microsoft.com/office/officeart/2011/layout/CircleProcess"/>
    <dgm:cxn modelId="{B672FFA7-C195-40A8-8514-F78260518A76}" type="presParOf" srcId="{390AF97B-0DB9-4DC0-8893-3CCC7CE26EAE}" destId="{00F608A8-5141-466E-8D06-243A411A410D}" srcOrd="6" destOrd="0" presId="urn:microsoft.com/office/officeart/2011/layout/CircleProcess"/>
    <dgm:cxn modelId="{70643F53-B833-4975-A68A-59F8E1B0DB8F}" type="presParOf" srcId="{00F608A8-5141-466E-8D06-243A411A410D}" destId="{6CDA4B58-FFA4-4043-906D-BB29E6EA22D4}" srcOrd="0" destOrd="0" presId="urn:microsoft.com/office/officeart/2011/layout/CircleProcess"/>
    <dgm:cxn modelId="{17A428F6-35F4-46D8-98FD-D11F90ED79BD}" type="presParOf" srcId="{390AF97B-0DB9-4DC0-8893-3CCC7CE26EAE}" destId="{A5CE5AF3-BAD4-49F8-86CB-763C9422E82B}" srcOrd="7" destOrd="0" presId="urn:microsoft.com/office/officeart/2011/layout/CircleProcess"/>
    <dgm:cxn modelId="{548F041B-62B7-41E4-B38B-A4BFE831729D}" type="presParOf" srcId="{A5CE5AF3-BAD4-49F8-86CB-763C9422E82B}" destId="{AFCB2659-2ACF-4803-88CF-E68C468F0B1B}" srcOrd="0" destOrd="0" presId="urn:microsoft.com/office/officeart/2011/layout/CircleProcess"/>
    <dgm:cxn modelId="{92EA8A8F-16B6-421B-A045-CC0494875B0E}" type="presParOf" srcId="{390AF97B-0DB9-4DC0-8893-3CCC7CE26EAE}" destId="{37636B4F-8CA8-4AFD-808A-FF256F9EFEB0}" srcOrd="8" destOrd="0" presId="urn:microsoft.com/office/officeart/2011/layout/CircleProcess"/>
    <dgm:cxn modelId="{6AFAAD40-6E35-4210-A1E1-07FF62B90B9F}" type="presParOf" srcId="{390AF97B-0DB9-4DC0-8893-3CCC7CE26EAE}" destId="{AC971353-BE6D-48A3-8B6D-0C8BA4F5831B}" srcOrd="9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10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3128535" y="471134"/>
          <a:ext cx="936301" cy="936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3159852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承担责任</a:t>
          </a:r>
          <a:endParaRPr lang="en-US" altLang="zh-HK" sz="20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3284719" y="627220"/>
        <a:ext cx="624334" cy="624178"/>
      </dsp:txXfrm>
    </dsp:sp>
    <dsp:sp modelId="{B01E6192-51AB-4A4B-A378-3E55C6F588C0}">
      <dsp:nvSpPr>
        <dsp:cNvPr id="0" name=""/>
        <dsp:cNvSpPr/>
      </dsp:nvSpPr>
      <dsp:spPr>
        <a:xfrm rot="2700000">
          <a:off x="2156894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E303-20B0-4C4A-ADA1-5315875CF7B6}">
      <dsp:nvSpPr>
        <dsp:cNvPr id="0" name=""/>
        <dsp:cNvSpPr/>
      </dsp:nvSpPr>
      <dsp:spPr>
        <a:xfrm>
          <a:off x="2192233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正直</a:t>
          </a:r>
          <a:endParaRPr lang="en-US" altLang="zh-HK" sz="28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317100" y="627220"/>
        <a:ext cx="624334" cy="624178"/>
      </dsp:txXfrm>
    </dsp:sp>
    <dsp:sp modelId="{6CDA4B58-FFA4-4043-906D-BB29E6EA22D4}">
      <dsp:nvSpPr>
        <dsp:cNvPr id="0" name=""/>
        <dsp:cNvSpPr/>
      </dsp:nvSpPr>
      <dsp:spPr>
        <a:xfrm rot="2700000">
          <a:off x="1193290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2659-2ACF-4803-88CF-E68C468F0B1B}">
      <dsp:nvSpPr>
        <dsp:cNvPr id="0" name=""/>
        <dsp:cNvSpPr/>
      </dsp:nvSpPr>
      <dsp:spPr>
        <a:xfrm>
          <a:off x="1224615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诚实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1349482" y="627220"/>
        <a:ext cx="624334" cy="624178"/>
      </dsp:txXfrm>
    </dsp:sp>
    <dsp:sp modelId="{A0D78205-3ECE-4632-BEC9-EE3FED13167E}">
      <dsp:nvSpPr>
        <dsp:cNvPr id="0" name=""/>
        <dsp:cNvSpPr/>
      </dsp:nvSpPr>
      <dsp:spPr>
        <a:xfrm rot="2700000">
          <a:off x="225671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256996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381863" y="627220"/>
        <a:ext cx="624334" cy="624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3128535" y="471134"/>
          <a:ext cx="936301" cy="936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3159852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承担责任</a:t>
          </a:r>
          <a:endParaRPr lang="en-US" altLang="zh-HK" sz="20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3284719" y="627220"/>
        <a:ext cx="624334" cy="624178"/>
      </dsp:txXfrm>
    </dsp:sp>
    <dsp:sp modelId="{B01E6192-51AB-4A4B-A378-3E55C6F588C0}">
      <dsp:nvSpPr>
        <dsp:cNvPr id="0" name=""/>
        <dsp:cNvSpPr/>
      </dsp:nvSpPr>
      <dsp:spPr>
        <a:xfrm rot="2700000">
          <a:off x="2156894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E303-20B0-4C4A-ADA1-5315875CF7B6}">
      <dsp:nvSpPr>
        <dsp:cNvPr id="0" name=""/>
        <dsp:cNvSpPr/>
      </dsp:nvSpPr>
      <dsp:spPr>
        <a:xfrm>
          <a:off x="2192233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正直</a:t>
          </a:r>
          <a:endParaRPr lang="en-US" altLang="zh-HK" sz="28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317100" y="627220"/>
        <a:ext cx="624334" cy="624178"/>
      </dsp:txXfrm>
    </dsp:sp>
    <dsp:sp modelId="{6CDA4B58-FFA4-4043-906D-BB29E6EA22D4}">
      <dsp:nvSpPr>
        <dsp:cNvPr id="0" name=""/>
        <dsp:cNvSpPr/>
      </dsp:nvSpPr>
      <dsp:spPr>
        <a:xfrm rot="2700000">
          <a:off x="1193290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2659-2ACF-4803-88CF-E68C468F0B1B}">
      <dsp:nvSpPr>
        <dsp:cNvPr id="0" name=""/>
        <dsp:cNvSpPr/>
      </dsp:nvSpPr>
      <dsp:spPr>
        <a:xfrm>
          <a:off x="1224615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诚实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1349482" y="627220"/>
        <a:ext cx="624334" cy="624178"/>
      </dsp:txXfrm>
    </dsp:sp>
    <dsp:sp modelId="{A0D78205-3ECE-4632-BEC9-EE3FED13167E}">
      <dsp:nvSpPr>
        <dsp:cNvPr id="0" name=""/>
        <dsp:cNvSpPr/>
      </dsp:nvSpPr>
      <dsp:spPr>
        <a:xfrm rot="2700000">
          <a:off x="225671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256996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381863" y="627220"/>
        <a:ext cx="624334" cy="624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3128535" y="471134"/>
          <a:ext cx="936301" cy="936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3159852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承担责任</a:t>
          </a:r>
          <a:endParaRPr lang="en-US" altLang="zh-HK" sz="20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HK" sz="3200" kern="1200" dirty="0">
            <a:solidFill>
              <a:schemeClr val="tx1"/>
            </a:solidFill>
          </a:endParaRPr>
        </a:p>
      </dsp:txBody>
      <dsp:txXfrm>
        <a:off x="3284719" y="627220"/>
        <a:ext cx="624334" cy="624178"/>
      </dsp:txXfrm>
    </dsp:sp>
    <dsp:sp modelId="{B01E6192-51AB-4A4B-A378-3E55C6F588C0}">
      <dsp:nvSpPr>
        <dsp:cNvPr id="0" name=""/>
        <dsp:cNvSpPr/>
      </dsp:nvSpPr>
      <dsp:spPr>
        <a:xfrm rot="2700000">
          <a:off x="2156894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E303-20B0-4C4A-ADA1-5315875CF7B6}">
      <dsp:nvSpPr>
        <dsp:cNvPr id="0" name=""/>
        <dsp:cNvSpPr/>
      </dsp:nvSpPr>
      <dsp:spPr>
        <a:xfrm>
          <a:off x="2192233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</a:t>
          </a:r>
          <a:endParaRPr lang="en-US" altLang="zh-TW" sz="28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直</a:t>
          </a:r>
          <a:endParaRPr lang="en-US" altLang="zh-HK" sz="28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317100" y="627220"/>
        <a:ext cx="624334" cy="624178"/>
      </dsp:txXfrm>
    </dsp:sp>
    <dsp:sp modelId="{6CDA4B58-FFA4-4043-906D-BB29E6EA22D4}">
      <dsp:nvSpPr>
        <dsp:cNvPr id="0" name=""/>
        <dsp:cNvSpPr/>
      </dsp:nvSpPr>
      <dsp:spPr>
        <a:xfrm rot="2700000">
          <a:off x="1193290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2659-2ACF-4803-88CF-E68C468F0B1B}">
      <dsp:nvSpPr>
        <dsp:cNvPr id="0" name=""/>
        <dsp:cNvSpPr/>
      </dsp:nvSpPr>
      <dsp:spPr>
        <a:xfrm>
          <a:off x="1224615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诚实</a:t>
          </a:r>
          <a:endParaRPr lang="en-US" altLang="zh-HK" sz="28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HK" sz="3200" kern="1200" dirty="0">
            <a:solidFill>
              <a:schemeClr val="tx1"/>
            </a:solidFill>
          </a:endParaRPr>
        </a:p>
      </dsp:txBody>
      <dsp:txXfrm>
        <a:off x="1349482" y="627220"/>
        <a:ext cx="624334" cy="624178"/>
      </dsp:txXfrm>
    </dsp:sp>
    <dsp:sp modelId="{A0D78205-3ECE-4632-BEC9-EE3FED13167E}">
      <dsp:nvSpPr>
        <dsp:cNvPr id="0" name=""/>
        <dsp:cNvSpPr/>
      </dsp:nvSpPr>
      <dsp:spPr>
        <a:xfrm rot="2700000">
          <a:off x="225671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256996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 spc="100" baseline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381863" y="627220"/>
        <a:ext cx="624334" cy="624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3697B-133D-4E38-AD0D-29C22E786B02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EFBD-73F9-4270-B035-1693A14288DD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054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有声故事书来源：廉政公署</a:t>
            </a:r>
            <a:r>
              <a:rPr lang="en-US" altLang="zh-TW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抵抗心魔</a:t>
            </a:r>
            <a:r>
              <a:rPr lang="en-US" altLang="zh-TW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》</a:t>
            </a:r>
          </a:p>
          <a:p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 https://me.icac.hk/filemanager/ebook/tc/devil/devil.html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按图片以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观看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有声故事书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后进行反思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有声故事书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ea typeface="新細明體"/>
              </a:rPr>
              <a:t>名称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ea typeface="新細明體"/>
              </a:rPr>
              <a:t>：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抵抗心魔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>
                <a:ea typeface="新細明體"/>
              </a:rPr>
              <a:t>(</a:t>
            </a:r>
            <a:r>
              <a:rPr lang="zh-TW" altLang="en-US" dirty="0">
                <a:ea typeface="新細明體"/>
              </a:rPr>
              <a:t>第</a:t>
            </a:r>
            <a:r>
              <a:rPr lang="en-US" altLang="zh-TW" dirty="0">
                <a:ea typeface="新細明體"/>
              </a:rPr>
              <a:t>1</a:t>
            </a:r>
            <a:r>
              <a:rPr lang="zh-TW" altLang="en-US" dirty="0">
                <a:ea typeface="新細明體"/>
              </a:rPr>
              <a:t>至</a:t>
            </a:r>
            <a:r>
              <a:rPr lang="en-US" altLang="zh-TW" dirty="0">
                <a:ea typeface="新細明體"/>
              </a:rPr>
              <a:t>26</a:t>
            </a:r>
            <a:r>
              <a:rPr lang="zh-TW" altLang="en-US" dirty="0">
                <a:ea typeface="新細明體"/>
              </a:rPr>
              <a:t>页</a:t>
            </a:r>
            <a:r>
              <a:rPr lang="en-US" altLang="zh-TW" dirty="0">
                <a:ea typeface="新細明體"/>
              </a:rPr>
              <a:t>) 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有声故事书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ea typeface="新細明體"/>
              </a:rPr>
              <a:t>网址：</a:t>
            </a:r>
            <a:r>
              <a:rPr lang="en-US" altLang="zh-HK" sz="1200" dirty="0"/>
              <a:t>https://me.icac.hk/filemanager/ebook/tc/devil/devil.html</a:t>
            </a:r>
            <a:endParaRPr lang="en-US" altLang="zh-TW" sz="1200" dirty="0">
              <a:latin typeface="DFKai-SB" panose="03000509000000000000" pitchFamily="49" charset="-120"/>
              <a:ea typeface="DFKai-SB" panose="03000509000000000000" pitchFamily="49" charset="-120"/>
            </a:endParaRPr>
          </a:p>
          <a:p>
            <a:r>
              <a:rPr lang="en-US" altLang="zh-TW" dirty="0">
                <a:ea typeface="新細明體"/>
              </a:rPr>
              <a:t>(</a:t>
            </a:r>
            <a:r>
              <a:rPr lang="zh-TW" altLang="en-US" dirty="0">
                <a:ea typeface="新細明體"/>
              </a:rPr>
              <a:t>播放完毕后向学生提出反思问题</a:t>
            </a:r>
            <a:r>
              <a:rPr lang="en-US" altLang="zh-TW" dirty="0">
                <a:ea typeface="新細明體"/>
              </a:rPr>
              <a:t>)</a:t>
            </a:r>
          </a:p>
          <a:p>
            <a:endParaRPr lang="en-US" altLang="zh-TW" dirty="0">
              <a:ea typeface="新細明體"/>
            </a:endParaRPr>
          </a:p>
          <a:p>
            <a:endParaRPr lang="en-US" altLang="zh-HK" u="sng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9562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/>
              <a:t>诱使</a:t>
            </a:r>
            <a:r>
              <a:rPr lang="zh-TW" altLang="en-US" b="0" u="sng" dirty="0"/>
              <a:t>子杰</a:t>
            </a:r>
            <a:r>
              <a:rPr lang="zh-TW" altLang="en-US" dirty="0"/>
              <a:t>作弊的因素包括：</a:t>
            </a:r>
            <a:endParaRPr lang="en-US" altLang="zh-TW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altLang="zh-TW" dirty="0"/>
              <a:t>(1) </a:t>
            </a:r>
            <a:r>
              <a:rPr lang="zh-TW" altLang="en-US" dirty="0"/>
              <a:t>恐惧</a:t>
            </a:r>
            <a:r>
              <a:rPr lang="en-US" altLang="zh-TW" dirty="0"/>
              <a:t>︰</a:t>
            </a:r>
            <a:r>
              <a:rPr lang="zh-TW" altLang="en-US" dirty="0"/>
              <a:t>担心成绩欠佳而令人家失望／被家人责罚</a:t>
            </a:r>
            <a:endParaRPr lang="en-US" altLang="zh-TW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altLang="zh-TW" u="none" dirty="0">
                <a:sym typeface="Wingdings" panose="05000000000000000000" pitchFamily="2" charset="2"/>
              </a:rPr>
              <a:t> </a:t>
            </a:r>
            <a:r>
              <a:rPr lang="zh-TW" altLang="en-US" dirty="0"/>
              <a:t>教师在讨论时，可引导学生反思作弊后的心理（包括焦虑、悔疚），与恐惧同样会带来心理压力，</a:t>
            </a:r>
            <a:r>
              <a:rPr lang="zh-TW" altLang="en-US" b="1" u="sng" dirty="0"/>
              <a:t>铤而走险，实属不智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(2) </a:t>
            </a:r>
            <a:r>
              <a:rPr lang="zh-TW" altLang="en-US" dirty="0"/>
              <a:t>侥幸心态：以为偶一为之、不被发现就可以瞒天过海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zh-TW" altLang="en-US" dirty="0">
                <a:sym typeface="Wingdings" panose="05000000000000000000" pitchFamily="2" charset="2"/>
              </a:rPr>
              <a:t>有人会误以为若被揭发的机率低，就可以冒险作弊。教师需要让学生明白侥幸心态出现而知法犯法，往往是当事人对应坚守的事（例如不违规）缺少坚持。然而，侥幸心态一旦形成，正确价值观便会逐渐崩塌。因此，大家要坚守原则，遵规守法。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TW" dirty="0"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dirty="0">
                <a:sym typeface="Wingdings" panose="05000000000000000000" pitchFamily="2" charset="2"/>
              </a:rPr>
              <a:t>学生要抵抗作弊诱惑，需要加强理性思考，</a:t>
            </a:r>
            <a:r>
              <a:rPr lang="zh-TW" altLang="en-US" b="1" u="sng" dirty="0">
                <a:sym typeface="Wingdings" panose="05000000000000000000" pitchFamily="2" charset="2"/>
              </a:rPr>
              <a:t>明辨是非</a:t>
            </a:r>
            <a:r>
              <a:rPr lang="zh-TW" altLang="en-US" dirty="0">
                <a:sym typeface="Wingdings" panose="05000000000000000000" pitchFamily="2" charset="2"/>
              </a:rPr>
              <a:t>：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>
                <a:sym typeface="Wingdings" panose="05000000000000000000" pitchFamily="2" charset="2"/>
              </a:rPr>
              <a:t>在日常生活中加强遵规守法的意识（作弊属违规行为，不可触犯），坚定信念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>
                <a:sym typeface="Wingdings" panose="05000000000000000000" pitchFamily="2" charset="2"/>
              </a:rPr>
              <a:t>认清作弊背后带来的恶果（例如：违规的心理压力、被发现后面对刑罚、师友对自己的信任值下降、家人对自己违规感到痛心失望）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>
                <a:sym typeface="Wingdings" panose="05000000000000000000" pitchFamily="2" charset="2"/>
              </a:rPr>
              <a:t>保持诚信是测考中的重要原则（例如：诚信可以保持测考的公平性，在测考中反映个人真实的学习表现方有助日后提升学业）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>
                <a:sym typeface="Wingdings" panose="05000000000000000000" pitchFamily="2" charset="2"/>
              </a:rPr>
              <a:t>教师在讨论过程中，可以请学生设想</a:t>
            </a:r>
            <a:r>
              <a:rPr lang="zh-TW" altLang="en-US" u="sng" dirty="0">
                <a:sym typeface="Wingdings" panose="05000000000000000000" pitchFamily="2" charset="2"/>
              </a:rPr>
              <a:t>子杰</a:t>
            </a:r>
            <a:r>
              <a:rPr lang="zh-TW" altLang="en-US" dirty="0">
                <a:sym typeface="Wingdings" panose="05000000000000000000" pitchFamily="2" charset="2"/>
              </a:rPr>
              <a:t>选择作弊的后果，例如家人、师长、同学、朋友对</a:t>
            </a:r>
            <a:r>
              <a:rPr lang="zh-TW" altLang="en-US" u="sng" dirty="0">
                <a:sym typeface="Wingdings" panose="05000000000000000000" pitchFamily="2" charset="2"/>
              </a:rPr>
              <a:t>子杰</a:t>
            </a:r>
            <a:r>
              <a:rPr lang="zh-TW" altLang="en-US" dirty="0">
                <a:sym typeface="Wingdings" panose="05000000000000000000" pitchFamily="2" charset="2"/>
              </a:rPr>
              <a:t>的看法，让学生明白犯规对己、对人都会带来负面影响。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TW" dirty="0">
              <a:sym typeface="Wingdings" panose="05000000000000000000" pitchFamily="2" charset="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9369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按图片以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观看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有声故事书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后进行反思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en-US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有声故事书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ea typeface="新細明體"/>
              </a:rPr>
              <a:t>名称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ea typeface="新細明體"/>
              </a:rPr>
              <a:t>：</a:t>
            </a:r>
            <a:r>
              <a:rPr lang="zh-TW" altLang="en-US" dirty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sz="1200" dirty="0">
                <a:latin typeface="DFKai-SB" panose="03000509000000000000" pitchFamily="49" charset="-120"/>
                <a:ea typeface="DFKai-SB" panose="03000509000000000000" pitchFamily="49" charset="-120"/>
              </a:rPr>
              <a:t>抵抗心魔</a:t>
            </a:r>
            <a:r>
              <a:rPr lang="en-US" altLang="zh-TW" dirty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>
                <a:ea typeface="新細明體"/>
              </a:rPr>
              <a:t>(</a:t>
            </a:r>
            <a:r>
              <a:rPr lang="zh-TW" altLang="en-US" dirty="0">
                <a:ea typeface="新細明體"/>
              </a:rPr>
              <a:t>第</a:t>
            </a:r>
            <a:r>
              <a:rPr lang="en-US" altLang="zh-TW" dirty="0">
                <a:ea typeface="新細明體"/>
              </a:rPr>
              <a:t>27</a:t>
            </a:r>
            <a:r>
              <a:rPr lang="zh-TW" altLang="en-US" dirty="0">
                <a:ea typeface="新細明體"/>
              </a:rPr>
              <a:t>至</a:t>
            </a:r>
            <a:r>
              <a:rPr lang="en-US" altLang="zh-TW" dirty="0">
                <a:ea typeface="新細明體"/>
              </a:rPr>
              <a:t>40</a:t>
            </a:r>
            <a:r>
              <a:rPr lang="zh-TW" altLang="en-US" dirty="0">
                <a:ea typeface="新細明體"/>
              </a:rPr>
              <a:t>页</a:t>
            </a:r>
            <a:r>
              <a:rPr lang="en-US" altLang="zh-TW" dirty="0">
                <a:ea typeface="新細明體"/>
              </a:rPr>
              <a:t>) </a:t>
            </a: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有声故事书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ea typeface="新細明體"/>
              </a:rPr>
              <a:t>网址：</a:t>
            </a:r>
            <a:r>
              <a:rPr lang="en-US" altLang="zh-HK" sz="1200" dirty="0"/>
              <a:t>https://me.icac.hk/filemanager/ebook/tc/devil/devil.html</a:t>
            </a:r>
            <a:endParaRPr lang="en-US" altLang="zh-TW" sz="1200" dirty="0">
              <a:latin typeface="DFKai-SB" panose="03000509000000000000" pitchFamily="49" charset="-120"/>
              <a:ea typeface="DFKai-SB" panose="03000509000000000000" pitchFamily="49" charset="-120"/>
            </a:endParaRPr>
          </a:p>
          <a:p>
            <a:r>
              <a:rPr lang="en-US" altLang="zh-TW" dirty="0">
                <a:ea typeface="新細明體"/>
              </a:rPr>
              <a:t>(</a:t>
            </a:r>
            <a:r>
              <a:rPr lang="zh-TW" altLang="en-US" dirty="0">
                <a:ea typeface="新細明體"/>
              </a:rPr>
              <a:t>播放完毕后向学生提出反思问题</a:t>
            </a:r>
            <a:r>
              <a:rPr lang="en-US" altLang="zh-TW" dirty="0">
                <a:ea typeface="新細明體"/>
              </a:rPr>
              <a:t>)</a:t>
            </a:r>
          </a:p>
          <a:p>
            <a:endParaRPr lang="en-US" altLang="zh-TW" dirty="0">
              <a:ea typeface="新細明體"/>
            </a:endParaRPr>
          </a:p>
          <a:p>
            <a:endParaRPr lang="en-US" altLang="zh-HK" u="sng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8782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/>
              <a:t>教师可以引述其他测考作弊（例如在公开考试中作弊而被取消资格，代考而被检控）、比赛／游戏中作弊、论文抄袭的新闻，以至电子游戏作弊的行为，探讨作弊背后隐念的不公平、不公义。</a:t>
            </a:r>
            <a:endParaRPr lang="en-US" altLang="zh-TW" dirty="0"/>
          </a:p>
          <a:p>
            <a:pPr algn="l"/>
            <a:r>
              <a:rPr lang="zh-TW" altLang="en-US" dirty="0"/>
              <a:t>学生可以思考若在竞技、游戏时遇上作弊者透过不正确途径获得胜利、利益，他内心会有甚么感受。透过代入角色，学生应能体会不公平的环境对个人、社会发展等不同层面的影响。</a:t>
            </a:r>
            <a:endParaRPr lang="en-US" altLang="zh-TW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/>
              <a:t>遇上他人作弊获胜／取得佳绩，会心有不甘</a:t>
            </a:r>
            <a:endParaRPr lang="en-US" altLang="zh-TW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/>
              <a:t>在商业上遇上他人抄袭，个人利益会被剥削</a:t>
            </a:r>
            <a:endParaRPr lang="en-US" altLang="zh-TW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/>
              <a:t>作弊常有「走捷径」、省却个人努力的意味，期许不劳而获，</a:t>
            </a:r>
            <a:r>
              <a:rPr lang="zh-TW" altLang="en-US" b="1" u="sng" dirty="0"/>
              <a:t>对建立正确价值观有负面影响</a:t>
            </a:r>
            <a:endParaRPr lang="en-US" altLang="zh-TW" b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algn="l"/>
            <a:r>
              <a:rPr lang="zh-TW" altLang="en-US" dirty="0"/>
              <a:t>学生需要明白，订定相关法规是为</a:t>
            </a:r>
            <a:r>
              <a:rPr lang="zh-TW" altLang="en-US" b="1" u="sng" dirty="0"/>
              <a:t>保持社会的公平、公正</a:t>
            </a:r>
            <a:r>
              <a:rPr lang="zh-TW" altLang="en-US" dirty="0"/>
              <a:t>，而法规的罚则亦可以对欠缺自控能力的人起阻吓作用。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学生不能忽视在学习期间作弊的严重性，需要正视作弊是越轨的偏离行为，亦不应尝试。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3284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资料来源：</a:t>
            </a:r>
            <a:r>
              <a:rPr lang="en-US" altLang="zh-HK" dirty="0"/>
              <a:t>https://www.edb.gov.hk/attachment/tc/curriculum-development/kla/chi-edu/chinese-culture/proverbs_explanation.pdf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295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416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9A650A-8BD1-4FDE-9899-1C20DF4B7708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9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1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4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2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6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3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9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8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HK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0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8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devil/dev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devil/devi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devil/devi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b.gov.hk/attachment/tc/curriculum-development/kla/chi-edu/chinese-culture/proverbs_explanation.pdf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554D34E-DF6D-468A-BAAF-C8795720C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236" y="3796496"/>
            <a:ext cx="4196070" cy="214888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价值观教育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高小</a:t>
            </a:r>
            <a:endParaRPr lang="zh-TW" altLang="en-US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教育局 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德育、公民及国民教育组制作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en-US" altLang="zh-TW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2021</a:t>
            </a: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年</a:t>
            </a:r>
            <a:r>
              <a:rPr lang="en-US" altLang="zh-TW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0368" y="6075810"/>
            <a:ext cx="382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图片来源：廉政公署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抵抗心魔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HK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https://me.icac.hk/filemanager/ebook/tc/devil/devil.html</a:t>
            </a:r>
            <a:endParaRPr lang="en-US" altLang="zh-H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2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1251" t="12282" r="29688" b="24221"/>
          <a:stretch/>
        </p:blipFill>
        <p:spPr>
          <a:xfrm>
            <a:off x="5544274" y="1574157"/>
            <a:ext cx="3029712" cy="3842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958" y="411164"/>
            <a:ext cx="514125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生活事件事例</a:t>
            </a:r>
            <a:endParaRPr lang="en-US" altLang="zh-TW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「抵抗心魔」</a:t>
            </a:r>
            <a:r>
              <a:rPr lang="en-US" altLang="zh-TW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拒绝作弊</a:t>
            </a:r>
            <a:r>
              <a:rPr lang="en-US" altLang="zh-TW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en-US" altLang="zh-HK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56" y="-157240"/>
            <a:ext cx="9614502" cy="7015240"/>
          </a:xfrm>
          <a:prstGeom prst="rect">
            <a:avLst/>
          </a:prstGeom>
        </p:spPr>
      </p:pic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01443"/>
              </p:ext>
            </p:extLst>
          </p:nvPr>
        </p:nvGraphicFramePr>
        <p:xfrm>
          <a:off x="410032" y="1218961"/>
          <a:ext cx="8302893" cy="5241564"/>
        </p:xfrm>
        <a:graphic>
          <a:graphicData uri="http://schemas.openxmlformats.org/drawingml/2006/table">
            <a:tbl>
              <a:tblPr/>
              <a:tblGrid>
                <a:gridCol w="1932872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370021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138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活动概要：</a:t>
                      </a:r>
                      <a:r>
                        <a:rPr lang="en-US" altLang="zh-TW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800" b="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透过阅读有声故事书及讨论，培养学生在面对难题时，作出合理的判断和负责任的抉择，持守遵纪守规的态度，拒绝作弊。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5414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学习目标：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让学生理解诚实和承担责任</a:t>
                      </a:r>
                      <a:r>
                        <a:rPr lang="zh-TW" altLang="zh-HK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的重要</a:t>
                      </a: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培养</a:t>
                      </a:r>
                      <a:r>
                        <a:rPr lang="zh-TW" altLang="en-US" sz="28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 panose="03000509000000000000" pitchFamily="49" charset="-120"/>
                          <a:cs typeface="Times New Roman" panose="02020603050405020304" pitchFamily="18" charset="0"/>
                        </a:rPr>
                        <a:t>学生</a:t>
                      </a:r>
                      <a:r>
                        <a:rPr lang="zh-TW" altLang="zh-HK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遵</a:t>
                      </a: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纪</a:t>
                      </a:r>
                      <a:r>
                        <a:rPr lang="zh-TW" altLang="zh-HK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守</a:t>
                      </a: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规</a:t>
                      </a:r>
                      <a:r>
                        <a:rPr lang="zh-TW" altLang="zh-HK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的精神</a:t>
                      </a: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价值观和</a:t>
                      </a:r>
                      <a:endParaRPr lang="en-US" altLang="zh-TW" sz="2800" b="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态度：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遵规守法、诚实、正直、承担责任</a:t>
                      </a:r>
                      <a:endParaRPr lang="zh-TW" altLang="zh-HK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01DCBEEB-A445-40EF-94DA-B5BE96C9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34" y="6206609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>
                <a:solidFill>
                  <a:schemeClr val="bg1"/>
                </a:solidFill>
              </a:rPr>
              <a:t>Image:Freepik.com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120130" y="466654"/>
            <a:ext cx="44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spc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学习重点</a:t>
            </a:r>
            <a:endParaRPr lang="zh-HK" altLang="en-US" sz="3600" spc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3628" y="483696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有声故事书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862" y="6064235"/>
            <a:ext cx="382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图片来源：廉政公署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抵抗心魔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HK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https://me.icac.hk/filemanager/ebook/tc/devil/devil.html</a:t>
            </a:r>
            <a:endParaRPr lang="en-US" altLang="zh-H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2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0" y="1485630"/>
            <a:ext cx="703664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5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55" y="464457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反思问题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595" y="2008777"/>
            <a:ext cx="7703759" cy="3843383"/>
          </a:xfrm>
        </p:spPr>
        <p:txBody>
          <a:bodyPr vert="horz" lIns="91440" tIns="45720" rIns="91440" bIns="45720" rtlCol="0">
            <a:noAutofit/>
          </a:bodyPr>
          <a:lstStyle/>
          <a:p>
            <a:pPr marL="534988" lvl="0" indent="-534988" algn="just" hangingPunct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zh-TW" altLang="en-US" sz="3200" u="sng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子杰</a:t>
            </a:r>
            <a:r>
              <a:rPr lang="zh-TW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的心魔悄悄作祟，你认为是甚么诱使他想作弊？</a:t>
            </a:r>
            <a:endParaRPr lang="en-US" altLang="zh-TW" sz="3200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4988" lvl="0" indent="-534988" algn="just" hangingPunct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zh-TW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假如你是</a:t>
            </a:r>
            <a:r>
              <a:rPr lang="zh-TW" altLang="en-US" sz="3200" u="sng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子杰</a:t>
            </a:r>
            <a:r>
              <a:rPr lang="zh-TW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，你会如何抵抗作弊的诱惑？</a:t>
            </a:r>
            <a:endParaRPr lang="en-US" altLang="zh-TW" sz="3200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4767699"/>
              </p:ext>
            </p:extLst>
          </p:nvPr>
        </p:nvGraphicFramePr>
        <p:xfrm>
          <a:off x="4433456" y="4979546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750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6756" y="515553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有声故事书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862" y="6064235"/>
            <a:ext cx="382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图片来源：廉政公署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抵抗心魔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HK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https://me.icac.hk/filemanager/ebook/tc/devil/devil.html</a:t>
            </a:r>
            <a:endParaRPr lang="en-US" altLang="zh-TW" sz="12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62" y="1438883"/>
            <a:ext cx="4600275" cy="2952719"/>
          </a:xfrm>
          <a:prstGeom prst="rect">
            <a:avLst/>
          </a:prstGeom>
        </p:spPr>
      </p:pic>
      <p:pic>
        <p:nvPicPr>
          <p:cNvPr id="7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31270" t="44201" r="29177" b="25374"/>
          <a:stretch/>
        </p:blipFill>
        <p:spPr>
          <a:xfrm>
            <a:off x="3986549" y="3111516"/>
            <a:ext cx="4320939" cy="27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9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55" y="464457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反思问题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812" y="1833879"/>
            <a:ext cx="7510376" cy="4658361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 hangingPunct="0">
              <a:lnSpc>
                <a:spcPct val="150000"/>
              </a:lnSpc>
              <a:buSzPct val="100000"/>
              <a:buAutoNum type="arabicPeriod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除了</a:t>
            </a:r>
            <a:r>
              <a:rPr lang="zh-TW" altLang="en-US" sz="32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子杰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的故事，在生活中还有哪些行为属于作弊？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 algn="just" hangingPunct="0">
              <a:lnSpc>
                <a:spcPct val="150000"/>
              </a:lnSpc>
              <a:buSzPct val="100000"/>
              <a:buAutoNum type="arabicPeriod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为甚么师长告诫大家不要作弊，而且学校、社会要订定相关的法规，监管作弊的行为呢？</a:t>
            </a:r>
          </a:p>
        </p:txBody>
      </p:sp>
      <p:graphicFrame>
        <p:nvGraphicFramePr>
          <p:cNvPr id="5" name="Diagram 5"/>
          <p:cNvGraphicFramePr/>
          <p:nvPr/>
        </p:nvGraphicFramePr>
        <p:xfrm>
          <a:off x="4580578" y="102899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399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53" y="560291"/>
            <a:ext cx="5706271" cy="2076740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591293" y="2614686"/>
            <a:ext cx="6480676" cy="2707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假如那东西不属于我，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r>
              <a:rPr lang="zh-TW" altLang="en-US" sz="360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即使一丝一毫也不会取为己用。</a:t>
            </a:r>
            <a:endParaRPr lang="zh-HK" altLang="en-US" sz="3600" dirty="0">
              <a:ln w="0"/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*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54" y="4715554"/>
            <a:ext cx="1805050" cy="18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86153" y="6013939"/>
            <a:ext cx="39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来源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教育局 中华经典名句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62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3C23-B618-4C56-A124-AD11FD8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393608"/>
            <a:ext cx="4345939" cy="1450757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总结</a:t>
            </a:r>
            <a:endParaRPr lang="zh-HK" alt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0936" y="1844365"/>
            <a:ext cx="8076725" cy="4297355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ct val="150000"/>
              </a:lnSpc>
              <a:buNone/>
            </a:pPr>
            <a:r>
              <a:rPr lang="zh-TW" altLang="en-US" sz="360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无论在任何情况下，我们都应该持守</a:t>
            </a:r>
            <a:r>
              <a:rPr lang="zh-TW" altLang="en-US" sz="36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诚实正直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的品格</a:t>
            </a:r>
            <a:r>
              <a:rPr lang="zh-TW" altLang="en-US" sz="3600" dirty="0"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勤奋学习。当犯了错，就必须勇于</a:t>
            </a:r>
            <a:r>
              <a:rPr lang="zh-TW" altLang="en-US" sz="3600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承担责任</a:t>
            </a:r>
            <a:r>
              <a:rPr lang="zh-TW" altLang="en-US" sz="3600" dirty="0">
                <a:ln w="0"/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r>
              <a:rPr lang="zh-TW" altLang="en-US" sz="360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隐瞒错误不但不能解决问题，反而会使问题越来越复杂，甚至酿成更严重的后果。</a:t>
            </a:r>
            <a:endParaRPr lang="zh-HK" altLang="en-US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0653821"/>
              </p:ext>
            </p:extLst>
          </p:nvPr>
        </p:nvGraphicFramePr>
        <p:xfrm>
          <a:off x="4362572" y="167314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59792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F76E5DDF-DB2B-4295-9426-0B618B04E521}"/>
</file>

<file path=customXml/itemProps2.xml><?xml version="1.0" encoding="utf-8"?>
<ds:datastoreItem xmlns:ds="http://schemas.openxmlformats.org/officeDocument/2006/customXml" ds:itemID="{E2B0F68F-56AC-4E7D-8555-B26C89E716FC}"/>
</file>

<file path=customXml/itemProps3.xml><?xml version="1.0" encoding="utf-8"?>
<ds:datastoreItem xmlns:ds="http://schemas.openxmlformats.org/officeDocument/2006/customXml" ds:itemID="{1257E3D5-E5C1-49D8-8486-A25084255182}"/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2177</TotalTime>
  <Words>1388</Words>
  <Application>Microsoft Office PowerPoint</Application>
  <PresentationFormat>如螢幕大小 (4:3)</PresentationFormat>
  <Paragraphs>89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細明體</vt:lpstr>
      <vt:lpstr>標楷體</vt:lpstr>
      <vt:lpstr>標楷體</vt:lpstr>
      <vt:lpstr>Arial</vt:lpstr>
      <vt:lpstr>Calibri</vt:lpstr>
      <vt:lpstr>Corbel</vt:lpstr>
      <vt:lpstr>Times New Roman</vt:lpstr>
      <vt:lpstr>Basis</vt:lpstr>
      <vt:lpstr>PowerPoint 簡報</vt:lpstr>
      <vt:lpstr>PowerPoint 簡報</vt:lpstr>
      <vt:lpstr>PowerPoint 簡報</vt:lpstr>
      <vt:lpstr>反思问题</vt:lpstr>
      <vt:lpstr>PowerPoint 簡報</vt:lpstr>
      <vt:lpstr>反思问题</vt:lpstr>
      <vt:lpstr>PowerPoint 簡報</vt:lpstr>
      <vt:lpstr>　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YEUNG, Shek-kwan</cp:lastModifiedBy>
  <cp:revision>294</cp:revision>
  <cp:lastPrinted>2021-11-25T08:15:07Z</cp:lastPrinted>
  <dcterms:created xsi:type="dcterms:W3CDTF">2021-01-14T06:14:34Z</dcterms:created>
  <dcterms:modified xsi:type="dcterms:W3CDTF">2026-01-06T03:01:28Z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