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4"/>
  </p:sldMasterIdLst>
  <p:notesMasterIdLst>
    <p:notesMasterId r:id="rId21"/>
  </p:notesMasterIdLst>
  <p:handoutMasterIdLst>
    <p:handoutMasterId r:id="rId22"/>
  </p:handoutMasterIdLst>
  <p:sldIdLst>
    <p:sldId id="258" r:id="rId5"/>
    <p:sldId id="281" r:id="rId6"/>
    <p:sldId id="267" r:id="rId7"/>
    <p:sldId id="282" r:id="rId8"/>
    <p:sldId id="270" r:id="rId9"/>
    <p:sldId id="291" r:id="rId10"/>
    <p:sldId id="295" r:id="rId11"/>
    <p:sldId id="296" r:id="rId12"/>
    <p:sldId id="297" r:id="rId13"/>
    <p:sldId id="293" r:id="rId14"/>
    <p:sldId id="298" r:id="rId15"/>
    <p:sldId id="283" r:id="rId16"/>
    <p:sldId id="290" r:id="rId17"/>
    <p:sldId id="294" r:id="rId18"/>
    <p:sldId id="299" r:id="rId19"/>
    <p:sldId id="288" r:id="rId20"/>
  </p:sldIdLst>
  <p:sldSz cx="9144000" cy="6858000" type="screen4x3"/>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rrick NG" initials="DN" lastIdx="2" clrIdx="0">
    <p:extLst>
      <p:ext uri="{19B8F6BF-5375-455C-9EA6-DF929625EA0E}">
        <p15:presenceInfo xmlns:p15="http://schemas.microsoft.com/office/powerpoint/2012/main" userId="Derrick 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9" autoAdjust="0"/>
    <p:restoredTop sz="53899" autoAdjust="0"/>
  </p:normalViewPr>
  <p:slideViewPr>
    <p:cSldViewPr snapToGrid="0">
      <p:cViewPr varScale="1">
        <p:scale>
          <a:sx n="61" d="100"/>
          <a:sy n="61" d="100"/>
        </p:scale>
        <p:origin x="3030" y="96"/>
      </p:cViewPr>
      <p:guideLst>
        <p:guide orient="horz" pos="2160"/>
        <p:guide pos="2880"/>
      </p:guideLst>
    </p:cSldViewPr>
  </p:slideViewPr>
  <p:notesTextViewPr>
    <p:cViewPr>
      <p:scale>
        <a:sx n="3" d="2"/>
        <a:sy n="3" d="2"/>
      </p:scale>
      <p:origin x="0" y="0"/>
    </p:cViewPr>
  </p:notesTextViewPr>
  <p:notesViewPr>
    <p:cSldViewPr snapToGrid="0">
      <p:cViewPr varScale="1">
        <p:scale>
          <a:sx n="57" d="100"/>
          <a:sy n="57" d="100"/>
        </p:scale>
        <p:origin x="249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3" name="日期預留位置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034A8C4-D79B-4AD2-A818-804AE4A1821C}" type="datetime2">
              <a:rPr lang="zh-TW" altLang="en-US" smtClean="0">
                <a:latin typeface="微軟正黑體" panose="020B0604030504040204" pitchFamily="34" charset="-120"/>
                <a:ea typeface="微軟正黑體" panose="020B0604030504040204" pitchFamily="34" charset="-120"/>
              </a:rPr>
              <a:t>2026年1月7日</a:t>
            </a:fld>
            <a:endParaRPr lang="zh-TW" altLang="en-US" dirty="0">
              <a:latin typeface="微軟正黑體" panose="020B0604030504040204" pitchFamily="34" charset="-120"/>
              <a:ea typeface="微軟正黑體" panose="020B0604030504040204" pitchFamily="34" charset="-120"/>
            </a:endParaRPr>
          </a:p>
        </p:txBody>
      </p:sp>
      <p:sp>
        <p:nvSpPr>
          <p:cNvPr id="4" name="頁尾預留位置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5" name="投影片編號預留位置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28588A-5C4E-401A-AECC-B6F63A9DE965}" type="slidenum">
              <a:rPr lang="en-US" altLang="zh-TW" smtClean="0">
                <a:latin typeface="微軟正黑體" panose="020B0604030504040204" pitchFamily="34" charset="-120"/>
                <a:ea typeface="微軟正黑體" panose="020B0604030504040204" pitchFamily="34" charset="-120"/>
              </a:rPr>
              <a:t>‹#›</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軟正黑體" panose="020B0604030504040204" pitchFamily="34" charset="-120"/>
                <a:ea typeface="微軟正黑體" panose="020B0604030504040204" pitchFamily="34" charset="-120"/>
              </a:defRPr>
            </a:lvl1pPr>
          </a:lstStyle>
          <a:p>
            <a:endParaRPr lang="zh-TW" altLang="en-US" noProof="0" dirty="0"/>
          </a:p>
        </p:txBody>
      </p:sp>
      <p:sp>
        <p:nvSpPr>
          <p:cNvPr id="3" name="日期預留位置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軟正黑體" panose="020B0604030504040204" pitchFamily="34" charset="-120"/>
                <a:ea typeface="微軟正黑體" panose="020B0604030504040204" pitchFamily="34" charset="-120"/>
              </a:defRPr>
            </a:lvl1pPr>
          </a:lstStyle>
          <a:p>
            <a:fld id="{5432A542-741B-492A-B01C-022BEC36B85A}" type="datetime2">
              <a:rPr lang="zh-TW" altLang="en-US" smtClean="0"/>
              <a:pPr/>
              <a:t>2026年1月7日</a:t>
            </a:fld>
            <a:endParaRPr lang="zh-TW" altLang="en-US" dirty="0"/>
          </a:p>
        </p:txBody>
      </p:sp>
      <p:sp>
        <p:nvSpPr>
          <p:cNvPr id="4" name="投影片影像預留位置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rtl="0"/>
            <a:endParaRPr lang="zh-TW" altLang="en-US" noProof="0" dirty="0"/>
          </a:p>
        </p:txBody>
      </p:sp>
      <p:sp>
        <p:nvSpPr>
          <p:cNvPr id="5" name="備忘稿預留位置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TW" altLang="en-US" noProof="0" dirty="0"/>
              <a:t>按一下以編輯母片文字樣式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6" name="頁尾預留位置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軟正黑體" panose="020B0604030504040204" pitchFamily="34" charset="-120"/>
                <a:ea typeface="微軟正黑體" panose="020B0604030504040204" pitchFamily="34" charset="-120"/>
              </a:defRPr>
            </a:lvl1pPr>
          </a:lstStyle>
          <a:p>
            <a:endParaRPr lang="zh-TW" altLang="en-US" noProof="0" dirty="0"/>
          </a:p>
        </p:txBody>
      </p:sp>
      <p:sp>
        <p:nvSpPr>
          <p:cNvPr id="7" name="投影片編號預留位置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軟正黑體" panose="020B0604030504040204" pitchFamily="34" charset="-120"/>
                <a:ea typeface="微軟正黑體" panose="020B0604030504040204" pitchFamily="34" charset="-120"/>
              </a:defRPr>
            </a:lvl1pPr>
          </a:lstStyle>
          <a:p>
            <a:fld id="{77542409-6A04-4DC6-AC3A-D3758287A8F2}" type="slidenum">
              <a:rPr lang="en-US" altLang="zh-TW" noProof="0" smtClean="0"/>
              <a:pPr/>
              <a:t>‹#›</a:t>
            </a:fld>
            <a:endParaRPr lang="zh-TW" altLang="en-US" noProof="0" dirty="0"/>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2pPr>
    <a:lvl3pPr marL="9144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3pPr>
    <a:lvl4pPr marL="13716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4pPr>
    <a:lvl5pPr marL="18288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a:xfrm>
            <a:off x="1371600" y="1143000"/>
            <a:ext cx="4114800" cy="3086100"/>
          </a:xfrm>
        </p:spPr>
      </p:sp>
      <p:sp>
        <p:nvSpPr>
          <p:cNvPr id="3" name="備忘稿預留位置 2"/>
          <p:cNvSpPr>
            <a:spLocks noGrp="1"/>
          </p:cNvSpPr>
          <p:nvPr>
            <p:ph type="body" idx="1"/>
          </p:nvPr>
        </p:nvSpPr>
        <p:spPr/>
        <p:txBody>
          <a:bodyPr rtlCol="0"/>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4" name="投影片編號預留位置 3"/>
          <p:cNvSpPr>
            <a:spLocks noGrp="1"/>
          </p:cNvSpPr>
          <p:nvPr>
            <p:ph type="sldNum" sz="quarter" idx="10"/>
          </p:nvPr>
        </p:nvSpPr>
        <p:spPr/>
        <p:txBody>
          <a:bodyPr rtlCol="0"/>
          <a:lstStyle/>
          <a:p>
            <a:pPr rtl="0"/>
            <a:fld id="{77542409-6A04-4DC6-AC3A-D3758287A8F2}" type="slidenum">
              <a:rPr lang="en-US" smtClean="0"/>
              <a:t>1</a:t>
            </a:fld>
            <a:endParaRPr lang="en-US" dirty="0"/>
          </a:p>
        </p:txBody>
      </p:sp>
    </p:spTree>
    <p:extLst>
      <p:ext uri="{BB962C8B-B14F-4D97-AF65-F5344CB8AC3E}">
        <p14:creationId xmlns:p14="http://schemas.microsoft.com/office/powerpoint/2010/main" val="330082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altLang="zh-TW" noProof="0" smtClean="0"/>
              <a:pPr/>
              <a:t>12</a:t>
            </a:fld>
            <a:endParaRPr lang="zh-TW" altLang="en-US" noProof="0" dirty="0"/>
          </a:p>
        </p:txBody>
      </p:sp>
    </p:spTree>
    <p:extLst>
      <p:ext uri="{BB962C8B-B14F-4D97-AF65-F5344CB8AC3E}">
        <p14:creationId xmlns:p14="http://schemas.microsoft.com/office/powerpoint/2010/main" val="3707586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小组讨论</a:t>
            </a:r>
            <a:r>
              <a:rPr lang="en-US" altLang="zh-TW" dirty="0"/>
              <a:t>:</a:t>
            </a:r>
          </a:p>
          <a:p>
            <a:r>
              <a:rPr lang="zh-TW" altLang="en-US" dirty="0"/>
              <a:t>教师可用以下其中一种方法，请学生进行分组讨论</a:t>
            </a:r>
            <a:r>
              <a:rPr lang="en-US" altLang="zh-TW" dirty="0"/>
              <a:t>:</a:t>
            </a:r>
          </a:p>
          <a:p>
            <a:r>
              <a:rPr lang="en-US" altLang="zh-TW" dirty="0"/>
              <a:t>(</a:t>
            </a:r>
            <a:r>
              <a:rPr lang="zh-TW" altLang="en-US" dirty="0"/>
              <a:t>一</a:t>
            </a:r>
            <a:r>
              <a:rPr lang="en-US" altLang="zh-TW" dirty="0"/>
              <a:t>) </a:t>
            </a:r>
            <a:r>
              <a:rPr lang="zh-TW" altLang="en-US" dirty="0"/>
              <a:t>同学在小组内由一位成员分享他的生活事件作讨论 或</a:t>
            </a:r>
            <a:endParaRPr lang="en-US" altLang="zh-TW" dirty="0"/>
          </a:p>
          <a:p>
            <a:r>
              <a:rPr lang="en-US" altLang="zh-TW" dirty="0"/>
              <a:t>(</a:t>
            </a:r>
            <a:r>
              <a:rPr lang="zh-TW" altLang="en-US" dirty="0"/>
              <a:t>二</a:t>
            </a:r>
            <a:r>
              <a:rPr lang="en-US" altLang="zh-TW" dirty="0"/>
              <a:t>)</a:t>
            </a:r>
            <a:r>
              <a:rPr lang="zh-TW" altLang="en-US" dirty="0"/>
              <a:t>利用教师参考资料中预设的情境，将情境分成六张纸条，每组以一项情境作讨论</a:t>
            </a:r>
            <a:r>
              <a:rPr lang="zh-TW" altLang="en-US" dirty="0">
                <a:latin typeface="PMingLiU" panose="02020500000000000000" pitchFamily="18" charset="-120"/>
                <a:ea typeface="PMingLiU" panose="02020500000000000000" pitchFamily="18" charset="-120"/>
              </a:rPr>
              <a:t>。</a:t>
            </a:r>
            <a:endParaRPr lang="en-US" altLang="zh-TW" dirty="0">
              <a:latin typeface="PMingLiU" panose="02020500000000000000" pitchFamily="18" charset="-120"/>
              <a:ea typeface="PMingLiU" panose="02020500000000000000" pitchFamily="18" charset="-120"/>
            </a:endParaRPr>
          </a:p>
          <a:p>
            <a:endParaRPr lang="en-US" altLang="zh-TW" dirty="0">
              <a:latin typeface="PMingLiU" panose="02020500000000000000" pitchFamily="18" charset="-120"/>
              <a:ea typeface="PMingLiU" panose="02020500000000000000" pitchFamily="18" charset="-120"/>
            </a:endParaRPr>
          </a:p>
          <a:p>
            <a:r>
              <a:rPr lang="zh-TW" altLang="en-US" dirty="0">
                <a:latin typeface="PMingLiU" panose="02020500000000000000" pitchFamily="18" charset="-120"/>
                <a:ea typeface="PMingLiU" panose="02020500000000000000" pitchFamily="18" charset="-120"/>
              </a:rPr>
              <a:t>透过反思问题，学生的讨论，带出尊重在人与人之间相处十分重要。当学生面对上述不尊重的情况时可以尝试礼貌地提点及说出内心感受，如果各人只从自己的角度来考虑，完全不理会他人的感受，甚至轻蔑他人，自己也不会得到别人的尊重。</a:t>
            </a:r>
            <a:endParaRPr lang="en-US" altLang="zh-TW" dirty="0">
              <a:latin typeface="PMingLiU" panose="02020500000000000000" pitchFamily="18" charset="-120"/>
              <a:ea typeface="PMingLiU" panose="02020500000000000000" pitchFamily="18" charset="-120"/>
            </a:endParaRPr>
          </a:p>
          <a:p>
            <a:endParaRPr lang="en-US" altLang="zh-TW" dirty="0">
              <a:latin typeface="PMingLiU" panose="02020500000000000000" pitchFamily="18" charset="-120"/>
              <a:ea typeface="PMingLiU" panose="02020500000000000000" pitchFamily="18" charset="-120"/>
            </a:endParaRPr>
          </a:p>
          <a:p>
            <a:pPr marL="0" indent="0">
              <a:buNone/>
            </a:pPr>
            <a:endParaRPr lang="en-US" altLang="zh-TW" dirty="0"/>
          </a:p>
        </p:txBody>
      </p:sp>
      <p:sp>
        <p:nvSpPr>
          <p:cNvPr id="4" name="投影片編號版面配置區 3"/>
          <p:cNvSpPr>
            <a:spLocks noGrp="1"/>
          </p:cNvSpPr>
          <p:nvPr>
            <p:ph type="sldNum" sz="quarter" idx="10"/>
          </p:nvPr>
        </p:nvSpPr>
        <p:spPr/>
        <p:txBody>
          <a:bodyPr/>
          <a:lstStyle/>
          <a:p>
            <a:fld id="{68322CDD-9D6C-4F63-9EC2-648226624108}" type="slidenum">
              <a:rPr lang="en-US" altLang="zh-TW" smtClean="0"/>
              <a:pPr/>
              <a:t>13</a:t>
            </a:fld>
            <a:endParaRPr lang="zh-TW" altLang="en-US" dirty="0"/>
          </a:p>
        </p:txBody>
      </p:sp>
    </p:spTree>
    <p:extLst>
      <p:ext uri="{BB962C8B-B14F-4D97-AF65-F5344CB8AC3E}">
        <p14:creationId xmlns:p14="http://schemas.microsoft.com/office/powerpoint/2010/main" val="1923728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77542409-6A04-4DC6-AC3A-D3758287A8F2}" type="slidenum">
              <a:rPr lang="en-US" altLang="zh-TW" noProof="0" smtClean="0"/>
              <a:pPr/>
              <a:t>16</a:t>
            </a:fld>
            <a:endParaRPr lang="zh-TW" altLang="en-US" noProof="0" dirty="0"/>
          </a:p>
        </p:txBody>
      </p:sp>
    </p:spTree>
    <p:extLst>
      <p:ext uri="{BB962C8B-B14F-4D97-AF65-F5344CB8AC3E}">
        <p14:creationId xmlns:p14="http://schemas.microsoft.com/office/powerpoint/2010/main" val="220858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77542409-6A04-4DC6-AC3A-D3758287A8F2}" type="slidenum">
              <a:rPr lang="en-US" altLang="zh-TW" noProof="0" smtClean="0"/>
              <a:pPr/>
              <a:t>2</a:t>
            </a:fld>
            <a:endParaRPr lang="zh-TW" altLang="en-US" noProof="0" dirty="0"/>
          </a:p>
        </p:txBody>
      </p:sp>
    </p:spTree>
    <p:extLst>
      <p:ext uri="{BB962C8B-B14F-4D97-AF65-F5344CB8AC3E}">
        <p14:creationId xmlns:p14="http://schemas.microsoft.com/office/powerpoint/2010/main" val="3742852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66813" y="1241425"/>
            <a:ext cx="4464050" cy="33496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8322CDD-9D6C-4F63-9EC2-648226624108}" type="slidenum">
              <a:rPr lang="en-US" altLang="zh-TW" smtClean="0"/>
              <a:pPr/>
              <a:t>3</a:t>
            </a:fld>
            <a:endParaRPr lang="zh-TW" altLang="en-US" dirty="0"/>
          </a:p>
        </p:txBody>
      </p:sp>
    </p:spTree>
    <p:extLst>
      <p:ext uri="{BB962C8B-B14F-4D97-AF65-F5344CB8AC3E}">
        <p14:creationId xmlns:p14="http://schemas.microsoft.com/office/powerpoint/2010/main" val="4164237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68322CDD-9D6C-4F63-9EC2-648226624108}" type="slidenum">
              <a:rPr lang="en-US" altLang="zh-TW" smtClean="0"/>
              <a:pPr/>
              <a:t>4</a:t>
            </a:fld>
            <a:endParaRPr lang="zh-TW" altLang="en-US" dirty="0"/>
          </a:p>
        </p:txBody>
      </p:sp>
    </p:spTree>
    <p:extLst>
      <p:ext uri="{BB962C8B-B14F-4D97-AF65-F5344CB8AC3E}">
        <p14:creationId xmlns:p14="http://schemas.microsoft.com/office/powerpoint/2010/main" val="1571797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800" dirty="0"/>
              <a:t>点击图片以观看公民教育委员会制作的短片「</a:t>
            </a:r>
            <a:r>
              <a:rPr lang="en-US" altLang="zh-TW" sz="800" dirty="0"/>
              <a:t>3</a:t>
            </a:r>
            <a:r>
              <a:rPr lang="zh-TW" altLang="en-US" sz="800" dirty="0"/>
              <a:t>点</a:t>
            </a:r>
            <a:r>
              <a:rPr lang="en-US" altLang="zh-TW" sz="800" dirty="0"/>
              <a:t>3</a:t>
            </a:r>
            <a:r>
              <a:rPr lang="zh-TW" altLang="en-US" sz="800" dirty="0"/>
              <a:t>叹茶餐」</a:t>
            </a:r>
            <a:endParaRPr lang="en-US" altLang="zh-TW"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800" dirty="0"/>
              <a:t>(</a:t>
            </a:r>
            <a:r>
              <a:rPr lang="zh-TW" altLang="en-US" sz="800" dirty="0"/>
              <a:t>短片来源</a:t>
            </a:r>
            <a:r>
              <a:rPr lang="en-US" altLang="zh-TW" sz="800" dirty="0"/>
              <a:t>: </a:t>
            </a:r>
            <a:r>
              <a:rPr lang="zh-TW" altLang="en-US" sz="800" dirty="0"/>
              <a:t>公民教育资源中心</a:t>
            </a:r>
            <a:r>
              <a:rPr lang="en-US" altLang="zh-TW" sz="800" baseline="0" dirty="0"/>
              <a:t> https://www.cpce.gov.hk/resource_centre/tc/facilities_gallery_interactive.htm</a:t>
            </a:r>
            <a:r>
              <a:rPr lang="en-US" altLang="zh-TW" sz="800" dirty="0"/>
              <a:t>)</a:t>
            </a:r>
          </a:p>
          <a:p>
            <a:endParaRPr lang="en-US" altLang="zh-TW" sz="800" dirty="0"/>
          </a:p>
          <a:p>
            <a:endParaRPr lang="en-US" altLang="zh-TW" sz="800" dirty="0"/>
          </a:p>
          <a:p>
            <a:endParaRPr lang="en-US" altLang="zh-TW" sz="1000" dirty="0"/>
          </a:p>
          <a:p>
            <a:endParaRPr lang="en-US" altLang="zh-TW" sz="1000" dirty="0"/>
          </a:p>
          <a:p>
            <a:endParaRPr lang="zh-TW" altLang="en-US" sz="1000" dirty="0"/>
          </a:p>
          <a:p>
            <a:endParaRPr lang="zh-HK" altLang="en-US" dirty="0"/>
          </a:p>
        </p:txBody>
      </p:sp>
      <p:sp>
        <p:nvSpPr>
          <p:cNvPr id="4" name="投影片編號版面配置區 3"/>
          <p:cNvSpPr>
            <a:spLocks noGrp="1"/>
          </p:cNvSpPr>
          <p:nvPr>
            <p:ph type="sldNum" sz="quarter" idx="5"/>
          </p:nvPr>
        </p:nvSpPr>
        <p:spPr/>
        <p:txBody>
          <a:bodyPr/>
          <a:lstStyle/>
          <a:p>
            <a:fld id="{77542409-6A04-4DC6-AC3A-D3758287A8F2}" type="slidenum">
              <a:rPr lang="en-US" altLang="zh-TW" noProof="0" smtClean="0"/>
              <a:pPr/>
              <a:t>5</a:t>
            </a:fld>
            <a:endParaRPr lang="zh-TW" altLang="en-US" noProof="0" dirty="0"/>
          </a:p>
        </p:txBody>
      </p:sp>
    </p:spTree>
    <p:extLst>
      <p:ext uri="{BB962C8B-B14F-4D97-AF65-F5344CB8AC3E}">
        <p14:creationId xmlns:p14="http://schemas.microsoft.com/office/powerpoint/2010/main" val="417870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教师可请学生进行讨论，或直接举手发表意见。</a:t>
            </a:r>
            <a:endParaRPr lang="en-HK" altLang="zh-TW" dirty="0"/>
          </a:p>
          <a:p>
            <a:endParaRPr lang="en-HK" altLang="zh-TW" dirty="0"/>
          </a:p>
          <a:p>
            <a:r>
              <a:rPr lang="zh-TW" altLang="en-US" dirty="0"/>
              <a:t>题目一： 老师请不同的同学回应，借回应带出每个人的想法及价值观也有不同。</a:t>
            </a:r>
            <a:endParaRPr lang="en-HK" altLang="zh-TW" dirty="0"/>
          </a:p>
          <a:p>
            <a:r>
              <a:rPr lang="zh-TW" altLang="en-US" dirty="0"/>
              <a:t>题目二： </a:t>
            </a:r>
            <a:r>
              <a:rPr lang="x-none" sz="1200" kern="1200" dirty="0">
                <a:solidFill>
                  <a:schemeClr val="tx1"/>
                </a:solidFill>
                <a:effectLst/>
                <a:latin typeface="微軟正黑體" panose="020B0604030504040204" pitchFamily="34" charset="-120"/>
                <a:ea typeface="微軟正黑體" panose="020B0604030504040204" pitchFamily="34" charset="-120"/>
                <a:cs typeface="+mn-cs"/>
              </a:rPr>
              <a:t>尊重他人的意见同时，也要考虑意见是否合理及配合实际情况，并礼貌地表达自己</a:t>
            </a:r>
            <a:r>
              <a:rPr lang="en-HK" sz="1200" kern="1200" dirty="0" err="1">
                <a:solidFill>
                  <a:schemeClr val="tx1"/>
                </a:solidFill>
                <a:effectLst/>
                <a:latin typeface="微軟正黑體" panose="020B0604030504040204" pitchFamily="34" charset="-120"/>
                <a:ea typeface="微軟正黑體" panose="020B0604030504040204" pitchFamily="34" charset="-120"/>
                <a:cs typeface="+mn-cs"/>
              </a:rPr>
              <a:t>的想法</a:t>
            </a:r>
            <a:r>
              <a:rPr lang="x-none" sz="1200" kern="1200" dirty="0">
                <a:solidFill>
                  <a:schemeClr val="tx1"/>
                </a:solidFill>
                <a:effectLst/>
                <a:latin typeface="微軟正黑體" panose="020B0604030504040204" pitchFamily="34" charset="-120"/>
                <a:ea typeface="微軟正黑體" panose="020B0604030504040204" pitchFamily="34" charset="-120"/>
                <a:cs typeface="+mn-cs"/>
              </a:rPr>
              <a:t>，不能盲目跟从别人的意见行动。</a:t>
            </a:r>
            <a:r>
              <a:rPr lang="en-HK" dirty="0">
                <a:effectLst/>
              </a:rPr>
              <a:t> </a:t>
            </a:r>
            <a:endParaRPr lang="en-HK" altLang="zh-TW" dirty="0"/>
          </a:p>
          <a:p>
            <a:r>
              <a:rPr lang="zh-TW" altLang="en-US" dirty="0"/>
              <a:t>题目三： 我们应该尊重别人的想法，并达成共识。</a:t>
            </a:r>
            <a:endParaRPr lang="en-HK" altLang="zh-TW" dirty="0"/>
          </a:p>
          <a:p>
            <a:r>
              <a:rPr lang="zh-TW" altLang="en-US" dirty="0"/>
              <a:t>题目四： 老师可因应同学的回应归纳出尊重的重要性及尊重是甚么？</a:t>
            </a:r>
          </a:p>
          <a:p>
            <a:endParaRPr lang="en-US" altLang="zh-TW" dirty="0"/>
          </a:p>
          <a:p>
            <a:endParaRPr lang="zh-TW" altLang="en-US" dirty="0"/>
          </a:p>
          <a:p>
            <a:endParaRPr lang="en-US" altLang="zh-TW" dirty="0"/>
          </a:p>
          <a:p>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68322CDD-9D6C-4F63-9EC2-648226624108}" type="slidenum">
              <a:rPr lang="en-US" altLang="zh-TW" smtClean="0"/>
              <a:pPr/>
              <a:t>6</a:t>
            </a:fld>
            <a:endParaRPr lang="zh-TW" altLang="en-US" dirty="0"/>
          </a:p>
        </p:txBody>
      </p:sp>
    </p:spTree>
    <p:extLst>
      <p:ext uri="{BB962C8B-B14F-4D97-AF65-F5344CB8AC3E}">
        <p14:creationId xmlns:p14="http://schemas.microsoft.com/office/powerpoint/2010/main" val="3856021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68322CDD-9D6C-4F63-9EC2-648226624108}" type="slidenum">
              <a:rPr lang="en-US" altLang="zh-TW" smtClean="0"/>
              <a:pPr/>
              <a:t>8</a:t>
            </a:fld>
            <a:endParaRPr lang="zh-TW" altLang="en-US" dirty="0"/>
          </a:p>
        </p:txBody>
      </p:sp>
    </p:spTree>
    <p:extLst>
      <p:ext uri="{BB962C8B-B14F-4D97-AF65-F5344CB8AC3E}">
        <p14:creationId xmlns:p14="http://schemas.microsoft.com/office/powerpoint/2010/main" val="1503652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800" dirty="0"/>
              <a:t>点击图片以观看公民教育委员会制作的短片「虚</a:t>
            </a:r>
            <a:r>
              <a:rPr lang="zh-TW" altLang="en-HK" sz="800" dirty="0"/>
              <a:t>拟</a:t>
            </a:r>
            <a:r>
              <a:rPr lang="zh-TW" altLang="en-US" sz="800" dirty="0"/>
              <a:t>世界」</a:t>
            </a:r>
            <a:endParaRPr lang="en-US" altLang="zh-TW" sz="800" dirty="0"/>
          </a:p>
          <a:p>
            <a:r>
              <a:rPr lang="en-US" altLang="zh-TW" sz="800" dirty="0"/>
              <a:t>(</a:t>
            </a:r>
            <a:r>
              <a:rPr lang="zh-TW" altLang="en-US" sz="800" dirty="0"/>
              <a:t>短片来源</a:t>
            </a:r>
            <a:r>
              <a:rPr lang="en-US" altLang="zh-TW" sz="800" dirty="0"/>
              <a:t>: </a:t>
            </a:r>
            <a:r>
              <a:rPr lang="zh-TW" altLang="en-US" sz="800" dirty="0"/>
              <a:t>公民教育资源中心</a:t>
            </a:r>
            <a:r>
              <a:rPr lang="en-US" altLang="zh-TW" sz="800" baseline="0" dirty="0"/>
              <a:t> https://www.cpce.gov.hk/resource_centre/tc/facilities_gallery_interactive.htm</a:t>
            </a:r>
            <a:r>
              <a:rPr lang="en-US" altLang="zh-TW" sz="800" dirty="0"/>
              <a:t>)</a:t>
            </a:r>
          </a:p>
          <a:p>
            <a:endParaRPr lang="en-US" altLang="zh-TW" sz="800" dirty="0"/>
          </a:p>
          <a:p>
            <a:endParaRPr lang="en-US" altLang="zh-TW" sz="1000" dirty="0"/>
          </a:p>
          <a:p>
            <a:endParaRPr lang="en-US" altLang="zh-TW" sz="1000" dirty="0"/>
          </a:p>
          <a:p>
            <a:endParaRPr lang="zh-TW" altLang="en-US" sz="1000" dirty="0"/>
          </a:p>
          <a:p>
            <a:endParaRPr lang="zh-HK" altLang="en-US" dirty="0"/>
          </a:p>
        </p:txBody>
      </p:sp>
      <p:sp>
        <p:nvSpPr>
          <p:cNvPr id="4" name="投影片編號版面配置區 3"/>
          <p:cNvSpPr>
            <a:spLocks noGrp="1"/>
          </p:cNvSpPr>
          <p:nvPr>
            <p:ph type="sldNum" sz="quarter" idx="5"/>
          </p:nvPr>
        </p:nvSpPr>
        <p:spPr/>
        <p:txBody>
          <a:bodyPr/>
          <a:lstStyle/>
          <a:p>
            <a:fld id="{77542409-6A04-4DC6-AC3A-D3758287A8F2}" type="slidenum">
              <a:rPr lang="en-US" altLang="zh-TW" noProof="0" smtClean="0"/>
              <a:pPr/>
              <a:t>9</a:t>
            </a:fld>
            <a:endParaRPr lang="zh-TW" altLang="en-US" noProof="0" dirty="0"/>
          </a:p>
        </p:txBody>
      </p:sp>
    </p:spTree>
    <p:extLst>
      <p:ext uri="{BB962C8B-B14F-4D97-AF65-F5344CB8AC3E}">
        <p14:creationId xmlns:p14="http://schemas.microsoft.com/office/powerpoint/2010/main" val="244725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教师可请学生进行讨论，或直接举手发表意见。</a:t>
            </a:r>
            <a:endParaRPr lang="en-HK" altLang="zh-TW" dirty="0"/>
          </a:p>
          <a:p>
            <a:endParaRPr lang="en-HK" altLang="zh-TW" dirty="0"/>
          </a:p>
          <a:p>
            <a:r>
              <a:rPr lang="zh-TW" altLang="en-US" dirty="0"/>
              <a:t>题目一： 当同学的私隐在不同意的情况下被公开，可能会有愤怒、难过等的心情，因为别人没有理会他的感受及想法。</a:t>
            </a:r>
            <a:endParaRPr lang="en-HK" altLang="zh-TW" dirty="0"/>
          </a:p>
          <a:p>
            <a:r>
              <a:rPr lang="zh-TW" altLang="en-US" dirty="0"/>
              <a:t>题目二： 当对别人放上网的资料有怀疑，应该通知及向当事人查询。</a:t>
            </a:r>
            <a:endParaRPr lang="en-HK" altLang="zh-TW" dirty="0"/>
          </a:p>
          <a:p>
            <a:r>
              <a:rPr lang="zh-TW" altLang="en-US" dirty="0"/>
              <a:t>题目三： 网上与真实世界相同，我们均需要尊重别人（想法及感受）。</a:t>
            </a:r>
            <a:endParaRPr lang="en-HK" altLang="zh-TW" dirty="0"/>
          </a:p>
          <a:p>
            <a:endParaRPr lang="en-US" altLang="zh-TW" dirty="0"/>
          </a:p>
          <a:p>
            <a:r>
              <a:rPr lang="zh-TW" altLang="en-US" dirty="0"/>
              <a:t>教师总结</a:t>
            </a:r>
            <a:r>
              <a:rPr lang="en-US" altLang="zh-TW" dirty="0"/>
              <a:t>:</a:t>
            </a:r>
            <a:r>
              <a:rPr lang="zh-TW" altLang="en-US" baseline="0" dirty="0"/>
              <a:t> </a:t>
            </a:r>
            <a:r>
              <a:rPr lang="zh-TW" altLang="en-US" dirty="0"/>
              <a:t>每个人都希望获得他人的尊重，然而尊重是存在于人际的双向交往中。孟子曰：「爱人者，人恒爱之；敬人者，人恒敬之。」，如果我们常常尊敬别人，我们也自然会得到别人的尊敬。</a:t>
            </a:r>
          </a:p>
          <a:p>
            <a:endParaRPr lang="zh-TW" altLang="en-US" dirty="0"/>
          </a:p>
          <a:p>
            <a:endParaRPr lang="en-US" altLang="zh-TW" dirty="0"/>
          </a:p>
          <a:p>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68322CDD-9D6C-4F63-9EC2-648226624108}" type="slidenum">
              <a:rPr lang="en-US" altLang="zh-TW" smtClean="0"/>
              <a:pPr/>
              <a:t>10</a:t>
            </a:fld>
            <a:endParaRPr lang="zh-TW" altLang="en-US" dirty="0"/>
          </a:p>
        </p:txBody>
      </p:sp>
    </p:spTree>
    <p:extLst>
      <p:ext uri="{BB962C8B-B14F-4D97-AF65-F5344CB8AC3E}">
        <p14:creationId xmlns:p14="http://schemas.microsoft.com/office/powerpoint/2010/main" val="83432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28AD001-1FAF-4145-8365-6BA26AB1317D}"/>
              </a:ext>
            </a:extLst>
          </p:cNvPr>
          <p:cNvSpPr>
            <a:spLocks noGrp="1"/>
          </p:cNvSpPr>
          <p:nvPr>
            <p:ph type="ctrTitle"/>
          </p:nvPr>
        </p:nvSpPr>
        <p:spPr>
          <a:xfrm>
            <a:off x="1143000" y="1122363"/>
            <a:ext cx="6858000" cy="2387600"/>
          </a:xfrm>
        </p:spPr>
        <p:txBody>
          <a:bodyPr anchor="b"/>
          <a:lstStyle>
            <a:lvl1pPr algn="ctr">
              <a:defRPr sz="4500"/>
            </a:lvl1pPr>
          </a:lstStyle>
          <a:p>
            <a:r>
              <a:rPr lang="zh-TW" altLang="en-US"/>
              <a:t>按一下以編輯母片標題樣式</a:t>
            </a:r>
            <a:endParaRPr lang="zh-HK" altLang="en-US"/>
          </a:p>
        </p:txBody>
      </p:sp>
      <p:sp>
        <p:nvSpPr>
          <p:cNvPr id="3" name="副標題 2">
            <a:extLst>
              <a:ext uri="{FF2B5EF4-FFF2-40B4-BE49-F238E27FC236}">
                <a16:creationId xmlns:a16="http://schemas.microsoft.com/office/drawing/2014/main" id="{77F3E91E-D93F-4150-A582-EE86F923BB0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按一下以編輯母片子標題樣式</a:t>
            </a:r>
            <a:endParaRPr lang="zh-HK" altLang="en-US"/>
          </a:p>
        </p:txBody>
      </p:sp>
      <p:sp>
        <p:nvSpPr>
          <p:cNvPr id="4" name="日期版面配置區 3">
            <a:extLst>
              <a:ext uri="{FF2B5EF4-FFF2-40B4-BE49-F238E27FC236}">
                <a16:creationId xmlns:a16="http://schemas.microsoft.com/office/drawing/2014/main" id="{DFA05007-FDBE-4BD5-B9E5-90970613FC16}"/>
              </a:ext>
            </a:extLst>
          </p:cNvPr>
          <p:cNvSpPr>
            <a:spLocks noGrp="1"/>
          </p:cNvSpPr>
          <p:nvPr>
            <p:ph type="dt" sz="half" idx="10"/>
          </p:nvPr>
        </p:nvSpPr>
        <p:spPr/>
        <p:txBody>
          <a:bodyPr/>
          <a:lstStyle/>
          <a:p>
            <a:fld id="{8B18E062-E3DB-43ED-9A4B-C58B97C8E052}" type="datetimeFigureOut">
              <a:rPr lang="zh-HK" altLang="en-US" smtClean="0"/>
              <a:t>7/1/2026</a:t>
            </a:fld>
            <a:endParaRPr lang="zh-HK" altLang="en-US" dirty="0"/>
          </a:p>
        </p:txBody>
      </p:sp>
      <p:sp>
        <p:nvSpPr>
          <p:cNvPr id="5" name="頁尾版面配置區 4">
            <a:extLst>
              <a:ext uri="{FF2B5EF4-FFF2-40B4-BE49-F238E27FC236}">
                <a16:creationId xmlns:a16="http://schemas.microsoft.com/office/drawing/2014/main" id="{C72D4BD8-8196-43D6-9DBA-66D9A7B6C38D}"/>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12D5450C-5CA4-4295-A26C-C800F551D723}"/>
              </a:ext>
            </a:extLst>
          </p:cNvPr>
          <p:cNvSpPr>
            <a:spLocks noGrp="1"/>
          </p:cNvSpPr>
          <p:nvPr>
            <p:ph type="sldNum" sz="quarter" idx="12"/>
          </p:nvPr>
        </p:nvSpPr>
        <p:spPr/>
        <p:txBody>
          <a:bodyPr/>
          <a:lstStyle/>
          <a:p>
            <a:fld id="{CD5B5C49-F907-4BA4-BBFE-60D95DFAEC55}" type="slidenum">
              <a:rPr lang="zh-HK" altLang="en-US" smtClean="0"/>
              <a:t>‹#›</a:t>
            </a:fld>
            <a:endParaRPr lang="zh-HK" altLang="en-US" dirty="0"/>
          </a:p>
        </p:txBody>
      </p:sp>
    </p:spTree>
    <p:extLst>
      <p:ext uri="{BB962C8B-B14F-4D97-AF65-F5344CB8AC3E}">
        <p14:creationId xmlns:p14="http://schemas.microsoft.com/office/powerpoint/2010/main" val="181146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B39BE38-83CB-4033-AA4D-930FF6DAD349}"/>
              </a:ext>
            </a:extLst>
          </p:cNvPr>
          <p:cNvSpPr>
            <a:spLocks noGrp="1"/>
          </p:cNvSpPr>
          <p:nvPr>
            <p:ph type="title"/>
          </p:nvPr>
        </p:nvSpPr>
        <p:spPr/>
        <p:txBody>
          <a:bodyPr/>
          <a:lstStyle/>
          <a:p>
            <a:r>
              <a:rPr lang="zh-TW" altLang="en-US"/>
              <a:t>按一下以編輯母片標題樣式</a:t>
            </a:r>
            <a:endParaRPr lang="zh-HK" altLang="en-US"/>
          </a:p>
        </p:txBody>
      </p:sp>
      <p:sp>
        <p:nvSpPr>
          <p:cNvPr id="3" name="直排文字版面配置區 2">
            <a:extLst>
              <a:ext uri="{FF2B5EF4-FFF2-40B4-BE49-F238E27FC236}">
                <a16:creationId xmlns:a16="http://schemas.microsoft.com/office/drawing/2014/main" id="{971C4C12-C117-4DB5-B102-B031F280B560}"/>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05B065FA-62BF-4233-A1C0-334DDDD3BBD0}"/>
              </a:ext>
            </a:extLst>
          </p:cNvPr>
          <p:cNvSpPr>
            <a:spLocks noGrp="1"/>
          </p:cNvSpPr>
          <p:nvPr>
            <p:ph type="dt" sz="half" idx="10"/>
          </p:nvPr>
        </p:nvSpPr>
        <p:spPr/>
        <p:txBody>
          <a:bodyPr/>
          <a:lstStyle/>
          <a:p>
            <a:fld id="{C978CE90-604D-494E-B554-2D837CFE91F3}" type="datetime2">
              <a:rPr lang="zh-TW" altLang="en-US" smtClean="0"/>
              <a:pPr/>
              <a:t>2026年1月7日</a:t>
            </a:fld>
            <a:endParaRPr lang="zh-TW" altLang="en-US" dirty="0"/>
          </a:p>
        </p:txBody>
      </p:sp>
      <p:sp>
        <p:nvSpPr>
          <p:cNvPr id="5" name="頁尾版面配置區 4">
            <a:extLst>
              <a:ext uri="{FF2B5EF4-FFF2-40B4-BE49-F238E27FC236}">
                <a16:creationId xmlns:a16="http://schemas.microsoft.com/office/drawing/2014/main" id="{DE509B1C-1B5B-4925-A76C-EDBD8BC8DAA4}"/>
              </a:ext>
            </a:extLst>
          </p:cNvPr>
          <p:cNvSpPr>
            <a:spLocks noGrp="1"/>
          </p:cNvSpPr>
          <p:nvPr>
            <p:ph type="ftr" sz="quarter" idx="11"/>
          </p:nvPr>
        </p:nvSpPr>
        <p:spPr/>
        <p:txBody>
          <a:bodyPr/>
          <a:lstStyle/>
          <a:p>
            <a:r>
              <a:rPr lang="zh-TW" altLang="en-US" dirty="0"/>
              <a:t>新增页尾</a:t>
            </a:r>
          </a:p>
        </p:txBody>
      </p:sp>
      <p:sp>
        <p:nvSpPr>
          <p:cNvPr id="6" name="投影片編號版面配置區 5">
            <a:extLst>
              <a:ext uri="{FF2B5EF4-FFF2-40B4-BE49-F238E27FC236}">
                <a16:creationId xmlns:a16="http://schemas.microsoft.com/office/drawing/2014/main" id="{8B9197E8-A445-464F-8E70-E770EDBD175D}"/>
              </a:ext>
            </a:extLst>
          </p:cNvPr>
          <p:cNvSpPr>
            <a:spLocks noGrp="1"/>
          </p:cNvSpPr>
          <p:nvPr>
            <p:ph type="sldNum" sz="quarter" idx="12"/>
          </p:nvPr>
        </p:nvSpPr>
        <p:spPr/>
        <p:txBody>
          <a:bodyPr/>
          <a:lstStyle/>
          <a:p>
            <a:fld id="{9CD8D479-8942-46E8-A226-A4E01F7A105C}" type="slidenum">
              <a:rPr lang="en-US" altLang="zh-TW" smtClean="0"/>
              <a:pPr/>
              <a:t>‹#›</a:t>
            </a:fld>
            <a:endParaRPr lang="zh-TW" altLang="en-US" dirty="0"/>
          </a:p>
        </p:txBody>
      </p:sp>
    </p:spTree>
    <p:extLst>
      <p:ext uri="{BB962C8B-B14F-4D97-AF65-F5344CB8AC3E}">
        <p14:creationId xmlns:p14="http://schemas.microsoft.com/office/powerpoint/2010/main" val="886060630"/>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0C25CF98-52C1-488E-8DAE-0511DCEE7EDF}"/>
              </a:ext>
            </a:extLst>
          </p:cNvPr>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zh-HK" altLang="en-US"/>
          </a:p>
        </p:txBody>
      </p:sp>
      <p:sp>
        <p:nvSpPr>
          <p:cNvPr id="3" name="直排文字版面配置區 2">
            <a:extLst>
              <a:ext uri="{FF2B5EF4-FFF2-40B4-BE49-F238E27FC236}">
                <a16:creationId xmlns:a16="http://schemas.microsoft.com/office/drawing/2014/main" id="{A956C84E-688A-407F-9FB6-791792A714C7}"/>
              </a:ext>
            </a:extLst>
          </p:cNvPr>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7895F36C-27F4-4C06-9283-39A72F76C481}"/>
              </a:ext>
            </a:extLst>
          </p:cNvPr>
          <p:cNvSpPr>
            <a:spLocks noGrp="1"/>
          </p:cNvSpPr>
          <p:nvPr>
            <p:ph type="dt" sz="half" idx="10"/>
          </p:nvPr>
        </p:nvSpPr>
        <p:spPr/>
        <p:txBody>
          <a:bodyPr/>
          <a:lstStyle/>
          <a:p>
            <a:fld id="{C978CE90-604D-494E-B554-2D837CFE91F3}" type="datetime2">
              <a:rPr lang="zh-TW" altLang="en-US" smtClean="0"/>
              <a:pPr/>
              <a:t>2026年1月7日</a:t>
            </a:fld>
            <a:endParaRPr lang="zh-TW" altLang="en-US" dirty="0"/>
          </a:p>
        </p:txBody>
      </p:sp>
      <p:sp>
        <p:nvSpPr>
          <p:cNvPr id="5" name="頁尾版面配置區 4">
            <a:extLst>
              <a:ext uri="{FF2B5EF4-FFF2-40B4-BE49-F238E27FC236}">
                <a16:creationId xmlns:a16="http://schemas.microsoft.com/office/drawing/2014/main" id="{5BFCD8BA-FDED-455B-AD78-0B85FFB79A8B}"/>
              </a:ext>
            </a:extLst>
          </p:cNvPr>
          <p:cNvSpPr>
            <a:spLocks noGrp="1"/>
          </p:cNvSpPr>
          <p:nvPr>
            <p:ph type="ftr" sz="quarter" idx="11"/>
          </p:nvPr>
        </p:nvSpPr>
        <p:spPr/>
        <p:txBody>
          <a:bodyPr/>
          <a:lstStyle/>
          <a:p>
            <a:r>
              <a:rPr lang="zh-TW" altLang="en-US" dirty="0"/>
              <a:t>新增页尾</a:t>
            </a:r>
          </a:p>
        </p:txBody>
      </p:sp>
      <p:sp>
        <p:nvSpPr>
          <p:cNvPr id="6" name="投影片編號版面配置區 5">
            <a:extLst>
              <a:ext uri="{FF2B5EF4-FFF2-40B4-BE49-F238E27FC236}">
                <a16:creationId xmlns:a16="http://schemas.microsoft.com/office/drawing/2014/main" id="{26EEF1B5-4B0C-441D-8352-6DB7BF2B5FFC}"/>
              </a:ext>
            </a:extLst>
          </p:cNvPr>
          <p:cNvSpPr>
            <a:spLocks noGrp="1"/>
          </p:cNvSpPr>
          <p:nvPr>
            <p:ph type="sldNum" sz="quarter" idx="12"/>
          </p:nvPr>
        </p:nvSpPr>
        <p:spPr/>
        <p:txBody>
          <a:bodyPr/>
          <a:lstStyle/>
          <a:p>
            <a:fld id="{9CD8D479-8942-46E8-A226-A4E01F7A105C}" type="slidenum">
              <a:rPr lang="en-US" altLang="zh-TW" smtClean="0"/>
              <a:pPr/>
              <a:t>‹#›</a:t>
            </a:fld>
            <a:endParaRPr lang="zh-TW" altLang="en-US" dirty="0"/>
          </a:p>
        </p:txBody>
      </p:sp>
    </p:spTree>
    <p:extLst>
      <p:ext uri="{BB962C8B-B14F-4D97-AF65-F5344CB8AC3E}">
        <p14:creationId xmlns:p14="http://schemas.microsoft.com/office/powerpoint/2010/main" val="1516690941"/>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空白">
    <p:spTree>
      <p:nvGrpSpPr>
        <p:cNvPr id="1" name=""/>
        <p:cNvGrpSpPr/>
        <p:nvPr/>
      </p:nvGrpSpPr>
      <p:grpSpPr>
        <a:xfrm>
          <a:off x="0" y="0"/>
          <a:ext cx="0" cy="0"/>
          <a:chOff x="0" y="0"/>
          <a:chExt cx="0" cy="0"/>
        </a:xfrm>
      </p:grpSpPr>
      <p:sp>
        <p:nvSpPr>
          <p:cNvPr id="4" name="投影片編號預留位置 3"/>
          <p:cNvSpPr>
            <a:spLocks noGrp="1"/>
          </p:cNvSpPr>
          <p:nvPr>
            <p:ph type="sldNum" sz="quarter" idx="12"/>
          </p:nvPr>
        </p:nvSpPr>
        <p:spPr/>
        <p:txBody>
          <a:bodyPr rtlCol="0"/>
          <a:lstStyle/>
          <a:p>
            <a:pPr rtl="0"/>
            <a:fld id="{9CD8D479-8942-46E8-A226-A4E01F7A105C}" type="slidenum">
              <a:rPr lang="en-US" altLang="zh-TW" noProof="0" smtClean="0"/>
              <a:t>‹#›</a:t>
            </a:fld>
            <a:endParaRPr lang="zh-TW" altLang="en-US" noProof="0" dirty="0"/>
          </a:p>
        </p:txBody>
      </p:sp>
      <p:sp>
        <p:nvSpPr>
          <p:cNvPr id="2" name="日期預留位置 1"/>
          <p:cNvSpPr>
            <a:spLocks noGrp="1"/>
          </p:cNvSpPr>
          <p:nvPr>
            <p:ph type="dt" sz="half" idx="10"/>
          </p:nvPr>
        </p:nvSpPr>
        <p:spPr/>
        <p:txBody>
          <a:bodyPr rtlCol="0"/>
          <a:lstStyle>
            <a:lvl1pPr>
              <a:defRPr/>
            </a:lvl1pPr>
          </a:lstStyle>
          <a:p>
            <a:fld id="{D040EF29-DBBB-41B1-9C5D-FE42212D415C}" type="datetime2">
              <a:rPr lang="zh-TW" altLang="en-US" smtClean="0"/>
              <a:pPr/>
              <a:t>2026年1月7日</a:t>
            </a:fld>
            <a:endParaRPr lang="zh-TW" altLang="en-US" dirty="0"/>
          </a:p>
        </p:txBody>
      </p:sp>
      <p:sp>
        <p:nvSpPr>
          <p:cNvPr id="3" name="頁尾預留位置 2"/>
          <p:cNvSpPr>
            <a:spLocks noGrp="1"/>
          </p:cNvSpPr>
          <p:nvPr>
            <p:ph type="ftr" sz="quarter" idx="11"/>
          </p:nvPr>
        </p:nvSpPr>
        <p:spPr/>
        <p:txBody>
          <a:bodyPr rtlCol="0"/>
          <a:lstStyle>
            <a:lvl1pPr>
              <a:defRPr/>
            </a:lvl1pPr>
          </a:lstStyle>
          <a:p>
            <a:pPr rtl="0"/>
            <a:r>
              <a:rPr lang="zh-TW" altLang="en-US" noProof="0" dirty="0"/>
              <a:t>新增页尾</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6D7A45F-05B7-45F7-B1A5-A47406088E93}"/>
              </a:ext>
            </a:extLst>
          </p:cNvPr>
          <p:cNvSpPr>
            <a:spLocks noGrp="1"/>
          </p:cNvSpPr>
          <p:nvPr>
            <p:ph type="title"/>
          </p:nvPr>
        </p:nvSpPr>
        <p:spPr/>
        <p:txBody>
          <a:body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636E017C-A131-462B-8C4F-322F34B9660E}"/>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1DA747ED-6DCA-4D6F-9B16-F0D1A9FCADB7}"/>
              </a:ext>
            </a:extLst>
          </p:cNvPr>
          <p:cNvSpPr>
            <a:spLocks noGrp="1"/>
          </p:cNvSpPr>
          <p:nvPr>
            <p:ph type="dt" sz="half" idx="10"/>
          </p:nvPr>
        </p:nvSpPr>
        <p:spPr/>
        <p:txBody>
          <a:bodyPr/>
          <a:lstStyle/>
          <a:p>
            <a:fld id="{C978CE90-604D-494E-B554-2D837CFE91F3}" type="datetime2">
              <a:rPr lang="zh-TW" altLang="en-US" smtClean="0"/>
              <a:pPr/>
              <a:t>2026年1月7日</a:t>
            </a:fld>
            <a:endParaRPr lang="zh-TW" altLang="en-US" dirty="0"/>
          </a:p>
        </p:txBody>
      </p:sp>
      <p:sp>
        <p:nvSpPr>
          <p:cNvPr id="5" name="頁尾版面配置區 4">
            <a:extLst>
              <a:ext uri="{FF2B5EF4-FFF2-40B4-BE49-F238E27FC236}">
                <a16:creationId xmlns:a16="http://schemas.microsoft.com/office/drawing/2014/main" id="{47522036-F19E-4113-9BB0-DF6FC060FCF7}"/>
              </a:ext>
            </a:extLst>
          </p:cNvPr>
          <p:cNvSpPr>
            <a:spLocks noGrp="1"/>
          </p:cNvSpPr>
          <p:nvPr>
            <p:ph type="ftr" sz="quarter" idx="11"/>
          </p:nvPr>
        </p:nvSpPr>
        <p:spPr/>
        <p:txBody>
          <a:bodyPr/>
          <a:lstStyle/>
          <a:p>
            <a:r>
              <a:rPr lang="zh-TW" altLang="en-US" dirty="0"/>
              <a:t>新增页尾</a:t>
            </a:r>
          </a:p>
        </p:txBody>
      </p:sp>
      <p:sp>
        <p:nvSpPr>
          <p:cNvPr id="6" name="投影片編號版面配置區 5">
            <a:extLst>
              <a:ext uri="{FF2B5EF4-FFF2-40B4-BE49-F238E27FC236}">
                <a16:creationId xmlns:a16="http://schemas.microsoft.com/office/drawing/2014/main" id="{FABDBE64-94EB-4BD2-A650-6931146033C5}"/>
              </a:ext>
            </a:extLst>
          </p:cNvPr>
          <p:cNvSpPr>
            <a:spLocks noGrp="1"/>
          </p:cNvSpPr>
          <p:nvPr>
            <p:ph type="sldNum" sz="quarter" idx="12"/>
          </p:nvPr>
        </p:nvSpPr>
        <p:spPr/>
        <p:txBody>
          <a:bodyPr/>
          <a:lstStyle/>
          <a:p>
            <a:fld id="{9CD8D479-8942-46E8-A226-A4E01F7A105C}" type="slidenum">
              <a:rPr lang="en-US" altLang="zh-TW" smtClean="0"/>
              <a:pPr/>
              <a:t>‹#›</a:t>
            </a:fld>
            <a:endParaRPr lang="zh-TW" altLang="en-US" dirty="0"/>
          </a:p>
        </p:txBody>
      </p:sp>
    </p:spTree>
    <p:extLst>
      <p:ext uri="{BB962C8B-B14F-4D97-AF65-F5344CB8AC3E}">
        <p14:creationId xmlns:p14="http://schemas.microsoft.com/office/powerpoint/2010/main" val="1457755290"/>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FFEA999-31F8-4203-A99A-12F373B9414B}"/>
              </a:ext>
            </a:extLst>
          </p:cNvPr>
          <p:cNvSpPr>
            <a:spLocks noGrp="1"/>
          </p:cNvSpPr>
          <p:nvPr>
            <p:ph type="title"/>
          </p:nvPr>
        </p:nvSpPr>
        <p:spPr>
          <a:xfrm>
            <a:off x="623888" y="1709739"/>
            <a:ext cx="7886700" cy="2852737"/>
          </a:xfrm>
        </p:spPr>
        <p:txBody>
          <a:bodyPr anchor="b"/>
          <a:lstStyle>
            <a:lvl1pPr>
              <a:defRPr sz="4500"/>
            </a:lvl1p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365D0447-5CE2-4DFF-B8D0-69A73989D09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958BA805-00CB-4CED-B3FB-9FD5733A09F4}"/>
              </a:ext>
            </a:extLst>
          </p:cNvPr>
          <p:cNvSpPr>
            <a:spLocks noGrp="1"/>
          </p:cNvSpPr>
          <p:nvPr>
            <p:ph type="dt" sz="half" idx="10"/>
          </p:nvPr>
        </p:nvSpPr>
        <p:spPr/>
        <p:txBody>
          <a:bodyPr/>
          <a:lstStyle/>
          <a:p>
            <a:fld id="{8B18E062-E3DB-43ED-9A4B-C58B97C8E052}" type="datetimeFigureOut">
              <a:rPr lang="zh-HK" altLang="en-US" smtClean="0"/>
              <a:t>7/1/2026</a:t>
            </a:fld>
            <a:endParaRPr lang="zh-HK" altLang="en-US" dirty="0"/>
          </a:p>
        </p:txBody>
      </p:sp>
      <p:sp>
        <p:nvSpPr>
          <p:cNvPr id="5" name="頁尾版面配置區 4">
            <a:extLst>
              <a:ext uri="{FF2B5EF4-FFF2-40B4-BE49-F238E27FC236}">
                <a16:creationId xmlns:a16="http://schemas.microsoft.com/office/drawing/2014/main" id="{7250B6FA-899C-4F36-8BDB-B141DFF1981E}"/>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A4DACE9F-CD96-47E3-9360-2F675E28CA44}"/>
              </a:ext>
            </a:extLst>
          </p:cNvPr>
          <p:cNvSpPr>
            <a:spLocks noGrp="1"/>
          </p:cNvSpPr>
          <p:nvPr>
            <p:ph type="sldNum" sz="quarter" idx="12"/>
          </p:nvPr>
        </p:nvSpPr>
        <p:spPr/>
        <p:txBody>
          <a:bodyPr/>
          <a:lstStyle/>
          <a:p>
            <a:fld id="{CD5B5C49-F907-4BA4-BBFE-60D95DFAEC55}" type="slidenum">
              <a:rPr lang="zh-HK" altLang="en-US" smtClean="0"/>
              <a:t>‹#›</a:t>
            </a:fld>
            <a:endParaRPr lang="zh-HK" altLang="en-US" dirty="0"/>
          </a:p>
        </p:txBody>
      </p:sp>
    </p:spTree>
    <p:extLst>
      <p:ext uri="{BB962C8B-B14F-4D97-AF65-F5344CB8AC3E}">
        <p14:creationId xmlns:p14="http://schemas.microsoft.com/office/powerpoint/2010/main" val="154242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B70E73-DEC2-49BD-8F84-C2D656E963B5}"/>
              </a:ext>
            </a:extLst>
          </p:cNvPr>
          <p:cNvSpPr>
            <a:spLocks noGrp="1"/>
          </p:cNvSpPr>
          <p:nvPr>
            <p:ph type="title"/>
          </p:nvPr>
        </p:nvSpPr>
        <p:spPr/>
        <p:txBody>
          <a:body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77861936-B739-411A-8C37-089043E71A5C}"/>
              </a:ext>
            </a:extLst>
          </p:cNvPr>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a:extLst>
              <a:ext uri="{FF2B5EF4-FFF2-40B4-BE49-F238E27FC236}">
                <a16:creationId xmlns:a16="http://schemas.microsoft.com/office/drawing/2014/main" id="{3DB64D0D-1D64-448D-8F84-8D4DF575D885}"/>
              </a:ext>
            </a:extLst>
          </p:cNvPr>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日期版面配置區 4">
            <a:extLst>
              <a:ext uri="{FF2B5EF4-FFF2-40B4-BE49-F238E27FC236}">
                <a16:creationId xmlns:a16="http://schemas.microsoft.com/office/drawing/2014/main" id="{5B13C126-DBDC-4946-A30B-9C51BEE108F9}"/>
              </a:ext>
            </a:extLst>
          </p:cNvPr>
          <p:cNvSpPr>
            <a:spLocks noGrp="1"/>
          </p:cNvSpPr>
          <p:nvPr>
            <p:ph type="dt" sz="half" idx="10"/>
          </p:nvPr>
        </p:nvSpPr>
        <p:spPr/>
        <p:txBody>
          <a:bodyPr/>
          <a:lstStyle/>
          <a:p>
            <a:fld id="{C978CE90-604D-494E-B554-2D837CFE91F3}" type="datetime2">
              <a:rPr lang="zh-TW" altLang="en-US" smtClean="0"/>
              <a:pPr/>
              <a:t>2026年1月7日</a:t>
            </a:fld>
            <a:endParaRPr lang="zh-TW" altLang="en-US" dirty="0"/>
          </a:p>
        </p:txBody>
      </p:sp>
      <p:sp>
        <p:nvSpPr>
          <p:cNvPr id="6" name="頁尾版面配置區 5">
            <a:extLst>
              <a:ext uri="{FF2B5EF4-FFF2-40B4-BE49-F238E27FC236}">
                <a16:creationId xmlns:a16="http://schemas.microsoft.com/office/drawing/2014/main" id="{C2CE917C-B43B-4B06-BD31-3E1E1ECAEAAE}"/>
              </a:ext>
            </a:extLst>
          </p:cNvPr>
          <p:cNvSpPr>
            <a:spLocks noGrp="1"/>
          </p:cNvSpPr>
          <p:nvPr>
            <p:ph type="ftr" sz="quarter" idx="11"/>
          </p:nvPr>
        </p:nvSpPr>
        <p:spPr/>
        <p:txBody>
          <a:bodyPr/>
          <a:lstStyle/>
          <a:p>
            <a:r>
              <a:rPr lang="zh-TW" altLang="en-US" dirty="0"/>
              <a:t>新增页尾</a:t>
            </a:r>
          </a:p>
        </p:txBody>
      </p:sp>
      <p:sp>
        <p:nvSpPr>
          <p:cNvPr id="7" name="投影片編號版面配置區 6">
            <a:extLst>
              <a:ext uri="{FF2B5EF4-FFF2-40B4-BE49-F238E27FC236}">
                <a16:creationId xmlns:a16="http://schemas.microsoft.com/office/drawing/2014/main" id="{7C530D4A-3540-4996-8E3C-7BB920246885}"/>
              </a:ext>
            </a:extLst>
          </p:cNvPr>
          <p:cNvSpPr>
            <a:spLocks noGrp="1"/>
          </p:cNvSpPr>
          <p:nvPr>
            <p:ph type="sldNum" sz="quarter" idx="12"/>
          </p:nvPr>
        </p:nvSpPr>
        <p:spPr/>
        <p:txBody>
          <a:bodyPr/>
          <a:lstStyle/>
          <a:p>
            <a:fld id="{9CD8D479-8942-46E8-A226-A4E01F7A105C}" type="slidenum">
              <a:rPr lang="en-US" altLang="zh-TW" smtClean="0"/>
              <a:pPr/>
              <a:t>‹#›</a:t>
            </a:fld>
            <a:endParaRPr lang="zh-TW" altLang="en-US" dirty="0"/>
          </a:p>
        </p:txBody>
      </p:sp>
    </p:spTree>
    <p:extLst>
      <p:ext uri="{BB962C8B-B14F-4D97-AF65-F5344CB8AC3E}">
        <p14:creationId xmlns:p14="http://schemas.microsoft.com/office/powerpoint/2010/main" val="4169308662"/>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A08C45-09BC-4C6E-BFC5-634AF126E432}"/>
              </a:ext>
            </a:extLst>
          </p:cNvPr>
          <p:cNvSpPr>
            <a:spLocks noGrp="1"/>
          </p:cNvSpPr>
          <p:nvPr>
            <p:ph type="title"/>
          </p:nvPr>
        </p:nvSpPr>
        <p:spPr>
          <a:xfrm>
            <a:off x="629841" y="365126"/>
            <a:ext cx="7886700" cy="1325563"/>
          </a:xfrm>
        </p:spPr>
        <p:txBody>
          <a:body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956C14E9-3287-4697-98A0-7A5383E9DB0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BFB911D6-12DB-48F8-A0CE-8894DF54D114}"/>
              </a:ext>
            </a:extLst>
          </p:cNvPr>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文字版面配置區 4">
            <a:extLst>
              <a:ext uri="{FF2B5EF4-FFF2-40B4-BE49-F238E27FC236}">
                <a16:creationId xmlns:a16="http://schemas.microsoft.com/office/drawing/2014/main" id="{3AC4B74B-FE28-48BD-9187-85C736A673B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A3734ACC-7AC7-4E36-AFDF-D2991BE2D0C7}"/>
              </a:ext>
            </a:extLst>
          </p:cNvPr>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7" name="日期版面配置區 6">
            <a:extLst>
              <a:ext uri="{FF2B5EF4-FFF2-40B4-BE49-F238E27FC236}">
                <a16:creationId xmlns:a16="http://schemas.microsoft.com/office/drawing/2014/main" id="{906B27DD-388F-4CB9-A36F-7888FCCB2596}"/>
              </a:ext>
            </a:extLst>
          </p:cNvPr>
          <p:cNvSpPr>
            <a:spLocks noGrp="1"/>
          </p:cNvSpPr>
          <p:nvPr>
            <p:ph type="dt" sz="half" idx="10"/>
          </p:nvPr>
        </p:nvSpPr>
        <p:spPr/>
        <p:txBody>
          <a:bodyPr/>
          <a:lstStyle/>
          <a:p>
            <a:fld id="{C978CE90-604D-494E-B554-2D837CFE91F3}" type="datetime2">
              <a:rPr lang="zh-TW" altLang="en-US" smtClean="0"/>
              <a:pPr/>
              <a:t>2026年1月7日</a:t>
            </a:fld>
            <a:endParaRPr lang="zh-TW" altLang="en-US" dirty="0"/>
          </a:p>
        </p:txBody>
      </p:sp>
      <p:sp>
        <p:nvSpPr>
          <p:cNvPr id="8" name="頁尾版面配置區 7">
            <a:extLst>
              <a:ext uri="{FF2B5EF4-FFF2-40B4-BE49-F238E27FC236}">
                <a16:creationId xmlns:a16="http://schemas.microsoft.com/office/drawing/2014/main" id="{B70B3462-28C1-4EDA-9C79-50EABFB94890}"/>
              </a:ext>
            </a:extLst>
          </p:cNvPr>
          <p:cNvSpPr>
            <a:spLocks noGrp="1"/>
          </p:cNvSpPr>
          <p:nvPr>
            <p:ph type="ftr" sz="quarter" idx="11"/>
          </p:nvPr>
        </p:nvSpPr>
        <p:spPr/>
        <p:txBody>
          <a:bodyPr/>
          <a:lstStyle/>
          <a:p>
            <a:r>
              <a:rPr lang="zh-TW" altLang="en-US" dirty="0"/>
              <a:t>新增页尾</a:t>
            </a:r>
          </a:p>
        </p:txBody>
      </p:sp>
      <p:sp>
        <p:nvSpPr>
          <p:cNvPr id="9" name="投影片編號版面配置區 8">
            <a:extLst>
              <a:ext uri="{FF2B5EF4-FFF2-40B4-BE49-F238E27FC236}">
                <a16:creationId xmlns:a16="http://schemas.microsoft.com/office/drawing/2014/main" id="{7549EA3F-C55D-4E82-B566-88FD741E921B}"/>
              </a:ext>
            </a:extLst>
          </p:cNvPr>
          <p:cNvSpPr>
            <a:spLocks noGrp="1"/>
          </p:cNvSpPr>
          <p:nvPr>
            <p:ph type="sldNum" sz="quarter" idx="12"/>
          </p:nvPr>
        </p:nvSpPr>
        <p:spPr/>
        <p:txBody>
          <a:bodyPr/>
          <a:lstStyle/>
          <a:p>
            <a:fld id="{9CD8D479-8942-46E8-A226-A4E01F7A105C}" type="slidenum">
              <a:rPr lang="en-US" altLang="zh-TW" smtClean="0"/>
              <a:pPr/>
              <a:t>‹#›</a:t>
            </a:fld>
            <a:endParaRPr lang="zh-TW" altLang="en-US" dirty="0"/>
          </a:p>
        </p:txBody>
      </p:sp>
    </p:spTree>
    <p:extLst>
      <p:ext uri="{BB962C8B-B14F-4D97-AF65-F5344CB8AC3E}">
        <p14:creationId xmlns:p14="http://schemas.microsoft.com/office/powerpoint/2010/main" val="1553487723"/>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9341EA9-0FED-41BF-8E41-3565E43E235B}"/>
              </a:ext>
            </a:extLst>
          </p:cNvPr>
          <p:cNvSpPr>
            <a:spLocks noGrp="1"/>
          </p:cNvSpPr>
          <p:nvPr>
            <p:ph type="title"/>
          </p:nvPr>
        </p:nvSpPr>
        <p:spPr/>
        <p:txBody>
          <a:bodyPr/>
          <a:lstStyle/>
          <a:p>
            <a:r>
              <a:rPr lang="zh-TW" altLang="en-US"/>
              <a:t>按一下以編輯母片標題樣式</a:t>
            </a:r>
            <a:endParaRPr lang="zh-HK" altLang="en-US"/>
          </a:p>
        </p:txBody>
      </p:sp>
      <p:sp>
        <p:nvSpPr>
          <p:cNvPr id="3" name="日期版面配置區 2">
            <a:extLst>
              <a:ext uri="{FF2B5EF4-FFF2-40B4-BE49-F238E27FC236}">
                <a16:creationId xmlns:a16="http://schemas.microsoft.com/office/drawing/2014/main" id="{A7668D75-5F07-4872-B308-8ADC36248543}"/>
              </a:ext>
            </a:extLst>
          </p:cNvPr>
          <p:cNvSpPr>
            <a:spLocks noGrp="1"/>
          </p:cNvSpPr>
          <p:nvPr>
            <p:ph type="dt" sz="half" idx="10"/>
          </p:nvPr>
        </p:nvSpPr>
        <p:spPr/>
        <p:txBody>
          <a:bodyPr/>
          <a:lstStyle/>
          <a:p>
            <a:fld id="{828405D5-54EE-49D5-89A7-D462B6DD676B}" type="datetime2">
              <a:rPr lang="zh-TW" altLang="en-US" smtClean="0"/>
              <a:pPr/>
              <a:t>2026年1月7日</a:t>
            </a:fld>
            <a:endParaRPr lang="zh-TW" altLang="en-US" dirty="0"/>
          </a:p>
        </p:txBody>
      </p:sp>
      <p:sp>
        <p:nvSpPr>
          <p:cNvPr id="4" name="頁尾版面配置區 3">
            <a:extLst>
              <a:ext uri="{FF2B5EF4-FFF2-40B4-BE49-F238E27FC236}">
                <a16:creationId xmlns:a16="http://schemas.microsoft.com/office/drawing/2014/main" id="{B0158FAD-6A9F-40BE-90C8-5CFD90FF2A30}"/>
              </a:ext>
            </a:extLst>
          </p:cNvPr>
          <p:cNvSpPr>
            <a:spLocks noGrp="1"/>
          </p:cNvSpPr>
          <p:nvPr>
            <p:ph type="ftr" sz="quarter" idx="11"/>
          </p:nvPr>
        </p:nvSpPr>
        <p:spPr/>
        <p:txBody>
          <a:bodyPr/>
          <a:lstStyle/>
          <a:p>
            <a:pPr rtl="0"/>
            <a:r>
              <a:rPr lang="zh-TW" altLang="en-US" noProof="0" dirty="0"/>
              <a:t>新增页尾</a:t>
            </a:r>
          </a:p>
        </p:txBody>
      </p:sp>
      <p:sp>
        <p:nvSpPr>
          <p:cNvPr id="5" name="投影片編號版面配置區 4">
            <a:extLst>
              <a:ext uri="{FF2B5EF4-FFF2-40B4-BE49-F238E27FC236}">
                <a16:creationId xmlns:a16="http://schemas.microsoft.com/office/drawing/2014/main" id="{E6499D3B-BBC3-487C-87B2-C744530A82CC}"/>
              </a:ext>
            </a:extLst>
          </p:cNvPr>
          <p:cNvSpPr>
            <a:spLocks noGrp="1"/>
          </p:cNvSpPr>
          <p:nvPr>
            <p:ph type="sldNum" sz="quarter" idx="12"/>
          </p:nvPr>
        </p:nvSpPr>
        <p:spPr/>
        <p:txBody>
          <a:bodyPr/>
          <a:lstStyle/>
          <a:p>
            <a:pPr rtl="0"/>
            <a:fld id="{9CD8D479-8942-46E8-A226-A4E01F7A105C}" type="slidenum">
              <a:rPr lang="en-US" altLang="zh-TW" noProof="0" smtClean="0"/>
              <a:t>‹#›</a:t>
            </a:fld>
            <a:endParaRPr lang="zh-TW" altLang="en-US" noProof="0" dirty="0"/>
          </a:p>
        </p:txBody>
      </p:sp>
    </p:spTree>
    <p:extLst>
      <p:ext uri="{BB962C8B-B14F-4D97-AF65-F5344CB8AC3E}">
        <p14:creationId xmlns:p14="http://schemas.microsoft.com/office/powerpoint/2010/main" val="323469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F6B551E1-37C7-4D0B-AB42-ECADDA693C1F}"/>
              </a:ext>
            </a:extLst>
          </p:cNvPr>
          <p:cNvSpPr>
            <a:spLocks noGrp="1"/>
          </p:cNvSpPr>
          <p:nvPr>
            <p:ph type="dt" sz="half" idx="10"/>
          </p:nvPr>
        </p:nvSpPr>
        <p:spPr/>
        <p:txBody>
          <a:bodyPr/>
          <a:lstStyle/>
          <a:p>
            <a:fld id="{D040EF29-DBBB-41B1-9C5D-FE42212D415C}" type="datetime2">
              <a:rPr lang="zh-TW" altLang="en-US" smtClean="0"/>
              <a:pPr/>
              <a:t>2026年1月7日</a:t>
            </a:fld>
            <a:endParaRPr lang="zh-TW" altLang="en-US" dirty="0"/>
          </a:p>
        </p:txBody>
      </p:sp>
      <p:sp>
        <p:nvSpPr>
          <p:cNvPr id="3" name="頁尾版面配置區 2">
            <a:extLst>
              <a:ext uri="{FF2B5EF4-FFF2-40B4-BE49-F238E27FC236}">
                <a16:creationId xmlns:a16="http://schemas.microsoft.com/office/drawing/2014/main" id="{B7F7B952-833F-4463-93FE-D4FEFD8A6A4C}"/>
              </a:ext>
            </a:extLst>
          </p:cNvPr>
          <p:cNvSpPr>
            <a:spLocks noGrp="1"/>
          </p:cNvSpPr>
          <p:nvPr>
            <p:ph type="ftr" sz="quarter" idx="11"/>
          </p:nvPr>
        </p:nvSpPr>
        <p:spPr/>
        <p:txBody>
          <a:bodyPr/>
          <a:lstStyle/>
          <a:p>
            <a:pPr rtl="0"/>
            <a:r>
              <a:rPr lang="zh-TW" altLang="en-US" noProof="0" dirty="0"/>
              <a:t>新增页尾</a:t>
            </a:r>
          </a:p>
        </p:txBody>
      </p:sp>
      <p:sp>
        <p:nvSpPr>
          <p:cNvPr id="4" name="投影片編號版面配置區 3">
            <a:extLst>
              <a:ext uri="{FF2B5EF4-FFF2-40B4-BE49-F238E27FC236}">
                <a16:creationId xmlns:a16="http://schemas.microsoft.com/office/drawing/2014/main" id="{BD77FC97-6732-45C2-9A81-74399174290D}"/>
              </a:ext>
            </a:extLst>
          </p:cNvPr>
          <p:cNvSpPr>
            <a:spLocks noGrp="1"/>
          </p:cNvSpPr>
          <p:nvPr>
            <p:ph type="sldNum" sz="quarter" idx="12"/>
          </p:nvPr>
        </p:nvSpPr>
        <p:spPr/>
        <p:txBody>
          <a:bodyPr/>
          <a:lstStyle/>
          <a:p>
            <a:pPr rtl="0"/>
            <a:fld id="{9CD8D479-8942-46E8-A226-A4E01F7A105C}" type="slidenum">
              <a:rPr lang="en-US" altLang="zh-TW" noProof="0" smtClean="0"/>
              <a:t>‹#›</a:t>
            </a:fld>
            <a:endParaRPr lang="zh-TW" altLang="en-US" noProof="0" dirty="0"/>
          </a:p>
        </p:txBody>
      </p:sp>
    </p:spTree>
    <p:extLst>
      <p:ext uri="{BB962C8B-B14F-4D97-AF65-F5344CB8AC3E}">
        <p14:creationId xmlns:p14="http://schemas.microsoft.com/office/powerpoint/2010/main" val="190194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64693B8-F719-455D-8960-9B7965E2D32D}"/>
              </a:ext>
            </a:extLst>
          </p:cNvPr>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A9CF3650-D388-40EF-8114-73F4683045A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文字版面配置區 3">
            <a:extLst>
              <a:ext uri="{FF2B5EF4-FFF2-40B4-BE49-F238E27FC236}">
                <a16:creationId xmlns:a16="http://schemas.microsoft.com/office/drawing/2014/main" id="{D406AB94-4AC4-4763-9232-10AC8C5635E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AF1CE309-4183-493A-A717-772BEE2CA74B}"/>
              </a:ext>
            </a:extLst>
          </p:cNvPr>
          <p:cNvSpPr>
            <a:spLocks noGrp="1"/>
          </p:cNvSpPr>
          <p:nvPr>
            <p:ph type="dt" sz="half" idx="10"/>
          </p:nvPr>
        </p:nvSpPr>
        <p:spPr/>
        <p:txBody>
          <a:bodyPr/>
          <a:lstStyle/>
          <a:p>
            <a:fld id="{C978CE90-604D-494E-B554-2D837CFE91F3}" type="datetime2">
              <a:rPr lang="zh-TW" altLang="en-US" smtClean="0"/>
              <a:pPr/>
              <a:t>2026年1月7日</a:t>
            </a:fld>
            <a:endParaRPr lang="zh-TW" altLang="en-US" dirty="0"/>
          </a:p>
        </p:txBody>
      </p:sp>
      <p:sp>
        <p:nvSpPr>
          <p:cNvPr id="6" name="頁尾版面配置區 5">
            <a:extLst>
              <a:ext uri="{FF2B5EF4-FFF2-40B4-BE49-F238E27FC236}">
                <a16:creationId xmlns:a16="http://schemas.microsoft.com/office/drawing/2014/main" id="{90A3A06A-082A-464D-9FFB-E09844B40E40}"/>
              </a:ext>
            </a:extLst>
          </p:cNvPr>
          <p:cNvSpPr>
            <a:spLocks noGrp="1"/>
          </p:cNvSpPr>
          <p:nvPr>
            <p:ph type="ftr" sz="quarter" idx="11"/>
          </p:nvPr>
        </p:nvSpPr>
        <p:spPr/>
        <p:txBody>
          <a:bodyPr/>
          <a:lstStyle/>
          <a:p>
            <a:r>
              <a:rPr lang="zh-TW" altLang="en-US" dirty="0"/>
              <a:t>新增页尾</a:t>
            </a:r>
          </a:p>
        </p:txBody>
      </p:sp>
      <p:sp>
        <p:nvSpPr>
          <p:cNvPr id="7" name="投影片編號版面配置區 6">
            <a:extLst>
              <a:ext uri="{FF2B5EF4-FFF2-40B4-BE49-F238E27FC236}">
                <a16:creationId xmlns:a16="http://schemas.microsoft.com/office/drawing/2014/main" id="{86DFB0A7-5BEB-49C1-A88F-A3A722B09D7B}"/>
              </a:ext>
            </a:extLst>
          </p:cNvPr>
          <p:cNvSpPr>
            <a:spLocks noGrp="1"/>
          </p:cNvSpPr>
          <p:nvPr>
            <p:ph type="sldNum" sz="quarter" idx="12"/>
          </p:nvPr>
        </p:nvSpPr>
        <p:spPr/>
        <p:txBody>
          <a:bodyPr/>
          <a:lstStyle/>
          <a:p>
            <a:fld id="{9CD8D479-8942-46E8-A226-A4E01F7A105C}" type="slidenum">
              <a:rPr lang="en-US" altLang="zh-TW" smtClean="0"/>
              <a:pPr/>
              <a:t>‹#›</a:t>
            </a:fld>
            <a:endParaRPr lang="zh-TW" altLang="en-US" dirty="0"/>
          </a:p>
        </p:txBody>
      </p:sp>
    </p:spTree>
    <p:extLst>
      <p:ext uri="{BB962C8B-B14F-4D97-AF65-F5344CB8AC3E}">
        <p14:creationId xmlns:p14="http://schemas.microsoft.com/office/powerpoint/2010/main" val="1551595560"/>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35816B-309F-4084-A370-F0071AB98A63}"/>
              </a:ext>
            </a:extLst>
          </p:cNvPr>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endParaRPr lang="zh-HK" altLang="en-US"/>
          </a:p>
        </p:txBody>
      </p:sp>
      <p:sp>
        <p:nvSpPr>
          <p:cNvPr id="3" name="圖片版面配置區 2">
            <a:extLst>
              <a:ext uri="{FF2B5EF4-FFF2-40B4-BE49-F238E27FC236}">
                <a16:creationId xmlns:a16="http://schemas.microsoft.com/office/drawing/2014/main" id="{2B2CBE30-D882-403B-B6DC-A4AB5A25279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HK" altLang="en-US"/>
          </a:p>
        </p:txBody>
      </p:sp>
      <p:sp>
        <p:nvSpPr>
          <p:cNvPr id="4" name="文字版面配置區 3">
            <a:extLst>
              <a:ext uri="{FF2B5EF4-FFF2-40B4-BE49-F238E27FC236}">
                <a16:creationId xmlns:a16="http://schemas.microsoft.com/office/drawing/2014/main" id="{E80EE243-79F6-4452-80BB-7F9E4E0BA68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2B885340-2F59-4433-BCD1-A5B554B280BE}"/>
              </a:ext>
            </a:extLst>
          </p:cNvPr>
          <p:cNvSpPr>
            <a:spLocks noGrp="1"/>
          </p:cNvSpPr>
          <p:nvPr>
            <p:ph type="dt" sz="half" idx="10"/>
          </p:nvPr>
        </p:nvSpPr>
        <p:spPr/>
        <p:txBody>
          <a:bodyPr/>
          <a:lstStyle/>
          <a:p>
            <a:fld id="{C978CE90-604D-494E-B554-2D837CFE91F3}" type="datetime2">
              <a:rPr lang="zh-TW" altLang="en-US" smtClean="0"/>
              <a:pPr/>
              <a:t>2026年1月7日</a:t>
            </a:fld>
            <a:endParaRPr lang="zh-TW" altLang="en-US" dirty="0"/>
          </a:p>
        </p:txBody>
      </p:sp>
      <p:sp>
        <p:nvSpPr>
          <p:cNvPr id="6" name="頁尾版面配置區 5">
            <a:extLst>
              <a:ext uri="{FF2B5EF4-FFF2-40B4-BE49-F238E27FC236}">
                <a16:creationId xmlns:a16="http://schemas.microsoft.com/office/drawing/2014/main" id="{AAAAD45E-EC55-483D-8A6B-1571EC9F9DF1}"/>
              </a:ext>
            </a:extLst>
          </p:cNvPr>
          <p:cNvSpPr>
            <a:spLocks noGrp="1"/>
          </p:cNvSpPr>
          <p:nvPr>
            <p:ph type="ftr" sz="quarter" idx="11"/>
          </p:nvPr>
        </p:nvSpPr>
        <p:spPr/>
        <p:txBody>
          <a:bodyPr/>
          <a:lstStyle/>
          <a:p>
            <a:r>
              <a:rPr lang="zh-TW" altLang="en-US" dirty="0"/>
              <a:t>新增页尾</a:t>
            </a:r>
          </a:p>
        </p:txBody>
      </p:sp>
      <p:sp>
        <p:nvSpPr>
          <p:cNvPr id="7" name="投影片編號版面配置區 6">
            <a:extLst>
              <a:ext uri="{FF2B5EF4-FFF2-40B4-BE49-F238E27FC236}">
                <a16:creationId xmlns:a16="http://schemas.microsoft.com/office/drawing/2014/main" id="{96DE42F6-D917-442A-806E-2A76BA9526E5}"/>
              </a:ext>
            </a:extLst>
          </p:cNvPr>
          <p:cNvSpPr>
            <a:spLocks noGrp="1"/>
          </p:cNvSpPr>
          <p:nvPr>
            <p:ph type="sldNum" sz="quarter" idx="12"/>
          </p:nvPr>
        </p:nvSpPr>
        <p:spPr/>
        <p:txBody>
          <a:bodyPr/>
          <a:lstStyle/>
          <a:p>
            <a:fld id="{9CD8D479-8942-46E8-A226-A4E01F7A105C}" type="slidenum">
              <a:rPr lang="en-US" altLang="zh-TW" smtClean="0"/>
              <a:pPr/>
              <a:t>‹#›</a:t>
            </a:fld>
            <a:endParaRPr lang="zh-TW" altLang="en-US" dirty="0"/>
          </a:p>
        </p:txBody>
      </p:sp>
    </p:spTree>
    <p:extLst>
      <p:ext uri="{BB962C8B-B14F-4D97-AF65-F5344CB8AC3E}">
        <p14:creationId xmlns:p14="http://schemas.microsoft.com/office/powerpoint/2010/main" val="2038985283"/>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BB5E37BA-87C3-4A97-8382-FFB9AF92AB6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F9BA0176-FD3A-49FD-9B93-A1403B26FF0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8C6294B4-7912-4DC9-866F-EBE09614820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978CE90-604D-494E-B554-2D837CFE91F3}" type="datetime2">
              <a:rPr lang="zh-TW" altLang="en-US" smtClean="0"/>
              <a:pPr/>
              <a:t>2026年1月7日</a:t>
            </a:fld>
            <a:endParaRPr lang="zh-TW" altLang="en-US" dirty="0"/>
          </a:p>
        </p:txBody>
      </p:sp>
      <p:sp>
        <p:nvSpPr>
          <p:cNvPr id="5" name="頁尾版面配置區 4">
            <a:extLst>
              <a:ext uri="{FF2B5EF4-FFF2-40B4-BE49-F238E27FC236}">
                <a16:creationId xmlns:a16="http://schemas.microsoft.com/office/drawing/2014/main" id="{56E2C217-B1A9-417F-A5AC-A195C94DD28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zh-TW" altLang="en-US" dirty="0"/>
              <a:t>新增页尾</a:t>
            </a:r>
          </a:p>
        </p:txBody>
      </p:sp>
      <p:sp>
        <p:nvSpPr>
          <p:cNvPr id="6" name="投影片編號版面配置區 5">
            <a:extLst>
              <a:ext uri="{FF2B5EF4-FFF2-40B4-BE49-F238E27FC236}">
                <a16:creationId xmlns:a16="http://schemas.microsoft.com/office/drawing/2014/main" id="{0CC38C57-96FB-4814-9AEC-D00E02B3383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CD8D479-8942-46E8-A226-A4E01F7A105C}" type="slidenum">
              <a:rPr lang="en-US" altLang="zh-TW" smtClean="0"/>
              <a:pPr/>
              <a:t>‹#›</a:t>
            </a:fld>
            <a:endParaRPr lang="zh-TW" altLang="en-US" dirty="0"/>
          </a:p>
        </p:txBody>
      </p:sp>
      <p:sp>
        <p:nvSpPr>
          <p:cNvPr id="7" name="矩形 6">
            <a:extLst>
              <a:ext uri="{FF2B5EF4-FFF2-40B4-BE49-F238E27FC236}">
                <a16:creationId xmlns:a16="http://schemas.microsoft.com/office/drawing/2014/main" id="{6FCA44F5-BFA1-439D-81F6-CA2940ED02F6}"/>
              </a:ext>
            </a:extLst>
          </p:cNvPr>
          <p:cNvSpPr/>
          <p:nvPr userDrawn="1"/>
        </p:nvSpPr>
        <p:spPr>
          <a:xfrm>
            <a:off x="0" y="6629400"/>
            <a:ext cx="1215000"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sz="135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39370078"/>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65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H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hemeOverride" Target="../theme/themeOverride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youtube.com/watch?v=Yaalvf8Tvg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hyperlink" Target="https://www.youtube.com/watch?v=bEiCHGp5pCY"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4765040" y="2842260"/>
            <a:ext cx="3961765" cy="901700"/>
          </a:xfrm>
        </p:spPr>
        <p:txBody>
          <a:bodyPr rtlCol="0">
            <a:noAutofit/>
          </a:bodyPr>
          <a:lstStyle/>
          <a:p>
            <a:pPr algn="r">
              <a:lnSpc>
                <a:spcPct val="150000"/>
              </a:lnSpc>
            </a:pPr>
            <a:r>
              <a:rPr lang="zh-TW" altLang="en-US" sz="32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生活事件事</a:t>
            </a:r>
            <a:r>
              <a:rPr lang="zh-TW"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例 </a:t>
            </a:r>
            <a:r>
              <a:rPr lang="zh-TW" altLang="en-US" sz="32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 </a:t>
            </a:r>
            <a:br>
              <a:rPr lang="en-US" altLang="zh-TW" sz="4800" dirty="0">
                <a:latin typeface="微軟正黑體" panose="020B0604030504040204" pitchFamily="34" charset="-120"/>
                <a:ea typeface="微軟正黑體" panose="020B0604030504040204" pitchFamily="34" charset="-120"/>
                <a:sym typeface="Arial" panose="020B0604020202020204" pitchFamily="34" charset="0"/>
              </a:rPr>
            </a:br>
            <a:r>
              <a:rPr lang="zh-TW" altLang="en-US" sz="4800" dirty="0">
                <a:ln w="3175">
                  <a:solidFill>
                    <a:schemeClr val="bg1">
                      <a:lumMod val="50000"/>
                    </a:schemeClr>
                  </a:solidFill>
                </a:ln>
                <a:solidFill>
                  <a:schemeClr val="accent1"/>
                </a:solidFill>
                <a:latin typeface="微軟正黑體" panose="020B0604030504040204" pitchFamily="34" charset="-120"/>
                <a:ea typeface="微軟正黑體" panose="020B0604030504040204" pitchFamily="34" charset="-120"/>
                <a:sym typeface="Arial" panose="020B0604020202020204" pitchFamily="34" charset="0"/>
              </a:rPr>
              <a:t>「尊重的修养」</a:t>
            </a:r>
          </a:p>
        </p:txBody>
      </p:sp>
      <p:sp>
        <p:nvSpPr>
          <p:cNvPr id="3" name="副標題 2"/>
          <p:cNvSpPr>
            <a:spLocks noGrp="1"/>
          </p:cNvSpPr>
          <p:nvPr>
            <p:ph type="subTitle" idx="1"/>
          </p:nvPr>
        </p:nvSpPr>
        <p:spPr>
          <a:xfrm>
            <a:off x="4034972" y="3938339"/>
            <a:ext cx="4600394" cy="2113325"/>
          </a:xfrm>
        </p:spPr>
        <p:txBody>
          <a:bodyPr rtlCol="0">
            <a:normAutofit fontScale="92500" lnSpcReduction="10000"/>
          </a:bodyPr>
          <a:lstStyle/>
          <a:p>
            <a:pPr algn="r"/>
            <a:r>
              <a:rPr lang="zh-TW" alt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价值观教育 </a:t>
            </a:r>
            <a:r>
              <a:rPr lang="en-US" altLang="zh-TW"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a:t>
            </a:r>
            <a:r>
              <a:rPr lang="zh-TW" alt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品德教育</a:t>
            </a:r>
            <a:r>
              <a:rPr lang="en-US" altLang="zh-TW"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a:t>
            </a:r>
          </a:p>
          <a:p>
            <a:pPr algn="r"/>
            <a:r>
              <a:rPr lang="zh-TW" alt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高小及初中</a:t>
            </a:r>
            <a:endParaRPr lang="en-US" altLang="zh-TW"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endParaRPr>
          </a:p>
          <a:p>
            <a:pPr algn="r"/>
            <a:r>
              <a:rPr lang="zh-TW" alt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教育局</a:t>
            </a:r>
            <a:endParaRPr lang="en-US" altLang="zh-TW"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endParaRPr>
          </a:p>
          <a:p>
            <a:pPr algn="r"/>
            <a:r>
              <a:rPr lang="zh-TW" alt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德育、公民及国民教育组制作</a:t>
            </a:r>
            <a:endParaRPr lang="en-US" altLang="zh-TW"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endParaRPr>
          </a:p>
          <a:p>
            <a:pPr algn="r"/>
            <a:r>
              <a:rPr lang="en-US" altLang="zh-TW"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2020</a:t>
            </a:r>
            <a:r>
              <a:rPr lang="zh-TW" alt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年</a:t>
            </a:r>
            <a:r>
              <a:rPr lang="en-US" altLang="zh-TW"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12</a:t>
            </a:r>
            <a:r>
              <a:rPr lang="zh-TW" alt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月</a:t>
            </a:r>
            <a:endParaRPr lang="en-US" altLang="zh-TW"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endParaRPr>
          </a:p>
          <a:p>
            <a:pPr algn="r"/>
            <a:endParaRPr lang="zh-TW" altLang="en-US"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endParaRPr>
          </a:p>
        </p:txBody>
      </p:sp>
      <p:sp>
        <p:nvSpPr>
          <p:cNvPr id="7" name="文字方塊 6"/>
          <p:cNvSpPr txBox="1"/>
          <p:nvPr/>
        </p:nvSpPr>
        <p:spPr>
          <a:xfrm>
            <a:off x="6523346" y="6344289"/>
            <a:ext cx="2620654" cy="369332"/>
          </a:xfrm>
          <a:prstGeom prst="rect">
            <a:avLst/>
          </a:prstGeom>
          <a:noFill/>
        </p:spPr>
        <p:txBody>
          <a:bodyPr wrap="none" rtlCol="0">
            <a:spAutoFit/>
          </a:bodyPr>
          <a:lstStyle/>
          <a:p>
            <a:r>
              <a:rPr lang="en-US" altLang="zh-HK" dirty="0"/>
              <a:t>Image: www. Freepik.com</a:t>
            </a:r>
            <a:endParaRPr lang="zh-HK" altLang="en-US" dirty="0"/>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9E1E9B5B-663A-4800-AFA5-1D6427967B31}"/>
              </a:ext>
            </a:extLst>
          </p:cNvPr>
          <p:cNvSpPr/>
          <p:nvPr/>
        </p:nvSpPr>
        <p:spPr>
          <a:xfrm>
            <a:off x="3248561" y="429558"/>
            <a:ext cx="2646878" cy="757130"/>
          </a:xfrm>
          <a:prstGeom prst="rect">
            <a:avLst/>
          </a:prstGeom>
          <a:noFill/>
        </p:spPr>
        <p:txBody>
          <a:bodyPr wrap="none" lIns="91440" tIns="45720" rIns="91440" bIns="45720">
            <a:spAutoFit/>
          </a:bodyPr>
          <a:lstStyle/>
          <a:p>
            <a:pPr algn="ctr" defTabSz="685800">
              <a:lnSpc>
                <a:spcPct val="90000"/>
              </a:lnSpc>
              <a:spcBef>
                <a:spcPct val="0"/>
              </a:spcBef>
            </a:pPr>
            <a:r>
              <a:rPr lang="zh-TW" altLang="en-US" sz="4800" b="1" dirty="0">
                <a:ln w="22225">
                  <a:solidFill>
                    <a:schemeClr val="accent2"/>
                  </a:solidFill>
                  <a:prstDash val="solid"/>
                </a:ln>
                <a:solidFill>
                  <a:schemeClr val="accent2">
                    <a:lumMod val="40000"/>
                    <a:lumOff val="60000"/>
                  </a:schemeClr>
                </a:solidFill>
                <a:latin typeface="微軟正黑體" panose="020B0604030504040204" pitchFamily="34" charset="-120"/>
                <a:ea typeface="微軟正黑體" panose="020B0604030504040204" pitchFamily="34" charset="-120"/>
                <a:cs typeface="+mj-cs"/>
              </a:rPr>
              <a:t>讨论问题</a:t>
            </a:r>
            <a:endParaRPr lang="zh-HK" altLang="en-US" sz="4800" b="1" dirty="0">
              <a:ln w="22225">
                <a:solidFill>
                  <a:schemeClr val="accent2"/>
                </a:solidFill>
                <a:prstDash val="solid"/>
              </a:ln>
              <a:solidFill>
                <a:schemeClr val="accent2">
                  <a:lumMod val="40000"/>
                  <a:lumOff val="60000"/>
                </a:schemeClr>
              </a:solidFill>
              <a:latin typeface="微軟正黑體" panose="020B0604030504040204" pitchFamily="34" charset="-120"/>
              <a:ea typeface="微軟正黑體" panose="020B0604030504040204" pitchFamily="34" charset="-120"/>
              <a:cs typeface="+mj-cs"/>
            </a:endParaRPr>
          </a:p>
        </p:txBody>
      </p:sp>
      <p:sp>
        <p:nvSpPr>
          <p:cNvPr id="11" name="矩形 10">
            <a:extLst>
              <a:ext uri="{FF2B5EF4-FFF2-40B4-BE49-F238E27FC236}">
                <a16:creationId xmlns:a16="http://schemas.microsoft.com/office/drawing/2014/main" id="{9D62E304-E453-4561-AC08-6B74D1CF0E30}"/>
              </a:ext>
            </a:extLst>
          </p:cNvPr>
          <p:cNvSpPr/>
          <p:nvPr/>
        </p:nvSpPr>
        <p:spPr>
          <a:xfrm>
            <a:off x="568450" y="1394984"/>
            <a:ext cx="8007099" cy="3231654"/>
          </a:xfrm>
          <a:prstGeom prst="rect">
            <a:avLst/>
          </a:prstGeom>
          <a:noFill/>
        </p:spPr>
        <p:txBody>
          <a:bodyPr wrap="square" lIns="91440" tIns="45720" rIns="91440" bIns="45720">
            <a:spAutoFit/>
          </a:bodyPr>
          <a:lstStyle/>
          <a:p>
            <a:pPr marL="914400" lvl="1" indent="-457200" algn="just">
              <a:spcBef>
                <a:spcPts val="1800"/>
              </a:spcBef>
              <a:spcAft>
                <a:spcPts val="1800"/>
              </a:spcAft>
              <a:buFont typeface="+mj-lt"/>
              <a:buAutoNum type="arabicPeriod"/>
            </a:pPr>
            <a:r>
              <a:rPr lang="zh-TW" altLang="en-US" sz="2400" dirty="0">
                <a:ln w="0"/>
                <a:solidFill>
                  <a:schemeClr val="accent1"/>
                </a:solidFill>
                <a:latin typeface="微軟正黑體" panose="020B0604030504040204" pitchFamily="34" charset="-120"/>
                <a:ea typeface="微軟正黑體" panose="020B0604030504040204" pitchFamily="34" charset="-120"/>
              </a:rPr>
              <a:t>情境中</a:t>
            </a:r>
            <a:r>
              <a:rPr lang="en-HK" altLang="zh-TW" sz="2400" dirty="0">
                <a:ln w="0"/>
                <a:solidFill>
                  <a:schemeClr val="accent1"/>
                </a:solidFill>
                <a:latin typeface="微軟正黑體" panose="020B0604030504040204" pitchFamily="34" charset="-120"/>
                <a:ea typeface="微軟正黑體" panose="020B0604030504040204" pitchFamily="34" charset="-120"/>
              </a:rPr>
              <a:t>D</a:t>
            </a:r>
            <a:r>
              <a:rPr lang="en-US" altLang="zh-TW" sz="2400" dirty="0">
                <a:ln w="0"/>
                <a:solidFill>
                  <a:schemeClr val="accent1"/>
                </a:solidFill>
                <a:latin typeface="微軟正黑體" panose="020B0604030504040204" pitchFamily="34" charset="-120"/>
                <a:ea typeface="微軟正黑體" panose="020B0604030504040204" pitchFamily="34" charset="-120"/>
              </a:rPr>
              <a:t>avid</a:t>
            </a:r>
            <a:r>
              <a:rPr lang="zh-TW" altLang="en-US" sz="2400" dirty="0">
                <a:ln w="0"/>
                <a:solidFill>
                  <a:schemeClr val="accent1"/>
                </a:solidFill>
                <a:latin typeface="微軟正黑體" panose="020B0604030504040204" pitchFamily="34" charset="-120"/>
                <a:ea typeface="微軟正黑體" panose="020B0604030504040204" pitchFamily="34" charset="-120"/>
              </a:rPr>
              <a:t>的影片及个人资料被放上网，你认为他是同意的吗？他会有何感受</a:t>
            </a:r>
            <a:r>
              <a:rPr lang="en-US" altLang="zh-TW" sz="2400" dirty="0">
                <a:ln w="0"/>
                <a:solidFill>
                  <a:schemeClr val="accent1"/>
                </a:solidFill>
                <a:latin typeface="微軟正黑體" panose="020B0604030504040204" pitchFamily="34" charset="-120"/>
                <a:ea typeface="微軟正黑體" panose="020B0604030504040204" pitchFamily="34" charset="-120"/>
              </a:rPr>
              <a:t>?</a:t>
            </a:r>
          </a:p>
          <a:p>
            <a:pPr marL="914400" lvl="1" indent="-457200" algn="just">
              <a:spcBef>
                <a:spcPts val="1800"/>
              </a:spcBef>
              <a:spcAft>
                <a:spcPts val="1800"/>
              </a:spcAft>
              <a:buFont typeface="+mj-lt"/>
              <a:buAutoNum type="arabicPeriod"/>
            </a:pPr>
            <a:r>
              <a:rPr lang="zh-TW" altLang="en-US" sz="2400" dirty="0">
                <a:ln w="0"/>
                <a:solidFill>
                  <a:schemeClr val="accent1"/>
                </a:solidFill>
                <a:latin typeface="微軟正黑體" panose="020B0604030504040204" pitchFamily="34" charset="-120"/>
                <a:ea typeface="微軟正黑體" panose="020B0604030504040204" pitchFamily="34" charset="-120"/>
              </a:rPr>
              <a:t>如果你是</a:t>
            </a:r>
            <a:r>
              <a:rPr lang="en-US" altLang="zh-TW" sz="2400" dirty="0">
                <a:ln w="0"/>
                <a:solidFill>
                  <a:schemeClr val="accent1"/>
                </a:solidFill>
                <a:latin typeface="微軟正黑體" panose="020B0604030504040204" pitchFamily="34" charset="-120"/>
                <a:ea typeface="微軟正黑體" panose="020B0604030504040204" pitchFamily="34" charset="-120"/>
              </a:rPr>
              <a:t>Carmen</a:t>
            </a:r>
            <a:r>
              <a:rPr lang="zh-TW" altLang="en-US" sz="2400" dirty="0">
                <a:ln w="0"/>
                <a:solidFill>
                  <a:schemeClr val="accent1"/>
                </a:solidFill>
                <a:latin typeface="微軟正黑體" panose="020B0604030504040204" pitchFamily="34" charset="-120"/>
                <a:ea typeface="微軟正黑體" panose="020B0604030504040204" pitchFamily="34" charset="-120"/>
              </a:rPr>
              <a:t>，你看到</a:t>
            </a:r>
            <a:r>
              <a:rPr lang="en-US" altLang="zh-TW" sz="2400" dirty="0">
                <a:ln w="0"/>
                <a:solidFill>
                  <a:schemeClr val="accent1"/>
                </a:solidFill>
                <a:latin typeface="微軟正黑體" panose="020B0604030504040204" pitchFamily="34" charset="-120"/>
                <a:ea typeface="微軟正黑體" panose="020B0604030504040204" pitchFamily="34" charset="-120"/>
              </a:rPr>
              <a:t>David</a:t>
            </a:r>
            <a:r>
              <a:rPr lang="zh-TW" altLang="en-US" sz="2400" dirty="0">
                <a:ln w="0"/>
                <a:solidFill>
                  <a:schemeClr val="accent1"/>
                </a:solidFill>
                <a:latin typeface="微軟正黑體" panose="020B0604030504040204" pitchFamily="34" charset="-120"/>
                <a:ea typeface="微軟正黑體" panose="020B0604030504040204" pitchFamily="34" charset="-120"/>
              </a:rPr>
              <a:t> 的影片被别人放上网，你会怎样做</a:t>
            </a:r>
            <a:r>
              <a:rPr lang="en-US" altLang="zh-TW" sz="2400" dirty="0">
                <a:ln w="0"/>
                <a:solidFill>
                  <a:schemeClr val="accent1"/>
                </a:solidFill>
                <a:latin typeface="微軟正黑體" panose="020B0604030504040204" pitchFamily="34" charset="-120"/>
                <a:ea typeface="微軟正黑體" panose="020B0604030504040204" pitchFamily="34" charset="-120"/>
              </a:rPr>
              <a:t>? </a:t>
            </a:r>
            <a:r>
              <a:rPr lang="zh-TW" altLang="en-US" sz="2400" dirty="0">
                <a:ln w="0"/>
                <a:solidFill>
                  <a:schemeClr val="accent1"/>
                </a:solidFill>
                <a:latin typeface="微軟正黑體" panose="020B0604030504040204" pitchFamily="34" charset="-120"/>
                <a:ea typeface="微軟正黑體" panose="020B0604030504040204" pitchFamily="34" charset="-120"/>
              </a:rPr>
              <a:t>为什么</a:t>
            </a:r>
            <a:r>
              <a:rPr lang="en-US" altLang="zh-TW" sz="2400" dirty="0">
                <a:ln w="0"/>
                <a:solidFill>
                  <a:schemeClr val="accent1"/>
                </a:solidFill>
                <a:latin typeface="微軟正黑體" panose="020B0604030504040204" pitchFamily="34" charset="-120"/>
                <a:ea typeface="微軟正黑體" panose="020B0604030504040204" pitchFamily="34" charset="-120"/>
              </a:rPr>
              <a:t>?</a:t>
            </a:r>
          </a:p>
          <a:p>
            <a:pPr marL="914400" lvl="1" indent="-457200" algn="just">
              <a:spcBef>
                <a:spcPts val="1800"/>
              </a:spcBef>
              <a:spcAft>
                <a:spcPts val="1800"/>
              </a:spcAft>
              <a:buFont typeface="+mj-lt"/>
              <a:buAutoNum type="arabicPeriod"/>
            </a:pPr>
            <a:r>
              <a:rPr lang="zh-TW" altLang="en-US" sz="2400" dirty="0">
                <a:ln w="0"/>
                <a:solidFill>
                  <a:schemeClr val="accent1"/>
                </a:solidFill>
                <a:latin typeface="微軟正黑體" panose="020B0604030504040204" pitchFamily="34" charset="-120"/>
                <a:ea typeface="微軟正黑體" panose="020B0604030504040204" pitchFamily="34" charset="-120"/>
              </a:rPr>
              <a:t>在这情境中，你认为在网络上与朋友的相处需注意甚么</a:t>
            </a:r>
            <a:r>
              <a:rPr lang="en-US" altLang="zh-TW" sz="2400" dirty="0">
                <a:ln w="0"/>
                <a:solidFill>
                  <a:schemeClr val="accent1"/>
                </a:solidFill>
                <a:latin typeface="微軟正黑體" panose="020B0604030504040204" pitchFamily="34" charset="-120"/>
                <a:ea typeface="微軟正黑體" panose="020B0604030504040204" pitchFamily="34" charset="-120"/>
              </a:rPr>
              <a:t>? </a:t>
            </a:r>
            <a:r>
              <a:rPr lang="zh-TW" altLang="en-US" sz="2400" dirty="0">
                <a:ln w="0"/>
                <a:solidFill>
                  <a:schemeClr val="accent1"/>
                </a:solidFill>
                <a:latin typeface="微軟正黑體" panose="020B0604030504040204" pitchFamily="34" charset="-120"/>
                <a:ea typeface="微軟正黑體" panose="020B0604030504040204" pitchFamily="34" charset="-120"/>
              </a:rPr>
              <a:t>为什么</a:t>
            </a:r>
            <a:r>
              <a:rPr lang="en-US" altLang="zh-TW" sz="2400" dirty="0">
                <a:ln w="0"/>
                <a:solidFill>
                  <a:schemeClr val="accent1"/>
                </a:solidFill>
                <a:latin typeface="微軟正黑體" panose="020B0604030504040204" pitchFamily="34" charset="-120"/>
                <a:ea typeface="微軟正黑體" panose="020B0604030504040204" pitchFamily="34" charset="-120"/>
              </a:rPr>
              <a:t>?</a:t>
            </a: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6190" y="4582950"/>
            <a:ext cx="2517810" cy="2517810"/>
          </a:xfrm>
          <a:prstGeom prst="rect">
            <a:avLst/>
          </a:prstGeom>
        </p:spPr>
      </p:pic>
      <p:sp>
        <p:nvSpPr>
          <p:cNvPr id="6" name="文字方塊 5"/>
          <p:cNvSpPr txBox="1"/>
          <p:nvPr/>
        </p:nvSpPr>
        <p:spPr>
          <a:xfrm>
            <a:off x="86451" y="6346872"/>
            <a:ext cx="2620654" cy="369332"/>
          </a:xfrm>
          <a:prstGeom prst="rect">
            <a:avLst/>
          </a:prstGeom>
          <a:noFill/>
        </p:spPr>
        <p:txBody>
          <a:bodyPr wrap="none" rtlCol="0">
            <a:spAutoFit/>
          </a:bodyPr>
          <a:lstStyle/>
          <a:p>
            <a:r>
              <a:rPr lang="en-US" altLang="zh-HK" dirty="0"/>
              <a:t>Image: www. Freepik.com</a:t>
            </a:r>
            <a:endParaRPr lang="zh-HK" altLang="en-US" dirty="0"/>
          </a:p>
        </p:txBody>
      </p:sp>
    </p:spTree>
    <p:extLst>
      <p:ext uri="{BB962C8B-B14F-4D97-AF65-F5344CB8AC3E}">
        <p14:creationId xmlns:p14="http://schemas.microsoft.com/office/powerpoint/2010/main" val="221027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5384-6E72-7948-A4A7-58A7D286DFDC}"/>
              </a:ext>
            </a:extLst>
          </p:cNvPr>
          <p:cNvSpPr>
            <a:spLocks noGrp="1"/>
          </p:cNvSpPr>
          <p:nvPr>
            <p:ph type="title"/>
          </p:nvPr>
        </p:nvSpPr>
        <p:spPr/>
        <p:txBody>
          <a:bodyPr/>
          <a:lstStyle/>
          <a:p>
            <a:pPr algn="ctr"/>
            <a:r>
              <a:rPr lang="en-US" sz="4800" b="1" dirty="0" err="1">
                <a:ln w="22225">
                  <a:solidFill>
                    <a:schemeClr val="accent2"/>
                  </a:solidFill>
                  <a:prstDash val="solid"/>
                </a:ln>
                <a:solidFill>
                  <a:schemeClr val="accent2">
                    <a:lumMod val="40000"/>
                    <a:lumOff val="60000"/>
                  </a:schemeClr>
                </a:solidFill>
                <a:latin typeface="微軟正黑體" panose="020B0604030504040204" pitchFamily="34" charset="-120"/>
                <a:ea typeface="微軟正黑體" panose="020B0604030504040204" pitchFamily="34" charset="-120"/>
              </a:rPr>
              <a:t>小总结</a:t>
            </a:r>
            <a:endParaRPr lang="en-US" sz="4800" b="1" dirty="0">
              <a:ln w="22225">
                <a:solidFill>
                  <a:schemeClr val="accent2"/>
                </a:solidFill>
                <a:prstDash val="solid"/>
              </a:ln>
              <a:solidFill>
                <a:schemeClr val="accent2">
                  <a:lumMod val="40000"/>
                  <a:lumOff val="60000"/>
                </a:schemeClr>
              </a:solidFill>
              <a:latin typeface="微軟正黑體" panose="020B0604030504040204" pitchFamily="34" charset="-120"/>
              <a:ea typeface="微軟正黑體" panose="020B0604030504040204" pitchFamily="34" charset="-120"/>
            </a:endParaRPr>
          </a:p>
        </p:txBody>
      </p:sp>
      <p:sp>
        <p:nvSpPr>
          <p:cNvPr id="10" name="Content Placeholder 9">
            <a:extLst>
              <a:ext uri="{FF2B5EF4-FFF2-40B4-BE49-F238E27FC236}">
                <a16:creationId xmlns:a16="http://schemas.microsoft.com/office/drawing/2014/main" id="{C33CB50E-DDE0-4A47-93B8-98BF26D35696}"/>
              </a:ext>
            </a:extLst>
          </p:cNvPr>
          <p:cNvSpPr>
            <a:spLocks noGrp="1"/>
          </p:cNvSpPr>
          <p:nvPr>
            <p:ph idx="1"/>
          </p:nvPr>
        </p:nvSpPr>
        <p:spPr>
          <a:xfrm>
            <a:off x="628650" y="1690689"/>
            <a:ext cx="7886700" cy="4486274"/>
          </a:xfrm>
        </p:spPr>
        <p:txBody>
          <a:bodyPr/>
          <a:lstStyle/>
          <a:p>
            <a:pPr marL="914400" lvl="1" indent="-457200" algn="just" defTabSz="914400">
              <a:lnSpc>
                <a:spcPct val="150000"/>
              </a:lnSpc>
              <a:spcBef>
                <a:spcPts val="1800"/>
              </a:spcBef>
              <a:spcAft>
                <a:spcPts val="1800"/>
              </a:spcAft>
              <a:buFont typeface="+mj-lt"/>
              <a:buAutoNum type="arabicPeriod"/>
            </a:pPr>
            <a:r>
              <a:rPr lang="zh-TW" altLang="en-US" sz="2400" dirty="0">
                <a:ln w="0"/>
                <a:solidFill>
                  <a:schemeClr val="accent2">
                    <a:lumMod val="75000"/>
                  </a:schemeClr>
                </a:solidFill>
                <a:latin typeface="微軟正黑體" panose="020B0604030504040204" pitchFamily="34" charset="-120"/>
                <a:ea typeface="微軟正黑體" panose="020B0604030504040204" pitchFamily="34" charset="-120"/>
              </a:rPr>
              <a:t>尊重别人的想法及感受</a:t>
            </a:r>
            <a:r>
              <a:rPr lang="zh-TW" altLang="en-US" sz="2400" dirty="0">
                <a:ln w="0"/>
                <a:solidFill>
                  <a:schemeClr val="accent1"/>
                </a:solidFill>
                <a:latin typeface="微軟正黑體" panose="020B0604030504040204" pitchFamily="34" charset="-120"/>
                <a:ea typeface="微軟正黑體" panose="020B0604030504040204" pitchFamily="34" charset="-120"/>
              </a:rPr>
              <a:t>：透过网上与别人沟通，同样需要重视别人的想法及感受，绝不能作出害伤别人的评论或行动。</a:t>
            </a:r>
            <a:endParaRPr lang="en-HK" altLang="zh-TW" sz="2400" dirty="0">
              <a:ln w="0"/>
              <a:solidFill>
                <a:schemeClr val="accent1"/>
              </a:solidFill>
              <a:latin typeface="微軟正黑體" panose="020B0604030504040204" pitchFamily="34" charset="-120"/>
              <a:ea typeface="微軟正黑體" panose="020B0604030504040204" pitchFamily="34" charset="-120"/>
            </a:endParaRPr>
          </a:p>
          <a:p>
            <a:pPr marL="914400" lvl="1" indent="-457200" algn="just" defTabSz="914400">
              <a:lnSpc>
                <a:spcPct val="150000"/>
              </a:lnSpc>
              <a:spcBef>
                <a:spcPts val="1800"/>
              </a:spcBef>
              <a:spcAft>
                <a:spcPts val="1800"/>
              </a:spcAft>
              <a:buFont typeface="+mj-lt"/>
              <a:buAutoNum type="arabicPeriod"/>
            </a:pPr>
            <a:r>
              <a:rPr lang="zh-TW" altLang="en-US" sz="2400" dirty="0">
                <a:ln w="0"/>
                <a:solidFill>
                  <a:schemeClr val="accent2">
                    <a:lumMod val="75000"/>
                  </a:schemeClr>
                </a:solidFill>
                <a:latin typeface="微軟正黑體" panose="020B0604030504040204" pitchFamily="34" charset="-120"/>
                <a:ea typeface="微軟正黑體" panose="020B0604030504040204" pitchFamily="34" charset="-120"/>
              </a:rPr>
              <a:t>尊重别人的个人私隐</a:t>
            </a:r>
            <a:r>
              <a:rPr lang="zh-TW" altLang="en-US" sz="2400" dirty="0">
                <a:ln w="0"/>
                <a:solidFill>
                  <a:schemeClr val="accent1"/>
                </a:solidFill>
                <a:latin typeface="微軟正黑體" panose="020B0604030504040204" pitchFamily="34" charset="-120"/>
                <a:ea typeface="微軟正黑體" panose="020B0604030504040204" pitchFamily="34" charset="-120"/>
              </a:rPr>
              <a:t>：当同学上载别人的资料时，必需考虑到当事人的意愿及感受，亦需要考虑取得资料的来源是否合理及合法。</a:t>
            </a:r>
            <a:endParaRPr lang="en-US" dirty="0"/>
          </a:p>
        </p:txBody>
      </p:sp>
      <p:sp>
        <p:nvSpPr>
          <p:cNvPr id="3" name="Date Placeholder 2">
            <a:extLst>
              <a:ext uri="{FF2B5EF4-FFF2-40B4-BE49-F238E27FC236}">
                <a16:creationId xmlns:a16="http://schemas.microsoft.com/office/drawing/2014/main" id="{79D3C35D-6FD5-FC41-B25B-A452AF2BEDC1}"/>
              </a:ext>
            </a:extLst>
          </p:cNvPr>
          <p:cNvSpPr>
            <a:spLocks noGrp="1"/>
          </p:cNvSpPr>
          <p:nvPr>
            <p:ph type="dt" sz="half" idx="10"/>
          </p:nvPr>
        </p:nvSpPr>
        <p:spPr/>
        <p:txBody>
          <a:bodyPr/>
          <a:lstStyle/>
          <a:p>
            <a:fld id="{828405D5-54EE-49D5-89A7-D462B6DD676B}" type="datetime2">
              <a:rPr lang="zh-TW" altLang="en-US" smtClean="0"/>
              <a:pPr/>
              <a:t>2026年1月7日</a:t>
            </a:fld>
            <a:endParaRPr lang="zh-TW" altLang="en-US" dirty="0"/>
          </a:p>
        </p:txBody>
      </p:sp>
      <p:sp>
        <p:nvSpPr>
          <p:cNvPr id="4" name="Footer Placeholder 3">
            <a:extLst>
              <a:ext uri="{FF2B5EF4-FFF2-40B4-BE49-F238E27FC236}">
                <a16:creationId xmlns:a16="http://schemas.microsoft.com/office/drawing/2014/main" id="{92ED7AC6-E93C-894C-A610-F34A3B9C76DC}"/>
              </a:ext>
            </a:extLst>
          </p:cNvPr>
          <p:cNvSpPr>
            <a:spLocks noGrp="1"/>
          </p:cNvSpPr>
          <p:nvPr>
            <p:ph type="ftr" sz="quarter" idx="11"/>
          </p:nvPr>
        </p:nvSpPr>
        <p:spPr/>
        <p:txBody>
          <a:bodyPr/>
          <a:lstStyle/>
          <a:p>
            <a:r>
              <a:rPr lang="zh-TW" altLang="en-US" noProof="0" dirty="0"/>
              <a:t>新增页尾</a:t>
            </a:r>
          </a:p>
        </p:txBody>
      </p:sp>
      <p:sp>
        <p:nvSpPr>
          <p:cNvPr id="5" name="Slide Number Placeholder 4">
            <a:extLst>
              <a:ext uri="{FF2B5EF4-FFF2-40B4-BE49-F238E27FC236}">
                <a16:creationId xmlns:a16="http://schemas.microsoft.com/office/drawing/2014/main" id="{6AC694DC-460A-B842-85A0-D2609D8C8822}"/>
              </a:ext>
            </a:extLst>
          </p:cNvPr>
          <p:cNvSpPr>
            <a:spLocks noGrp="1"/>
          </p:cNvSpPr>
          <p:nvPr>
            <p:ph type="sldNum" sz="quarter" idx="12"/>
          </p:nvPr>
        </p:nvSpPr>
        <p:spPr/>
        <p:txBody>
          <a:bodyPr/>
          <a:lstStyle/>
          <a:p>
            <a:fld id="{9CD8D479-8942-46E8-A226-A4E01F7A105C}" type="slidenum">
              <a:rPr lang="en-US" altLang="zh-TW" noProof="0" smtClean="0"/>
              <a:pPr/>
              <a:t>11</a:t>
            </a:fld>
            <a:endParaRPr lang="zh-TW" altLang="en-US" noProof="0" dirty="0"/>
          </a:p>
        </p:txBody>
      </p:sp>
    </p:spTree>
    <p:extLst>
      <p:ext uri="{BB962C8B-B14F-4D97-AF65-F5344CB8AC3E}">
        <p14:creationId xmlns:p14="http://schemas.microsoft.com/office/powerpoint/2010/main" val="397660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2845737" y="1552237"/>
            <a:ext cx="3785011" cy="2123658"/>
          </a:xfrm>
          <a:prstGeom prst="rect">
            <a:avLst/>
          </a:prstGeom>
          <a:effectLst>
            <a:outerShdw blurRad="50800" dist="38100" dir="2700000" algn="tl" rotWithShape="0">
              <a:prstClr val="black">
                <a:alpha val="40000"/>
              </a:prstClr>
            </a:outerShdw>
          </a:effectLst>
        </p:spPr>
        <p:txBody>
          <a:bodyPr wrap="none">
            <a:spAutoFit/>
          </a:bodyPr>
          <a:lstStyle/>
          <a:p>
            <a:pPr algn="ctr"/>
            <a:r>
              <a:rPr lang="zh-TW" altLang="en-US" sz="6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小组讨论</a:t>
            </a:r>
            <a:r>
              <a:rPr lang="en-US" altLang="zh-TW" sz="6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a:t>
            </a:r>
          </a:p>
          <a:p>
            <a:pPr algn="ctr"/>
            <a:r>
              <a:rPr lang="zh-TW" altLang="en-US" sz="6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生活情境</a:t>
            </a:r>
            <a:endParaRPr lang="en-US" altLang="zh-TW" sz="6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569" y="3675895"/>
            <a:ext cx="3188031" cy="3182105"/>
          </a:xfrm>
          <a:prstGeom prst="rect">
            <a:avLst/>
          </a:prstGeom>
        </p:spPr>
      </p:pic>
      <p:sp>
        <p:nvSpPr>
          <p:cNvPr id="6" name="文字方塊 5"/>
          <p:cNvSpPr txBox="1"/>
          <p:nvPr/>
        </p:nvSpPr>
        <p:spPr>
          <a:xfrm>
            <a:off x="6523346" y="6394998"/>
            <a:ext cx="2620654" cy="369332"/>
          </a:xfrm>
          <a:prstGeom prst="rect">
            <a:avLst/>
          </a:prstGeom>
          <a:noFill/>
        </p:spPr>
        <p:txBody>
          <a:bodyPr wrap="none" rtlCol="0">
            <a:spAutoFit/>
          </a:bodyPr>
          <a:lstStyle/>
          <a:p>
            <a:r>
              <a:rPr lang="en-US" altLang="zh-HK" dirty="0"/>
              <a:t>Image: www. Freepik.com</a:t>
            </a:r>
            <a:endParaRPr lang="zh-HK" altLang="en-US" dirty="0"/>
          </a:p>
        </p:txBody>
      </p:sp>
    </p:spTree>
    <p:extLst>
      <p:ext uri="{BB962C8B-B14F-4D97-AF65-F5344CB8AC3E}">
        <p14:creationId xmlns:p14="http://schemas.microsoft.com/office/powerpoint/2010/main" val="13404496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17183" y="420002"/>
            <a:ext cx="6316490" cy="1143000"/>
          </a:xfrm>
        </p:spPr>
        <p:txBody>
          <a:bodyPr>
            <a:normAutofit/>
          </a:bodyPr>
          <a:lstStyle/>
          <a:p>
            <a:pPr algn="ctr"/>
            <a:r>
              <a:rPr lang="zh-TW" altLang="en-US" sz="4800" b="1" dirty="0">
                <a:ln w="22225">
                  <a:solidFill>
                    <a:schemeClr val="accent2"/>
                  </a:solidFill>
                  <a:prstDash val="solid"/>
                </a:ln>
                <a:solidFill>
                  <a:schemeClr val="accent2">
                    <a:lumMod val="40000"/>
                    <a:lumOff val="60000"/>
                  </a:schemeClr>
                </a:solidFill>
                <a:latin typeface="微軟正黑體" panose="020B0604030504040204" pitchFamily="34" charset="-120"/>
                <a:ea typeface="微軟正黑體" panose="020B0604030504040204" pitchFamily="34" charset="-120"/>
              </a:rPr>
              <a:t>反思问题</a:t>
            </a:r>
          </a:p>
        </p:txBody>
      </p:sp>
      <p:sp>
        <p:nvSpPr>
          <p:cNvPr id="18" name="文字方塊 17">
            <a:extLst>
              <a:ext uri="{FF2B5EF4-FFF2-40B4-BE49-F238E27FC236}">
                <a16:creationId xmlns:a16="http://schemas.microsoft.com/office/drawing/2014/main" id="{20E093B8-3075-41C4-B0D6-17A8468BC443}"/>
              </a:ext>
            </a:extLst>
          </p:cNvPr>
          <p:cNvSpPr txBox="1"/>
          <p:nvPr/>
        </p:nvSpPr>
        <p:spPr>
          <a:xfrm>
            <a:off x="446328" y="1242523"/>
            <a:ext cx="8458200" cy="4170372"/>
          </a:xfrm>
          <a:prstGeom prst="rect">
            <a:avLst/>
          </a:prstGeom>
          <a:noFill/>
        </p:spPr>
        <p:txBody>
          <a:bodyPr wrap="square" rtlCol="0">
            <a:spAutoFit/>
          </a:bodyPr>
          <a:lstStyle/>
          <a:p>
            <a:pPr lvl="1" algn="just">
              <a:lnSpc>
                <a:spcPct val="150000"/>
              </a:lnSpc>
              <a:spcBef>
                <a:spcPts val="375"/>
              </a:spcBef>
              <a:spcAft>
                <a:spcPts val="600"/>
              </a:spcAft>
            </a:pPr>
            <a:r>
              <a:rPr lang="zh-TW" altLang="en-US" sz="3200" dirty="0">
                <a:ln w="0"/>
                <a:solidFill>
                  <a:schemeClr val="accent1"/>
                </a:solidFill>
                <a:latin typeface="微軟正黑體" panose="020B0604030504040204" pitchFamily="34" charset="-120"/>
                <a:ea typeface="微軟正黑體" panose="020B0604030504040204" pitchFamily="34" charset="-120"/>
              </a:rPr>
              <a:t>请说出一件让你感到不被尊重的生活事件，并以此事件作讨论</a:t>
            </a:r>
            <a:r>
              <a:rPr lang="en-US" altLang="zh-TW" sz="3200" dirty="0">
                <a:ln w="0"/>
                <a:solidFill>
                  <a:schemeClr val="accent1"/>
                </a:solidFill>
                <a:latin typeface="微軟正黑體" panose="020B0604030504040204" pitchFamily="34" charset="-120"/>
                <a:ea typeface="微軟正黑體" panose="020B0604030504040204" pitchFamily="34" charset="-120"/>
              </a:rPr>
              <a:t>:</a:t>
            </a:r>
          </a:p>
          <a:p>
            <a:pPr marL="914400" lvl="1" indent="-457200" algn="just">
              <a:lnSpc>
                <a:spcPct val="150000"/>
              </a:lnSpc>
              <a:spcBef>
                <a:spcPts val="375"/>
              </a:spcBef>
              <a:spcAft>
                <a:spcPts val="600"/>
              </a:spcAft>
              <a:buFont typeface="+mj-lt"/>
              <a:buAutoNum type="arabicPeriod"/>
            </a:pPr>
            <a:r>
              <a:rPr lang="zh-TW" altLang="en-US" sz="3200" dirty="0">
                <a:ln w="0"/>
                <a:solidFill>
                  <a:schemeClr val="accent1"/>
                </a:solidFill>
                <a:latin typeface="微軟正黑體" panose="020B0604030504040204" pitchFamily="34" charset="-120"/>
                <a:ea typeface="微軟正黑體" panose="020B0604030504040204" pitchFamily="34" charset="-120"/>
              </a:rPr>
              <a:t>当时你的感受如何？为甚么</a:t>
            </a:r>
            <a:r>
              <a:rPr lang="en-US" altLang="zh-TW" sz="3200" dirty="0">
                <a:ln w="0"/>
                <a:solidFill>
                  <a:schemeClr val="accent1"/>
                </a:solidFill>
                <a:latin typeface="微軟正黑體" panose="020B0604030504040204" pitchFamily="34" charset="-120"/>
                <a:ea typeface="微軟正黑體" panose="020B0604030504040204" pitchFamily="34" charset="-120"/>
              </a:rPr>
              <a:t>?</a:t>
            </a:r>
          </a:p>
          <a:p>
            <a:pPr marL="914400" lvl="1" indent="-457200" algn="just">
              <a:lnSpc>
                <a:spcPct val="150000"/>
              </a:lnSpc>
              <a:spcBef>
                <a:spcPts val="375"/>
              </a:spcBef>
              <a:spcAft>
                <a:spcPts val="600"/>
              </a:spcAft>
              <a:buFont typeface="+mj-lt"/>
              <a:buAutoNum type="arabicPeriod"/>
            </a:pPr>
            <a:r>
              <a:rPr lang="zh-TW" altLang="en-US" sz="3200" dirty="0">
                <a:ln w="0"/>
                <a:solidFill>
                  <a:schemeClr val="accent1"/>
                </a:solidFill>
                <a:latin typeface="微軟正黑體" panose="020B0604030504040204" pitchFamily="34" charset="-120"/>
                <a:ea typeface="微軟正黑體" panose="020B0604030504040204" pitchFamily="34" charset="-120"/>
              </a:rPr>
              <a:t>你当时</a:t>
            </a:r>
            <a:r>
              <a:rPr lang="en-US" altLang="zh-TW" sz="3200" dirty="0">
                <a:ln w="0"/>
                <a:solidFill>
                  <a:schemeClr val="accent1"/>
                </a:solidFill>
                <a:latin typeface="微軟正黑體" panose="020B0604030504040204" pitchFamily="34" charset="-120"/>
                <a:ea typeface="微軟正黑體" panose="020B0604030504040204" pitchFamily="34" charset="-120"/>
              </a:rPr>
              <a:t>/</a:t>
            </a:r>
            <a:r>
              <a:rPr lang="zh-TW" altLang="en-US" sz="3200" dirty="0">
                <a:ln w="0"/>
                <a:solidFill>
                  <a:schemeClr val="accent1"/>
                </a:solidFill>
                <a:latin typeface="微軟正黑體" panose="020B0604030504040204" pitchFamily="34" charset="-120"/>
                <a:ea typeface="微軟正黑體" panose="020B0604030504040204" pitchFamily="34" charset="-120"/>
              </a:rPr>
              <a:t>会如何处理</a:t>
            </a:r>
            <a:r>
              <a:rPr lang="en-US" altLang="zh-TW" sz="3200" dirty="0">
                <a:ln w="0"/>
                <a:solidFill>
                  <a:schemeClr val="accent1"/>
                </a:solidFill>
                <a:latin typeface="微軟正黑體" panose="020B0604030504040204" pitchFamily="34" charset="-120"/>
                <a:ea typeface="微軟正黑體" panose="020B0604030504040204" pitchFamily="34" charset="-120"/>
              </a:rPr>
              <a:t>? </a:t>
            </a:r>
          </a:p>
          <a:p>
            <a:pPr marL="914400" lvl="1" indent="-457200" algn="just">
              <a:lnSpc>
                <a:spcPct val="150000"/>
              </a:lnSpc>
              <a:spcBef>
                <a:spcPts val="375"/>
              </a:spcBef>
              <a:spcAft>
                <a:spcPts val="600"/>
              </a:spcAft>
              <a:buFont typeface="+mj-lt"/>
              <a:buAutoNum type="arabicPeriod"/>
            </a:pPr>
            <a:r>
              <a:rPr lang="zh-TW" altLang="en-US" sz="3200" dirty="0">
                <a:ln w="0"/>
                <a:solidFill>
                  <a:schemeClr val="accent1"/>
                </a:solidFill>
                <a:latin typeface="微軟正黑體" panose="020B0604030504040204" pitchFamily="34" charset="-120"/>
                <a:ea typeface="微軟正黑體" panose="020B0604030504040204" pitchFamily="34" charset="-120"/>
              </a:rPr>
              <a:t>你认为以上事件中，应如何做到尊重</a:t>
            </a:r>
            <a:r>
              <a:rPr lang="en-US" altLang="zh-TW" sz="3200" dirty="0">
                <a:ln w="0"/>
                <a:solidFill>
                  <a:schemeClr val="accent1"/>
                </a:solidFill>
                <a:latin typeface="微軟正黑體" panose="020B0604030504040204" pitchFamily="34" charset="-120"/>
                <a:ea typeface="微軟正黑體" panose="020B0604030504040204" pitchFamily="34" charset="-120"/>
              </a:rPr>
              <a:t>?</a:t>
            </a: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328" y="4983480"/>
            <a:ext cx="3281136" cy="2050710"/>
          </a:xfrm>
          <a:prstGeom prst="rect">
            <a:avLst/>
          </a:prstGeom>
        </p:spPr>
      </p:pic>
      <p:sp>
        <p:nvSpPr>
          <p:cNvPr id="8" name="文字方塊 7"/>
          <p:cNvSpPr txBox="1"/>
          <p:nvPr/>
        </p:nvSpPr>
        <p:spPr>
          <a:xfrm>
            <a:off x="6523346" y="6394998"/>
            <a:ext cx="2620654" cy="369332"/>
          </a:xfrm>
          <a:prstGeom prst="rect">
            <a:avLst/>
          </a:prstGeom>
          <a:noFill/>
        </p:spPr>
        <p:txBody>
          <a:bodyPr wrap="none" rtlCol="0">
            <a:spAutoFit/>
          </a:bodyPr>
          <a:lstStyle/>
          <a:p>
            <a:r>
              <a:rPr lang="en-US" altLang="zh-HK" dirty="0"/>
              <a:t>Image: www. Freepik.com</a:t>
            </a:r>
            <a:endParaRPr lang="zh-HK" altLang="en-US" dirty="0"/>
          </a:p>
        </p:txBody>
      </p:sp>
    </p:spTree>
    <p:extLst>
      <p:ext uri="{BB962C8B-B14F-4D97-AF65-F5344CB8AC3E}">
        <p14:creationId xmlns:p14="http://schemas.microsoft.com/office/powerpoint/2010/main" val="391782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3B7A3-7F62-0E4A-A541-8535D491B911}"/>
              </a:ext>
            </a:extLst>
          </p:cNvPr>
          <p:cNvSpPr>
            <a:spLocks noGrp="1"/>
          </p:cNvSpPr>
          <p:nvPr>
            <p:ph type="title"/>
          </p:nvPr>
        </p:nvSpPr>
        <p:spPr>
          <a:xfrm>
            <a:off x="628650" y="214709"/>
            <a:ext cx="7886700" cy="1325563"/>
          </a:xfrm>
        </p:spPr>
        <p:txBody>
          <a:bodyPr/>
          <a:lstStyle/>
          <a:p>
            <a:pPr algn="ctr"/>
            <a:r>
              <a:rPr lang="en-US" sz="4800" b="1" dirty="0" err="1">
                <a:ln w="22225">
                  <a:solidFill>
                    <a:schemeClr val="accent2"/>
                  </a:solidFill>
                  <a:prstDash val="solid"/>
                </a:ln>
                <a:solidFill>
                  <a:schemeClr val="accent2">
                    <a:lumMod val="40000"/>
                    <a:lumOff val="60000"/>
                  </a:schemeClr>
                </a:solidFill>
                <a:latin typeface="微軟正黑體" panose="020B0604030504040204" pitchFamily="34" charset="-120"/>
                <a:ea typeface="微軟正黑體" panose="020B0604030504040204" pitchFamily="34" charset="-120"/>
              </a:rPr>
              <a:t>总结</a:t>
            </a:r>
            <a:endParaRPr lang="en-US" sz="4800" b="1" dirty="0">
              <a:ln w="22225">
                <a:solidFill>
                  <a:schemeClr val="accent2"/>
                </a:solidFill>
                <a:prstDash val="solid"/>
              </a:ln>
              <a:solidFill>
                <a:schemeClr val="accent2">
                  <a:lumMod val="40000"/>
                  <a:lumOff val="60000"/>
                </a:schemeClr>
              </a:solidFill>
              <a:latin typeface="微軟正黑體" panose="020B0604030504040204" pitchFamily="34" charset="-120"/>
              <a:ea typeface="微軟正黑體" panose="020B0604030504040204" pitchFamily="34" charset="-120"/>
            </a:endParaRPr>
          </a:p>
        </p:txBody>
      </p:sp>
      <p:sp>
        <p:nvSpPr>
          <p:cNvPr id="6" name="Content Placeholder 5">
            <a:extLst>
              <a:ext uri="{FF2B5EF4-FFF2-40B4-BE49-F238E27FC236}">
                <a16:creationId xmlns:a16="http://schemas.microsoft.com/office/drawing/2014/main" id="{EC7AA3F2-65BC-E54B-84F7-EC3FCFCC3FB6}"/>
              </a:ext>
            </a:extLst>
          </p:cNvPr>
          <p:cNvSpPr>
            <a:spLocks noGrp="1"/>
          </p:cNvSpPr>
          <p:nvPr>
            <p:ph idx="1"/>
          </p:nvPr>
        </p:nvSpPr>
        <p:spPr>
          <a:xfrm>
            <a:off x="214009" y="1253331"/>
            <a:ext cx="8301341" cy="4351338"/>
          </a:xfrm>
        </p:spPr>
        <p:txBody>
          <a:bodyPr>
            <a:normAutofit fontScale="25000" lnSpcReduction="20000"/>
          </a:bodyPr>
          <a:lstStyle/>
          <a:p>
            <a:pPr marL="914400" lvl="1" indent="-457200" algn="just" defTabSz="914400">
              <a:lnSpc>
                <a:spcPct val="120000"/>
              </a:lnSpc>
              <a:spcBef>
                <a:spcPts val="1800"/>
              </a:spcBef>
              <a:spcAft>
                <a:spcPts val="1800"/>
              </a:spcAft>
              <a:buFont typeface="+mj-lt"/>
              <a:buAutoNum type="arabicPeriod"/>
            </a:pPr>
            <a:r>
              <a:rPr lang="zh-TW" altLang="en-US" sz="9600" dirty="0">
                <a:ln w="0"/>
                <a:solidFill>
                  <a:schemeClr val="accent1"/>
                </a:solidFill>
                <a:latin typeface="+mn-ea"/>
              </a:rPr>
              <a:t>尊重是一种个人修养，尊重别人的行为也是我们的责任。</a:t>
            </a:r>
            <a:endParaRPr lang="en-HK" altLang="zh-TW" sz="9600" dirty="0">
              <a:ln w="0"/>
              <a:solidFill>
                <a:schemeClr val="accent1"/>
              </a:solidFill>
              <a:latin typeface="+mn-ea"/>
            </a:endParaRPr>
          </a:p>
          <a:p>
            <a:pPr marL="914400" lvl="1" indent="-457200" algn="just" defTabSz="914400">
              <a:lnSpc>
                <a:spcPct val="120000"/>
              </a:lnSpc>
              <a:spcBef>
                <a:spcPts val="1800"/>
              </a:spcBef>
              <a:spcAft>
                <a:spcPts val="1800"/>
              </a:spcAft>
              <a:buFont typeface="+mj-lt"/>
              <a:buAutoNum type="arabicPeriod"/>
            </a:pPr>
            <a:r>
              <a:rPr lang="zh-TW" altLang="en-US" sz="9600" dirty="0">
                <a:ln w="0"/>
                <a:solidFill>
                  <a:schemeClr val="accent1"/>
                </a:solidFill>
                <a:latin typeface="+mn-ea"/>
              </a:rPr>
              <a:t>当面对不被尊重的情况时，可以尝试礼貌地提点及说出内心感受。如果各人只从自己的角度来考虑，完全不理会他人的感受，甚至轻蔑他人，自己也不会得到别人的尊重。</a:t>
            </a:r>
            <a:endParaRPr lang="en-HK" altLang="zh-TW" sz="9600" dirty="0">
              <a:ln w="0"/>
              <a:solidFill>
                <a:schemeClr val="accent1"/>
              </a:solidFill>
              <a:latin typeface="+mn-ea"/>
            </a:endParaRPr>
          </a:p>
          <a:p>
            <a:pPr marL="914400" lvl="1" indent="-457200" algn="just" defTabSz="914400">
              <a:lnSpc>
                <a:spcPct val="120000"/>
              </a:lnSpc>
              <a:spcBef>
                <a:spcPts val="1800"/>
              </a:spcBef>
              <a:spcAft>
                <a:spcPts val="1800"/>
              </a:spcAft>
              <a:buFont typeface="+mj-lt"/>
              <a:buAutoNum type="arabicPeriod"/>
            </a:pPr>
            <a:r>
              <a:rPr lang="zh-TW" altLang="en-US" sz="9600" dirty="0">
                <a:ln w="0"/>
                <a:solidFill>
                  <a:schemeClr val="accent1"/>
                </a:solidFill>
                <a:latin typeface="+mn-ea"/>
              </a:rPr>
              <a:t>每个人都希望获得他人的尊重，然而尊重是存在于人际的双向交往中。孟子曰：「爱人者，人恒爱之；敬人者，人恒敬之。」，如果我们常常尊敬别人，我们也自然会得到别人的尊敬。</a:t>
            </a:r>
          </a:p>
          <a:p>
            <a:endParaRPr lang="en-US" dirty="0"/>
          </a:p>
        </p:txBody>
      </p:sp>
      <p:sp>
        <p:nvSpPr>
          <p:cNvPr id="3" name="Date Placeholder 2">
            <a:extLst>
              <a:ext uri="{FF2B5EF4-FFF2-40B4-BE49-F238E27FC236}">
                <a16:creationId xmlns:a16="http://schemas.microsoft.com/office/drawing/2014/main" id="{CB1F0E33-721B-1F4E-AF5C-AFCD026401CA}"/>
              </a:ext>
            </a:extLst>
          </p:cNvPr>
          <p:cNvSpPr>
            <a:spLocks noGrp="1"/>
          </p:cNvSpPr>
          <p:nvPr>
            <p:ph type="dt" sz="half" idx="10"/>
          </p:nvPr>
        </p:nvSpPr>
        <p:spPr/>
        <p:txBody>
          <a:bodyPr/>
          <a:lstStyle/>
          <a:p>
            <a:fld id="{828405D5-54EE-49D5-89A7-D462B6DD676B}" type="datetime2">
              <a:rPr lang="zh-TW" altLang="en-US" smtClean="0"/>
              <a:pPr/>
              <a:t>2026年1月7日</a:t>
            </a:fld>
            <a:endParaRPr lang="zh-TW" altLang="en-US" dirty="0"/>
          </a:p>
        </p:txBody>
      </p:sp>
      <p:sp>
        <p:nvSpPr>
          <p:cNvPr id="4" name="Footer Placeholder 3">
            <a:extLst>
              <a:ext uri="{FF2B5EF4-FFF2-40B4-BE49-F238E27FC236}">
                <a16:creationId xmlns:a16="http://schemas.microsoft.com/office/drawing/2014/main" id="{C627837C-8F65-0B4E-ABBA-A84DBFA4E0F8}"/>
              </a:ext>
            </a:extLst>
          </p:cNvPr>
          <p:cNvSpPr>
            <a:spLocks noGrp="1"/>
          </p:cNvSpPr>
          <p:nvPr>
            <p:ph type="ftr" sz="quarter" idx="11"/>
          </p:nvPr>
        </p:nvSpPr>
        <p:spPr/>
        <p:txBody>
          <a:bodyPr/>
          <a:lstStyle/>
          <a:p>
            <a:pPr rtl="0"/>
            <a:r>
              <a:rPr lang="zh-TW" altLang="en-US" noProof="0" dirty="0"/>
              <a:t>新增页尾</a:t>
            </a:r>
          </a:p>
        </p:txBody>
      </p:sp>
      <p:sp>
        <p:nvSpPr>
          <p:cNvPr id="5" name="Slide Number Placeholder 4">
            <a:extLst>
              <a:ext uri="{FF2B5EF4-FFF2-40B4-BE49-F238E27FC236}">
                <a16:creationId xmlns:a16="http://schemas.microsoft.com/office/drawing/2014/main" id="{BBCF55BD-7600-824A-8867-7FEAAA40D7B7}"/>
              </a:ext>
            </a:extLst>
          </p:cNvPr>
          <p:cNvSpPr>
            <a:spLocks noGrp="1"/>
          </p:cNvSpPr>
          <p:nvPr>
            <p:ph type="sldNum" sz="quarter" idx="12"/>
          </p:nvPr>
        </p:nvSpPr>
        <p:spPr/>
        <p:txBody>
          <a:bodyPr/>
          <a:lstStyle/>
          <a:p>
            <a:pPr rtl="0"/>
            <a:fld id="{9CD8D479-8942-46E8-A226-A4E01F7A105C}" type="slidenum">
              <a:rPr lang="en-US" altLang="zh-TW" noProof="0" smtClean="0"/>
              <a:t>14</a:t>
            </a:fld>
            <a:endParaRPr lang="zh-TW" altLang="en-US" noProof="0" dirty="0"/>
          </a:p>
        </p:txBody>
      </p:sp>
    </p:spTree>
    <p:extLst>
      <p:ext uri="{BB962C8B-B14F-4D97-AF65-F5344CB8AC3E}">
        <p14:creationId xmlns:p14="http://schemas.microsoft.com/office/powerpoint/2010/main" val="180414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978CE90-604D-494E-B554-2D837CFE91F3}" type="datetime2">
              <a:rPr lang="zh-TW" altLang="en-US" smtClean="0"/>
              <a:pPr/>
              <a:t>2026年1月7日</a:t>
            </a:fld>
            <a:endParaRPr lang="zh-TW" altLang="en-US" dirty="0"/>
          </a:p>
        </p:txBody>
      </p:sp>
      <p:sp>
        <p:nvSpPr>
          <p:cNvPr id="5" name="Footer Placeholder 4"/>
          <p:cNvSpPr>
            <a:spLocks noGrp="1"/>
          </p:cNvSpPr>
          <p:nvPr>
            <p:ph type="ftr" sz="quarter" idx="11"/>
          </p:nvPr>
        </p:nvSpPr>
        <p:spPr/>
        <p:txBody>
          <a:bodyPr/>
          <a:lstStyle/>
          <a:p>
            <a:r>
              <a:rPr lang="zh-TW" altLang="en-US" dirty="0"/>
              <a:t>新增页尾</a:t>
            </a:r>
          </a:p>
        </p:txBody>
      </p:sp>
      <p:sp>
        <p:nvSpPr>
          <p:cNvPr id="6" name="Slide Number Placeholder 5"/>
          <p:cNvSpPr>
            <a:spLocks noGrp="1"/>
          </p:cNvSpPr>
          <p:nvPr>
            <p:ph type="sldNum" sz="quarter" idx="12"/>
          </p:nvPr>
        </p:nvSpPr>
        <p:spPr/>
        <p:txBody>
          <a:bodyPr/>
          <a:lstStyle/>
          <a:p>
            <a:fld id="{9CD8D479-8942-46E8-A226-A4E01F7A105C}" type="slidenum">
              <a:rPr lang="en-US" altLang="zh-TW" smtClean="0"/>
              <a:pPr/>
              <a:t>15</a:t>
            </a:fld>
            <a:endParaRPr lang="zh-TW" altLang="en-US" dirty="0"/>
          </a:p>
        </p:txBody>
      </p:sp>
      <p:sp>
        <p:nvSpPr>
          <p:cNvPr id="9" name="矩形 2"/>
          <p:cNvSpPr>
            <a:spLocks noGrp="1"/>
          </p:cNvSpPr>
          <p:nvPr>
            <p:ph type="ctrTitle"/>
          </p:nvPr>
        </p:nvSpPr>
        <p:spPr>
          <a:xfrm>
            <a:off x="1940514" y="2503534"/>
            <a:ext cx="5262980" cy="1006429"/>
          </a:xfrm>
          <a:prstGeom prst="rect">
            <a:avLst/>
          </a:prstGeom>
          <a:effectLst>
            <a:outerShdw blurRad="50800" dist="38100" dir="2700000" algn="tl" rotWithShape="0">
              <a:prstClr val="black">
                <a:alpha val="40000"/>
              </a:prstClr>
            </a:outerShdw>
          </a:effectLst>
        </p:spPr>
        <p:txBody>
          <a:bodyPr wrap="none">
            <a:spAutoFit/>
          </a:bodyPr>
          <a:lstStyle/>
          <a:p>
            <a:pPr algn="ctr"/>
            <a:r>
              <a:rPr lang="zh-TW" altLang="en-US" sz="6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教师参考资料</a:t>
            </a:r>
          </a:p>
        </p:txBody>
      </p:sp>
    </p:spTree>
    <p:extLst>
      <p:ext uri="{BB962C8B-B14F-4D97-AF65-F5344CB8AC3E}">
        <p14:creationId xmlns:p14="http://schemas.microsoft.com/office/powerpoint/2010/main" val="329181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19562" y="1356385"/>
            <a:ext cx="8635999" cy="4573766"/>
          </a:xfrm>
          <a:noFill/>
          <a:ln>
            <a:noFill/>
          </a:ln>
        </p:spPr>
        <p:style>
          <a:lnRef idx="2">
            <a:schemeClr val="accent2"/>
          </a:lnRef>
          <a:fillRef idx="1">
            <a:schemeClr val="lt1"/>
          </a:fillRef>
          <a:effectRef idx="0">
            <a:schemeClr val="accent2"/>
          </a:effectRef>
          <a:fontRef idx="minor">
            <a:schemeClr val="dk1"/>
          </a:fontRef>
        </p:style>
        <p:txBody>
          <a:bodyPr>
            <a:noAutofit/>
          </a:bodyPr>
          <a:lstStyle/>
          <a:p>
            <a:pPr marL="914400" lvl="1" indent="-457200" algn="just" defTabSz="914400" hangingPunct="0">
              <a:lnSpc>
                <a:spcPct val="150000"/>
              </a:lnSpc>
              <a:buFont typeface="+mj-lt"/>
              <a:buAutoNum type="arabicPeriod"/>
            </a:pPr>
            <a:r>
              <a:rPr lang="zh-TW" altLang="en-US" sz="2000" dirty="0">
                <a:ln w="0"/>
                <a:solidFill>
                  <a:schemeClr val="accent1"/>
                </a:solidFill>
                <a:latin typeface="微軟正黑體" panose="020B0604030504040204" pitchFamily="34" charset="-120"/>
                <a:ea typeface="微軟正黑體" panose="020B0604030504040204" pitchFamily="34" charset="-120"/>
              </a:rPr>
              <a:t>当你与数位同学讨论功课时，其中一位同学时常打断你的说话。</a:t>
            </a:r>
            <a:endParaRPr lang="en-US" altLang="zh-HK" sz="2000" dirty="0">
              <a:ln w="0"/>
              <a:solidFill>
                <a:schemeClr val="accent1"/>
              </a:solidFill>
              <a:latin typeface="微軟正黑體" panose="020B0604030504040204" pitchFamily="34" charset="-120"/>
              <a:ea typeface="微軟正黑體" panose="020B0604030504040204" pitchFamily="34" charset="-120"/>
            </a:endParaRPr>
          </a:p>
          <a:p>
            <a:pPr marL="914400" lvl="1" indent="-457200" algn="just" defTabSz="914400" hangingPunct="0">
              <a:lnSpc>
                <a:spcPct val="150000"/>
              </a:lnSpc>
              <a:buFont typeface="+mj-lt"/>
              <a:buAutoNum type="arabicPeriod"/>
            </a:pPr>
            <a:r>
              <a:rPr lang="zh-TW" altLang="en-US" sz="2000" dirty="0">
                <a:ln w="0"/>
                <a:solidFill>
                  <a:schemeClr val="accent1"/>
                </a:solidFill>
                <a:latin typeface="微軟正黑體" panose="020B0604030504040204" pitchFamily="34" charset="-120"/>
                <a:ea typeface="微軟正黑體" panose="020B0604030504040204" pitchFamily="34" charset="-120"/>
              </a:rPr>
              <a:t>班会负责制作课室壁布的同学事前已询问全班同学选用底纸的颜色，大家都没有提出意见。当贴上壁布纸后，有些同学却抱怨壁布的底纸色调灰沉。</a:t>
            </a:r>
            <a:endParaRPr lang="en-US" altLang="zh-HK" sz="2000" dirty="0">
              <a:ln w="0"/>
              <a:solidFill>
                <a:schemeClr val="accent1"/>
              </a:solidFill>
              <a:latin typeface="微軟正黑體" panose="020B0604030504040204" pitchFamily="34" charset="-120"/>
              <a:ea typeface="微軟正黑體" panose="020B0604030504040204" pitchFamily="34" charset="-120"/>
            </a:endParaRPr>
          </a:p>
          <a:p>
            <a:pPr marL="914400" lvl="1" indent="-457200" algn="just" defTabSz="914400" hangingPunct="0">
              <a:lnSpc>
                <a:spcPct val="150000"/>
              </a:lnSpc>
              <a:buFont typeface="+mj-lt"/>
              <a:buAutoNum type="arabicPeriod"/>
            </a:pPr>
            <a:r>
              <a:rPr lang="zh-TW" altLang="en-US" sz="2000" dirty="0">
                <a:ln w="0"/>
                <a:solidFill>
                  <a:schemeClr val="accent1"/>
                </a:solidFill>
                <a:latin typeface="微軟正黑體" panose="020B0604030504040204" pitchFamily="34" charset="-120"/>
                <a:ea typeface="微軟正黑體" panose="020B0604030504040204" pitchFamily="34" charset="-120"/>
              </a:rPr>
              <a:t>乘交通工具时，坐在你身旁的陌生人不停偷看你与朋友的电话短讯。</a:t>
            </a:r>
            <a:endParaRPr lang="en-US" altLang="zh-HK" sz="2000" dirty="0">
              <a:ln w="0"/>
              <a:solidFill>
                <a:schemeClr val="accent1"/>
              </a:solidFill>
              <a:latin typeface="微軟正黑體" panose="020B0604030504040204" pitchFamily="34" charset="-120"/>
              <a:ea typeface="微軟正黑體" panose="020B0604030504040204" pitchFamily="34" charset="-120"/>
            </a:endParaRPr>
          </a:p>
          <a:p>
            <a:pPr marL="914400" lvl="1" indent="-457200" algn="just" defTabSz="914400" hangingPunct="0">
              <a:lnSpc>
                <a:spcPct val="150000"/>
              </a:lnSpc>
              <a:buFont typeface="+mj-lt"/>
              <a:buAutoNum type="arabicPeriod"/>
            </a:pPr>
            <a:r>
              <a:rPr lang="zh-TW" altLang="en-US" sz="2000" dirty="0">
                <a:ln w="0"/>
                <a:solidFill>
                  <a:schemeClr val="accent1"/>
                </a:solidFill>
                <a:latin typeface="微軟正黑體" panose="020B0604030504040204" pitchFamily="34" charset="-120"/>
                <a:ea typeface="微軟正黑體" panose="020B0604030504040204" pitchFamily="34" charset="-120"/>
              </a:rPr>
              <a:t>同学未问过你的情况下，擅自取走你的笔记看，并向其它人展示。</a:t>
            </a:r>
            <a:endParaRPr lang="en-US" altLang="zh-HK" sz="2000" dirty="0">
              <a:ln w="0"/>
              <a:solidFill>
                <a:schemeClr val="accent1"/>
              </a:solidFill>
              <a:latin typeface="微軟正黑體" panose="020B0604030504040204" pitchFamily="34" charset="-120"/>
              <a:ea typeface="微軟正黑體" panose="020B0604030504040204" pitchFamily="34" charset="-120"/>
            </a:endParaRPr>
          </a:p>
          <a:p>
            <a:pPr marL="914400" lvl="1" indent="-457200" algn="just" defTabSz="914400" hangingPunct="0">
              <a:lnSpc>
                <a:spcPct val="150000"/>
              </a:lnSpc>
              <a:buFont typeface="+mj-lt"/>
              <a:buAutoNum type="arabicPeriod"/>
            </a:pPr>
            <a:r>
              <a:rPr lang="zh-TW" altLang="en-US" sz="2000" dirty="0">
                <a:ln w="0"/>
                <a:solidFill>
                  <a:schemeClr val="accent1"/>
                </a:solidFill>
                <a:latin typeface="微軟正黑體" panose="020B0604030504040204" pitchFamily="34" charset="-120"/>
                <a:ea typeface="微軟正黑體" panose="020B0604030504040204" pitchFamily="34" charset="-120"/>
              </a:rPr>
              <a:t>朋友收到别人转发你生日派对的相片，在你未知的情况下，把相片上载社交网站。</a:t>
            </a:r>
            <a:endParaRPr lang="en-US" altLang="zh-TW" sz="2000" dirty="0">
              <a:ln w="0"/>
              <a:solidFill>
                <a:schemeClr val="accent1"/>
              </a:solidFill>
              <a:latin typeface="微軟正黑體" panose="020B0604030504040204" pitchFamily="34" charset="-120"/>
              <a:ea typeface="微軟正黑體" panose="020B0604030504040204" pitchFamily="34" charset="-120"/>
            </a:endParaRPr>
          </a:p>
          <a:p>
            <a:pPr marL="914400" lvl="1" indent="-457200" algn="just" defTabSz="914400" hangingPunct="0">
              <a:lnSpc>
                <a:spcPct val="150000"/>
              </a:lnSpc>
              <a:buFont typeface="+mj-lt"/>
              <a:buAutoNum type="arabicPeriod"/>
            </a:pPr>
            <a:r>
              <a:rPr lang="zh-TW" altLang="en-US" sz="2000" dirty="0">
                <a:ln w="0"/>
                <a:solidFill>
                  <a:schemeClr val="accent1"/>
                </a:solidFill>
                <a:latin typeface="微軟正黑體" panose="020B0604030504040204" pitchFamily="34" charset="-120"/>
                <a:ea typeface="微軟正黑體" panose="020B0604030504040204" pitchFamily="34" charset="-120"/>
              </a:rPr>
              <a:t>朋友将你跟他在电话中的「秘密」对话，转发给全班同学。</a:t>
            </a:r>
            <a:endParaRPr lang="zh-HK" altLang="en-US" sz="2000" dirty="0">
              <a:ln w="0"/>
              <a:solidFill>
                <a:schemeClr val="accent1"/>
              </a:solidFill>
              <a:latin typeface="微軟正黑體" panose="020B0604030504040204" pitchFamily="34" charset="-120"/>
              <a:ea typeface="微軟正黑體" panose="020B0604030504040204" pitchFamily="34" charset="-120"/>
            </a:endParaRPr>
          </a:p>
        </p:txBody>
      </p:sp>
      <p:sp>
        <p:nvSpPr>
          <p:cNvPr id="6" name="投影片編號版面配置區 5"/>
          <p:cNvSpPr>
            <a:spLocks noGrp="1"/>
          </p:cNvSpPr>
          <p:nvPr>
            <p:ph type="sldNum" sz="quarter" idx="12"/>
          </p:nvPr>
        </p:nvSpPr>
        <p:spPr/>
        <p:txBody>
          <a:bodyPr/>
          <a:lstStyle/>
          <a:p>
            <a:fld id="{9CD8D479-8942-46E8-A226-A4E01F7A105C}" type="slidenum">
              <a:rPr lang="en-US" altLang="zh-TW" smtClean="0"/>
              <a:pPr/>
              <a:t>16</a:t>
            </a:fld>
            <a:endParaRPr lang="zh-TW" altLang="en-US" dirty="0"/>
          </a:p>
        </p:txBody>
      </p:sp>
      <p:pic>
        <p:nvPicPr>
          <p:cNvPr id="2054" name="Picture 6" descr="https://newsstatic.rthk.hk/frontend_images/images/icons/icon_pthnew_pl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6525"/>
            <a:ext cx="190500" cy="1905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a:extLst>
              <a:ext uri="{FF2B5EF4-FFF2-40B4-BE49-F238E27FC236}">
                <a16:creationId xmlns:a16="http://schemas.microsoft.com/office/drawing/2014/main" id="{56F9D440-740C-4CB5-B248-CE7BABF1A1F0}"/>
              </a:ext>
            </a:extLst>
          </p:cNvPr>
          <p:cNvSpPr/>
          <p:nvPr/>
        </p:nvSpPr>
        <p:spPr>
          <a:xfrm>
            <a:off x="3168440" y="342421"/>
            <a:ext cx="2800767" cy="757130"/>
          </a:xfrm>
          <a:prstGeom prst="rect">
            <a:avLst/>
          </a:prstGeom>
          <a:noFill/>
        </p:spPr>
        <p:txBody>
          <a:bodyPr wrap="none" lIns="91440" tIns="45720" rIns="91440" bIns="45720">
            <a:spAutoFit/>
          </a:bodyPr>
          <a:lstStyle/>
          <a:p>
            <a:pPr algn="ctr" defTabSz="685800">
              <a:lnSpc>
                <a:spcPct val="90000"/>
              </a:lnSpc>
              <a:spcBef>
                <a:spcPct val="0"/>
              </a:spcBef>
            </a:pPr>
            <a:r>
              <a:rPr lang="zh-TW" altLang="en-US" sz="4800" b="1" dirty="0">
                <a:ln w="22225">
                  <a:solidFill>
                    <a:schemeClr val="accent2"/>
                  </a:solidFill>
                  <a:prstDash val="solid"/>
                </a:ln>
                <a:solidFill>
                  <a:schemeClr val="accent2">
                    <a:lumMod val="40000"/>
                    <a:lumOff val="60000"/>
                  </a:schemeClr>
                </a:solidFill>
                <a:latin typeface="微軟正黑體" panose="020B0604030504040204" pitchFamily="34" charset="-120"/>
                <a:ea typeface="微軟正黑體" panose="020B0604030504040204" pitchFamily="34" charset="-120"/>
                <a:cs typeface="+mj-cs"/>
              </a:rPr>
              <a:t>生活情境 </a:t>
            </a:r>
            <a:endParaRPr lang="zh-HK" altLang="en-US" sz="4800" b="1" dirty="0">
              <a:ln w="22225">
                <a:solidFill>
                  <a:schemeClr val="accent2"/>
                </a:solidFill>
                <a:prstDash val="solid"/>
              </a:ln>
              <a:solidFill>
                <a:schemeClr val="accent2">
                  <a:lumMod val="40000"/>
                  <a:lumOff val="60000"/>
                </a:schemeClr>
              </a:solidFill>
              <a:latin typeface="微軟正黑體" panose="020B0604030504040204" pitchFamily="34" charset="-120"/>
              <a:ea typeface="微軟正黑體" panose="020B0604030504040204" pitchFamily="34" charset="-120"/>
              <a:cs typeface="+mj-cs"/>
            </a:endParaRPr>
          </a:p>
        </p:txBody>
      </p:sp>
      <p:pic>
        <p:nvPicPr>
          <p:cNvPr id="4" name="圖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9500" y="136524"/>
            <a:ext cx="1035850" cy="1347644"/>
          </a:xfrm>
          <a:prstGeom prst="rect">
            <a:avLst/>
          </a:prstGeom>
        </p:spPr>
      </p:pic>
      <p:sp>
        <p:nvSpPr>
          <p:cNvPr id="10" name="文字方塊 9"/>
          <p:cNvSpPr txBox="1"/>
          <p:nvPr/>
        </p:nvSpPr>
        <p:spPr>
          <a:xfrm>
            <a:off x="6369537" y="6369226"/>
            <a:ext cx="2620654" cy="369332"/>
          </a:xfrm>
          <a:prstGeom prst="rect">
            <a:avLst/>
          </a:prstGeom>
          <a:noFill/>
        </p:spPr>
        <p:txBody>
          <a:bodyPr wrap="none" rtlCol="0">
            <a:spAutoFit/>
          </a:bodyPr>
          <a:lstStyle/>
          <a:p>
            <a:r>
              <a:rPr lang="en-US" altLang="zh-HK" dirty="0"/>
              <a:t>Image: www. Freepik.com</a:t>
            </a:r>
            <a:endParaRPr lang="zh-HK" altLang="en-US" dirty="0"/>
          </a:p>
        </p:txBody>
      </p:sp>
    </p:spTree>
    <p:extLst>
      <p:ext uri="{BB962C8B-B14F-4D97-AF65-F5344CB8AC3E}">
        <p14:creationId xmlns:p14="http://schemas.microsoft.com/office/powerpoint/2010/main" val="2906521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2892729" y="2814652"/>
            <a:ext cx="3576620" cy="1107996"/>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pPr algn="ctr"/>
            <a:r>
              <a:rPr lang="zh-TW" altLang="en-US" sz="6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学习重点</a:t>
            </a: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791" y="3922648"/>
            <a:ext cx="2813310" cy="2657016"/>
          </a:xfrm>
          <a:prstGeom prst="rect">
            <a:avLst/>
          </a:prstGeom>
        </p:spPr>
      </p:pic>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0720" y="0"/>
            <a:ext cx="2961681" cy="2565400"/>
          </a:xfrm>
          <a:prstGeom prst="rect">
            <a:avLst/>
          </a:prstGeom>
        </p:spPr>
      </p:pic>
      <p:sp>
        <p:nvSpPr>
          <p:cNvPr id="7" name="文字方塊 6"/>
          <p:cNvSpPr txBox="1"/>
          <p:nvPr/>
        </p:nvSpPr>
        <p:spPr>
          <a:xfrm>
            <a:off x="6523346" y="6394998"/>
            <a:ext cx="2620654" cy="369332"/>
          </a:xfrm>
          <a:prstGeom prst="rect">
            <a:avLst/>
          </a:prstGeom>
          <a:noFill/>
        </p:spPr>
        <p:txBody>
          <a:bodyPr wrap="none" rtlCol="0">
            <a:spAutoFit/>
          </a:bodyPr>
          <a:lstStyle/>
          <a:p>
            <a:r>
              <a:rPr lang="en-US" altLang="zh-HK" dirty="0"/>
              <a:t>Image: www. Freepik.com</a:t>
            </a:r>
            <a:endParaRPr lang="zh-HK" altLang="en-US" dirty="0"/>
          </a:p>
        </p:txBody>
      </p:sp>
    </p:spTree>
    <p:extLst>
      <p:ext uri="{BB962C8B-B14F-4D97-AF65-F5344CB8AC3E}">
        <p14:creationId xmlns:p14="http://schemas.microsoft.com/office/powerpoint/2010/main" val="205305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87BAC5BF-25FD-4A28-AC98-7AFE72CF0A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282" y="275365"/>
            <a:ext cx="8636349" cy="6502400"/>
          </a:xfrm>
          <a:prstGeom prst="rect">
            <a:avLst/>
          </a:prstGeom>
        </p:spPr>
      </p:pic>
      <p:sp>
        <p:nvSpPr>
          <p:cNvPr id="2" name="標題 1"/>
          <p:cNvSpPr>
            <a:spLocks noGrp="1"/>
          </p:cNvSpPr>
          <p:nvPr>
            <p:ph type="title"/>
          </p:nvPr>
        </p:nvSpPr>
        <p:spPr>
          <a:xfrm>
            <a:off x="1007006" y="720165"/>
            <a:ext cx="7200900" cy="898860"/>
          </a:xfrm>
        </p:spPr>
        <p:txBody>
          <a:bodyPr rtlCol="0">
            <a:normAutofit/>
          </a:bodyPr>
          <a:lstStyle/>
          <a:p>
            <a:pPr algn="ctr" rtl="0"/>
            <a:r>
              <a:rPr lang="zh-TW" altLang="en-US" sz="3600" b="1" dirty="0">
                <a:solidFill>
                  <a:schemeClr val="bg1"/>
                </a:solidFill>
                <a:latin typeface="微軟正黑體" panose="020B0604030504040204" pitchFamily="34" charset="-120"/>
                <a:ea typeface="微軟正黑體" panose="020B0604030504040204" pitchFamily="34" charset="-120"/>
              </a:rPr>
              <a:t>学习重点</a:t>
            </a:r>
          </a:p>
        </p:txBody>
      </p:sp>
      <p:sp>
        <p:nvSpPr>
          <p:cNvPr id="3" name="內容預留位置 2"/>
          <p:cNvSpPr>
            <a:spLocks noGrp="1"/>
          </p:cNvSpPr>
          <p:nvPr>
            <p:ph idx="1"/>
          </p:nvPr>
        </p:nvSpPr>
        <p:spPr>
          <a:xfrm>
            <a:off x="885489" y="5131397"/>
            <a:ext cx="7200900" cy="4114800"/>
          </a:xfrm>
        </p:spPr>
        <p:txBody>
          <a:bodyPr rtlCol="0"/>
          <a:lstStyle/>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1294599997"/>
              </p:ext>
            </p:extLst>
          </p:nvPr>
        </p:nvGraphicFramePr>
        <p:xfrm>
          <a:off x="733088" y="1707424"/>
          <a:ext cx="7748736" cy="4151574"/>
        </p:xfrm>
        <a:graphic>
          <a:graphicData uri="http://schemas.openxmlformats.org/drawingml/2006/table">
            <a:tbl>
              <a:tblPr>
                <a:tableStyleId>{3B4B98B0-60AC-42C2-AFA5-B58CD77FA1E5}</a:tableStyleId>
              </a:tblPr>
              <a:tblGrid>
                <a:gridCol w="1952055">
                  <a:extLst>
                    <a:ext uri="{9D8B030D-6E8A-4147-A177-3AD203B41FA5}">
                      <a16:colId xmlns:a16="http://schemas.microsoft.com/office/drawing/2014/main" val="671913260"/>
                    </a:ext>
                  </a:extLst>
                </a:gridCol>
                <a:gridCol w="5796681">
                  <a:extLst>
                    <a:ext uri="{9D8B030D-6E8A-4147-A177-3AD203B41FA5}">
                      <a16:colId xmlns:a16="http://schemas.microsoft.com/office/drawing/2014/main" val="3911223499"/>
                    </a:ext>
                  </a:extLst>
                </a:gridCol>
              </a:tblGrid>
              <a:tr h="1087897">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zh-TW" altLang="en-US" sz="2100" b="0" spc="100" baseline="0" dirty="0">
                          <a:solidFill>
                            <a:schemeClr val="bg1"/>
                          </a:solidFill>
                          <a:latin typeface="微軟正黑體" panose="020B0604030504040204" pitchFamily="34" charset="-120"/>
                          <a:ea typeface="微軟正黑體" panose="020B0604030504040204" pitchFamily="34" charset="-120"/>
                        </a:rPr>
                        <a:t>资料概要 </a:t>
                      </a:r>
                      <a:r>
                        <a:rPr lang="en-US" altLang="zh-TW" sz="2100" b="0" spc="100" baseline="0" dirty="0">
                          <a:solidFill>
                            <a:schemeClr val="bg1"/>
                          </a:solidFill>
                          <a:latin typeface="微軟正黑體" panose="020B0604030504040204" pitchFamily="34" charset="-120"/>
                          <a:ea typeface="微軟正黑體" panose="020B0604030504040204" pitchFamily="34" charset="-120"/>
                        </a:rPr>
                        <a:t>:  </a:t>
                      </a:r>
                    </a:p>
                    <a:p>
                      <a:pPr>
                        <a:lnSpc>
                          <a:spcPct val="100000"/>
                        </a:lnSpc>
                        <a:spcBef>
                          <a:spcPts val="600"/>
                        </a:spcBef>
                        <a:spcAft>
                          <a:spcPts val="600"/>
                        </a:spcAft>
                      </a:pPr>
                      <a:endParaRPr lang="zh-TW" altLang="en-US" sz="2100" b="0" spc="100" baseline="0" dirty="0">
                        <a:solidFill>
                          <a:schemeClr val="bg1"/>
                        </a:solidFill>
                        <a:latin typeface="微軟正黑體" panose="020B0604030504040204" pitchFamily="34" charset="-120"/>
                        <a:ea typeface="微軟正黑體" panose="020B0604030504040204" pitchFamily="34" charset="-120"/>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indent="0" algn="l" defTabSz="685800" rtl="0" eaLnBrk="1" latinLnBrk="0" hangingPunct="1">
                        <a:lnSpc>
                          <a:spcPct val="100000"/>
                        </a:lnSpc>
                        <a:spcBef>
                          <a:spcPts val="600"/>
                        </a:spcBef>
                        <a:spcAft>
                          <a:spcPts val="600"/>
                        </a:spcAft>
                        <a:buFont typeface="+mj-lt"/>
                        <a:buNone/>
                      </a:pPr>
                      <a:r>
                        <a:rPr lang="zh-TW" altLang="en-US" sz="2100" kern="1200" spc="100" baseline="0" dirty="0">
                          <a:solidFill>
                            <a:schemeClr val="bg1"/>
                          </a:solidFill>
                          <a:latin typeface="微軟正黑體" panose="020B0604030504040204" pitchFamily="34" charset="-120"/>
                          <a:ea typeface="微軟正黑體" panose="020B0604030504040204" pitchFamily="34" charset="-120"/>
                          <a:cs typeface="+mn-cs"/>
                        </a:rPr>
                        <a:t>透过日常生活中的情境，让学生明白尊重他人的意义及其在人际关系的重要性。</a:t>
                      </a:r>
                      <a:endParaRPr lang="en-US" altLang="zh-TW" sz="2100" kern="1200" spc="100" baseline="0" dirty="0">
                        <a:solidFill>
                          <a:schemeClr val="bg1"/>
                        </a:solidFill>
                        <a:latin typeface="微軟正黑體" panose="020B0604030504040204" pitchFamily="34" charset="-120"/>
                        <a:ea typeface="微軟正黑體" panose="020B0604030504040204" pitchFamily="34" charset="-120"/>
                        <a:cs typeface="+mn-cs"/>
                      </a:endParaRP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48304074"/>
                  </a:ext>
                </a:extLst>
              </a:tr>
              <a:tr h="1490134">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zh-TW" altLang="en-US" sz="2100" b="0" spc="100" baseline="0" dirty="0">
                          <a:solidFill>
                            <a:schemeClr val="bg1"/>
                          </a:solidFill>
                          <a:latin typeface="微軟正黑體" panose="020B0604030504040204" pitchFamily="34" charset="-120"/>
                          <a:ea typeface="微軟正黑體" panose="020B0604030504040204" pitchFamily="34" charset="-120"/>
                        </a:rPr>
                        <a:t>学习目标：</a:t>
                      </a:r>
                    </a:p>
                  </a:txBody>
                  <a:tcPr>
                    <a:lnL>
                      <a:noFill/>
                    </a:lnL>
                    <a:lnR>
                      <a:noFill/>
                    </a:lnR>
                    <a:lnT w="12700" cmpd="sng">
                      <a:noFill/>
                    </a:lnT>
                    <a:lnB>
                      <a:noFill/>
                    </a:lnB>
                    <a:lnTlToBr w="12700" cmpd="sng">
                      <a:noFill/>
                      <a:prstDash val="solid"/>
                    </a:lnTlToBr>
                    <a:lnBlToTr w="12700" cmpd="sng">
                      <a:noFill/>
                      <a:prstDash val="solid"/>
                    </a:lnBlToTr>
                  </a:tcPr>
                </a:tc>
                <a:tc>
                  <a:txBody>
                    <a:bodyPr/>
                    <a:lstStyle/>
                    <a:p>
                      <a:pPr marL="342900" indent="-342900" algn="just">
                        <a:lnSpc>
                          <a:spcPct val="100000"/>
                        </a:lnSpc>
                        <a:spcBef>
                          <a:spcPts val="600"/>
                        </a:spcBef>
                        <a:spcAft>
                          <a:spcPts val="600"/>
                        </a:spcAft>
                        <a:buFont typeface="+mj-lt"/>
                        <a:buAutoNum type="arabicPeriod"/>
                      </a:pPr>
                      <a:r>
                        <a:rPr lang="zh-TW" altLang="en-US" sz="2100" kern="1200" spc="100" baseline="0" dirty="0">
                          <a:solidFill>
                            <a:schemeClr val="bg1"/>
                          </a:solidFill>
                          <a:latin typeface="微軟正黑體" panose="020B0604030504040204" pitchFamily="34" charset="-120"/>
                          <a:ea typeface="微軟正黑體" panose="020B0604030504040204" pitchFamily="34" charset="-120"/>
                          <a:cs typeface="+mn-cs"/>
                        </a:rPr>
                        <a:t>明白尊重是一种个人修养及其在人际交往的重要性。</a:t>
                      </a:r>
                      <a:endParaRPr lang="en-US" altLang="zh-TW" sz="2100" kern="1200" spc="100" baseline="0" dirty="0">
                        <a:solidFill>
                          <a:schemeClr val="bg1"/>
                        </a:solidFill>
                        <a:latin typeface="微軟正黑體" panose="020B0604030504040204" pitchFamily="34" charset="-120"/>
                        <a:ea typeface="微軟正黑體" panose="020B0604030504040204" pitchFamily="34" charset="-120"/>
                        <a:cs typeface="+mn-cs"/>
                      </a:endParaRPr>
                    </a:p>
                    <a:p>
                      <a:pPr marL="342900" indent="-342900" algn="just">
                        <a:lnSpc>
                          <a:spcPct val="100000"/>
                        </a:lnSpc>
                        <a:spcBef>
                          <a:spcPts val="600"/>
                        </a:spcBef>
                        <a:spcAft>
                          <a:spcPts val="600"/>
                        </a:spcAft>
                        <a:buFont typeface="+mj-lt"/>
                        <a:buAutoNum type="arabicPeriod"/>
                      </a:pPr>
                      <a:r>
                        <a:rPr lang="zh-TW" altLang="en-US" sz="2100" kern="1200" spc="100" baseline="0" dirty="0">
                          <a:solidFill>
                            <a:schemeClr val="bg1"/>
                          </a:solidFill>
                          <a:latin typeface="微軟正黑體" panose="020B0604030504040204" pitchFamily="34" charset="-120"/>
                          <a:ea typeface="微軟正黑體" panose="020B0604030504040204" pitchFamily="34" charset="-120"/>
                          <a:cs typeface="+mn-cs"/>
                        </a:rPr>
                        <a:t>培养尊重他人的态度。</a:t>
                      </a:r>
                      <a:endParaRPr lang="en-US" altLang="zh-TW" sz="2100" kern="1200" spc="100" baseline="0" dirty="0">
                        <a:solidFill>
                          <a:schemeClr val="bg1"/>
                        </a:solidFill>
                        <a:latin typeface="微軟正黑體" panose="020B0604030504040204" pitchFamily="34" charset="-120"/>
                        <a:ea typeface="微軟正黑體" panose="020B0604030504040204" pitchFamily="34" charset="-120"/>
                        <a:cs typeface="+mn-cs"/>
                      </a:endParaRPr>
                    </a:p>
                    <a:p>
                      <a:pPr marL="342900" indent="-342900" algn="just">
                        <a:lnSpc>
                          <a:spcPct val="100000"/>
                        </a:lnSpc>
                        <a:spcBef>
                          <a:spcPts val="600"/>
                        </a:spcBef>
                        <a:spcAft>
                          <a:spcPts val="600"/>
                        </a:spcAft>
                        <a:buFont typeface="+mj-lt"/>
                        <a:buAutoNum type="arabicPeriod"/>
                      </a:pPr>
                      <a:r>
                        <a:rPr lang="zh-TW" altLang="en-US" sz="2100" kern="1200" spc="100" baseline="0" dirty="0">
                          <a:solidFill>
                            <a:schemeClr val="bg1"/>
                          </a:solidFill>
                          <a:latin typeface="微軟正黑體" panose="020B0604030504040204" pitchFamily="34" charset="-120"/>
                          <a:ea typeface="微軟正黑體" panose="020B0604030504040204" pitchFamily="34" charset="-120"/>
                          <a:cs typeface="+mn-cs"/>
                        </a:rPr>
                        <a:t>在日常生活中实践尊重他人。</a:t>
                      </a:r>
                      <a:endParaRPr lang="en-US" altLang="zh-TW" sz="2100" kern="1200" spc="100" baseline="0" dirty="0">
                        <a:solidFill>
                          <a:schemeClr val="bg1"/>
                        </a:solidFill>
                        <a:latin typeface="微軟正黑體" panose="020B0604030504040204" pitchFamily="34" charset="-120"/>
                        <a:ea typeface="微軟正黑體" panose="020B0604030504040204" pitchFamily="34" charset="-120"/>
                        <a:cs typeface="+mn-cs"/>
                      </a:endParaRPr>
                    </a:p>
                    <a:p>
                      <a:pPr marL="0" indent="0">
                        <a:lnSpc>
                          <a:spcPct val="100000"/>
                        </a:lnSpc>
                        <a:spcBef>
                          <a:spcPts val="600"/>
                        </a:spcBef>
                        <a:spcAft>
                          <a:spcPts val="600"/>
                        </a:spcAft>
                        <a:buFont typeface="+mj-lt"/>
                        <a:buNone/>
                      </a:pPr>
                      <a:endParaRPr lang="en-US" altLang="zh-TW" sz="2100" kern="1200" spc="100" baseline="0" dirty="0">
                        <a:solidFill>
                          <a:schemeClr val="bg1"/>
                        </a:solidFill>
                        <a:latin typeface="微軟正黑體" panose="020B0604030504040204" pitchFamily="34" charset="-120"/>
                        <a:ea typeface="微軟正黑體" panose="020B0604030504040204" pitchFamily="34" charset="-120"/>
                        <a:cs typeface="+mn-cs"/>
                      </a:endParaRPr>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40042857"/>
                  </a:ext>
                </a:extLst>
              </a:tr>
              <a:tr h="914837">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zh-TW" altLang="en-US" sz="2100" b="0" spc="100" baseline="0" dirty="0">
                          <a:solidFill>
                            <a:schemeClr val="bg1"/>
                          </a:solidFill>
                          <a:latin typeface="微軟正黑體" panose="020B0604030504040204" pitchFamily="34" charset="-120"/>
                          <a:ea typeface="微軟正黑體" panose="020B0604030504040204" pitchFamily="34" charset="-120"/>
                        </a:rPr>
                        <a:t>价值观和态度 </a:t>
                      </a:r>
                      <a:r>
                        <a:rPr lang="en-US" altLang="zh-TW" sz="2100" b="0" spc="100" baseline="0" dirty="0">
                          <a:solidFill>
                            <a:schemeClr val="bg1"/>
                          </a:solidFill>
                          <a:latin typeface="微軟正黑體" panose="020B0604030504040204" pitchFamily="34" charset="-120"/>
                          <a:ea typeface="微軟正黑體" panose="020B0604030504040204" pitchFamily="34" charset="-120"/>
                        </a:rPr>
                        <a:t>:</a:t>
                      </a:r>
                      <a:endParaRPr lang="zh-TW" altLang="en-US" sz="2100" b="0" spc="100" baseline="0" dirty="0">
                        <a:solidFill>
                          <a:schemeClr val="bg1"/>
                        </a:solidFill>
                        <a:latin typeface="微軟正黑體" panose="020B0604030504040204" pitchFamily="34" charset="-120"/>
                        <a:ea typeface="微軟正黑體" panose="020B0604030504040204" pitchFamily="34" charset="-120"/>
                      </a:endParaRPr>
                    </a:p>
                    <a:p>
                      <a:pPr>
                        <a:lnSpc>
                          <a:spcPct val="100000"/>
                        </a:lnSpc>
                        <a:spcBef>
                          <a:spcPts val="600"/>
                        </a:spcBef>
                        <a:spcAft>
                          <a:spcPts val="600"/>
                        </a:spcAft>
                      </a:pPr>
                      <a:endParaRPr lang="zh-TW" altLang="en-US" sz="2100" b="0" spc="100" baseline="0" dirty="0">
                        <a:solidFill>
                          <a:schemeClr val="bg1"/>
                        </a:solidFill>
                        <a:latin typeface="微軟正黑體" panose="020B0604030504040204" pitchFamily="34" charset="-120"/>
                        <a:ea typeface="微軟正黑體" panose="020B0604030504040204" pitchFamily="34" charset="-120"/>
                      </a:endParaRPr>
                    </a:p>
                  </a:txBody>
                  <a:tcPr>
                    <a:lnL>
                      <a:noFill/>
                    </a:lnL>
                    <a:lnR>
                      <a:noFill/>
                    </a:lnR>
                    <a:lnT>
                      <a:noFill/>
                    </a:lnT>
                    <a:lnB w="12700" cmpd="sng">
                      <a:noFill/>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zh-TW" altLang="en-US" sz="2100" kern="1200" spc="100" baseline="0" dirty="0">
                          <a:solidFill>
                            <a:schemeClr val="bg1"/>
                          </a:solidFill>
                          <a:latin typeface="微軟正黑體" panose="020B0604030504040204" pitchFamily="34" charset="-120"/>
                          <a:ea typeface="微軟正黑體" panose="020B0604030504040204" pitchFamily="34" charset="-120"/>
                          <a:cs typeface="+mn-cs"/>
                        </a:rPr>
                        <a:t>尊重他人、同理心、包容、责任感</a:t>
                      </a:r>
                    </a:p>
                  </a:txBody>
                  <a:tcP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47798219"/>
                  </a:ext>
                </a:extLst>
              </a:tr>
            </a:tbl>
          </a:graphicData>
        </a:graphic>
      </p:graphicFrame>
      <p:sp>
        <p:nvSpPr>
          <p:cNvPr id="6" name="文字方塊 5"/>
          <p:cNvSpPr txBox="1"/>
          <p:nvPr/>
        </p:nvSpPr>
        <p:spPr>
          <a:xfrm>
            <a:off x="6304977" y="6408433"/>
            <a:ext cx="2620654" cy="369332"/>
          </a:xfrm>
          <a:prstGeom prst="rect">
            <a:avLst/>
          </a:prstGeom>
          <a:noFill/>
        </p:spPr>
        <p:txBody>
          <a:bodyPr wrap="none" rtlCol="0">
            <a:spAutoFit/>
          </a:bodyPr>
          <a:lstStyle/>
          <a:p>
            <a:r>
              <a:rPr lang="en-US" altLang="zh-HK" dirty="0">
                <a:solidFill>
                  <a:schemeClr val="bg1"/>
                </a:solidFill>
              </a:rPr>
              <a:t>Image: www. Freepik.com</a:t>
            </a:r>
            <a:endParaRPr lang="zh-HK" altLang="en-US" dirty="0">
              <a:solidFill>
                <a:schemeClr val="bg1"/>
              </a:solidFill>
            </a:endParaRPr>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7268" y="883280"/>
            <a:ext cx="3986732" cy="6147961"/>
          </a:xfrm>
          <a:prstGeom prst="rect">
            <a:avLst/>
          </a:prstGeom>
        </p:spPr>
      </p:pic>
      <p:sp>
        <p:nvSpPr>
          <p:cNvPr id="5" name="文字方塊 4"/>
          <p:cNvSpPr txBox="1"/>
          <p:nvPr/>
        </p:nvSpPr>
        <p:spPr>
          <a:xfrm>
            <a:off x="146609" y="6358903"/>
            <a:ext cx="2620654" cy="369332"/>
          </a:xfrm>
          <a:prstGeom prst="rect">
            <a:avLst/>
          </a:prstGeom>
          <a:noFill/>
        </p:spPr>
        <p:txBody>
          <a:bodyPr wrap="none" rtlCol="0">
            <a:spAutoFit/>
          </a:bodyPr>
          <a:lstStyle/>
          <a:p>
            <a:r>
              <a:rPr lang="en-US" altLang="zh-HK" dirty="0"/>
              <a:t>Image: www. Freepik.com</a:t>
            </a:r>
            <a:endParaRPr lang="zh-HK" altLang="en-US" dirty="0"/>
          </a:p>
        </p:txBody>
      </p:sp>
      <p:sp>
        <p:nvSpPr>
          <p:cNvPr id="7" name="矩形 2">
            <a:extLst>
              <a:ext uri="{FF2B5EF4-FFF2-40B4-BE49-F238E27FC236}">
                <a16:creationId xmlns:a16="http://schemas.microsoft.com/office/drawing/2014/main" id="{01A16F2C-7F3C-CC4C-AFD2-0942407E49A1}"/>
              </a:ext>
            </a:extLst>
          </p:cNvPr>
          <p:cNvSpPr/>
          <p:nvPr/>
        </p:nvSpPr>
        <p:spPr>
          <a:xfrm>
            <a:off x="305245" y="2101684"/>
            <a:ext cx="4416594" cy="1107996"/>
          </a:xfrm>
          <a:prstGeom prst="rect">
            <a:avLst/>
          </a:prstGeom>
          <a:effectLst>
            <a:outerShdw blurRad="50800" dist="38100" dir="2700000" algn="tl" rotWithShape="0">
              <a:prstClr val="black">
                <a:alpha val="40000"/>
              </a:prstClr>
            </a:outerShdw>
          </a:effectLst>
        </p:spPr>
        <p:txBody>
          <a:bodyPr wrap="none">
            <a:spAutoFit/>
          </a:bodyPr>
          <a:lstStyle/>
          <a:p>
            <a:pPr algn="ctr"/>
            <a:r>
              <a:rPr lang="zh-TW" altLang="en-US" sz="6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播放短片一</a:t>
            </a:r>
          </a:p>
        </p:txBody>
      </p:sp>
    </p:spTree>
    <p:extLst>
      <p:ext uri="{BB962C8B-B14F-4D97-AF65-F5344CB8AC3E}">
        <p14:creationId xmlns:p14="http://schemas.microsoft.com/office/powerpoint/2010/main" val="20821249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567" y="579073"/>
            <a:ext cx="7890333" cy="7341917"/>
          </a:xfrm>
          <a:prstGeom prst="rect">
            <a:avLst/>
          </a:prstGeom>
        </p:spPr>
      </p:pic>
      <p:sp>
        <p:nvSpPr>
          <p:cNvPr id="4" name="投影片編號版面配置區 3">
            <a:extLst>
              <a:ext uri="{FF2B5EF4-FFF2-40B4-BE49-F238E27FC236}">
                <a16:creationId xmlns:a16="http://schemas.microsoft.com/office/drawing/2014/main" id="{BF4C4E53-42B1-4CB9-A306-8CEE77977F4A}"/>
              </a:ext>
            </a:extLst>
          </p:cNvPr>
          <p:cNvSpPr>
            <a:spLocks noGrp="1"/>
          </p:cNvSpPr>
          <p:nvPr>
            <p:ph type="sldNum" sz="quarter" idx="12"/>
          </p:nvPr>
        </p:nvSpPr>
        <p:spPr>
          <a:xfrm>
            <a:off x="6457950" y="6102351"/>
            <a:ext cx="2057400" cy="365125"/>
          </a:xfrm>
        </p:spPr>
        <p:txBody>
          <a:bodyPr/>
          <a:lstStyle/>
          <a:p>
            <a:pPr rtl="0"/>
            <a:fld id="{9CD8D479-8942-46E8-A226-A4E01F7A105C}" type="slidenum">
              <a:rPr lang="en-US" altLang="zh-TW" smtClean="0"/>
              <a:t>5</a:t>
            </a:fld>
            <a:endParaRPr lang="zh-TW" altLang="en-US" dirty="0"/>
          </a:p>
        </p:txBody>
      </p:sp>
      <p:pic>
        <p:nvPicPr>
          <p:cNvPr id="6" name="內容版面配置區 5">
            <a:hlinkClick r:id="rId4"/>
          </p:cNvPr>
          <p:cNvPicPr>
            <a:picLocks noGrp="1" noChangeAspect="1"/>
          </p:cNvPicPr>
          <p:nvPr>
            <p:ph idx="1"/>
          </p:nvPr>
        </p:nvPicPr>
        <p:blipFill rotWithShape="1">
          <a:blip r:embed="rId5"/>
          <a:srcRect l="22482" t="24423" r="23732" b="22875"/>
          <a:stretch/>
        </p:blipFill>
        <p:spPr>
          <a:xfrm>
            <a:off x="2171989" y="1474469"/>
            <a:ext cx="5543260" cy="3394711"/>
          </a:xfrm>
          <a:prstGeom prst="rect">
            <a:avLst/>
          </a:prstGeom>
        </p:spPr>
      </p:pic>
      <p:pic>
        <p:nvPicPr>
          <p:cNvPr id="3" name="圖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30701" y="4250031"/>
            <a:ext cx="2947871" cy="6061154"/>
          </a:xfrm>
          <a:prstGeom prst="rect">
            <a:avLst/>
          </a:prstGeom>
        </p:spPr>
      </p:pic>
      <p:sp>
        <p:nvSpPr>
          <p:cNvPr id="8" name="文字方塊 7"/>
          <p:cNvSpPr txBox="1"/>
          <p:nvPr/>
        </p:nvSpPr>
        <p:spPr>
          <a:xfrm>
            <a:off x="6523346" y="6394998"/>
            <a:ext cx="2620654" cy="369332"/>
          </a:xfrm>
          <a:prstGeom prst="rect">
            <a:avLst/>
          </a:prstGeom>
          <a:noFill/>
        </p:spPr>
        <p:txBody>
          <a:bodyPr wrap="none" rtlCol="0">
            <a:spAutoFit/>
          </a:bodyPr>
          <a:lstStyle/>
          <a:p>
            <a:r>
              <a:rPr lang="en-US" altLang="zh-HK" dirty="0"/>
              <a:t>Image: www. Freepik.com</a:t>
            </a:r>
            <a:endParaRPr lang="zh-HK" altLang="en-US" dirty="0"/>
          </a:p>
        </p:txBody>
      </p:sp>
    </p:spTree>
    <p:extLst>
      <p:ext uri="{BB962C8B-B14F-4D97-AF65-F5344CB8AC3E}">
        <p14:creationId xmlns:p14="http://schemas.microsoft.com/office/powerpoint/2010/main" val="322348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0.0849 -0.06666 L -0.23247 -0.26528 " pathEditMode="relative" rAng="0" ptsTypes="AA">
                                      <p:cBhvr>
                                        <p:cTn id="6" dur="2000" fill="hold"/>
                                        <p:tgtEl>
                                          <p:spTgt spid="3"/>
                                        </p:tgtEl>
                                        <p:attrNameLst>
                                          <p:attrName>ppt_x</p:attrName>
                                          <p:attrName>ppt_y</p:attrName>
                                        </p:attrNameLst>
                                      </p:cBhvr>
                                      <p:rCtr x="-7378"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9E1E9B5B-663A-4800-AFA5-1D6427967B31}"/>
              </a:ext>
            </a:extLst>
          </p:cNvPr>
          <p:cNvSpPr/>
          <p:nvPr/>
        </p:nvSpPr>
        <p:spPr>
          <a:xfrm>
            <a:off x="3331555" y="184630"/>
            <a:ext cx="2646878" cy="757130"/>
          </a:xfrm>
          <a:prstGeom prst="rect">
            <a:avLst/>
          </a:prstGeom>
          <a:noFill/>
        </p:spPr>
        <p:txBody>
          <a:bodyPr wrap="none" lIns="91440" tIns="45720" rIns="91440" bIns="45720">
            <a:spAutoFit/>
          </a:bodyPr>
          <a:lstStyle/>
          <a:p>
            <a:pPr algn="ctr" defTabSz="685800">
              <a:lnSpc>
                <a:spcPct val="90000"/>
              </a:lnSpc>
              <a:spcBef>
                <a:spcPct val="0"/>
              </a:spcBef>
            </a:pPr>
            <a:r>
              <a:rPr lang="zh-TW" altLang="en-US" sz="4800" b="1" dirty="0">
                <a:ln w="22225">
                  <a:solidFill>
                    <a:schemeClr val="accent2"/>
                  </a:solidFill>
                  <a:prstDash val="solid"/>
                </a:ln>
                <a:solidFill>
                  <a:schemeClr val="accent2">
                    <a:lumMod val="40000"/>
                    <a:lumOff val="60000"/>
                  </a:schemeClr>
                </a:solidFill>
                <a:latin typeface="微軟正黑體" panose="020B0604030504040204" pitchFamily="34" charset="-120"/>
                <a:ea typeface="微軟正黑體" panose="020B0604030504040204" pitchFamily="34" charset="-120"/>
                <a:cs typeface="+mj-cs"/>
              </a:rPr>
              <a:t>讨论问题</a:t>
            </a:r>
            <a:endParaRPr lang="zh-HK" altLang="en-US" sz="4800" b="1" dirty="0">
              <a:ln w="22225">
                <a:solidFill>
                  <a:schemeClr val="accent2"/>
                </a:solidFill>
                <a:prstDash val="solid"/>
              </a:ln>
              <a:solidFill>
                <a:schemeClr val="accent2">
                  <a:lumMod val="40000"/>
                  <a:lumOff val="60000"/>
                </a:schemeClr>
              </a:solidFill>
              <a:latin typeface="微軟正黑體" panose="020B0604030504040204" pitchFamily="34" charset="-120"/>
              <a:ea typeface="微軟正黑體" panose="020B0604030504040204" pitchFamily="34" charset="-120"/>
              <a:cs typeface="+mj-cs"/>
            </a:endParaRPr>
          </a:p>
        </p:txBody>
      </p:sp>
      <p:sp>
        <p:nvSpPr>
          <p:cNvPr id="11" name="矩形 10">
            <a:extLst>
              <a:ext uri="{FF2B5EF4-FFF2-40B4-BE49-F238E27FC236}">
                <a16:creationId xmlns:a16="http://schemas.microsoft.com/office/drawing/2014/main" id="{9D62E304-E453-4561-AC08-6B74D1CF0E30}"/>
              </a:ext>
            </a:extLst>
          </p:cNvPr>
          <p:cNvSpPr/>
          <p:nvPr/>
        </p:nvSpPr>
        <p:spPr>
          <a:xfrm>
            <a:off x="362060" y="1213008"/>
            <a:ext cx="8007099" cy="4431983"/>
          </a:xfrm>
          <a:prstGeom prst="rect">
            <a:avLst/>
          </a:prstGeom>
          <a:noFill/>
        </p:spPr>
        <p:txBody>
          <a:bodyPr wrap="square" lIns="91440" tIns="45720" rIns="91440" bIns="45720">
            <a:spAutoFit/>
          </a:bodyPr>
          <a:lstStyle/>
          <a:p>
            <a:pPr marL="914400" lvl="1" indent="-457200" algn="just">
              <a:spcBef>
                <a:spcPts val="1800"/>
              </a:spcBef>
              <a:spcAft>
                <a:spcPts val="1800"/>
              </a:spcAft>
              <a:buFont typeface="+mj-lt"/>
              <a:buAutoNum type="arabicPeriod"/>
            </a:pPr>
            <a:r>
              <a:rPr lang="zh-TW" altLang="en-US" sz="2400" dirty="0">
                <a:ln w="0"/>
                <a:solidFill>
                  <a:schemeClr val="accent1"/>
                </a:solidFill>
                <a:latin typeface="微軟正黑體" panose="020B0604030504040204" pitchFamily="34" charset="-120"/>
                <a:ea typeface="微軟正黑體" panose="020B0604030504040204" pitchFamily="34" charset="-120"/>
              </a:rPr>
              <a:t>情境中</a:t>
            </a:r>
            <a:r>
              <a:rPr lang="en-US" altLang="zh-TW" sz="2400" dirty="0">
                <a:ln w="0"/>
                <a:solidFill>
                  <a:schemeClr val="accent1"/>
                </a:solidFill>
                <a:latin typeface="微軟正黑體" panose="020B0604030504040204" pitchFamily="34" charset="-120"/>
                <a:ea typeface="微軟正黑體" panose="020B0604030504040204" pitchFamily="34" charset="-120"/>
              </a:rPr>
              <a:t>Carmen</a:t>
            </a:r>
            <a:r>
              <a:rPr lang="zh-TW" altLang="en-US" sz="2400" dirty="0">
                <a:ln w="0"/>
                <a:solidFill>
                  <a:schemeClr val="accent1"/>
                </a:solidFill>
                <a:latin typeface="微軟正黑體" panose="020B0604030504040204" pitchFamily="34" charset="-120"/>
                <a:ea typeface="微軟正黑體" panose="020B0604030504040204" pitchFamily="34" charset="-120"/>
              </a:rPr>
              <a:t>提出每人一百元的下午茶餐，你觉得值得吗</a:t>
            </a:r>
            <a:r>
              <a:rPr lang="en-US" altLang="zh-TW" sz="2400" dirty="0">
                <a:ln w="0"/>
                <a:solidFill>
                  <a:schemeClr val="accent1"/>
                </a:solidFill>
                <a:latin typeface="微軟正黑體" panose="020B0604030504040204" pitchFamily="34" charset="-120"/>
                <a:ea typeface="微軟正黑體" panose="020B0604030504040204" pitchFamily="34" charset="-120"/>
              </a:rPr>
              <a:t>?</a:t>
            </a:r>
          </a:p>
          <a:p>
            <a:pPr marL="914400" lvl="1" indent="-457200" algn="just">
              <a:spcBef>
                <a:spcPts val="1800"/>
              </a:spcBef>
              <a:spcAft>
                <a:spcPts val="1800"/>
              </a:spcAft>
              <a:buFont typeface="+mj-lt"/>
              <a:buAutoNum type="arabicPeriod"/>
            </a:pPr>
            <a:r>
              <a:rPr lang="zh-TW" altLang="en-US" sz="2400" dirty="0">
                <a:ln w="0"/>
                <a:solidFill>
                  <a:schemeClr val="accent1"/>
                </a:solidFill>
                <a:latin typeface="微軟正黑體" panose="020B0604030504040204" pitchFamily="34" charset="-120"/>
                <a:ea typeface="微軟正黑體" panose="020B0604030504040204" pitchFamily="34" charset="-120"/>
              </a:rPr>
              <a:t>如果你是</a:t>
            </a:r>
            <a:r>
              <a:rPr lang="en-US" altLang="zh-TW" sz="2400" dirty="0">
                <a:ln w="0"/>
                <a:solidFill>
                  <a:schemeClr val="accent1"/>
                </a:solidFill>
                <a:latin typeface="微軟正黑體" panose="020B0604030504040204" pitchFamily="34" charset="-120"/>
                <a:ea typeface="微軟正黑體" panose="020B0604030504040204" pitchFamily="34" charset="-120"/>
              </a:rPr>
              <a:t>Judy</a:t>
            </a:r>
            <a:r>
              <a:rPr lang="zh-TW" altLang="en-US" sz="2400" dirty="0">
                <a:ln w="0"/>
                <a:solidFill>
                  <a:schemeClr val="accent1"/>
                </a:solidFill>
                <a:latin typeface="微軟正黑體" panose="020B0604030504040204" pitchFamily="34" charset="-120"/>
                <a:ea typeface="微軟正黑體" panose="020B0604030504040204" pitchFamily="34" charset="-120"/>
              </a:rPr>
              <a:t>，你会提出自己经济有困难吗？为什么</a:t>
            </a:r>
            <a:r>
              <a:rPr lang="en-US" altLang="zh-TW" sz="2400" dirty="0">
                <a:ln w="0"/>
                <a:solidFill>
                  <a:schemeClr val="accent1"/>
                </a:solidFill>
                <a:latin typeface="微軟正黑體" panose="020B0604030504040204" pitchFamily="34" charset="-120"/>
                <a:ea typeface="微軟正黑體" panose="020B0604030504040204" pitchFamily="34" charset="-120"/>
              </a:rPr>
              <a:t>?</a:t>
            </a:r>
          </a:p>
          <a:p>
            <a:pPr marL="914400" lvl="1" indent="-457200" algn="just">
              <a:spcBef>
                <a:spcPts val="1800"/>
              </a:spcBef>
              <a:spcAft>
                <a:spcPts val="1800"/>
              </a:spcAft>
              <a:buFont typeface="+mj-lt"/>
              <a:buAutoNum type="arabicPeriod"/>
            </a:pPr>
            <a:r>
              <a:rPr lang="zh-TW" altLang="en-US" sz="2400" dirty="0">
                <a:ln w="0"/>
                <a:solidFill>
                  <a:schemeClr val="accent1"/>
                </a:solidFill>
                <a:latin typeface="微軟正黑體" panose="020B0604030504040204" pitchFamily="34" charset="-120"/>
                <a:ea typeface="微軟正黑體" panose="020B0604030504040204" pitchFamily="34" charset="-120"/>
              </a:rPr>
              <a:t>如果你是片中的</a:t>
            </a:r>
            <a:r>
              <a:rPr lang="en-US" altLang="zh-TW" sz="2400" dirty="0">
                <a:ln w="0"/>
                <a:solidFill>
                  <a:schemeClr val="accent1"/>
                </a:solidFill>
                <a:latin typeface="微軟正黑體" panose="020B0604030504040204" pitchFamily="34" charset="-120"/>
                <a:ea typeface="微軟正黑體" panose="020B0604030504040204" pitchFamily="34" charset="-120"/>
              </a:rPr>
              <a:t>Carmen</a:t>
            </a:r>
            <a:r>
              <a:rPr lang="zh-TW" altLang="en-US" sz="2400" dirty="0">
                <a:ln w="0"/>
                <a:solidFill>
                  <a:schemeClr val="accent1"/>
                </a:solidFill>
                <a:latin typeface="微軟正黑體" panose="020B0604030504040204" pitchFamily="34" charset="-120"/>
                <a:ea typeface="微軟正黑體" panose="020B0604030504040204" pitchFamily="34" charset="-120"/>
              </a:rPr>
              <a:t>与</a:t>
            </a:r>
            <a:r>
              <a:rPr lang="en-US" altLang="zh-TW" sz="2400" dirty="0">
                <a:ln w="0"/>
                <a:solidFill>
                  <a:schemeClr val="accent1"/>
                </a:solidFill>
                <a:latin typeface="微軟正黑體" panose="020B0604030504040204" pitchFamily="34" charset="-120"/>
                <a:ea typeface="微軟正黑體" panose="020B0604030504040204" pitchFamily="34" charset="-120"/>
              </a:rPr>
              <a:t>Susan</a:t>
            </a:r>
            <a:r>
              <a:rPr lang="zh-TW" altLang="en-US" sz="2400" dirty="0">
                <a:ln w="0"/>
                <a:solidFill>
                  <a:schemeClr val="accent1"/>
                </a:solidFill>
                <a:latin typeface="微軟正黑體" panose="020B0604030504040204" pitchFamily="34" charset="-120"/>
                <a:ea typeface="微軟正黑體" panose="020B0604030504040204" pitchFamily="34" charset="-120"/>
              </a:rPr>
              <a:t>，当你知道</a:t>
            </a:r>
            <a:r>
              <a:rPr lang="en-US" altLang="zh-TW" sz="2400" dirty="0">
                <a:ln w="0"/>
                <a:solidFill>
                  <a:schemeClr val="accent1"/>
                </a:solidFill>
                <a:latin typeface="微軟正黑體" panose="020B0604030504040204" pitchFamily="34" charset="-120"/>
                <a:ea typeface="微軟正黑體" panose="020B0604030504040204" pitchFamily="34" charset="-120"/>
              </a:rPr>
              <a:t>Judy</a:t>
            </a:r>
            <a:r>
              <a:rPr lang="zh-TW" altLang="en-US" sz="2400" dirty="0">
                <a:ln w="0"/>
                <a:solidFill>
                  <a:schemeClr val="accent1"/>
                </a:solidFill>
                <a:latin typeface="微軟正黑體" panose="020B0604030504040204" pitchFamily="34" charset="-120"/>
                <a:ea typeface="微軟正黑體" panose="020B0604030504040204" pitchFamily="34" charset="-120"/>
              </a:rPr>
              <a:t>未能负担这个下午茶餐，你会怎样做</a:t>
            </a:r>
            <a:r>
              <a:rPr lang="en-US" altLang="zh-TW" sz="2400" dirty="0">
                <a:ln w="0"/>
                <a:solidFill>
                  <a:schemeClr val="accent1"/>
                </a:solidFill>
                <a:latin typeface="微軟正黑體" panose="020B0604030504040204" pitchFamily="34" charset="-120"/>
                <a:ea typeface="微軟正黑體" panose="020B0604030504040204" pitchFamily="34" charset="-120"/>
              </a:rPr>
              <a:t>? </a:t>
            </a:r>
            <a:r>
              <a:rPr lang="zh-TW" altLang="en-US" sz="2400" dirty="0">
                <a:ln w="0"/>
                <a:solidFill>
                  <a:schemeClr val="accent1"/>
                </a:solidFill>
                <a:latin typeface="微軟正黑體" panose="020B0604030504040204" pitchFamily="34" charset="-120"/>
                <a:ea typeface="微軟正黑體" panose="020B0604030504040204" pitchFamily="34" charset="-120"/>
              </a:rPr>
              <a:t>为什么</a:t>
            </a:r>
            <a:r>
              <a:rPr lang="en-US" altLang="zh-TW" sz="2400" dirty="0">
                <a:ln w="0"/>
                <a:solidFill>
                  <a:schemeClr val="accent1"/>
                </a:solidFill>
                <a:latin typeface="微軟正黑體" panose="020B0604030504040204" pitchFamily="34" charset="-120"/>
                <a:ea typeface="微軟正黑體" panose="020B0604030504040204" pitchFamily="34" charset="-120"/>
              </a:rPr>
              <a:t>?</a:t>
            </a:r>
          </a:p>
          <a:p>
            <a:pPr marL="914400" lvl="1" indent="-457200" algn="just">
              <a:spcBef>
                <a:spcPts val="1800"/>
              </a:spcBef>
              <a:spcAft>
                <a:spcPts val="1800"/>
              </a:spcAft>
              <a:buFont typeface="+mj-lt"/>
              <a:buAutoNum type="arabicPeriod"/>
            </a:pPr>
            <a:r>
              <a:rPr lang="zh-TW" altLang="en-US" sz="2400" dirty="0">
                <a:ln w="0"/>
                <a:solidFill>
                  <a:schemeClr val="accent1"/>
                </a:solidFill>
                <a:latin typeface="微軟正黑體" panose="020B0604030504040204" pitchFamily="34" charset="-120"/>
                <a:ea typeface="微軟正黑體" panose="020B0604030504040204" pitchFamily="34" charset="-120"/>
              </a:rPr>
              <a:t>在这情境中，你认为人与人之间相处最重要是什么</a:t>
            </a:r>
            <a:r>
              <a:rPr lang="en-US" altLang="zh-TW" sz="2400" dirty="0">
                <a:ln w="0"/>
                <a:solidFill>
                  <a:schemeClr val="accent1"/>
                </a:solidFill>
                <a:latin typeface="微軟正黑體" panose="020B0604030504040204" pitchFamily="34" charset="-120"/>
                <a:ea typeface="微軟正黑體" panose="020B0604030504040204" pitchFamily="34" charset="-120"/>
              </a:rPr>
              <a:t>? </a:t>
            </a:r>
            <a:r>
              <a:rPr lang="zh-TW" altLang="en-US" sz="2400" dirty="0">
                <a:ln w="0"/>
                <a:solidFill>
                  <a:schemeClr val="accent1"/>
                </a:solidFill>
                <a:latin typeface="微軟正黑體" panose="020B0604030504040204" pitchFamily="34" charset="-120"/>
                <a:ea typeface="微軟正黑體" panose="020B0604030504040204" pitchFamily="34" charset="-120"/>
              </a:rPr>
              <a:t>为什么</a:t>
            </a:r>
            <a:r>
              <a:rPr lang="en-US" altLang="zh-TW" sz="2400" dirty="0">
                <a:ln w="0"/>
                <a:solidFill>
                  <a:schemeClr val="accent1"/>
                </a:solidFill>
                <a:latin typeface="微軟正黑體" panose="020B0604030504040204" pitchFamily="34" charset="-120"/>
                <a:ea typeface="微軟正黑體" panose="020B0604030504040204" pitchFamily="34" charset="-120"/>
              </a:rPr>
              <a:t>?</a:t>
            </a: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6190" y="4582950"/>
            <a:ext cx="2517810" cy="2517810"/>
          </a:xfrm>
          <a:prstGeom prst="rect">
            <a:avLst/>
          </a:prstGeom>
        </p:spPr>
      </p:pic>
      <p:sp>
        <p:nvSpPr>
          <p:cNvPr id="6" name="文字方塊 5"/>
          <p:cNvSpPr txBox="1"/>
          <p:nvPr/>
        </p:nvSpPr>
        <p:spPr>
          <a:xfrm>
            <a:off x="86451" y="6346872"/>
            <a:ext cx="2620654" cy="369332"/>
          </a:xfrm>
          <a:prstGeom prst="rect">
            <a:avLst/>
          </a:prstGeom>
          <a:noFill/>
        </p:spPr>
        <p:txBody>
          <a:bodyPr wrap="none" rtlCol="0">
            <a:spAutoFit/>
          </a:bodyPr>
          <a:lstStyle/>
          <a:p>
            <a:r>
              <a:rPr lang="en-US" altLang="zh-HK" dirty="0"/>
              <a:t>Image: www. Freepik.com</a:t>
            </a:r>
            <a:endParaRPr lang="zh-HK" altLang="en-US" dirty="0"/>
          </a:p>
        </p:txBody>
      </p:sp>
    </p:spTree>
    <p:extLst>
      <p:ext uri="{BB962C8B-B14F-4D97-AF65-F5344CB8AC3E}">
        <p14:creationId xmlns:p14="http://schemas.microsoft.com/office/powerpoint/2010/main" val="172079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5384-6E72-7948-A4A7-58A7D286DFDC}"/>
              </a:ext>
            </a:extLst>
          </p:cNvPr>
          <p:cNvSpPr>
            <a:spLocks noGrp="1"/>
          </p:cNvSpPr>
          <p:nvPr>
            <p:ph type="title"/>
          </p:nvPr>
        </p:nvSpPr>
        <p:spPr/>
        <p:txBody>
          <a:bodyPr/>
          <a:lstStyle/>
          <a:p>
            <a:pPr algn="ctr"/>
            <a:r>
              <a:rPr lang="en-US" sz="4800" b="1" dirty="0" err="1">
                <a:ln w="22225">
                  <a:solidFill>
                    <a:schemeClr val="accent2"/>
                  </a:solidFill>
                  <a:prstDash val="solid"/>
                </a:ln>
                <a:solidFill>
                  <a:schemeClr val="accent2">
                    <a:lumMod val="40000"/>
                    <a:lumOff val="60000"/>
                  </a:schemeClr>
                </a:solidFill>
                <a:latin typeface="微軟正黑體" panose="020B0604030504040204" pitchFamily="34" charset="-120"/>
                <a:ea typeface="微軟正黑體" panose="020B0604030504040204" pitchFamily="34" charset="-120"/>
              </a:rPr>
              <a:t>小总结</a:t>
            </a:r>
            <a:endParaRPr lang="en-US" sz="4800" b="1" dirty="0">
              <a:ln w="22225">
                <a:solidFill>
                  <a:schemeClr val="accent2"/>
                </a:solidFill>
                <a:prstDash val="solid"/>
              </a:ln>
              <a:solidFill>
                <a:schemeClr val="accent2">
                  <a:lumMod val="40000"/>
                  <a:lumOff val="60000"/>
                </a:schemeClr>
              </a:solidFill>
              <a:latin typeface="微軟正黑體" panose="020B0604030504040204" pitchFamily="34" charset="-120"/>
              <a:ea typeface="微軟正黑體" panose="020B0604030504040204" pitchFamily="34" charset="-120"/>
            </a:endParaRPr>
          </a:p>
        </p:txBody>
      </p:sp>
      <p:sp>
        <p:nvSpPr>
          <p:cNvPr id="10" name="Content Placeholder 9">
            <a:extLst>
              <a:ext uri="{FF2B5EF4-FFF2-40B4-BE49-F238E27FC236}">
                <a16:creationId xmlns:a16="http://schemas.microsoft.com/office/drawing/2014/main" id="{C33CB50E-DDE0-4A47-93B8-98BF26D35696}"/>
              </a:ext>
            </a:extLst>
          </p:cNvPr>
          <p:cNvSpPr>
            <a:spLocks noGrp="1"/>
          </p:cNvSpPr>
          <p:nvPr>
            <p:ph idx="1"/>
          </p:nvPr>
        </p:nvSpPr>
        <p:spPr>
          <a:xfrm>
            <a:off x="628650" y="1527404"/>
            <a:ext cx="7886700" cy="4486274"/>
          </a:xfrm>
        </p:spPr>
        <p:txBody>
          <a:bodyPr>
            <a:normAutofit fontScale="92500"/>
          </a:bodyPr>
          <a:lstStyle/>
          <a:p>
            <a:pPr marL="914400" lvl="1" indent="-457200" algn="just" defTabSz="914400">
              <a:lnSpc>
                <a:spcPct val="150000"/>
              </a:lnSpc>
              <a:spcBef>
                <a:spcPts val="1800"/>
              </a:spcBef>
              <a:spcAft>
                <a:spcPts val="1800"/>
              </a:spcAft>
              <a:buFont typeface="+mj-lt"/>
              <a:buAutoNum type="arabicPeriod"/>
            </a:pPr>
            <a:r>
              <a:rPr lang="zh-TW" altLang="en-US" sz="2400" dirty="0">
                <a:ln w="0"/>
                <a:solidFill>
                  <a:schemeClr val="accent2">
                    <a:lumMod val="75000"/>
                  </a:schemeClr>
                </a:solidFill>
                <a:latin typeface="微軟正黑體" panose="020B0604030504040204" pitchFamily="34" charset="-120"/>
                <a:ea typeface="微軟正黑體" panose="020B0604030504040204" pitchFamily="34" charset="-120"/>
              </a:rPr>
              <a:t>尊重不同的价值</a:t>
            </a:r>
            <a:r>
              <a:rPr lang="zh-TW" altLang="en-US" sz="2400" dirty="0">
                <a:ln w="0"/>
                <a:solidFill>
                  <a:schemeClr val="accent1"/>
                </a:solidFill>
                <a:latin typeface="微軟正黑體" panose="020B0604030504040204" pitchFamily="34" charset="-120"/>
                <a:ea typeface="微軟正黑體" panose="020B0604030504040204" pitchFamily="34" charset="-120"/>
              </a:rPr>
              <a:t>：我们需要体谅别人的处境，重视别人的想法及感受。正所谓「己所不欲</a:t>
            </a:r>
            <a:r>
              <a:rPr lang="zh-TW" altLang="en-US" sz="2400" dirty="0">
                <a:ln w="0"/>
                <a:solidFill>
                  <a:schemeClr val="accent1"/>
                </a:solidFill>
                <a:latin typeface="PMingLiU" panose="02020500000000000000" pitchFamily="18" charset="-120"/>
                <a:ea typeface="PMingLiU" panose="02020500000000000000" pitchFamily="18" charset="-120"/>
              </a:rPr>
              <a:t>，勿施于人</a:t>
            </a:r>
            <a:r>
              <a:rPr lang="zh-TW" altLang="en-US" sz="2400" dirty="0">
                <a:ln w="0"/>
                <a:solidFill>
                  <a:schemeClr val="accent1"/>
                </a:solidFill>
                <a:latin typeface="微軟正黑體" panose="020B0604030504040204" pitchFamily="34" charset="-120"/>
                <a:ea typeface="微軟正黑體" panose="020B0604030504040204" pitchFamily="34" charset="-120"/>
              </a:rPr>
              <a:t>」</a:t>
            </a:r>
            <a:r>
              <a:rPr lang="zh-TW" altLang="en-US" sz="2400" dirty="0">
                <a:ln w="0"/>
                <a:solidFill>
                  <a:schemeClr val="accent1"/>
                </a:solidFill>
                <a:latin typeface="PMingLiU" panose="02020500000000000000" pitchFamily="18" charset="-120"/>
                <a:ea typeface="PMingLiU" panose="02020500000000000000" pitchFamily="18" charset="-120"/>
              </a:rPr>
              <a:t>。</a:t>
            </a:r>
            <a:r>
              <a:rPr lang="zh-TW" altLang="en-US" sz="2400" dirty="0">
                <a:ln w="0"/>
                <a:solidFill>
                  <a:schemeClr val="accent1"/>
                </a:solidFill>
                <a:latin typeface="微軟正黑體" panose="020B0604030504040204" pitchFamily="34" charset="-120"/>
                <a:ea typeface="微軟正黑體" panose="020B0604030504040204" pitchFamily="34" charset="-120"/>
              </a:rPr>
              <a:t>由于各人的家庭经济状况都不同，我们不能把自己能负担的都认为别人也可以负担的，要懂得彼此尊重与包容。</a:t>
            </a:r>
            <a:endParaRPr lang="en-HK" altLang="zh-TW" sz="2400" dirty="0">
              <a:ln w="0"/>
              <a:solidFill>
                <a:schemeClr val="accent1"/>
              </a:solidFill>
              <a:latin typeface="微軟正黑體" panose="020B0604030504040204" pitchFamily="34" charset="-120"/>
              <a:ea typeface="微軟正黑體" panose="020B0604030504040204" pitchFamily="34" charset="-120"/>
            </a:endParaRPr>
          </a:p>
          <a:p>
            <a:pPr marL="914400" lvl="1" indent="-457200" algn="just" defTabSz="914400">
              <a:lnSpc>
                <a:spcPct val="150000"/>
              </a:lnSpc>
              <a:spcBef>
                <a:spcPts val="1800"/>
              </a:spcBef>
              <a:spcAft>
                <a:spcPts val="1800"/>
              </a:spcAft>
              <a:buFont typeface="+mj-lt"/>
              <a:buAutoNum type="arabicPeriod"/>
            </a:pPr>
            <a:r>
              <a:rPr lang="zh-TW" altLang="en-US" sz="2400" dirty="0">
                <a:ln w="0"/>
                <a:solidFill>
                  <a:schemeClr val="accent1"/>
                </a:solidFill>
                <a:latin typeface="微軟正黑體" panose="020B0604030504040204" pitchFamily="34" charset="-120"/>
                <a:ea typeface="微軟正黑體" panose="020B0604030504040204" pitchFamily="34" charset="-120"/>
              </a:rPr>
              <a:t>同学间更不能以此作为择友的条件外，更应学习与不同背景的人相处，从中欣赏别人的长处和学习他们的优点。</a:t>
            </a:r>
            <a:endParaRPr lang="en-US" altLang="zh-TW" sz="2400" dirty="0">
              <a:ln w="0"/>
              <a:solidFill>
                <a:schemeClr val="accent1"/>
              </a:solidFill>
              <a:latin typeface="微軟正黑體" panose="020B0604030504040204" pitchFamily="34" charset="-120"/>
              <a:ea typeface="微軟正黑體" panose="020B0604030504040204" pitchFamily="34" charset="-120"/>
            </a:endParaRPr>
          </a:p>
          <a:p>
            <a:pPr marL="0" indent="0">
              <a:buNone/>
            </a:pPr>
            <a:endParaRPr lang="en-US" dirty="0"/>
          </a:p>
        </p:txBody>
      </p:sp>
      <p:sp>
        <p:nvSpPr>
          <p:cNvPr id="5" name="Slide Number Placeholder 4">
            <a:extLst>
              <a:ext uri="{FF2B5EF4-FFF2-40B4-BE49-F238E27FC236}">
                <a16:creationId xmlns:a16="http://schemas.microsoft.com/office/drawing/2014/main" id="{6AC694DC-460A-B842-85A0-D2609D8C8822}"/>
              </a:ext>
            </a:extLst>
          </p:cNvPr>
          <p:cNvSpPr>
            <a:spLocks noGrp="1"/>
          </p:cNvSpPr>
          <p:nvPr>
            <p:ph type="sldNum" sz="quarter" idx="12"/>
          </p:nvPr>
        </p:nvSpPr>
        <p:spPr/>
        <p:txBody>
          <a:bodyPr/>
          <a:lstStyle/>
          <a:p>
            <a:fld id="{9CD8D479-8942-46E8-A226-A4E01F7A105C}" type="slidenum">
              <a:rPr lang="en-US" altLang="zh-TW" noProof="0" smtClean="0"/>
              <a:pPr/>
              <a:t>7</a:t>
            </a:fld>
            <a:endParaRPr lang="zh-TW" altLang="en-US" noProof="0" dirty="0"/>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31269"/>
            <a:ext cx="1638303" cy="1636341"/>
          </a:xfrm>
          <a:prstGeom prst="rect">
            <a:avLst/>
          </a:prstGeom>
        </p:spPr>
      </p:pic>
    </p:spTree>
    <p:extLst>
      <p:ext uri="{BB962C8B-B14F-4D97-AF65-F5344CB8AC3E}">
        <p14:creationId xmlns:p14="http://schemas.microsoft.com/office/powerpoint/2010/main" val="310474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7268" y="710039"/>
            <a:ext cx="3986732" cy="6147961"/>
          </a:xfrm>
          <a:prstGeom prst="rect">
            <a:avLst/>
          </a:prstGeom>
        </p:spPr>
      </p:pic>
      <p:sp>
        <p:nvSpPr>
          <p:cNvPr id="5" name="文字方塊 4"/>
          <p:cNvSpPr txBox="1"/>
          <p:nvPr/>
        </p:nvSpPr>
        <p:spPr>
          <a:xfrm>
            <a:off x="146609" y="6358903"/>
            <a:ext cx="2620654" cy="369332"/>
          </a:xfrm>
          <a:prstGeom prst="rect">
            <a:avLst/>
          </a:prstGeom>
          <a:noFill/>
        </p:spPr>
        <p:txBody>
          <a:bodyPr wrap="none" rtlCol="0">
            <a:spAutoFit/>
          </a:bodyPr>
          <a:lstStyle/>
          <a:p>
            <a:r>
              <a:rPr lang="en-US" altLang="zh-HK" dirty="0"/>
              <a:t>Image: www. Freepik.com</a:t>
            </a:r>
            <a:endParaRPr lang="zh-HK" altLang="en-US" dirty="0"/>
          </a:p>
        </p:txBody>
      </p:sp>
      <p:sp>
        <p:nvSpPr>
          <p:cNvPr id="7" name="矩形 2">
            <a:extLst>
              <a:ext uri="{FF2B5EF4-FFF2-40B4-BE49-F238E27FC236}">
                <a16:creationId xmlns:a16="http://schemas.microsoft.com/office/drawing/2014/main" id="{01A16F2C-7F3C-CC4C-AFD2-0942407E49A1}"/>
              </a:ext>
            </a:extLst>
          </p:cNvPr>
          <p:cNvSpPr/>
          <p:nvPr/>
        </p:nvSpPr>
        <p:spPr>
          <a:xfrm>
            <a:off x="305245" y="2101684"/>
            <a:ext cx="4416594" cy="1107996"/>
          </a:xfrm>
          <a:prstGeom prst="rect">
            <a:avLst/>
          </a:prstGeom>
          <a:effectLst>
            <a:outerShdw blurRad="50800" dist="38100" dir="2700000" algn="tl" rotWithShape="0">
              <a:prstClr val="black">
                <a:alpha val="40000"/>
              </a:prstClr>
            </a:outerShdw>
          </a:effectLst>
        </p:spPr>
        <p:txBody>
          <a:bodyPr wrap="none">
            <a:spAutoFit/>
          </a:bodyPr>
          <a:lstStyle/>
          <a:p>
            <a:pPr algn="ctr"/>
            <a:r>
              <a:rPr lang="zh-TW" altLang="en-US" sz="6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播放短片二</a:t>
            </a:r>
          </a:p>
        </p:txBody>
      </p:sp>
    </p:spTree>
    <p:extLst>
      <p:ext uri="{BB962C8B-B14F-4D97-AF65-F5344CB8AC3E}">
        <p14:creationId xmlns:p14="http://schemas.microsoft.com/office/powerpoint/2010/main" val="121903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567" y="579073"/>
            <a:ext cx="7890333" cy="7341917"/>
          </a:xfrm>
          <a:prstGeom prst="rect">
            <a:avLst/>
          </a:prstGeom>
        </p:spPr>
      </p:pic>
      <p:sp>
        <p:nvSpPr>
          <p:cNvPr id="4" name="投影片編號版面配置區 3">
            <a:extLst>
              <a:ext uri="{FF2B5EF4-FFF2-40B4-BE49-F238E27FC236}">
                <a16:creationId xmlns:a16="http://schemas.microsoft.com/office/drawing/2014/main" id="{BF4C4E53-42B1-4CB9-A306-8CEE77977F4A}"/>
              </a:ext>
            </a:extLst>
          </p:cNvPr>
          <p:cNvSpPr>
            <a:spLocks noGrp="1"/>
          </p:cNvSpPr>
          <p:nvPr>
            <p:ph type="sldNum" sz="quarter" idx="12"/>
          </p:nvPr>
        </p:nvSpPr>
        <p:spPr>
          <a:xfrm>
            <a:off x="6457950" y="6102351"/>
            <a:ext cx="2057400" cy="365125"/>
          </a:xfrm>
        </p:spPr>
        <p:txBody>
          <a:bodyPr/>
          <a:lstStyle/>
          <a:p>
            <a:pPr rtl="0"/>
            <a:fld id="{9CD8D479-8942-46E8-A226-A4E01F7A105C}" type="slidenum">
              <a:rPr lang="en-US" altLang="zh-TW" smtClean="0"/>
              <a:t>9</a:t>
            </a:fld>
            <a:endParaRPr lang="zh-TW" altLang="en-US" dirty="0"/>
          </a:p>
        </p:txBody>
      </p:sp>
      <p:sp>
        <p:nvSpPr>
          <p:cNvPr id="8" name="文字方塊 7"/>
          <p:cNvSpPr txBox="1"/>
          <p:nvPr/>
        </p:nvSpPr>
        <p:spPr>
          <a:xfrm>
            <a:off x="6523346" y="6394998"/>
            <a:ext cx="2620654" cy="369332"/>
          </a:xfrm>
          <a:prstGeom prst="rect">
            <a:avLst/>
          </a:prstGeom>
          <a:noFill/>
        </p:spPr>
        <p:txBody>
          <a:bodyPr wrap="none" rtlCol="0">
            <a:spAutoFit/>
          </a:bodyPr>
          <a:lstStyle/>
          <a:p>
            <a:r>
              <a:rPr lang="en-US" altLang="zh-HK" dirty="0"/>
              <a:t>Image: www. Freepik.com</a:t>
            </a:r>
            <a:endParaRPr lang="zh-HK" altLang="en-US" dirty="0"/>
          </a:p>
        </p:txBody>
      </p:sp>
      <p:pic>
        <p:nvPicPr>
          <p:cNvPr id="10" name="Content Placeholder 9" descr="A picture containing person, newspaper, text, person&#10;&#10;Description automatically generated">
            <a:hlinkClick r:id="rId4"/>
            <a:extLst>
              <a:ext uri="{FF2B5EF4-FFF2-40B4-BE49-F238E27FC236}">
                <a16:creationId xmlns:a16="http://schemas.microsoft.com/office/drawing/2014/main" id="{0FDDC856-169D-7A4C-867D-F5D6F3897AD3}"/>
              </a:ext>
            </a:extLst>
          </p:cNvPr>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t="2897" r="11989" b="1"/>
          <a:stretch/>
        </p:blipFill>
        <p:spPr>
          <a:xfrm>
            <a:off x="2044313" y="1374540"/>
            <a:ext cx="5728088" cy="3571151"/>
          </a:xfrm>
        </p:spPr>
      </p:pic>
      <p:pic>
        <p:nvPicPr>
          <p:cNvPr id="3" name="圖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30701" y="4250031"/>
            <a:ext cx="2947871" cy="6061154"/>
          </a:xfrm>
          <a:prstGeom prst="rect">
            <a:avLst/>
          </a:prstGeom>
        </p:spPr>
      </p:pic>
    </p:spTree>
    <p:extLst>
      <p:ext uri="{BB962C8B-B14F-4D97-AF65-F5344CB8AC3E}">
        <p14:creationId xmlns:p14="http://schemas.microsoft.com/office/powerpoint/2010/main" val="286075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0.0849 -0.06666 L -0.23247 -0.26528 " pathEditMode="relative" rAng="0" ptsTypes="AA">
                                      <p:cBhvr>
                                        <p:cTn id="6" dur="2000" fill="hold"/>
                                        <p:tgtEl>
                                          <p:spTgt spid="3"/>
                                        </p:tgtEl>
                                        <p:attrNameLst>
                                          <p:attrName>ppt_x</p:attrName>
                                          <p:attrName>ppt_y</p:attrName>
                                        </p:attrNameLst>
                                      </p:cBhvr>
                                      <p:rCtr x="-7378"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件" ma:contentTypeID="0x010100EF829C2D0BC7F544BE1FEDE0EECD7245" ma:contentTypeVersion="14" ma:contentTypeDescription="建立新的文件。" ma:contentTypeScope="" ma:versionID="d1593d9629a3a48ddaafd7231b0ad644">
  <xsd:schema xmlns:xsd="http://www.w3.org/2001/XMLSchema" xmlns:xs="http://www.w3.org/2001/XMLSchema" xmlns:p="http://schemas.microsoft.com/office/2006/metadata/properties" xmlns:ns2="de5c2c51-7906-4fac-bf5c-36dc0d54e7e0" xmlns:ns3="864ccfde-09d8-454f-ae99-5f29ab723904" targetNamespace="http://schemas.microsoft.com/office/2006/metadata/properties" ma:root="true" ma:fieldsID="f0d84e34c217b4b3044800414c014856" ns2:_="" ns3:_="">
    <xsd:import namespace="de5c2c51-7906-4fac-bf5c-36dc0d54e7e0"/>
    <xsd:import namespace="864ccfde-09d8-454f-ae99-5f29ab72390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c2c51-7906-4fac-bf5c-36dc0d54e7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影像標籤" ma:readOnly="false" ma:fieldId="{5cf76f15-5ced-4ddc-b409-7134ff3c332f}" ma:taxonomyMulti="true" ma:sspId="bca0ba2c-31e5-4c89-bdb4-0b3d60f8794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4ccfde-09d8-454f-ae99-5f29ab72390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4d4ee96-b1b1-4045-bb81-c362fa281820}" ma:internalName="TaxCatchAll" ma:showField="CatchAllData" ma:web="864ccfde-09d8-454f-ae99-5f29ab7239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e5c2c51-7906-4fac-bf5c-36dc0d54e7e0">
      <Terms xmlns="http://schemas.microsoft.com/office/infopath/2007/PartnerControls"/>
    </lcf76f155ced4ddcb4097134ff3c332f>
    <TaxCatchAll xmlns="864ccfde-09d8-454f-ae99-5f29ab72390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65564F-09D6-4E11-8175-F4B099BF53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5c2c51-7906-4fac-bf5c-36dc0d54e7e0"/>
    <ds:schemaRef ds:uri="864ccfde-09d8-454f-ae99-5f29ab7239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249A8D-7BBF-4FD4-A290-694F638E74BA}">
  <ds:schemaRefs>
    <ds:schemaRef ds:uri="http://schemas.microsoft.com/office/2006/metadata/properties"/>
    <ds:schemaRef ds:uri="http://schemas.microsoft.com/office/infopath/2007/PartnerControls"/>
    <ds:schemaRef ds:uri="de5c2c51-7906-4fac-bf5c-36dc0d54e7e0"/>
    <ds:schemaRef ds:uri="864ccfde-09d8-454f-ae99-5f29ab723904"/>
  </ds:schemaRefs>
</ds:datastoreItem>
</file>

<file path=customXml/itemProps3.xml><?xml version="1.0" encoding="utf-8"?>
<ds:datastoreItem xmlns:ds="http://schemas.openxmlformats.org/officeDocument/2006/customXml" ds:itemID="{0F36B210-E37B-4604-9281-6414A70F4F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377</TotalTime>
  <Words>1654</Words>
  <Application>Microsoft Office PowerPoint</Application>
  <PresentationFormat>On-screen Show (4:3)</PresentationFormat>
  <Paragraphs>124</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佈景主題</vt:lpstr>
      <vt:lpstr>生活事件事例   「尊重的修养」</vt:lpstr>
      <vt:lpstr>PowerPoint Presentation</vt:lpstr>
      <vt:lpstr>学习重点</vt:lpstr>
      <vt:lpstr>PowerPoint Presentation</vt:lpstr>
      <vt:lpstr>PowerPoint Presentation</vt:lpstr>
      <vt:lpstr>PowerPoint Presentation</vt:lpstr>
      <vt:lpstr>小总结</vt:lpstr>
      <vt:lpstr>PowerPoint Presentation</vt:lpstr>
      <vt:lpstr>PowerPoint Presentation</vt:lpstr>
      <vt:lpstr>PowerPoint Presentation</vt:lpstr>
      <vt:lpstr>小总结</vt:lpstr>
      <vt:lpstr>PowerPoint Presentation</vt:lpstr>
      <vt:lpstr>反思问题</vt:lpstr>
      <vt:lpstr>总结</vt:lpstr>
      <vt:lpstr>教师参考资料</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生活事件事例   「尊重的修養」</dc:title>
  <dc:creator>Lui Ching Yi</dc:creator>
  <cp:lastModifiedBy>HSU, Chun-sang</cp:lastModifiedBy>
  <cp:revision>38</cp:revision>
  <dcterms:created xsi:type="dcterms:W3CDTF">2020-09-09T03:10:19Z</dcterms:created>
  <dcterms:modified xsi:type="dcterms:W3CDTF">2026-01-07T09:47:04Z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0x010100EF829C2D0BC7F544BE1FEDE0EECD7245</vt:lpwstr>
  </property>
</Properties>
</file>