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handoutMasterIdLst>
    <p:handoutMasterId r:id="rId31"/>
  </p:handoutMasterIdLst>
  <p:sldIdLst>
    <p:sldId id="256" r:id="rId5"/>
    <p:sldId id="259" r:id="rId6"/>
    <p:sldId id="260" r:id="rId7"/>
    <p:sldId id="292" r:id="rId8"/>
    <p:sldId id="261" r:id="rId9"/>
    <p:sldId id="291" r:id="rId10"/>
    <p:sldId id="296" r:id="rId11"/>
    <p:sldId id="293" r:id="rId12"/>
    <p:sldId id="263" r:id="rId13"/>
    <p:sldId id="269" r:id="rId14"/>
    <p:sldId id="270" r:id="rId15"/>
    <p:sldId id="294" r:id="rId16"/>
    <p:sldId id="295" r:id="rId17"/>
    <p:sldId id="290" r:id="rId18"/>
    <p:sldId id="271" r:id="rId19"/>
    <p:sldId id="272" r:id="rId20"/>
    <p:sldId id="288" r:id="rId21"/>
    <p:sldId id="275" r:id="rId22"/>
    <p:sldId id="280" r:id="rId23"/>
    <p:sldId id="274" r:id="rId24"/>
    <p:sldId id="276" r:id="rId25"/>
    <p:sldId id="281" r:id="rId26"/>
    <p:sldId id="289" r:id="rId27"/>
    <p:sldId id="297" r:id="rId28"/>
    <p:sldId id="282" r:id="rId29"/>
  </p:sldIdLst>
  <p:sldSz cx="9144000" cy="6858000" type="screen4x3"/>
  <p:notesSz cx="6858000"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a:defRPr sz="1200"/>
            </a:lvl1pPr>
          </a:lstStyle>
          <a:p>
            <a:fld id="{9CCBAA1A-83AB-42E9-88C1-FE19963BC183}" type="datetimeFigureOut">
              <a:rPr lang="zh-TW" altLang="en-US" smtClean="0"/>
              <a:pPr/>
              <a:t>2026/1/13</a:t>
            </a:fld>
            <a:endParaRPr lang="zh-TW" altLang="en-US"/>
          </a:p>
        </p:txBody>
      </p:sp>
      <p:sp>
        <p:nvSpPr>
          <p:cNvPr id="4" name="頁尾版面配置區 3"/>
          <p:cNvSpPr>
            <a:spLocks noGrp="1"/>
          </p:cNvSpPr>
          <p:nvPr>
            <p:ph type="ftr" sz="quarter" idx="2"/>
          </p:nvPr>
        </p:nvSpPr>
        <p:spPr>
          <a:xfrm>
            <a:off x="0" y="9428163"/>
            <a:ext cx="2971800" cy="4968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9428163"/>
            <a:ext cx="2971800" cy="496887"/>
          </a:xfrm>
          <a:prstGeom prst="rect">
            <a:avLst/>
          </a:prstGeom>
        </p:spPr>
        <p:txBody>
          <a:bodyPr vert="horz" lIns="91440" tIns="45720" rIns="91440" bIns="45720" rtlCol="0" anchor="b"/>
          <a:lstStyle>
            <a:lvl1pPr algn="r">
              <a:defRPr sz="1200"/>
            </a:lvl1pPr>
          </a:lstStyle>
          <a:p>
            <a:fld id="{88230344-A3AA-41BA-BD62-D0A82564DA5B}" type="slidenum">
              <a:rPr lang="zh-TW" altLang="en-US" smtClean="0"/>
              <a:pPr/>
              <a:t>‹#›</a:t>
            </a:fld>
            <a:endParaRPr lang="zh-TW" altLang="en-US"/>
          </a:p>
        </p:txBody>
      </p:sp>
    </p:spTree>
    <p:extLst>
      <p:ext uri="{BB962C8B-B14F-4D97-AF65-F5344CB8AC3E}">
        <p14:creationId xmlns:p14="http://schemas.microsoft.com/office/powerpoint/2010/main" val="4771170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96332"/>
          </a:xfrm>
          <a:prstGeom prst="rect">
            <a:avLst/>
          </a:prstGeom>
        </p:spPr>
        <p:txBody>
          <a:bodyPr vert="horz" lIns="91440" tIns="45720" rIns="91440" bIns="45720" rtlCol="0"/>
          <a:lstStyle>
            <a:lvl1pPr algn="r">
              <a:defRPr sz="1200"/>
            </a:lvl1pPr>
          </a:lstStyle>
          <a:p>
            <a:fld id="{8CAABFF8-3DE6-4CCE-9D70-1689B2FA9CE3}" type="datetimeFigureOut">
              <a:rPr lang="zh-TW" altLang="en-US" smtClean="0"/>
              <a:pPr/>
              <a:t>2026/1/13</a:t>
            </a:fld>
            <a:endParaRPr lang="zh-TW" altLang="en-US"/>
          </a:p>
        </p:txBody>
      </p:sp>
      <p:sp>
        <p:nvSpPr>
          <p:cNvPr id="4" name="投影片圖像版面配置區 3"/>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715153"/>
            <a:ext cx="5486400" cy="4466987"/>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428583"/>
            <a:ext cx="2971800" cy="496332"/>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9428583"/>
            <a:ext cx="2971800" cy="496332"/>
          </a:xfrm>
          <a:prstGeom prst="rect">
            <a:avLst/>
          </a:prstGeom>
        </p:spPr>
        <p:txBody>
          <a:bodyPr vert="horz" lIns="91440" tIns="45720" rIns="91440" bIns="45720" rtlCol="0" anchor="b"/>
          <a:lstStyle>
            <a:lvl1pPr algn="r">
              <a:defRPr sz="1200"/>
            </a:lvl1pPr>
          </a:lstStyle>
          <a:p>
            <a:fld id="{60BA8F95-6102-4F07-9AB7-AD94158D5B51}" type="slidenum">
              <a:rPr lang="zh-TW" altLang="en-US" smtClean="0"/>
              <a:pPr/>
              <a:t>‹#›</a:t>
            </a:fld>
            <a:endParaRPr lang="zh-TW" altLang="en-US"/>
          </a:p>
        </p:txBody>
      </p:sp>
    </p:spTree>
    <p:extLst>
      <p:ext uri="{BB962C8B-B14F-4D97-AF65-F5344CB8AC3E}">
        <p14:creationId xmlns:p14="http://schemas.microsoft.com/office/powerpoint/2010/main" val="1140309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7445989-4074-41BE-94D4-F258CAFC4CCD}" type="datetime1">
              <a:rPr lang="en-US" altLang="zh-TW" smtClean="0"/>
              <a:t>1/13/2026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9A4E7-07ED-40E3-B49D-CCE47FC0AF3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129D2C-9583-4456-A1C4-90BFEC8C8DFD}" type="datetime1">
              <a:rPr lang="en-US" altLang="zh-TW" smtClean="0"/>
              <a:t>1/13/2026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9A4E7-07ED-40E3-B49D-CCE47FC0AF3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F03CAA-6E76-4296-A942-B48775CA4E40}" type="datetime1">
              <a:rPr lang="en-US" altLang="zh-TW" smtClean="0"/>
              <a:t>1/13/2026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9A4E7-07ED-40E3-B49D-CCE47FC0AF3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C8F1B8-7FCF-4BA0-BD6C-0EC97F3269EE}" type="datetime1">
              <a:rPr lang="en-US" altLang="zh-TW" smtClean="0"/>
              <a:t>1/13/2026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9A4E7-07ED-40E3-B49D-CCE47FC0AF3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B5BD2F-C546-4594-90F9-E87102A1BCDD}" type="datetime1">
              <a:rPr lang="en-US" altLang="zh-TW" smtClean="0"/>
              <a:t>1/13/2026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9A4E7-07ED-40E3-B49D-CCE47FC0AF3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4AE63D-8ADF-450D-93C8-6A824D796B66}" type="datetime1">
              <a:rPr lang="en-US" altLang="zh-TW" smtClean="0"/>
              <a:t>1/13/2026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A9A4E7-07ED-40E3-B49D-CCE47FC0AF3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C80708-E85F-432A-8FE4-53AC3B2B2B4E}" type="datetime1">
              <a:rPr lang="en-US" altLang="zh-TW" smtClean="0"/>
              <a:t>1/13/2026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A9A4E7-07ED-40E3-B49D-CCE47FC0AF3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078DDC-B618-4FC0-8B4D-834CF7182427}" type="datetime1">
              <a:rPr lang="en-US" altLang="zh-TW" smtClean="0"/>
              <a:t>1/13/2026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A9A4E7-07ED-40E3-B49D-CCE47FC0AF3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069183-9DD0-422B-ACDF-EA4CB9DB53BD}" type="datetime1">
              <a:rPr lang="en-US" altLang="zh-TW" smtClean="0"/>
              <a:t>1/13/2026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A9A4E7-07ED-40E3-B49D-CCE47FC0AF3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930985-2A03-4742-93FB-4ACA08DD0A6A}" type="datetime1">
              <a:rPr lang="en-US" altLang="zh-TW" smtClean="0"/>
              <a:t>1/13/2026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A9A4E7-07ED-40E3-B49D-CCE47FC0AF3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BEC953-4C21-4391-A18E-9525410896FC}" type="datetime1">
              <a:rPr lang="en-US" altLang="zh-TW" smtClean="0"/>
              <a:t>1/13/2026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A9A4E7-07ED-40E3-B49D-CCE47FC0AF3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7094F2-BB84-4BA9-9E57-8852D6ECE00A}" type="datetime1">
              <a:rPr lang="en-US" altLang="zh-TW" smtClean="0"/>
              <a:t>1/13/2026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A9A4E7-07ED-40E3-B49D-CCE47FC0AF3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slideLayout" Target="../slideLayouts/slideLayout2.xml"/><Relationship Id="rId6" Type="http://schemas.openxmlformats.org/officeDocument/2006/relationships/image" Target="../media/image40.wmf"/><Relationship Id="rId5" Type="http://schemas.openxmlformats.org/officeDocument/2006/relationships/image" Target="../media/image39.wmf"/><Relationship Id="rId4" Type="http://schemas.openxmlformats.org/officeDocument/2006/relationships/image" Target="../media/image38.wmf"/></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had.gov.hk/rru/tc_chi/home/index.html" TargetMode="External"/><Relationship Id="rId2" Type="http://schemas.openxmlformats.org/officeDocument/2006/relationships/hyperlink" Target="http://www.had.gov.hk/tc/public_services/services_for_new_arrivals_from_the_mainland/arrival.ht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www.liberalstudies.tv/hongkong/ls_hongkong_55.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censtatd.gov.hk/tc/"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7" Type="http://schemas.openxmlformats.org/officeDocument/2006/relationships/image" Target="../media/image11.wmf"/><Relationship Id="rId2" Type="http://schemas.openxmlformats.org/officeDocument/2006/relationships/image" Target="../media/image6.wmf"/><Relationship Id="rId1" Type="http://schemas.openxmlformats.org/officeDocument/2006/relationships/slideLayout" Target="../slideLayouts/slideLayout2.xml"/><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slides/_rels/slide5.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13.wmf"/><Relationship Id="rId7" Type="http://schemas.openxmlformats.org/officeDocument/2006/relationships/image" Target="../media/image17.wmf"/><Relationship Id="rId12" Type="http://schemas.openxmlformats.org/officeDocument/2006/relationships/image" Target="../media/image22.jpeg"/><Relationship Id="rId2" Type="http://schemas.openxmlformats.org/officeDocument/2006/relationships/image" Target="../media/image12.wmf"/><Relationship Id="rId1" Type="http://schemas.openxmlformats.org/officeDocument/2006/relationships/slideLayout" Target="../slideLayouts/slideLayout2.xml"/><Relationship Id="rId6" Type="http://schemas.openxmlformats.org/officeDocument/2006/relationships/image" Target="../media/image16.wmf"/><Relationship Id="rId11" Type="http://schemas.openxmlformats.org/officeDocument/2006/relationships/image" Target="../media/image21.wmf"/><Relationship Id="rId5" Type="http://schemas.openxmlformats.org/officeDocument/2006/relationships/image" Target="../media/image15.wmf"/><Relationship Id="rId10" Type="http://schemas.openxmlformats.org/officeDocument/2006/relationships/image" Target="../media/image20.wmf"/><Relationship Id="rId4" Type="http://schemas.openxmlformats.org/officeDocument/2006/relationships/image" Target="../media/image14.wmf"/><Relationship Id="rId9" Type="http://schemas.openxmlformats.org/officeDocument/2006/relationships/image" Target="../media/image19.wmf"/></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wmf"/><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5" name="Picture 5" descr="G:\EDB_ST\2013年支援何壽南小學\2013年何小試教教案\KS2_social_我與不同文化背景的人\resource\圖\不同種族的人.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95536" y="1051837"/>
            <a:ext cx="5688632" cy="5617523"/>
          </a:xfrm>
          <a:prstGeom prst="rect">
            <a:avLst/>
          </a:prstGeom>
          <a:noFill/>
        </p:spPr>
      </p:pic>
      <p:pic>
        <p:nvPicPr>
          <p:cNvPr id="5" name="Picture 10" descr="C:\Users\candicepywong\AppData\Local\Microsoft\Windows\Temporary Internet Files\Content.IE5\UQML1QV4\MP900430643[1].jpg"/>
          <p:cNvPicPr>
            <a:picLocks noChangeAspect="1" noChangeArrowheads="1"/>
          </p:cNvPicPr>
          <p:nvPr/>
        </p:nvPicPr>
        <p:blipFill>
          <a:blip r:embed="rId3" cstate="print"/>
          <a:srcRect/>
          <a:stretch>
            <a:fillRect/>
          </a:stretch>
        </p:blipFill>
        <p:spPr bwMode="auto">
          <a:xfrm>
            <a:off x="395536" y="0"/>
            <a:ext cx="5688632" cy="6857999"/>
          </a:xfrm>
          <a:prstGeom prst="rect">
            <a:avLst/>
          </a:prstGeom>
          <a:noFill/>
        </p:spPr>
      </p:pic>
      <p:sp>
        <p:nvSpPr>
          <p:cNvPr id="4" name="標題 1"/>
          <p:cNvSpPr>
            <a:spLocks noGrp="1"/>
          </p:cNvSpPr>
          <p:nvPr>
            <p:ph type="ctrTitle"/>
          </p:nvPr>
        </p:nvSpPr>
        <p:spPr>
          <a:xfrm>
            <a:off x="3311525" y="-171400"/>
            <a:ext cx="5832475" cy="1828800"/>
          </a:xfrm>
        </p:spPr>
        <p:txBody>
          <a:bodyPr>
            <a:normAutofit/>
          </a:bodyPr>
          <a:lstStyle/>
          <a:p>
            <a:pPr eaLnBrk="1" hangingPunct="1">
              <a:defRPr/>
            </a:pPr>
            <a:r>
              <a:rPr lang="zh-TW" altLang="en-US" sz="4000" b="1" dirty="0">
                <a:solidFill>
                  <a:srgbClr val="002060"/>
                </a:solidFill>
                <a:ea typeface="新細明體" pitchFamily="18" charset="-120"/>
              </a:rPr>
              <a:t>我与不同文化背景的人</a:t>
            </a:r>
            <a:endParaRPr lang="zh-HK" altLang="en-US" sz="4000" b="1" dirty="0">
              <a:solidFill>
                <a:srgbClr val="002060"/>
              </a:solidFill>
              <a:ea typeface="新細明體" pitchFamily="18" charset="-120"/>
            </a:endParaRPr>
          </a:p>
        </p:txBody>
      </p:sp>
      <p:sp>
        <p:nvSpPr>
          <p:cNvPr id="2" name="投影片編號版面配置區 1"/>
          <p:cNvSpPr>
            <a:spLocks noGrp="1"/>
          </p:cNvSpPr>
          <p:nvPr>
            <p:ph type="sldNum" sz="quarter" idx="12"/>
          </p:nvPr>
        </p:nvSpPr>
        <p:spPr/>
        <p:txBody>
          <a:bodyPr/>
          <a:lstStyle/>
          <a:p>
            <a:fld id="{46A9A4E7-07ED-40E3-B49D-CCE47FC0AF30}" type="slidenum">
              <a:rPr lang="en-US" smtClean="0"/>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922114"/>
          </a:xfrm>
          <a:solidFill>
            <a:srgbClr val="002060"/>
          </a:solidFill>
        </p:spPr>
        <p:txBody>
          <a:bodyPr>
            <a:normAutofit/>
          </a:bodyPr>
          <a:lstStyle/>
          <a:p>
            <a:r>
              <a:rPr lang="zh-TW" altLang="en-US" b="1" dirty="0">
                <a:solidFill>
                  <a:schemeClr val="bg1"/>
                </a:solidFill>
              </a:rPr>
              <a:t>活动二：生命中的天使</a:t>
            </a:r>
            <a:endParaRPr lang="en-US" b="1" dirty="0">
              <a:solidFill>
                <a:schemeClr val="bg1"/>
              </a:solidFill>
            </a:endParaRPr>
          </a:p>
        </p:txBody>
      </p:sp>
      <p:graphicFrame>
        <p:nvGraphicFramePr>
          <p:cNvPr id="6" name="表格 3"/>
          <p:cNvGraphicFramePr>
            <a:graphicFrameLocks noGrp="1"/>
          </p:cNvGraphicFramePr>
          <p:nvPr/>
        </p:nvGraphicFramePr>
        <p:xfrm>
          <a:off x="827584" y="1628800"/>
          <a:ext cx="7416824" cy="1728192"/>
        </p:xfrm>
        <a:graphic>
          <a:graphicData uri="http://schemas.openxmlformats.org/drawingml/2006/table">
            <a:tbl>
              <a:tblPr/>
              <a:tblGrid>
                <a:gridCol w="7416824">
                  <a:extLst>
                    <a:ext uri="{9D8B030D-6E8A-4147-A177-3AD203B41FA5}">
                      <a16:colId xmlns:a16="http://schemas.microsoft.com/office/drawing/2014/main" val="20000"/>
                    </a:ext>
                  </a:extLst>
                </a:gridCol>
              </a:tblGrid>
              <a:tr h="1728192">
                <a:tc>
                  <a:txBody>
                    <a:bodyPr/>
                    <a:lstStyle>
                      <a:defPPr>
                        <a:defRPr lang="en-US"/>
                      </a:defPPr>
                      <a:lvl1pPr marL="0" algn="l" defTabSz="914400" rtl="0" eaLnBrk="1" latinLnBrk="0" hangingPunct="1">
                        <a:defRPr sz="1800" kern="1200">
                          <a:solidFill>
                            <a:schemeClr val="tx1"/>
                          </a:solidFill>
                          <a:latin typeface="Segoe Print"/>
                        </a:defRPr>
                      </a:lvl1pPr>
                      <a:lvl2pPr marL="457200" algn="l" defTabSz="914400" rtl="0" eaLnBrk="1" latinLnBrk="0" hangingPunct="1">
                        <a:defRPr sz="1800" kern="1200">
                          <a:solidFill>
                            <a:schemeClr val="tx1"/>
                          </a:solidFill>
                          <a:latin typeface="Segoe Print"/>
                        </a:defRPr>
                      </a:lvl2pPr>
                      <a:lvl3pPr marL="914400" algn="l" defTabSz="914400" rtl="0" eaLnBrk="1" latinLnBrk="0" hangingPunct="1">
                        <a:defRPr sz="1800" kern="1200">
                          <a:solidFill>
                            <a:schemeClr val="tx1"/>
                          </a:solidFill>
                          <a:latin typeface="Segoe Print"/>
                        </a:defRPr>
                      </a:lvl3pPr>
                      <a:lvl4pPr marL="1371600" algn="l" defTabSz="914400" rtl="0" eaLnBrk="1" latinLnBrk="0" hangingPunct="1">
                        <a:defRPr sz="1800" kern="1200">
                          <a:solidFill>
                            <a:schemeClr val="tx1"/>
                          </a:solidFill>
                          <a:latin typeface="Segoe Print"/>
                        </a:defRPr>
                      </a:lvl4pPr>
                      <a:lvl5pPr marL="1828800" algn="l" defTabSz="914400" rtl="0" eaLnBrk="1" latinLnBrk="0" hangingPunct="1">
                        <a:defRPr sz="1800" kern="1200">
                          <a:solidFill>
                            <a:schemeClr val="tx1"/>
                          </a:solidFill>
                          <a:latin typeface="Segoe Print"/>
                        </a:defRPr>
                      </a:lvl5pPr>
                      <a:lvl6pPr marL="2286000" algn="l" defTabSz="914400" rtl="0" eaLnBrk="1" latinLnBrk="0" hangingPunct="1">
                        <a:defRPr sz="1800" kern="1200">
                          <a:solidFill>
                            <a:schemeClr val="tx1"/>
                          </a:solidFill>
                          <a:latin typeface="Segoe Print"/>
                        </a:defRPr>
                      </a:lvl6pPr>
                      <a:lvl7pPr marL="2743200" algn="l" defTabSz="914400" rtl="0" eaLnBrk="1" latinLnBrk="0" hangingPunct="1">
                        <a:defRPr sz="1800" kern="1200">
                          <a:solidFill>
                            <a:schemeClr val="tx1"/>
                          </a:solidFill>
                          <a:latin typeface="Segoe Print"/>
                        </a:defRPr>
                      </a:lvl7pPr>
                      <a:lvl8pPr marL="3200400" algn="l" defTabSz="914400" rtl="0" eaLnBrk="1" latinLnBrk="0" hangingPunct="1">
                        <a:defRPr sz="1800" kern="1200">
                          <a:solidFill>
                            <a:schemeClr val="tx1"/>
                          </a:solidFill>
                          <a:latin typeface="Segoe Print"/>
                        </a:defRPr>
                      </a:lvl8pPr>
                      <a:lvl9pPr marL="3657600" algn="l" defTabSz="914400" rtl="0" eaLnBrk="1" latinLnBrk="0" hangingPunct="1">
                        <a:defRPr sz="1800" kern="1200">
                          <a:solidFill>
                            <a:schemeClr val="tx1"/>
                          </a:solidFill>
                          <a:latin typeface="Segoe Print"/>
                        </a:defRPr>
                      </a:lvl9pPr>
                    </a:lstStyle>
                    <a:p>
                      <a:pPr marL="610235" indent="-610235">
                        <a:spcAft>
                          <a:spcPts val="0"/>
                        </a:spcAft>
                      </a:pPr>
                      <a:endParaRPr lang="zh-TW" sz="1050" kern="100" dirty="0">
                        <a:latin typeface="Times New Roman"/>
                        <a:ea typeface="新細明體"/>
                        <a:cs typeface="Times New Roman"/>
                      </a:endParaRPr>
                    </a:p>
                    <a:p>
                      <a:pPr marL="0" marR="0" lvl="0" indent="0" algn="ctr" defTabSz="914400" rtl="0" eaLnBrk="0" fontAlgn="base" latinLnBrk="0" hangingPunct="0">
                        <a:lnSpc>
                          <a:spcPct val="100000"/>
                        </a:lnSpc>
                        <a:spcBef>
                          <a:spcPct val="0"/>
                        </a:spcBef>
                        <a:spcAft>
                          <a:spcPct val="0"/>
                        </a:spcAft>
                        <a:buClrTx/>
                        <a:buSzTx/>
                        <a:buFontTx/>
                        <a:buNone/>
                        <a:tabLst/>
                      </a:pPr>
                      <a:r>
                        <a:rPr lang="zh-TW" altLang="en-US" sz="2800" b="1" kern="1200" dirty="0">
                          <a:solidFill>
                            <a:srgbClr val="C00000"/>
                          </a:solidFill>
                          <a:latin typeface="+mn-lt"/>
                          <a:ea typeface="+mn-ea"/>
                          <a:cs typeface="+mn-cs"/>
                        </a:rPr>
                        <a:t>内地青少年移居香港生活的个案</a:t>
                      </a:r>
                      <a:endParaRPr lang="en-US" altLang="zh-TW" sz="2800" b="1" kern="1200" dirty="0">
                        <a:solidFill>
                          <a:srgbClr val="C00000"/>
                        </a:solidFill>
                        <a:latin typeface="+mn-lt"/>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zh-TW" sz="800" b="1" kern="1200" dirty="0">
                        <a:solidFill>
                          <a:srgbClr val="C00000"/>
                        </a:solidFill>
                        <a:latin typeface="+mn-lt"/>
                        <a:ea typeface="+mn-ea"/>
                        <a:cs typeface="+mn-cs"/>
                      </a:endParaRPr>
                    </a:p>
                    <a:p>
                      <a:pPr lvl="0">
                        <a:buFont typeface="Wingdings" pitchFamily="2" charset="2"/>
                        <a:buNone/>
                      </a:pPr>
                      <a:r>
                        <a:rPr lang="zh-TW" altLang="en-US" sz="2800" b="1" kern="1200" dirty="0">
                          <a:solidFill>
                            <a:schemeClr val="tx1"/>
                          </a:solidFill>
                          <a:latin typeface="Segoe Print"/>
                          <a:ea typeface="+mn-ea"/>
                          <a:cs typeface="+mn-cs"/>
                        </a:rPr>
                        <a:t>     派发「生命中的天使」工作纸，同学细心阅读后，小组四人在组内讨论。</a:t>
                      </a:r>
                      <a:endParaRPr lang="en-US" sz="1600" b="1" kern="1200" dirty="0">
                        <a:solidFill>
                          <a:schemeClr val="tx1"/>
                        </a:solidFill>
                        <a:latin typeface="Segoe Print"/>
                        <a:ea typeface="+mn-ea"/>
                        <a:cs typeface="+mn-cs"/>
                      </a:endParaRPr>
                    </a:p>
                  </a:txBody>
                  <a:tcPr marL="68580" marR="68580" marT="0" marB="0">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10000"/>
                  </a:ext>
                </a:extLst>
              </a:tr>
            </a:tbl>
          </a:graphicData>
        </a:graphic>
      </p:graphicFrame>
      <p:sp>
        <p:nvSpPr>
          <p:cNvPr id="3" name="投影片編號版面配置區 2"/>
          <p:cNvSpPr>
            <a:spLocks noGrp="1"/>
          </p:cNvSpPr>
          <p:nvPr>
            <p:ph type="sldNum" sz="quarter" idx="12"/>
          </p:nvPr>
        </p:nvSpPr>
        <p:spPr/>
        <p:txBody>
          <a:bodyPr/>
          <a:lstStyle/>
          <a:p>
            <a:fld id="{46A9A4E7-07ED-40E3-B49D-CCE47FC0AF30}" type="slidenum">
              <a:rPr lang="en-US" smtClean="0"/>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16632"/>
            <a:ext cx="9144000" cy="922114"/>
          </a:xfrm>
          <a:solidFill>
            <a:srgbClr val="002060"/>
          </a:solidFill>
        </p:spPr>
        <p:txBody>
          <a:bodyPr>
            <a:normAutofit/>
          </a:bodyPr>
          <a:lstStyle/>
          <a:p>
            <a:r>
              <a:rPr lang="zh-TW" altLang="en-US" b="1" dirty="0">
                <a:solidFill>
                  <a:schemeClr val="bg1"/>
                </a:solidFill>
              </a:rPr>
              <a:t>活动二：生命中的天使</a:t>
            </a:r>
            <a:endParaRPr lang="en-US" b="1" dirty="0">
              <a:solidFill>
                <a:schemeClr val="bg1"/>
              </a:solidFill>
            </a:endParaRPr>
          </a:p>
        </p:txBody>
      </p:sp>
      <p:sp>
        <p:nvSpPr>
          <p:cNvPr id="7" name="矩形 6"/>
          <p:cNvSpPr/>
          <p:nvPr/>
        </p:nvSpPr>
        <p:spPr>
          <a:xfrm>
            <a:off x="395536" y="1196752"/>
            <a:ext cx="8424936" cy="1815882"/>
          </a:xfrm>
          <a:prstGeom prst="rect">
            <a:avLst/>
          </a:prstGeom>
        </p:spPr>
        <p:txBody>
          <a:bodyPr wrap="square">
            <a:spAutoFit/>
          </a:bodyPr>
          <a:lstStyle/>
          <a:p>
            <a:pPr lvl="0">
              <a:buFont typeface="Wingdings" pitchFamily="2" charset="2"/>
              <a:buChar char="Ø"/>
              <a:defRPr/>
            </a:pPr>
            <a:r>
              <a:rPr lang="zh-HK" altLang="zh-TW" sz="2800" b="1" dirty="0">
                <a:latin typeface="Segoe Print"/>
              </a:rPr>
              <a:t>香港与内地有不同的文化背景，小佑移居香港初期，</a:t>
            </a:r>
            <a:endParaRPr lang="en-US" altLang="zh-HK" sz="2800" b="1" dirty="0">
              <a:latin typeface="Segoe Print"/>
            </a:endParaRPr>
          </a:p>
          <a:p>
            <a:pPr lvl="0">
              <a:defRPr/>
            </a:pPr>
            <a:r>
              <a:rPr lang="en-US" altLang="zh-HK" sz="2800" b="1" dirty="0">
                <a:latin typeface="Segoe Print"/>
              </a:rPr>
              <a:t>  </a:t>
            </a:r>
            <a:r>
              <a:rPr lang="zh-HK" altLang="zh-TW" sz="2800" b="1" dirty="0">
                <a:latin typeface="Segoe Print"/>
              </a:rPr>
              <a:t>他甚么也不习惯，想象你是小佑，</a:t>
            </a:r>
            <a:r>
              <a:rPr lang="zh-TW" altLang="en-US" sz="2800" b="1" dirty="0">
                <a:latin typeface="Segoe Print"/>
              </a:rPr>
              <a:t>以</a:t>
            </a:r>
            <a:r>
              <a:rPr lang="zh-TW" altLang="en-US" sz="2800" b="1" i="1" u="sng" dirty="0">
                <a:latin typeface="Segoe Print"/>
              </a:rPr>
              <a:t>第一身</a:t>
            </a:r>
            <a:r>
              <a:rPr lang="zh-TW" altLang="en-US" sz="2800" b="1" dirty="0">
                <a:latin typeface="Segoe Print"/>
              </a:rPr>
              <a:t>讲述</a:t>
            </a:r>
            <a:r>
              <a:rPr lang="zh-TW" altLang="zh-TW" sz="2800" b="1" dirty="0">
                <a:latin typeface="Segoe Print"/>
              </a:rPr>
              <a:t>在</a:t>
            </a:r>
            <a:endParaRPr lang="en-US" altLang="zh-TW" sz="2800" b="1" dirty="0">
              <a:latin typeface="Segoe Print"/>
            </a:endParaRPr>
          </a:p>
          <a:p>
            <a:pPr lvl="0">
              <a:defRPr/>
            </a:pPr>
            <a:r>
              <a:rPr lang="en-US" altLang="zh-TW" sz="2800" b="1" dirty="0">
                <a:latin typeface="Segoe Print"/>
              </a:rPr>
              <a:t>  </a:t>
            </a:r>
            <a:r>
              <a:rPr lang="zh-TW" altLang="zh-TW" sz="2800" b="1" dirty="0">
                <a:latin typeface="Segoe Print"/>
              </a:rPr>
              <a:t>香港生活，在社交、学习方面会遇上</a:t>
            </a:r>
            <a:r>
              <a:rPr lang="zh-TW" altLang="en-US" sz="2800" b="1" dirty="0">
                <a:latin typeface="Segoe Print"/>
              </a:rPr>
              <a:t>的</a:t>
            </a:r>
            <a:r>
              <a:rPr lang="zh-TW" altLang="zh-TW" sz="2800" b="1" dirty="0">
                <a:latin typeface="Segoe Print"/>
              </a:rPr>
              <a:t>适应问题</a:t>
            </a:r>
            <a:r>
              <a:rPr lang="zh-TW" altLang="en-US" sz="2800" b="1" dirty="0">
                <a:latin typeface="Segoe Print"/>
              </a:rPr>
              <a:t>和</a:t>
            </a:r>
            <a:endParaRPr lang="en-US" altLang="zh-TW" sz="2800" b="1" dirty="0">
              <a:latin typeface="Segoe Print"/>
            </a:endParaRPr>
          </a:p>
          <a:p>
            <a:pPr lvl="0">
              <a:defRPr/>
            </a:pPr>
            <a:r>
              <a:rPr lang="en-US" altLang="zh-TW" sz="2800" b="1" dirty="0">
                <a:latin typeface="Segoe Print"/>
              </a:rPr>
              <a:t>  </a:t>
            </a:r>
            <a:r>
              <a:rPr lang="zh-TW" altLang="en-US" sz="2800" b="1" dirty="0">
                <a:latin typeface="Segoe Print"/>
              </a:rPr>
              <a:t>感受。</a:t>
            </a:r>
            <a:endParaRPr lang="en-US" altLang="zh-TW" sz="2800" b="1" dirty="0">
              <a:latin typeface="Segoe Print"/>
            </a:endParaRPr>
          </a:p>
        </p:txBody>
      </p:sp>
      <p:pic>
        <p:nvPicPr>
          <p:cNvPr id="13314" name="Picture 2" descr="C:\Users\candicepywong\AppData\Local\Microsoft\Windows\Temporary Internet Files\Content.IE5\LESDXNW7\MC900441902[1].wmf"/>
          <p:cNvPicPr>
            <a:picLocks noChangeAspect="1" noChangeArrowheads="1"/>
          </p:cNvPicPr>
          <p:nvPr/>
        </p:nvPicPr>
        <p:blipFill>
          <a:blip r:embed="rId2" cstate="print"/>
          <a:srcRect/>
          <a:stretch>
            <a:fillRect/>
          </a:stretch>
        </p:blipFill>
        <p:spPr bwMode="auto">
          <a:xfrm>
            <a:off x="323528" y="4005064"/>
            <a:ext cx="2088232" cy="2467514"/>
          </a:xfrm>
          <a:prstGeom prst="rect">
            <a:avLst/>
          </a:prstGeom>
          <a:noFill/>
        </p:spPr>
      </p:pic>
      <p:pic>
        <p:nvPicPr>
          <p:cNvPr id="13317" name="Picture 5" descr="C:\Users\candicepywong\AppData\Local\Microsoft\Windows\Temporary Internet Files\Content.IE5\D2I5PENI\MC900429839[1].wmf"/>
          <p:cNvPicPr>
            <a:picLocks noChangeAspect="1" noChangeArrowheads="1"/>
          </p:cNvPicPr>
          <p:nvPr/>
        </p:nvPicPr>
        <p:blipFill>
          <a:blip r:embed="rId3" cstate="print"/>
          <a:srcRect/>
          <a:stretch>
            <a:fillRect/>
          </a:stretch>
        </p:blipFill>
        <p:spPr bwMode="auto">
          <a:xfrm>
            <a:off x="6876256" y="2708920"/>
            <a:ext cx="1612208" cy="1628800"/>
          </a:xfrm>
          <a:prstGeom prst="rect">
            <a:avLst/>
          </a:prstGeom>
          <a:noFill/>
        </p:spPr>
      </p:pic>
      <p:pic>
        <p:nvPicPr>
          <p:cNvPr id="13322" name="Picture 10" descr="C:\Users\candicepywong\AppData\Local\Microsoft\Windows\Temporary Internet Files\Content.IE5\5D43XBOQ\MC900424480[1].wmf"/>
          <p:cNvPicPr>
            <a:picLocks noChangeAspect="1" noChangeArrowheads="1"/>
          </p:cNvPicPr>
          <p:nvPr/>
        </p:nvPicPr>
        <p:blipFill>
          <a:blip r:embed="rId4" cstate="print"/>
          <a:srcRect/>
          <a:stretch>
            <a:fillRect/>
          </a:stretch>
        </p:blipFill>
        <p:spPr bwMode="auto">
          <a:xfrm>
            <a:off x="5508104" y="3573016"/>
            <a:ext cx="1368152" cy="1443352"/>
          </a:xfrm>
          <a:prstGeom prst="rect">
            <a:avLst/>
          </a:prstGeom>
          <a:noFill/>
        </p:spPr>
      </p:pic>
      <p:pic>
        <p:nvPicPr>
          <p:cNvPr id="13323" name="Picture 11" descr="C:\Users\candicepywong\AppData\Local\Microsoft\Windows\Temporary Internet Files\Content.IE5\PZM601K5\MC900423852[1].wmf"/>
          <p:cNvPicPr>
            <a:picLocks noChangeAspect="1" noChangeArrowheads="1"/>
          </p:cNvPicPr>
          <p:nvPr/>
        </p:nvPicPr>
        <p:blipFill>
          <a:blip r:embed="rId5" cstate="print"/>
          <a:srcRect/>
          <a:stretch>
            <a:fillRect/>
          </a:stretch>
        </p:blipFill>
        <p:spPr bwMode="auto">
          <a:xfrm>
            <a:off x="2987824" y="5085184"/>
            <a:ext cx="1080120" cy="1380535"/>
          </a:xfrm>
          <a:prstGeom prst="rect">
            <a:avLst/>
          </a:prstGeom>
          <a:noFill/>
        </p:spPr>
      </p:pic>
      <p:pic>
        <p:nvPicPr>
          <p:cNvPr id="13324" name="Picture 12" descr="C:\Users\candicepywong\AppData\Local\Microsoft\Windows\Temporary Internet Files\Content.IE5\ZCLB6VFH\MC900423165[1].wmf"/>
          <p:cNvPicPr>
            <a:picLocks noChangeAspect="1" noChangeArrowheads="1"/>
          </p:cNvPicPr>
          <p:nvPr/>
        </p:nvPicPr>
        <p:blipFill>
          <a:blip r:embed="rId6" cstate="print"/>
          <a:srcRect/>
          <a:stretch>
            <a:fillRect/>
          </a:stretch>
        </p:blipFill>
        <p:spPr bwMode="auto">
          <a:xfrm>
            <a:off x="4283968" y="4509120"/>
            <a:ext cx="1152128" cy="1152128"/>
          </a:xfrm>
          <a:prstGeom prst="rect">
            <a:avLst/>
          </a:prstGeom>
          <a:noFill/>
        </p:spPr>
      </p:pic>
      <p:sp>
        <p:nvSpPr>
          <p:cNvPr id="22" name="矩形 21"/>
          <p:cNvSpPr/>
          <p:nvPr/>
        </p:nvSpPr>
        <p:spPr>
          <a:xfrm rot="20936923">
            <a:off x="501518" y="3602922"/>
            <a:ext cx="1107996" cy="461665"/>
          </a:xfrm>
          <a:prstGeom prst="rect">
            <a:avLst/>
          </a:prstGeom>
        </p:spPr>
        <p:txBody>
          <a:bodyPr wrap="none">
            <a:spAutoFit/>
          </a:bodyPr>
          <a:lstStyle/>
          <a:p>
            <a:r>
              <a:rPr lang="zh-TW" altLang="zh-TW" sz="2400" b="1" dirty="0">
                <a:solidFill>
                  <a:srgbClr val="C00000"/>
                </a:solidFill>
                <a:effectLst>
                  <a:outerShdw blurRad="38100" dist="38100" dir="2700000" algn="tl">
                    <a:srgbClr val="000000">
                      <a:alpha val="43137"/>
                    </a:srgbClr>
                  </a:outerShdw>
                </a:effectLst>
                <a:latin typeface="Segoe Print"/>
              </a:rPr>
              <a:t>社交</a:t>
            </a:r>
            <a:r>
              <a:rPr lang="zh-TW" altLang="en-US" sz="2400" b="1" dirty="0">
                <a:solidFill>
                  <a:srgbClr val="C00000"/>
                </a:solidFill>
                <a:effectLst>
                  <a:outerShdw blurRad="38100" dist="38100" dir="2700000" algn="tl">
                    <a:srgbClr val="000000">
                      <a:alpha val="43137"/>
                    </a:srgbClr>
                  </a:outerShdw>
                </a:effectLst>
                <a:latin typeface="Segoe Print"/>
              </a:rPr>
              <a:t>？</a:t>
            </a:r>
            <a:endParaRPr lang="zh-TW" altLang="en-US" sz="2400" dirty="0">
              <a:solidFill>
                <a:srgbClr val="C00000"/>
              </a:solidFill>
              <a:effectLst>
                <a:outerShdw blurRad="38100" dist="38100" dir="2700000" algn="tl">
                  <a:srgbClr val="000000">
                    <a:alpha val="43137"/>
                  </a:srgbClr>
                </a:outerShdw>
              </a:effectLst>
            </a:endParaRPr>
          </a:p>
        </p:txBody>
      </p:sp>
      <p:sp>
        <p:nvSpPr>
          <p:cNvPr id="23" name="矩形 22"/>
          <p:cNvSpPr/>
          <p:nvPr/>
        </p:nvSpPr>
        <p:spPr>
          <a:xfrm rot="435934">
            <a:off x="1520892" y="3431160"/>
            <a:ext cx="1107996" cy="461665"/>
          </a:xfrm>
          <a:prstGeom prst="rect">
            <a:avLst/>
          </a:prstGeom>
        </p:spPr>
        <p:txBody>
          <a:bodyPr wrap="none">
            <a:spAutoFit/>
          </a:bodyPr>
          <a:lstStyle/>
          <a:p>
            <a:r>
              <a:rPr lang="zh-TW" altLang="zh-TW" sz="2400" b="1" dirty="0">
                <a:solidFill>
                  <a:srgbClr val="7030A0"/>
                </a:solidFill>
                <a:effectLst>
                  <a:outerShdw blurRad="38100" dist="38100" dir="2700000" algn="tl">
                    <a:srgbClr val="000000">
                      <a:alpha val="43137"/>
                    </a:srgbClr>
                  </a:outerShdw>
                </a:effectLst>
                <a:latin typeface="Segoe Print"/>
              </a:rPr>
              <a:t>学习</a:t>
            </a:r>
            <a:r>
              <a:rPr lang="zh-TW" altLang="en-US" sz="2400" b="1" dirty="0">
                <a:solidFill>
                  <a:srgbClr val="7030A0"/>
                </a:solidFill>
                <a:effectLst>
                  <a:outerShdw blurRad="38100" dist="38100" dir="2700000" algn="tl">
                    <a:srgbClr val="000000">
                      <a:alpha val="43137"/>
                    </a:srgbClr>
                  </a:outerShdw>
                </a:effectLst>
                <a:latin typeface="Segoe Print"/>
              </a:rPr>
              <a:t>？</a:t>
            </a:r>
            <a:endParaRPr lang="zh-TW" altLang="en-US" sz="2400" dirty="0">
              <a:solidFill>
                <a:srgbClr val="7030A0"/>
              </a:solidFill>
              <a:effectLst>
                <a:outerShdw blurRad="38100" dist="38100" dir="2700000" algn="tl">
                  <a:srgbClr val="000000">
                    <a:alpha val="43137"/>
                  </a:srgbClr>
                </a:outerShdw>
              </a:effectLst>
            </a:endParaRPr>
          </a:p>
        </p:txBody>
      </p:sp>
      <p:sp>
        <p:nvSpPr>
          <p:cNvPr id="2" name="投影片編號版面配置區 1"/>
          <p:cNvSpPr>
            <a:spLocks noGrp="1"/>
          </p:cNvSpPr>
          <p:nvPr>
            <p:ph type="sldNum" sz="quarter" idx="12"/>
          </p:nvPr>
        </p:nvSpPr>
        <p:spPr/>
        <p:txBody>
          <a:bodyPr/>
          <a:lstStyle/>
          <a:p>
            <a:fld id="{46A9A4E7-07ED-40E3-B49D-CCE47FC0AF30}" type="slidenum">
              <a:rPr lang="en-US" smtClean="0"/>
              <a:pPr/>
              <a:t>11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blinds(horizontal)">
                                      <p:cBhvr>
                                        <p:cTn id="7" dur="500"/>
                                        <p:tgtEl>
                                          <p:spTgt spid="1331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linds(horizontal)">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13323"/>
                                        </p:tgtEl>
                                        <p:attrNameLst>
                                          <p:attrName>style.visibility</p:attrName>
                                        </p:attrNameLst>
                                      </p:cBhvr>
                                      <p:to>
                                        <p:strVal val="visible"/>
                                      </p:to>
                                    </p:set>
                                    <p:animEffect transition="in" filter="checkerboard(across)">
                                      <p:cBhvr>
                                        <p:cTn id="18" dur="500"/>
                                        <p:tgtEl>
                                          <p:spTgt spid="13323"/>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13324"/>
                                        </p:tgtEl>
                                        <p:attrNameLst>
                                          <p:attrName>style.visibility</p:attrName>
                                        </p:attrNameLst>
                                      </p:cBhvr>
                                      <p:to>
                                        <p:strVal val="visible"/>
                                      </p:to>
                                    </p:set>
                                    <p:animEffect transition="in" filter="box(in)">
                                      <p:cBhvr>
                                        <p:cTn id="23" dur="500"/>
                                        <p:tgtEl>
                                          <p:spTgt spid="13324"/>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13322"/>
                                        </p:tgtEl>
                                        <p:attrNameLst>
                                          <p:attrName>style.visibility</p:attrName>
                                        </p:attrNameLst>
                                      </p:cBhvr>
                                      <p:to>
                                        <p:strVal val="visible"/>
                                      </p:to>
                                    </p:set>
                                    <p:animEffect transition="in" filter="box(in)">
                                      <p:cBhvr>
                                        <p:cTn id="28" dur="500"/>
                                        <p:tgtEl>
                                          <p:spTgt spid="13322"/>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13317"/>
                                        </p:tgtEl>
                                        <p:attrNameLst>
                                          <p:attrName>style.visibility</p:attrName>
                                        </p:attrNameLst>
                                      </p:cBhvr>
                                      <p:to>
                                        <p:strVal val="visible"/>
                                      </p:to>
                                    </p:set>
                                    <p:animEffect transition="in" filter="box(in)">
                                      <p:cBhvr>
                                        <p:cTn id="33" dur="500"/>
                                        <p:tgtEl>
                                          <p:spTgt spid="1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16632"/>
            <a:ext cx="9144000" cy="922114"/>
          </a:xfrm>
          <a:solidFill>
            <a:srgbClr val="002060"/>
          </a:solidFill>
        </p:spPr>
        <p:txBody>
          <a:bodyPr>
            <a:normAutofit/>
          </a:bodyPr>
          <a:lstStyle/>
          <a:p>
            <a:r>
              <a:rPr lang="zh-TW" altLang="en-US" b="1" dirty="0">
                <a:solidFill>
                  <a:schemeClr val="bg1"/>
                </a:solidFill>
              </a:rPr>
              <a:t>活动二：生命中的天使</a:t>
            </a:r>
            <a:endParaRPr lang="en-US" b="1" dirty="0">
              <a:solidFill>
                <a:schemeClr val="bg1"/>
              </a:solidFill>
            </a:endParaRPr>
          </a:p>
        </p:txBody>
      </p:sp>
      <p:sp>
        <p:nvSpPr>
          <p:cNvPr id="8" name="矩形 7"/>
          <p:cNvSpPr/>
          <p:nvPr/>
        </p:nvSpPr>
        <p:spPr>
          <a:xfrm>
            <a:off x="395536" y="1340768"/>
            <a:ext cx="8424936" cy="954107"/>
          </a:xfrm>
          <a:prstGeom prst="rect">
            <a:avLst/>
          </a:prstGeom>
        </p:spPr>
        <p:txBody>
          <a:bodyPr wrap="square">
            <a:spAutoFit/>
          </a:bodyPr>
          <a:lstStyle/>
          <a:p>
            <a:pPr lvl="0">
              <a:buFont typeface="Wingdings" pitchFamily="2" charset="2"/>
              <a:buChar char="Ø"/>
              <a:defRPr/>
            </a:pPr>
            <a:r>
              <a:rPr lang="zh-HK" altLang="zh-TW" sz="2800" b="1" dirty="0">
                <a:latin typeface="Segoe Print"/>
              </a:rPr>
              <a:t>小佑面对家庭经济困难时，同学安慰他，鼓励他，</a:t>
            </a:r>
            <a:endParaRPr lang="en-US" altLang="zh-HK" sz="2800" b="1" dirty="0">
              <a:latin typeface="Segoe Print"/>
            </a:endParaRPr>
          </a:p>
          <a:p>
            <a:pPr lvl="0">
              <a:defRPr/>
            </a:pPr>
            <a:r>
              <a:rPr lang="en-US" altLang="zh-HK" sz="2800" b="1" dirty="0">
                <a:latin typeface="Segoe Print"/>
              </a:rPr>
              <a:t>  </a:t>
            </a:r>
            <a:r>
              <a:rPr lang="zh-HK" altLang="zh-TW" sz="2800" b="1" dirty="0">
                <a:latin typeface="Segoe Print"/>
              </a:rPr>
              <a:t>想象你是</a:t>
            </a:r>
            <a:r>
              <a:rPr lang="zh-HK" altLang="zh-TW" sz="2800" b="1" i="1" u="sng" dirty="0">
                <a:latin typeface="Segoe Print"/>
              </a:rPr>
              <a:t>小佑的同学</a:t>
            </a:r>
            <a:r>
              <a:rPr lang="zh-HK" altLang="zh-TW" sz="2800" b="1" dirty="0">
                <a:latin typeface="Segoe Print"/>
              </a:rPr>
              <a:t>，你会怎样安慰和鼓励他？</a:t>
            </a:r>
            <a:endParaRPr lang="en-US" altLang="zh-TW" sz="2800" b="1" dirty="0">
              <a:latin typeface="Segoe Print"/>
            </a:endParaRPr>
          </a:p>
        </p:txBody>
      </p:sp>
      <p:pic>
        <p:nvPicPr>
          <p:cNvPr id="36866" name="Picture 2" descr="C:\Users\candicepywong\AppData\Local\Microsoft\Windows\Temporary Internet Files\Content.IE5\5D43XBOQ\MC900441755[1].png"/>
          <p:cNvPicPr>
            <a:picLocks noChangeAspect="1" noChangeArrowheads="1"/>
          </p:cNvPicPr>
          <p:nvPr/>
        </p:nvPicPr>
        <p:blipFill>
          <a:blip r:embed="rId2" cstate="print"/>
          <a:srcRect/>
          <a:stretch>
            <a:fillRect/>
          </a:stretch>
        </p:blipFill>
        <p:spPr bwMode="auto">
          <a:xfrm>
            <a:off x="611560" y="2276872"/>
            <a:ext cx="2743200" cy="2743200"/>
          </a:xfrm>
          <a:prstGeom prst="rect">
            <a:avLst/>
          </a:prstGeom>
          <a:noFill/>
        </p:spPr>
      </p:pic>
      <p:pic>
        <p:nvPicPr>
          <p:cNvPr id="36867" name="Picture 3" descr="C:\Users\candicepywong\AppData\Local\Microsoft\Windows\Temporary Internet Files\Content.IE5\PZM601K5\MC900441757[1].png"/>
          <p:cNvPicPr>
            <a:picLocks noChangeAspect="1" noChangeArrowheads="1"/>
          </p:cNvPicPr>
          <p:nvPr/>
        </p:nvPicPr>
        <p:blipFill>
          <a:blip r:embed="rId3" cstate="print"/>
          <a:srcRect/>
          <a:stretch>
            <a:fillRect/>
          </a:stretch>
        </p:blipFill>
        <p:spPr bwMode="auto">
          <a:xfrm>
            <a:off x="5436096" y="2204864"/>
            <a:ext cx="2743200" cy="2743200"/>
          </a:xfrm>
          <a:prstGeom prst="rect">
            <a:avLst/>
          </a:prstGeom>
          <a:noFill/>
        </p:spPr>
      </p:pic>
      <p:pic>
        <p:nvPicPr>
          <p:cNvPr id="36868" name="Picture 4" descr="C:\Users\candicepywong\AppData\Local\Microsoft\Windows\Temporary Internet Files\Content.IE5\ZCLB6VFH\MC900441760[1].png"/>
          <p:cNvPicPr>
            <a:picLocks noChangeAspect="1" noChangeArrowheads="1"/>
          </p:cNvPicPr>
          <p:nvPr/>
        </p:nvPicPr>
        <p:blipFill>
          <a:blip r:embed="rId4" cstate="print"/>
          <a:srcRect/>
          <a:stretch>
            <a:fillRect/>
          </a:stretch>
        </p:blipFill>
        <p:spPr bwMode="auto">
          <a:xfrm>
            <a:off x="2987824" y="4005064"/>
            <a:ext cx="2743200" cy="2743200"/>
          </a:xfrm>
          <a:prstGeom prst="rect">
            <a:avLst/>
          </a:prstGeom>
          <a:noFill/>
        </p:spPr>
      </p:pic>
      <p:sp>
        <p:nvSpPr>
          <p:cNvPr id="2" name="投影片編號版面配置區 1"/>
          <p:cNvSpPr>
            <a:spLocks noGrp="1"/>
          </p:cNvSpPr>
          <p:nvPr>
            <p:ph type="sldNum" sz="quarter" idx="12"/>
          </p:nvPr>
        </p:nvSpPr>
        <p:spPr/>
        <p:txBody>
          <a:bodyPr/>
          <a:lstStyle/>
          <a:p>
            <a:fld id="{46A9A4E7-07ED-40E3-B49D-CCE47FC0AF30}" type="slidenum">
              <a:rPr lang="en-US" smtClean="0"/>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16632"/>
            <a:ext cx="9144000" cy="922114"/>
          </a:xfrm>
          <a:solidFill>
            <a:srgbClr val="002060"/>
          </a:solidFill>
        </p:spPr>
        <p:txBody>
          <a:bodyPr>
            <a:normAutofit/>
          </a:bodyPr>
          <a:lstStyle/>
          <a:p>
            <a:r>
              <a:rPr lang="zh-TW" altLang="en-US" b="1" dirty="0">
                <a:solidFill>
                  <a:schemeClr val="bg1"/>
                </a:solidFill>
              </a:rPr>
              <a:t>活动二：生命中的天使</a:t>
            </a:r>
            <a:endParaRPr lang="en-US" b="1" dirty="0">
              <a:solidFill>
                <a:schemeClr val="bg1"/>
              </a:solidFill>
            </a:endParaRPr>
          </a:p>
        </p:txBody>
      </p:sp>
      <p:sp>
        <p:nvSpPr>
          <p:cNvPr id="9" name="矩形 8"/>
          <p:cNvSpPr/>
          <p:nvPr/>
        </p:nvSpPr>
        <p:spPr>
          <a:xfrm>
            <a:off x="395536" y="1268760"/>
            <a:ext cx="8424936" cy="954107"/>
          </a:xfrm>
          <a:prstGeom prst="rect">
            <a:avLst/>
          </a:prstGeom>
        </p:spPr>
        <p:txBody>
          <a:bodyPr wrap="square">
            <a:spAutoFit/>
          </a:bodyPr>
          <a:lstStyle/>
          <a:p>
            <a:pPr lvl="0">
              <a:buFont typeface="Wingdings" pitchFamily="2" charset="2"/>
              <a:buChar char="Ø"/>
              <a:defRPr/>
            </a:pPr>
            <a:r>
              <a:rPr lang="zh-HK" altLang="zh-TW" sz="2800" b="1" dirty="0">
                <a:latin typeface="Segoe Print"/>
              </a:rPr>
              <a:t>小佑由内地移居香港，面对种种适应的问题，但最</a:t>
            </a:r>
            <a:endParaRPr lang="en-US" altLang="zh-HK" sz="2800" b="1" dirty="0">
              <a:latin typeface="Segoe Print"/>
            </a:endParaRPr>
          </a:p>
          <a:p>
            <a:pPr lvl="0">
              <a:defRPr/>
            </a:pPr>
            <a:r>
              <a:rPr lang="en-US" altLang="zh-HK" sz="2800" b="1" dirty="0">
                <a:latin typeface="Segoe Print"/>
              </a:rPr>
              <a:t>  </a:t>
            </a:r>
            <a:r>
              <a:rPr lang="zh-HK" altLang="zh-TW" sz="2800" b="1" dirty="0">
                <a:latin typeface="Segoe Print"/>
              </a:rPr>
              <a:t>后也能勇敢面对，小佑有哪些地方值得你欣赏？</a:t>
            </a:r>
            <a:endParaRPr lang="en-US" altLang="zh-HK" sz="2800" b="1" dirty="0">
              <a:latin typeface="Segoe Print"/>
            </a:endParaRPr>
          </a:p>
        </p:txBody>
      </p:sp>
      <p:sp>
        <p:nvSpPr>
          <p:cNvPr id="10" name="矩形 9"/>
          <p:cNvSpPr/>
          <p:nvPr/>
        </p:nvSpPr>
        <p:spPr>
          <a:xfrm>
            <a:off x="467544" y="3861048"/>
            <a:ext cx="8424936" cy="954107"/>
          </a:xfrm>
          <a:prstGeom prst="rect">
            <a:avLst/>
          </a:prstGeom>
        </p:spPr>
        <p:txBody>
          <a:bodyPr wrap="square">
            <a:spAutoFit/>
          </a:bodyPr>
          <a:lstStyle/>
          <a:p>
            <a:pPr lvl="0">
              <a:buFont typeface="Wingdings" pitchFamily="2" charset="2"/>
              <a:buChar char="Ø"/>
              <a:defRPr/>
            </a:pPr>
            <a:r>
              <a:rPr lang="zh-HK" altLang="zh-TW" sz="2800" b="1" dirty="0">
                <a:latin typeface="Segoe Print"/>
              </a:rPr>
              <a:t>小佑能适应香港的环境，成功入读大学，除了因为</a:t>
            </a:r>
            <a:endParaRPr lang="en-US" altLang="zh-HK" sz="2800" b="1" dirty="0">
              <a:latin typeface="Segoe Print"/>
            </a:endParaRPr>
          </a:p>
          <a:p>
            <a:pPr lvl="0">
              <a:defRPr/>
            </a:pPr>
            <a:r>
              <a:rPr lang="en-US" altLang="zh-HK" sz="2800" b="1" dirty="0">
                <a:latin typeface="Segoe Print"/>
              </a:rPr>
              <a:t>  </a:t>
            </a:r>
            <a:r>
              <a:rPr lang="zh-HK" altLang="zh-TW" sz="2800" b="1" dirty="0">
                <a:latin typeface="Segoe Print"/>
              </a:rPr>
              <a:t>他个人的努力外，还有甚么重要的因素？</a:t>
            </a:r>
            <a:endParaRPr lang="en-US" altLang="zh-HK" sz="2800" b="1" dirty="0">
              <a:latin typeface="Segoe Print"/>
            </a:endParaRPr>
          </a:p>
        </p:txBody>
      </p:sp>
      <p:sp>
        <p:nvSpPr>
          <p:cNvPr id="2" name="投影片編號版面配置區 1"/>
          <p:cNvSpPr>
            <a:spLocks noGrp="1"/>
          </p:cNvSpPr>
          <p:nvPr>
            <p:ph type="sldNum" sz="quarter" idx="12"/>
          </p:nvPr>
        </p:nvSpPr>
        <p:spPr/>
        <p:txBody>
          <a:bodyPr/>
          <a:lstStyle/>
          <a:p>
            <a:fld id="{46A9A4E7-07ED-40E3-B49D-CCE47FC0AF30}" type="slidenum">
              <a:rPr lang="en-US" smtClean="0"/>
              <a:pPr/>
              <a:t>13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16632"/>
            <a:ext cx="9144000" cy="922114"/>
          </a:xfrm>
          <a:solidFill>
            <a:srgbClr val="002060"/>
          </a:solidFill>
        </p:spPr>
        <p:txBody>
          <a:bodyPr>
            <a:normAutofit/>
          </a:bodyPr>
          <a:lstStyle/>
          <a:p>
            <a:r>
              <a:rPr lang="zh-TW" altLang="en-US" b="1" dirty="0">
                <a:solidFill>
                  <a:schemeClr val="bg1"/>
                </a:solidFill>
              </a:rPr>
              <a:t>活动二：生命中的天使</a:t>
            </a:r>
            <a:endParaRPr lang="en-US" b="1" dirty="0">
              <a:solidFill>
                <a:schemeClr val="bg1"/>
              </a:solidFill>
            </a:endParaRPr>
          </a:p>
        </p:txBody>
      </p:sp>
      <p:sp>
        <p:nvSpPr>
          <p:cNvPr id="8" name="矩形 7"/>
          <p:cNvSpPr/>
          <p:nvPr/>
        </p:nvSpPr>
        <p:spPr>
          <a:xfrm>
            <a:off x="323528" y="1395933"/>
            <a:ext cx="8424936" cy="1384995"/>
          </a:xfrm>
          <a:prstGeom prst="rect">
            <a:avLst/>
          </a:prstGeom>
        </p:spPr>
        <p:txBody>
          <a:bodyPr wrap="square">
            <a:spAutoFit/>
          </a:bodyPr>
          <a:lstStyle/>
          <a:p>
            <a:pPr lvl="0">
              <a:buFont typeface="Wingdings" pitchFamily="2" charset="2"/>
              <a:buChar char="Ø"/>
            </a:pPr>
            <a:r>
              <a:rPr lang="zh-TW" altLang="zh-TW" sz="2800" b="1" dirty="0">
                <a:latin typeface="Segoe Print"/>
              </a:rPr>
              <a:t>你有帮助不同文化背景的人的经验吗？你当时有甚</a:t>
            </a:r>
            <a:endParaRPr lang="en-US" altLang="zh-TW" sz="2800" b="1" dirty="0">
              <a:latin typeface="Segoe Print"/>
            </a:endParaRPr>
          </a:p>
          <a:p>
            <a:pPr lvl="0"/>
            <a:r>
              <a:rPr lang="en-US" altLang="zh-TW" sz="2800" b="1" dirty="0">
                <a:latin typeface="Segoe Print"/>
              </a:rPr>
              <a:t>  </a:t>
            </a:r>
            <a:r>
              <a:rPr lang="zh-TW" altLang="zh-TW" sz="2800" b="1" dirty="0">
                <a:latin typeface="Segoe Print"/>
              </a:rPr>
              <a:t>么感受？</a:t>
            </a:r>
            <a:endParaRPr lang="en-US" altLang="zh-TW" sz="2800" b="1" dirty="0">
              <a:latin typeface="Segoe Print"/>
            </a:endParaRPr>
          </a:p>
          <a:p>
            <a:pPr lvl="0">
              <a:buFont typeface="Wingdings" pitchFamily="2" charset="2"/>
              <a:buNone/>
            </a:pPr>
            <a:r>
              <a:rPr lang="en-US" altLang="zh-TW" sz="2800" b="1" dirty="0">
                <a:latin typeface="Segoe Print"/>
              </a:rPr>
              <a:t>  </a:t>
            </a:r>
            <a:r>
              <a:rPr lang="zh-TW" altLang="zh-TW" sz="2800" b="1" dirty="0">
                <a:latin typeface="Segoe Print"/>
              </a:rPr>
              <a:t>在关心或帮忙他们的同时，你也有得着吗？</a:t>
            </a:r>
            <a:endParaRPr lang="en-US" altLang="zh-TW" sz="2800" b="1" dirty="0">
              <a:latin typeface="Segoe Print"/>
            </a:endParaRPr>
          </a:p>
        </p:txBody>
      </p:sp>
      <p:sp>
        <p:nvSpPr>
          <p:cNvPr id="9" name="矩形 8"/>
          <p:cNvSpPr/>
          <p:nvPr/>
        </p:nvSpPr>
        <p:spPr>
          <a:xfrm>
            <a:off x="395536" y="3843045"/>
            <a:ext cx="8424936" cy="954107"/>
          </a:xfrm>
          <a:prstGeom prst="rect">
            <a:avLst/>
          </a:prstGeom>
        </p:spPr>
        <p:txBody>
          <a:bodyPr wrap="square">
            <a:spAutoFit/>
          </a:bodyPr>
          <a:lstStyle/>
          <a:p>
            <a:pPr>
              <a:buFont typeface="Wingdings" pitchFamily="2" charset="2"/>
              <a:buChar char="Ø"/>
            </a:pPr>
            <a:r>
              <a:rPr lang="zh-TW" altLang="zh-TW" sz="2800" b="1" dirty="0">
                <a:latin typeface="Segoe Print"/>
              </a:rPr>
              <a:t>当你遇上那些由他乡移居香港的人时，你愿意与他</a:t>
            </a:r>
            <a:endParaRPr lang="en-US" altLang="zh-TW" sz="2800" b="1" dirty="0">
              <a:latin typeface="Segoe Print"/>
            </a:endParaRPr>
          </a:p>
          <a:p>
            <a:r>
              <a:rPr lang="en-US" altLang="zh-TW" sz="2800" b="1" dirty="0">
                <a:latin typeface="Segoe Print"/>
              </a:rPr>
              <a:t>  </a:t>
            </a:r>
            <a:r>
              <a:rPr lang="zh-TW" altLang="zh-TW" sz="2800" b="1" dirty="0">
                <a:latin typeface="Segoe Print"/>
              </a:rPr>
              <a:t>们做朋友吗？</a:t>
            </a:r>
            <a:endParaRPr lang="en-US" altLang="zh-TW" sz="2800" b="1" dirty="0">
              <a:latin typeface="Segoe Print"/>
            </a:endParaRPr>
          </a:p>
        </p:txBody>
      </p:sp>
      <p:sp>
        <p:nvSpPr>
          <p:cNvPr id="2" name="投影片編號版面配置區 1"/>
          <p:cNvSpPr>
            <a:spLocks noGrp="1"/>
          </p:cNvSpPr>
          <p:nvPr>
            <p:ph type="sldNum" sz="quarter" idx="12"/>
          </p:nvPr>
        </p:nvSpPr>
        <p:spPr/>
        <p:txBody>
          <a:bodyPr/>
          <a:lstStyle/>
          <a:p>
            <a:fld id="{46A9A4E7-07ED-40E3-B49D-CCE47FC0AF30}" type="slidenum">
              <a:rPr lang="en-US" smtClean="0"/>
              <a:pPr/>
              <a:t>14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3"/>
          <p:cNvGraphicFramePr>
            <a:graphicFrameLocks noGrp="1"/>
          </p:cNvGraphicFramePr>
          <p:nvPr>
            <p:extLst>
              <p:ext uri="{D42A27DB-BD31-4B8C-83A1-F6EECF244321}">
                <p14:modId xmlns:p14="http://schemas.microsoft.com/office/powerpoint/2010/main" val="547375714"/>
              </p:ext>
            </p:extLst>
          </p:nvPr>
        </p:nvGraphicFramePr>
        <p:xfrm>
          <a:off x="1259632" y="1799436"/>
          <a:ext cx="6840760" cy="4122420"/>
        </p:xfrm>
        <a:graphic>
          <a:graphicData uri="http://schemas.openxmlformats.org/drawingml/2006/table">
            <a:tbl>
              <a:tblPr/>
              <a:tblGrid>
                <a:gridCol w="6840760">
                  <a:extLst>
                    <a:ext uri="{9D8B030D-6E8A-4147-A177-3AD203B41FA5}">
                      <a16:colId xmlns:a16="http://schemas.microsoft.com/office/drawing/2014/main" val="20000"/>
                    </a:ext>
                  </a:extLst>
                </a:gridCol>
              </a:tblGrid>
              <a:tr h="3384376">
                <a:tc>
                  <a:txBody>
                    <a:bodyPr/>
                    <a:lstStyle>
                      <a:defPPr>
                        <a:defRPr lang="en-US"/>
                      </a:defPPr>
                      <a:lvl1pPr marL="0" algn="l" defTabSz="914400" rtl="0" eaLnBrk="1" latinLnBrk="0" hangingPunct="1">
                        <a:defRPr sz="1800" kern="1200">
                          <a:solidFill>
                            <a:schemeClr val="tx1"/>
                          </a:solidFill>
                          <a:latin typeface="Segoe Print"/>
                        </a:defRPr>
                      </a:lvl1pPr>
                      <a:lvl2pPr marL="457200" algn="l" defTabSz="914400" rtl="0" eaLnBrk="1" latinLnBrk="0" hangingPunct="1">
                        <a:defRPr sz="1800" kern="1200">
                          <a:solidFill>
                            <a:schemeClr val="tx1"/>
                          </a:solidFill>
                          <a:latin typeface="Segoe Print"/>
                        </a:defRPr>
                      </a:lvl2pPr>
                      <a:lvl3pPr marL="914400" algn="l" defTabSz="914400" rtl="0" eaLnBrk="1" latinLnBrk="0" hangingPunct="1">
                        <a:defRPr sz="1800" kern="1200">
                          <a:solidFill>
                            <a:schemeClr val="tx1"/>
                          </a:solidFill>
                          <a:latin typeface="Segoe Print"/>
                        </a:defRPr>
                      </a:lvl3pPr>
                      <a:lvl4pPr marL="1371600" algn="l" defTabSz="914400" rtl="0" eaLnBrk="1" latinLnBrk="0" hangingPunct="1">
                        <a:defRPr sz="1800" kern="1200">
                          <a:solidFill>
                            <a:schemeClr val="tx1"/>
                          </a:solidFill>
                          <a:latin typeface="Segoe Print"/>
                        </a:defRPr>
                      </a:lvl4pPr>
                      <a:lvl5pPr marL="1828800" algn="l" defTabSz="914400" rtl="0" eaLnBrk="1" latinLnBrk="0" hangingPunct="1">
                        <a:defRPr sz="1800" kern="1200">
                          <a:solidFill>
                            <a:schemeClr val="tx1"/>
                          </a:solidFill>
                          <a:latin typeface="Segoe Print"/>
                        </a:defRPr>
                      </a:lvl5pPr>
                      <a:lvl6pPr marL="2286000" algn="l" defTabSz="914400" rtl="0" eaLnBrk="1" latinLnBrk="0" hangingPunct="1">
                        <a:defRPr sz="1800" kern="1200">
                          <a:solidFill>
                            <a:schemeClr val="tx1"/>
                          </a:solidFill>
                          <a:latin typeface="Segoe Print"/>
                        </a:defRPr>
                      </a:lvl6pPr>
                      <a:lvl7pPr marL="2743200" algn="l" defTabSz="914400" rtl="0" eaLnBrk="1" latinLnBrk="0" hangingPunct="1">
                        <a:defRPr sz="1800" kern="1200">
                          <a:solidFill>
                            <a:schemeClr val="tx1"/>
                          </a:solidFill>
                          <a:latin typeface="Segoe Print"/>
                        </a:defRPr>
                      </a:lvl7pPr>
                      <a:lvl8pPr marL="3200400" algn="l" defTabSz="914400" rtl="0" eaLnBrk="1" latinLnBrk="0" hangingPunct="1">
                        <a:defRPr sz="1800" kern="1200">
                          <a:solidFill>
                            <a:schemeClr val="tx1"/>
                          </a:solidFill>
                          <a:latin typeface="Segoe Print"/>
                        </a:defRPr>
                      </a:lvl8pPr>
                      <a:lvl9pPr marL="3657600" algn="l" defTabSz="914400" rtl="0" eaLnBrk="1" latinLnBrk="0" hangingPunct="1">
                        <a:defRPr sz="1800" kern="1200">
                          <a:solidFill>
                            <a:schemeClr val="tx1"/>
                          </a:solidFill>
                          <a:latin typeface="Segoe Print"/>
                        </a:defRPr>
                      </a:lvl9pPr>
                    </a:lstStyle>
                    <a:p>
                      <a:pPr marL="610235" indent="-610235">
                        <a:spcAft>
                          <a:spcPts val="0"/>
                        </a:spcAft>
                      </a:pPr>
                      <a:endParaRPr lang="zh-TW" sz="1050" kern="100" dirty="0">
                        <a:latin typeface="Times New Roman"/>
                        <a:ea typeface="新細明體"/>
                        <a:cs typeface="Times New Roman"/>
                      </a:endParaRPr>
                    </a:p>
                    <a:p>
                      <a:pPr marL="0" marR="0" lvl="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2800" b="1" kern="1200" dirty="0">
                          <a:solidFill>
                            <a:schemeClr val="tx1"/>
                          </a:solidFill>
                          <a:latin typeface="Segoe Print"/>
                          <a:ea typeface="+mn-ea"/>
                          <a:cs typeface="+mn-cs"/>
                        </a:rPr>
                        <a:t>小结</a:t>
                      </a:r>
                      <a:endParaRPr lang="en-US" altLang="zh-TW" sz="2800" b="1" kern="1200" dirty="0">
                        <a:solidFill>
                          <a:schemeClr val="tx1"/>
                        </a:solidFill>
                        <a:latin typeface="Segoe Print"/>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Wingdings" pitchFamily="2" charset="2"/>
                        <a:buNone/>
                        <a:tabLst/>
                        <a:defRPr/>
                      </a:pPr>
                      <a:endParaRPr lang="en-US" altLang="zh-TW" sz="800" b="1" kern="1200" dirty="0">
                        <a:solidFill>
                          <a:schemeClr val="tx1"/>
                        </a:solidFill>
                        <a:latin typeface="Segoe Prin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2800" b="1" kern="1200" dirty="0">
                          <a:solidFill>
                            <a:schemeClr val="tx1"/>
                          </a:solidFill>
                          <a:latin typeface="Segoe Print"/>
                          <a:ea typeface="+mn-ea"/>
                          <a:cs typeface="+mn-cs"/>
                        </a:rPr>
                        <a:t>     不同文化背景的人来到香港，他们需要面对生活环境、社交网络、文化的转变，这对他们都造成很大的压力。如果我们能明白他们的需要，对他们多点</a:t>
                      </a:r>
                      <a:r>
                        <a:rPr lang="zh-TW" altLang="en-US" sz="2800" b="1" kern="1200" dirty="0">
                          <a:solidFill>
                            <a:srgbClr val="FF0000"/>
                          </a:solidFill>
                          <a:latin typeface="Segoe Print"/>
                          <a:ea typeface="+mn-ea"/>
                          <a:cs typeface="+mn-cs"/>
                        </a:rPr>
                        <a:t>关怀</a:t>
                      </a:r>
                      <a:r>
                        <a:rPr lang="zh-TW" altLang="en-US" sz="2800" b="1" kern="1200" dirty="0">
                          <a:solidFill>
                            <a:schemeClr val="tx1"/>
                          </a:solidFill>
                          <a:latin typeface="Segoe Print"/>
                          <a:ea typeface="+mn-ea"/>
                          <a:cs typeface="+mn-cs"/>
                        </a:rPr>
                        <a:t>，加上社会提供适切的</a:t>
                      </a:r>
                      <a:r>
                        <a:rPr lang="zh-TW" altLang="en-US" sz="2800" b="1" kern="1200" dirty="0">
                          <a:solidFill>
                            <a:srgbClr val="FF0000"/>
                          </a:solidFill>
                          <a:latin typeface="Segoe Print"/>
                          <a:ea typeface="+mn-ea"/>
                          <a:cs typeface="+mn-cs"/>
                        </a:rPr>
                        <a:t>支援</a:t>
                      </a:r>
                      <a:r>
                        <a:rPr lang="zh-TW" altLang="en-US" sz="2800" b="1" kern="1200" dirty="0">
                          <a:solidFill>
                            <a:schemeClr val="tx1"/>
                          </a:solidFill>
                          <a:latin typeface="Segoe Print"/>
                          <a:ea typeface="+mn-ea"/>
                          <a:cs typeface="+mn-cs"/>
                        </a:rPr>
                        <a:t>，让他们能成功转化这些压力，成为激励自己的动力，可以帮助他们</a:t>
                      </a:r>
                      <a:r>
                        <a:rPr lang="zh-TW" altLang="en-US" sz="2800" b="1" kern="1200" dirty="0">
                          <a:solidFill>
                            <a:srgbClr val="FF0000"/>
                          </a:solidFill>
                          <a:latin typeface="Segoe Print"/>
                          <a:ea typeface="+mn-ea"/>
                          <a:cs typeface="+mn-cs"/>
                        </a:rPr>
                        <a:t>融入</a:t>
                      </a:r>
                      <a:r>
                        <a:rPr lang="zh-TW" altLang="en-US" sz="2800" b="1" kern="1200" dirty="0">
                          <a:solidFill>
                            <a:schemeClr val="tx1"/>
                          </a:solidFill>
                          <a:latin typeface="Segoe Print"/>
                          <a:ea typeface="+mn-ea"/>
                          <a:cs typeface="+mn-cs"/>
                        </a:rPr>
                        <a:t>主流社会。</a:t>
                      </a: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altLang="zh-TW" sz="2800" b="1" kern="1200" dirty="0">
                        <a:solidFill>
                          <a:schemeClr val="tx1"/>
                        </a:solidFill>
                        <a:latin typeface="Segoe Print"/>
                        <a:ea typeface="+mn-ea"/>
                        <a:cs typeface="+mn-cs"/>
                      </a:endParaRPr>
                    </a:p>
                  </a:txBody>
                  <a:tcPr marL="68580" marR="68580" marT="0" marB="0">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10000"/>
                  </a:ext>
                </a:extLst>
              </a:tr>
            </a:tbl>
          </a:graphicData>
        </a:graphic>
      </p:graphicFrame>
      <p:sp>
        <p:nvSpPr>
          <p:cNvPr id="7" name="Title 1"/>
          <p:cNvSpPr>
            <a:spLocks noGrp="1"/>
          </p:cNvSpPr>
          <p:nvPr>
            <p:ph type="title"/>
          </p:nvPr>
        </p:nvSpPr>
        <p:spPr>
          <a:xfrm>
            <a:off x="0" y="274638"/>
            <a:ext cx="9144000" cy="922114"/>
          </a:xfrm>
          <a:solidFill>
            <a:srgbClr val="002060"/>
          </a:solidFill>
        </p:spPr>
        <p:txBody>
          <a:bodyPr>
            <a:normAutofit/>
          </a:bodyPr>
          <a:lstStyle/>
          <a:p>
            <a:r>
              <a:rPr lang="zh-TW" altLang="en-US" b="1" dirty="0">
                <a:solidFill>
                  <a:schemeClr val="bg1"/>
                </a:solidFill>
              </a:rPr>
              <a:t>活动二：生命中的天使</a:t>
            </a:r>
            <a:endParaRPr lang="en-US" b="1" dirty="0">
              <a:solidFill>
                <a:schemeClr val="bg1"/>
              </a:solidFill>
            </a:endParaRPr>
          </a:p>
        </p:txBody>
      </p:sp>
      <p:sp>
        <p:nvSpPr>
          <p:cNvPr id="2" name="投影片編號版面配置區 1"/>
          <p:cNvSpPr>
            <a:spLocks noGrp="1"/>
          </p:cNvSpPr>
          <p:nvPr>
            <p:ph type="sldNum" sz="quarter" idx="12"/>
          </p:nvPr>
        </p:nvSpPr>
        <p:spPr/>
        <p:txBody>
          <a:bodyPr/>
          <a:lstStyle/>
          <a:p>
            <a:fld id="{46A9A4E7-07ED-40E3-B49D-CCE47FC0AF30}" type="slidenum">
              <a:rPr lang="en-US" smtClean="0"/>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922114"/>
          </a:xfrm>
          <a:solidFill>
            <a:srgbClr val="002060"/>
          </a:solidFill>
        </p:spPr>
        <p:txBody>
          <a:bodyPr>
            <a:normAutofit/>
          </a:bodyPr>
          <a:lstStyle/>
          <a:p>
            <a:r>
              <a:rPr lang="zh-TW" altLang="en-US" b="1" dirty="0">
                <a:solidFill>
                  <a:schemeClr val="bg1"/>
                </a:solidFill>
              </a:rPr>
              <a:t>活动三：校园多元文化共融活动设计</a:t>
            </a:r>
            <a:endParaRPr lang="en-US" b="1" dirty="0">
              <a:solidFill>
                <a:schemeClr val="bg1"/>
              </a:solidFill>
            </a:endParaRPr>
          </a:p>
        </p:txBody>
      </p:sp>
      <p:sp>
        <p:nvSpPr>
          <p:cNvPr id="6" name="矩形 5"/>
          <p:cNvSpPr/>
          <p:nvPr/>
        </p:nvSpPr>
        <p:spPr>
          <a:xfrm>
            <a:off x="467544" y="1268760"/>
            <a:ext cx="8136904" cy="954107"/>
          </a:xfrm>
          <a:prstGeom prst="rect">
            <a:avLst/>
          </a:prstGeom>
        </p:spPr>
        <p:txBody>
          <a:bodyPr wrap="square">
            <a:spAutoFit/>
          </a:bodyPr>
          <a:lstStyle/>
          <a:p>
            <a:pPr lvl="0">
              <a:buFont typeface="Wingdings" pitchFamily="2" charset="2"/>
              <a:buChar char="Ø"/>
              <a:defRPr/>
            </a:pPr>
            <a:r>
              <a:rPr lang="zh-TW" altLang="en-US" sz="2800" b="1" dirty="0">
                <a:latin typeface="Segoe Print"/>
              </a:rPr>
              <a:t>香港社会给不同文化背景的人提供甚么支援服务</a:t>
            </a:r>
            <a:endParaRPr lang="en-US" altLang="zh-TW" sz="2800" b="1" dirty="0">
              <a:latin typeface="Segoe Print"/>
            </a:endParaRPr>
          </a:p>
          <a:p>
            <a:pPr lvl="0">
              <a:defRPr/>
            </a:pPr>
            <a:r>
              <a:rPr lang="en-US" altLang="zh-TW" sz="2800" b="1" dirty="0">
                <a:latin typeface="Segoe Print"/>
              </a:rPr>
              <a:t>  </a:t>
            </a:r>
            <a:r>
              <a:rPr lang="zh-TW" altLang="en-US" sz="2800" b="1" dirty="0">
                <a:latin typeface="Segoe Print"/>
              </a:rPr>
              <a:t>呢？你认为足够吗？</a:t>
            </a:r>
            <a:r>
              <a:rPr lang="en-US" altLang="zh-TW" sz="2800" b="1" dirty="0">
                <a:latin typeface="Segoe Print"/>
              </a:rPr>
              <a:t>  </a:t>
            </a:r>
          </a:p>
        </p:txBody>
      </p:sp>
      <p:sp>
        <p:nvSpPr>
          <p:cNvPr id="7" name="矩形 6"/>
          <p:cNvSpPr/>
          <p:nvPr/>
        </p:nvSpPr>
        <p:spPr>
          <a:xfrm>
            <a:off x="1187624" y="2276872"/>
            <a:ext cx="7632848" cy="2492990"/>
          </a:xfrm>
          <a:prstGeom prst="rect">
            <a:avLst/>
          </a:prstGeom>
        </p:spPr>
        <p:txBody>
          <a:bodyPr wrap="square">
            <a:spAutoFit/>
          </a:bodyPr>
          <a:lstStyle/>
          <a:p>
            <a:pPr lvl="0">
              <a:buFont typeface="Wingdings" pitchFamily="2" charset="2"/>
              <a:buChar char="u"/>
              <a:defRPr/>
            </a:pPr>
            <a:r>
              <a:rPr lang="zh-TW" altLang="en-US" sz="2400" b="1" dirty="0">
                <a:latin typeface="Segoe Print"/>
              </a:rPr>
              <a:t>香港特别行政区政府民政事务总署设立</a:t>
            </a:r>
            <a:endParaRPr lang="en-US" altLang="zh-TW" sz="2400" b="1" dirty="0">
              <a:latin typeface="Segoe Print"/>
            </a:endParaRPr>
          </a:p>
          <a:p>
            <a:pPr lvl="0">
              <a:defRPr/>
            </a:pPr>
            <a:r>
              <a:rPr lang="en-US" altLang="zh-TW" sz="2400" b="1" dirty="0">
                <a:latin typeface="Segoe Print"/>
              </a:rPr>
              <a:t>  </a:t>
            </a:r>
            <a:r>
              <a:rPr lang="zh-TW" altLang="en-US" sz="2400" b="1" dirty="0">
                <a:latin typeface="Segoe Print"/>
              </a:rPr>
              <a:t>「内地新来港定居人士及少数族裔人士支援服务」</a:t>
            </a:r>
            <a:endParaRPr lang="en-US" altLang="zh-TW" sz="2400" b="1" dirty="0">
              <a:latin typeface="Segoe Print"/>
            </a:endParaRPr>
          </a:p>
          <a:p>
            <a:pPr lvl="0">
              <a:defRPr/>
            </a:pPr>
            <a:r>
              <a:rPr lang="zh-TW" altLang="en-US" sz="2400" b="1" dirty="0">
                <a:latin typeface="Segoe Print"/>
              </a:rPr>
              <a:t>   目的是辅助他们融入社区，以及协助他们使用</a:t>
            </a:r>
            <a:endParaRPr lang="en-US" altLang="zh-TW" sz="2400" b="1" dirty="0">
              <a:latin typeface="Segoe Print"/>
            </a:endParaRPr>
          </a:p>
          <a:p>
            <a:pPr lvl="0">
              <a:defRPr/>
            </a:pPr>
            <a:r>
              <a:rPr lang="en-US" altLang="zh-TW" sz="2400" b="1" dirty="0">
                <a:latin typeface="Segoe Print"/>
              </a:rPr>
              <a:t>   </a:t>
            </a:r>
            <a:r>
              <a:rPr lang="zh-TW" altLang="en-US" sz="2400" b="1" dirty="0">
                <a:latin typeface="Segoe Print"/>
              </a:rPr>
              <a:t>公共服务。</a:t>
            </a:r>
            <a:endParaRPr lang="en-US" altLang="zh-TW" sz="2400" b="1" dirty="0">
              <a:latin typeface="Segoe Print"/>
            </a:endParaRPr>
          </a:p>
          <a:p>
            <a:pPr lvl="0"/>
            <a:r>
              <a:rPr lang="en-US" altLang="zh-TW" sz="2000" b="1" dirty="0">
                <a:latin typeface="Segoe Print"/>
              </a:rPr>
              <a:t>    </a:t>
            </a:r>
            <a:r>
              <a:rPr lang="zh-TW" altLang="zh-TW" sz="2000" b="1" dirty="0">
                <a:latin typeface="Segoe Print"/>
              </a:rPr>
              <a:t>参考网址：</a:t>
            </a:r>
          </a:p>
          <a:p>
            <a:r>
              <a:rPr lang="en-US" altLang="zh-TW" sz="2000" u="sng" dirty="0">
                <a:latin typeface="Segoe Print"/>
                <a:hlinkClick r:id="rId2"/>
              </a:rPr>
              <a:t>http://www.had.gov.hk/tc/public_services/services_for_new_arrivals_from_the_mainland/arrival.htm</a:t>
            </a:r>
            <a:r>
              <a:rPr lang="en-US" altLang="zh-TW" sz="2000" dirty="0">
                <a:latin typeface="Segoe Print"/>
              </a:rPr>
              <a:t> </a:t>
            </a:r>
            <a:endParaRPr lang="zh-TW" altLang="en-US" sz="2400" dirty="0"/>
          </a:p>
        </p:txBody>
      </p:sp>
      <p:sp>
        <p:nvSpPr>
          <p:cNvPr id="8" name="矩形 7"/>
          <p:cNvSpPr/>
          <p:nvPr/>
        </p:nvSpPr>
        <p:spPr>
          <a:xfrm>
            <a:off x="1187624" y="5085184"/>
            <a:ext cx="8568952" cy="1446550"/>
          </a:xfrm>
          <a:prstGeom prst="rect">
            <a:avLst/>
          </a:prstGeom>
        </p:spPr>
        <p:txBody>
          <a:bodyPr wrap="square">
            <a:spAutoFit/>
          </a:bodyPr>
          <a:lstStyle/>
          <a:p>
            <a:pPr lvl="0">
              <a:buFont typeface="Wingdings" pitchFamily="2" charset="2"/>
              <a:buChar char="u"/>
              <a:defRPr/>
            </a:pPr>
            <a:r>
              <a:rPr lang="zh-HK" altLang="zh-TW" sz="2400" b="1" dirty="0">
                <a:latin typeface="Segoe Print"/>
              </a:rPr>
              <a:t>又于</a:t>
            </a:r>
            <a:r>
              <a:rPr lang="en-US" altLang="zh-TW" sz="2400" b="1" dirty="0">
                <a:latin typeface="Segoe Print"/>
              </a:rPr>
              <a:t>2002</a:t>
            </a:r>
            <a:r>
              <a:rPr lang="zh-HK" altLang="zh-TW" sz="2400" b="1" dirty="0">
                <a:latin typeface="Segoe Print"/>
              </a:rPr>
              <a:t>年成立种族关系组，向本港少数族裔</a:t>
            </a:r>
            <a:r>
              <a:rPr lang="zh-TW" altLang="en-US" sz="2400" b="1" dirty="0">
                <a:latin typeface="Segoe Print"/>
              </a:rPr>
              <a:t>提供</a:t>
            </a:r>
            <a:endParaRPr lang="en-US" altLang="zh-HK" sz="2400" b="1" dirty="0">
              <a:latin typeface="Segoe Print"/>
            </a:endParaRPr>
          </a:p>
          <a:p>
            <a:pPr lvl="0">
              <a:defRPr/>
            </a:pPr>
            <a:r>
              <a:rPr lang="en-US" altLang="zh-HK" sz="2400" b="1" dirty="0">
                <a:latin typeface="Segoe Print"/>
              </a:rPr>
              <a:t>   </a:t>
            </a:r>
            <a:r>
              <a:rPr lang="zh-HK" altLang="zh-TW" sz="2400" b="1" dirty="0">
                <a:latin typeface="Segoe Print"/>
              </a:rPr>
              <a:t>支援服务。</a:t>
            </a:r>
            <a:endParaRPr lang="en-US" altLang="zh-HK" sz="2400" b="1" dirty="0">
              <a:latin typeface="Segoe Print"/>
            </a:endParaRPr>
          </a:p>
          <a:p>
            <a:pPr lvl="0">
              <a:defRPr/>
            </a:pPr>
            <a:r>
              <a:rPr lang="en-US" altLang="zh-TW" sz="2000" b="1" dirty="0">
                <a:latin typeface="Segoe Print"/>
              </a:rPr>
              <a:t>    </a:t>
            </a:r>
            <a:r>
              <a:rPr lang="zh-TW" altLang="zh-TW" sz="2000" b="1" dirty="0">
                <a:latin typeface="Segoe Print"/>
              </a:rPr>
              <a:t>参考网址：</a:t>
            </a:r>
            <a:endParaRPr lang="en-US" altLang="zh-TW" sz="2000" b="1" dirty="0">
              <a:latin typeface="Segoe Print"/>
            </a:endParaRPr>
          </a:p>
          <a:p>
            <a:pPr lvl="0">
              <a:defRPr/>
            </a:pPr>
            <a:r>
              <a:rPr lang="en-US" altLang="zh-TW" sz="2000" u="sng" dirty="0">
                <a:latin typeface="Segoe Print"/>
                <a:hlinkClick r:id="rId3"/>
              </a:rPr>
              <a:t>http://www.had.gov.hk/rru/tc_chi/home/index.html</a:t>
            </a:r>
            <a:endParaRPr lang="zh-TW" altLang="zh-TW" sz="2000" b="1" dirty="0">
              <a:latin typeface="Segoe Print"/>
            </a:endParaRPr>
          </a:p>
        </p:txBody>
      </p:sp>
      <p:sp>
        <p:nvSpPr>
          <p:cNvPr id="3" name="投影片編號版面配置區 2"/>
          <p:cNvSpPr>
            <a:spLocks noGrp="1"/>
          </p:cNvSpPr>
          <p:nvPr>
            <p:ph type="sldNum" sz="quarter" idx="12"/>
          </p:nvPr>
        </p:nvSpPr>
        <p:spPr/>
        <p:txBody>
          <a:bodyPr/>
          <a:lstStyle/>
          <a:p>
            <a:fld id="{46A9A4E7-07ED-40E3-B49D-CCE47FC0AF30}" type="slidenum">
              <a:rPr lang="en-US" smtClean="0"/>
              <a:pPr/>
              <a:t>16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2"/>
          </p:cNvPr>
          <p:cNvPicPr>
            <a:picLocks noChangeAspect="1" noChangeArrowheads="1"/>
          </p:cNvPicPr>
          <p:nvPr/>
        </p:nvPicPr>
        <p:blipFill>
          <a:blip r:embed="rId3" cstate="print"/>
          <a:srcRect t="3847" b="1956"/>
          <a:stretch>
            <a:fillRect/>
          </a:stretch>
        </p:blipFill>
        <p:spPr bwMode="auto">
          <a:xfrm>
            <a:off x="827584" y="1268760"/>
            <a:ext cx="7362825" cy="5616624"/>
          </a:xfrm>
          <a:prstGeom prst="rect">
            <a:avLst/>
          </a:prstGeom>
          <a:noFill/>
          <a:ln w="9525">
            <a:noFill/>
            <a:miter lim="800000"/>
            <a:headEnd/>
            <a:tailEnd/>
          </a:ln>
        </p:spPr>
      </p:pic>
      <p:sp>
        <p:nvSpPr>
          <p:cNvPr id="5" name="Title 1"/>
          <p:cNvSpPr>
            <a:spLocks noGrp="1"/>
          </p:cNvSpPr>
          <p:nvPr>
            <p:ph type="title"/>
          </p:nvPr>
        </p:nvSpPr>
        <p:spPr>
          <a:xfrm>
            <a:off x="0" y="116632"/>
            <a:ext cx="9144000" cy="1143000"/>
          </a:xfrm>
          <a:solidFill>
            <a:srgbClr val="002060"/>
          </a:solidFill>
        </p:spPr>
        <p:txBody>
          <a:bodyPr>
            <a:normAutofit/>
          </a:bodyPr>
          <a:lstStyle/>
          <a:p>
            <a:r>
              <a:rPr lang="zh-TW" altLang="en-US" b="1" dirty="0">
                <a:solidFill>
                  <a:schemeClr val="bg1"/>
                </a:solidFill>
              </a:rPr>
              <a:t>活动三：校园多元文化共融活动设计</a:t>
            </a:r>
            <a:endParaRPr lang="en-US" b="1" dirty="0">
              <a:solidFill>
                <a:schemeClr val="bg1"/>
              </a:solidFill>
            </a:endParaRPr>
          </a:p>
        </p:txBody>
      </p:sp>
      <p:sp>
        <p:nvSpPr>
          <p:cNvPr id="2" name="投影片編號版面配置區 1"/>
          <p:cNvSpPr>
            <a:spLocks noGrp="1"/>
          </p:cNvSpPr>
          <p:nvPr>
            <p:ph type="sldNum" sz="quarter" idx="12"/>
          </p:nvPr>
        </p:nvSpPr>
        <p:spPr/>
        <p:txBody>
          <a:bodyPr/>
          <a:lstStyle/>
          <a:p>
            <a:fld id="{46A9A4E7-07ED-40E3-B49D-CCE47FC0AF30}" type="slidenum">
              <a:rPr lang="en-US" smtClean="0"/>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C900123919[1]"/>
          <p:cNvPicPr>
            <a:picLocks noChangeAspect="1" noChangeArrowheads="1"/>
          </p:cNvPicPr>
          <p:nvPr/>
        </p:nvPicPr>
        <p:blipFill>
          <a:blip r:embed="rId2" cstate="print"/>
          <a:srcRect/>
          <a:stretch>
            <a:fillRect/>
          </a:stretch>
        </p:blipFill>
        <p:spPr bwMode="auto">
          <a:xfrm>
            <a:off x="2915816" y="1124744"/>
            <a:ext cx="6300192" cy="5940524"/>
          </a:xfrm>
          <a:prstGeom prst="rect">
            <a:avLst/>
          </a:prstGeom>
          <a:noFill/>
          <a:ln w="9525">
            <a:noFill/>
            <a:miter lim="800000"/>
            <a:headEnd/>
            <a:tailEnd/>
          </a:ln>
        </p:spPr>
      </p:pic>
      <p:sp>
        <p:nvSpPr>
          <p:cNvPr id="1027" name="Text Box 3"/>
          <p:cNvSpPr txBox="1">
            <a:spLocks noChangeArrowheads="1"/>
          </p:cNvSpPr>
          <p:nvPr/>
        </p:nvSpPr>
        <p:spPr bwMode="auto">
          <a:xfrm>
            <a:off x="4067944" y="1700808"/>
            <a:ext cx="3276600" cy="1368152"/>
          </a:xfrm>
          <a:prstGeom prst="rect">
            <a:avLst/>
          </a:prstGeom>
          <a:solidFill>
            <a:schemeClr val="accent6">
              <a:lumMod val="75000"/>
            </a:schemeClr>
          </a:solidFill>
          <a:ln w="9525">
            <a:solidFill>
              <a:srgbClr val="000000"/>
            </a:solidFill>
            <a:miter lim="800000"/>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zh-HK" altLang="en-US" sz="1300" b="0" i="0" u="none" strike="noStrike" cap="none" normalizeH="0" baseline="0" dirty="0">
                <a:ln>
                  <a:noFill/>
                </a:ln>
                <a:solidFill>
                  <a:srgbClr val="000000"/>
                </a:solidFill>
                <a:effectLst/>
                <a:latin typeface="新細明體" pitchFamily="18" charset="-120"/>
                <a:ea typeface="新細明體" pitchFamily="18" charset="-120"/>
                <a:cs typeface="Arial" pitchFamily="34" charset="0"/>
              </a:rPr>
              <a:t>活动名称：</a:t>
            </a:r>
            <a:r>
              <a:rPr kumimoji="0" lang="en-US" altLang="zh-HK" sz="1300" b="0" i="0" u="sng" strike="noStrike" cap="none" normalizeH="0" baseline="0" dirty="0">
                <a:ln>
                  <a:noFill/>
                </a:ln>
                <a:solidFill>
                  <a:srgbClr val="000000"/>
                </a:solidFill>
                <a:effectLst/>
                <a:latin typeface="新細明體" pitchFamily="18" charset="-120"/>
                <a:ea typeface="新細明體" pitchFamily="18" charset="-120"/>
                <a:cs typeface="Arial" pitchFamily="34" charset="0"/>
              </a:rPr>
              <a:t>_____________________________</a:t>
            </a:r>
            <a:endParaRPr kumimoji="0" lang="en-US" altLang="zh-HK" sz="1300" b="0" i="0" u="none" strike="noStrike" cap="none" normalizeH="0" baseline="0" dirty="0">
              <a:ln>
                <a:noFill/>
              </a:ln>
              <a:solidFill>
                <a:srgbClr val="000000"/>
              </a:solidFill>
              <a:effectLst/>
              <a:latin typeface="新細明體" pitchFamily="18" charset="-120"/>
              <a:ea typeface="新細明體" pitchFamily="18" charset="-12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zh-HK" altLang="en-US" sz="1300" b="0" i="0" u="none" strike="noStrike" cap="none" normalizeH="0" baseline="0" dirty="0">
                <a:ln>
                  <a:noFill/>
                </a:ln>
                <a:solidFill>
                  <a:srgbClr val="000000"/>
                </a:solidFill>
                <a:effectLst/>
                <a:latin typeface="新細明體" pitchFamily="18" charset="-120"/>
                <a:ea typeface="新細明體" pitchFamily="18" charset="-120"/>
                <a:cs typeface="Arial" pitchFamily="34" charset="0"/>
              </a:rPr>
              <a:t>活动目的：</a:t>
            </a:r>
            <a:r>
              <a:rPr kumimoji="0" lang="en-US" altLang="zh-HK" sz="1300" b="0" i="0" u="sng" strike="noStrike" cap="none" normalizeH="0" baseline="0" dirty="0">
                <a:ln>
                  <a:noFill/>
                </a:ln>
                <a:solidFill>
                  <a:srgbClr val="000000"/>
                </a:solidFill>
                <a:effectLst/>
                <a:latin typeface="新細明體" pitchFamily="18" charset="-120"/>
                <a:ea typeface="新細明體" pitchFamily="18" charset="-120"/>
                <a:cs typeface="Arial" pitchFamily="34" charset="0"/>
              </a:rPr>
              <a:t>_____________________________</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HK" sz="1300" b="0" i="0" u="sng" strike="noStrike" cap="none" normalizeH="0" baseline="0" dirty="0">
                <a:ln>
                  <a:noFill/>
                </a:ln>
                <a:solidFill>
                  <a:srgbClr val="000000"/>
                </a:solidFill>
                <a:effectLst/>
                <a:latin typeface="新細明體" pitchFamily="18" charset="-120"/>
                <a:ea typeface="新細明體" pitchFamily="18" charset="-120"/>
                <a:cs typeface="Arial" pitchFamily="34" charset="0"/>
              </a:rPr>
              <a:t>_______________________________________</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HK" sz="1300" b="0" i="0" u="sng" strike="noStrike" cap="none" normalizeH="0" baseline="0" dirty="0">
                <a:ln>
                  <a:noFill/>
                </a:ln>
                <a:solidFill>
                  <a:srgbClr val="000000"/>
                </a:solidFill>
                <a:effectLst/>
                <a:latin typeface="新細明體" pitchFamily="18" charset="-120"/>
                <a:ea typeface="新細明體" pitchFamily="18" charset="-120"/>
                <a:cs typeface="Arial" pitchFamily="34" charset="0"/>
              </a:rPr>
              <a:t>_______________________________________</a:t>
            </a:r>
            <a:endParaRPr kumimoji="0" lang="en-US" altLang="zh-HK" sz="1800" b="0" i="0" u="none" strike="noStrike" cap="none" normalizeH="0" baseline="0" dirty="0">
              <a:ln>
                <a:noFill/>
              </a:ln>
              <a:solidFill>
                <a:schemeClr val="tx1"/>
              </a:solidFill>
              <a:effectLst/>
              <a:latin typeface="Arial" pitchFamily="34" charset="0"/>
              <a:cs typeface="Arial" pitchFamily="34" charset="0"/>
            </a:endParaRPr>
          </a:p>
        </p:txBody>
      </p:sp>
      <p:sp>
        <p:nvSpPr>
          <p:cNvPr id="1028" name="Text Box 4"/>
          <p:cNvSpPr txBox="1">
            <a:spLocks noChangeArrowheads="1"/>
          </p:cNvSpPr>
          <p:nvPr/>
        </p:nvSpPr>
        <p:spPr bwMode="auto">
          <a:xfrm>
            <a:off x="4283968" y="3212976"/>
            <a:ext cx="3343275" cy="2376264"/>
          </a:xfrm>
          <a:prstGeom prst="rect">
            <a:avLst/>
          </a:prstGeom>
          <a:solidFill>
            <a:srgbClr val="FFFFFF"/>
          </a:solidFill>
          <a:ln w="9525">
            <a:solidFill>
              <a:srgbClr val="000000"/>
            </a:solidFill>
            <a:miter lim="800000"/>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lang="zh-TW" altLang="en-US" sz="1300" dirty="0">
                <a:solidFill>
                  <a:srgbClr val="000000"/>
                </a:solidFill>
                <a:latin typeface="新細明體" pitchFamily="18" charset="-120"/>
                <a:ea typeface="新細明體" pitchFamily="18" charset="-120"/>
                <a:cs typeface="Arial" pitchFamily="34" charset="0"/>
              </a:rPr>
              <a:t>活动内容简介：</a:t>
            </a:r>
          </a:p>
          <a:p>
            <a:pPr lvl="0" fontAlgn="base">
              <a:spcBef>
                <a:spcPct val="0"/>
              </a:spcBef>
              <a:spcAft>
                <a:spcPts val="1000"/>
              </a:spcAft>
            </a:pPr>
            <a:r>
              <a:rPr lang="zh-TW" altLang="en-US" sz="1300" dirty="0">
                <a:solidFill>
                  <a:srgbClr val="000000"/>
                </a:solidFill>
                <a:latin typeface="新細明體" pitchFamily="18" charset="-120"/>
                <a:ea typeface="新細明體" pitchFamily="18" charset="-120"/>
                <a:cs typeface="Arial" pitchFamily="34" charset="0"/>
              </a:rPr>
              <a:t>时间：</a:t>
            </a:r>
            <a:r>
              <a:rPr lang="en-US" altLang="zh-TW" sz="1300" dirty="0">
                <a:solidFill>
                  <a:srgbClr val="000000"/>
                </a:solidFill>
                <a:latin typeface="新細明體" pitchFamily="18" charset="-120"/>
                <a:ea typeface="新細明體" pitchFamily="18" charset="-120"/>
                <a:cs typeface="Arial" pitchFamily="34" charset="0"/>
              </a:rPr>
              <a:t>_________________________________</a:t>
            </a:r>
          </a:p>
          <a:p>
            <a:pPr lvl="0" fontAlgn="base">
              <a:spcBef>
                <a:spcPct val="0"/>
              </a:spcBef>
              <a:spcAft>
                <a:spcPts val="1000"/>
              </a:spcAft>
            </a:pPr>
            <a:r>
              <a:rPr lang="zh-TW" altLang="en-US" sz="1300" dirty="0">
                <a:solidFill>
                  <a:srgbClr val="000000"/>
                </a:solidFill>
                <a:latin typeface="新細明體" pitchFamily="18" charset="-120"/>
                <a:ea typeface="新細明體" pitchFamily="18" charset="-120"/>
                <a:cs typeface="Arial" pitchFamily="34" charset="0"/>
              </a:rPr>
              <a:t>地点：</a:t>
            </a:r>
            <a:r>
              <a:rPr lang="en-US" altLang="zh-TW" sz="1300" dirty="0">
                <a:solidFill>
                  <a:srgbClr val="000000"/>
                </a:solidFill>
                <a:latin typeface="新細明體" pitchFamily="18" charset="-120"/>
                <a:ea typeface="新細明體" pitchFamily="18" charset="-120"/>
                <a:cs typeface="Arial" pitchFamily="34" charset="0"/>
              </a:rPr>
              <a:t>_________________________________</a:t>
            </a:r>
          </a:p>
          <a:p>
            <a:pPr lvl="0" fontAlgn="base">
              <a:spcBef>
                <a:spcPct val="0"/>
              </a:spcBef>
              <a:spcAft>
                <a:spcPts val="1000"/>
              </a:spcAft>
            </a:pPr>
            <a:r>
              <a:rPr lang="zh-TW" altLang="en-US" sz="1300" dirty="0">
                <a:solidFill>
                  <a:srgbClr val="000000"/>
                </a:solidFill>
                <a:latin typeface="新細明體" pitchFamily="18" charset="-120"/>
                <a:ea typeface="新細明體" pitchFamily="18" charset="-120"/>
                <a:cs typeface="Arial" pitchFamily="34" charset="0"/>
              </a:rPr>
              <a:t>对象：</a:t>
            </a:r>
            <a:r>
              <a:rPr lang="en-US" altLang="zh-TW" sz="1300" dirty="0">
                <a:solidFill>
                  <a:srgbClr val="000000"/>
                </a:solidFill>
                <a:latin typeface="新細明體" pitchFamily="18" charset="-120"/>
                <a:ea typeface="新細明體" pitchFamily="18" charset="-120"/>
                <a:cs typeface="Arial" pitchFamily="34" charset="0"/>
              </a:rPr>
              <a:t>_________________________________</a:t>
            </a:r>
          </a:p>
          <a:p>
            <a:pPr lvl="0" fontAlgn="base">
              <a:spcBef>
                <a:spcPct val="0"/>
              </a:spcBef>
              <a:spcAft>
                <a:spcPts val="1000"/>
              </a:spcAft>
            </a:pPr>
            <a:r>
              <a:rPr lang="zh-TW" altLang="en-US" sz="1300" dirty="0">
                <a:solidFill>
                  <a:srgbClr val="000000"/>
                </a:solidFill>
                <a:latin typeface="新細明體" pitchFamily="18" charset="-120"/>
                <a:ea typeface="新細明體" pitchFamily="18" charset="-120"/>
                <a:cs typeface="Arial" pitchFamily="34" charset="0"/>
              </a:rPr>
              <a:t>人数：</a:t>
            </a:r>
            <a:r>
              <a:rPr lang="en-US" altLang="zh-TW" sz="1300" dirty="0">
                <a:solidFill>
                  <a:srgbClr val="000000"/>
                </a:solidFill>
                <a:latin typeface="新細明體" pitchFamily="18" charset="-120"/>
                <a:ea typeface="新細明體" pitchFamily="18" charset="-120"/>
                <a:cs typeface="Arial" pitchFamily="34" charset="0"/>
              </a:rPr>
              <a:t>_________________________________</a:t>
            </a:r>
          </a:p>
          <a:p>
            <a:pPr lvl="0" fontAlgn="base">
              <a:spcBef>
                <a:spcPct val="0"/>
              </a:spcBef>
              <a:spcAft>
                <a:spcPts val="1000"/>
              </a:spcAft>
            </a:pPr>
            <a:r>
              <a:rPr lang="zh-TW" altLang="en-US" sz="1300" dirty="0">
                <a:solidFill>
                  <a:srgbClr val="000000"/>
                </a:solidFill>
                <a:latin typeface="新細明體" pitchFamily="18" charset="-120"/>
                <a:ea typeface="新細明體" pitchFamily="18" charset="-120"/>
                <a:cs typeface="Arial" pitchFamily="34" charset="0"/>
              </a:rPr>
              <a:t>形式：</a:t>
            </a:r>
            <a:r>
              <a:rPr lang="en-US" altLang="zh-TW" sz="1300" dirty="0">
                <a:solidFill>
                  <a:srgbClr val="000000"/>
                </a:solidFill>
                <a:latin typeface="新細明體" pitchFamily="18" charset="-120"/>
                <a:ea typeface="新細明體" pitchFamily="18" charset="-120"/>
                <a:cs typeface="Arial" pitchFamily="34" charset="0"/>
              </a:rPr>
              <a:t>_________________________________</a:t>
            </a:r>
          </a:p>
          <a:p>
            <a:pPr lvl="0" fontAlgn="base">
              <a:spcBef>
                <a:spcPct val="0"/>
              </a:spcBef>
              <a:spcAft>
                <a:spcPts val="1000"/>
              </a:spcAft>
            </a:pPr>
            <a:r>
              <a:rPr lang="en-US" altLang="zh-TW" sz="1300" dirty="0">
                <a:solidFill>
                  <a:srgbClr val="000000"/>
                </a:solidFill>
                <a:latin typeface="新細明體" pitchFamily="18" charset="-120"/>
                <a:ea typeface="新細明體" pitchFamily="18" charset="-120"/>
                <a:cs typeface="Arial" pitchFamily="34" charset="0"/>
              </a:rPr>
              <a:t>            _________________________________</a:t>
            </a:r>
            <a:endParaRPr kumimoji="0" lang="en-US" altLang="zh-HK" sz="1800" b="0" i="0" u="none" strike="noStrike" cap="none" normalizeH="0" baseline="0" dirty="0">
              <a:ln>
                <a:noFill/>
              </a:ln>
              <a:solidFill>
                <a:schemeClr val="tx1"/>
              </a:solidFill>
              <a:effectLst/>
              <a:latin typeface="Arial" pitchFamily="34" charset="0"/>
              <a:cs typeface="Arial" pitchFamily="34" charset="0"/>
            </a:endParaRPr>
          </a:p>
        </p:txBody>
      </p:sp>
      <p:sp>
        <p:nvSpPr>
          <p:cNvPr id="1029" name="Text Box 5"/>
          <p:cNvSpPr txBox="1">
            <a:spLocks noChangeArrowheads="1"/>
          </p:cNvSpPr>
          <p:nvPr/>
        </p:nvSpPr>
        <p:spPr bwMode="auto">
          <a:xfrm>
            <a:off x="251520" y="1340768"/>
            <a:ext cx="3059832" cy="3488134"/>
          </a:xfrm>
          <a:prstGeom prst="rect">
            <a:avLst/>
          </a:prstGeom>
          <a:solidFill>
            <a:schemeClr val="accent3"/>
          </a:solidFill>
          <a:ln w="28575">
            <a:solidFill>
              <a:srgbClr val="000000"/>
            </a:solidFill>
            <a:miter lim="800000"/>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spAutoFit/>
          </a:bodyPr>
          <a:lstStyle/>
          <a:p>
            <a:pPr fontAlgn="base">
              <a:spcBef>
                <a:spcPct val="0"/>
              </a:spcBef>
              <a:spcAft>
                <a:spcPts val="1000"/>
              </a:spcAft>
            </a:pPr>
            <a:r>
              <a:rPr kumimoji="0" lang="en-US" altLang="zh-HK" sz="2400" b="1" i="0" u="none" strike="noStrike" cap="none" normalizeH="0" baseline="0" dirty="0">
                <a:ln>
                  <a:noFill/>
                </a:ln>
                <a:solidFill>
                  <a:srgbClr val="000000"/>
                </a:solidFill>
                <a:effectLst/>
                <a:latin typeface="新細明體" pitchFamily="18" charset="-120"/>
                <a:ea typeface="新細明體" pitchFamily="18" charset="-120"/>
                <a:cs typeface="Arial" pitchFamily="34" charset="0"/>
              </a:rPr>
              <a:t>   </a:t>
            </a:r>
            <a:r>
              <a:rPr kumimoji="0" lang="zh-TW" altLang="en-US" sz="2400" b="1" i="0" u="none" strike="noStrike" cap="none" normalizeH="0" baseline="0" dirty="0">
                <a:ln>
                  <a:noFill/>
                </a:ln>
                <a:solidFill>
                  <a:srgbClr val="000000"/>
                </a:solidFill>
                <a:effectLst/>
                <a:latin typeface="新細明體" pitchFamily="18" charset="-120"/>
                <a:ea typeface="新細明體" pitchFamily="18" charset="-120"/>
                <a:cs typeface="Arial" pitchFamily="34" charset="0"/>
              </a:rPr>
              <a:t>情境创设：</a:t>
            </a:r>
            <a:endParaRPr kumimoji="0" lang="en-US" altLang="zh-TW" sz="2400" b="1" i="0" u="none" strike="noStrike" cap="none" normalizeH="0" baseline="0" dirty="0">
              <a:ln>
                <a:noFill/>
              </a:ln>
              <a:solidFill>
                <a:srgbClr val="000000"/>
              </a:solidFill>
              <a:effectLst/>
              <a:latin typeface="新細明體" pitchFamily="18" charset="-120"/>
              <a:ea typeface="新細明體" pitchFamily="18" charset="-120"/>
              <a:cs typeface="Arial" pitchFamily="34" charset="0"/>
            </a:endParaRPr>
          </a:p>
          <a:p>
            <a:pPr fontAlgn="base">
              <a:spcBef>
                <a:spcPct val="0"/>
              </a:spcBef>
              <a:spcAft>
                <a:spcPts val="1000"/>
              </a:spcAft>
            </a:pPr>
            <a:r>
              <a:rPr kumimoji="0" lang="zh-HK" altLang="en-US" sz="2000" b="1" i="0" u="none" strike="noStrike" cap="none" normalizeH="0" baseline="0" dirty="0">
                <a:ln>
                  <a:noFill/>
                </a:ln>
                <a:solidFill>
                  <a:srgbClr val="000000"/>
                </a:solidFill>
                <a:effectLst/>
                <a:latin typeface="新細明體" pitchFamily="18" charset="-120"/>
                <a:ea typeface="新細明體" pitchFamily="18" charset="-120"/>
                <a:cs typeface="Arial" pitchFamily="34" charset="0"/>
              </a:rPr>
              <a:t>学校</a:t>
            </a:r>
            <a:r>
              <a:rPr kumimoji="0" lang="zh-TW" altLang="en-US" sz="2000" b="1" i="0" u="none" strike="noStrike" cap="none" normalizeH="0" baseline="0" dirty="0">
                <a:ln>
                  <a:noFill/>
                </a:ln>
                <a:solidFill>
                  <a:srgbClr val="000000"/>
                </a:solidFill>
                <a:effectLst/>
                <a:latin typeface="新細明體" pitchFamily="18" charset="-120"/>
                <a:ea typeface="新細明體" pitchFamily="18" charset="-120"/>
                <a:cs typeface="Arial" pitchFamily="34" charset="0"/>
              </a:rPr>
              <a:t>约有半数的学生是从</a:t>
            </a:r>
            <a:r>
              <a:rPr kumimoji="0" lang="zh-HK" altLang="en-US" sz="2000" b="1" i="0" u="none" strike="noStrike" cap="none" normalizeH="0" baseline="0" dirty="0">
                <a:ln>
                  <a:noFill/>
                </a:ln>
                <a:solidFill>
                  <a:srgbClr val="000000"/>
                </a:solidFill>
                <a:effectLst/>
                <a:latin typeface="新細明體" pitchFamily="18" charset="-120"/>
                <a:ea typeface="新細明體" pitchFamily="18" charset="-120"/>
                <a:cs typeface="Arial" pitchFamily="34" charset="0"/>
              </a:rPr>
              <a:t>内地来港的</a:t>
            </a:r>
            <a:r>
              <a:rPr kumimoji="0" lang="zh-TW" altLang="en-US" sz="2000" b="1" i="0" u="none" strike="noStrike" cap="none" normalizeH="0" baseline="0" dirty="0">
                <a:ln>
                  <a:noFill/>
                </a:ln>
                <a:solidFill>
                  <a:schemeClr val="tx1"/>
                </a:solidFill>
                <a:effectLst/>
                <a:latin typeface="新細明體" pitchFamily="18" charset="-120"/>
                <a:ea typeface="新細明體" pitchFamily="18" charset="-120"/>
                <a:cs typeface="Arial" pitchFamily="34" charset="0"/>
              </a:rPr>
              <a:t>，他们在学习、社交、生活上都面对不少困难</a:t>
            </a:r>
            <a:r>
              <a:rPr kumimoji="0" lang="zh-HK" altLang="en-US" sz="2000" b="1" i="0" u="none" strike="noStrike" cap="none" normalizeH="0" baseline="0" dirty="0">
                <a:ln>
                  <a:noFill/>
                </a:ln>
                <a:solidFill>
                  <a:srgbClr val="000000"/>
                </a:solidFill>
                <a:effectLst/>
                <a:latin typeface="新細明體" pitchFamily="18" charset="-120"/>
                <a:ea typeface="新細明體" pitchFamily="18" charset="-120"/>
                <a:cs typeface="Arial" pitchFamily="34" charset="0"/>
              </a:rPr>
              <a:t>，</a:t>
            </a:r>
            <a:r>
              <a:rPr lang="zh-HK" altLang="zh-TW" sz="2000" b="1" dirty="0">
                <a:latin typeface="Segoe Print"/>
              </a:rPr>
              <a:t>想象你是学校的</a:t>
            </a:r>
            <a:r>
              <a:rPr lang="zh-TW" altLang="en-US" sz="2000" b="1" dirty="0">
                <a:latin typeface="Segoe Print"/>
              </a:rPr>
              <a:t>老师</a:t>
            </a:r>
            <a:r>
              <a:rPr lang="zh-HK" altLang="zh-TW" sz="2000" b="1" dirty="0">
                <a:latin typeface="Segoe Print"/>
              </a:rPr>
              <a:t>，你</a:t>
            </a:r>
            <a:r>
              <a:rPr lang="zh-TW" altLang="en-US" sz="2000" b="1" dirty="0">
                <a:latin typeface="Segoe Print"/>
              </a:rPr>
              <a:t>会</a:t>
            </a:r>
            <a:r>
              <a:rPr lang="zh-HK" altLang="zh-TW" sz="2000" b="1" dirty="0">
                <a:latin typeface="Segoe Print"/>
              </a:rPr>
              <a:t>为这些新来港学童提供甚么服务呢？</a:t>
            </a:r>
            <a:endParaRPr lang="en-US" altLang="zh-HK" sz="2000" b="1" dirty="0">
              <a:latin typeface="Segoe Print"/>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zh-HK" altLang="en-US" sz="2000" b="1" i="0" u="none" strike="noStrike" cap="none" normalizeH="0" baseline="0" dirty="0">
                <a:ln>
                  <a:noFill/>
                </a:ln>
                <a:solidFill>
                  <a:srgbClr val="000000"/>
                </a:solidFill>
                <a:effectLst/>
                <a:latin typeface="新細明體" pitchFamily="18" charset="-120"/>
                <a:ea typeface="新細明體" pitchFamily="18" charset="-120"/>
                <a:cs typeface="Arial" pitchFamily="34" charset="0"/>
              </a:rPr>
              <a:t>请替学校设计一项适切的活动，目的是协助他们融入</a:t>
            </a:r>
            <a:r>
              <a:rPr kumimoji="0" lang="zh-TW" altLang="en-US" sz="2000" b="1" i="0" u="none" strike="noStrike" cap="none" normalizeH="0" baseline="0" dirty="0">
                <a:ln>
                  <a:noFill/>
                </a:ln>
                <a:solidFill>
                  <a:srgbClr val="000000"/>
                </a:solidFill>
                <a:effectLst/>
                <a:latin typeface="新細明體" pitchFamily="18" charset="-120"/>
                <a:ea typeface="新細明體" pitchFamily="18" charset="-120"/>
                <a:cs typeface="Arial" pitchFamily="34" charset="0"/>
              </a:rPr>
              <a:t>校园或</a:t>
            </a:r>
            <a:r>
              <a:rPr kumimoji="0" lang="zh-HK" altLang="en-US" sz="2000" b="1" i="0" u="none" strike="noStrike" cap="none" normalizeH="0" baseline="0" dirty="0">
                <a:ln>
                  <a:noFill/>
                </a:ln>
                <a:solidFill>
                  <a:srgbClr val="000000"/>
                </a:solidFill>
                <a:effectLst/>
                <a:latin typeface="新細明體" pitchFamily="18" charset="-120"/>
                <a:ea typeface="新細明體" pitchFamily="18" charset="-120"/>
                <a:cs typeface="Arial" pitchFamily="34" charset="0"/>
              </a:rPr>
              <a:t>社会。</a:t>
            </a:r>
            <a:endParaRPr kumimoji="0" lang="zh-HK" sz="3600" b="1" i="0" u="none" strike="noStrike" cap="none" normalizeH="0" baseline="0" dirty="0">
              <a:ln>
                <a:noFill/>
              </a:ln>
              <a:solidFill>
                <a:schemeClr val="tx1"/>
              </a:solidFill>
              <a:effectLst/>
              <a:latin typeface="Arial" pitchFamily="34" charset="0"/>
              <a:cs typeface="Arial" pitchFamily="34" charset="0"/>
            </a:endParaRPr>
          </a:p>
        </p:txBody>
      </p:sp>
      <p:sp>
        <p:nvSpPr>
          <p:cNvPr id="8" name="Title 1"/>
          <p:cNvSpPr>
            <a:spLocks noGrp="1"/>
          </p:cNvSpPr>
          <p:nvPr>
            <p:ph type="title"/>
          </p:nvPr>
        </p:nvSpPr>
        <p:spPr>
          <a:xfrm>
            <a:off x="0" y="274638"/>
            <a:ext cx="9144000" cy="922114"/>
          </a:xfrm>
          <a:solidFill>
            <a:srgbClr val="002060"/>
          </a:solidFill>
        </p:spPr>
        <p:txBody>
          <a:bodyPr>
            <a:normAutofit/>
          </a:bodyPr>
          <a:lstStyle/>
          <a:p>
            <a:r>
              <a:rPr lang="zh-TW" altLang="en-US" b="1" dirty="0">
                <a:solidFill>
                  <a:schemeClr val="bg1"/>
                </a:solidFill>
              </a:rPr>
              <a:t>活动三：校园多元文化共融活动设计</a:t>
            </a:r>
            <a:endParaRPr lang="en-US" b="1" dirty="0">
              <a:solidFill>
                <a:schemeClr val="bg1"/>
              </a:solidFill>
            </a:endParaRPr>
          </a:p>
        </p:txBody>
      </p:sp>
      <p:graphicFrame>
        <p:nvGraphicFramePr>
          <p:cNvPr id="7" name="表格 3"/>
          <p:cNvGraphicFramePr>
            <a:graphicFrameLocks noGrp="1"/>
          </p:cNvGraphicFramePr>
          <p:nvPr/>
        </p:nvGraphicFramePr>
        <p:xfrm>
          <a:off x="251520" y="5013176"/>
          <a:ext cx="3744415" cy="1684020"/>
        </p:xfrm>
        <a:graphic>
          <a:graphicData uri="http://schemas.openxmlformats.org/drawingml/2006/table">
            <a:tbl>
              <a:tblPr/>
              <a:tblGrid>
                <a:gridCol w="3744415">
                  <a:extLst>
                    <a:ext uri="{9D8B030D-6E8A-4147-A177-3AD203B41FA5}">
                      <a16:colId xmlns:a16="http://schemas.microsoft.com/office/drawing/2014/main" val="20000"/>
                    </a:ext>
                  </a:extLst>
                </a:gridCol>
              </a:tblGrid>
              <a:tr h="1512168">
                <a:tc>
                  <a:txBody>
                    <a:bodyPr/>
                    <a:lstStyle>
                      <a:defPPr>
                        <a:defRPr lang="en-US"/>
                      </a:defPPr>
                      <a:lvl1pPr marL="0" algn="l" defTabSz="914400" rtl="0" eaLnBrk="1" latinLnBrk="0" hangingPunct="1">
                        <a:defRPr sz="1800" kern="1200">
                          <a:solidFill>
                            <a:schemeClr val="tx1"/>
                          </a:solidFill>
                          <a:latin typeface="Segoe Print"/>
                        </a:defRPr>
                      </a:lvl1pPr>
                      <a:lvl2pPr marL="457200" algn="l" defTabSz="914400" rtl="0" eaLnBrk="1" latinLnBrk="0" hangingPunct="1">
                        <a:defRPr sz="1800" kern="1200">
                          <a:solidFill>
                            <a:schemeClr val="tx1"/>
                          </a:solidFill>
                          <a:latin typeface="Segoe Print"/>
                        </a:defRPr>
                      </a:lvl2pPr>
                      <a:lvl3pPr marL="914400" algn="l" defTabSz="914400" rtl="0" eaLnBrk="1" latinLnBrk="0" hangingPunct="1">
                        <a:defRPr sz="1800" kern="1200">
                          <a:solidFill>
                            <a:schemeClr val="tx1"/>
                          </a:solidFill>
                          <a:latin typeface="Segoe Print"/>
                        </a:defRPr>
                      </a:lvl3pPr>
                      <a:lvl4pPr marL="1371600" algn="l" defTabSz="914400" rtl="0" eaLnBrk="1" latinLnBrk="0" hangingPunct="1">
                        <a:defRPr sz="1800" kern="1200">
                          <a:solidFill>
                            <a:schemeClr val="tx1"/>
                          </a:solidFill>
                          <a:latin typeface="Segoe Print"/>
                        </a:defRPr>
                      </a:lvl4pPr>
                      <a:lvl5pPr marL="1828800" algn="l" defTabSz="914400" rtl="0" eaLnBrk="1" latinLnBrk="0" hangingPunct="1">
                        <a:defRPr sz="1800" kern="1200">
                          <a:solidFill>
                            <a:schemeClr val="tx1"/>
                          </a:solidFill>
                          <a:latin typeface="Segoe Print"/>
                        </a:defRPr>
                      </a:lvl5pPr>
                      <a:lvl6pPr marL="2286000" algn="l" defTabSz="914400" rtl="0" eaLnBrk="1" latinLnBrk="0" hangingPunct="1">
                        <a:defRPr sz="1800" kern="1200">
                          <a:solidFill>
                            <a:schemeClr val="tx1"/>
                          </a:solidFill>
                          <a:latin typeface="Segoe Print"/>
                        </a:defRPr>
                      </a:lvl6pPr>
                      <a:lvl7pPr marL="2743200" algn="l" defTabSz="914400" rtl="0" eaLnBrk="1" latinLnBrk="0" hangingPunct="1">
                        <a:defRPr sz="1800" kern="1200">
                          <a:solidFill>
                            <a:schemeClr val="tx1"/>
                          </a:solidFill>
                          <a:latin typeface="Segoe Print"/>
                        </a:defRPr>
                      </a:lvl7pPr>
                      <a:lvl8pPr marL="3200400" algn="l" defTabSz="914400" rtl="0" eaLnBrk="1" latinLnBrk="0" hangingPunct="1">
                        <a:defRPr sz="1800" kern="1200">
                          <a:solidFill>
                            <a:schemeClr val="tx1"/>
                          </a:solidFill>
                          <a:latin typeface="Segoe Print"/>
                        </a:defRPr>
                      </a:lvl8pPr>
                      <a:lvl9pPr marL="3657600" algn="l" defTabSz="914400" rtl="0" eaLnBrk="1" latinLnBrk="0" hangingPunct="1">
                        <a:defRPr sz="1800" kern="1200">
                          <a:solidFill>
                            <a:schemeClr val="tx1"/>
                          </a:solidFill>
                          <a:latin typeface="Segoe Print"/>
                        </a:defRPr>
                      </a:lvl9pPr>
                    </a:lstStyle>
                    <a:p>
                      <a:pPr marL="610235" indent="-610235">
                        <a:spcAft>
                          <a:spcPts val="0"/>
                        </a:spcAft>
                      </a:pPr>
                      <a:endParaRPr lang="zh-TW" sz="1050" kern="100" dirty="0">
                        <a:latin typeface="Times New Roman"/>
                        <a:ea typeface="新細明體"/>
                        <a:cs typeface="Times New Roman"/>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2800" b="1" kern="1200" dirty="0">
                          <a:solidFill>
                            <a:schemeClr val="tx1"/>
                          </a:solidFill>
                          <a:latin typeface="Segoe Print"/>
                          <a:ea typeface="+mn-ea"/>
                          <a:cs typeface="+mn-cs"/>
                        </a:rPr>
                        <a:t>     </a:t>
                      </a:r>
                      <a:r>
                        <a:rPr lang="zh-TW" altLang="en-US" sz="2400" b="1" kern="1200" dirty="0">
                          <a:solidFill>
                            <a:schemeClr val="tx1"/>
                          </a:solidFill>
                          <a:latin typeface="Segoe Print"/>
                          <a:ea typeface="+mn-ea"/>
                          <a:cs typeface="+mn-cs"/>
                        </a:rPr>
                        <a:t>四人为一组，完成</a:t>
                      </a:r>
                      <a:endParaRPr lang="en-US" altLang="zh-TW" sz="2400" b="1" kern="1200" dirty="0">
                        <a:solidFill>
                          <a:schemeClr val="tx1"/>
                        </a:solidFill>
                        <a:latin typeface="Segoe Prin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2400" b="1" kern="1200" dirty="0">
                          <a:solidFill>
                            <a:schemeClr val="tx1"/>
                          </a:solidFill>
                          <a:latin typeface="Segoe Print"/>
                          <a:ea typeface="+mn-ea"/>
                          <a:cs typeface="+mn-cs"/>
                        </a:rPr>
                        <a:t>「校园多元文化共融活动」</a:t>
                      </a:r>
                      <a:endParaRPr lang="en-US" altLang="zh-TW" sz="2400" b="1" kern="1200" dirty="0">
                        <a:solidFill>
                          <a:schemeClr val="tx1"/>
                        </a:solidFill>
                        <a:latin typeface="Segoe Prin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2400" b="1" kern="1200" dirty="0">
                          <a:solidFill>
                            <a:schemeClr val="tx1"/>
                          </a:solidFill>
                          <a:latin typeface="Segoe Print"/>
                          <a:ea typeface="+mn-ea"/>
                          <a:cs typeface="+mn-cs"/>
                        </a:rPr>
                        <a:t>工作纸第一个方格内容，并作小组汇报。</a:t>
                      </a:r>
                      <a:r>
                        <a:rPr lang="en-US" altLang="zh-HK" sz="2400" b="1" kern="1200" dirty="0">
                          <a:solidFill>
                            <a:schemeClr val="tx1"/>
                          </a:solidFill>
                          <a:latin typeface="Segoe Print"/>
                          <a:ea typeface="+mn-ea"/>
                          <a:cs typeface="+mn-cs"/>
                        </a:rPr>
                        <a:t>         </a:t>
                      </a:r>
                      <a:endParaRPr lang="en-US" sz="1400" b="1" kern="1200" dirty="0">
                        <a:solidFill>
                          <a:schemeClr val="tx1"/>
                        </a:solidFill>
                        <a:latin typeface="Segoe Print"/>
                        <a:ea typeface="+mn-ea"/>
                        <a:cs typeface="+mn-cs"/>
                      </a:endParaRPr>
                    </a:p>
                  </a:txBody>
                  <a:tcPr marL="68580" marR="68580" marT="0" marB="0">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10000"/>
                  </a:ext>
                </a:extLst>
              </a:tr>
            </a:tbl>
          </a:graphicData>
        </a:graphic>
      </p:graphicFrame>
      <p:sp>
        <p:nvSpPr>
          <p:cNvPr id="2" name="投影片編號版面配置區 1"/>
          <p:cNvSpPr>
            <a:spLocks noGrp="1"/>
          </p:cNvSpPr>
          <p:nvPr>
            <p:ph type="sldNum" sz="quarter" idx="12"/>
          </p:nvPr>
        </p:nvSpPr>
        <p:spPr/>
        <p:txBody>
          <a:bodyPr/>
          <a:lstStyle/>
          <a:p>
            <a:fld id="{46A9A4E7-07ED-40E3-B49D-CCE47FC0AF30}" type="slidenum">
              <a:rPr lang="en-US" smtClean="0"/>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922114"/>
          </a:xfrm>
          <a:solidFill>
            <a:srgbClr val="002060"/>
          </a:solidFill>
        </p:spPr>
        <p:txBody>
          <a:bodyPr>
            <a:normAutofit/>
          </a:bodyPr>
          <a:lstStyle/>
          <a:p>
            <a:r>
              <a:rPr lang="zh-TW" altLang="en-US" b="1" dirty="0">
                <a:solidFill>
                  <a:schemeClr val="bg1"/>
                </a:solidFill>
              </a:rPr>
              <a:t>活动三：校园多元文化共融活动设计</a:t>
            </a:r>
            <a:endParaRPr lang="en-US" b="1" dirty="0">
              <a:solidFill>
                <a:schemeClr val="bg1"/>
              </a:solidFill>
            </a:endParaRPr>
          </a:p>
        </p:txBody>
      </p:sp>
      <p:graphicFrame>
        <p:nvGraphicFramePr>
          <p:cNvPr id="4" name="表格 3"/>
          <p:cNvGraphicFramePr>
            <a:graphicFrameLocks noGrp="1"/>
          </p:cNvGraphicFramePr>
          <p:nvPr/>
        </p:nvGraphicFramePr>
        <p:xfrm>
          <a:off x="179512" y="1340768"/>
          <a:ext cx="8748464" cy="1280160"/>
        </p:xfrm>
        <a:graphic>
          <a:graphicData uri="http://schemas.openxmlformats.org/drawingml/2006/table">
            <a:tbl>
              <a:tblPr/>
              <a:tblGrid>
                <a:gridCol w="8748464">
                  <a:extLst>
                    <a:ext uri="{9D8B030D-6E8A-4147-A177-3AD203B41FA5}">
                      <a16:colId xmlns:a16="http://schemas.microsoft.com/office/drawing/2014/main" val="20000"/>
                    </a:ext>
                  </a:extLst>
                </a:gridCol>
              </a:tblGrid>
              <a:tr h="1008112">
                <a:tc>
                  <a:txBody>
                    <a:bodyPr/>
                    <a:lstStyle>
                      <a:defPPr>
                        <a:defRPr lang="en-US"/>
                      </a:defPPr>
                      <a:lvl1pPr marL="0" algn="l" defTabSz="914400" rtl="0" eaLnBrk="1" latinLnBrk="0" hangingPunct="1">
                        <a:defRPr sz="1800" kern="1200">
                          <a:solidFill>
                            <a:schemeClr val="tx1"/>
                          </a:solidFill>
                          <a:latin typeface="Segoe Print"/>
                        </a:defRPr>
                      </a:lvl1pPr>
                      <a:lvl2pPr marL="457200" algn="l" defTabSz="914400" rtl="0" eaLnBrk="1" latinLnBrk="0" hangingPunct="1">
                        <a:defRPr sz="1800" kern="1200">
                          <a:solidFill>
                            <a:schemeClr val="tx1"/>
                          </a:solidFill>
                          <a:latin typeface="Segoe Print"/>
                        </a:defRPr>
                      </a:lvl2pPr>
                      <a:lvl3pPr marL="914400" algn="l" defTabSz="914400" rtl="0" eaLnBrk="1" latinLnBrk="0" hangingPunct="1">
                        <a:defRPr sz="1800" kern="1200">
                          <a:solidFill>
                            <a:schemeClr val="tx1"/>
                          </a:solidFill>
                          <a:latin typeface="Segoe Print"/>
                        </a:defRPr>
                      </a:lvl3pPr>
                      <a:lvl4pPr marL="1371600" algn="l" defTabSz="914400" rtl="0" eaLnBrk="1" latinLnBrk="0" hangingPunct="1">
                        <a:defRPr sz="1800" kern="1200">
                          <a:solidFill>
                            <a:schemeClr val="tx1"/>
                          </a:solidFill>
                          <a:latin typeface="Segoe Print"/>
                        </a:defRPr>
                      </a:lvl4pPr>
                      <a:lvl5pPr marL="1828800" algn="l" defTabSz="914400" rtl="0" eaLnBrk="1" latinLnBrk="0" hangingPunct="1">
                        <a:defRPr sz="1800" kern="1200">
                          <a:solidFill>
                            <a:schemeClr val="tx1"/>
                          </a:solidFill>
                          <a:latin typeface="Segoe Print"/>
                        </a:defRPr>
                      </a:lvl5pPr>
                      <a:lvl6pPr marL="2286000" algn="l" defTabSz="914400" rtl="0" eaLnBrk="1" latinLnBrk="0" hangingPunct="1">
                        <a:defRPr sz="1800" kern="1200">
                          <a:solidFill>
                            <a:schemeClr val="tx1"/>
                          </a:solidFill>
                          <a:latin typeface="Segoe Print"/>
                        </a:defRPr>
                      </a:lvl6pPr>
                      <a:lvl7pPr marL="2743200" algn="l" defTabSz="914400" rtl="0" eaLnBrk="1" latinLnBrk="0" hangingPunct="1">
                        <a:defRPr sz="1800" kern="1200">
                          <a:solidFill>
                            <a:schemeClr val="tx1"/>
                          </a:solidFill>
                          <a:latin typeface="Segoe Print"/>
                        </a:defRPr>
                      </a:lvl7pPr>
                      <a:lvl8pPr marL="3200400" algn="l" defTabSz="914400" rtl="0" eaLnBrk="1" latinLnBrk="0" hangingPunct="1">
                        <a:defRPr sz="1800" kern="1200">
                          <a:solidFill>
                            <a:schemeClr val="tx1"/>
                          </a:solidFill>
                          <a:latin typeface="Segoe Print"/>
                        </a:defRPr>
                      </a:lvl8pPr>
                      <a:lvl9pPr marL="3657600" algn="l" defTabSz="914400" rtl="0" eaLnBrk="1" latinLnBrk="0" hangingPunct="1">
                        <a:defRPr sz="1800" kern="1200">
                          <a:solidFill>
                            <a:schemeClr val="tx1"/>
                          </a:solidFill>
                          <a:latin typeface="Segoe Print"/>
                        </a:defRPr>
                      </a:lvl9pPr>
                    </a:lstStyle>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altLang="zh-HK" sz="2000" b="1" kern="1200" baseline="0" dirty="0">
                          <a:solidFill>
                            <a:schemeClr val="tx1"/>
                          </a:solidFill>
                          <a:latin typeface="Segoe Print"/>
                          <a:ea typeface="+mn-ea"/>
                          <a:cs typeface="+mn-cs"/>
                        </a:rPr>
                        <a:t>       </a:t>
                      </a:r>
                      <a:r>
                        <a:rPr lang="zh-HK" altLang="zh-TW" sz="2800" b="1" kern="1200" dirty="0">
                          <a:solidFill>
                            <a:schemeClr val="tx1"/>
                          </a:solidFill>
                          <a:latin typeface="Segoe Print"/>
                          <a:ea typeface="+mn-ea"/>
                          <a:cs typeface="+mn-cs"/>
                        </a:rPr>
                        <a:t>小组汇报时，学生</a:t>
                      </a:r>
                      <a:r>
                        <a:rPr lang="zh-TW" altLang="en-US" sz="2800" b="1" kern="1200" dirty="0">
                          <a:solidFill>
                            <a:schemeClr val="tx1"/>
                          </a:solidFill>
                          <a:latin typeface="Segoe Print"/>
                          <a:ea typeface="+mn-ea"/>
                          <a:cs typeface="+mn-cs"/>
                        </a:rPr>
                        <a:t>细心聆听，看看</a:t>
                      </a:r>
                      <a:r>
                        <a:rPr lang="zh-HK" altLang="zh-TW" sz="2800" b="1" kern="1200" dirty="0">
                          <a:solidFill>
                            <a:schemeClr val="tx1"/>
                          </a:solidFill>
                          <a:latin typeface="Segoe Print"/>
                          <a:ea typeface="+mn-ea"/>
                          <a:cs typeface="+mn-cs"/>
                        </a:rPr>
                        <a:t>各组</a:t>
                      </a:r>
                      <a:r>
                        <a:rPr lang="zh-TW" altLang="en-US" sz="2800" b="1" kern="1200" dirty="0">
                          <a:solidFill>
                            <a:schemeClr val="tx1"/>
                          </a:solidFill>
                          <a:latin typeface="Segoe Print"/>
                          <a:ea typeface="+mn-ea"/>
                          <a:cs typeface="+mn-cs"/>
                        </a:rPr>
                        <a:t>的活动</a:t>
                      </a:r>
                      <a:r>
                        <a:rPr lang="zh-HK" altLang="zh-TW" sz="2800" b="1" kern="1200" dirty="0">
                          <a:solidFill>
                            <a:schemeClr val="tx1"/>
                          </a:solidFill>
                          <a:latin typeface="Segoe Print"/>
                          <a:ea typeface="+mn-ea"/>
                          <a:cs typeface="+mn-cs"/>
                        </a:rPr>
                        <a:t>设计</a:t>
                      </a:r>
                      <a:r>
                        <a:rPr lang="zh-TW" altLang="en-US" sz="2800" b="1" kern="1200" dirty="0">
                          <a:solidFill>
                            <a:schemeClr val="tx1"/>
                          </a:solidFill>
                          <a:latin typeface="Segoe Print"/>
                          <a:ea typeface="+mn-ea"/>
                          <a:cs typeface="+mn-cs"/>
                        </a:rPr>
                        <a:t>能否达到预期目标</a:t>
                      </a:r>
                      <a:r>
                        <a:rPr lang="zh-HK" altLang="zh-TW" sz="2800" b="1" kern="1200" dirty="0">
                          <a:solidFill>
                            <a:schemeClr val="tx1"/>
                          </a:solidFill>
                          <a:latin typeface="Segoe Print"/>
                          <a:ea typeface="+mn-ea"/>
                          <a:cs typeface="+mn-cs"/>
                        </a:rPr>
                        <a:t>及可行</a:t>
                      </a:r>
                      <a:r>
                        <a:rPr lang="zh-TW" altLang="en-US" sz="2800" b="1" kern="1200" dirty="0">
                          <a:solidFill>
                            <a:schemeClr val="tx1"/>
                          </a:solidFill>
                          <a:latin typeface="Segoe Print"/>
                          <a:ea typeface="+mn-ea"/>
                          <a:cs typeface="+mn-cs"/>
                        </a:rPr>
                        <a:t>性</a:t>
                      </a:r>
                      <a:r>
                        <a:rPr lang="zh-HK" altLang="zh-TW" sz="2800" b="1" kern="1200" dirty="0">
                          <a:solidFill>
                            <a:schemeClr val="tx1"/>
                          </a:solidFill>
                          <a:latin typeface="Segoe Print"/>
                          <a:ea typeface="+mn-ea"/>
                          <a:cs typeface="+mn-cs"/>
                        </a:rPr>
                        <a:t>，可以用</a:t>
                      </a:r>
                      <a:r>
                        <a:rPr lang="en-US" altLang="zh-TW" sz="2800" b="1" kern="1200" dirty="0">
                          <a:solidFill>
                            <a:schemeClr val="tx1"/>
                          </a:solidFill>
                          <a:latin typeface="Segoe Print"/>
                          <a:ea typeface="+mn-ea"/>
                          <a:cs typeface="+mn-cs"/>
                        </a:rPr>
                        <a:t>1</a:t>
                      </a:r>
                      <a:r>
                        <a:rPr lang="zh-HK" altLang="zh-TW" sz="2800" b="1" kern="1200" dirty="0">
                          <a:solidFill>
                            <a:schemeClr val="tx1"/>
                          </a:solidFill>
                          <a:latin typeface="Segoe Print"/>
                          <a:ea typeface="+mn-ea"/>
                          <a:cs typeface="+mn-cs"/>
                        </a:rPr>
                        <a:t>至</a:t>
                      </a:r>
                      <a:r>
                        <a:rPr lang="en-US" altLang="zh-TW" sz="2800" b="1" kern="1200" dirty="0">
                          <a:solidFill>
                            <a:schemeClr val="tx1"/>
                          </a:solidFill>
                          <a:latin typeface="Segoe Print"/>
                          <a:ea typeface="+mn-ea"/>
                          <a:cs typeface="+mn-cs"/>
                        </a:rPr>
                        <a:t>5</a:t>
                      </a:r>
                      <a:r>
                        <a:rPr lang="zh-HK" altLang="zh-TW" sz="2800" b="1" kern="1200" dirty="0">
                          <a:solidFill>
                            <a:schemeClr val="tx1"/>
                          </a:solidFill>
                          <a:latin typeface="Segoe Print"/>
                          <a:ea typeface="+mn-ea"/>
                          <a:cs typeface="+mn-cs"/>
                        </a:rPr>
                        <a:t>个 </a:t>
                      </a:r>
                      <a:r>
                        <a:rPr lang="en-US" altLang="zh-TW" sz="2800" b="1" kern="1200" dirty="0">
                          <a:solidFill>
                            <a:schemeClr val="tx1"/>
                          </a:solidFill>
                          <a:latin typeface="Segoe Print"/>
                          <a:ea typeface="+mn-ea"/>
                          <a:cs typeface="+mn-cs"/>
                          <a:sym typeface="Wingdings 2"/>
                        </a:rPr>
                        <a:t></a:t>
                      </a:r>
                      <a:r>
                        <a:rPr lang="en-US" altLang="zh-TW" sz="2800" b="1" kern="1200" dirty="0">
                          <a:solidFill>
                            <a:schemeClr val="tx1"/>
                          </a:solidFill>
                          <a:latin typeface="Segoe Print"/>
                          <a:ea typeface="+mn-ea"/>
                          <a:cs typeface="+mn-cs"/>
                        </a:rPr>
                        <a:t> </a:t>
                      </a:r>
                      <a:r>
                        <a:rPr lang="zh-HK" altLang="zh-TW" sz="2800" b="1" kern="1200" dirty="0">
                          <a:solidFill>
                            <a:schemeClr val="tx1"/>
                          </a:solidFill>
                          <a:latin typeface="Segoe Print"/>
                          <a:ea typeface="+mn-ea"/>
                          <a:cs typeface="+mn-cs"/>
                        </a:rPr>
                        <a:t>号表示，越多 </a:t>
                      </a:r>
                      <a:r>
                        <a:rPr lang="en-US" altLang="zh-TW" sz="2800" b="1" kern="1200" dirty="0">
                          <a:solidFill>
                            <a:schemeClr val="tx1"/>
                          </a:solidFill>
                          <a:latin typeface="Segoe Print"/>
                          <a:ea typeface="+mn-ea"/>
                          <a:cs typeface="+mn-cs"/>
                          <a:sym typeface="Wingdings 2"/>
                        </a:rPr>
                        <a:t></a:t>
                      </a:r>
                      <a:r>
                        <a:rPr lang="en-US" altLang="zh-TW" sz="2800" b="1" kern="1200" dirty="0">
                          <a:solidFill>
                            <a:schemeClr val="tx1"/>
                          </a:solidFill>
                          <a:latin typeface="Segoe Print"/>
                          <a:ea typeface="+mn-ea"/>
                          <a:cs typeface="+mn-cs"/>
                        </a:rPr>
                        <a:t> </a:t>
                      </a:r>
                      <a:r>
                        <a:rPr lang="zh-HK" altLang="zh-TW" sz="2800" b="1" kern="1200" dirty="0">
                          <a:solidFill>
                            <a:schemeClr val="tx1"/>
                          </a:solidFill>
                          <a:latin typeface="Segoe Print"/>
                          <a:ea typeface="+mn-ea"/>
                          <a:cs typeface="+mn-cs"/>
                        </a:rPr>
                        <a:t>表示越好。</a:t>
                      </a:r>
                      <a:endParaRPr lang="en-US" altLang="zh-HK" sz="2800" b="1" kern="1200" dirty="0">
                        <a:solidFill>
                          <a:schemeClr val="tx1"/>
                        </a:solidFill>
                        <a:latin typeface="Segoe Print"/>
                        <a:ea typeface="+mn-ea"/>
                        <a:cs typeface="+mn-cs"/>
                      </a:endParaRPr>
                    </a:p>
                  </a:txBody>
                  <a:tcPr marL="68580" marR="68580" marT="0" marB="0">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10000"/>
                  </a:ext>
                </a:extLst>
              </a:tr>
            </a:tbl>
          </a:graphicData>
        </a:graphic>
      </p:graphicFrame>
      <p:graphicFrame>
        <p:nvGraphicFramePr>
          <p:cNvPr id="5" name="表格 4"/>
          <p:cNvGraphicFramePr>
            <a:graphicFrameLocks noGrp="1"/>
          </p:cNvGraphicFramePr>
          <p:nvPr/>
        </p:nvGraphicFramePr>
        <p:xfrm>
          <a:off x="755576" y="3201190"/>
          <a:ext cx="6408712" cy="3468170"/>
        </p:xfrm>
        <a:graphic>
          <a:graphicData uri="http://schemas.openxmlformats.org/drawingml/2006/table">
            <a:tbl>
              <a:tblPr/>
              <a:tblGrid>
                <a:gridCol w="1008112">
                  <a:extLst>
                    <a:ext uri="{9D8B030D-6E8A-4147-A177-3AD203B41FA5}">
                      <a16:colId xmlns:a16="http://schemas.microsoft.com/office/drawing/2014/main" val="20000"/>
                    </a:ext>
                  </a:extLst>
                </a:gridCol>
                <a:gridCol w="2736304">
                  <a:extLst>
                    <a:ext uri="{9D8B030D-6E8A-4147-A177-3AD203B41FA5}">
                      <a16:colId xmlns:a16="http://schemas.microsoft.com/office/drawing/2014/main" val="20001"/>
                    </a:ext>
                  </a:extLst>
                </a:gridCol>
                <a:gridCol w="2664296">
                  <a:extLst>
                    <a:ext uri="{9D8B030D-6E8A-4147-A177-3AD203B41FA5}">
                      <a16:colId xmlns:a16="http://schemas.microsoft.com/office/drawing/2014/main" val="20002"/>
                    </a:ext>
                  </a:extLst>
                </a:gridCol>
              </a:tblGrid>
              <a:tr h="148995">
                <a:tc>
                  <a:txBody>
                    <a:bodyPr/>
                    <a:lstStyle/>
                    <a:p>
                      <a:pPr algn="ctr">
                        <a:spcAft>
                          <a:spcPts val="0"/>
                        </a:spcAft>
                      </a:pPr>
                      <a:r>
                        <a:rPr lang="zh-HK" sz="2000" b="1" kern="100" dirty="0">
                          <a:latin typeface="Times New Roman"/>
                          <a:ea typeface="新細明體"/>
                        </a:rPr>
                        <a:t>组别</a:t>
                      </a:r>
                      <a:endParaRPr lang="zh-TW" sz="1400" kern="100" dirty="0">
                        <a:latin typeface="Times New Roman"/>
                        <a:ea typeface="新細明體"/>
                      </a:endParaRPr>
                    </a:p>
                  </a:txBody>
                  <a:tcPr marL="58242" marR="5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spcAft>
                          <a:spcPts val="0"/>
                        </a:spcAft>
                      </a:pPr>
                      <a:r>
                        <a:rPr lang="zh-HK" altLang="zh-TW" sz="1800" b="1" kern="1200" dirty="0">
                          <a:solidFill>
                            <a:schemeClr val="tx1"/>
                          </a:solidFill>
                          <a:latin typeface="+mn-lt"/>
                          <a:ea typeface="+mn-ea"/>
                          <a:cs typeface="+mn-cs"/>
                        </a:rPr>
                        <a:t>活动设计能达到预期目标</a:t>
                      </a:r>
                      <a:endParaRPr lang="zh-TW" sz="1400" kern="100" dirty="0">
                        <a:latin typeface="Times New Roman"/>
                        <a:ea typeface="新細明體"/>
                      </a:endParaRPr>
                    </a:p>
                  </a:txBody>
                  <a:tcPr marL="58242" marR="5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spcAft>
                          <a:spcPts val="0"/>
                        </a:spcAft>
                      </a:pPr>
                      <a:r>
                        <a:rPr lang="zh-HK" altLang="zh-TW" sz="1800" b="1" kern="1200" dirty="0">
                          <a:solidFill>
                            <a:schemeClr val="tx1"/>
                          </a:solidFill>
                          <a:latin typeface="+mn-lt"/>
                          <a:ea typeface="+mn-ea"/>
                          <a:cs typeface="+mn-cs"/>
                        </a:rPr>
                        <a:t>活动设计可行</a:t>
                      </a:r>
                      <a:r>
                        <a:rPr lang="zh-TW" altLang="en-US" sz="1800" b="1" kern="1200" dirty="0">
                          <a:solidFill>
                            <a:schemeClr val="tx1"/>
                          </a:solidFill>
                          <a:latin typeface="+mn-lt"/>
                          <a:ea typeface="+mn-ea"/>
                          <a:cs typeface="+mn-cs"/>
                        </a:rPr>
                        <a:t>性</a:t>
                      </a:r>
                      <a:endParaRPr lang="zh-TW" sz="1400" kern="100" dirty="0">
                        <a:latin typeface="Times New Roman"/>
                        <a:ea typeface="新細明體"/>
                      </a:endParaRPr>
                    </a:p>
                  </a:txBody>
                  <a:tcPr marL="58242" marR="5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0"/>
                  </a:ext>
                </a:extLst>
              </a:tr>
              <a:tr h="316337">
                <a:tc>
                  <a:txBody>
                    <a:bodyPr/>
                    <a:lstStyle/>
                    <a:p>
                      <a:pPr>
                        <a:lnSpc>
                          <a:spcPct val="150000"/>
                        </a:lnSpc>
                        <a:spcAft>
                          <a:spcPts val="0"/>
                        </a:spcAft>
                      </a:pPr>
                      <a:endParaRPr lang="zh-TW" sz="1000" kern="100">
                        <a:latin typeface="Times New Roman"/>
                        <a:ea typeface="新細明體"/>
                      </a:endParaRPr>
                    </a:p>
                  </a:txBody>
                  <a:tcPr marL="58242" marR="5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zh-TW" sz="1000" kern="100" dirty="0">
                        <a:latin typeface="Times New Roman"/>
                        <a:ea typeface="新細明體"/>
                      </a:endParaRPr>
                    </a:p>
                  </a:txBody>
                  <a:tcPr marL="58242" marR="5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zh-TW" sz="1000" kern="100" dirty="0">
                        <a:latin typeface="Times New Roman"/>
                        <a:ea typeface="新細明體"/>
                      </a:endParaRPr>
                    </a:p>
                  </a:txBody>
                  <a:tcPr marL="58242" marR="5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6337">
                <a:tc>
                  <a:txBody>
                    <a:bodyPr/>
                    <a:lstStyle/>
                    <a:p>
                      <a:pPr>
                        <a:lnSpc>
                          <a:spcPct val="150000"/>
                        </a:lnSpc>
                        <a:spcAft>
                          <a:spcPts val="0"/>
                        </a:spcAft>
                      </a:pPr>
                      <a:endParaRPr lang="zh-TW" sz="1000" kern="100">
                        <a:latin typeface="Times New Roman"/>
                        <a:ea typeface="新細明體"/>
                      </a:endParaRPr>
                    </a:p>
                  </a:txBody>
                  <a:tcPr marL="58242" marR="5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zh-TW" sz="1000" kern="100">
                        <a:latin typeface="Times New Roman"/>
                        <a:ea typeface="新細明體"/>
                      </a:endParaRPr>
                    </a:p>
                  </a:txBody>
                  <a:tcPr marL="58242" marR="5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zh-TW" sz="1000" kern="100" dirty="0">
                        <a:latin typeface="Times New Roman"/>
                        <a:ea typeface="新細明體"/>
                      </a:endParaRPr>
                    </a:p>
                  </a:txBody>
                  <a:tcPr marL="58242" marR="5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16337">
                <a:tc>
                  <a:txBody>
                    <a:bodyPr/>
                    <a:lstStyle/>
                    <a:p>
                      <a:pPr>
                        <a:lnSpc>
                          <a:spcPct val="150000"/>
                        </a:lnSpc>
                        <a:spcAft>
                          <a:spcPts val="0"/>
                        </a:spcAft>
                      </a:pPr>
                      <a:endParaRPr lang="zh-TW" sz="1000" kern="100">
                        <a:latin typeface="Times New Roman"/>
                        <a:ea typeface="新細明體"/>
                      </a:endParaRPr>
                    </a:p>
                  </a:txBody>
                  <a:tcPr marL="58242" marR="5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zh-TW" sz="1000" kern="100">
                        <a:latin typeface="Times New Roman"/>
                        <a:ea typeface="新細明體"/>
                      </a:endParaRPr>
                    </a:p>
                  </a:txBody>
                  <a:tcPr marL="58242" marR="5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zh-TW" sz="1000" kern="100" dirty="0">
                        <a:latin typeface="Times New Roman"/>
                        <a:ea typeface="新細明體"/>
                      </a:endParaRPr>
                    </a:p>
                  </a:txBody>
                  <a:tcPr marL="58242" marR="5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16337">
                <a:tc>
                  <a:txBody>
                    <a:bodyPr/>
                    <a:lstStyle/>
                    <a:p>
                      <a:pPr>
                        <a:lnSpc>
                          <a:spcPct val="150000"/>
                        </a:lnSpc>
                        <a:spcAft>
                          <a:spcPts val="0"/>
                        </a:spcAft>
                      </a:pPr>
                      <a:endParaRPr lang="zh-TW" sz="1000" kern="100">
                        <a:latin typeface="Times New Roman"/>
                        <a:ea typeface="新細明體"/>
                      </a:endParaRPr>
                    </a:p>
                  </a:txBody>
                  <a:tcPr marL="58242" marR="5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zh-TW" sz="1000" kern="100">
                        <a:latin typeface="Times New Roman"/>
                        <a:ea typeface="新細明體"/>
                      </a:endParaRPr>
                    </a:p>
                  </a:txBody>
                  <a:tcPr marL="58242" marR="5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zh-TW" sz="1000" kern="100" dirty="0">
                        <a:latin typeface="Times New Roman"/>
                        <a:ea typeface="新細明體"/>
                      </a:endParaRPr>
                    </a:p>
                  </a:txBody>
                  <a:tcPr marL="58242" marR="5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16337">
                <a:tc>
                  <a:txBody>
                    <a:bodyPr/>
                    <a:lstStyle/>
                    <a:p>
                      <a:pPr>
                        <a:lnSpc>
                          <a:spcPct val="150000"/>
                        </a:lnSpc>
                        <a:spcAft>
                          <a:spcPts val="0"/>
                        </a:spcAft>
                      </a:pPr>
                      <a:endParaRPr lang="zh-TW" sz="1000" kern="100">
                        <a:latin typeface="Times New Roman"/>
                        <a:ea typeface="新細明體"/>
                      </a:endParaRPr>
                    </a:p>
                  </a:txBody>
                  <a:tcPr marL="58242" marR="5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zh-TW" sz="1000" kern="100">
                        <a:latin typeface="Times New Roman"/>
                        <a:ea typeface="新細明體"/>
                      </a:endParaRPr>
                    </a:p>
                  </a:txBody>
                  <a:tcPr marL="58242" marR="5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zh-TW" sz="1000" kern="100" dirty="0">
                        <a:latin typeface="Times New Roman"/>
                        <a:ea typeface="新細明體"/>
                      </a:endParaRPr>
                    </a:p>
                  </a:txBody>
                  <a:tcPr marL="58242" marR="5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16337">
                <a:tc>
                  <a:txBody>
                    <a:bodyPr/>
                    <a:lstStyle/>
                    <a:p>
                      <a:pPr>
                        <a:lnSpc>
                          <a:spcPct val="150000"/>
                        </a:lnSpc>
                        <a:spcAft>
                          <a:spcPts val="0"/>
                        </a:spcAft>
                      </a:pPr>
                      <a:endParaRPr lang="zh-TW" sz="1000" kern="100">
                        <a:latin typeface="Times New Roman"/>
                        <a:ea typeface="新細明體"/>
                      </a:endParaRPr>
                    </a:p>
                  </a:txBody>
                  <a:tcPr marL="58242" marR="5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zh-TW" sz="1000" kern="100">
                        <a:latin typeface="Times New Roman"/>
                        <a:ea typeface="新細明體"/>
                      </a:endParaRPr>
                    </a:p>
                  </a:txBody>
                  <a:tcPr marL="58242" marR="5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zh-TW" sz="1000" kern="100" dirty="0">
                        <a:latin typeface="Times New Roman"/>
                        <a:ea typeface="新細明體"/>
                      </a:endParaRPr>
                    </a:p>
                  </a:txBody>
                  <a:tcPr marL="58242" marR="5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16337">
                <a:tc>
                  <a:txBody>
                    <a:bodyPr/>
                    <a:lstStyle/>
                    <a:p>
                      <a:pPr>
                        <a:lnSpc>
                          <a:spcPct val="150000"/>
                        </a:lnSpc>
                        <a:spcAft>
                          <a:spcPts val="0"/>
                        </a:spcAft>
                      </a:pPr>
                      <a:endParaRPr lang="zh-TW" sz="1000" kern="100">
                        <a:latin typeface="Times New Roman"/>
                        <a:ea typeface="新細明體"/>
                      </a:endParaRPr>
                    </a:p>
                  </a:txBody>
                  <a:tcPr marL="58242" marR="5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zh-TW" sz="1000" kern="100" dirty="0">
                        <a:latin typeface="Times New Roman"/>
                        <a:ea typeface="新細明體"/>
                      </a:endParaRPr>
                    </a:p>
                  </a:txBody>
                  <a:tcPr marL="58242" marR="5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zh-TW" sz="1000" kern="100" dirty="0">
                        <a:latin typeface="Times New Roman"/>
                        <a:ea typeface="新細明體"/>
                      </a:endParaRPr>
                    </a:p>
                  </a:txBody>
                  <a:tcPr marL="58242" marR="5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16337">
                <a:tc>
                  <a:txBody>
                    <a:bodyPr/>
                    <a:lstStyle/>
                    <a:p>
                      <a:pPr>
                        <a:lnSpc>
                          <a:spcPct val="150000"/>
                        </a:lnSpc>
                        <a:spcAft>
                          <a:spcPts val="0"/>
                        </a:spcAft>
                      </a:pPr>
                      <a:endParaRPr lang="zh-TW" sz="1000" kern="100">
                        <a:latin typeface="Times New Roman"/>
                        <a:ea typeface="新細明體"/>
                      </a:endParaRPr>
                    </a:p>
                  </a:txBody>
                  <a:tcPr marL="58242" marR="5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zh-TW" sz="1000" kern="100">
                        <a:latin typeface="Times New Roman"/>
                        <a:ea typeface="新細明體"/>
                      </a:endParaRPr>
                    </a:p>
                  </a:txBody>
                  <a:tcPr marL="58242" marR="5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zh-TW" sz="1000" kern="100" dirty="0">
                        <a:latin typeface="Times New Roman"/>
                        <a:ea typeface="新細明體"/>
                      </a:endParaRPr>
                    </a:p>
                  </a:txBody>
                  <a:tcPr marL="58242" marR="5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16337">
                <a:tc>
                  <a:txBody>
                    <a:bodyPr/>
                    <a:lstStyle/>
                    <a:p>
                      <a:pPr>
                        <a:lnSpc>
                          <a:spcPct val="150000"/>
                        </a:lnSpc>
                        <a:spcAft>
                          <a:spcPts val="0"/>
                        </a:spcAft>
                      </a:pPr>
                      <a:endParaRPr lang="zh-TW" sz="1000" kern="100">
                        <a:latin typeface="Times New Roman"/>
                        <a:ea typeface="新細明體"/>
                      </a:endParaRPr>
                    </a:p>
                  </a:txBody>
                  <a:tcPr marL="58242" marR="5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zh-TW" sz="1000" kern="100">
                        <a:latin typeface="Times New Roman"/>
                        <a:ea typeface="新細明體"/>
                      </a:endParaRPr>
                    </a:p>
                  </a:txBody>
                  <a:tcPr marL="58242" marR="5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zh-TW" sz="1000" kern="100" dirty="0">
                        <a:latin typeface="Times New Roman"/>
                        <a:ea typeface="新細明體"/>
                      </a:endParaRPr>
                    </a:p>
                  </a:txBody>
                  <a:tcPr marL="58242" marR="5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16337">
                <a:tc>
                  <a:txBody>
                    <a:bodyPr/>
                    <a:lstStyle/>
                    <a:p>
                      <a:pPr>
                        <a:lnSpc>
                          <a:spcPct val="150000"/>
                        </a:lnSpc>
                        <a:spcAft>
                          <a:spcPts val="0"/>
                        </a:spcAft>
                      </a:pPr>
                      <a:endParaRPr lang="zh-TW" sz="1000" kern="100">
                        <a:latin typeface="Times New Roman"/>
                        <a:ea typeface="新細明體"/>
                      </a:endParaRPr>
                    </a:p>
                  </a:txBody>
                  <a:tcPr marL="58242" marR="5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zh-TW" sz="1000" kern="100" dirty="0">
                        <a:latin typeface="Times New Roman"/>
                        <a:ea typeface="新細明體"/>
                      </a:endParaRPr>
                    </a:p>
                  </a:txBody>
                  <a:tcPr marL="58242" marR="5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zh-TW" sz="1000" kern="100" dirty="0">
                        <a:latin typeface="Times New Roman"/>
                        <a:ea typeface="新細明體"/>
                      </a:endParaRPr>
                    </a:p>
                  </a:txBody>
                  <a:tcPr marL="58242" marR="5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6" name="矩形 5"/>
          <p:cNvSpPr/>
          <p:nvPr/>
        </p:nvSpPr>
        <p:spPr>
          <a:xfrm>
            <a:off x="1259632" y="2740858"/>
            <a:ext cx="5544616" cy="400110"/>
          </a:xfrm>
          <a:prstGeom prst="rect">
            <a:avLst/>
          </a:prstGeom>
          <a:solidFill>
            <a:srgbClr val="92D050"/>
          </a:solidFill>
        </p:spPr>
        <p:txBody>
          <a:bodyPr wrap="square">
            <a:spAutoFit/>
          </a:bodyPr>
          <a:lstStyle/>
          <a:p>
            <a:r>
              <a:rPr lang="zh-TW" altLang="en-US" sz="2000" b="1" dirty="0">
                <a:latin typeface="Segoe Print"/>
              </a:rPr>
              <a:t> </a:t>
            </a:r>
            <a:r>
              <a:rPr lang="zh-HK" altLang="zh-TW" sz="2000" b="1" dirty="0">
                <a:latin typeface="Segoe Print"/>
              </a:rPr>
              <a:t>「校园多元文化共融活动设计」同侪评价表</a:t>
            </a:r>
            <a:endParaRPr lang="zh-TW" altLang="en-US" sz="2000" dirty="0"/>
          </a:p>
        </p:txBody>
      </p:sp>
      <p:sp>
        <p:nvSpPr>
          <p:cNvPr id="7" name="六角星形 6"/>
          <p:cNvSpPr/>
          <p:nvPr/>
        </p:nvSpPr>
        <p:spPr>
          <a:xfrm>
            <a:off x="7488832" y="5445224"/>
            <a:ext cx="1547664" cy="1080120"/>
          </a:xfrm>
          <a:prstGeom prst="star6">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t>每组提问时间</a:t>
            </a:r>
          </a:p>
        </p:txBody>
      </p:sp>
      <p:sp>
        <p:nvSpPr>
          <p:cNvPr id="3" name="投影片編號版面配置區 2"/>
          <p:cNvSpPr>
            <a:spLocks noGrp="1"/>
          </p:cNvSpPr>
          <p:nvPr>
            <p:ph type="sldNum" sz="quarter" idx="12"/>
          </p:nvPr>
        </p:nvSpPr>
        <p:spPr/>
        <p:txBody>
          <a:bodyPr/>
          <a:lstStyle/>
          <a:p>
            <a:fld id="{46A9A4E7-07ED-40E3-B49D-CCE47FC0AF30}" type="slidenum">
              <a:rPr lang="en-US" smtClean="0"/>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922114"/>
          </a:xfrm>
          <a:solidFill>
            <a:srgbClr val="002060"/>
          </a:solidFill>
        </p:spPr>
        <p:txBody>
          <a:bodyPr>
            <a:normAutofit/>
          </a:bodyPr>
          <a:lstStyle/>
          <a:p>
            <a:r>
              <a:rPr lang="zh-TW" altLang="en-US" b="1" dirty="0">
                <a:solidFill>
                  <a:schemeClr val="bg1"/>
                </a:solidFill>
              </a:rPr>
              <a:t>活动一：来自他乡的人</a:t>
            </a:r>
            <a:endParaRPr lang="en-US" b="1" dirty="0">
              <a:solidFill>
                <a:schemeClr val="bg1"/>
              </a:solidFill>
            </a:endParaRPr>
          </a:p>
        </p:txBody>
      </p:sp>
      <p:sp>
        <p:nvSpPr>
          <p:cNvPr id="7" name="矩形 6"/>
          <p:cNvSpPr/>
          <p:nvPr/>
        </p:nvSpPr>
        <p:spPr>
          <a:xfrm>
            <a:off x="467544" y="1340768"/>
            <a:ext cx="8208912" cy="954107"/>
          </a:xfrm>
          <a:prstGeom prst="rect">
            <a:avLst/>
          </a:prstGeom>
        </p:spPr>
        <p:txBody>
          <a:bodyPr wrap="square">
            <a:spAutoFit/>
          </a:bodyPr>
          <a:lstStyle/>
          <a:p>
            <a:pPr lvl="0">
              <a:buFont typeface="Wingdings" pitchFamily="2" charset="2"/>
              <a:buChar char="Ø"/>
            </a:pPr>
            <a:r>
              <a:rPr lang="zh-HK" altLang="en-US" sz="2800" b="1" dirty="0">
                <a:solidFill>
                  <a:prstClr val="black"/>
                </a:solidFill>
                <a:latin typeface="Segoe Print"/>
              </a:rPr>
              <a:t>在日常生活中，</a:t>
            </a:r>
            <a:r>
              <a:rPr lang="zh-TW" altLang="en-US" sz="2800" b="1" dirty="0">
                <a:solidFill>
                  <a:prstClr val="black"/>
                </a:solidFill>
                <a:latin typeface="Segoe Print"/>
              </a:rPr>
              <a:t>你</a:t>
            </a:r>
            <a:r>
              <a:rPr lang="zh-HK" altLang="en-US" sz="2800" b="1" dirty="0">
                <a:solidFill>
                  <a:prstClr val="black"/>
                </a:solidFill>
                <a:latin typeface="Segoe Print"/>
              </a:rPr>
              <a:t>有没有与不同文化背景人</a:t>
            </a:r>
            <a:r>
              <a:rPr lang="zh-TW" altLang="en-US" sz="2800" b="1" dirty="0">
                <a:solidFill>
                  <a:prstClr val="black"/>
                </a:solidFill>
                <a:latin typeface="Segoe Print"/>
              </a:rPr>
              <a:t>士相</a:t>
            </a:r>
            <a:endParaRPr lang="en-US" altLang="zh-TW" sz="2800" b="1" dirty="0">
              <a:solidFill>
                <a:prstClr val="black"/>
              </a:solidFill>
              <a:latin typeface="Segoe Print"/>
            </a:endParaRPr>
          </a:p>
          <a:p>
            <a:pPr lvl="0"/>
            <a:r>
              <a:rPr lang="en-US" altLang="zh-TW" sz="2800" b="1" dirty="0">
                <a:solidFill>
                  <a:prstClr val="black"/>
                </a:solidFill>
                <a:latin typeface="Segoe Print"/>
              </a:rPr>
              <a:t>  </a:t>
            </a:r>
            <a:r>
              <a:rPr lang="zh-TW" altLang="en-US" sz="2800" b="1" dirty="0">
                <a:solidFill>
                  <a:prstClr val="black"/>
                </a:solidFill>
                <a:latin typeface="Segoe Print"/>
              </a:rPr>
              <a:t>处的经验</a:t>
            </a:r>
            <a:r>
              <a:rPr lang="zh-HK" altLang="en-US" sz="2800" b="1" dirty="0">
                <a:solidFill>
                  <a:prstClr val="black"/>
                </a:solidFill>
                <a:latin typeface="Segoe Print"/>
              </a:rPr>
              <a:t>？</a:t>
            </a:r>
            <a:r>
              <a:rPr lang="en-US" altLang="zh-HK" sz="2800" b="1" dirty="0">
                <a:solidFill>
                  <a:prstClr val="black"/>
                </a:solidFill>
                <a:latin typeface="Segoe Print"/>
              </a:rPr>
              <a:t>  </a:t>
            </a:r>
          </a:p>
        </p:txBody>
      </p:sp>
      <p:sp>
        <p:nvSpPr>
          <p:cNvPr id="8" name="矩形 7"/>
          <p:cNvSpPr/>
          <p:nvPr/>
        </p:nvSpPr>
        <p:spPr>
          <a:xfrm>
            <a:off x="485800" y="4420269"/>
            <a:ext cx="8658200" cy="1384995"/>
          </a:xfrm>
          <a:prstGeom prst="rect">
            <a:avLst/>
          </a:prstGeom>
        </p:spPr>
        <p:txBody>
          <a:bodyPr wrap="square">
            <a:spAutoFit/>
          </a:bodyPr>
          <a:lstStyle/>
          <a:p>
            <a:pPr lvl="0">
              <a:buFont typeface="Wingdings" pitchFamily="2" charset="2"/>
              <a:buChar char="Ø"/>
              <a:defRPr/>
            </a:pPr>
            <a:r>
              <a:rPr lang="zh-TW" altLang="en-US" sz="2800" b="1" dirty="0">
                <a:solidFill>
                  <a:prstClr val="black"/>
                </a:solidFill>
                <a:latin typeface="Segoe Print"/>
              </a:rPr>
              <a:t>你知道现时香港人口的种族分布情形吗？</a:t>
            </a:r>
            <a:endParaRPr lang="en-US" altLang="zh-TW" sz="2800" b="1" dirty="0">
              <a:solidFill>
                <a:prstClr val="black"/>
              </a:solidFill>
              <a:latin typeface="Segoe Print"/>
            </a:endParaRPr>
          </a:p>
          <a:p>
            <a:pPr lvl="0">
              <a:defRPr/>
            </a:pPr>
            <a:r>
              <a:rPr lang="en-US" altLang="zh-HK" sz="2800" b="1" dirty="0">
                <a:solidFill>
                  <a:prstClr val="black"/>
                </a:solidFill>
                <a:latin typeface="Segoe Print"/>
              </a:rPr>
              <a:t>  </a:t>
            </a:r>
            <a:r>
              <a:rPr lang="zh-HK" altLang="zh-TW" b="1" dirty="0">
                <a:solidFill>
                  <a:prstClr val="black"/>
                </a:solidFill>
                <a:latin typeface="Segoe Print"/>
              </a:rPr>
              <a:t>参考网址：</a:t>
            </a:r>
            <a:r>
              <a:rPr lang="en-US" altLang="zh-HK" b="1" dirty="0">
                <a:solidFill>
                  <a:prstClr val="black"/>
                </a:solidFill>
                <a:latin typeface="Segoe Print"/>
              </a:rPr>
              <a:t> </a:t>
            </a:r>
          </a:p>
          <a:p>
            <a:pPr lvl="0">
              <a:defRPr/>
            </a:pPr>
            <a:r>
              <a:rPr lang="en-US" altLang="zh-HK" b="1" dirty="0">
                <a:solidFill>
                  <a:prstClr val="black"/>
                </a:solidFill>
                <a:latin typeface="Segoe Print"/>
              </a:rPr>
              <a:t>   </a:t>
            </a:r>
            <a:r>
              <a:rPr lang="en-US" altLang="zh-TW" u="sng" dirty="0">
                <a:solidFill>
                  <a:prstClr val="black"/>
                </a:solidFill>
                <a:latin typeface="Segoe Print"/>
                <a:hlinkClick r:id="rId2"/>
              </a:rPr>
              <a:t>https://www.censtatd.gov.hk/tc/</a:t>
            </a:r>
            <a:r>
              <a:rPr lang="en-US" altLang="zh-TW" u="sng" dirty="0">
                <a:solidFill>
                  <a:prstClr val="black"/>
                </a:solidFill>
                <a:latin typeface="Segoe Print"/>
              </a:rPr>
              <a:t> </a:t>
            </a:r>
            <a:r>
              <a:rPr lang="en-US" altLang="zh-HK" sz="2800" b="1" dirty="0">
                <a:solidFill>
                  <a:prstClr val="black"/>
                </a:solidFill>
                <a:latin typeface="Segoe Print"/>
              </a:rPr>
              <a:t>          </a:t>
            </a:r>
            <a:endParaRPr lang="en-US" altLang="zh-TW" sz="1600" b="1" dirty="0">
              <a:solidFill>
                <a:prstClr val="black"/>
              </a:solidFill>
              <a:latin typeface="Segoe Print"/>
            </a:endParaRPr>
          </a:p>
        </p:txBody>
      </p:sp>
      <p:pic>
        <p:nvPicPr>
          <p:cNvPr id="6" name="Picture 3" descr="C:\Users\candicepywong\AppData\Local\Microsoft\Windows\Temporary Internet Files\Content.IE5\VPCMT002\MP900448567[1].jpg"/>
          <p:cNvPicPr>
            <a:picLocks noChangeAspect="1" noChangeArrowheads="1"/>
          </p:cNvPicPr>
          <p:nvPr/>
        </p:nvPicPr>
        <p:blipFill>
          <a:blip r:embed="rId3" cstate="print"/>
          <a:srcRect/>
          <a:stretch>
            <a:fillRect/>
          </a:stretch>
        </p:blipFill>
        <p:spPr bwMode="auto">
          <a:xfrm rot="11451570" flipV="1">
            <a:off x="3392032" y="2031679"/>
            <a:ext cx="1421904" cy="2132856"/>
          </a:xfrm>
          <a:prstGeom prst="rect">
            <a:avLst/>
          </a:prstGeom>
          <a:noFill/>
        </p:spPr>
      </p:pic>
      <p:sp>
        <p:nvSpPr>
          <p:cNvPr id="3" name="投影片編號版面配置區 2"/>
          <p:cNvSpPr>
            <a:spLocks noGrp="1"/>
          </p:cNvSpPr>
          <p:nvPr>
            <p:ph type="sldNum" sz="quarter" idx="12"/>
          </p:nvPr>
        </p:nvSpPr>
        <p:spPr/>
        <p:txBody>
          <a:bodyPr/>
          <a:lstStyle/>
          <a:p>
            <a:fld id="{46A9A4E7-07ED-40E3-B49D-CCE47FC0AF30}" type="slidenum">
              <a:rPr lang="en-US" smtClean="0"/>
              <a:pPr/>
              <a:t>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3"/>
          <p:cNvGraphicFramePr>
            <a:graphicFrameLocks noGrp="1"/>
          </p:cNvGraphicFramePr>
          <p:nvPr/>
        </p:nvGraphicFramePr>
        <p:xfrm>
          <a:off x="1259632" y="1799436"/>
          <a:ext cx="6552728" cy="2637676"/>
        </p:xfrm>
        <a:graphic>
          <a:graphicData uri="http://schemas.openxmlformats.org/drawingml/2006/table">
            <a:tbl>
              <a:tblPr/>
              <a:tblGrid>
                <a:gridCol w="6552728">
                  <a:extLst>
                    <a:ext uri="{9D8B030D-6E8A-4147-A177-3AD203B41FA5}">
                      <a16:colId xmlns:a16="http://schemas.microsoft.com/office/drawing/2014/main" val="20000"/>
                    </a:ext>
                  </a:extLst>
                </a:gridCol>
              </a:tblGrid>
              <a:tr h="2637676">
                <a:tc>
                  <a:txBody>
                    <a:bodyPr/>
                    <a:lstStyle>
                      <a:defPPr>
                        <a:defRPr lang="en-US"/>
                      </a:defPPr>
                      <a:lvl1pPr marL="0" algn="l" defTabSz="914400" rtl="0" eaLnBrk="1" latinLnBrk="0" hangingPunct="1">
                        <a:defRPr sz="1800" kern="1200">
                          <a:solidFill>
                            <a:schemeClr val="tx1"/>
                          </a:solidFill>
                          <a:latin typeface="Segoe Print"/>
                        </a:defRPr>
                      </a:lvl1pPr>
                      <a:lvl2pPr marL="457200" algn="l" defTabSz="914400" rtl="0" eaLnBrk="1" latinLnBrk="0" hangingPunct="1">
                        <a:defRPr sz="1800" kern="1200">
                          <a:solidFill>
                            <a:schemeClr val="tx1"/>
                          </a:solidFill>
                          <a:latin typeface="Segoe Print"/>
                        </a:defRPr>
                      </a:lvl2pPr>
                      <a:lvl3pPr marL="914400" algn="l" defTabSz="914400" rtl="0" eaLnBrk="1" latinLnBrk="0" hangingPunct="1">
                        <a:defRPr sz="1800" kern="1200">
                          <a:solidFill>
                            <a:schemeClr val="tx1"/>
                          </a:solidFill>
                          <a:latin typeface="Segoe Print"/>
                        </a:defRPr>
                      </a:lvl3pPr>
                      <a:lvl4pPr marL="1371600" algn="l" defTabSz="914400" rtl="0" eaLnBrk="1" latinLnBrk="0" hangingPunct="1">
                        <a:defRPr sz="1800" kern="1200">
                          <a:solidFill>
                            <a:schemeClr val="tx1"/>
                          </a:solidFill>
                          <a:latin typeface="Segoe Print"/>
                        </a:defRPr>
                      </a:lvl4pPr>
                      <a:lvl5pPr marL="1828800" algn="l" defTabSz="914400" rtl="0" eaLnBrk="1" latinLnBrk="0" hangingPunct="1">
                        <a:defRPr sz="1800" kern="1200">
                          <a:solidFill>
                            <a:schemeClr val="tx1"/>
                          </a:solidFill>
                          <a:latin typeface="Segoe Print"/>
                        </a:defRPr>
                      </a:lvl5pPr>
                      <a:lvl6pPr marL="2286000" algn="l" defTabSz="914400" rtl="0" eaLnBrk="1" latinLnBrk="0" hangingPunct="1">
                        <a:defRPr sz="1800" kern="1200">
                          <a:solidFill>
                            <a:schemeClr val="tx1"/>
                          </a:solidFill>
                          <a:latin typeface="Segoe Print"/>
                        </a:defRPr>
                      </a:lvl6pPr>
                      <a:lvl7pPr marL="2743200" algn="l" defTabSz="914400" rtl="0" eaLnBrk="1" latinLnBrk="0" hangingPunct="1">
                        <a:defRPr sz="1800" kern="1200">
                          <a:solidFill>
                            <a:schemeClr val="tx1"/>
                          </a:solidFill>
                          <a:latin typeface="Segoe Print"/>
                        </a:defRPr>
                      </a:lvl7pPr>
                      <a:lvl8pPr marL="3200400" algn="l" defTabSz="914400" rtl="0" eaLnBrk="1" latinLnBrk="0" hangingPunct="1">
                        <a:defRPr sz="1800" kern="1200">
                          <a:solidFill>
                            <a:schemeClr val="tx1"/>
                          </a:solidFill>
                          <a:latin typeface="Segoe Print"/>
                        </a:defRPr>
                      </a:lvl8pPr>
                      <a:lvl9pPr marL="3657600" algn="l" defTabSz="914400" rtl="0" eaLnBrk="1" latinLnBrk="0" hangingPunct="1">
                        <a:defRPr sz="1800" kern="1200">
                          <a:solidFill>
                            <a:schemeClr val="tx1"/>
                          </a:solidFill>
                          <a:latin typeface="Segoe Print"/>
                        </a:defRPr>
                      </a:lvl9pPr>
                    </a:lstStyle>
                    <a:p>
                      <a:pPr marL="610235" indent="-610235">
                        <a:spcAft>
                          <a:spcPts val="0"/>
                        </a:spcAft>
                      </a:pPr>
                      <a:endParaRPr lang="zh-TW" sz="1050" kern="100" dirty="0">
                        <a:latin typeface="Times New Roman"/>
                        <a:ea typeface="新細明體"/>
                        <a:cs typeface="Times New Roman"/>
                      </a:endParaRPr>
                    </a:p>
                    <a:p>
                      <a:pPr marL="0" marR="0" lvl="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2800" b="1" kern="1200" dirty="0">
                          <a:solidFill>
                            <a:schemeClr val="tx1"/>
                          </a:solidFill>
                          <a:latin typeface="Segoe Print"/>
                          <a:ea typeface="+mn-ea"/>
                          <a:cs typeface="+mn-cs"/>
                        </a:rPr>
                        <a:t>小结</a:t>
                      </a:r>
                      <a:endParaRPr lang="en-US" altLang="zh-TW" sz="2800" b="1" kern="1200" dirty="0">
                        <a:solidFill>
                          <a:schemeClr val="tx1"/>
                        </a:solidFill>
                        <a:latin typeface="Segoe Print"/>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Wingdings" pitchFamily="2" charset="2"/>
                        <a:buNone/>
                        <a:tabLst/>
                        <a:defRPr/>
                      </a:pPr>
                      <a:endParaRPr lang="en-US" altLang="zh-TW" sz="800" b="1" kern="1200" dirty="0">
                        <a:solidFill>
                          <a:schemeClr val="tx1"/>
                        </a:solidFill>
                        <a:latin typeface="Segoe Prin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2800" b="1" kern="1200" dirty="0">
                          <a:solidFill>
                            <a:schemeClr val="tx1"/>
                          </a:solidFill>
                          <a:latin typeface="Segoe Print"/>
                          <a:ea typeface="+mn-ea"/>
                          <a:cs typeface="+mn-cs"/>
                        </a:rPr>
                        <a:t>     身为香港人及作为学校一份子，我们应该对不同文化背景的人有更大的包容和</a:t>
                      </a:r>
                      <a:r>
                        <a:rPr lang="zh-TW" altLang="en-US" sz="2800" b="1" kern="1200" dirty="0">
                          <a:solidFill>
                            <a:srgbClr val="FF0000"/>
                          </a:solidFill>
                          <a:latin typeface="Segoe Print"/>
                          <a:ea typeface="+mn-ea"/>
                          <a:cs typeface="+mn-cs"/>
                        </a:rPr>
                        <a:t>尊重</a:t>
                      </a:r>
                      <a:r>
                        <a:rPr lang="zh-TW" altLang="en-US" sz="2800" b="1" kern="1200" dirty="0">
                          <a:solidFill>
                            <a:schemeClr val="tx1"/>
                          </a:solidFill>
                          <a:latin typeface="Segoe Print"/>
                          <a:ea typeface="+mn-ea"/>
                          <a:cs typeface="+mn-cs"/>
                        </a:rPr>
                        <a:t>，主动向他们提供</a:t>
                      </a:r>
                      <a:r>
                        <a:rPr lang="zh-TW" altLang="en-US" sz="2800" b="1" kern="1200" dirty="0">
                          <a:solidFill>
                            <a:srgbClr val="FF0000"/>
                          </a:solidFill>
                          <a:latin typeface="Segoe Print"/>
                          <a:ea typeface="+mn-ea"/>
                          <a:cs typeface="+mn-cs"/>
                        </a:rPr>
                        <a:t>协助</a:t>
                      </a:r>
                      <a:r>
                        <a:rPr lang="zh-TW" altLang="en-US" sz="2800" b="1" kern="1200" dirty="0">
                          <a:solidFill>
                            <a:schemeClr val="tx1"/>
                          </a:solidFill>
                          <a:latin typeface="Segoe Print"/>
                          <a:ea typeface="+mn-ea"/>
                          <a:cs typeface="+mn-cs"/>
                        </a:rPr>
                        <a:t>，令他们能早日</a:t>
                      </a:r>
                      <a:r>
                        <a:rPr lang="zh-TW" altLang="en-US" sz="2800" b="1" kern="1200" dirty="0">
                          <a:solidFill>
                            <a:srgbClr val="FF0000"/>
                          </a:solidFill>
                          <a:latin typeface="Segoe Print"/>
                          <a:ea typeface="+mn-ea"/>
                          <a:cs typeface="+mn-cs"/>
                        </a:rPr>
                        <a:t>融入</a:t>
                      </a:r>
                      <a:r>
                        <a:rPr lang="zh-TW" altLang="en-US" sz="2800" b="1" kern="1200" dirty="0">
                          <a:solidFill>
                            <a:schemeClr val="tx1"/>
                          </a:solidFill>
                          <a:latin typeface="Segoe Print"/>
                          <a:ea typeface="+mn-ea"/>
                          <a:cs typeface="+mn-cs"/>
                        </a:rPr>
                        <a:t>学校和社会。</a:t>
                      </a:r>
                      <a:endParaRPr lang="en-US" altLang="zh-TW" sz="2800" b="1" kern="1200" dirty="0">
                        <a:solidFill>
                          <a:schemeClr val="tx1"/>
                        </a:solidFill>
                        <a:latin typeface="Segoe Print"/>
                        <a:ea typeface="+mn-ea"/>
                        <a:cs typeface="+mn-cs"/>
                      </a:endParaRPr>
                    </a:p>
                  </a:txBody>
                  <a:tcPr marL="68580" marR="68580" marT="0" marB="0">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10000"/>
                  </a:ext>
                </a:extLst>
              </a:tr>
            </a:tbl>
          </a:graphicData>
        </a:graphic>
      </p:graphicFrame>
      <p:sp>
        <p:nvSpPr>
          <p:cNvPr id="7" name="Title 1"/>
          <p:cNvSpPr>
            <a:spLocks noGrp="1"/>
          </p:cNvSpPr>
          <p:nvPr>
            <p:ph type="title"/>
          </p:nvPr>
        </p:nvSpPr>
        <p:spPr>
          <a:xfrm>
            <a:off x="0" y="274638"/>
            <a:ext cx="9144000" cy="922114"/>
          </a:xfrm>
          <a:solidFill>
            <a:srgbClr val="002060"/>
          </a:solidFill>
        </p:spPr>
        <p:txBody>
          <a:bodyPr>
            <a:normAutofit/>
          </a:bodyPr>
          <a:lstStyle/>
          <a:p>
            <a:r>
              <a:rPr lang="zh-TW" altLang="en-US" b="1" dirty="0">
                <a:solidFill>
                  <a:schemeClr val="bg1"/>
                </a:solidFill>
              </a:rPr>
              <a:t>活动三：校园多元文化共融活动设计</a:t>
            </a:r>
            <a:endParaRPr lang="en-US" b="1" dirty="0">
              <a:solidFill>
                <a:schemeClr val="bg1"/>
              </a:solidFill>
            </a:endParaRPr>
          </a:p>
        </p:txBody>
      </p:sp>
      <p:sp>
        <p:nvSpPr>
          <p:cNvPr id="2" name="投影片編號版面配置區 1"/>
          <p:cNvSpPr>
            <a:spLocks noGrp="1"/>
          </p:cNvSpPr>
          <p:nvPr>
            <p:ph type="sldNum" sz="quarter" idx="12"/>
          </p:nvPr>
        </p:nvSpPr>
        <p:spPr/>
        <p:txBody>
          <a:bodyPr/>
          <a:lstStyle/>
          <a:p>
            <a:fld id="{46A9A4E7-07ED-40E3-B49D-CCE47FC0AF30}" type="slidenum">
              <a:rPr lang="en-US" smtClean="0"/>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3"/>
          <p:cNvGraphicFramePr>
            <a:graphicFrameLocks noGrp="1"/>
          </p:cNvGraphicFramePr>
          <p:nvPr>
            <p:extLst>
              <p:ext uri="{D42A27DB-BD31-4B8C-83A1-F6EECF244321}">
                <p14:modId xmlns:p14="http://schemas.microsoft.com/office/powerpoint/2010/main" val="3452367956"/>
              </p:ext>
            </p:extLst>
          </p:nvPr>
        </p:nvGraphicFramePr>
        <p:xfrm>
          <a:off x="1115616" y="1799436"/>
          <a:ext cx="7056784" cy="4122420"/>
        </p:xfrm>
        <a:graphic>
          <a:graphicData uri="http://schemas.openxmlformats.org/drawingml/2006/table">
            <a:tbl>
              <a:tblPr/>
              <a:tblGrid>
                <a:gridCol w="7056784">
                  <a:extLst>
                    <a:ext uri="{9D8B030D-6E8A-4147-A177-3AD203B41FA5}">
                      <a16:colId xmlns:a16="http://schemas.microsoft.com/office/drawing/2014/main" val="20000"/>
                    </a:ext>
                  </a:extLst>
                </a:gridCol>
              </a:tblGrid>
              <a:tr h="2637676">
                <a:tc>
                  <a:txBody>
                    <a:bodyPr/>
                    <a:lstStyle>
                      <a:defPPr>
                        <a:defRPr lang="en-US"/>
                      </a:defPPr>
                      <a:lvl1pPr marL="0" algn="l" defTabSz="914400" rtl="0" eaLnBrk="1" latinLnBrk="0" hangingPunct="1">
                        <a:defRPr sz="1800" kern="1200">
                          <a:solidFill>
                            <a:schemeClr val="tx1"/>
                          </a:solidFill>
                          <a:latin typeface="Segoe Print"/>
                        </a:defRPr>
                      </a:lvl1pPr>
                      <a:lvl2pPr marL="457200" algn="l" defTabSz="914400" rtl="0" eaLnBrk="1" latinLnBrk="0" hangingPunct="1">
                        <a:defRPr sz="1800" kern="1200">
                          <a:solidFill>
                            <a:schemeClr val="tx1"/>
                          </a:solidFill>
                          <a:latin typeface="Segoe Print"/>
                        </a:defRPr>
                      </a:lvl2pPr>
                      <a:lvl3pPr marL="914400" algn="l" defTabSz="914400" rtl="0" eaLnBrk="1" latinLnBrk="0" hangingPunct="1">
                        <a:defRPr sz="1800" kern="1200">
                          <a:solidFill>
                            <a:schemeClr val="tx1"/>
                          </a:solidFill>
                          <a:latin typeface="Segoe Print"/>
                        </a:defRPr>
                      </a:lvl3pPr>
                      <a:lvl4pPr marL="1371600" algn="l" defTabSz="914400" rtl="0" eaLnBrk="1" latinLnBrk="0" hangingPunct="1">
                        <a:defRPr sz="1800" kern="1200">
                          <a:solidFill>
                            <a:schemeClr val="tx1"/>
                          </a:solidFill>
                          <a:latin typeface="Segoe Print"/>
                        </a:defRPr>
                      </a:lvl4pPr>
                      <a:lvl5pPr marL="1828800" algn="l" defTabSz="914400" rtl="0" eaLnBrk="1" latinLnBrk="0" hangingPunct="1">
                        <a:defRPr sz="1800" kern="1200">
                          <a:solidFill>
                            <a:schemeClr val="tx1"/>
                          </a:solidFill>
                          <a:latin typeface="Segoe Print"/>
                        </a:defRPr>
                      </a:lvl5pPr>
                      <a:lvl6pPr marL="2286000" algn="l" defTabSz="914400" rtl="0" eaLnBrk="1" latinLnBrk="0" hangingPunct="1">
                        <a:defRPr sz="1800" kern="1200">
                          <a:solidFill>
                            <a:schemeClr val="tx1"/>
                          </a:solidFill>
                          <a:latin typeface="Segoe Print"/>
                        </a:defRPr>
                      </a:lvl6pPr>
                      <a:lvl7pPr marL="2743200" algn="l" defTabSz="914400" rtl="0" eaLnBrk="1" latinLnBrk="0" hangingPunct="1">
                        <a:defRPr sz="1800" kern="1200">
                          <a:solidFill>
                            <a:schemeClr val="tx1"/>
                          </a:solidFill>
                          <a:latin typeface="Segoe Print"/>
                        </a:defRPr>
                      </a:lvl7pPr>
                      <a:lvl8pPr marL="3200400" algn="l" defTabSz="914400" rtl="0" eaLnBrk="1" latinLnBrk="0" hangingPunct="1">
                        <a:defRPr sz="1800" kern="1200">
                          <a:solidFill>
                            <a:schemeClr val="tx1"/>
                          </a:solidFill>
                          <a:latin typeface="Segoe Print"/>
                        </a:defRPr>
                      </a:lvl8pPr>
                      <a:lvl9pPr marL="3657600" algn="l" defTabSz="914400" rtl="0" eaLnBrk="1" latinLnBrk="0" hangingPunct="1">
                        <a:defRPr sz="1800" kern="1200">
                          <a:solidFill>
                            <a:schemeClr val="tx1"/>
                          </a:solidFill>
                          <a:latin typeface="Segoe Print"/>
                        </a:defRPr>
                      </a:lvl9pPr>
                    </a:lstStyle>
                    <a:p>
                      <a:pPr marL="610235" indent="-610235">
                        <a:spcAft>
                          <a:spcPts val="0"/>
                        </a:spcAft>
                      </a:pPr>
                      <a:endParaRPr lang="zh-TW" sz="1050" kern="100" dirty="0">
                        <a:latin typeface="Times New Roman"/>
                        <a:ea typeface="新細明體"/>
                        <a:cs typeface="Times New Roman"/>
                      </a:endParaRPr>
                    </a:p>
                    <a:p>
                      <a:pPr marL="0" marR="0" lvl="0" indent="0" algn="ctr" defTabSz="914400" rtl="0" eaLnBrk="1" fontAlgn="auto" latinLnBrk="0" hangingPunct="1">
                        <a:lnSpc>
                          <a:spcPct val="100000"/>
                        </a:lnSpc>
                        <a:spcBef>
                          <a:spcPts val="0"/>
                        </a:spcBef>
                        <a:spcAft>
                          <a:spcPts val="0"/>
                        </a:spcAft>
                        <a:buClrTx/>
                        <a:buSzTx/>
                        <a:buFont typeface="Wingdings" pitchFamily="2" charset="2"/>
                        <a:buNone/>
                        <a:tabLst/>
                        <a:defRPr/>
                      </a:pPr>
                      <a:endParaRPr lang="en-US" altLang="zh-TW" sz="800" b="1" kern="1200" dirty="0">
                        <a:solidFill>
                          <a:schemeClr val="tx1"/>
                        </a:solidFill>
                        <a:latin typeface="Segoe Prin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2800" b="1" kern="1200" dirty="0">
                          <a:solidFill>
                            <a:schemeClr val="tx1"/>
                          </a:solidFill>
                          <a:latin typeface="Segoe Print"/>
                          <a:ea typeface="+mn-ea"/>
                          <a:cs typeface="+mn-cs"/>
                        </a:rPr>
                        <a:t>     在香港这高度国际化的城市，跟不同国籍、文化背景的人住在同一社区是一个趋势。作为香港人，我们更应该表现对他们的</a:t>
                      </a:r>
                      <a:r>
                        <a:rPr lang="zh-TW" altLang="en-US" sz="2800" b="1" kern="1200" dirty="0">
                          <a:solidFill>
                            <a:srgbClr val="FF0000"/>
                          </a:solidFill>
                          <a:latin typeface="Segoe Print"/>
                          <a:ea typeface="+mn-ea"/>
                          <a:cs typeface="+mn-cs"/>
                        </a:rPr>
                        <a:t>尊重与关爱</a:t>
                      </a:r>
                      <a:r>
                        <a:rPr lang="zh-TW" altLang="en-US" sz="2800" b="1" kern="1200" dirty="0">
                          <a:solidFill>
                            <a:schemeClr val="tx1"/>
                          </a:solidFill>
                          <a:latin typeface="Segoe Print"/>
                          <a:ea typeface="+mn-ea"/>
                          <a:cs typeface="+mn-cs"/>
                        </a:rPr>
                        <a:t>，例如：简单一个笑容、点头，或在对方说话语音不清时仍有耐性聆听，若能以这种态度彼此相待，就算身处不同文化背景的社区中，也可以得到好朋友，就像孔子的学生说：「四海之内皆兄弟也」。 </a:t>
                      </a: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altLang="zh-TW" sz="2800" b="1" kern="1200" dirty="0">
                        <a:solidFill>
                          <a:schemeClr val="tx1"/>
                        </a:solidFill>
                        <a:latin typeface="Segoe Print"/>
                        <a:ea typeface="+mn-ea"/>
                        <a:cs typeface="+mn-cs"/>
                      </a:endParaRPr>
                    </a:p>
                  </a:txBody>
                  <a:tcPr marL="68580" marR="68580" marT="0" marB="0">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10000"/>
                  </a:ext>
                </a:extLst>
              </a:tr>
            </a:tbl>
          </a:graphicData>
        </a:graphic>
      </p:graphicFrame>
      <p:sp>
        <p:nvSpPr>
          <p:cNvPr id="7" name="Title 1"/>
          <p:cNvSpPr>
            <a:spLocks noGrp="1"/>
          </p:cNvSpPr>
          <p:nvPr>
            <p:ph type="title"/>
          </p:nvPr>
        </p:nvSpPr>
        <p:spPr>
          <a:xfrm>
            <a:off x="0" y="274638"/>
            <a:ext cx="9144000" cy="922114"/>
          </a:xfrm>
          <a:solidFill>
            <a:srgbClr val="002060"/>
          </a:solidFill>
        </p:spPr>
        <p:txBody>
          <a:bodyPr>
            <a:normAutofit/>
          </a:bodyPr>
          <a:lstStyle/>
          <a:p>
            <a:r>
              <a:rPr lang="zh-TW" altLang="en-US" b="1" dirty="0">
                <a:solidFill>
                  <a:schemeClr val="bg1"/>
                </a:solidFill>
              </a:rPr>
              <a:t>总结</a:t>
            </a:r>
            <a:endParaRPr lang="en-US" b="1" dirty="0">
              <a:solidFill>
                <a:schemeClr val="bg1"/>
              </a:solidFill>
            </a:endParaRPr>
          </a:p>
        </p:txBody>
      </p:sp>
      <p:sp>
        <p:nvSpPr>
          <p:cNvPr id="2" name="投影片編號版面配置區 1"/>
          <p:cNvSpPr>
            <a:spLocks noGrp="1"/>
          </p:cNvSpPr>
          <p:nvPr>
            <p:ph type="sldNum" sz="quarter" idx="12"/>
          </p:nvPr>
        </p:nvSpPr>
        <p:spPr/>
        <p:txBody>
          <a:bodyPr/>
          <a:lstStyle/>
          <a:p>
            <a:fld id="{46A9A4E7-07ED-40E3-B49D-CCE47FC0AF30}" type="slidenum">
              <a:rPr lang="en-US" smtClean="0"/>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274638"/>
            <a:ext cx="9144000" cy="922114"/>
          </a:xfrm>
          <a:solidFill>
            <a:srgbClr val="002060"/>
          </a:solidFill>
        </p:spPr>
        <p:txBody>
          <a:bodyPr>
            <a:normAutofit/>
          </a:bodyPr>
          <a:lstStyle/>
          <a:p>
            <a:r>
              <a:rPr lang="zh-TW" altLang="en-US" b="1" dirty="0">
                <a:solidFill>
                  <a:schemeClr val="bg1"/>
                </a:solidFill>
              </a:rPr>
              <a:t>延展活动一</a:t>
            </a:r>
            <a:endParaRPr lang="en-US" b="1" dirty="0">
              <a:solidFill>
                <a:schemeClr val="bg1"/>
              </a:solidFill>
            </a:endParaRPr>
          </a:p>
        </p:txBody>
      </p:sp>
      <p:graphicFrame>
        <p:nvGraphicFramePr>
          <p:cNvPr id="4" name="表格 3"/>
          <p:cNvGraphicFramePr>
            <a:graphicFrameLocks noGrp="1"/>
          </p:cNvGraphicFramePr>
          <p:nvPr/>
        </p:nvGraphicFramePr>
        <p:xfrm>
          <a:off x="971600" y="1484784"/>
          <a:ext cx="7416824" cy="1150620"/>
        </p:xfrm>
        <a:graphic>
          <a:graphicData uri="http://schemas.openxmlformats.org/drawingml/2006/table">
            <a:tbl>
              <a:tblPr/>
              <a:tblGrid>
                <a:gridCol w="7416824">
                  <a:extLst>
                    <a:ext uri="{9D8B030D-6E8A-4147-A177-3AD203B41FA5}">
                      <a16:colId xmlns:a16="http://schemas.microsoft.com/office/drawing/2014/main" val="20000"/>
                    </a:ext>
                  </a:extLst>
                </a:gridCol>
              </a:tblGrid>
              <a:tr h="720081">
                <a:tc>
                  <a:txBody>
                    <a:bodyPr/>
                    <a:lstStyle>
                      <a:defPPr>
                        <a:defRPr lang="en-US"/>
                      </a:defPPr>
                      <a:lvl1pPr marL="0" algn="l" defTabSz="914400" rtl="0" eaLnBrk="1" latinLnBrk="0" hangingPunct="1">
                        <a:defRPr sz="1800" kern="1200">
                          <a:solidFill>
                            <a:schemeClr val="tx1"/>
                          </a:solidFill>
                          <a:latin typeface="Segoe Print"/>
                        </a:defRPr>
                      </a:lvl1pPr>
                      <a:lvl2pPr marL="457200" algn="l" defTabSz="914400" rtl="0" eaLnBrk="1" latinLnBrk="0" hangingPunct="1">
                        <a:defRPr sz="1800" kern="1200">
                          <a:solidFill>
                            <a:schemeClr val="tx1"/>
                          </a:solidFill>
                          <a:latin typeface="Segoe Print"/>
                        </a:defRPr>
                      </a:lvl2pPr>
                      <a:lvl3pPr marL="914400" algn="l" defTabSz="914400" rtl="0" eaLnBrk="1" latinLnBrk="0" hangingPunct="1">
                        <a:defRPr sz="1800" kern="1200">
                          <a:solidFill>
                            <a:schemeClr val="tx1"/>
                          </a:solidFill>
                          <a:latin typeface="Segoe Print"/>
                        </a:defRPr>
                      </a:lvl3pPr>
                      <a:lvl4pPr marL="1371600" algn="l" defTabSz="914400" rtl="0" eaLnBrk="1" latinLnBrk="0" hangingPunct="1">
                        <a:defRPr sz="1800" kern="1200">
                          <a:solidFill>
                            <a:schemeClr val="tx1"/>
                          </a:solidFill>
                          <a:latin typeface="Segoe Print"/>
                        </a:defRPr>
                      </a:lvl4pPr>
                      <a:lvl5pPr marL="1828800" algn="l" defTabSz="914400" rtl="0" eaLnBrk="1" latinLnBrk="0" hangingPunct="1">
                        <a:defRPr sz="1800" kern="1200">
                          <a:solidFill>
                            <a:schemeClr val="tx1"/>
                          </a:solidFill>
                          <a:latin typeface="Segoe Print"/>
                        </a:defRPr>
                      </a:lvl5pPr>
                      <a:lvl6pPr marL="2286000" algn="l" defTabSz="914400" rtl="0" eaLnBrk="1" latinLnBrk="0" hangingPunct="1">
                        <a:defRPr sz="1800" kern="1200">
                          <a:solidFill>
                            <a:schemeClr val="tx1"/>
                          </a:solidFill>
                          <a:latin typeface="Segoe Print"/>
                        </a:defRPr>
                      </a:lvl6pPr>
                      <a:lvl7pPr marL="2743200" algn="l" defTabSz="914400" rtl="0" eaLnBrk="1" latinLnBrk="0" hangingPunct="1">
                        <a:defRPr sz="1800" kern="1200">
                          <a:solidFill>
                            <a:schemeClr val="tx1"/>
                          </a:solidFill>
                          <a:latin typeface="Segoe Print"/>
                        </a:defRPr>
                      </a:lvl7pPr>
                      <a:lvl8pPr marL="3200400" algn="l" defTabSz="914400" rtl="0" eaLnBrk="1" latinLnBrk="0" hangingPunct="1">
                        <a:defRPr sz="1800" kern="1200">
                          <a:solidFill>
                            <a:schemeClr val="tx1"/>
                          </a:solidFill>
                          <a:latin typeface="Segoe Print"/>
                        </a:defRPr>
                      </a:lvl8pPr>
                      <a:lvl9pPr marL="3657600" algn="l" defTabSz="914400" rtl="0" eaLnBrk="1" latinLnBrk="0" hangingPunct="1">
                        <a:defRPr sz="1800" kern="1200">
                          <a:solidFill>
                            <a:schemeClr val="tx1"/>
                          </a:solidFill>
                          <a:latin typeface="Segoe Print"/>
                        </a:defRPr>
                      </a:lvl9pPr>
                    </a:lstStyle>
                    <a:p>
                      <a:pPr marL="610235" indent="-610235">
                        <a:spcAft>
                          <a:spcPts val="0"/>
                        </a:spcAft>
                      </a:pPr>
                      <a:endParaRPr lang="zh-TW" sz="1050" kern="100" dirty="0">
                        <a:latin typeface="Times New Roman"/>
                        <a:ea typeface="新細明體"/>
                        <a:cs typeface="Times New Roman"/>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2800" b="1" kern="1200" dirty="0">
                          <a:solidFill>
                            <a:schemeClr val="tx1"/>
                          </a:solidFill>
                          <a:latin typeface="Segoe Print"/>
                          <a:ea typeface="+mn-ea"/>
                          <a:cs typeface="+mn-cs"/>
                        </a:rPr>
                        <a:t>     让小组在课后继续优化活动设计及完成工  </a:t>
                      </a:r>
                      <a:endParaRPr lang="en-US" altLang="zh-TW" sz="2800" b="1" kern="1200" dirty="0">
                        <a:solidFill>
                          <a:schemeClr val="tx1"/>
                        </a:solidFill>
                        <a:latin typeface="Segoe Prin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altLang="zh-TW" sz="2800" b="1" kern="1200" dirty="0">
                          <a:solidFill>
                            <a:schemeClr val="tx1"/>
                          </a:solidFill>
                          <a:latin typeface="Segoe Print"/>
                          <a:ea typeface="+mn-ea"/>
                          <a:cs typeface="+mn-cs"/>
                        </a:rPr>
                        <a:t> </a:t>
                      </a:r>
                      <a:r>
                        <a:rPr lang="zh-TW" altLang="en-US" sz="2800" b="1" kern="1200" dirty="0">
                          <a:solidFill>
                            <a:schemeClr val="tx1"/>
                          </a:solidFill>
                          <a:latin typeface="Segoe Print"/>
                          <a:ea typeface="+mn-ea"/>
                          <a:cs typeface="+mn-cs"/>
                        </a:rPr>
                        <a:t>作纸第二个方格内容。</a:t>
                      </a:r>
                      <a:endParaRPr lang="en-US" altLang="zh-TW" sz="2800" b="1" kern="1200" dirty="0">
                        <a:solidFill>
                          <a:schemeClr val="tx1"/>
                        </a:solidFill>
                        <a:latin typeface="Segoe Prin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altLang="zh-TW" sz="900" b="1" kern="1200" dirty="0">
                        <a:solidFill>
                          <a:schemeClr val="tx1"/>
                        </a:solidFill>
                        <a:latin typeface="Segoe Print"/>
                        <a:ea typeface="+mn-ea"/>
                        <a:cs typeface="+mn-cs"/>
                      </a:endParaRPr>
                    </a:p>
                  </a:txBody>
                  <a:tcPr marL="68580" marR="68580" marT="0" marB="0">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10000"/>
                  </a:ext>
                </a:extLst>
              </a:tr>
            </a:tbl>
          </a:graphicData>
        </a:graphic>
      </p:graphicFrame>
      <p:sp>
        <p:nvSpPr>
          <p:cNvPr id="2" name="投影片編號版面配置區 1"/>
          <p:cNvSpPr>
            <a:spLocks noGrp="1"/>
          </p:cNvSpPr>
          <p:nvPr>
            <p:ph type="sldNum" sz="quarter" idx="12"/>
          </p:nvPr>
        </p:nvSpPr>
        <p:spPr/>
        <p:txBody>
          <a:bodyPr/>
          <a:lstStyle/>
          <a:p>
            <a:fld id="{46A9A4E7-07ED-40E3-B49D-CCE47FC0AF30}" type="slidenum">
              <a:rPr lang="en-US" smtClean="0"/>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MC900123919[1]"/>
          <p:cNvPicPr>
            <a:picLocks noChangeAspect="1" noChangeArrowheads="1"/>
          </p:cNvPicPr>
          <p:nvPr/>
        </p:nvPicPr>
        <p:blipFill>
          <a:blip r:embed="rId2" cstate="print"/>
          <a:srcRect/>
          <a:stretch>
            <a:fillRect/>
          </a:stretch>
        </p:blipFill>
        <p:spPr bwMode="auto">
          <a:xfrm>
            <a:off x="179512" y="692696"/>
            <a:ext cx="7704856" cy="5904656"/>
          </a:xfrm>
          <a:prstGeom prst="rect">
            <a:avLst/>
          </a:prstGeom>
          <a:noFill/>
        </p:spPr>
      </p:pic>
      <p:sp>
        <p:nvSpPr>
          <p:cNvPr id="2050" name="Text Box 2"/>
          <p:cNvSpPr txBox="1">
            <a:spLocks noChangeArrowheads="1"/>
          </p:cNvSpPr>
          <p:nvPr/>
        </p:nvSpPr>
        <p:spPr bwMode="auto">
          <a:xfrm>
            <a:off x="2231504" y="1124744"/>
            <a:ext cx="3276600" cy="1872208"/>
          </a:xfrm>
          <a:prstGeom prst="rect">
            <a:avLst/>
          </a:prstGeom>
          <a:solidFill>
            <a:srgbClr val="FFFFFF"/>
          </a:solidFill>
          <a:ln w="9525">
            <a:solidFill>
              <a:srgbClr val="000000"/>
            </a:solidFill>
            <a:miter lim="800000"/>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1" lang="zh-HK" sz="1300" b="0" i="0" u="none" strike="noStrike" cap="none" normalizeH="0" baseline="0" dirty="0">
                <a:ln>
                  <a:noFill/>
                </a:ln>
                <a:solidFill>
                  <a:srgbClr val="000000"/>
                </a:solidFill>
                <a:effectLst/>
                <a:latin typeface="新細明體" pitchFamily="18" charset="-120"/>
                <a:ea typeface="新細明體" pitchFamily="18" charset="-120"/>
                <a:cs typeface="Times New Roman" pitchFamily="18" charset="0"/>
              </a:rPr>
              <a:t>活动名称：</a:t>
            </a:r>
            <a:r>
              <a:rPr kumimoji="1" lang="zh-HK" altLang="en-US" sz="1300" b="1" i="0" u="sng" strike="noStrike" cap="none" normalizeH="0" baseline="0" dirty="0">
                <a:ln>
                  <a:noFill/>
                </a:ln>
                <a:solidFill>
                  <a:srgbClr val="000000"/>
                </a:solidFill>
                <a:effectLst/>
                <a:latin typeface="新細明體" pitchFamily="18" charset="-120"/>
                <a:ea typeface="新細明體" pitchFamily="18" charset="-120"/>
                <a:cs typeface="Times New Roman" pitchFamily="18" charset="0"/>
              </a:rPr>
              <a:t>「阳光教室」小导师计划</a:t>
            </a:r>
            <a:r>
              <a:rPr kumimoji="1" lang="en-US" altLang="zh-HK" sz="1300" b="1" dirty="0">
                <a:solidFill>
                  <a:srgbClr val="000000"/>
                </a:solidFill>
                <a:latin typeface="新細明體" pitchFamily="18" charset="-120"/>
                <a:ea typeface="新細明體" pitchFamily="18" charset="-120"/>
                <a:cs typeface="Times New Roman" pitchFamily="18" charset="0"/>
              </a:rPr>
              <a:t>_____</a:t>
            </a:r>
            <a:r>
              <a:rPr kumimoji="1" lang="zh-HK" altLang="en-US" sz="1300" b="1" i="0" strike="noStrike" cap="none" normalizeH="0" baseline="0" dirty="0">
                <a:ln>
                  <a:noFill/>
                </a:ln>
                <a:solidFill>
                  <a:srgbClr val="000000"/>
                </a:solidFill>
                <a:effectLst/>
                <a:latin typeface="新細明體" pitchFamily="18" charset="-120"/>
                <a:ea typeface="新細明體" pitchFamily="18" charset="-120"/>
                <a:cs typeface="Times New Roman" pitchFamily="18" charset="0"/>
              </a:rPr>
              <a:t> </a:t>
            </a:r>
            <a:r>
              <a:rPr kumimoji="1" lang="zh-HK" altLang="en-US" sz="1300" b="1" i="0" u="sng" strike="noStrike" cap="none" normalizeH="0" baseline="0" dirty="0">
                <a:ln>
                  <a:noFill/>
                </a:ln>
                <a:solidFill>
                  <a:srgbClr val="000000"/>
                </a:solidFill>
                <a:effectLst/>
                <a:latin typeface="新細明體" pitchFamily="18" charset="-120"/>
                <a:ea typeface="新細明體" pitchFamily="18" charset="-120"/>
                <a:cs typeface="Times New Roman" pitchFamily="18" charset="0"/>
              </a:rPr>
              <a:t>   </a:t>
            </a:r>
            <a:endParaRPr kumimoji="1" lang="en-US" altLang="zh-TW" sz="900" b="0" i="0" strike="noStrike" cap="none" normalizeH="0" baseline="0" dirty="0">
              <a:ln>
                <a:noFill/>
              </a:ln>
              <a:solidFill>
                <a:schemeClr val="tx1"/>
              </a:solidFill>
              <a:effectLst/>
              <a:latin typeface="Arial" pitchFamily="34" charset="0"/>
              <a:ea typeface="新細明體" pitchFamily="18" charset="-120"/>
              <a:cs typeface="新細明體" pitchFamily="18" charset="-120"/>
            </a:endParaRPr>
          </a:p>
          <a:p>
            <a:pPr lvl="0" eaLnBrk="0" fontAlgn="base" hangingPunct="0">
              <a:lnSpc>
                <a:spcPct val="150000"/>
              </a:lnSpc>
              <a:spcBef>
                <a:spcPct val="0"/>
              </a:spcBef>
              <a:spcAft>
                <a:spcPct val="0"/>
              </a:spcAft>
            </a:pPr>
            <a:r>
              <a:rPr kumimoji="1" lang="zh-HK" altLang="en-US" sz="1300" b="0" i="0" u="none" strike="noStrike" cap="none" normalizeH="0" baseline="0" dirty="0">
                <a:ln>
                  <a:noFill/>
                </a:ln>
                <a:solidFill>
                  <a:srgbClr val="000000"/>
                </a:solidFill>
                <a:effectLst/>
                <a:latin typeface="新細明體" pitchFamily="18" charset="-120"/>
                <a:ea typeface="新細明體" pitchFamily="18" charset="-120"/>
                <a:cs typeface="Times New Roman" pitchFamily="18" charset="0"/>
              </a:rPr>
              <a:t>活动目的：</a:t>
            </a:r>
            <a:r>
              <a:rPr kumimoji="1" lang="zh-HK" altLang="en-US" sz="1300" b="1" i="0" u="sng" strike="noStrike" cap="none" normalizeH="0" baseline="0" dirty="0">
                <a:ln>
                  <a:noFill/>
                </a:ln>
                <a:solidFill>
                  <a:srgbClr val="000000"/>
                </a:solidFill>
                <a:effectLst/>
                <a:latin typeface="新細明體" pitchFamily="18" charset="-120"/>
                <a:ea typeface="新細明體" pitchFamily="18" charset="-120"/>
                <a:cs typeface="Times New Roman" pitchFamily="18" charset="0"/>
              </a:rPr>
              <a:t>从内地新来港学生对学习英文感到特别困难，于是挑选高年级同学担当  「英文大使」，</a:t>
            </a:r>
            <a:r>
              <a:rPr lang="zh-HK" altLang="zh-TW" sz="1400" b="1" u="sng" dirty="0"/>
              <a:t>在午息到低年级课室为这些学生朗读英文故事及帮助他们认识英文生词</a:t>
            </a:r>
            <a:r>
              <a:rPr kumimoji="1" lang="zh-HK" altLang="en-US" sz="1300" b="1" i="0" u="sng" strike="noStrike" cap="none" normalizeH="0" baseline="0" dirty="0">
                <a:ln>
                  <a:noFill/>
                </a:ln>
                <a:solidFill>
                  <a:srgbClr val="000000"/>
                </a:solidFill>
                <a:effectLst/>
                <a:latin typeface="新細明體" pitchFamily="18" charset="-120"/>
                <a:ea typeface="新細明體" pitchFamily="18" charset="-120"/>
                <a:cs typeface="Times New Roman" pitchFamily="18" charset="0"/>
              </a:rPr>
              <a:t>。</a:t>
            </a:r>
            <a:r>
              <a:rPr kumimoji="1" lang="en-US" altLang="zh-HK" sz="1300" b="1" dirty="0">
                <a:solidFill>
                  <a:srgbClr val="000000"/>
                </a:solidFill>
                <a:latin typeface="新細明體" pitchFamily="18" charset="-120"/>
                <a:ea typeface="新細明體" pitchFamily="18" charset="-120"/>
                <a:cs typeface="Times New Roman" pitchFamily="18" charset="0"/>
              </a:rPr>
              <a:t>____________________________</a:t>
            </a:r>
            <a:endParaRPr kumimoji="1" lang="en-US" altLang="zh-HK" sz="1800" b="0" i="0" strike="noStrike" cap="none" normalizeH="0" baseline="0" dirty="0">
              <a:ln>
                <a:noFill/>
              </a:ln>
              <a:solidFill>
                <a:schemeClr val="tx1"/>
              </a:solidFill>
              <a:effectLst/>
              <a:latin typeface="Arial" pitchFamily="34" charset="0"/>
              <a:ea typeface="新細明體" pitchFamily="18" charset="-120"/>
              <a:cs typeface="新細明體" pitchFamily="18" charset="-120"/>
            </a:endParaRPr>
          </a:p>
        </p:txBody>
      </p:sp>
      <p:sp>
        <p:nvSpPr>
          <p:cNvPr id="2051" name="Text Box 3"/>
          <p:cNvSpPr txBox="1">
            <a:spLocks noChangeArrowheads="1"/>
          </p:cNvSpPr>
          <p:nvPr/>
        </p:nvSpPr>
        <p:spPr bwMode="auto">
          <a:xfrm>
            <a:off x="1979712" y="3140968"/>
            <a:ext cx="4104456" cy="2304256"/>
          </a:xfrm>
          <a:prstGeom prst="rect">
            <a:avLst/>
          </a:prstGeom>
          <a:solidFill>
            <a:srgbClr val="FFFFFF"/>
          </a:solidFill>
          <a:ln w="9525">
            <a:solidFill>
              <a:srgbClr val="000000"/>
            </a:solidFill>
            <a:miter lim="800000"/>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495300" algn="just" defTabSz="914400" rtl="0" eaLnBrk="1" fontAlgn="base" latinLnBrk="0" hangingPunct="1">
              <a:lnSpc>
                <a:spcPct val="100000"/>
              </a:lnSpc>
              <a:spcBef>
                <a:spcPct val="0"/>
              </a:spcBef>
              <a:spcAft>
                <a:spcPct val="0"/>
              </a:spcAft>
              <a:buClrTx/>
              <a:buSzTx/>
              <a:buFontTx/>
              <a:buNone/>
              <a:tabLst/>
            </a:pPr>
            <a:r>
              <a:rPr kumimoji="1" lang="zh-HK" sz="1300" b="0" i="0" u="none" strike="noStrike" cap="none" normalizeH="0" baseline="0" dirty="0">
                <a:ln>
                  <a:noFill/>
                </a:ln>
                <a:solidFill>
                  <a:srgbClr val="000000"/>
                </a:solidFill>
                <a:effectLst/>
                <a:latin typeface="新細明體" pitchFamily="18" charset="-120"/>
                <a:ea typeface="新細明體" pitchFamily="18" charset="-120"/>
                <a:cs typeface="Times New Roman" pitchFamily="18" charset="0"/>
              </a:rPr>
              <a:t>活动内容简介</a:t>
            </a:r>
            <a:endParaRPr kumimoji="1" lang="en-US" altLang="zh-TW" sz="1300" dirty="0">
              <a:solidFill>
                <a:srgbClr val="000000"/>
              </a:solidFill>
              <a:latin typeface="新細明體" pitchFamily="18" charset="-120"/>
              <a:ea typeface="新細明體" pitchFamily="18" charset="-120"/>
              <a:cs typeface="Times New Roman" pitchFamily="18" charset="0"/>
            </a:endParaRPr>
          </a:p>
          <a:p>
            <a:pPr lvl="0" indent="495300" algn="just" fontAlgn="base">
              <a:spcBef>
                <a:spcPct val="0"/>
              </a:spcBef>
              <a:spcAft>
                <a:spcPct val="0"/>
              </a:spcAft>
            </a:pPr>
            <a:r>
              <a:rPr kumimoji="1" lang="zh-HK" altLang="en-US" sz="1300" b="0" i="0" u="none" strike="noStrike" cap="none" normalizeH="0" baseline="0" dirty="0">
                <a:ln>
                  <a:noFill/>
                </a:ln>
                <a:solidFill>
                  <a:srgbClr val="000000"/>
                </a:solidFill>
                <a:effectLst/>
                <a:latin typeface="新細明體" pitchFamily="18" charset="-120"/>
                <a:ea typeface="新細明體" pitchFamily="18" charset="-120"/>
                <a:cs typeface="Times New Roman" pitchFamily="18" charset="0"/>
              </a:rPr>
              <a:t>时间：</a:t>
            </a:r>
            <a:r>
              <a:rPr kumimoji="1" lang="zh-HK" altLang="en-US" sz="1300" b="1" i="0" u="sng" strike="noStrike" cap="none" normalizeH="0" baseline="0" dirty="0">
                <a:ln>
                  <a:noFill/>
                </a:ln>
                <a:solidFill>
                  <a:srgbClr val="000000"/>
                </a:solidFill>
                <a:effectLst/>
                <a:latin typeface="新細明體" pitchFamily="18" charset="-120"/>
                <a:ea typeface="新細明體" pitchFamily="18" charset="-120"/>
                <a:cs typeface="Times New Roman" pitchFamily="18" charset="0"/>
              </a:rPr>
              <a:t>逢星期一午息</a:t>
            </a:r>
            <a:r>
              <a:rPr kumimoji="1" lang="zh-HK" altLang="en-US" sz="1300" u="sng" dirty="0">
                <a:solidFill>
                  <a:srgbClr val="000000"/>
                </a:solidFill>
                <a:latin typeface="新細明體" pitchFamily="18" charset="-120"/>
                <a:ea typeface="新細明體" pitchFamily="18" charset="-120"/>
                <a:cs typeface="Times New Roman" pitchFamily="18" charset="0"/>
              </a:rPr>
              <a:t> </a:t>
            </a:r>
            <a:r>
              <a:rPr kumimoji="1" lang="en-US" altLang="zh-HK" sz="1300" b="1" dirty="0">
                <a:solidFill>
                  <a:srgbClr val="000000"/>
                </a:solidFill>
                <a:latin typeface="新細明體" pitchFamily="18" charset="-120"/>
                <a:ea typeface="新細明體" pitchFamily="18" charset="-120"/>
                <a:cs typeface="Times New Roman" pitchFamily="18" charset="0"/>
              </a:rPr>
              <a:t>______________________</a:t>
            </a:r>
            <a:r>
              <a:rPr kumimoji="1" lang="zh-HK" altLang="en-US" sz="1300" u="sng" dirty="0">
                <a:solidFill>
                  <a:srgbClr val="000000"/>
                </a:solidFill>
                <a:latin typeface="新細明體" pitchFamily="18" charset="-120"/>
                <a:ea typeface="新細明體" pitchFamily="18" charset="-120"/>
                <a:cs typeface="Times New Roman" pitchFamily="18" charset="0"/>
              </a:rPr>
              <a:t>   </a:t>
            </a:r>
            <a:r>
              <a:rPr kumimoji="1" lang="en-US" altLang="zh-HK" sz="1300" b="0" i="0" u="sng" strike="noStrike" cap="none" normalizeH="0" baseline="0" dirty="0">
                <a:ln>
                  <a:noFill/>
                </a:ln>
                <a:solidFill>
                  <a:srgbClr val="000000"/>
                </a:solidFill>
                <a:effectLst/>
                <a:latin typeface="新細明體" pitchFamily="18" charset="-120"/>
                <a:ea typeface="新細明體" pitchFamily="18" charset="-120"/>
                <a:cs typeface="Times New Roman" pitchFamily="18" charset="0"/>
              </a:rPr>
              <a:t> </a:t>
            </a:r>
            <a:endParaRPr kumimoji="1" lang="en-US" altLang="zh-TW" sz="900" b="0" i="0" u="sng" strike="noStrike" cap="none" normalizeH="0" baseline="0" dirty="0">
              <a:ln>
                <a:noFill/>
              </a:ln>
              <a:solidFill>
                <a:schemeClr val="tx1"/>
              </a:solidFill>
              <a:effectLst/>
              <a:latin typeface="Arial" pitchFamily="34" charset="0"/>
              <a:ea typeface="新細明體" pitchFamily="18" charset="-120"/>
              <a:cs typeface="新細明體" pitchFamily="18" charset="-120"/>
            </a:endParaRPr>
          </a:p>
          <a:p>
            <a:pPr marL="0" marR="0" lvl="0" indent="495300" algn="just" defTabSz="914400" rtl="0" eaLnBrk="0" fontAlgn="base" latinLnBrk="0" hangingPunct="0">
              <a:lnSpc>
                <a:spcPct val="100000"/>
              </a:lnSpc>
              <a:spcBef>
                <a:spcPct val="0"/>
              </a:spcBef>
              <a:spcAft>
                <a:spcPct val="0"/>
              </a:spcAft>
              <a:buClrTx/>
              <a:buSzTx/>
              <a:buFontTx/>
              <a:buNone/>
              <a:tabLst/>
            </a:pPr>
            <a:r>
              <a:rPr kumimoji="1" lang="zh-HK" altLang="en-US" sz="1300" b="0" i="0" u="none" strike="noStrike" cap="none" normalizeH="0" baseline="0" dirty="0">
                <a:ln>
                  <a:noFill/>
                </a:ln>
                <a:solidFill>
                  <a:srgbClr val="000000"/>
                </a:solidFill>
                <a:effectLst/>
                <a:latin typeface="新細明體" pitchFamily="18" charset="-120"/>
                <a:ea typeface="新細明體" pitchFamily="18" charset="-120"/>
                <a:cs typeface="Times New Roman" pitchFamily="18" charset="0"/>
              </a:rPr>
              <a:t>地点：</a:t>
            </a:r>
            <a:r>
              <a:rPr kumimoji="1" lang="zh-HK" altLang="en-US" sz="1300" b="1" i="0" u="sng" strike="noStrike" cap="none" normalizeH="0" baseline="0" dirty="0">
                <a:ln>
                  <a:noFill/>
                </a:ln>
                <a:solidFill>
                  <a:srgbClr val="000000"/>
                </a:solidFill>
                <a:effectLst/>
                <a:latin typeface="新細明體" pitchFamily="18" charset="-120"/>
                <a:ea typeface="新細明體" pitchFamily="18" charset="-120"/>
                <a:cs typeface="Times New Roman" pitchFamily="18" charset="0"/>
              </a:rPr>
              <a:t>一至三年级的课室</a:t>
            </a:r>
            <a:r>
              <a:rPr kumimoji="1" lang="en-US" altLang="zh-HK" sz="1300" b="1" i="0" strike="noStrike" cap="none" normalizeH="0" baseline="0" dirty="0">
                <a:ln>
                  <a:noFill/>
                </a:ln>
                <a:solidFill>
                  <a:srgbClr val="000000"/>
                </a:solidFill>
                <a:effectLst/>
                <a:latin typeface="新細明體" pitchFamily="18" charset="-120"/>
                <a:ea typeface="新細明體" pitchFamily="18" charset="-120"/>
                <a:cs typeface="Times New Roman" pitchFamily="18" charset="0"/>
              </a:rPr>
              <a:t>__________________</a:t>
            </a:r>
            <a:endParaRPr kumimoji="1" lang="en-US" altLang="zh-TW" sz="900" b="0" i="0" strike="noStrike" cap="none" normalizeH="0" baseline="0" dirty="0">
              <a:ln>
                <a:noFill/>
              </a:ln>
              <a:solidFill>
                <a:schemeClr val="tx1"/>
              </a:solidFill>
              <a:effectLst/>
              <a:latin typeface="Arial" pitchFamily="34" charset="0"/>
              <a:ea typeface="新細明體" pitchFamily="18" charset="-120"/>
              <a:cs typeface="新細明體" pitchFamily="18" charset="-120"/>
            </a:endParaRPr>
          </a:p>
          <a:p>
            <a:pPr marL="0" marR="0" lvl="0" indent="495300" algn="just" defTabSz="914400" rtl="0" eaLnBrk="0" fontAlgn="base" latinLnBrk="0" hangingPunct="0">
              <a:lnSpc>
                <a:spcPct val="100000"/>
              </a:lnSpc>
              <a:spcBef>
                <a:spcPct val="0"/>
              </a:spcBef>
              <a:spcAft>
                <a:spcPct val="0"/>
              </a:spcAft>
              <a:buClrTx/>
              <a:buSzTx/>
              <a:buFontTx/>
              <a:buNone/>
              <a:tabLst/>
            </a:pPr>
            <a:r>
              <a:rPr kumimoji="1" lang="zh-HK" altLang="en-US" sz="1300" b="0" i="0" u="none" strike="noStrike" cap="none" normalizeH="0" baseline="0" dirty="0">
                <a:ln>
                  <a:noFill/>
                </a:ln>
                <a:solidFill>
                  <a:srgbClr val="000000"/>
                </a:solidFill>
                <a:effectLst/>
                <a:latin typeface="新細明體" pitchFamily="18" charset="-120"/>
                <a:ea typeface="新細明體" pitchFamily="18" charset="-120"/>
                <a:cs typeface="Times New Roman" pitchFamily="18" charset="0"/>
              </a:rPr>
              <a:t>对象：</a:t>
            </a:r>
            <a:r>
              <a:rPr kumimoji="1" lang="zh-HK" altLang="en-US" sz="1300" b="1" i="0" u="sng" strike="noStrike" cap="none" normalizeH="0" baseline="0" dirty="0">
                <a:ln>
                  <a:noFill/>
                </a:ln>
                <a:solidFill>
                  <a:srgbClr val="000000"/>
                </a:solidFill>
                <a:effectLst/>
                <a:latin typeface="新細明體" pitchFamily="18" charset="-120"/>
                <a:ea typeface="新細明體" pitchFamily="18" charset="-120"/>
                <a:cs typeface="Times New Roman" pitchFamily="18" charset="0"/>
              </a:rPr>
              <a:t>一至三年级内地新来港学生</a:t>
            </a:r>
            <a:r>
              <a:rPr kumimoji="1" lang="en-US" altLang="zh-HK" sz="1300" b="0" i="0" strike="noStrike" cap="none" normalizeH="0" baseline="0" dirty="0">
                <a:ln>
                  <a:noFill/>
                </a:ln>
                <a:solidFill>
                  <a:srgbClr val="000000"/>
                </a:solidFill>
                <a:effectLst/>
                <a:latin typeface="新細明體" pitchFamily="18" charset="-120"/>
                <a:ea typeface="新細明體" pitchFamily="18" charset="-120"/>
                <a:cs typeface="Times New Roman" pitchFamily="18" charset="0"/>
              </a:rPr>
              <a:t>__________</a:t>
            </a:r>
            <a:r>
              <a:rPr kumimoji="1" lang="en-US" altLang="zh-HK" sz="1300" b="0" i="0" u="sng" strike="noStrike" cap="none" normalizeH="0" baseline="0" dirty="0">
                <a:ln>
                  <a:noFill/>
                </a:ln>
                <a:solidFill>
                  <a:srgbClr val="000000"/>
                </a:solidFill>
                <a:effectLst/>
                <a:latin typeface="新細明體" pitchFamily="18" charset="-120"/>
                <a:ea typeface="新細明體" pitchFamily="18" charset="-120"/>
                <a:cs typeface="Times New Roman" pitchFamily="18" charset="0"/>
              </a:rPr>
              <a:t>   </a:t>
            </a:r>
            <a:endParaRPr kumimoji="1" lang="en-US" altLang="zh-TW" sz="900" b="0" i="0" u="none" strike="noStrike" cap="none" normalizeH="0" baseline="0" dirty="0">
              <a:ln>
                <a:noFill/>
              </a:ln>
              <a:solidFill>
                <a:schemeClr val="tx1"/>
              </a:solidFill>
              <a:effectLst/>
              <a:latin typeface="Arial" pitchFamily="34" charset="0"/>
              <a:ea typeface="新細明體" pitchFamily="18" charset="-120"/>
              <a:cs typeface="新細明體" pitchFamily="18" charset="-120"/>
            </a:endParaRPr>
          </a:p>
          <a:p>
            <a:pPr marL="0" marR="0" lvl="0" indent="495300" algn="just" defTabSz="914400" rtl="0" eaLnBrk="0" fontAlgn="base" latinLnBrk="0" hangingPunct="0">
              <a:lnSpc>
                <a:spcPct val="100000"/>
              </a:lnSpc>
              <a:spcBef>
                <a:spcPct val="0"/>
              </a:spcBef>
              <a:spcAft>
                <a:spcPct val="0"/>
              </a:spcAft>
              <a:buClrTx/>
              <a:buSzTx/>
              <a:buFontTx/>
              <a:buNone/>
              <a:tabLst/>
            </a:pPr>
            <a:r>
              <a:rPr kumimoji="1" lang="zh-HK" altLang="en-US" sz="1300" b="0" i="0" u="none" strike="noStrike" cap="none" normalizeH="0" baseline="0" dirty="0">
                <a:ln>
                  <a:noFill/>
                </a:ln>
                <a:solidFill>
                  <a:srgbClr val="000000"/>
                </a:solidFill>
                <a:effectLst/>
                <a:latin typeface="新細明體" pitchFamily="18" charset="-120"/>
                <a:ea typeface="新細明體" pitchFamily="18" charset="-120"/>
                <a:cs typeface="Times New Roman" pitchFamily="18" charset="0"/>
              </a:rPr>
              <a:t>人数：</a:t>
            </a:r>
            <a:r>
              <a:rPr kumimoji="1" lang="zh-HK" altLang="en-US" sz="1300" b="1" i="0" u="sng" strike="noStrike" cap="none" normalizeH="0" baseline="0" dirty="0">
                <a:ln>
                  <a:noFill/>
                </a:ln>
                <a:solidFill>
                  <a:srgbClr val="000000"/>
                </a:solidFill>
                <a:effectLst/>
                <a:latin typeface="新細明體" pitchFamily="18" charset="-120"/>
                <a:ea typeface="新細明體" pitchFamily="18" charset="-120"/>
                <a:cs typeface="Times New Roman" pitchFamily="18" charset="0"/>
              </a:rPr>
              <a:t>每班约</a:t>
            </a:r>
            <a:r>
              <a:rPr kumimoji="1" lang="en-US" altLang="zh-HK" sz="1300" b="1" i="0" u="sng" strike="noStrike" cap="none" normalizeH="0" baseline="0" dirty="0">
                <a:ln>
                  <a:noFill/>
                </a:ln>
                <a:solidFill>
                  <a:srgbClr val="000000"/>
                </a:solidFill>
                <a:effectLst/>
                <a:latin typeface="新細明體" pitchFamily="18" charset="-120"/>
                <a:ea typeface="新細明體" pitchFamily="18" charset="-120"/>
                <a:cs typeface="Times New Roman" pitchFamily="18" charset="0"/>
              </a:rPr>
              <a:t>6</a:t>
            </a:r>
            <a:r>
              <a:rPr kumimoji="1" lang="zh-HK" altLang="en-US" sz="1300" b="1" i="0" u="sng" strike="noStrike" cap="none" normalizeH="0" baseline="0" dirty="0">
                <a:ln>
                  <a:noFill/>
                </a:ln>
                <a:solidFill>
                  <a:srgbClr val="000000"/>
                </a:solidFill>
                <a:effectLst/>
                <a:latin typeface="新細明體" pitchFamily="18" charset="-120"/>
                <a:ea typeface="新細明體" pitchFamily="18" charset="-120"/>
                <a:cs typeface="Times New Roman" pitchFamily="18" charset="0"/>
              </a:rPr>
              <a:t>位内地新来港学生，共</a:t>
            </a:r>
            <a:r>
              <a:rPr kumimoji="1" lang="en-US" altLang="zh-HK" sz="1300" b="1" i="0" u="sng" strike="noStrike" cap="none" normalizeH="0" baseline="0" dirty="0">
                <a:ln>
                  <a:noFill/>
                </a:ln>
                <a:solidFill>
                  <a:srgbClr val="000000"/>
                </a:solidFill>
                <a:effectLst/>
                <a:latin typeface="新細明體" pitchFamily="18" charset="-120"/>
                <a:ea typeface="新細明體" pitchFamily="18" charset="-120"/>
                <a:cs typeface="Times New Roman" pitchFamily="18" charset="0"/>
              </a:rPr>
              <a:t>72</a:t>
            </a:r>
            <a:r>
              <a:rPr kumimoji="1" lang="zh-HK" altLang="en-US" sz="1300" b="1" i="0" u="sng" strike="noStrike" cap="none" normalizeH="0" baseline="0" dirty="0">
                <a:ln>
                  <a:noFill/>
                </a:ln>
                <a:solidFill>
                  <a:srgbClr val="000000"/>
                </a:solidFill>
                <a:effectLst/>
                <a:latin typeface="新細明體" pitchFamily="18" charset="-120"/>
                <a:ea typeface="新細明體" pitchFamily="18" charset="-120"/>
                <a:cs typeface="Times New Roman" pitchFamily="18" charset="0"/>
              </a:rPr>
              <a:t>人</a:t>
            </a:r>
            <a:r>
              <a:rPr kumimoji="1" lang="en-US" altLang="zh-HK" sz="1300" b="1" i="0" strike="noStrike" cap="none" normalizeH="0" baseline="0" dirty="0">
                <a:ln>
                  <a:noFill/>
                </a:ln>
                <a:solidFill>
                  <a:srgbClr val="000000"/>
                </a:solidFill>
                <a:effectLst/>
                <a:latin typeface="新細明體" pitchFamily="18" charset="-120"/>
                <a:ea typeface="新細明體" pitchFamily="18" charset="-120"/>
                <a:cs typeface="Times New Roman" pitchFamily="18" charset="0"/>
              </a:rPr>
              <a:t>__</a:t>
            </a:r>
            <a:endParaRPr kumimoji="1" lang="zh-TW" altLang="en-US" sz="900" b="0" i="0" strike="noStrike" cap="none" normalizeH="0" baseline="0" dirty="0">
              <a:ln>
                <a:noFill/>
              </a:ln>
              <a:solidFill>
                <a:schemeClr val="tx1"/>
              </a:solidFill>
              <a:effectLst/>
              <a:latin typeface="Arial" pitchFamily="34" charset="0"/>
              <a:ea typeface="新細明體" pitchFamily="18" charset="-120"/>
              <a:cs typeface="新細明體" pitchFamily="18" charset="-120"/>
            </a:endParaRPr>
          </a:p>
          <a:p>
            <a:pPr marL="0" marR="0" lvl="0" indent="495300" algn="just" defTabSz="914400" rtl="0" eaLnBrk="0" fontAlgn="base" latinLnBrk="0" hangingPunct="0">
              <a:lnSpc>
                <a:spcPct val="100000"/>
              </a:lnSpc>
              <a:spcBef>
                <a:spcPct val="0"/>
              </a:spcBef>
              <a:spcAft>
                <a:spcPct val="0"/>
              </a:spcAft>
              <a:buClrTx/>
              <a:buSzTx/>
              <a:buFontTx/>
              <a:buNone/>
              <a:tabLst/>
            </a:pPr>
            <a:r>
              <a:rPr kumimoji="1" lang="zh-HK" altLang="en-US" sz="1300" b="0" i="0" u="none" strike="noStrike" cap="none" normalizeH="0" baseline="0" dirty="0">
                <a:ln>
                  <a:noFill/>
                </a:ln>
                <a:solidFill>
                  <a:srgbClr val="000000"/>
                </a:solidFill>
                <a:effectLst/>
                <a:latin typeface="新細明體" pitchFamily="18" charset="-120"/>
                <a:ea typeface="新細明體" pitchFamily="18" charset="-120"/>
                <a:cs typeface="Times New Roman" pitchFamily="18" charset="0"/>
              </a:rPr>
              <a:t>形式：</a:t>
            </a:r>
            <a:r>
              <a:rPr kumimoji="1" lang="zh-HK" altLang="en-US" sz="1300" b="1" i="0" u="sng" strike="noStrike" cap="none" normalizeH="0" baseline="0" dirty="0">
                <a:ln>
                  <a:noFill/>
                </a:ln>
                <a:solidFill>
                  <a:srgbClr val="000000"/>
                </a:solidFill>
                <a:effectLst/>
                <a:latin typeface="新細明體" pitchFamily="18" charset="-120"/>
                <a:ea typeface="新細明體" pitchFamily="18" charset="-120"/>
                <a:cs typeface="Times New Roman" pitchFamily="18" charset="0"/>
              </a:rPr>
              <a:t>从高年级挑选</a:t>
            </a:r>
            <a:r>
              <a:rPr kumimoji="1" lang="en-US" altLang="zh-HK" sz="1300" b="1" i="0" u="sng" strike="noStrike" cap="none" normalizeH="0" baseline="0" dirty="0">
                <a:ln>
                  <a:noFill/>
                </a:ln>
                <a:solidFill>
                  <a:srgbClr val="000000"/>
                </a:solidFill>
                <a:effectLst/>
                <a:latin typeface="新細明體" pitchFamily="18" charset="-120"/>
                <a:ea typeface="新細明體" pitchFamily="18" charset="-120"/>
                <a:cs typeface="Times New Roman" pitchFamily="18" charset="0"/>
              </a:rPr>
              <a:t>36</a:t>
            </a:r>
            <a:r>
              <a:rPr kumimoji="1" lang="zh-HK" altLang="en-US" sz="1300" b="1" i="0" u="sng" strike="noStrike" cap="none" normalizeH="0" baseline="0" dirty="0">
                <a:ln>
                  <a:noFill/>
                </a:ln>
                <a:solidFill>
                  <a:srgbClr val="000000"/>
                </a:solidFill>
                <a:effectLst/>
                <a:latin typeface="新細明體" pitchFamily="18" charset="-120"/>
                <a:ea typeface="新細明體" pitchFamily="18" charset="-120"/>
                <a:cs typeface="Times New Roman" pitchFamily="18" charset="0"/>
              </a:rPr>
              <a:t>人担当「英文大使」</a:t>
            </a:r>
            <a:r>
              <a:rPr kumimoji="1" lang="en-US" altLang="zh-HK" sz="1300" b="1" i="0" strike="noStrike" cap="none" normalizeH="0" baseline="0" dirty="0">
                <a:ln>
                  <a:noFill/>
                </a:ln>
                <a:solidFill>
                  <a:srgbClr val="000000"/>
                </a:solidFill>
                <a:effectLst/>
                <a:latin typeface="新細明體" pitchFamily="18" charset="-120"/>
                <a:ea typeface="新細明體" pitchFamily="18" charset="-120"/>
                <a:cs typeface="Times New Roman" pitchFamily="18" charset="0"/>
              </a:rPr>
              <a:t>_</a:t>
            </a:r>
          </a:p>
          <a:p>
            <a:pPr marL="0" marR="0" lvl="0" indent="495300" algn="just" defTabSz="914400" rtl="0" eaLnBrk="0" fontAlgn="base" latinLnBrk="0" hangingPunct="0">
              <a:lnSpc>
                <a:spcPct val="100000"/>
              </a:lnSpc>
              <a:spcBef>
                <a:spcPct val="0"/>
              </a:spcBef>
              <a:spcAft>
                <a:spcPct val="0"/>
              </a:spcAft>
              <a:buClrTx/>
              <a:buSzTx/>
              <a:buFontTx/>
              <a:buNone/>
              <a:tabLst/>
            </a:pPr>
            <a:r>
              <a:rPr kumimoji="1" lang="zh-HK" altLang="en-US" sz="1300" b="1" i="0" u="sng" strike="noStrike" cap="none" normalizeH="0" baseline="0" dirty="0">
                <a:ln>
                  <a:noFill/>
                </a:ln>
                <a:solidFill>
                  <a:srgbClr val="000000"/>
                </a:solidFill>
                <a:effectLst/>
                <a:latin typeface="新細明體" pitchFamily="18" charset="-120"/>
                <a:ea typeface="新細明體" pitchFamily="18" charset="-120"/>
                <a:cs typeface="Times New Roman" pitchFamily="18" charset="0"/>
              </a:rPr>
              <a:t>   ，接受英文朗读训练，每三位「英文大使</a:t>
            </a:r>
            <a:r>
              <a:rPr kumimoji="1" lang="en-US" altLang="zh-HK" sz="1300" b="1" i="0" strike="noStrike" cap="none" normalizeH="0" baseline="0" dirty="0">
                <a:ln>
                  <a:noFill/>
                </a:ln>
                <a:solidFill>
                  <a:srgbClr val="000000"/>
                </a:solidFill>
                <a:effectLst/>
                <a:latin typeface="新細明體" pitchFamily="18" charset="-120"/>
                <a:ea typeface="新細明體" pitchFamily="18" charset="-120"/>
                <a:cs typeface="Times New Roman" pitchFamily="18" charset="0"/>
              </a:rPr>
              <a:t>_</a:t>
            </a:r>
          </a:p>
          <a:p>
            <a:pPr marL="0" marR="0" lvl="0" indent="495300" algn="just" defTabSz="914400" rtl="0" eaLnBrk="0" fontAlgn="base" latinLnBrk="0" hangingPunct="0">
              <a:lnSpc>
                <a:spcPct val="100000"/>
              </a:lnSpc>
              <a:spcBef>
                <a:spcPct val="0"/>
              </a:spcBef>
              <a:spcAft>
                <a:spcPct val="0"/>
              </a:spcAft>
              <a:buClrTx/>
              <a:buSzTx/>
              <a:buFontTx/>
              <a:buNone/>
              <a:tabLst/>
            </a:pPr>
            <a:r>
              <a:rPr kumimoji="1" lang="zh-HK" altLang="en-US" sz="1300" b="1" i="0" u="sng" strike="noStrike" cap="none" normalizeH="0" baseline="0" dirty="0">
                <a:ln>
                  <a:noFill/>
                </a:ln>
                <a:solidFill>
                  <a:srgbClr val="000000"/>
                </a:solidFill>
                <a:effectLst/>
                <a:latin typeface="新細明體" pitchFamily="18" charset="-120"/>
                <a:ea typeface="新細明體" pitchFamily="18" charset="-120"/>
                <a:cs typeface="Times New Roman" pitchFamily="18" charset="0"/>
              </a:rPr>
              <a:t>」成一组，逢星期一午息，到一至三年级，</a:t>
            </a:r>
            <a:r>
              <a:rPr kumimoji="1" lang="en-US" altLang="zh-HK" sz="1300" b="1" i="0" strike="noStrike" cap="none" normalizeH="0" baseline="0" dirty="0">
                <a:ln>
                  <a:noFill/>
                </a:ln>
                <a:solidFill>
                  <a:srgbClr val="000000"/>
                </a:solidFill>
                <a:effectLst/>
                <a:latin typeface="新細明體" pitchFamily="18" charset="-120"/>
                <a:ea typeface="新細明體" pitchFamily="18" charset="-120"/>
                <a:cs typeface="Times New Roman" pitchFamily="18" charset="0"/>
              </a:rPr>
              <a:t>_</a:t>
            </a:r>
          </a:p>
          <a:p>
            <a:pPr marL="0" marR="0" lvl="0" indent="495300" algn="just" defTabSz="914400" rtl="0" eaLnBrk="0" fontAlgn="base" latinLnBrk="0" hangingPunct="0">
              <a:lnSpc>
                <a:spcPct val="100000"/>
              </a:lnSpc>
              <a:spcBef>
                <a:spcPct val="0"/>
              </a:spcBef>
              <a:spcAft>
                <a:spcPct val="0"/>
              </a:spcAft>
              <a:buClrTx/>
              <a:buSzTx/>
              <a:buFontTx/>
              <a:buNone/>
              <a:tabLst/>
            </a:pPr>
            <a:r>
              <a:rPr kumimoji="1" lang="zh-HK" altLang="en-US" sz="1300" b="1" i="0" u="sng" strike="noStrike" cap="none" normalizeH="0" baseline="0" dirty="0">
                <a:ln>
                  <a:noFill/>
                </a:ln>
                <a:solidFill>
                  <a:srgbClr val="000000"/>
                </a:solidFill>
                <a:effectLst/>
                <a:latin typeface="新細明體" pitchFamily="18" charset="-120"/>
                <a:ea typeface="新細明體" pitchFamily="18" charset="-120"/>
                <a:cs typeface="Times New Roman" pitchFamily="18" charset="0"/>
              </a:rPr>
              <a:t>为该班的内地新来港学生朗读英文故事及帮</a:t>
            </a:r>
            <a:r>
              <a:rPr kumimoji="1" lang="en-US" altLang="zh-HK" sz="1300" b="1" i="0" strike="noStrike" cap="none" normalizeH="0" baseline="0" dirty="0">
                <a:ln>
                  <a:noFill/>
                </a:ln>
                <a:solidFill>
                  <a:srgbClr val="000000"/>
                </a:solidFill>
                <a:effectLst/>
                <a:latin typeface="新細明體" pitchFamily="18" charset="-120"/>
                <a:ea typeface="新細明體" pitchFamily="18" charset="-120"/>
                <a:cs typeface="Times New Roman" pitchFamily="18" charset="0"/>
              </a:rPr>
              <a:t>_</a:t>
            </a:r>
          </a:p>
          <a:p>
            <a:pPr marL="0" marR="0" lvl="0" indent="495300" algn="just" defTabSz="914400" rtl="0" eaLnBrk="0" fontAlgn="base" latinLnBrk="0" hangingPunct="0">
              <a:lnSpc>
                <a:spcPct val="100000"/>
              </a:lnSpc>
              <a:spcBef>
                <a:spcPct val="0"/>
              </a:spcBef>
              <a:spcAft>
                <a:spcPct val="0"/>
              </a:spcAft>
              <a:buClrTx/>
              <a:buSzTx/>
              <a:buFontTx/>
              <a:buNone/>
              <a:tabLst/>
            </a:pPr>
            <a:r>
              <a:rPr kumimoji="1" lang="zh-HK" altLang="en-US" sz="1300" b="1" i="0" u="sng" strike="noStrike" cap="none" normalizeH="0" baseline="0" dirty="0">
                <a:ln>
                  <a:noFill/>
                </a:ln>
                <a:solidFill>
                  <a:srgbClr val="000000"/>
                </a:solidFill>
                <a:effectLst/>
                <a:latin typeface="新細明體" pitchFamily="18" charset="-120"/>
                <a:ea typeface="新細明體" pitchFamily="18" charset="-120"/>
                <a:cs typeface="Times New Roman" pitchFamily="18" charset="0"/>
              </a:rPr>
              <a:t>助他们认</a:t>
            </a:r>
            <a:r>
              <a:rPr kumimoji="1" lang="zh-TW" altLang="en-US" sz="1300" b="1" i="0" u="sng" strike="noStrike" cap="none" normalizeH="0" baseline="0" dirty="0">
                <a:ln>
                  <a:noFill/>
                </a:ln>
                <a:solidFill>
                  <a:srgbClr val="000000"/>
                </a:solidFill>
                <a:effectLst/>
                <a:latin typeface="新細明體" pitchFamily="18" charset="-120"/>
                <a:ea typeface="新細明體" pitchFamily="18" charset="-120"/>
                <a:cs typeface="Times New Roman" pitchFamily="18" charset="0"/>
              </a:rPr>
              <a:t>识</a:t>
            </a:r>
            <a:r>
              <a:rPr kumimoji="1" lang="zh-HK" altLang="en-US" sz="1300" b="1" i="0" u="sng" strike="noStrike" cap="none" normalizeH="0" baseline="0" dirty="0">
                <a:ln>
                  <a:noFill/>
                </a:ln>
                <a:solidFill>
                  <a:srgbClr val="000000"/>
                </a:solidFill>
                <a:effectLst/>
                <a:latin typeface="新細明體" pitchFamily="18" charset="-120"/>
                <a:ea typeface="新細明體" pitchFamily="18" charset="-120"/>
                <a:cs typeface="Times New Roman" pitchFamily="18" charset="0"/>
              </a:rPr>
              <a:t>英文生词。</a:t>
            </a:r>
            <a:r>
              <a:rPr kumimoji="1" lang="en-US" altLang="zh-HK" sz="1300" b="1" i="0" strike="noStrike" cap="none" normalizeH="0" baseline="0" dirty="0">
                <a:ln>
                  <a:noFill/>
                </a:ln>
                <a:solidFill>
                  <a:srgbClr val="000000"/>
                </a:solidFill>
                <a:effectLst/>
                <a:latin typeface="新細明體" pitchFamily="18" charset="-120"/>
                <a:ea typeface="新細明體" pitchFamily="18" charset="-120"/>
                <a:cs typeface="Times New Roman" pitchFamily="18" charset="0"/>
              </a:rPr>
              <a:t>____________________</a:t>
            </a:r>
            <a:endParaRPr kumimoji="1" lang="en-US" altLang="zh-HK" sz="1800" b="0" i="0" strike="noStrike" cap="none" normalizeH="0" baseline="0" dirty="0">
              <a:ln>
                <a:noFill/>
              </a:ln>
              <a:solidFill>
                <a:schemeClr val="tx1"/>
              </a:solidFill>
              <a:effectLst/>
              <a:latin typeface="Arial" pitchFamily="34" charset="0"/>
              <a:ea typeface="新細明體" pitchFamily="18" charset="-120"/>
              <a:cs typeface="新細明體" pitchFamily="18" charset="-120"/>
            </a:endParaRPr>
          </a:p>
        </p:txBody>
      </p:sp>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2055" name="Rectangle 7"/>
          <p:cNvSpPr>
            <a:spLocks noChangeArrowheads="1"/>
          </p:cNvSpPr>
          <p:nvPr/>
        </p:nvSpPr>
        <p:spPr bwMode="auto">
          <a:xfrm>
            <a:off x="0"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8" name="Title 1"/>
          <p:cNvSpPr>
            <a:spLocks noGrp="1"/>
          </p:cNvSpPr>
          <p:nvPr>
            <p:ph type="title"/>
          </p:nvPr>
        </p:nvSpPr>
        <p:spPr>
          <a:xfrm>
            <a:off x="0" y="-27384"/>
            <a:ext cx="9144000" cy="720080"/>
          </a:xfrm>
          <a:solidFill>
            <a:srgbClr val="002060"/>
          </a:solidFill>
        </p:spPr>
        <p:txBody>
          <a:bodyPr>
            <a:normAutofit/>
          </a:bodyPr>
          <a:lstStyle/>
          <a:p>
            <a:r>
              <a:rPr lang="zh-TW" altLang="en-US" sz="3600" b="1" dirty="0">
                <a:solidFill>
                  <a:schemeClr val="bg1"/>
                </a:solidFill>
              </a:rPr>
              <a:t>「校园多元文化共融活动设计」范例</a:t>
            </a:r>
            <a:endParaRPr lang="en-US" sz="3600" b="1" dirty="0">
              <a:solidFill>
                <a:schemeClr val="bg1"/>
              </a:solidFill>
            </a:endParaRPr>
          </a:p>
        </p:txBody>
      </p:sp>
      <p:sp>
        <p:nvSpPr>
          <p:cNvPr id="2" name="投影片編號版面配置區 1"/>
          <p:cNvSpPr>
            <a:spLocks noGrp="1"/>
          </p:cNvSpPr>
          <p:nvPr>
            <p:ph type="sldNum" sz="quarter" idx="12"/>
          </p:nvPr>
        </p:nvSpPr>
        <p:spPr/>
        <p:txBody>
          <a:bodyPr/>
          <a:lstStyle/>
          <a:p>
            <a:fld id="{46A9A4E7-07ED-40E3-B49D-CCE47FC0AF30}" type="slidenum">
              <a:rPr lang="en-US" smtClean="0"/>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274638"/>
            <a:ext cx="9144000" cy="922114"/>
          </a:xfrm>
          <a:solidFill>
            <a:srgbClr val="002060"/>
          </a:solidFill>
        </p:spPr>
        <p:txBody>
          <a:bodyPr>
            <a:normAutofit/>
          </a:bodyPr>
          <a:lstStyle/>
          <a:p>
            <a:r>
              <a:rPr lang="zh-TW" altLang="en-US" b="1" dirty="0">
                <a:solidFill>
                  <a:schemeClr val="bg1"/>
                </a:solidFill>
              </a:rPr>
              <a:t>延展活动一</a:t>
            </a:r>
            <a:endParaRPr lang="en-US" b="1" dirty="0">
              <a:solidFill>
                <a:schemeClr val="bg1"/>
              </a:solidFill>
            </a:endParaRPr>
          </a:p>
        </p:txBody>
      </p:sp>
      <p:graphicFrame>
        <p:nvGraphicFramePr>
          <p:cNvPr id="4" name="表格 3"/>
          <p:cNvGraphicFramePr>
            <a:graphicFrameLocks noGrp="1"/>
          </p:cNvGraphicFramePr>
          <p:nvPr/>
        </p:nvGraphicFramePr>
        <p:xfrm>
          <a:off x="971600" y="1484784"/>
          <a:ext cx="7560840" cy="1714500"/>
        </p:xfrm>
        <a:graphic>
          <a:graphicData uri="http://schemas.openxmlformats.org/drawingml/2006/table">
            <a:tbl>
              <a:tblPr/>
              <a:tblGrid>
                <a:gridCol w="7560840">
                  <a:extLst>
                    <a:ext uri="{9D8B030D-6E8A-4147-A177-3AD203B41FA5}">
                      <a16:colId xmlns:a16="http://schemas.microsoft.com/office/drawing/2014/main" val="20000"/>
                    </a:ext>
                  </a:extLst>
                </a:gridCol>
              </a:tblGrid>
              <a:tr h="720081">
                <a:tc>
                  <a:txBody>
                    <a:bodyPr/>
                    <a:lstStyle>
                      <a:defPPr>
                        <a:defRPr lang="en-US"/>
                      </a:defPPr>
                      <a:lvl1pPr marL="0" algn="l" defTabSz="914400" rtl="0" eaLnBrk="1" latinLnBrk="0" hangingPunct="1">
                        <a:defRPr sz="1800" kern="1200">
                          <a:solidFill>
                            <a:schemeClr val="tx1"/>
                          </a:solidFill>
                          <a:latin typeface="Segoe Print"/>
                        </a:defRPr>
                      </a:lvl1pPr>
                      <a:lvl2pPr marL="457200" algn="l" defTabSz="914400" rtl="0" eaLnBrk="1" latinLnBrk="0" hangingPunct="1">
                        <a:defRPr sz="1800" kern="1200">
                          <a:solidFill>
                            <a:schemeClr val="tx1"/>
                          </a:solidFill>
                          <a:latin typeface="Segoe Print"/>
                        </a:defRPr>
                      </a:lvl2pPr>
                      <a:lvl3pPr marL="914400" algn="l" defTabSz="914400" rtl="0" eaLnBrk="1" latinLnBrk="0" hangingPunct="1">
                        <a:defRPr sz="1800" kern="1200">
                          <a:solidFill>
                            <a:schemeClr val="tx1"/>
                          </a:solidFill>
                          <a:latin typeface="Segoe Print"/>
                        </a:defRPr>
                      </a:lvl3pPr>
                      <a:lvl4pPr marL="1371600" algn="l" defTabSz="914400" rtl="0" eaLnBrk="1" latinLnBrk="0" hangingPunct="1">
                        <a:defRPr sz="1800" kern="1200">
                          <a:solidFill>
                            <a:schemeClr val="tx1"/>
                          </a:solidFill>
                          <a:latin typeface="Segoe Print"/>
                        </a:defRPr>
                      </a:lvl4pPr>
                      <a:lvl5pPr marL="1828800" algn="l" defTabSz="914400" rtl="0" eaLnBrk="1" latinLnBrk="0" hangingPunct="1">
                        <a:defRPr sz="1800" kern="1200">
                          <a:solidFill>
                            <a:schemeClr val="tx1"/>
                          </a:solidFill>
                          <a:latin typeface="Segoe Print"/>
                        </a:defRPr>
                      </a:lvl5pPr>
                      <a:lvl6pPr marL="2286000" algn="l" defTabSz="914400" rtl="0" eaLnBrk="1" latinLnBrk="0" hangingPunct="1">
                        <a:defRPr sz="1800" kern="1200">
                          <a:solidFill>
                            <a:schemeClr val="tx1"/>
                          </a:solidFill>
                          <a:latin typeface="Segoe Print"/>
                        </a:defRPr>
                      </a:lvl6pPr>
                      <a:lvl7pPr marL="2743200" algn="l" defTabSz="914400" rtl="0" eaLnBrk="1" latinLnBrk="0" hangingPunct="1">
                        <a:defRPr sz="1800" kern="1200">
                          <a:solidFill>
                            <a:schemeClr val="tx1"/>
                          </a:solidFill>
                          <a:latin typeface="Segoe Print"/>
                        </a:defRPr>
                      </a:lvl7pPr>
                      <a:lvl8pPr marL="3200400" algn="l" defTabSz="914400" rtl="0" eaLnBrk="1" latinLnBrk="0" hangingPunct="1">
                        <a:defRPr sz="1800" kern="1200">
                          <a:solidFill>
                            <a:schemeClr val="tx1"/>
                          </a:solidFill>
                          <a:latin typeface="Segoe Print"/>
                        </a:defRPr>
                      </a:lvl8pPr>
                      <a:lvl9pPr marL="3657600" algn="l" defTabSz="914400" rtl="0" eaLnBrk="1" latinLnBrk="0" hangingPunct="1">
                        <a:defRPr sz="1800" kern="1200">
                          <a:solidFill>
                            <a:schemeClr val="tx1"/>
                          </a:solidFill>
                          <a:latin typeface="Segoe Print"/>
                        </a:defRPr>
                      </a:lvl9pPr>
                    </a:lstStyle>
                    <a:p>
                      <a:pPr marL="610235" indent="-610235">
                        <a:spcAft>
                          <a:spcPts val="0"/>
                        </a:spcAft>
                      </a:pPr>
                      <a:endParaRPr lang="zh-TW" sz="1050" kern="100" dirty="0">
                        <a:latin typeface="Times New Roman"/>
                        <a:ea typeface="新細明體"/>
                        <a:cs typeface="Times New Roman"/>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2800" b="1" kern="1200" dirty="0">
                          <a:solidFill>
                            <a:schemeClr val="tx1"/>
                          </a:solidFill>
                          <a:latin typeface="Segoe Print"/>
                          <a:ea typeface="+mn-ea"/>
                          <a:cs typeface="+mn-cs"/>
                        </a:rPr>
                        <a:t>       之后学生选出自己心目中的「最佳校园</a:t>
                      </a:r>
                      <a:endParaRPr lang="en-US" altLang="zh-TW" sz="2800" b="1" kern="1200" dirty="0">
                        <a:solidFill>
                          <a:schemeClr val="tx1"/>
                        </a:solidFill>
                        <a:latin typeface="Segoe Prin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altLang="zh-TW" sz="2800" b="1" kern="1200" dirty="0">
                          <a:solidFill>
                            <a:schemeClr val="tx1"/>
                          </a:solidFill>
                          <a:latin typeface="Segoe Print"/>
                          <a:ea typeface="+mn-ea"/>
                          <a:cs typeface="+mn-cs"/>
                        </a:rPr>
                        <a:t> </a:t>
                      </a:r>
                      <a:r>
                        <a:rPr lang="zh-TW" altLang="en-US" sz="2800" b="1" kern="1200" dirty="0">
                          <a:solidFill>
                            <a:schemeClr val="tx1"/>
                          </a:solidFill>
                          <a:latin typeface="Segoe Print"/>
                          <a:ea typeface="+mn-ea"/>
                          <a:cs typeface="+mn-cs"/>
                        </a:rPr>
                        <a:t>多元文化共融活动设计」及解释原因，最后统</a:t>
                      </a:r>
                      <a:endParaRPr lang="en-US" altLang="zh-TW" sz="2800" b="1" kern="1200" dirty="0">
                        <a:solidFill>
                          <a:schemeClr val="tx1"/>
                        </a:solidFill>
                        <a:latin typeface="Segoe Prin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altLang="zh-TW" sz="2800" b="1" kern="1200" dirty="0">
                          <a:solidFill>
                            <a:schemeClr val="tx1"/>
                          </a:solidFill>
                          <a:latin typeface="Segoe Print"/>
                          <a:ea typeface="+mn-ea"/>
                          <a:cs typeface="+mn-cs"/>
                        </a:rPr>
                        <a:t> </a:t>
                      </a:r>
                      <a:r>
                        <a:rPr lang="zh-TW" altLang="en-US" sz="2800" b="1" kern="1200" dirty="0">
                          <a:solidFill>
                            <a:schemeClr val="tx1"/>
                          </a:solidFill>
                          <a:latin typeface="Segoe Print"/>
                          <a:ea typeface="+mn-ea"/>
                          <a:cs typeface="+mn-cs"/>
                        </a:rPr>
                        <a:t>计及公布结果。</a:t>
                      </a:r>
                      <a:endParaRPr lang="en-US" altLang="zh-TW" sz="2800" b="1" kern="1200" dirty="0">
                        <a:solidFill>
                          <a:schemeClr val="tx1"/>
                        </a:solidFill>
                        <a:latin typeface="Segoe Prin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altLang="zh-TW" sz="1800" b="1" kern="1200" dirty="0">
                        <a:solidFill>
                          <a:schemeClr val="tx1"/>
                        </a:solidFill>
                        <a:latin typeface="Segoe Print"/>
                        <a:ea typeface="+mn-ea"/>
                        <a:cs typeface="+mn-cs"/>
                      </a:endParaRPr>
                    </a:p>
                  </a:txBody>
                  <a:tcPr marL="68580" marR="68580" marT="0" marB="0">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10000"/>
                  </a:ext>
                </a:extLst>
              </a:tr>
            </a:tbl>
          </a:graphicData>
        </a:graphic>
      </p:graphicFrame>
      <p:sp>
        <p:nvSpPr>
          <p:cNvPr id="2" name="投影片編號版面配置區 1"/>
          <p:cNvSpPr>
            <a:spLocks noGrp="1"/>
          </p:cNvSpPr>
          <p:nvPr>
            <p:ph type="sldNum" sz="quarter" idx="12"/>
          </p:nvPr>
        </p:nvSpPr>
        <p:spPr/>
        <p:txBody>
          <a:bodyPr/>
          <a:lstStyle/>
          <a:p>
            <a:fld id="{46A9A4E7-07ED-40E3-B49D-CCE47FC0AF30}" type="slidenum">
              <a:rPr lang="en-US" smtClean="0"/>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274638"/>
            <a:ext cx="9144000" cy="922114"/>
          </a:xfrm>
          <a:solidFill>
            <a:srgbClr val="002060"/>
          </a:solidFill>
        </p:spPr>
        <p:txBody>
          <a:bodyPr>
            <a:normAutofit/>
          </a:bodyPr>
          <a:lstStyle/>
          <a:p>
            <a:r>
              <a:rPr lang="zh-TW" altLang="en-US" b="1" dirty="0">
                <a:solidFill>
                  <a:schemeClr val="bg1"/>
                </a:solidFill>
              </a:rPr>
              <a:t>延展活动一</a:t>
            </a:r>
            <a:endParaRPr lang="en-US" b="1" dirty="0">
              <a:solidFill>
                <a:schemeClr val="bg1"/>
              </a:solidFill>
            </a:endParaRPr>
          </a:p>
        </p:txBody>
      </p:sp>
      <p:graphicFrame>
        <p:nvGraphicFramePr>
          <p:cNvPr id="5" name="表格 4"/>
          <p:cNvGraphicFramePr>
            <a:graphicFrameLocks noGrp="1"/>
          </p:cNvGraphicFramePr>
          <p:nvPr/>
        </p:nvGraphicFramePr>
        <p:xfrm>
          <a:off x="1331640" y="1345838"/>
          <a:ext cx="6857945" cy="5251514"/>
        </p:xfrm>
        <a:graphic>
          <a:graphicData uri="http://schemas.openxmlformats.org/drawingml/2006/table">
            <a:tbl>
              <a:tblPr/>
              <a:tblGrid>
                <a:gridCol w="6857945">
                  <a:extLst>
                    <a:ext uri="{9D8B030D-6E8A-4147-A177-3AD203B41FA5}">
                      <a16:colId xmlns:a16="http://schemas.microsoft.com/office/drawing/2014/main" val="20000"/>
                    </a:ext>
                  </a:extLst>
                </a:gridCol>
              </a:tblGrid>
              <a:tr h="0">
                <a:tc>
                  <a:txBody>
                    <a:bodyPr/>
                    <a:lstStyle/>
                    <a:p>
                      <a:pPr algn="just">
                        <a:lnSpc>
                          <a:spcPct val="150000"/>
                        </a:lnSpc>
                        <a:spcAft>
                          <a:spcPts val="0"/>
                        </a:spcAft>
                      </a:pPr>
                      <a:endParaRPr lang="en-US" sz="800" kern="100" dirty="0">
                        <a:solidFill>
                          <a:srgbClr val="000000"/>
                        </a:solidFill>
                        <a:latin typeface="新細明體"/>
                        <a:ea typeface="新細明體"/>
                      </a:endParaRPr>
                    </a:p>
                    <a:p>
                      <a:pPr algn="just">
                        <a:lnSpc>
                          <a:spcPct val="100000"/>
                        </a:lnSpc>
                        <a:spcAft>
                          <a:spcPts val="0"/>
                        </a:spcAft>
                      </a:pPr>
                      <a:r>
                        <a:rPr lang="zh-HK" sz="2000" b="1" kern="100" dirty="0">
                          <a:solidFill>
                            <a:srgbClr val="000000"/>
                          </a:solidFill>
                          <a:latin typeface="Times New Roman"/>
                          <a:ea typeface="新細明體"/>
                        </a:rPr>
                        <a:t>我心目中的「最佳</a:t>
                      </a:r>
                      <a:r>
                        <a:rPr lang="zh-HK" sz="2000" b="1" kern="100" dirty="0">
                          <a:latin typeface="Times New Roman"/>
                          <a:ea typeface="新細明體"/>
                        </a:rPr>
                        <a:t>校园多元文化共融活动设计」是第</a:t>
                      </a:r>
                      <a:r>
                        <a:rPr lang="en-US" sz="2000" b="1" kern="100" dirty="0">
                          <a:latin typeface="新細明體"/>
                          <a:ea typeface="新細明體"/>
                        </a:rPr>
                        <a:t>_____</a:t>
                      </a:r>
                      <a:r>
                        <a:rPr lang="zh-HK" sz="2000" b="1" kern="100" dirty="0">
                          <a:latin typeface="Times New Roman"/>
                          <a:ea typeface="新細明體"/>
                        </a:rPr>
                        <a:t>组的设计。</a:t>
                      </a:r>
                      <a:endParaRPr lang="zh-TW" sz="1800" b="1" kern="100" dirty="0">
                        <a:latin typeface="Times New Roman"/>
                        <a:ea typeface="新細明體"/>
                      </a:endParaRPr>
                    </a:p>
                    <a:p>
                      <a:pPr algn="just">
                        <a:lnSpc>
                          <a:spcPct val="150000"/>
                        </a:lnSpc>
                        <a:spcAft>
                          <a:spcPts val="0"/>
                        </a:spcAft>
                      </a:pPr>
                      <a:r>
                        <a:rPr lang="zh-HK" sz="2000" b="1" kern="100" dirty="0">
                          <a:latin typeface="Times New Roman"/>
                          <a:ea typeface="新細明體"/>
                        </a:rPr>
                        <a:t>活动名称：</a:t>
                      </a:r>
                      <a:r>
                        <a:rPr lang="en-US" sz="2000" b="1" kern="100" dirty="0">
                          <a:latin typeface="新細明體"/>
                          <a:ea typeface="新細明體"/>
                        </a:rPr>
                        <a:t>____________________________________________</a:t>
                      </a:r>
                      <a:endParaRPr lang="zh-TW" sz="1800" b="1" kern="100" dirty="0">
                        <a:latin typeface="Times New Roman"/>
                        <a:ea typeface="新細明體"/>
                      </a:endParaRPr>
                    </a:p>
                    <a:p>
                      <a:pPr>
                        <a:lnSpc>
                          <a:spcPct val="150000"/>
                        </a:lnSpc>
                        <a:spcAft>
                          <a:spcPts val="0"/>
                        </a:spcAft>
                      </a:pPr>
                      <a:r>
                        <a:rPr lang="zh-HK" sz="2000" b="1" kern="100" dirty="0">
                          <a:latin typeface="Times New Roman"/>
                          <a:ea typeface="新細明體"/>
                        </a:rPr>
                        <a:t>原因：</a:t>
                      </a:r>
                      <a:endParaRPr lang="zh-TW" sz="1800" b="1" kern="100" dirty="0">
                        <a:latin typeface="Times New Roman"/>
                        <a:ea typeface="新細明體"/>
                      </a:endParaRPr>
                    </a:p>
                    <a:p>
                      <a:pPr marL="177800" marR="0" indent="-177800" algn="l" defTabSz="914400" rtl="0" eaLnBrk="1" fontAlgn="auto" latinLnBrk="0" hangingPunct="1">
                        <a:lnSpc>
                          <a:spcPct val="150000"/>
                        </a:lnSpc>
                        <a:spcBef>
                          <a:spcPts val="0"/>
                        </a:spcBef>
                        <a:spcAft>
                          <a:spcPts val="0"/>
                        </a:spcAft>
                        <a:buClrTx/>
                        <a:buSzTx/>
                        <a:buFontTx/>
                        <a:buNone/>
                        <a:tabLst/>
                        <a:defRPr/>
                      </a:pPr>
                      <a:r>
                        <a:rPr lang="en-US" sz="2000" b="1" kern="100" dirty="0">
                          <a:latin typeface="新細明體"/>
                          <a:ea typeface="新細明體"/>
                        </a:rPr>
                        <a:t>1.</a:t>
                      </a:r>
                      <a:r>
                        <a:rPr lang="zh-HK" sz="2000" b="1" kern="100" dirty="0">
                          <a:latin typeface="Times New Roman"/>
                          <a:ea typeface="新細明體"/>
                        </a:rPr>
                        <a:t> </a:t>
                      </a:r>
                      <a:r>
                        <a:rPr lang="zh-HK" altLang="zh-TW" sz="2000" b="1" kern="1200" dirty="0">
                          <a:solidFill>
                            <a:schemeClr val="tx1"/>
                          </a:solidFill>
                          <a:latin typeface="+mn-lt"/>
                          <a:ea typeface="+mn-ea"/>
                          <a:cs typeface="+mn-cs"/>
                        </a:rPr>
                        <a:t>活动设计能达到预期目标</a:t>
                      </a:r>
                      <a:r>
                        <a:rPr lang="zh-TW" altLang="en-US" sz="2000" b="1" kern="1200" dirty="0">
                          <a:solidFill>
                            <a:schemeClr val="tx1"/>
                          </a:solidFill>
                          <a:latin typeface="+mn-lt"/>
                          <a:ea typeface="+mn-ea"/>
                          <a:cs typeface="+mn-cs"/>
                        </a:rPr>
                        <a:t>：</a:t>
                      </a:r>
                      <a:endParaRPr lang="zh-TW" altLang="zh-TW" sz="1400" kern="100" dirty="0">
                        <a:latin typeface="Times New Roman"/>
                        <a:ea typeface="+mn-ea"/>
                      </a:endParaRPr>
                    </a:p>
                    <a:p>
                      <a:pPr marL="177800" indent="-177800">
                        <a:lnSpc>
                          <a:spcPct val="150000"/>
                        </a:lnSpc>
                        <a:spcAft>
                          <a:spcPts val="0"/>
                        </a:spcAft>
                      </a:pPr>
                      <a:r>
                        <a:rPr lang="en-US" sz="1800" b="1" kern="100" dirty="0">
                          <a:latin typeface="新細明體"/>
                          <a:ea typeface="新細明體"/>
                        </a:rPr>
                        <a:t>   ____________________________________________________________</a:t>
                      </a:r>
                      <a:endParaRPr lang="zh-TW" sz="1800" b="1" kern="100" dirty="0">
                        <a:latin typeface="Times New Roman"/>
                        <a:ea typeface="新細明體"/>
                      </a:endParaRPr>
                    </a:p>
                    <a:p>
                      <a:pPr indent="152400">
                        <a:lnSpc>
                          <a:spcPct val="150000"/>
                        </a:lnSpc>
                        <a:spcAft>
                          <a:spcPts val="0"/>
                        </a:spcAft>
                      </a:pPr>
                      <a:r>
                        <a:rPr lang="en-US" sz="1800" b="1" kern="100" dirty="0">
                          <a:latin typeface="新細明體"/>
                          <a:ea typeface="新細明體"/>
                        </a:rPr>
                        <a:t>____________________________________________________________</a:t>
                      </a:r>
                    </a:p>
                    <a:p>
                      <a:pPr marL="0" marR="0" indent="152400" algn="l" defTabSz="914400" rtl="0" eaLnBrk="1" fontAlgn="auto" latinLnBrk="0" hangingPunct="1">
                        <a:lnSpc>
                          <a:spcPct val="150000"/>
                        </a:lnSpc>
                        <a:spcBef>
                          <a:spcPts val="0"/>
                        </a:spcBef>
                        <a:spcAft>
                          <a:spcPts val="0"/>
                        </a:spcAft>
                        <a:buClrTx/>
                        <a:buSzTx/>
                        <a:buFontTx/>
                        <a:buNone/>
                        <a:tabLst/>
                        <a:defRPr/>
                      </a:pPr>
                      <a:r>
                        <a:rPr lang="en-US" altLang="zh-TW" sz="1800" b="1" kern="100" dirty="0">
                          <a:latin typeface="新細明體"/>
                          <a:ea typeface="+mn-ea"/>
                        </a:rPr>
                        <a:t>____________________________________________________________</a:t>
                      </a:r>
                    </a:p>
                    <a:p>
                      <a:pPr algn="just">
                        <a:lnSpc>
                          <a:spcPct val="150000"/>
                        </a:lnSpc>
                        <a:spcAft>
                          <a:spcPts val="0"/>
                        </a:spcAft>
                      </a:pPr>
                      <a:r>
                        <a:rPr lang="en-US" sz="2000" b="1" kern="100" dirty="0">
                          <a:latin typeface="新細明體"/>
                          <a:ea typeface="新細明體"/>
                        </a:rPr>
                        <a:t>2.</a:t>
                      </a:r>
                      <a:r>
                        <a:rPr lang="zh-HK" sz="2000" b="1" kern="100" dirty="0">
                          <a:latin typeface="Times New Roman"/>
                          <a:ea typeface="新細明體"/>
                        </a:rPr>
                        <a:t>活动</a:t>
                      </a:r>
                      <a:r>
                        <a:rPr lang="zh-TW" altLang="en-US" sz="2000" b="1" kern="100" dirty="0">
                          <a:latin typeface="Times New Roman"/>
                          <a:ea typeface="新細明體"/>
                        </a:rPr>
                        <a:t>设计</a:t>
                      </a:r>
                      <a:r>
                        <a:rPr lang="zh-HK" sz="2000" b="1" kern="100" dirty="0">
                          <a:latin typeface="Times New Roman"/>
                          <a:ea typeface="新細明體"/>
                        </a:rPr>
                        <a:t>可行</a:t>
                      </a:r>
                      <a:r>
                        <a:rPr lang="zh-TW" altLang="en-US" sz="2000" b="1" kern="100" dirty="0">
                          <a:latin typeface="Times New Roman"/>
                          <a:ea typeface="新細明體"/>
                        </a:rPr>
                        <a:t>性</a:t>
                      </a:r>
                      <a:r>
                        <a:rPr lang="zh-HK" sz="2000" b="1" kern="100" dirty="0">
                          <a:latin typeface="Times New Roman"/>
                          <a:ea typeface="新細明體"/>
                        </a:rPr>
                        <a:t>：</a:t>
                      </a:r>
                      <a:endParaRPr lang="zh-TW" sz="1800" b="1" kern="100" dirty="0">
                        <a:latin typeface="Times New Roman"/>
                        <a:ea typeface="新細明體"/>
                      </a:endParaRPr>
                    </a:p>
                    <a:p>
                      <a:pPr marL="152400">
                        <a:lnSpc>
                          <a:spcPct val="150000"/>
                        </a:lnSpc>
                        <a:spcAft>
                          <a:spcPts val="0"/>
                        </a:spcAft>
                      </a:pPr>
                      <a:r>
                        <a:rPr lang="en-US" sz="1800" b="1" kern="100" dirty="0">
                          <a:latin typeface="新細明體"/>
                          <a:ea typeface="新細明體"/>
                        </a:rPr>
                        <a:t>____________________________________________________________</a:t>
                      </a:r>
                      <a:endParaRPr lang="zh-TW" sz="1800" b="1" kern="100" dirty="0">
                        <a:latin typeface="Times New Roman"/>
                        <a:ea typeface="新細明體"/>
                      </a:endParaRPr>
                    </a:p>
                    <a:p>
                      <a:pPr indent="152400">
                        <a:lnSpc>
                          <a:spcPct val="150000"/>
                        </a:lnSpc>
                        <a:spcAft>
                          <a:spcPts val="0"/>
                        </a:spcAft>
                      </a:pPr>
                      <a:r>
                        <a:rPr lang="en-US" altLang="zh-TW" sz="1800" b="1" kern="100" dirty="0">
                          <a:latin typeface="新細明體"/>
                          <a:ea typeface="+mn-ea"/>
                        </a:rPr>
                        <a:t>____________________________________________________________</a:t>
                      </a:r>
                    </a:p>
                    <a:p>
                      <a:pPr indent="152400">
                        <a:lnSpc>
                          <a:spcPct val="150000"/>
                        </a:lnSpc>
                        <a:spcAft>
                          <a:spcPts val="0"/>
                        </a:spcAft>
                      </a:pPr>
                      <a:r>
                        <a:rPr lang="en-US" altLang="zh-TW" sz="1800" b="1" kern="100" dirty="0">
                          <a:latin typeface="新細明體"/>
                          <a:ea typeface="+mn-ea"/>
                        </a:rPr>
                        <a:t>____________________________________________________________</a:t>
                      </a:r>
                      <a:r>
                        <a:rPr lang="en-US" sz="1800" b="1" kern="100" dirty="0">
                          <a:latin typeface="新細明體"/>
                          <a:ea typeface="新細明體"/>
                        </a:rPr>
                        <a:t> </a:t>
                      </a:r>
                      <a:r>
                        <a:rPr lang="en-US" sz="800" b="1" kern="100" dirty="0">
                          <a:latin typeface="新細明體"/>
                          <a:ea typeface="新細明體"/>
                        </a:rPr>
                        <a:t>________________</a:t>
                      </a:r>
                      <a:endParaRPr lang="zh-TW" sz="800" b="1" kern="100" dirty="0">
                        <a:latin typeface="Times New Roman"/>
                        <a:ea typeface="新細明體"/>
                      </a:endParaRPr>
                    </a:p>
                  </a:txBody>
                  <a:tcPr marL="68580" marR="68580" marT="0"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bl>
          </a:graphicData>
        </a:graphic>
      </p:graphicFrame>
      <p:sp>
        <p:nvSpPr>
          <p:cNvPr id="2" name="投影片編號版面配置區 1"/>
          <p:cNvSpPr>
            <a:spLocks noGrp="1"/>
          </p:cNvSpPr>
          <p:nvPr>
            <p:ph type="sldNum" sz="quarter" idx="12"/>
          </p:nvPr>
        </p:nvSpPr>
        <p:spPr/>
        <p:txBody>
          <a:bodyPr/>
          <a:lstStyle/>
          <a:p>
            <a:fld id="{46A9A4E7-07ED-40E3-B49D-CCE47FC0AF30}" type="slidenum">
              <a:rPr lang="en-US" smtClean="0"/>
              <a:pPr/>
              <a:t>25</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922114"/>
          </a:xfrm>
          <a:solidFill>
            <a:srgbClr val="002060"/>
          </a:solidFill>
        </p:spPr>
        <p:txBody>
          <a:bodyPr>
            <a:normAutofit/>
          </a:bodyPr>
          <a:lstStyle/>
          <a:p>
            <a:r>
              <a:rPr lang="zh-TW" altLang="en-US" b="1" dirty="0">
                <a:solidFill>
                  <a:schemeClr val="bg1"/>
                </a:solidFill>
              </a:rPr>
              <a:t>活动一：来自他乡的人</a:t>
            </a:r>
            <a:endParaRPr lang="en-US" b="1" dirty="0">
              <a:solidFill>
                <a:schemeClr val="bg1"/>
              </a:solidFill>
            </a:endParaRPr>
          </a:p>
        </p:txBody>
      </p:sp>
      <p:graphicFrame>
        <p:nvGraphicFramePr>
          <p:cNvPr id="6" name="表格 3"/>
          <p:cNvGraphicFramePr>
            <a:graphicFrameLocks noGrp="1"/>
          </p:cNvGraphicFramePr>
          <p:nvPr/>
        </p:nvGraphicFramePr>
        <p:xfrm>
          <a:off x="6084168" y="1484784"/>
          <a:ext cx="2952328" cy="5040560"/>
        </p:xfrm>
        <a:graphic>
          <a:graphicData uri="http://schemas.openxmlformats.org/drawingml/2006/table">
            <a:tbl>
              <a:tblPr/>
              <a:tblGrid>
                <a:gridCol w="2952328">
                  <a:extLst>
                    <a:ext uri="{9D8B030D-6E8A-4147-A177-3AD203B41FA5}">
                      <a16:colId xmlns:a16="http://schemas.microsoft.com/office/drawing/2014/main" val="20000"/>
                    </a:ext>
                  </a:extLst>
                </a:gridCol>
              </a:tblGrid>
              <a:tr h="5040560">
                <a:tc>
                  <a:txBody>
                    <a:bodyPr/>
                    <a:lstStyle>
                      <a:defPPr>
                        <a:defRPr lang="en-US"/>
                      </a:defPPr>
                      <a:lvl1pPr marL="0" algn="l" defTabSz="914400" rtl="0" eaLnBrk="1" latinLnBrk="0" hangingPunct="1">
                        <a:defRPr sz="1800" kern="1200">
                          <a:solidFill>
                            <a:schemeClr val="tx1"/>
                          </a:solidFill>
                          <a:latin typeface="Segoe Print"/>
                        </a:defRPr>
                      </a:lvl1pPr>
                      <a:lvl2pPr marL="457200" algn="l" defTabSz="914400" rtl="0" eaLnBrk="1" latinLnBrk="0" hangingPunct="1">
                        <a:defRPr sz="1800" kern="1200">
                          <a:solidFill>
                            <a:schemeClr val="tx1"/>
                          </a:solidFill>
                          <a:latin typeface="Segoe Print"/>
                        </a:defRPr>
                      </a:lvl2pPr>
                      <a:lvl3pPr marL="914400" algn="l" defTabSz="914400" rtl="0" eaLnBrk="1" latinLnBrk="0" hangingPunct="1">
                        <a:defRPr sz="1800" kern="1200">
                          <a:solidFill>
                            <a:schemeClr val="tx1"/>
                          </a:solidFill>
                          <a:latin typeface="Segoe Print"/>
                        </a:defRPr>
                      </a:lvl3pPr>
                      <a:lvl4pPr marL="1371600" algn="l" defTabSz="914400" rtl="0" eaLnBrk="1" latinLnBrk="0" hangingPunct="1">
                        <a:defRPr sz="1800" kern="1200">
                          <a:solidFill>
                            <a:schemeClr val="tx1"/>
                          </a:solidFill>
                          <a:latin typeface="Segoe Print"/>
                        </a:defRPr>
                      </a:lvl4pPr>
                      <a:lvl5pPr marL="1828800" algn="l" defTabSz="914400" rtl="0" eaLnBrk="1" latinLnBrk="0" hangingPunct="1">
                        <a:defRPr sz="1800" kern="1200">
                          <a:solidFill>
                            <a:schemeClr val="tx1"/>
                          </a:solidFill>
                          <a:latin typeface="Segoe Print"/>
                        </a:defRPr>
                      </a:lvl5pPr>
                      <a:lvl6pPr marL="2286000" algn="l" defTabSz="914400" rtl="0" eaLnBrk="1" latinLnBrk="0" hangingPunct="1">
                        <a:defRPr sz="1800" kern="1200">
                          <a:solidFill>
                            <a:schemeClr val="tx1"/>
                          </a:solidFill>
                          <a:latin typeface="Segoe Print"/>
                        </a:defRPr>
                      </a:lvl6pPr>
                      <a:lvl7pPr marL="2743200" algn="l" defTabSz="914400" rtl="0" eaLnBrk="1" latinLnBrk="0" hangingPunct="1">
                        <a:defRPr sz="1800" kern="1200">
                          <a:solidFill>
                            <a:schemeClr val="tx1"/>
                          </a:solidFill>
                          <a:latin typeface="Segoe Print"/>
                        </a:defRPr>
                      </a:lvl7pPr>
                      <a:lvl8pPr marL="3200400" algn="l" defTabSz="914400" rtl="0" eaLnBrk="1" latinLnBrk="0" hangingPunct="1">
                        <a:defRPr sz="1800" kern="1200">
                          <a:solidFill>
                            <a:schemeClr val="tx1"/>
                          </a:solidFill>
                          <a:latin typeface="Segoe Print"/>
                        </a:defRPr>
                      </a:lvl8pPr>
                      <a:lvl9pPr marL="3657600" algn="l" defTabSz="914400" rtl="0" eaLnBrk="1" latinLnBrk="0" hangingPunct="1">
                        <a:defRPr sz="1800" kern="1200">
                          <a:solidFill>
                            <a:schemeClr val="tx1"/>
                          </a:solidFill>
                          <a:latin typeface="Segoe Print"/>
                        </a:defRPr>
                      </a:lvl9pPr>
                    </a:lstStyle>
                    <a:p>
                      <a:pPr marL="610235" indent="-610235">
                        <a:spcAft>
                          <a:spcPts val="0"/>
                        </a:spcAft>
                      </a:pPr>
                      <a:endParaRPr lang="zh-TW" sz="1050" kern="100" dirty="0">
                        <a:latin typeface="Times New Roman"/>
                        <a:ea typeface="新細明體"/>
                        <a:cs typeface="Times New Roman"/>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zh-TW" sz="1000" b="1" kern="1200" dirty="0">
                        <a:solidFill>
                          <a:srgbClr val="C00000"/>
                        </a:solidFill>
                        <a:latin typeface="+mn-lt"/>
                        <a:ea typeface="+mn-ea"/>
                        <a:cs typeface="+mn-cs"/>
                      </a:endParaRPr>
                    </a:p>
                    <a:p>
                      <a:pPr lvl="0">
                        <a:buFont typeface="Wingdings" pitchFamily="2" charset="2"/>
                        <a:buNone/>
                      </a:pPr>
                      <a:r>
                        <a:rPr lang="en-US" altLang="zh-HK" sz="1800" b="1" u="sng" kern="1200" dirty="0">
                          <a:solidFill>
                            <a:srgbClr val="7030A0"/>
                          </a:solidFill>
                          <a:latin typeface="Segoe Print"/>
                          <a:ea typeface="+mn-ea"/>
                          <a:cs typeface="+mn-cs"/>
                        </a:rPr>
                        <a:t>2011</a:t>
                      </a:r>
                      <a:r>
                        <a:rPr lang="zh-TW" altLang="en-US" sz="1800" b="1" u="sng" kern="1200" dirty="0">
                          <a:solidFill>
                            <a:srgbClr val="7030A0"/>
                          </a:solidFill>
                          <a:latin typeface="Segoe Print"/>
                          <a:ea typeface="+mn-ea"/>
                          <a:cs typeface="+mn-cs"/>
                        </a:rPr>
                        <a:t>年香港人口普查结果</a:t>
                      </a:r>
                      <a:endParaRPr lang="en-US" altLang="zh-HK" sz="1800" b="1" u="sng" kern="1200" dirty="0">
                        <a:solidFill>
                          <a:srgbClr val="7030A0"/>
                        </a:solidFill>
                        <a:latin typeface="Segoe Print"/>
                        <a:ea typeface="+mn-ea"/>
                        <a:cs typeface="+mn-cs"/>
                      </a:endParaRPr>
                    </a:p>
                    <a:p>
                      <a:pPr lvl="0">
                        <a:buFont typeface="Wingdings" pitchFamily="2" charset="2"/>
                        <a:buChar char="Ø"/>
                      </a:pPr>
                      <a:r>
                        <a:rPr lang="zh-TW" altLang="en-US" sz="1800" b="1" kern="1200" dirty="0">
                          <a:solidFill>
                            <a:schemeClr val="tx1"/>
                          </a:solidFill>
                          <a:latin typeface="Segoe Print"/>
                          <a:ea typeface="+mn-ea"/>
                          <a:cs typeface="+mn-cs"/>
                        </a:rPr>
                        <a:t>以华人为主</a:t>
                      </a:r>
                      <a:endParaRPr lang="en-US" altLang="zh-TW" sz="1800" b="1" kern="1200" dirty="0">
                        <a:solidFill>
                          <a:schemeClr val="tx1"/>
                        </a:solidFill>
                        <a:latin typeface="Segoe Print"/>
                        <a:ea typeface="+mn-ea"/>
                        <a:cs typeface="+mn-cs"/>
                      </a:endParaRPr>
                    </a:p>
                    <a:p>
                      <a:pPr lvl="0">
                        <a:buFont typeface="Wingdings" pitchFamily="2" charset="2"/>
                        <a:buNone/>
                      </a:pPr>
                      <a:r>
                        <a:rPr lang="en-US" altLang="zh-TW" sz="1800" b="1" kern="1200" dirty="0">
                          <a:solidFill>
                            <a:schemeClr val="tx1"/>
                          </a:solidFill>
                          <a:latin typeface="Segoe Print"/>
                          <a:ea typeface="+mn-ea"/>
                          <a:cs typeface="+mn-cs"/>
                        </a:rPr>
                        <a:t>  (&gt;650</a:t>
                      </a:r>
                      <a:r>
                        <a:rPr lang="zh-TW" altLang="en-US" sz="1800" b="1" kern="1200" dirty="0">
                          <a:solidFill>
                            <a:schemeClr val="tx1"/>
                          </a:solidFill>
                          <a:latin typeface="Segoe Print"/>
                          <a:ea typeface="+mn-ea"/>
                          <a:cs typeface="+mn-cs"/>
                        </a:rPr>
                        <a:t>万</a:t>
                      </a:r>
                      <a:r>
                        <a:rPr lang="en-US" altLang="zh-TW" sz="1800" b="1" kern="1200" dirty="0">
                          <a:solidFill>
                            <a:schemeClr val="tx1"/>
                          </a:solidFill>
                          <a:latin typeface="Segoe Print"/>
                          <a:ea typeface="+mn-ea"/>
                          <a:cs typeface="+mn-cs"/>
                        </a:rPr>
                        <a:t>,93.6%)</a:t>
                      </a:r>
                    </a:p>
                    <a:p>
                      <a:pPr lvl="0">
                        <a:buFont typeface="Wingdings" pitchFamily="2" charset="2"/>
                        <a:buNone/>
                      </a:pPr>
                      <a:endParaRPr lang="en-US" altLang="zh-TW" sz="800" b="1" kern="1200" dirty="0">
                        <a:solidFill>
                          <a:schemeClr val="tx1"/>
                        </a:solidFill>
                        <a:latin typeface="Segoe Print"/>
                        <a:ea typeface="+mn-ea"/>
                        <a:cs typeface="+mn-cs"/>
                      </a:endParaRPr>
                    </a:p>
                    <a:p>
                      <a:pPr lvl="0">
                        <a:buFont typeface="Wingdings" pitchFamily="2" charset="2"/>
                        <a:buChar char="Ø"/>
                      </a:pPr>
                      <a:r>
                        <a:rPr lang="zh-TW" altLang="en-US" sz="1800" b="1" kern="1200" dirty="0">
                          <a:solidFill>
                            <a:schemeClr val="tx1"/>
                          </a:solidFill>
                          <a:latin typeface="Segoe Print"/>
                          <a:ea typeface="+mn-ea"/>
                          <a:cs typeface="+mn-cs"/>
                        </a:rPr>
                        <a:t>非华裔人士</a:t>
                      </a:r>
                      <a:r>
                        <a:rPr lang="en-US" altLang="zh-TW" sz="1800" b="1" kern="1200" dirty="0">
                          <a:solidFill>
                            <a:schemeClr val="tx1"/>
                          </a:solidFill>
                          <a:latin typeface="Segoe Print"/>
                          <a:ea typeface="+mn-ea"/>
                          <a:cs typeface="+mn-cs"/>
                          <a:sym typeface="Wingdings" pitchFamily="2" charset="2"/>
                        </a:rPr>
                        <a:t></a:t>
                      </a:r>
                      <a:r>
                        <a:rPr lang="zh-TW" altLang="en-US" sz="1800" b="1" kern="1200" dirty="0">
                          <a:solidFill>
                            <a:schemeClr val="tx1"/>
                          </a:solidFill>
                          <a:latin typeface="Segoe Print"/>
                          <a:ea typeface="+mn-ea"/>
                          <a:cs typeface="+mn-cs"/>
                        </a:rPr>
                        <a:t>少数族裔</a:t>
                      </a:r>
                      <a:endParaRPr lang="en-US" altLang="zh-TW" sz="1800" b="1" kern="1200" dirty="0">
                        <a:solidFill>
                          <a:schemeClr val="tx1"/>
                        </a:solidFill>
                        <a:latin typeface="Segoe Print"/>
                        <a:ea typeface="+mn-ea"/>
                        <a:cs typeface="+mn-cs"/>
                        <a:sym typeface="Wingdings" pitchFamily="2" charset="2"/>
                      </a:endParaRPr>
                    </a:p>
                    <a:p>
                      <a:pPr lvl="0">
                        <a:buFont typeface="Wingdings" pitchFamily="2" charset="2"/>
                        <a:buNone/>
                      </a:pPr>
                      <a:r>
                        <a:rPr lang="en-US" altLang="zh-TW" sz="1800" b="1" kern="1200" dirty="0">
                          <a:solidFill>
                            <a:schemeClr val="tx1"/>
                          </a:solidFill>
                          <a:latin typeface="Segoe Print"/>
                          <a:ea typeface="+mn-ea"/>
                          <a:cs typeface="+mn-cs"/>
                          <a:sym typeface="Wingdings" pitchFamily="2" charset="2"/>
                        </a:rPr>
                        <a:t>  </a:t>
                      </a:r>
                      <a:r>
                        <a:rPr lang="en-US" altLang="zh-TW" sz="1800" b="1" kern="1200" dirty="0">
                          <a:solidFill>
                            <a:schemeClr val="tx1"/>
                          </a:solidFill>
                          <a:latin typeface="Segoe Print"/>
                          <a:ea typeface="+mn-ea"/>
                          <a:cs typeface="+mn-cs"/>
                        </a:rPr>
                        <a:t>(&gt;45</a:t>
                      </a:r>
                      <a:r>
                        <a:rPr lang="zh-TW" altLang="en-US" sz="1800" b="1" kern="1200" dirty="0">
                          <a:solidFill>
                            <a:schemeClr val="tx1"/>
                          </a:solidFill>
                          <a:latin typeface="Segoe Print"/>
                          <a:ea typeface="+mn-ea"/>
                          <a:cs typeface="+mn-cs"/>
                        </a:rPr>
                        <a:t>万，</a:t>
                      </a:r>
                      <a:r>
                        <a:rPr lang="en-US" altLang="zh-TW" sz="1800" b="1" kern="1200" dirty="0">
                          <a:solidFill>
                            <a:schemeClr val="tx1"/>
                          </a:solidFill>
                          <a:latin typeface="Segoe Print"/>
                          <a:ea typeface="+mn-ea"/>
                          <a:cs typeface="+mn-cs"/>
                        </a:rPr>
                        <a:t>6.4%)</a:t>
                      </a:r>
                    </a:p>
                    <a:p>
                      <a:pPr lvl="1">
                        <a:buFont typeface="Arial" pitchFamily="34" charset="0"/>
                        <a:buChar char="•"/>
                      </a:pPr>
                      <a:r>
                        <a:rPr lang="zh-TW" altLang="en-US" sz="1800" b="1" kern="1200" dirty="0">
                          <a:solidFill>
                            <a:schemeClr val="tx1"/>
                          </a:solidFill>
                          <a:latin typeface="Segoe Print"/>
                          <a:ea typeface="+mn-ea"/>
                          <a:cs typeface="+mn-cs"/>
                          <a:sym typeface="Wingdings" pitchFamily="2" charset="2"/>
                        </a:rPr>
                        <a:t>印尼人</a:t>
                      </a:r>
                      <a:endParaRPr lang="en-US" altLang="zh-TW" sz="1800" b="1" kern="1200" dirty="0">
                        <a:solidFill>
                          <a:schemeClr val="tx1"/>
                        </a:solidFill>
                        <a:latin typeface="Segoe Print"/>
                        <a:ea typeface="+mn-ea"/>
                        <a:cs typeface="+mn-cs"/>
                        <a:sym typeface="Wingdings" pitchFamily="2" charset="2"/>
                      </a:endParaRPr>
                    </a:p>
                    <a:p>
                      <a:pPr lvl="1">
                        <a:buFont typeface="Arial" pitchFamily="34" charset="0"/>
                        <a:buChar char="•"/>
                      </a:pPr>
                      <a:r>
                        <a:rPr lang="zh-TW" altLang="en-US" sz="1800" b="1" kern="1200" dirty="0">
                          <a:solidFill>
                            <a:schemeClr val="tx1"/>
                          </a:solidFill>
                          <a:latin typeface="Segoe Print"/>
                          <a:ea typeface="+mn-ea"/>
                          <a:cs typeface="+mn-cs"/>
                          <a:sym typeface="Wingdings" pitchFamily="2" charset="2"/>
                        </a:rPr>
                        <a:t>菲律宾人</a:t>
                      </a:r>
                      <a:endParaRPr lang="en-US" altLang="zh-TW" sz="1800" b="1" kern="1200" dirty="0">
                        <a:solidFill>
                          <a:schemeClr val="tx1"/>
                        </a:solidFill>
                        <a:latin typeface="Segoe Print"/>
                        <a:ea typeface="+mn-ea"/>
                        <a:cs typeface="+mn-cs"/>
                        <a:sym typeface="Wingdings" pitchFamily="2" charset="2"/>
                      </a:endParaRPr>
                    </a:p>
                    <a:p>
                      <a:pPr lvl="1">
                        <a:buFont typeface="Arial" pitchFamily="34" charset="0"/>
                        <a:buChar char="•"/>
                      </a:pPr>
                      <a:r>
                        <a:rPr lang="zh-TW" altLang="en-US" sz="1800" b="1" kern="1200" dirty="0">
                          <a:solidFill>
                            <a:schemeClr val="tx1"/>
                          </a:solidFill>
                          <a:latin typeface="Segoe Print"/>
                          <a:ea typeface="+mn-ea"/>
                          <a:cs typeface="+mn-cs"/>
                          <a:sym typeface="Wingdings" pitchFamily="2" charset="2"/>
                        </a:rPr>
                        <a:t>白人</a:t>
                      </a:r>
                      <a:endParaRPr lang="en-US" altLang="zh-TW" sz="1800" b="1" kern="1200" dirty="0">
                        <a:solidFill>
                          <a:schemeClr val="tx1"/>
                        </a:solidFill>
                        <a:latin typeface="Segoe Print"/>
                        <a:ea typeface="+mn-ea"/>
                        <a:cs typeface="+mn-cs"/>
                        <a:sym typeface="Wingdings" pitchFamily="2" charset="2"/>
                      </a:endParaRPr>
                    </a:p>
                    <a:p>
                      <a:pPr lvl="1">
                        <a:buFont typeface="Arial" pitchFamily="34" charset="0"/>
                        <a:buChar char="•"/>
                      </a:pPr>
                      <a:r>
                        <a:rPr lang="zh-TW" altLang="en-US" sz="1800" b="1" kern="1200" dirty="0">
                          <a:solidFill>
                            <a:schemeClr val="tx1"/>
                          </a:solidFill>
                          <a:latin typeface="Segoe Print"/>
                          <a:ea typeface="+mn-ea"/>
                          <a:cs typeface="+mn-cs"/>
                          <a:sym typeface="Wingdings" pitchFamily="2" charset="2"/>
                        </a:rPr>
                        <a:t>印度人</a:t>
                      </a:r>
                      <a:endParaRPr lang="en-US" altLang="zh-TW" sz="1800" b="1" kern="1200" dirty="0">
                        <a:solidFill>
                          <a:schemeClr val="tx1"/>
                        </a:solidFill>
                        <a:latin typeface="Segoe Print"/>
                        <a:ea typeface="+mn-ea"/>
                        <a:cs typeface="+mn-cs"/>
                        <a:sym typeface="Wingdings" pitchFamily="2" charset="2"/>
                      </a:endParaRPr>
                    </a:p>
                    <a:p>
                      <a:pPr lvl="1">
                        <a:buFont typeface="Arial" pitchFamily="34" charset="0"/>
                        <a:buChar char="•"/>
                      </a:pPr>
                      <a:r>
                        <a:rPr lang="zh-TW" altLang="en-US" sz="1800" b="1" kern="1200" dirty="0">
                          <a:solidFill>
                            <a:schemeClr val="tx1"/>
                          </a:solidFill>
                          <a:latin typeface="Segoe Print"/>
                          <a:ea typeface="+mn-ea"/>
                          <a:cs typeface="+mn-cs"/>
                          <a:sym typeface="Wingdings" pitchFamily="2" charset="2"/>
                        </a:rPr>
                        <a:t>巴基斯坦人</a:t>
                      </a:r>
                      <a:endParaRPr lang="en-US" altLang="zh-TW" sz="1800" b="1" kern="1200" dirty="0">
                        <a:solidFill>
                          <a:schemeClr val="tx1"/>
                        </a:solidFill>
                        <a:latin typeface="Segoe Print"/>
                        <a:ea typeface="+mn-ea"/>
                        <a:cs typeface="+mn-cs"/>
                        <a:sym typeface="Wingdings" pitchFamily="2" charset="2"/>
                      </a:endParaRPr>
                    </a:p>
                    <a:p>
                      <a:pPr lvl="1">
                        <a:buFont typeface="Arial" pitchFamily="34" charset="0"/>
                        <a:buChar char="•"/>
                      </a:pPr>
                      <a:r>
                        <a:rPr lang="zh-TW" altLang="en-US" sz="1800" b="1" kern="1200" dirty="0">
                          <a:solidFill>
                            <a:schemeClr val="tx1"/>
                          </a:solidFill>
                          <a:latin typeface="Segoe Print"/>
                          <a:ea typeface="+mn-ea"/>
                          <a:cs typeface="+mn-cs"/>
                          <a:sym typeface="Wingdings" pitchFamily="2" charset="2"/>
                        </a:rPr>
                        <a:t>尼泊尔人</a:t>
                      </a:r>
                      <a:endParaRPr lang="en-US" altLang="zh-TW" sz="1800" b="1" kern="1200" dirty="0">
                        <a:solidFill>
                          <a:schemeClr val="tx1"/>
                        </a:solidFill>
                        <a:latin typeface="Segoe Print"/>
                        <a:ea typeface="+mn-ea"/>
                        <a:cs typeface="+mn-cs"/>
                        <a:sym typeface="Wingdings" pitchFamily="2" charset="2"/>
                      </a:endParaRPr>
                    </a:p>
                    <a:p>
                      <a:pPr lvl="1">
                        <a:buFont typeface="Arial" pitchFamily="34" charset="0"/>
                        <a:buChar char="•"/>
                      </a:pPr>
                      <a:r>
                        <a:rPr lang="zh-TW" altLang="en-US" sz="1800" b="1" kern="1200" dirty="0">
                          <a:solidFill>
                            <a:schemeClr val="tx1"/>
                          </a:solidFill>
                          <a:latin typeface="Segoe Print"/>
                          <a:ea typeface="+mn-ea"/>
                          <a:cs typeface="+mn-cs"/>
                          <a:sym typeface="Wingdings" pitchFamily="2" charset="2"/>
                        </a:rPr>
                        <a:t>日本人</a:t>
                      </a:r>
                      <a:endParaRPr lang="en-US" altLang="zh-TW" sz="1800" b="1" kern="1200" dirty="0">
                        <a:solidFill>
                          <a:schemeClr val="tx1"/>
                        </a:solidFill>
                        <a:latin typeface="Segoe Print"/>
                        <a:ea typeface="+mn-ea"/>
                        <a:cs typeface="+mn-cs"/>
                        <a:sym typeface="Wingdings" pitchFamily="2" charset="2"/>
                      </a:endParaRPr>
                    </a:p>
                    <a:p>
                      <a:pPr lvl="1">
                        <a:buFont typeface="Arial" pitchFamily="34" charset="0"/>
                        <a:buChar char="•"/>
                      </a:pPr>
                      <a:r>
                        <a:rPr lang="zh-TW" altLang="en-US" sz="1800" b="1" kern="1200" dirty="0">
                          <a:solidFill>
                            <a:schemeClr val="tx1"/>
                          </a:solidFill>
                          <a:latin typeface="Segoe Print"/>
                          <a:ea typeface="+mn-ea"/>
                          <a:cs typeface="+mn-cs"/>
                          <a:sym typeface="Wingdings" pitchFamily="2" charset="2"/>
                        </a:rPr>
                        <a:t>泰国人</a:t>
                      </a:r>
                      <a:endParaRPr lang="en-US" altLang="zh-TW" sz="1800" b="1" kern="1200" dirty="0">
                        <a:solidFill>
                          <a:schemeClr val="tx1"/>
                        </a:solidFill>
                        <a:latin typeface="Segoe Print"/>
                        <a:ea typeface="+mn-ea"/>
                        <a:cs typeface="+mn-cs"/>
                        <a:sym typeface="Wingdings" pitchFamily="2" charset="2"/>
                      </a:endParaRPr>
                    </a:p>
                    <a:p>
                      <a:pPr lvl="1">
                        <a:buFont typeface="Arial" pitchFamily="34" charset="0"/>
                        <a:buChar char="•"/>
                      </a:pPr>
                      <a:r>
                        <a:rPr lang="zh-TW" altLang="en-US" sz="1800" b="1" kern="1200" dirty="0">
                          <a:solidFill>
                            <a:schemeClr val="tx1"/>
                          </a:solidFill>
                          <a:latin typeface="Segoe Print"/>
                          <a:ea typeface="+mn-ea"/>
                          <a:cs typeface="+mn-cs"/>
                          <a:sym typeface="Wingdings" pitchFamily="2" charset="2"/>
                        </a:rPr>
                        <a:t>韩国人</a:t>
                      </a:r>
                      <a:endParaRPr lang="en-US" altLang="zh-TW" sz="1800" b="1" kern="1200" dirty="0">
                        <a:solidFill>
                          <a:schemeClr val="tx1"/>
                        </a:solidFill>
                        <a:latin typeface="Segoe Print"/>
                        <a:ea typeface="+mn-ea"/>
                        <a:cs typeface="+mn-cs"/>
                        <a:sym typeface="Wingdings" pitchFamily="2" charset="2"/>
                      </a:endParaRPr>
                    </a:p>
                    <a:p>
                      <a:pPr lvl="1">
                        <a:buFont typeface="Arial" pitchFamily="34" charset="0"/>
                        <a:buChar char="•"/>
                      </a:pPr>
                      <a:r>
                        <a:rPr lang="zh-TW" altLang="en-US" sz="1800" b="1" kern="1200" dirty="0">
                          <a:solidFill>
                            <a:schemeClr val="tx1"/>
                          </a:solidFill>
                          <a:latin typeface="Segoe Print"/>
                          <a:ea typeface="+mn-ea"/>
                          <a:cs typeface="+mn-cs"/>
                          <a:sym typeface="Wingdings" pitchFamily="2" charset="2"/>
                        </a:rPr>
                        <a:t>其他亚洲人</a:t>
                      </a:r>
                      <a:endParaRPr lang="en-US" altLang="zh-TW" sz="1800" b="1" kern="1200" dirty="0">
                        <a:solidFill>
                          <a:schemeClr val="tx1"/>
                        </a:solidFill>
                        <a:latin typeface="Segoe Print"/>
                        <a:ea typeface="+mn-ea"/>
                        <a:cs typeface="+mn-cs"/>
                        <a:sym typeface="Wingdings" pitchFamily="2" charset="2"/>
                      </a:endParaRPr>
                    </a:p>
                    <a:p>
                      <a:pPr lvl="1">
                        <a:buFont typeface="Arial" pitchFamily="34" charset="0"/>
                        <a:buChar char="•"/>
                      </a:pPr>
                      <a:r>
                        <a:rPr lang="zh-TW" altLang="en-US" sz="1800" b="1" kern="1200" dirty="0">
                          <a:solidFill>
                            <a:schemeClr val="tx1"/>
                          </a:solidFill>
                          <a:latin typeface="Segoe Print"/>
                          <a:ea typeface="+mn-ea"/>
                          <a:cs typeface="+mn-cs"/>
                          <a:sym typeface="Wingdings" pitchFamily="2" charset="2"/>
                        </a:rPr>
                        <a:t>其他</a:t>
                      </a:r>
                      <a:r>
                        <a:rPr lang="en-US" altLang="zh-TW" sz="1800" b="1" kern="1200" dirty="0">
                          <a:solidFill>
                            <a:schemeClr val="tx1"/>
                          </a:solidFill>
                          <a:latin typeface="Segoe Print"/>
                          <a:ea typeface="+mn-ea"/>
                          <a:cs typeface="+mn-cs"/>
                          <a:sym typeface="Wingdings" pitchFamily="2" charset="2"/>
                        </a:rPr>
                        <a:t>  </a:t>
                      </a:r>
                    </a:p>
                  </a:txBody>
                  <a:tcPr marL="68580" marR="68580" marT="0" marB="0">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10000"/>
                  </a:ext>
                </a:extLst>
              </a:tr>
            </a:tbl>
          </a:graphicData>
        </a:graphic>
      </p:graphicFrame>
      <p:pic>
        <p:nvPicPr>
          <p:cNvPr id="4" name="圖片 3" descr="少數族裔.jpg"/>
          <p:cNvPicPr>
            <a:picLocks noChangeAspect="1"/>
          </p:cNvPicPr>
          <p:nvPr/>
        </p:nvPicPr>
        <p:blipFill>
          <a:blip r:embed="rId2" cstate="print"/>
          <a:srcRect t="16145"/>
          <a:stretch>
            <a:fillRect/>
          </a:stretch>
        </p:blipFill>
        <p:spPr>
          <a:xfrm>
            <a:off x="181719" y="1844824"/>
            <a:ext cx="5686425" cy="4752528"/>
          </a:xfrm>
          <a:prstGeom prst="rect">
            <a:avLst/>
          </a:prstGeom>
          <a:ln>
            <a:noFill/>
          </a:ln>
          <a:effectLst>
            <a:outerShdw blurRad="292100" dist="139700" dir="2700000" algn="tl" rotWithShape="0">
              <a:srgbClr val="333333">
                <a:alpha val="65000"/>
              </a:srgbClr>
            </a:outerShdw>
          </a:effectLst>
        </p:spPr>
      </p:pic>
      <p:sp>
        <p:nvSpPr>
          <p:cNvPr id="5" name="矩形 4"/>
          <p:cNvSpPr/>
          <p:nvPr/>
        </p:nvSpPr>
        <p:spPr>
          <a:xfrm>
            <a:off x="1744109" y="1372706"/>
            <a:ext cx="2986715" cy="400110"/>
          </a:xfrm>
          <a:prstGeom prst="rect">
            <a:avLst/>
          </a:prstGeom>
          <a:solidFill>
            <a:schemeClr val="bg2"/>
          </a:solidFill>
        </p:spPr>
        <p:txBody>
          <a:bodyPr wrap="none">
            <a:spAutoFit/>
          </a:bodyPr>
          <a:lstStyle/>
          <a:p>
            <a:pPr lvl="0">
              <a:buFont typeface="Wingdings" pitchFamily="2" charset="2"/>
              <a:buNone/>
            </a:pPr>
            <a:r>
              <a:rPr lang="en-US" altLang="zh-HK" sz="2000" b="1" u="sng" dirty="0">
                <a:solidFill>
                  <a:srgbClr val="7030A0"/>
                </a:solidFill>
                <a:latin typeface="Segoe Print"/>
              </a:rPr>
              <a:t>2011</a:t>
            </a:r>
            <a:r>
              <a:rPr lang="zh-TW" altLang="en-US" sz="2000" b="1" u="sng" dirty="0">
                <a:solidFill>
                  <a:srgbClr val="7030A0"/>
                </a:solidFill>
                <a:latin typeface="Segoe Print"/>
              </a:rPr>
              <a:t>年香港人口的种族</a:t>
            </a:r>
            <a:endParaRPr lang="en-US" altLang="zh-TW" sz="2000" b="1" u="sng" dirty="0">
              <a:solidFill>
                <a:srgbClr val="7030A0"/>
              </a:solidFill>
              <a:latin typeface="Segoe Print"/>
            </a:endParaRPr>
          </a:p>
        </p:txBody>
      </p:sp>
      <p:pic>
        <p:nvPicPr>
          <p:cNvPr id="8" name="圖片 7" descr="少數族裔.jpg"/>
          <p:cNvPicPr>
            <a:picLocks noChangeAspect="1"/>
          </p:cNvPicPr>
          <p:nvPr/>
        </p:nvPicPr>
        <p:blipFill>
          <a:blip r:embed="rId2" cstate="print"/>
          <a:srcRect l="13372" t="94689" r="37662" b="3592"/>
          <a:stretch>
            <a:fillRect/>
          </a:stretch>
        </p:blipFill>
        <p:spPr>
          <a:xfrm>
            <a:off x="179512" y="5445224"/>
            <a:ext cx="1800200" cy="1080120"/>
          </a:xfrm>
          <a:prstGeom prst="rect">
            <a:avLst/>
          </a:prstGeom>
        </p:spPr>
      </p:pic>
      <p:sp>
        <p:nvSpPr>
          <p:cNvPr id="3" name="投影片編號版面配置區 2"/>
          <p:cNvSpPr>
            <a:spLocks noGrp="1"/>
          </p:cNvSpPr>
          <p:nvPr>
            <p:ph type="sldNum" sz="quarter" idx="12"/>
          </p:nvPr>
        </p:nvSpPr>
        <p:spPr/>
        <p:txBody>
          <a:bodyPr/>
          <a:lstStyle/>
          <a:p>
            <a:fld id="{46A9A4E7-07ED-40E3-B49D-CCE47FC0AF30}" type="slidenum">
              <a:rPr lang="en-US" smtClean="0"/>
              <a:pPr/>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922114"/>
          </a:xfrm>
          <a:solidFill>
            <a:srgbClr val="002060"/>
          </a:solidFill>
        </p:spPr>
        <p:txBody>
          <a:bodyPr>
            <a:normAutofit/>
          </a:bodyPr>
          <a:lstStyle/>
          <a:p>
            <a:r>
              <a:rPr lang="zh-TW" altLang="en-US" b="1" dirty="0">
                <a:solidFill>
                  <a:schemeClr val="bg1"/>
                </a:solidFill>
              </a:rPr>
              <a:t>活动一：来自他乡的人</a:t>
            </a:r>
            <a:endParaRPr lang="en-US" b="1" dirty="0">
              <a:solidFill>
                <a:schemeClr val="bg1"/>
              </a:solidFill>
            </a:endParaRPr>
          </a:p>
        </p:txBody>
      </p:sp>
      <p:graphicFrame>
        <p:nvGraphicFramePr>
          <p:cNvPr id="4" name="表格 3"/>
          <p:cNvGraphicFramePr>
            <a:graphicFrameLocks noGrp="1"/>
          </p:cNvGraphicFramePr>
          <p:nvPr/>
        </p:nvGraphicFramePr>
        <p:xfrm>
          <a:off x="251520" y="1318280"/>
          <a:ext cx="8712968" cy="670560"/>
        </p:xfrm>
        <a:graphic>
          <a:graphicData uri="http://schemas.openxmlformats.org/drawingml/2006/table">
            <a:tbl>
              <a:tblPr/>
              <a:tblGrid>
                <a:gridCol w="8712968">
                  <a:extLst>
                    <a:ext uri="{9D8B030D-6E8A-4147-A177-3AD203B41FA5}">
                      <a16:colId xmlns:a16="http://schemas.microsoft.com/office/drawing/2014/main" val="20000"/>
                    </a:ext>
                  </a:extLst>
                </a:gridCol>
              </a:tblGrid>
              <a:tr h="509384">
                <a:tc>
                  <a:txBody>
                    <a:bodyPr/>
                    <a:lstStyle>
                      <a:defPPr>
                        <a:defRPr lang="en-US"/>
                      </a:defPPr>
                      <a:lvl1pPr marL="0" algn="l" defTabSz="914400" rtl="0" eaLnBrk="1" latinLnBrk="0" hangingPunct="1">
                        <a:defRPr sz="1800" kern="1200">
                          <a:solidFill>
                            <a:schemeClr val="tx1"/>
                          </a:solidFill>
                          <a:latin typeface="Segoe Print"/>
                        </a:defRPr>
                      </a:lvl1pPr>
                      <a:lvl2pPr marL="457200" algn="l" defTabSz="914400" rtl="0" eaLnBrk="1" latinLnBrk="0" hangingPunct="1">
                        <a:defRPr sz="1800" kern="1200">
                          <a:solidFill>
                            <a:schemeClr val="tx1"/>
                          </a:solidFill>
                          <a:latin typeface="Segoe Print"/>
                        </a:defRPr>
                      </a:lvl2pPr>
                      <a:lvl3pPr marL="914400" algn="l" defTabSz="914400" rtl="0" eaLnBrk="1" latinLnBrk="0" hangingPunct="1">
                        <a:defRPr sz="1800" kern="1200">
                          <a:solidFill>
                            <a:schemeClr val="tx1"/>
                          </a:solidFill>
                          <a:latin typeface="Segoe Print"/>
                        </a:defRPr>
                      </a:lvl3pPr>
                      <a:lvl4pPr marL="1371600" algn="l" defTabSz="914400" rtl="0" eaLnBrk="1" latinLnBrk="0" hangingPunct="1">
                        <a:defRPr sz="1800" kern="1200">
                          <a:solidFill>
                            <a:schemeClr val="tx1"/>
                          </a:solidFill>
                          <a:latin typeface="Segoe Print"/>
                        </a:defRPr>
                      </a:lvl4pPr>
                      <a:lvl5pPr marL="1828800" algn="l" defTabSz="914400" rtl="0" eaLnBrk="1" latinLnBrk="0" hangingPunct="1">
                        <a:defRPr sz="1800" kern="1200">
                          <a:solidFill>
                            <a:schemeClr val="tx1"/>
                          </a:solidFill>
                          <a:latin typeface="Segoe Print"/>
                        </a:defRPr>
                      </a:lvl5pPr>
                      <a:lvl6pPr marL="2286000" algn="l" defTabSz="914400" rtl="0" eaLnBrk="1" latinLnBrk="0" hangingPunct="1">
                        <a:defRPr sz="1800" kern="1200">
                          <a:solidFill>
                            <a:schemeClr val="tx1"/>
                          </a:solidFill>
                          <a:latin typeface="Segoe Print"/>
                        </a:defRPr>
                      </a:lvl6pPr>
                      <a:lvl7pPr marL="2743200" algn="l" defTabSz="914400" rtl="0" eaLnBrk="1" latinLnBrk="0" hangingPunct="1">
                        <a:defRPr sz="1800" kern="1200">
                          <a:solidFill>
                            <a:schemeClr val="tx1"/>
                          </a:solidFill>
                          <a:latin typeface="Segoe Print"/>
                        </a:defRPr>
                      </a:lvl7pPr>
                      <a:lvl8pPr marL="3200400" algn="l" defTabSz="914400" rtl="0" eaLnBrk="1" latinLnBrk="0" hangingPunct="1">
                        <a:defRPr sz="1800" kern="1200">
                          <a:solidFill>
                            <a:schemeClr val="tx1"/>
                          </a:solidFill>
                          <a:latin typeface="Segoe Print"/>
                        </a:defRPr>
                      </a:lvl8pPr>
                      <a:lvl9pPr marL="3657600" algn="l" defTabSz="914400" rtl="0" eaLnBrk="1" latinLnBrk="0" hangingPunct="1">
                        <a:defRPr sz="1800" kern="1200">
                          <a:solidFill>
                            <a:schemeClr val="tx1"/>
                          </a:solidFill>
                          <a:latin typeface="Segoe Print"/>
                        </a:defRPr>
                      </a:lvl9pPr>
                    </a:lstStyle>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altLang="zh-HK" sz="800" b="1" kern="1200" dirty="0">
                        <a:solidFill>
                          <a:schemeClr val="tx1"/>
                        </a:solidFill>
                        <a:latin typeface="Segoe Prin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zh-HK" altLang="zh-TW" sz="2800" b="1" kern="1200" dirty="0">
                          <a:solidFill>
                            <a:schemeClr val="tx1"/>
                          </a:solidFill>
                          <a:latin typeface="Segoe Print"/>
                          <a:ea typeface="+mn-ea"/>
                          <a:cs typeface="+mn-cs"/>
                        </a:rPr>
                        <a:t>不同种族有其独特的文化，</a:t>
                      </a:r>
                      <a:r>
                        <a:rPr lang="zh-TW" altLang="en-US" sz="2800" b="1" kern="1200" dirty="0">
                          <a:solidFill>
                            <a:schemeClr val="tx1"/>
                          </a:solidFill>
                          <a:latin typeface="Segoe Print"/>
                          <a:ea typeface="+mn-ea"/>
                          <a:cs typeface="+mn-cs"/>
                        </a:rPr>
                        <a:t>同学分享</a:t>
                      </a:r>
                      <a:r>
                        <a:rPr lang="zh-HK" altLang="zh-TW" sz="2800" b="1" kern="1200" dirty="0">
                          <a:solidFill>
                            <a:schemeClr val="tx1"/>
                          </a:solidFill>
                          <a:latin typeface="Segoe Print"/>
                          <a:ea typeface="+mn-ea"/>
                          <a:cs typeface="+mn-cs"/>
                        </a:rPr>
                        <a:t>对不同文化的观感</a:t>
                      </a:r>
                      <a:endParaRPr lang="en-US" altLang="zh-HK" sz="2800" b="1" kern="1200" dirty="0">
                        <a:solidFill>
                          <a:schemeClr val="tx1"/>
                        </a:solidFill>
                        <a:latin typeface="Segoe Prin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altLang="zh-TW" sz="800" b="1" kern="1200" dirty="0">
                        <a:solidFill>
                          <a:schemeClr val="tx1"/>
                        </a:solidFill>
                        <a:latin typeface="Segoe Print"/>
                        <a:ea typeface="+mn-ea"/>
                        <a:cs typeface="+mn-cs"/>
                      </a:endParaRPr>
                    </a:p>
                  </a:txBody>
                  <a:tcPr marL="68580" marR="68580" marT="0" marB="0">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10000"/>
                  </a:ext>
                </a:extLst>
              </a:tr>
            </a:tbl>
          </a:graphicData>
        </a:graphic>
      </p:graphicFrame>
      <p:sp>
        <p:nvSpPr>
          <p:cNvPr id="5" name="矩形 4"/>
          <p:cNvSpPr/>
          <p:nvPr/>
        </p:nvSpPr>
        <p:spPr>
          <a:xfrm>
            <a:off x="467544" y="2330877"/>
            <a:ext cx="8424936" cy="954107"/>
          </a:xfrm>
          <a:prstGeom prst="rect">
            <a:avLst/>
          </a:prstGeom>
        </p:spPr>
        <p:txBody>
          <a:bodyPr wrap="square">
            <a:spAutoFit/>
          </a:bodyPr>
          <a:lstStyle/>
          <a:p>
            <a:pPr lvl="0">
              <a:buFont typeface="Wingdings" pitchFamily="2" charset="2"/>
              <a:buChar char="Ø"/>
            </a:pPr>
            <a:r>
              <a:rPr lang="zh-HK" altLang="zh-TW" sz="2800" b="1" dirty="0">
                <a:latin typeface="Segoe Print"/>
              </a:rPr>
              <a:t>与不同文化背景的人接触，哪一方面令你有最深刻</a:t>
            </a:r>
            <a:endParaRPr lang="en-US" altLang="zh-HK" sz="2800" b="1" dirty="0">
              <a:latin typeface="Segoe Print"/>
            </a:endParaRPr>
          </a:p>
          <a:p>
            <a:pPr lvl="0"/>
            <a:r>
              <a:rPr lang="en-US" altLang="zh-HK" sz="2800" b="1" dirty="0">
                <a:latin typeface="Segoe Print"/>
              </a:rPr>
              <a:t>  </a:t>
            </a:r>
            <a:r>
              <a:rPr lang="zh-HK" altLang="zh-TW" sz="2800" b="1" dirty="0">
                <a:latin typeface="Segoe Print"/>
              </a:rPr>
              <a:t>的印象？</a:t>
            </a:r>
            <a:r>
              <a:rPr lang="zh-TW" altLang="en-US" sz="2800" b="1" dirty="0">
                <a:latin typeface="Segoe Print"/>
              </a:rPr>
              <a:t>有甚么感受？</a:t>
            </a:r>
            <a:r>
              <a:rPr lang="en-US" altLang="zh-TW" sz="2800" b="1" dirty="0">
                <a:latin typeface="Segoe Print"/>
              </a:rPr>
              <a:t>  </a:t>
            </a:r>
          </a:p>
        </p:txBody>
      </p:sp>
      <p:pic>
        <p:nvPicPr>
          <p:cNvPr id="34822" name="Picture 6" descr="C:\Users\candicepywong\AppData\Local\Microsoft\Windows\Temporary Internet Files\Content.IE5\X1Y01WEW\MC900358811[1].wmf"/>
          <p:cNvPicPr>
            <a:picLocks noChangeAspect="1" noChangeArrowheads="1"/>
          </p:cNvPicPr>
          <p:nvPr/>
        </p:nvPicPr>
        <p:blipFill>
          <a:blip r:embed="rId2" cstate="print"/>
          <a:srcRect/>
          <a:stretch>
            <a:fillRect/>
          </a:stretch>
        </p:blipFill>
        <p:spPr bwMode="auto">
          <a:xfrm>
            <a:off x="7236296" y="3284984"/>
            <a:ext cx="1440160" cy="3328296"/>
          </a:xfrm>
          <a:prstGeom prst="rect">
            <a:avLst/>
          </a:prstGeom>
          <a:noFill/>
        </p:spPr>
      </p:pic>
      <p:pic>
        <p:nvPicPr>
          <p:cNvPr id="34824" name="Picture 8" descr="C:\Users\candicepywong\AppData\Local\Microsoft\Windows\Temporary Internet Files\Content.IE5\ZCLB6VFH\MC900195458[1].wmf"/>
          <p:cNvPicPr>
            <a:picLocks noChangeAspect="1" noChangeArrowheads="1"/>
          </p:cNvPicPr>
          <p:nvPr/>
        </p:nvPicPr>
        <p:blipFill>
          <a:blip r:embed="rId3" cstate="print"/>
          <a:srcRect/>
          <a:stretch>
            <a:fillRect/>
          </a:stretch>
        </p:blipFill>
        <p:spPr bwMode="auto">
          <a:xfrm>
            <a:off x="2339752" y="3429000"/>
            <a:ext cx="1821485" cy="1690726"/>
          </a:xfrm>
          <a:prstGeom prst="rect">
            <a:avLst/>
          </a:prstGeom>
          <a:noFill/>
        </p:spPr>
      </p:pic>
      <p:pic>
        <p:nvPicPr>
          <p:cNvPr id="34825" name="Picture 9" descr="C:\Users\candicepywong\AppData\Local\Microsoft\Windows\Temporary Internet Files\Content.IE5\D2I5PENI\MC900434947[1].wmf"/>
          <p:cNvPicPr>
            <a:picLocks noChangeAspect="1" noChangeArrowheads="1"/>
          </p:cNvPicPr>
          <p:nvPr/>
        </p:nvPicPr>
        <p:blipFill>
          <a:blip r:embed="rId4" cstate="print"/>
          <a:srcRect/>
          <a:stretch>
            <a:fillRect/>
          </a:stretch>
        </p:blipFill>
        <p:spPr bwMode="auto">
          <a:xfrm>
            <a:off x="323528" y="4581128"/>
            <a:ext cx="1968500" cy="1828800"/>
          </a:xfrm>
          <a:prstGeom prst="rect">
            <a:avLst/>
          </a:prstGeom>
          <a:noFill/>
        </p:spPr>
      </p:pic>
      <p:pic>
        <p:nvPicPr>
          <p:cNvPr id="34827" name="Picture 11" descr="C:\Users\candicepywong\AppData\Local\Microsoft\Windows\Temporary Internet Files\Content.IE5\X1Y01WEW\MC900434971[1].wmf"/>
          <p:cNvPicPr>
            <a:picLocks noChangeAspect="1" noChangeArrowheads="1"/>
          </p:cNvPicPr>
          <p:nvPr/>
        </p:nvPicPr>
        <p:blipFill>
          <a:blip r:embed="rId5" cstate="print"/>
          <a:srcRect/>
          <a:stretch>
            <a:fillRect/>
          </a:stretch>
        </p:blipFill>
        <p:spPr bwMode="auto">
          <a:xfrm>
            <a:off x="5004048" y="5805264"/>
            <a:ext cx="1841500" cy="822325"/>
          </a:xfrm>
          <a:prstGeom prst="rect">
            <a:avLst/>
          </a:prstGeom>
          <a:noFill/>
        </p:spPr>
      </p:pic>
      <p:pic>
        <p:nvPicPr>
          <p:cNvPr id="34828" name="Picture 12" descr="C:\Users\candicepywong\AppData\Local\Microsoft\Windows\Temporary Internet Files\Content.IE5\5D43XBOQ\MC900434973[1].wmf"/>
          <p:cNvPicPr>
            <a:picLocks noChangeAspect="1" noChangeArrowheads="1"/>
          </p:cNvPicPr>
          <p:nvPr/>
        </p:nvPicPr>
        <p:blipFill>
          <a:blip r:embed="rId6" cstate="print"/>
          <a:srcRect/>
          <a:stretch>
            <a:fillRect/>
          </a:stretch>
        </p:blipFill>
        <p:spPr bwMode="auto">
          <a:xfrm>
            <a:off x="3203848" y="5589240"/>
            <a:ext cx="1841500" cy="993775"/>
          </a:xfrm>
          <a:prstGeom prst="rect">
            <a:avLst/>
          </a:prstGeom>
          <a:noFill/>
        </p:spPr>
      </p:pic>
      <p:pic>
        <p:nvPicPr>
          <p:cNvPr id="34830" name="Picture 14" descr="C:\Users\candicepywong\AppData\Local\Microsoft\Windows\Temporary Internet Files\Content.IE5\X1Y01WEW\MC900157731[1].wmf"/>
          <p:cNvPicPr>
            <a:picLocks noChangeAspect="1" noChangeArrowheads="1"/>
          </p:cNvPicPr>
          <p:nvPr/>
        </p:nvPicPr>
        <p:blipFill>
          <a:blip r:embed="rId7" cstate="print"/>
          <a:srcRect/>
          <a:stretch>
            <a:fillRect/>
          </a:stretch>
        </p:blipFill>
        <p:spPr bwMode="auto">
          <a:xfrm>
            <a:off x="5076056" y="3573016"/>
            <a:ext cx="1823314" cy="1642262"/>
          </a:xfrm>
          <a:prstGeom prst="rect">
            <a:avLst/>
          </a:prstGeom>
          <a:noFill/>
        </p:spPr>
      </p:pic>
      <p:sp>
        <p:nvSpPr>
          <p:cNvPr id="3" name="投影片編號版面配置區 2"/>
          <p:cNvSpPr>
            <a:spLocks noGrp="1"/>
          </p:cNvSpPr>
          <p:nvPr>
            <p:ph type="sldNum" sz="quarter" idx="12"/>
          </p:nvPr>
        </p:nvSpPr>
        <p:spPr/>
        <p:txBody>
          <a:bodyPr/>
          <a:lstStyle/>
          <a:p>
            <a:fld id="{46A9A4E7-07ED-40E3-B49D-CCE47FC0AF30}" type="slidenum">
              <a:rPr lang="en-US" smtClean="0"/>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922114"/>
          </a:xfrm>
          <a:solidFill>
            <a:srgbClr val="002060"/>
          </a:solidFill>
        </p:spPr>
        <p:txBody>
          <a:bodyPr>
            <a:normAutofit/>
          </a:bodyPr>
          <a:lstStyle/>
          <a:p>
            <a:r>
              <a:rPr lang="zh-TW" altLang="en-US" b="1" dirty="0">
                <a:solidFill>
                  <a:schemeClr val="bg1"/>
                </a:solidFill>
              </a:rPr>
              <a:t>活动一：来自他乡的人</a:t>
            </a:r>
            <a:endParaRPr lang="en-US" b="1" dirty="0">
              <a:solidFill>
                <a:schemeClr val="bg1"/>
              </a:solidFill>
            </a:endParaRPr>
          </a:p>
        </p:txBody>
      </p:sp>
      <p:graphicFrame>
        <p:nvGraphicFramePr>
          <p:cNvPr id="4" name="表格 3"/>
          <p:cNvGraphicFramePr>
            <a:graphicFrameLocks noGrp="1"/>
          </p:cNvGraphicFramePr>
          <p:nvPr/>
        </p:nvGraphicFramePr>
        <p:xfrm>
          <a:off x="251520" y="1318280"/>
          <a:ext cx="8712968" cy="670560"/>
        </p:xfrm>
        <a:graphic>
          <a:graphicData uri="http://schemas.openxmlformats.org/drawingml/2006/table">
            <a:tbl>
              <a:tblPr/>
              <a:tblGrid>
                <a:gridCol w="8712968">
                  <a:extLst>
                    <a:ext uri="{9D8B030D-6E8A-4147-A177-3AD203B41FA5}">
                      <a16:colId xmlns:a16="http://schemas.microsoft.com/office/drawing/2014/main" val="20000"/>
                    </a:ext>
                  </a:extLst>
                </a:gridCol>
              </a:tblGrid>
              <a:tr h="509384">
                <a:tc>
                  <a:txBody>
                    <a:bodyPr/>
                    <a:lstStyle>
                      <a:defPPr>
                        <a:defRPr lang="en-US"/>
                      </a:defPPr>
                      <a:lvl1pPr marL="0" algn="l" defTabSz="914400" rtl="0" eaLnBrk="1" latinLnBrk="0" hangingPunct="1">
                        <a:defRPr sz="1800" kern="1200">
                          <a:solidFill>
                            <a:schemeClr val="tx1"/>
                          </a:solidFill>
                          <a:latin typeface="Segoe Print"/>
                        </a:defRPr>
                      </a:lvl1pPr>
                      <a:lvl2pPr marL="457200" algn="l" defTabSz="914400" rtl="0" eaLnBrk="1" latinLnBrk="0" hangingPunct="1">
                        <a:defRPr sz="1800" kern="1200">
                          <a:solidFill>
                            <a:schemeClr val="tx1"/>
                          </a:solidFill>
                          <a:latin typeface="Segoe Print"/>
                        </a:defRPr>
                      </a:lvl2pPr>
                      <a:lvl3pPr marL="914400" algn="l" defTabSz="914400" rtl="0" eaLnBrk="1" latinLnBrk="0" hangingPunct="1">
                        <a:defRPr sz="1800" kern="1200">
                          <a:solidFill>
                            <a:schemeClr val="tx1"/>
                          </a:solidFill>
                          <a:latin typeface="Segoe Print"/>
                        </a:defRPr>
                      </a:lvl3pPr>
                      <a:lvl4pPr marL="1371600" algn="l" defTabSz="914400" rtl="0" eaLnBrk="1" latinLnBrk="0" hangingPunct="1">
                        <a:defRPr sz="1800" kern="1200">
                          <a:solidFill>
                            <a:schemeClr val="tx1"/>
                          </a:solidFill>
                          <a:latin typeface="Segoe Print"/>
                        </a:defRPr>
                      </a:lvl4pPr>
                      <a:lvl5pPr marL="1828800" algn="l" defTabSz="914400" rtl="0" eaLnBrk="1" latinLnBrk="0" hangingPunct="1">
                        <a:defRPr sz="1800" kern="1200">
                          <a:solidFill>
                            <a:schemeClr val="tx1"/>
                          </a:solidFill>
                          <a:latin typeface="Segoe Print"/>
                        </a:defRPr>
                      </a:lvl5pPr>
                      <a:lvl6pPr marL="2286000" algn="l" defTabSz="914400" rtl="0" eaLnBrk="1" latinLnBrk="0" hangingPunct="1">
                        <a:defRPr sz="1800" kern="1200">
                          <a:solidFill>
                            <a:schemeClr val="tx1"/>
                          </a:solidFill>
                          <a:latin typeface="Segoe Print"/>
                        </a:defRPr>
                      </a:lvl6pPr>
                      <a:lvl7pPr marL="2743200" algn="l" defTabSz="914400" rtl="0" eaLnBrk="1" latinLnBrk="0" hangingPunct="1">
                        <a:defRPr sz="1800" kern="1200">
                          <a:solidFill>
                            <a:schemeClr val="tx1"/>
                          </a:solidFill>
                          <a:latin typeface="Segoe Print"/>
                        </a:defRPr>
                      </a:lvl7pPr>
                      <a:lvl8pPr marL="3200400" algn="l" defTabSz="914400" rtl="0" eaLnBrk="1" latinLnBrk="0" hangingPunct="1">
                        <a:defRPr sz="1800" kern="1200">
                          <a:solidFill>
                            <a:schemeClr val="tx1"/>
                          </a:solidFill>
                          <a:latin typeface="Segoe Print"/>
                        </a:defRPr>
                      </a:lvl8pPr>
                      <a:lvl9pPr marL="3657600" algn="l" defTabSz="914400" rtl="0" eaLnBrk="1" latinLnBrk="0" hangingPunct="1">
                        <a:defRPr sz="1800" kern="1200">
                          <a:solidFill>
                            <a:schemeClr val="tx1"/>
                          </a:solidFill>
                          <a:latin typeface="Segoe Print"/>
                        </a:defRPr>
                      </a:lvl9pPr>
                    </a:lstStyle>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altLang="zh-HK" sz="800" b="1" kern="1200" dirty="0">
                        <a:solidFill>
                          <a:schemeClr val="tx1"/>
                        </a:solidFill>
                        <a:latin typeface="Segoe Prin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zh-HK" altLang="zh-TW" sz="2800" b="1" kern="1200" dirty="0">
                          <a:solidFill>
                            <a:schemeClr val="tx1"/>
                          </a:solidFill>
                          <a:latin typeface="Segoe Print"/>
                          <a:ea typeface="+mn-ea"/>
                          <a:cs typeface="+mn-cs"/>
                        </a:rPr>
                        <a:t>不同种族有其独特的文化，</a:t>
                      </a:r>
                      <a:r>
                        <a:rPr lang="zh-TW" altLang="en-US" sz="2800" b="1" kern="1200" dirty="0">
                          <a:solidFill>
                            <a:schemeClr val="tx1"/>
                          </a:solidFill>
                          <a:latin typeface="Segoe Print"/>
                          <a:ea typeface="+mn-ea"/>
                          <a:cs typeface="+mn-cs"/>
                        </a:rPr>
                        <a:t>同学分享</a:t>
                      </a:r>
                      <a:r>
                        <a:rPr lang="zh-HK" altLang="zh-TW" sz="2800" b="1" kern="1200" dirty="0">
                          <a:solidFill>
                            <a:schemeClr val="tx1"/>
                          </a:solidFill>
                          <a:latin typeface="Segoe Print"/>
                          <a:ea typeface="+mn-ea"/>
                          <a:cs typeface="+mn-cs"/>
                        </a:rPr>
                        <a:t>对不同文化的观感</a:t>
                      </a:r>
                      <a:endParaRPr lang="en-US" altLang="zh-HK" sz="2800" b="1" kern="1200" dirty="0">
                        <a:solidFill>
                          <a:schemeClr val="tx1"/>
                        </a:solidFill>
                        <a:latin typeface="Segoe Prin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altLang="zh-TW" sz="800" b="1" kern="1200" dirty="0">
                        <a:solidFill>
                          <a:schemeClr val="tx1"/>
                        </a:solidFill>
                        <a:latin typeface="Segoe Print"/>
                        <a:ea typeface="+mn-ea"/>
                        <a:cs typeface="+mn-cs"/>
                      </a:endParaRPr>
                    </a:p>
                  </a:txBody>
                  <a:tcPr marL="68580" marR="68580" marT="0" marB="0">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10000"/>
                  </a:ext>
                </a:extLst>
              </a:tr>
            </a:tbl>
          </a:graphicData>
        </a:graphic>
      </p:graphicFrame>
      <p:pic>
        <p:nvPicPr>
          <p:cNvPr id="17409" name="Picture 1" descr="C:\Users\candicepywong\AppData\Local\Microsoft\Windows\Temporary Internet Files\Content.IE5\PZM601K5\MC900358791[1].wmf"/>
          <p:cNvPicPr>
            <a:picLocks noChangeAspect="1" noChangeArrowheads="1"/>
          </p:cNvPicPr>
          <p:nvPr/>
        </p:nvPicPr>
        <p:blipFill>
          <a:blip r:embed="rId2" cstate="print"/>
          <a:srcRect/>
          <a:stretch>
            <a:fillRect/>
          </a:stretch>
        </p:blipFill>
        <p:spPr bwMode="auto">
          <a:xfrm rot="21093195">
            <a:off x="384494" y="3061051"/>
            <a:ext cx="1011974" cy="1885245"/>
          </a:xfrm>
          <a:prstGeom prst="rect">
            <a:avLst/>
          </a:prstGeom>
          <a:noFill/>
        </p:spPr>
      </p:pic>
      <p:pic>
        <p:nvPicPr>
          <p:cNvPr id="17418" name="Picture 10" descr="C:\Users\candicepywong\AppData\Local\Microsoft\Windows\Temporary Internet Files\Content.IE5\X1Y01WEW\MC900097723[1].wmf"/>
          <p:cNvPicPr>
            <a:picLocks noChangeAspect="1" noChangeArrowheads="1"/>
          </p:cNvPicPr>
          <p:nvPr/>
        </p:nvPicPr>
        <p:blipFill>
          <a:blip r:embed="rId3" cstate="print"/>
          <a:srcRect/>
          <a:stretch>
            <a:fillRect/>
          </a:stretch>
        </p:blipFill>
        <p:spPr bwMode="auto">
          <a:xfrm rot="929303">
            <a:off x="7599888" y="4780618"/>
            <a:ext cx="1200607" cy="1807769"/>
          </a:xfrm>
          <a:prstGeom prst="rect">
            <a:avLst/>
          </a:prstGeom>
          <a:noFill/>
        </p:spPr>
      </p:pic>
      <p:pic>
        <p:nvPicPr>
          <p:cNvPr id="17423" name="Picture 15" descr="C:\Users\candicepywong\AppData\Local\Microsoft\Windows\Temporary Internet Files\Content.IE5\VPCMT002\MC900097725[1].wmf"/>
          <p:cNvPicPr>
            <a:picLocks noChangeAspect="1" noChangeArrowheads="1"/>
          </p:cNvPicPr>
          <p:nvPr/>
        </p:nvPicPr>
        <p:blipFill>
          <a:blip r:embed="rId4" cstate="print"/>
          <a:srcRect/>
          <a:stretch>
            <a:fillRect/>
          </a:stretch>
        </p:blipFill>
        <p:spPr bwMode="auto">
          <a:xfrm rot="20458908">
            <a:off x="5256180" y="4938066"/>
            <a:ext cx="1080120" cy="1285149"/>
          </a:xfrm>
          <a:prstGeom prst="rect">
            <a:avLst/>
          </a:prstGeom>
          <a:noFill/>
        </p:spPr>
      </p:pic>
      <p:pic>
        <p:nvPicPr>
          <p:cNvPr id="17425" name="Picture 17" descr="C:\Users\candicepywong\AppData\Local\Microsoft\Windows\Temporary Internet Files\Content.IE5\PZM601K5\MC900418778[1].wmf"/>
          <p:cNvPicPr>
            <a:picLocks noChangeAspect="1" noChangeArrowheads="1"/>
          </p:cNvPicPr>
          <p:nvPr/>
        </p:nvPicPr>
        <p:blipFill>
          <a:blip r:embed="rId5" cstate="print"/>
          <a:srcRect/>
          <a:stretch>
            <a:fillRect/>
          </a:stretch>
        </p:blipFill>
        <p:spPr bwMode="auto">
          <a:xfrm rot="625106">
            <a:off x="3220155" y="5219959"/>
            <a:ext cx="1592885" cy="1121969"/>
          </a:xfrm>
          <a:prstGeom prst="rect">
            <a:avLst/>
          </a:prstGeom>
          <a:noFill/>
        </p:spPr>
      </p:pic>
      <p:sp>
        <p:nvSpPr>
          <p:cNvPr id="28" name="矩形 27"/>
          <p:cNvSpPr/>
          <p:nvPr/>
        </p:nvSpPr>
        <p:spPr>
          <a:xfrm>
            <a:off x="251520" y="2012647"/>
            <a:ext cx="8892480" cy="1200329"/>
          </a:xfrm>
          <a:prstGeom prst="rect">
            <a:avLst/>
          </a:prstGeom>
        </p:spPr>
        <p:txBody>
          <a:bodyPr wrap="square">
            <a:spAutoFit/>
          </a:bodyPr>
          <a:lstStyle/>
          <a:p>
            <a:pPr lvl="0">
              <a:buFont typeface="Wingdings" pitchFamily="2" charset="2"/>
              <a:buChar char="Ø"/>
              <a:defRPr/>
            </a:pPr>
            <a:r>
              <a:rPr lang="zh-HK" altLang="zh-TW" sz="2400" b="1" kern="100" dirty="0">
                <a:solidFill>
                  <a:srgbClr val="000000"/>
                </a:solidFill>
                <a:cs typeface="Times New Roman"/>
              </a:rPr>
              <a:t>不同文化背景的人在传统服饰打扮、饮食习惯、见面礼仪及其他传统文化活动都有其特色或禁忌，</a:t>
            </a:r>
            <a:r>
              <a:rPr lang="zh-HK" altLang="zh-TW" sz="2400" b="1" kern="100" dirty="0">
                <a:cs typeface="Times New Roman"/>
              </a:rPr>
              <a:t>有没有一些风俗习惯，你是最喜欢的？甚至认为值得学习的？</a:t>
            </a:r>
            <a:endParaRPr lang="en-US" altLang="zh-TW" sz="2400" b="1" dirty="0">
              <a:latin typeface="Segoe Print"/>
            </a:endParaRPr>
          </a:p>
        </p:txBody>
      </p:sp>
      <p:pic>
        <p:nvPicPr>
          <p:cNvPr id="17431" name="Picture 23" descr="C:\Users\candicepywong\AppData\Local\Microsoft\Windows\Temporary Internet Files\Content.IE5\PZM601K5\MC900395486[1].wmf"/>
          <p:cNvPicPr>
            <a:picLocks noChangeAspect="1" noChangeArrowheads="1"/>
          </p:cNvPicPr>
          <p:nvPr/>
        </p:nvPicPr>
        <p:blipFill>
          <a:blip r:embed="rId6" cstate="print"/>
          <a:srcRect/>
          <a:stretch>
            <a:fillRect/>
          </a:stretch>
        </p:blipFill>
        <p:spPr bwMode="auto">
          <a:xfrm rot="20876807">
            <a:off x="5306264" y="3405479"/>
            <a:ext cx="1255185" cy="958017"/>
          </a:xfrm>
          <a:prstGeom prst="rect">
            <a:avLst/>
          </a:prstGeom>
          <a:noFill/>
        </p:spPr>
      </p:pic>
      <p:pic>
        <p:nvPicPr>
          <p:cNvPr id="17433" name="Picture 25" descr="C:\Users\candicepywong\AppData\Local\Microsoft\Windows\Temporary Internet Files\Content.IE5\VPCMT002\MC900437115[1].wmf"/>
          <p:cNvPicPr>
            <a:picLocks noChangeAspect="1" noChangeArrowheads="1"/>
          </p:cNvPicPr>
          <p:nvPr/>
        </p:nvPicPr>
        <p:blipFill>
          <a:blip r:embed="rId7" cstate="print"/>
          <a:srcRect/>
          <a:stretch>
            <a:fillRect/>
          </a:stretch>
        </p:blipFill>
        <p:spPr bwMode="auto">
          <a:xfrm rot="20449146">
            <a:off x="1249456" y="5099868"/>
            <a:ext cx="1587376" cy="1082937"/>
          </a:xfrm>
          <a:prstGeom prst="rect">
            <a:avLst/>
          </a:prstGeom>
          <a:noFill/>
        </p:spPr>
      </p:pic>
      <p:pic>
        <p:nvPicPr>
          <p:cNvPr id="17434" name="Picture 26" descr="C:\Users\candicepywong\AppData\Local\Microsoft\Windows\Temporary Internet Files\Content.IE5\UQML1QV4\MC900347063[1].wmf"/>
          <p:cNvPicPr>
            <a:picLocks noChangeAspect="1" noChangeArrowheads="1"/>
          </p:cNvPicPr>
          <p:nvPr/>
        </p:nvPicPr>
        <p:blipFill>
          <a:blip r:embed="rId8" cstate="print"/>
          <a:srcRect/>
          <a:stretch>
            <a:fillRect/>
          </a:stretch>
        </p:blipFill>
        <p:spPr bwMode="auto">
          <a:xfrm rot="709088">
            <a:off x="6524967" y="3343890"/>
            <a:ext cx="1374773" cy="930922"/>
          </a:xfrm>
          <a:prstGeom prst="rect">
            <a:avLst/>
          </a:prstGeom>
          <a:noFill/>
        </p:spPr>
      </p:pic>
      <p:sp>
        <p:nvSpPr>
          <p:cNvPr id="36" name="矩形 35"/>
          <p:cNvSpPr/>
          <p:nvPr/>
        </p:nvSpPr>
        <p:spPr>
          <a:xfrm>
            <a:off x="899592" y="3140968"/>
            <a:ext cx="1107996" cy="369332"/>
          </a:xfrm>
          <a:prstGeom prst="rect">
            <a:avLst/>
          </a:prstGeom>
        </p:spPr>
        <p:txBody>
          <a:bodyPr wrap="none">
            <a:spAutoFit/>
          </a:bodyPr>
          <a:lstStyle/>
          <a:p>
            <a:r>
              <a:rPr lang="zh-HK" altLang="zh-TW" b="1" kern="100" dirty="0">
                <a:solidFill>
                  <a:srgbClr val="C00000"/>
                </a:solidFill>
                <a:cs typeface="Times New Roman"/>
              </a:rPr>
              <a:t>服饰打扮</a:t>
            </a:r>
            <a:endParaRPr lang="zh-TW" altLang="en-US" dirty="0">
              <a:solidFill>
                <a:srgbClr val="C00000"/>
              </a:solidFill>
            </a:endParaRPr>
          </a:p>
        </p:txBody>
      </p:sp>
      <p:sp>
        <p:nvSpPr>
          <p:cNvPr id="37" name="矩形 36"/>
          <p:cNvSpPr/>
          <p:nvPr/>
        </p:nvSpPr>
        <p:spPr>
          <a:xfrm>
            <a:off x="5436096" y="3068960"/>
            <a:ext cx="1107996" cy="369332"/>
          </a:xfrm>
          <a:prstGeom prst="rect">
            <a:avLst/>
          </a:prstGeom>
        </p:spPr>
        <p:txBody>
          <a:bodyPr wrap="none">
            <a:spAutoFit/>
          </a:bodyPr>
          <a:lstStyle/>
          <a:p>
            <a:r>
              <a:rPr lang="zh-HK" altLang="zh-TW" b="1" kern="100" dirty="0">
                <a:solidFill>
                  <a:srgbClr val="C00000"/>
                </a:solidFill>
                <a:cs typeface="Times New Roman"/>
              </a:rPr>
              <a:t>饮食习惯</a:t>
            </a:r>
            <a:endParaRPr lang="zh-TW" altLang="en-US" b="1" dirty="0">
              <a:solidFill>
                <a:srgbClr val="C00000"/>
              </a:solidFill>
            </a:endParaRPr>
          </a:p>
        </p:txBody>
      </p:sp>
      <p:sp>
        <p:nvSpPr>
          <p:cNvPr id="38" name="矩形 37"/>
          <p:cNvSpPr/>
          <p:nvPr/>
        </p:nvSpPr>
        <p:spPr>
          <a:xfrm>
            <a:off x="2483768" y="4931876"/>
            <a:ext cx="1107996" cy="369332"/>
          </a:xfrm>
          <a:prstGeom prst="rect">
            <a:avLst/>
          </a:prstGeom>
        </p:spPr>
        <p:txBody>
          <a:bodyPr wrap="none">
            <a:spAutoFit/>
          </a:bodyPr>
          <a:lstStyle/>
          <a:p>
            <a:r>
              <a:rPr lang="zh-HK" altLang="zh-TW" b="1" kern="100" dirty="0">
                <a:solidFill>
                  <a:srgbClr val="C00000"/>
                </a:solidFill>
                <a:cs typeface="Times New Roman"/>
              </a:rPr>
              <a:t>见面礼仪</a:t>
            </a:r>
            <a:endParaRPr lang="zh-TW" altLang="en-US" dirty="0">
              <a:solidFill>
                <a:srgbClr val="C00000"/>
              </a:solidFill>
            </a:endParaRPr>
          </a:p>
        </p:txBody>
      </p:sp>
      <p:sp>
        <p:nvSpPr>
          <p:cNvPr id="39" name="矩形 38"/>
          <p:cNvSpPr/>
          <p:nvPr/>
        </p:nvSpPr>
        <p:spPr>
          <a:xfrm>
            <a:off x="6156176" y="4787860"/>
            <a:ext cx="1569660" cy="369332"/>
          </a:xfrm>
          <a:prstGeom prst="rect">
            <a:avLst/>
          </a:prstGeom>
        </p:spPr>
        <p:txBody>
          <a:bodyPr wrap="none">
            <a:spAutoFit/>
          </a:bodyPr>
          <a:lstStyle/>
          <a:p>
            <a:r>
              <a:rPr lang="zh-HK" altLang="zh-TW" b="1" kern="100" dirty="0">
                <a:solidFill>
                  <a:srgbClr val="C00000"/>
                </a:solidFill>
                <a:cs typeface="Times New Roman"/>
              </a:rPr>
              <a:t>传统文化活动</a:t>
            </a:r>
            <a:endParaRPr lang="zh-TW" altLang="en-US" dirty="0">
              <a:solidFill>
                <a:srgbClr val="C00000"/>
              </a:solidFill>
            </a:endParaRPr>
          </a:p>
        </p:txBody>
      </p:sp>
      <p:pic>
        <p:nvPicPr>
          <p:cNvPr id="17437" name="Picture 29" descr="C:\Users\candicepywong\AppData\Local\Microsoft\Windows\Temporary Internet Files\Content.IE5\X1Y01WEW\MC900433444[1].wmf"/>
          <p:cNvPicPr>
            <a:picLocks noChangeAspect="1" noChangeArrowheads="1"/>
          </p:cNvPicPr>
          <p:nvPr/>
        </p:nvPicPr>
        <p:blipFill>
          <a:blip r:embed="rId9" cstate="print"/>
          <a:srcRect/>
          <a:stretch>
            <a:fillRect/>
          </a:stretch>
        </p:blipFill>
        <p:spPr bwMode="auto">
          <a:xfrm rot="741516">
            <a:off x="1661092" y="3534994"/>
            <a:ext cx="1118327" cy="1181000"/>
          </a:xfrm>
          <a:prstGeom prst="rect">
            <a:avLst/>
          </a:prstGeom>
          <a:noFill/>
        </p:spPr>
      </p:pic>
      <p:pic>
        <p:nvPicPr>
          <p:cNvPr id="17438" name="Picture 30" descr="C:\Users\candicepywong\AppData\Local\Microsoft\Windows\Temporary Internet Files\Content.IE5\UQML1QV4\MC900097729[1].wmf"/>
          <p:cNvPicPr>
            <a:picLocks noChangeAspect="1" noChangeArrowheads="1"/>
          </p:cNvPicPr>
          <p:nvPr/>
        </p:nvPicPr>
        <p:blipFill>
          <a:blip r:embed="rId10" cstate="print"/>
          <a:srcRect/>
          <a:stretch>
            <a:fillRect/>
          </a:stretch>
        </p:blipFill>
        <p:spPr bwMode="auto">
          <a:xfrm>
            <a:off x="6372200" y="5163847"/>
            <a:ext cx="1099798" cy="1500280"/>
          </a:xfrm>
          <a:prstGeom prst="rect">
            <a:avLst/>
          </a:prstGeom>
          <a:noFill/>
        </p:spPr>
      </p:pic>
      <p:pic>
        <p:nvPicPr>
          <p:cNvPr id="21" name="Picture 11" descr="C:\Users\candicepywong\AppData\Local\Microsoft\Windows\Temporary Internet Files\Content.IE5\5D43XBOQ\MC900098197[1].wmf"/>
          <p:cNvPicPr>
            <a:picLocks noChangeAspect="1" noChangeArrowheads="1"/>
          </p:cNvPicPr>
          <p:nvPr/>
        </p:nvPicPr>
        <p:blipFill>
          <a:blip r:embed="rId11" cstate="print"/>
          <a:srcRect/>
          <a:stretch>
            <a:fillRect/>
          </a:stretch>
        </p:blipFill>
        <p:spPr bwMode="auto">
          <a:xfrm rot="20946267">
            <a:off x="4082108" y="3391528"/>
            <a:ext cx="1225434" cy="1028645"/>
          </a:xfrm>
          <a:prstGeom prst="rect">
            <a:avLst/>
          </a:prstGeom>
          <a:noFill/>
        </p:spPr>
      </p:pic>
      <p:pic>
        <p:nvPicPr>
          <p:cNvPr id="20482" name="Picture 2" descr="http://ts2.mm.bing.net/th?id=H.5023347523651369&amp;pid=15.1"/>
          <p:cNvPicPr>
            <a:picLocks noChangeAspect="1" noChangeArrowheads="1"/>
          </p:cNvPicPr>
          <p:nvPr/>
        </p:nvPicPr>
        <p:blipFill>
          <a:blip r:embed="rId12" cstate="print">
            <a:clrChange>
              <a:clrFrom>
                <a:srgbClr val="FFFFFF"/>
              </a:clrFrom>
              <a:clrTo>
                <a:srgbClr val="FFFFFF">
                  <a:alpha val="0"/>
                </a:srgbClr>
              </a:clrTo>
            </a:clrChange>
          </a:blip>
          <a:srcRect b="15144"/>
          <a:stretch>
            <a:fillRect/>
          </a:stretch>
        </p:blipFill>
        <p:spPr bwMode="auto">
          <a:xfrm>
            <a:off x="2075056" y="5812031"/>
            <a:ext cx="1808347" cy="1002534"/>
          </a:xfrm>
          <a:prstGeom prst="rect">
            <a:avLst/>
          </a:prstGeom>
          <a:noFill/>
        </p:spPr>
      </p:pic>
      <p:sp>
        <p:nvSpPr>
          <p:cNvPr id="3" name="投影片編號版面配置區 2"/>
          <p:cNvSpPr>
            <a:spLocks noGrp="1"/>
          </p:cNvSpPr>
          <p:nvPr>
            <p:ph type="sldNum" sz="quarter" idx="12"/>
          </p:nvPr>
        </p:nvSpPr>
        <p:spPr/>
        <p:txBody>
          <a:bodyPr/>
          <a:lstStyle/>
          <a:p>
            <a:fld id="{46A9A4E7-07ED-40E3-B49D-CCE47FC0AF30}" type="slidenum">
              <a:rPr lang="en-US" smtClean="0"/>
              <a:pPr/>
              <a:t>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409"/>
                                        </p:tgtEl>
                                        <p:attrNameLst>
                                          <p:attrName>style.visibility</p:attrName>
                                        </p:attrNameLst>
                                      </p:cBhvr>
                                      <p:to>
                                        <p:strVal val="visible"/>
                                      </p:to>
                                    </p:set>
                                    <p:animEffect transition="in" filter="blinds(horizontal)">
                                      <p:cBhvr>
                                        <p:cTn id="7" dur="500"/>
                                        <p:tgtEl>
                                          <p:spTgt spid="1740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blinds(horizontal)">
                                      <p:cBhvr>
                                        <p:cTn id="10" dur="500"/>
                                        <p:tgtEl>
                                          <p:spTgt spid="36"/>
                                        </p:tgtEl>
                                      </p:cBhvr>
                                    </p:animEffect>
                                  </p:childTnLst>
                                </p:cTn>
                              </p:par>
                              <p:par>
                                <p:cTn id="11" presetID="3" presetClass="entr" presetSubtype="10" fill="hold" nodeType="withEffect">
                                  <p:stCondLst>
                                    <p:cond delay="0"/>
                                  </p:stCondLst>
                                  <p:childTnLst>
                                    <p:set>
                                      <p:cBhvr>
                                        <p:cTn id="12" dur="1" fill="hold">
                                          <p:stCondLst>
                                            <p:cond delay="0"/>
                                          </p:stCondLst>
                                        </p:cTn>
                                        <p:tgtEl>
                                          <p:spTgt spid="17437"/>
                                        </p:tgtEl>
                                        <p:attrNameLst>
                                          <p:attrName>style.visibility</p:attrName>
                                        </p:attrNameLst>
                                      </p:cBhvr>
                                      <p:to>
                                        <p:strVal val="visible"/>
                                      </p:to>
                                    </p:set>
                                    <p:animEffect transition="in" filter="blinds(horizontal)">
                                      <p:cBhvr>
                                        <p:cTn id="13" dur="500"/>
                                        <p:tgtEl>
                                          <p:spTgt spid="17437"/>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ox(in)">
                                      <p:cBhvr>
                                        <p:cTn id="18" dur="500"/>
                                        <p:tgtEl>
                                          <p:spTgt spid="21"/>
                                        </p:tgtEl>
                                      </p:cBhvr>
                                    </p:animEffect>
                                  </p:childTnLst>
                                </p:cTn>
                              </p:par>
                              <p:par>
                                <p:cTn id="19" presetID="4" presetClass="entr" presetSubtype="16"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box(in)">
                                      <p:cBhvr>
                                        <p:cTn id="21" dur="500"/>
                                        <p:tgtEl>
                                          <p:spTgt spid="37"/>
                                        </p:tgtEl>
                                      </p:cBhvr>
                                    </p:animEffect>
                                  </p:childTnLst>
                                </p:cTn>
                              </p:par>
                              <p:par>
                                <p:cTn id="22" presetID="4" presetClass="entr" presetSubtype="16" fill="hold" nodeType="withEffect">
                                  <p:stCondLst>
                                    <p:cond delay="0"/>
                                  </p:stCondLst>
                                  <p:childTnLst>
                                    <p:set>
                                      <p:cBhvr>
                                        <p:cTn id="23" dur="1" fill="hold">
                                          <p:stCondLst>
                                            <p:cond delay="0"/>
                                          </p:stCondLst>
                                        </p:cTn>
                                        <p:tgtEl>
                                          <p:spTgt spid="17431"/>
                                        </p:tgtEl>
                                        <p:attrNameLst>
                                          <p:attrName>style.visibility</p:attrName>
                                        </p:attrNameLst>
                                      </p:cBhvr>
                                      <p:to>
                                        <p:strVal val="visible"/>
                                      </p:to>
                                    </p:set>
                                    <p:animEffect transition="in" filter="box(in)">
                                      <p:cBhvr>
                                        <p:cTn id="24" dur="500"/>
                                        <p:tgtEl>
                                          <p:spTgt spid="17431"/>
                                        </p:tgtEl>
                                      </p:cBhvr>
                                    </p:animEffect>
                                  </p:childTnLst>
                                </p:cTn>
                              </p:par>
                              <p:par>
                                <p:cTn id="25" presetID="4" presetClass="entr" presetSubtype="16" fill="hold" nodeType="withEffect">
                                  <p:stCondLst>
                                    <p:cond delay="0"/>
                                  </p:stCondLst>
                                  <p:childTnLst>
                                    <p:set>
                                      <p:cBhvr>
                                        <p:cTn id="26" dur="1" fill="hold">
                                          <p:stCondLst>
                                            <p:cond delay="0"/>
                                          </p:stCondLst>
                                        </p:cTn>
                                        <p:tgtEl>
                                          <p:spTgt spid="17434"/>
                                        </p:tgtEl>
                                        <p:attrNameLst>
                                          <p:attrName>style.visibility</p:attrName>
                                        </p:attrNameLst>
                                      </p:cBhvr>
                                      <p:to>
                                        <p:strVal val="visible"/>
                                      </p:to>
                                    </p:set>
                                    <p:animEffect transition="in" filter="box(in)">
                                      <p:cBhvr>
                                        <p:cTn id="27" dur="500"/>
                                        <p:tgtEl>
                                          <p:spTgt spid="1743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7433"/>
                                        </p:tgtEl>
                                        <p:attrNameLst>
                                          <p:attrName>style.visibility</p:attrName>
                                        </p:attrNameLst>
                                      </p:cBhvr>
                                      <p:to>
                                        <p:strVal val="visible"/>
                                      </p:to>
                                    </p:set>
                                    <p:animEffect transition="in" filter="blinds(horizontal)">
                                      <p:cBhvr>
                                        <p:cTn id="32" dur="500"/>
                                        <p:tgtEl>
                                          <p:spTgt spid="17433"/>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blinds(horizontal)">
                                      <p:cBhvr>
                                        <p:cTn id="35" dur="500"/>
                                        <p:tgtEl>
                                          <p:spTgt spid="38"/>
                                        </p:tgtEl>
                                      </p:cBhvr>
                                    </p:animEffect>
                                  </p:childTnLst>
                                </p:cTn>
                              </p:par>
                              <p:par>
                                <p:cTn id="36" presetID="3" presetClass="entr" presetSubtype="10" fill="hold" nodeType="withEffect">
                                  <p:stCondLst>
                                    <p:cond delay="0"/>
                                  </p:stCondLst>
                                  <p:childTnLst>
                                    <p:set>
                                      <p:cBhvr>
                                        <p:cTn id="37" dur="1" fill="hold">
                                          <p:stCondLst>
                                            <p:cond delay="0"/>
                                          </p:stCondLst>
                                        </p:cTn>
                                        <p:tgtEl>
                                          <p:spTgt spid="20482"/>
                                        </p:tgtEl>
                                        <p:attrNameLst>
                                          <p:attrName>style.visibility</p:attrName>
                                        </p:attrNameLst>
                                      </p:cBhvr>
                                      <p:to>
                                        <p:strVal val="visible"/>
                                      </p:to>
                                    </p:set>
                                    <p:animEffect transition="in" filter="blinds(horizontal)">
                                      <p:cBhvr>
                                        <p:cTn id="38" dur="500"/>
                                        <p:tgtEl>
                                          <p:spTgt spid="20482"/>
                                        </p:tgtEl>
                                      </p:cBhvr>
                                    </p:animEffect>
                                  </p:childTnLst>
                                </p:cTn>
                              </p:par>
                              <p:par>
                                <p:cTn id="39" presetID="3" presetClass="entr" presetSubtype="10" fill="hold" nodeType="withEffect">
                                  <p:stCondLst>
                                    <p:cond delay="0"/>
                                  </p:stCondLst>
                                  <p:childTnLst>
                                    <p:set>
                                      <p:cBhvr>
                                        <p:cTn id="40" dur="1" fill="hold">
                                          <p:stCondLst>
                                            <p:cond delay="0"/>
                                          </p:stCondLst>
                                        </p:cTn>
                                        <p:tgtEl>
                                          <p:spTgt spid="17425"/>
                                        </p:tgtEl>
                                        <p:attrNameLst>
                                          <p:attrName>style.visibility</p:attrName>
                                        </p:attrNameLst>
                                      </p:cBhvr>
                                      <p:to>
                                        <p:strVal val="visible"/>
                                      </p:to>
                                    </p:set>
                                    <p:animEffect transition="in" filter="blinds(horizontal)">
                                      <p:cBhvr>
                                        <p:cTn id="41" dur="500"/>
                                        <p:tgtEl>
                                          <p:spTgt spid="17425"/>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box(in)">
                                      <p:cBhvr>
                                        <p:cTn id="46" dur="500"/>
                                        <p:tgtEl>
                                          <p:spTgt spid="39"/>
                                        </p:tgtEl>
                                      </p:cBhvr>
                                    </p:animEffect>
                                  </p:childTnLst>
                                </p:cTn>
                              </p:par>
                              <p:par>
                                <p:cTn id="47" presetID="4" presetClass="entr" presetSubtype="16" fill="hold" nodeType="withEffect">
                                  <p:stCondLst>
                                    <p:cond delay="0"/>
                                  </p:stCondLst>
                                  <p:childTnLst>
                                    <p:set>
                                      <p:cBhvr>
                                        <p:cTn id="48" dur="1" fill="hold">
                                          <p:stCondLst>
                                            <p:cond delay="0"/>
                                          </p:stCondLst>
                                        </p:cTn>
                                        <p:tgtEl>
                                          <p:spTgt spid="17423"/>
                                        </p:tgtEl>
                                        <p:attrNameLst>
                                          <p:attrName>style.visibility</p:attrName>
                                        </p:attrNameLst>
                                      </p:cBhvr>
                                      <p:to>
                                        <p:strVal val="visible"/>
                                      </p:to>
                                    </p:set>
                                    <p:animEffect transition="in" filter="box(in)">
                                      <p:cBhvr>
                                        <p:cTn id="49" dur="500"/>
                                        <p:tgtEl>
                                          <p:spTgt spid="17423"/>
                                        </p:tgtEl>
                                      </p:cBhvr>
                                    </p:animEffect>
                                  </p:childTnLst>
                                </p:cTn>
                              </p:par>
                              <p:par>
                                <p:cTn id="50" presetID="4" presetClass="entr" presetSubtype="16" fill="hold" nodeType="withEffect">
                                  <p:stCondLst>
                                    <p:cond delay="0"/>
                                  </p:stCondLst>
                                  <p:childTnLst>
                                    <p:set>
                                      <p:cBhvr>
                                        <p:cTn id="51" dur="1" fill="hold">
                                          <p:stCondLst>
                                            <p:cond delay="0"/>
                                          </p:stCondLst>
                                        </p:cTn>
                                        <p:tgtEl>
                                          <p:spTgt spid="17438"/>
                                        </p:tgtEl>
                                        <p:attrNameLst>
                                          <p:attrName>style.visibility</p:attrName>
                                        </p:attrNameLst>
                                      </p:cBhvr>
                                      <p:to>
                                        <p:strVal val="visible"/>
                                      </p:to>
                                    </p:set>
                                    <p:animEffect transition="in" filter="box(in)">
                                      <p:cBhvr>
                                        <p:cTn id="52" dur="500"/>
                                        <p:tgtEl>
                                          <p:spTgt spid="17438"/>
                                        </p:tgtEl>
                                      </p:cBhvr>
                                    </p:animEffect>
                                  </p:childTnLst>
                                </p:cTn>
                              </p:par>
                              <p:par>
                                <p:cTn id="53" presetID="4" presetClass="entr" presetSubtype="16" fill="hold" nodeType="withEffect">
                                  <p:stCondLst>
                                    <p:cond delay="0"/>
                                  </p:stCondLst>
                                  <p:childTnLst>
                                    <p:set>
                                      <p:cBhvr>
                                        <p:cTn id="54" dur="1" fill="hold">
                                          <p:stCondLst>
                                            <p:cond delay="0"/>
                                          </p:stCondLst>
                                        </p:cTn>
                                        <p:tgtEl>
                                          <p:spTgt spid="17418"/>
                                        </p:tgtEl>
                                        <p:attrNameLst>
                                          <p:attrName>style.visibility</p:attrName>
                                        </p:attrNameLst>
                                      </p:cBhvr>
                                      <p:to>
                                        <p:strVal val="visible"/>
                                      </p:to>
                                    </p:set>
                                    <p:animEffect transition="in" filter="box(in)">
                                      <p:cBhvr>
                                        <p:cTn id="55" dur="500"/>
                                        <p:tgtEl>
                                          <p:spTgt spid="17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922114"/>
          </a:xfrm>
          <a:solidFill>
            <a:srgbClr val="002060"/>
          </a:solidFill>
        </p:spPr>
        <p:txBody>
          <a:bodyPr>
            <a:normAutofit/>
          </a:bodyPr>
          <a:lstStyle/>
          <a:p>
            <a:r>
              <a:rPr lang="zh-TW" altLang="en-US" b="1" dirty="0">
                <a:solidFill>
                  <a:schemeClr val="bg1"/>
                </a:solidFill>
              </a:rPr>
              <a:t>活动一：来自他乡的人</a:t>
            </a:r>
            <a:endParaRPr lang="en-US" b="1" dirty="0">
              <a:solidFill>
                <a:schemeClr val="bg1"/>
              </a:solidFill>
            </a:endParaRPr>
          </a:p>
        </p:txBody>
      </p:sp>
      <p:graphicFrame>
        <p:nvGraphicFramePr>
          <p:cNvPr id="4" name="表格 3"/>
          <p:cNvGraphicFramePr>
            <a:graphicFrameLocks noGrp="1"/>
          </p:cNvGraphicFramePr>
          <p:nvPr/>
        </p:nvGraphicFramePr>
        <p:xfrm>
          <a:off x="251520" y="1318280"/>
          <a:ext cx="8712968" cy="670560"/>
        </p:xfrm>
        <a:graphic>
          <a:graphicData uri="http://schemas.openxmlformats.org/drawingml/2006/table">
            <a:tbl>
              <a:tblPr/>
              <a:tblGrid>
                <a:gridCol w="8712968">
                  <a:extLst>
                    <a:ext uri="{9D8B030D-6E8A-4147-A177-3AD203B41FA5}">
                      <a16:colId xmlns:a16="http://schemas.microsoft.com/office/drawing/2014/main" val="20000"/>
                    </a:ext>
                  </a:extLst>
                </a:gridCol>
              </a:tblGrid>
              <a:tr h="509384">
                <a:tc>
                  <a:txBody>
                    <a:bodyPr/>
                    <a:lstStyle>
                      <a:defPPr>
                        <a:defRPr lang="en-US"/>
                      </a:defPPr>
                      <a:lvl1pPr marL="0" algn="l" defTabSz="914400" rtl="0" eaLnBrk="1" latinLnBrk="0" hangingPunct="1">
                        <a:defRPr sz="1800" kern="1200">
                          <a:solidFill>
                            <a:schemeClr val="tx1"/>
                          </a:solidFill>
                          <a:latin typeface="Segoe Print"/>
                        </a:defRPr>
                      </a:lvl1pPr>
                      <a:lvl2pPr marL="457200" algn="l" defTabSz="914400" rtl="0" eaLnBrk="1" latinLnBrk="0" hangingPunct="1">
                        <a:defRPr sz="1800" kern="1200">
                          <a:solidFill>
                            <a:schemeClr val="tx1"/>
                          </a:solidFill>
                          <a:latin typeface="Segoe Print"/>
                        </a:defRPr>
                      </a:lvl2pPr>
                      <a:lvl3pPr marL="914400" algn="l" defTabSz="914400" rtl="0" eaLnBrk="1" latinLnBrk="0" hangingPunct="1">
                        <a:defRPr sz="1800" kern="1200">
                          <a:solidFill>
                            <a:schemeClr val="tx1"/>
                          </a:solidFill>
                          <a:latin typeface="Segoe Print"/>
                        </a:defRPr>
                      </a:lvl3pPr>
                      <a:lvl4pPr marL="1371600" algn="l" defTabSz="914400" rtl="0" eaLnBrk="1" latinLnBrk="0" hangingPunct="1">
                        <a:defRPr sz="1800" kern="1200">
                          <a:solidFill>
                            <a:schemeClr val="tx1"/>
                          </a:solidFill>
                          <a:latin typeface="Segoe Print"/>
                        </a:defRPr>
                      </a:lvl4pPr>
                      <a:lvl5pPr marL="1828800" algn="l" defTabSz="914400" rtl="0" eaLnBrk="1" latinLnBrk="0" hangingPunct="1">
                        <a:defRPr sz="1800" kern="1200">
                          <a:solidFill>
                            <a:schemeClr val="tx1"/>
                          </a:solidFill>
                          <a:latin typeface="Segoe Print"/>
                        </a:defRPr>
                      </a:lvl5pPr>
                      <a:lvl6pPr marL="2286000" algn="l" defTabSz="914400" rtl="0" eaLnBrk="1" latinLnBrk="0" hangingPunct="1">
                        <a:defRPr sz="1800" kern="1200">
                          <a:solidFill>
                            <a:schemeClr val="tx1"/>
                          </a:solidFill>
                          <a:latin typeface="Segoe Print"/>
                        </a:defRPr>
                      </a:lvl6pPr>
                      <a:lvl7pPr marL="2743200" algn="l" defTabSz="914400" rtl="0" eaLnBrk="1" latinLnBrk="0" hangingPunct="1">
                        <a:defRPr sz="1800" kern="1200">
                          <a:solidFill>
                            <a:schemeClr val="tx1"/>
                          </a:solidFill>
                          <a:latin typeface="Segoe Print"/>
                        </a:defRPr>
                      </a:lvl7pPr>
                      <a:lvl8pPr marL="3200400" algn="l" defTabSz="914400" rtl="0" eaLnBrk="1" latinLnBrk="0" hangingPunct="1">
                        <a:defRPr sz="1800" kern="1200">
                          <a:solidFill>
                            <a:schemeClr val="tx1"/>
                          </a:solidFill>
                          <a:latin typeface="Segoe Print"/>
                        </a:defRPr>
                      </a:lvl8pPr>
                      <a:lvl9pPr marL="3657600" algn="l" defTabSz="914400" rtl="0" eaLnBrk="1" latinLnBrk="0" hangingPunct="1">
                        <a:defRPr sz="1800" kern="1200">
                          <a:solidFill>
                            <a:schemeClr val="tx1"/>
                          </a:solidFill>
                          <a:latin typeface="Segoe Print"/>
                        </a:defRPr>
                      </a:lvl9pPr>
                    </a:lstStyle>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altLang="zh-HK" sz="800" b="1" kern="1200" dirty="0">
                        <a:solidFill>
                          <a:schemeClr val="tx1"/>
                        </a:solidFill>
                        <a:latin typeface="Segoe Prin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zh-HK" altLang="zh-TW" sz="2800" b="1" kern="1200" dirty="0">
                          <a:solidFill>
                            <a:schemeClr val="tx1"/>
                          </a:solidFill>
                          <a:latin typeface="Segoe Print"/>
                          <a:ea typeface="+mn-ea"/>
                          <a:cs typeface="+mn-cs"/>
                        </a:rPr>
                        <a:t>不同种族有其独特的文化，</a:t>
                      </a:r>
                      <a:r>
                        <a:rPr lang="zh-TW" altLang="en-US" sz="2800" b="1" kern="1200" dirty="0">
                          <a:solidFill>
                            <a:schemeClr val="tx1"/>
                          </a:solidFill>
                          <a:latin typeface="Segoe Print"/>
                          <a:ea typeface="+mn-ea"/>
                          <a:cs typeface="+mn-cs"/>
                        </a:rPr>
                        <a:t>同学分享</a:t>
                      </a:r>
                      <a:r>
                        <a:rPr lang="zh-HK" altLang="zh-TW" sz="2800" b="1" kern="1200" dirty="0">
                          <a:solidFill>
                            <a:schemeClr val="tx1"/>
                          </a:solidFill>
                          <a:latin typeface="Segoe Print"/>
                          <a:ea typeface="+mn-ea"/>
                          <a:cs typeface="+mn-cs"/>
                        </a:rPr>
                        <a:t>对不同文化的观感</a:t>
                      </a:r>
                      <a:endParaRPr lang="en-US" altLang="zh-HK" sz="2800" b="1" kern="1200" dirty="0">
                        <a:solidFill>
                          <a:schemeClr val="tx1"/>
                        </a:solidFill>
                        <a:latin typeface="Segoe Prin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altLang="zh-TW" sz="800" b="1" kern="1200" dirty="0">
                        <a:solidFill>
                          <a:schemeClr val="tx1"/>
                        </a:solidFill>
                        <a:latin typeface="Segoe Print"/>
                        <a:ea typeface="+mn-ea"/>
                        <a:cs typeface="+mn-cs"/>
                      </a:endParaRPr>
                    </a:p>
                  </a:txBody>
                  <a:tcPr marL="68580" marR="68580" marT="0" marB="0">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10000"/>
                  </a:ext>
                </a:extLst>
              </a:tr>
            </a:tbl>
          </a:graphicData>
        </a:graphic>
      </p:graphicFrame>
      <p:sp>
        <p:nvSpPr>
          <p:cNvPr id="5" name="矩形 4"/>
          <p:cNvSpPr/>
          <p:nvPr/>
        </p:nvSpPr>
        <p:spPr>
          <a:xfrm>
            <a:off x="467544" y="2132856"/>
            <a:ext cx="8424936" cy="523220"/>
          </a:xfrm>
          <a:prstGeom prst="rect">
            <a:avLst/>
          </a:prstGeom>
        </p:spPr>
        <p:txBody>
          <a:bodyPr wrap="square">
            <a:spAutoFit/>
          </a:bodyPr>
          <a:lstStyle/>
          <a:p>
            <a:pPr lvl="0">
              <a:buFont typeface="Wingdings" pitchFamily="2" charset="2"/>
              <a:buChar char="Ø"/>
              <a:defRPr/>
            </a:pPr>
            <a:r>
              <a:rPr lang="zh-HK" altLang="zh-TW" sz="2800" b="1" dirty="0">
                <a:latin typeface="Segoe Print"/>
              </a:rPr>
              <a:t>有没有一些风俗习惯，你是不认同的？为甚么？</a:t>
            </a:r>
            <a:endParaRPr lang="zh-TW" altLang="zh-TW" sz="2800" b="1" dirty="0">
              <a:latin typeface="Segoe Print"/>
            </a:endParaRPr>
          </a:p>
        </p:txBody>
      </p:sp>
      <p:pic>
        <p:nvPicPr>
          <p:cNvPr id="19458" name="Picture 2" descr="http://ts2.mm.bing.net/th?id=H.4621759488525169&amp;pid=15.1"/>
          <p:cNvPicPr>
            <a:picLocks noChangeAspect="1" noChangeArrowheads="1"/>
          </p:cNvPicPr>
          <p:nvPr/>
        </p:nvPicPr>
        <p:blipFill>
          <a:blip r:embed="rId2" cstate="print"/>
          <a:srcRect/>
          <a:stretch>
            <a:fillRect/>
          </a:stretch>
        </p:blipFill>
        <p:spPr bwMode="auto">
          <a:xfrm rot="20552926">
            <a:off x="359333" y="3769189"/>
            <a:ext cx="1794783" cy="1136697"/>
          </a:xfrm>
          <a:prstGeom prst="rect">
            <a:avLst/>
          </a:prstGeom>
          <a:noFill/>
        </p:spPr>
      </p:pic>
      <p:pic>
        <p:nvPicPr>
          <p:cNvPr id="19459" name="Picture 3"/>
          <p:cNvPicPr>
            <a:picLocks noChangeAspect="1" noChangeArrowheads="1"/>
          </p:cNvPicPr>
          <p:nvPr/>
        </p:nvPicPr>
        <p:blipFill>
          <a:blip r:embed="rId3" cstate="print"/>
          <a:srcRect/>
          <a:stretch>
            <a:fillRect/>
          </a:stretch>
        </p:blipFill>
        <p:spPr bwMode="auto">
          <a:xfrm>
            <a:off x="1763688" y="5294973"/>
            <a:ext cx="2304256" cy="1563027"/>
          </a:xfrm>
          <a:prstGeom prst="rect">
            <a:avLst/>
          </a:prstGeom>
          <a:noFill/>
          <a:ln w="9525">
            <a:noFill/>
            <a:miter lim="800000"/>
            <a:headEnd/>
            <a:tailEnd/>
          </a:ln>
        </p:spPr>
      </p:pic>
      <p:pic>
        <p:nvPicPr>
          <p:cNvPr id="19460" name="Picture 4"/>
          <p:cNvPicPr>
            <a:picLocks noChangeAspect="1" noChangeArrowheads="1"/>
          </p:cNvPicPr>
          <p:nvPr/>
        </p:nvPicPr>
        <p:blipFill>
          <a:blip r:embed="rId4" cstate="print"/>
          <a:srcRect/>
          <a:stretch>
            <a:fillRect/>
          </a:stretch>
        </p:blipFill>
        <p:spPr bwMode="auto">
          <a:xfrm rot="406968">
            <a:off x="2555776" y="3356992"/>
            <a:ext cx="1656184" cy="1312785"/>
          </a:xfrm>
          <a:prstGeom prst="rect">
            <a:avLst/>
          </a:prstGeom>
          <a:noFill/>
          <a:ln w="9525">
            <a:noFill/>
            <a:miter lim="800000"/>
            <a:headEnd/>
            <a:tailEnd/>
          </a:ln>
        </p:spPr>
      </p:pic>
      <p:sp>
        <p:nvSpPr>
          <p:cNvPr id="11" name="矩形 10"/>
          <p:cNvSpPr/>
          <p:nvPr/>
        </p:nvSpPr>
        <p:spPr>
          <a:xfrm rot="20890561">
            <a:off x="197001" y="3375457"/>
            <a:ext cx="1620957" cy="338554"/>
          </a:xfrm>
          <a:prstGeom prst="rect">
            <a:avLst/>
          </a:prstGeom>
        </p:spPr>
        <p:txBody>
          <a:bodyPr wrap="none">
            <a:spAutoFit/>
          </a:bodyPr>
          <a:lstStyle/>
          <a:p>
            <a:r>
              <a:rPr lang="zh-TW" altLang="en-US" sz="1600" b="1" kern="100" dirty="0">
                <a:solidFill>
                  <a:srgbClr val="C00000"/>
                </a:solidFill>
                <a:cs typeface="Times New Roman"/>
              </a:rPr>
              <a:t>印度人用手抓饭</a:t>
            </a:r>
            <a:endParaRPr lang="zh-TW" altLang="en-US" sz="1600" dirty="0">
              <a:solidFill>
                <a:srgbClr val="C00000"/>
              </a:solidFill>
            </a:endParaRPr>
          </a:p>
        </p:txBody>
      </p:sp>
      <p:sp>
        <p:nvSpPr>
          <p:cNvPr id="12" name="矩形 11"/>
          <p:cNvSpPr/>
          <p:nvPr/>
        </p:nvSpPr>
        <p:spPr>
          <a:xfrm rot="20344639">
            <a:off x="0" y="5517232"/>
            <a:ext cx="3185487" cy="369332"/>
          </a:xfrm>
          <a:prstGeom prst="rect">
            <a:avLst/>
          </a:prstGeom>
        </p:spPr>
        <p:txBody>
          <a:bodyPr wrap="none">
            <a:spAutoFit/>
          </a:bodyPr>
          <a:lstStyle/>
          <a:p>
            <a:r>
              <a:rPr lang="zh-TW" altLang="en-US" b="1" dirty="0">
                <a:solidFill>
                  <a:srgbClr val="C00000"/>
                </a:solidFill>
              </a:rPr>
              <a:t>印度教徒奉牛为神，不吃牛肉</a:t>
            </a:r>
          </a:p>
        </p:txBody>
      </p:sp>
      <p:sp>
        <p:nvSpPr>
          <p:cNvPr id="13" name="矩形 12"/>
          <p:cNvSpPr/>
          <p:nvPr/>
        </p:nvSpPr>
        <p:spPr>
          <a:xfrm>
            <a:off x="2699792" y="2996952"/>
            <a:ext cx="1800493" cy="307777"/>
          </a:xfrm>
          <a:prstGeom prst="rect">
            <a:avLst/>
          </a:prstGeom>
        </p:spPr>
        <p:txBody>
          <a:bodyPr wrap="none">
            <a:spAutoFit/>
          </a:bodyPr>
          <a:lstStyle/>
          <a:p>
            <a:r>
              <a:rPr lang="zh-TW" altLang="en-US" sz="1400" b="1" kern="100" dirty="0">
                <a:solidFill>
                  <a:srgbClr val="C00000"/>
                </a:solidFill>
                <a:cs typeface="Times New Roman"/>
              </a:rPr>
              <a:t>越南传统美食鸭仔蛋</a:t>
            </a:r>
            <a:endParaRPr lang="zh-TW" altLang="en-US" sz="1400" dirty="0">
              <a:solidFill>
                <a:srgbClr val="C00000"/>
              </a:solidFill>
            </a:endParaRPr>
          </a:p>
        </p:txBody>
      </p:sp>
      <p:pic>
        <p:nvPicPr>
          <p:cNvPr id="19461" name="Picture 5"/>
          <p:cNvPicPr>
            <a:picLocks noChangeAspect="1" noChangeArrowheads="1"/>
          </p:cNvPicPr>
          <p:nvPr/>
        </p:nvPicPr>
        <p:blipFill>
          <a:blip r:embed="rId5" cstate="print"/>
          <a:srcRect/>
          <a:stretch>
            <a:fillRect/>
          </a:stretch>
        </p:blipFill>
        <p:spPr bwMode="auto">
          <a:xfrm rot="21140757">
            <a:off x="5137061" y="2918707"/>
            <a:ext cx="1695450" cy="1628775"/>
          </a:xfrm>
          <a:prstGeom prst="rect">
            <a:avLst/>
          </a:prstGeom>
          <a:noFill/>
          <a:ln w="9525">
            <a:noFill/>
            <a:miter lim="800000"/>
            <a:headEnd/>
            <a:tailEnd/>
          </a:ln>
        </p:spPr>
      </p:pic>
      <p:pic>
        <p:nvPicPr>
          <p:cNvPr id="19463" name="Picture 7" descr="http://content.edu.tw/primary/society/ks_ck/help/mori.jpg"/>
          <p:cNvPicPr>
            <a:picLocks noChangeAspect="1" noChangeArrowheads="1"/>
          </p:cNvPicPr>
          <p:nvPr/>
        </p:nvPicPr>
        <p:blipFill>
          <a:blip r:embed="rId6" cstate="print"/>
          <a:srcRect/>
          <a:stretch>
            <a:fillRect/>
          </a:stretch>
        </p:blipFill>
        <p:spPr bwMode="auto">
          <a:xfrm rot="508801">
            <a:off x="6904693" y="2915546"/>
            <a:ext cx="1937415" cy="1505939"/>
          </a:xfrm>
          <a:prstGeom prst="rect">
            <a:avLst/>
          </a:prstGeom>
          <a:noFill/>
        </p:spPr>
      </p:pic>
      <p:sp>
        <p:nvSpPr>
          <p:cNvPr id="16" name="矩形 15"/>
          <p:cNvSpPr/>
          <p:nvPr/>
        </p:nvSpPr>
        <p:spPr>
          <a:xfrm rot="21132530">
            <a:off x="5533675" y="2569562"/>
            <a:ext cx="723275" cy="307777"/>
          </a:xfrm>
          <a:prstGeom prst="rect">
            <a:avLst/>
          </a:prstGeom>
        </p:spPr>
        <p:txBody>
          <a:bodyPr wrap="none">
            <a:spAutoFit/>
          </a:bodyPr>
          <a:lstStyle/>
          <a:p>
            <a:r>
              <a:rPr lang="zh-TW" altLang="en-US" sz="1400" b="1" dirty="0">
                <a:solidFill>
                  <a:srgbClr val="C00000"/>
                </a:solidFill>
              </a:rPr>
              <a:t>拥抱礼</a:t>
            </a:r>
          </a:p>
        </p:txBody>
      </p:sp>
      <p:sp>
        <p:nvSpPr>
          <p:cNvPr id="17" name="矩形 16"/>
          <p:cNvSpPr/>
          <p:nvPr/>
        </p:nvSpPr>
        <p:spPr>
          <a:xfrm rot="489063">
            <a:off x="7553417" y="2614624"/>
            <a:ext cx="723275" cy="307777"/>
          </a:xfrm>
          <a:prstGeom prst="rect">
            <a:avLst/>
          </a:prstGeom>
        </p:spPr>
        <p:txBody>
          <a:bodyPr wrap="none">
            <a:spAutoFit/>
          </a:bodyPr>
          <a:lstStyle/>
          <a:p>
            <a:r>
              <a:rPr lang="zh-TW" altLang="en-US" sz="1400" b="1" dirty="0">
                <a:solidFill>
                  <a:srgbClr val="C00000"/>
                </a:solidFill>
              </a:rPr>
              <a:t>碰鼻礼</a:t>
            </a:r>
          </a:p>
        </p:txBody>
      </p:sp>
      <p:sp>
        <p:nvSpPr>
          <p:cNvPr id="18" name="矩形 17"/>
          <p:cNvSpPr/>
          <p:nvPr/>
        </p:nvSpPr>
        <p:spPr>
          <a:xfrm>
            <a:off x="6948264" y="6611779"/>
            <a:ext cx="2093843" cy="246221"/>
          </a:xfrm>
          <a:prstGeom prst="rect">
            <a:avLst/>
          </a:prstGeom>
        </p:spPr>
        <p:txBody>
          <a:bodyPr wrap="none">
            <a:spAutoFit/>
          </a:bodyPr>
          <a:lstStyle/>
          <a:p>
            <a:r>
              <a:rPr lang="en-US" altLang="zh-TW" sz="1000" dirty="0"/>
              <a:t>Photographer's name: </a:t>
            </a:r>
            <a:r>
              <a:rPr lang="en-US" altLang="zh-TW" sz="1000" dirty="0" err="1"/>
              <a:t>Agência</a:t>
            </a:r>
            <a:r>
              <a:rPr lang="en-US" altLang="zh-TW" sz="1000" dirty="0"/>
              <a:t> </a:t>
            </a:r>
            <a:r>
              <a:rPr lang="en-US" altLang="zh-TW" sz="1000" dirty="0" err="1"/>
              <a:t>Brasil</a:t>
            </a:r>
            <a:endParaRPr lang="zh-TW" altLang="en-US" sz="1000" dirty="0"/>
          </a:p>
        </p:txBody>
      </p:sp>
      <p:pic>
        <p:nvPicPr>
          <p:cNvPr id="20482" name="Picture 2" descr="http://upload.wikimedia.org/wikipedia/commons/e/e5/Mosque.jpg"/>
          <p:cNvPicPr>
            <a:picLocks noChangeAspect="1" noChangeArrowheads="1"/>
          </p:cNvPicPr>
          <p:nvPr/>
        </p:nvPicPr>
        <p:blipFill>
          <a:blip r:embed="rId7" cstate="print"/>
          <a:srcRect/>
          <a:stretch>
            <a:fillRect/>
          </a:stretch>
        </p:blipFill>
        <p:spPr bwMode="auto">
          <a:xfrm>
            <a:off x="6660232" y="5085184"/>
            <a:ext cx="2110052" cy="1582539"/>
          </a:xfrm>
          <a:prstGeom prst="rect">
            <a:avLst/>
          </a:prstGeom>
          <a:noFill/>
        </p:spPr>
      </p:pic>
      <p:sp>
        <p:nvSpPr>
          <p:cNvPr id="15" name="矩形 14"/>
          <p:cNvSpPr/>
          <p:nvPr/>
        </p:nvSpPr>
        <p:spPr>
          <a:xfrm rot="21244594">
            <a:off x="4311704" y="4779755"/>
            <a:ext cx="3887603" cy="738664"/>
          </a:xfrm>
          <a:prstGeom prst="rect">
            <a:avLst/>
          </a:prstGeom>
        </p:spPr>
        <p:txBody>
          <a:bodyPr wrap="none">
            <a:spAutoFit/>
          </a:bodyPr>
          <a:lstStyle/>
          <a:p>
            <a:r>
              <a:rPr lang="zh-TW" altLang="en-US" sz="1400" b="1" dirty="0">
                <a:solidFill>
                  <a:srgbClr val="C00000"/>
                </a:solidFill>
              </a:rPr>
              <a:t>印尼人信奉伊斯兰教</a:t>
            </a:r>
            <a:r>
              <a:rPr lang="en-US" altLang="zh-TW" sz="1400" b="1" dirty="0">
                <a:solidFill>
                  <a:srgbClr val="C00000"/>
                </a:solidFill>
              </a:rPr>
              <a:t>(</a:t>
            </a:r>
            <a:r>
              <a:rPr lang="zh-TW" altLang="en-US" sz="1400" b="1" dirty="0">
                <a:solidFill>
                  <a:srgbClr val="C00000"/>
                </a:solidFill>
              </a:rPr>
              <a:t>回教</a:t>
            </a:r>
            <a:r>
              <a:rPr lang="en-US" altLang="zh-TW" sz="1400" b="1" dirty="0">
                <a:solidFill>
                  <a:srgbClr val="C00000"/>
                </a:solidFill>
              </a:rPr>
              <a:t>)</a:t>
            </a:r>
            <a:r>
              <a:rPr lang="zh-TW" altLang="en-US" sz="1400" b="1" dirty="0">
                <a:solidFill>
                  <a:srgbClr val="C00000"/>
                </a:solidFill>
              </a:rPr>
              <a:t>，每年伊斯兰教九月</a:t>
            </a:r>
            <a:endParaRPr lang="en-US" altLang="zh-TW" sz="1400" b="1" dirty="0">
              <a:solidFill>
                <a:srgbClr val="C00000"/>
              </a:solidFill>
            </a:endParaRPr>
          </a:p>
          <a:p>
            <a:r>
              <a:rPr lang="zh-TW" altLang="en-US" sz="1400" b="1" dirty="0">
                <a:solidFill>
                  <a:srgbClr val="C00000"/>
                </a:solidFill>
              </a:rPr>
              <a:t>是斋戒月，教徒在三十日内，由日出到日落，</a:t>
            </a:r>
            <a:endParaRPr lang="en-US" altLang="zh-TW" sz="1400" b="1" dirty="0">
              <a:solidFill>
                <a:srgbClr val="C00000"/>
              </a:solidFill>
            </a:endParaRPr>
          </a:p>
          <a:p>
            <a:r>
              <a:rPr lang="zh-TW" altLang="en-US" sz="1400" b="1" dirty="0">
                <a:solidFill>
                  <a:srgbClr val="C00000"/>
                </a:solidFill>
              </a:rPr>
              <a:t>不进食、不喝水及禁欲。</a:t>
            </a:r>
          </a:p>
        </p:txBody>
      </p:sp>
      <p:sp>
        <p:nvSpPr>
          <p:cNvPr id="3" name="投影片編號版面配置區 2"/>
          <p:cNvSpPr>
            <a:spLocks noGrp="1"/>
          </p:cNvSpPr>
          <p:nvPr>
            <p:ph type="sldNum" sz="quarter" idx="12"/>
          </p:nvPr>
        </p:nvSpPr>
        <p:spPr/>
        <p:txBody>
          <a:bodyPr/>
          <a:lstStyle/>
          <a:p>
            <a:fld id="{46A9A4E7-07ED-40E3-B49D-CCE47FC0AF30}" type="slidenum">
              <a:rPr lang="en-US" smtClean="0"/>
              <a:pPr/>
              <a:t>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par>
                                <p:cTn id="8" presetID="4" presetClass="entr" presetSubtype="16" fill="hold" nodeType="withEffect">
                                  <p:stCondLst>
                                    <p:cond delay="0"/>
                                  </p:stCondLst>
                                  <p:childTnLst>
                                    <p:set>
                                      <p:cBhvr>
                                        <p:cTn id="9" dur="1" fill="hold">
                                          <p:stCondLst>
                                            <p:cond delay="0"/>
                                          </p:stCondLst>
                                        </p:cTn>
                                        <p:tgtEl>
                                          <p:spTgt spid="19460"/>
                                        </p:tgtEl>
                                        <p:attrNameLst>
                                          <p:attrName>style.visibility</p:attrName>
                                        </p:attrNameLst>
                                      </p:cBhvr>
                                      <p:to>
                                        <p:strVal val="visible"/>
                                      </p:to>
                                    </p:set>
                                    <p:animEffect transition="in" filter="box(in)">
                                      <p:cBhvr>
                                        <p:cTn id="10" dur="500"/>
                                        <p:tgtEl>
                                          <p:spTgt spid="19460"/>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ox(in)">
                                      <p:cBhvr>
                                        <p:cTn id="13" dur="500"/>
                                        <p:tgtEl>
                                          <p:spTgt spid="13"/>
                                        </p:tgtEl>
                                      </p:cBhvr>
                                    </p:animEffect>
                                  </p:childTnLst>
                                </p:cTn>
                              </p:par>
                              <p:par>
                                <p:cTn id="14" presetID="4" presetClass="entr" presetSubtype="16" fill="hold" nodeType="withEffect">
                                  <p:stCondLst>
                                    <p:cond delay="0"/>
                                  </p:stCondLst>
                                  <p:childTnLst>
                                    <p:set>
                                      <p:cBhvr>
                                        <p:cTn id="15" dur="1" fill="hold">
                                          <p:stCondLst>
                                            <p:cond delay="0"/>
                                          </p:stCondLst>
                                        </p:cTn>
                                        <p:tgtEl>
                                          <p:spTgt spid="19458"/>
                                        </p:tgtEl>
                                        <p:attrNameLst>
                                          <p:attrName>style.visibility</p:attrName>
                                        </p:attrNameLst>
                                      </p:cBhvr>
                                      <p:to>
                                        <p:strVal val="visible"/>
                                      </p:to>
                                    </p:set>
                                    <p:animEffect transition="in" filter="box(in)">
                                      <p:cBhvr>
                                        <p:cTn id="16" dur="500"/>
                                        <p:tgtEl>
                                          <p:spTgt spid="19458"/>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linds(horizontal)">
                                      <p:cBhvr>
                                        <p:cTn id="21" dur="500"/>
                                        <p:tgtEl>
                                          <p:spTgt spid="16"/>
                                        </p:tgtEl>
                                      </p:cBhvr>
                                    </p:animEffect>
                                  </p:childTnLst>
                                </p:cTn>
                              </p:par>
                              <p:par>
                                <p:cTn id="22" presetID="3" presetClass="entr" presetSubtype="10" fill="hold" nodeType="withEffect">
                                  <p:stCondLst>
                                    <p:cond delay="0"/>
                                  </p:stCondLst>
                                  <p:childTnLst>
                                    <p:set>
                                      <p:cBhvr>
                                        <p:cTn id="23" dur="1" fill="hold">
                                          <p:stCondLst>
                                            <p:cond delay="0"/>
                                          </p:stCondLst>
                                        </p:cTn>
                                        <p:tgtEl>
                                          <p:spTgt spid="19461"/>
                                        </p:tgtEl>
                                        <p:attrNameLst>
                                          <p:attrName>style.visibility</p:attrName>
                                        </p:attrNameLst>
                                      </p:cBhvr>
                                      <p:to>
                                        <p:strVal val="visible"/>
                                      </p:to>
                                    </p:set>
                                    <p:animEffect transition="in" filter="blinds(horizontal)">
                                      <p:cBhvr>
                                        <p:cTn id="24" dur="500"/>
                                        <p:tgtEl>
                                          <p:spTgt spid="19461"/>
                                        </p:tgtEl>
                                      </p:cBhvr>
                                    </p:animEffect>
                                  </p:childTnLst>
                                </p:cTn>
                              </p:par>
                              <p:par>
                                <p:cTn id="25" presetID="3" presetClass="entr" presetSubtype="10" fill="hold" nodeType="withEffect">
                                  <p:stCondLst>
                                    <p:cond delay="0"/>
                                  </p:stCondLst>
                                  <p:childTnLst>
                                    <p:set>
                                      <p:cBhvr>
                                        <p:cTn id="26" dur="1" fill="hold">
                                          <p:stCondLst>
                                            <p:cond delay="0"/>
                                          </p:stCondLst>
                                        </p:cTn>
                                        <p:tgtEl>
                                          <p:spTgt spid="19463"/>
                                        </p:tgtEl>
                                        <p:attrNameLst>
                                          <p:attrName>style.visibility</p:attrName>
                                        </p:attrNameLst>
                                      </p:cBhvr>
                                      <p:to>
                                        <p:strVal val="visible"/>
                                      </p:to>
                                    </p:set>
                                    <p:animEffect transition="in" filter="blinds(horizontal)">
                                      <p:cBhvr>
                                        <p:cTn id="27" dur="500"/>
                                        <p:tgtEl>
                                          <p:spTgt spid="19463"/>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linds(horizontal)">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ox(in)">
                                      <p:cBhvr>
                                        <p:cTn id="35" dur="500"/>
                                        <p:tgtEl>
                                          <p:spTgt spid="12"/>
                                        </p:tgtEl>
                                      </p:cBhvr>
                                    </p:animEffect>
                                  </p:childTnLst>
                                </p:cTn>
                              </p:par>
                              <p:par>
                                <p:cTn id="36" presetID="4" presetClass="entr" presetSubtype="16" fill="hold" nodeType="withEffect">
                                  <p:stCondLst>
                                    <p:cond delay="0"/>
                                  </p:stCondLst>
                                  <p:childTnLst>
                                    <p:set>
                                      <p:cBhvr>
                                        <p:cTn id="37" dur="1" fill="hold">
                                          <p:stCondLst>
                                            <p:cond delay="0"/>
                                          </p:stCondLst>
                                        </p:cTn>
                                        <p:tgtEl>
                                          <p:spTgt spid="19459"/>
                                        </p:tgtEl>
                                        <p:attrNameLst>
                                          <p:attrName>style.visibility</p:attrName>
                                        </p:attrNameLst>
                                      </p:cBhvr>
                                      <p:to>
                                        <p:strVal val="visible"/>
                                      </p:to>
                                    </p:set>
                                    <p:animEffect transition="in" filter="box(in)">
                                      <p:cBhvr>
                                        <p:cTn id="38" dur="500"/>
                                        <p:tgtEl>
                                          <p:spTgt spid="19459"/>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linds(horizontal)">
                                      <p:cBhvr>
                                        <p:cTn id="43" dur="500"/>
                                        <p:tgtEl>
                                          <p:spTgt spid="15"/>
                                        </p:tgtEl>
                                      </p:cBhvr>
                                    </p:animEffect>
                                  </p:childTnLst>
                                </p:cTn>
                              </p:par>
                              <p:par>
                                <p:cTn id="44" presetID="3" presetClass="entr" presetSubtype="10" fill="hold" nodeType="withEffect">
                                  <p:stCondLst>
                                    <p:cond delay="0"/>
                                  </p:stCondLst>
                                  <p:childTnLst>
                                    <p:set>
                                      <p:cBhvr>
                                        <p:cTn id="45" dur="1" fill="hold">
                                          <p:stCondLst>
                                            <p:cond delay="0"/>
                                          </p:stCondLst>
                                        </p:cTn>
                                        <p:tgtEl>
                                          <p:spTgt spid="20482"/>
                                        </p:tgtEl>
                                        <p:attrNameLst>
                                          <p:attrName>style.visibility</p:attrName>
                                        </p:attrNameLst>
                                      </p:cBhvr>
                                      <p:to>
                                        <p:strVal val="visible"/>
                                      </p:to>
                                    </p:set>
                                    <p:animEffect transition="in" filter="blinds(horizontal)">
                                      <p:cBhvr>
                                        <p:cTn id="46" dur="500"/>
                                        <p:tgtEl>
                                          <p:spTgt spid="20482"/>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linds(horizontal)">
                                      <p:cBhvr>
                                        <p:cTn id="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6" grpId="0"/>
      <p:bldP spid="17" grpId="0"/>
      <p:bldP spid="18"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922114"/>
          </a:xfrm>
          <a:solidFill>
            <a:srgbClr val="002060"/>
          </a:solidFill>
        </p:spPr>
        <p:txBody>
          <a:bodyPr>
            <a:normAutofit/>
          </a:bodyPr>
          <a:lstStyle/>
          <a:p>
            <a:r>
              <a:rPr lang="zh-TW" altLang="en-US" b="1" dirty="0">
                <a:solidFill>
                  <a:schemeClr val="bg1"/>
                </a:solidFill>
              </a:rPr>
              <a:t>活动一：来自他乡的人</a:t>
            </a:r>
            <a:endParaRPr lang="en-US" b="1" dirty="0">
              <a:solidFill>
                <a:schemeClr val="bg1"/>
              </a:solidFill>
            </a:endParaRPr>
          </a:p>
        </p:txBody>
      </p:sp>
      <p:graphicFrame>
        <p:nvGraphicFramePr>
          <p:cNvPr id="4" name="表格 3"/>
          <p:cNvGraphicFramePr>
            <a:graphicFrameLocks noGrp="1"/>
          </p:cNvGraphicFramePr>
          <p:nvPr/>
        </p:nvGraphicFramePr>
        <p:xfrm>
          <a:off x="251520" y="1318280"/>
          <a:ext cx="8712968" cy="670560"/>
        </p:xfrm>
        <a:graphic>
          <a:graphicData uri="http://schemas.openxmlformats.org/drawingml/2006/table">
            <a:tbl>
              <a:tblPr/>
              <a:tblGrid>
                <a:gridCol w="8712968">
                  <a:extLst>
                    <a:ext uri="{9D8B030D-6E8A-4147-A177-3AD203B41FA5}">
                      <a16:colId xmlns:a16="http://schemas.microsoft.com/office/drawing/2014/main" val="20000"/>
                    </a:ext>
                  </a:extLst>
                </a:gridCol>
              </a:tblGrid>
              <a:tr h="509384">
                <a:tc>
                  <a:txBody>
                    <a:bodyPr/>
                    <a:lstStyle>
                      <a:defPPr>
                        <a:defRPr lang="en-US"/>
                      </a:defPPr>
                      <a:lvl1pPr marL="0" algn="l" defTabSz="914400" rtl="0" eaLnBrk="1" latinLnBrk="0" hangingPunct="1">
                        <a:defRPr sz="1800" kern="1200">
                          <a:solidFill>
                            <a:schemeClr val="tx1"/>
                          </a:solidFill>
                          <a:latin typeface="Segoe Print"/>
                        </a:defRPr>
                      </a:lvl1pPr>
                      <a:lvl2pPr marL="457200" algn="l" defTabSz="914400" rtl="0" eaLnBrk="1" latinLnBrk="0" hangingPunct="1">
                        <a:defRPr sz="1800" kern="1200">
                          <a:solidFill>
                            <a:schemeClr val="tx1"/>
                          </a:solidFill>
                          <a:latin typeface="Segoe Print"/>
                        </a:defRPr>
                      </a:lvl2pPr>
                      <a:lvl3pPr marL="914400" algn="l" defTabSz="914400" rtl="0" eaLnBrk="1" latinLnBrk="0" hangingPunct="1">
                        <a:defRPr sz="1800" kern="1200">
                          <a:solidFill>
                            <a:schemeClr val="tx1"/>
                          </a:solidFill>
                          <a:latin typeface="Segoe Print"/>
                        </a:defRPr>
                      </a:lvl3pPr>
                      <a:lvl4pPr marL="1371600" algn="l" defTabSz="914400" rtl="0" eaLnBrk="1" latinLnBrk="0" hangingPunct="1">
                        <a:defRPr sz="1800" kern="1200">
                          <a:solidFill>
                            <a:schemeClr val="tx1"/>
                          </a:solidFill>
                          <a:latin typeface="Segoe Print"/>
                        </a:defRPr>
                      </a:lvl4pPr>
                      <a:lvl5pPr marL="1828800" algn="l" defTabSz="914400" rtl="0" eaLnBrk="1" latinLnBrk="0" hangingPunct="1">
                        <a:defRPr sz="1800" kern="1200">
                          <a:solidFill>
                            <a:schemeClr val="tx1"/>
                          </a:solidFill>
                          <a:latin typeface="Segoe Print"/>
                        </a:defRPr>
                      </a:lvl5pPr>
                      <a:lvl6pPr marL="2286000" algn="l" defTabSz="914400" rtl="0" eaLnBrk="1" latinLnBrk="0" hangingPunct="1">
                        <a:defRPr sz="1800" kern="1200">
                          <a:solidFill>
                            <a:schemeClr val="tx1"/>
                          </a:solidFill>
                          <a:latin typeface="Segoe Print"/>
                        </a:defRPr>
                      </a:lvl6pPr>
                      <a:lvl7pPr marL="2743200" algn="l" defTabSz="914400" rtl="0" eaLnBrk="1" latinLnBrk="0" hangingPunct="1">
                        <a:defRPr sz="1800" kern="1200">
                          <a:solidFill>
                            <a:schemeClr val="tx1"/>
                          </a:solidFill>
                          <a:latin typeface="Segoe Print"/>
                        </a:defRPr>
                      </a:lvl7pPr>
                      <a:lvl8pPr marL="3200400" algn="l" defTabSz="914400" rtl="0" eaLnBrk="1" latinLnBrk="0" hangingPunct="1">
                        <a:defRPr sz="1800" kern="1200">
                          <a:solidFill>
                            <a:schemeClr val="tx1"/>
                          </a:solidFill>
                          <a:latin typeface="Segoe Print"/>
                        </a:defRPr>
                      </a:lvl8pPr>
                      <a:lvl9pPr marL="3657600" algn="l" defTabSz="914400" rtl="0" eaLnBrk="1" latinLnBrk="0" hangingPunct="1">
                        <a:defRPr sz="1800" kern="1200">
                          <a:solidFill>
                            <a:schemeClr val="tx1"/>
                          </a:solidFill>
                          <a:latin typeface="Segoe Print"/>
                        </a:defRPr>
                      </a:lvl9pPr>
                    </a:lstStyle>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altLang="zh-HK" sz="800" b="1" kern="1200" dirty="0">
                        <a:solidFill>
                          <a:schemeClr val="tx1"/>
                        </a:solidFill>
                        <a:latin typeface="Segoe Prin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zh-HK" altLang="zh-TW" sz="2800" b="1" kern="1200" dirty="0">
                          <a:solidFill>
                            <a:schemeClr val="tx1"/>
                          </a:solidFill>
                          <a:latin typeface="Segoe Print"/>
                          <a:ea typeface="+mn-ea"/>
                          <a:cs typeface="+mn-cs"/>
                        </a:rPr>
                        <a:t>不同种族有其独特的文化，</a:t>
                      </a:r>
                      <a:r>
                        <a:rPr lang="zh-TW" altLang="en-US" sz="2800" b="1" kern="1200" dirty="0">
                          <a:solidFill>
                            <a:schemeClr val="tx1"/>
                          </a:solidFill>
                          <a:latin typeface="Segoe Print"/>
                          <a:ea typeface="+mn-ea"/>
                          <a:cs typeface="+mn-cs"/>
                        </a:rPr>
                        <a:t>同学分享</a:t>
                      </a:r>
                      <a:r>
                        <a:rPr lang="zh-HK" altLang="zh-TW" sz="2800" b="1" kern="1200" dirty="0">
                          <a:solidFill>
                            <a:schemeClr val="tx1"/>
                          </a:solidFill>
                          <a:latin typeface="Segoe Print"/>
                          <a:ea typeface="+mn-ea"/>
                          <a:cs typeface="+mn-cs"/>
                        </a:rPr>
                        <a:t>对不同文化的观感</a:t>
                      </a:r>
                      <a:endParaRPr lang="en-US" altLang="zh-HK" sz="2800" b="1" kern="1200" dirty="0">
                        <a:solidFill>
                          <a:schemeClr val="tx1"/>
                        </a:solidFill>
                        <a:latin typeface="Segoe Prin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altLang="zh-TW" sz="800" b="1" kern="1200" dirty="0">
                        <a:solidFill>
                          <a:schemeClr val="tx1"/>
                        </a:solidFill>
                        <a:latin typeface="Segoe Print"/>
                        <a:ea typeface="+mn-ea"/>
                        <a:cs typeface="+mn-cs"/>
                      </a:endParaRPr>
                    </a:p>
                  </a:txBody>
                  <a:tcPr marL="68580" marR="68580" marT="0" marB="0">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10000"/>
                  </a:ext>
                </a:extLst>
              </a:tr>
            </a:tbl>
          </a:graphicData>
        </a:graphic>
      </p:graphicFrame>
      <p:sp>
        <p:nvSpPr>
          <p:cNvPr id="6" name="矩形 5"/>
          <p:cNvSpPr/>
          <p:nvPr/>
        </p:nvSpPr>
        <p:spPr>
          <a:xfrm>
            <a:off x="467544" y="2348880"/>
            <a:ext cx="8424936" cy="1384995"/>
          </a:xfrm>
          <a:prstGeom prst="rect">
            <a:avLst/>
          </a:prstGeom>
        </p:spPr>
        <p:txBody>
          <a:bodyPr wrap="square">
            <a:spAutoFit/>
          </a:bodyPr>
          <a:lstStyle/>
          <a:p>
            <a:pPr lvl="0">
              <a:buFont typeface="Wingdings" pitchFamily="2" charset="2"/>
              <a:buChar char="Ø"/>
            </a:pPr>
            <a:r>
              <a:rPr lang="zh-HK" altLang="zh-TW" sz="2800" b="1" dirty="0">
                <a:latin typeface="Segoe Print"/>
              </a:rPr>
              <a:t>经过讨论后，对于不同的文化，你有否改变原来</a:t>
            </a:r>
            <a:r>
              <a:rPr lang="zh-TW" altLang="en-US" sz="2800" b="1" dirty="0">
                <a:latin typeface="Segoe Print"/>
              </a:rPr>
              <a:t>的</a:t>
            </a:r>
            <a:endParaRPr lang="en-US" altLang="zh-HK" sz="2800" b="1" dirty="0">
              <a:latin typeface="Segoe Print"/>
            </a:endParaRPr>
          </a:p>
          <a:p>
            <a:pPr lvl="0"/>
            <a:r>
              <a:rPr lang="en-US" altLang="zh-HK" sz="2800" b="1" dirty="0">
                <a:latin typeface="Segoe Print"/>
              </a:rPr>
              <a:t>  </a:t>
            </a:r>
            <a:r>
              <a:rPr lang="zh-HK" altLang="zh-TW" sz="2800" b="1" dirty="0">
                <a:latin typeface="Segoe Print"/>
              </a:rPr>
              <a:t>观感？</a:t>
            </a:r>
            <a:endParaRPr lang="en-US" altLang="zh-HK" sz="2800" b="1" dirty="0">
              <a:latin typeface="Segoe Print"/>
            </a:endParaRPr>
          </a:p>
          <a:p>
            <a:pPr lvl="0">
              <a:buFont typeface="Wingdings" pitchFamily="2" charset="2"/>
              <a:buNone/>
            </a:pPr>
            <a:r>
              <a:rPr lang="en-US" altLang="zh-HK" sz="2800" b="1" dirty="0">
                <a:latin typeface="Segoe Print"/>
              </a:rPr>
              <a:t>  </a:t>
            </a:r>
            <a:r>
              <a:rPr lang="zh-HK" altLang="zh-TW" sz="2800" b="1" dirty="0">
                <a:latin typeface="Segoe Print"/>
              </a:rPr>
              <a:t>你有甚么新的看法呢？</a:t>
            </a:r>
            <a:endParaRPr lang="zh-TW" altLang="zh-TW" sz="2800" b="1" dirty="0">
              <a:latin typeface="Segoe Print"/>
            </a:endParaRPr>
          </a:p>
        </p:txBody>
      </p:sp>
      <p:sp>
        <p:nvSpPr>
          <p:cNvPr id="5" name="矩形 4"/>
          <p:cNvSpPr/>
          <p:nvPr/>
        </p:nvSpPr>
        <p:spPr>
          <a:xfrm rot="20890561">
            <a:off x="859863" y="4145216"/>
            <a:ext cx="1415772" cy="461665"/>
          </a:xfrm>
          <a:prstGeom prst="rect">
            <a:avLst/>
          </a:prstGeom>
        </p:spPr>
        <p:txBody>
          <a:bodyPr wrap="none">
            <a:spAutoFit/>
          </a:bodyPr>
          <a:lstStyle/>
          <a:p>
            <a:r>
              <a:rPr lang="zh-TW" altLang="en-US" sz="2400" b="1" kern="100" dirty="0">
                <a:solidFill>
                  <a:srgbClr val="C00000"/>
                </a:solidFill>
                <a:cs typeface="Times New Roman"/>
              </a:rPr>
              <a:t>文化独特</a:t>
            </a:r>
            <a:endParaRPr lang="zh-TW" altLang="en-US" sz="2400" dirty="0">
              <a:solidFill>
                <a:srgbClr val="C00000"/>
              </a:solidFill>
            </a:endParaRPr>
          </a:p>
        </p:txBody>
      </p:sp>
      <p:sp>
        <p:nvSpPr>
          <p:cNvPr id="8" name="矩形 7"/>
          <p:cNvSpPr/>
          <p:nvPr/>
        </p:nvSpPr>
        <p:spPr>
          <a:xfrm rot="421574">
            <a:off x="5173296" y="4772354"/>
            <a:ext cx="800219" cy="461665"/>
          </a:xfrm>
          <a:prstGeom prst="rect">
            <a:avLst/>
          </a:prstGeom>
        </p:spPr>
        <p:txBody>
          <a:bodyPr wrap="none">
            <a:spAutoFit/>
          </a:bodyPr>
          <a:lstStyle/>
          <a:p>
            <a:r>
              <a:rPr lang="zh-TW" altLang="en-US" sz="2400" b="1" dirty="0">
                <a:solidFill>
                  <a:srgbClr val="C00000"/>
                </a:solidFill>
              </a:rPr>
              <a:t>尊重</a:t>
            </a:r>
          </a:p>
        </p:txBody>
      </p:sp>
      <p:sp>
        <p:nvSpPr>
          <p:cNvPr id="9" name="矩形 8"/>
          <p:cNvSpPr/>
          <p:nvPr/>
        </p:nvSpPr>
        <p:spPr>
          <a:xfrm rot="244661">
            <a:off x="6746862" y="5711001"/>
            <a:ext cx="1415772" cy="461665"/>
          </a:xfrm>
          <a:prstGeom prst="rect">
            <a:avLst/>
          </a:prstGeom>
        </p:spPr>
        <p:txBody>
          <a:bodyPr wrap="none">
            <a:spAutoFit/>
          </a:bodyPr>
          <a:lstStyle/>
          <a:p>
            <a:r>
              <a:rPr lang="zh-TW" altLang="en-US" sz="2400" b="1" dirty="0">
                <a:solidFill>
                  <a:srgbClr val="C00000"/>
                </a:solidFill>
              </a:rPr>
              <a:t>接纳差异</a:t>
            </a:r>
          </a:p>
        </p:txBody>
      </p:sp>
      <p:pic>
        <p:nvPicPr>
          <p:cNvPr id="19458" name="Picture 2" descr="C:\Users\candicepywong\AppData\Local\Microsoft\Windows\Temporary Internet Files\Content.IE5\UQML1QV4\MC900340892[1].wmf"/>
          <p:cNvPicPr>
            <a:picLocks noChangeAspect="1" noChangeArrowheads="1"/>
          </p:cNvPicPr>
          <p:nvPr/>
        </p:nvPicPr>
        <p:blipFill>
          <a:blip r:embed="rId2" cstate="print"/>
          <a:srcRect/>
          <a:stretch>
            <a:fillRect/>
          </a:stretch>
        </p:blipFill>
        <p:spPr bwMode="auto">
          <a:xfrm>
            <a:off x="2915816" y="4653136"/>
            <a:ext cx="1612776" cy="1612776"/>
          </a:xfrm>
          <a:prstGeom prst="rect">
            <a:avLst/>
          </a:prstGeom>
          <a:noFill/>
        </p:spPr>
      </p:pic>
      <p:sp>
        <p:nvSpPr>
          <p:cNvPr id="7" name="矩形 6"/>
          <p:cNvSpPr/>
          <p:nvPr/>
        </p:nvSpPr>
        <p:spPr>
          <a:xfrm rot="20890561">
            <a:off x="2522578" y="4226166"/>
            <a:ext cx="800219" cy="461665"/>
          </a:xfrm>
          <a:prstGeom prst="rect">
            <a:avLst/>
          </a:prstGeom>
        </p:spPr>
        <p:txBody>
          <a:bodyPr wrap="none">
            <a:spAutoFit/>
          </a:bodyPr>
          <a:lstStyle/>
          <a:p>
            <a:r>
              <a:rPr lang="zh-TW" altLang="en-US" sz="2400" b="1" dirty="0">
                <a:solidFill>
                  <a:srgbClr val="C00000"/>
                </a:solidFill>
              </a:rPr>
              <a:t>平等</a:t>
            </a:r>
          </a:p>
        </p:txBody>
      </p:sp>
      <p:pic>
        <p:nvPicPr>
          <p:cNvPr id="19461" name="Picture 5" descr="C:\Users\candicepywong\AppData\Local\Microsoft\Windows\Temporary Internet Files\Content.IE5\VPCMT002\MP900442432[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rot="20157930">
            <a:off x="4551183" y="3722752"/>
            <a:ext cx="2016224" cy="1034175"/>
          </a:xfrm>
          <a:prstGeom prst="rect">
            <a:avLst/>
          </a:prstGeom>
          <a:noFill/>
        </p:spPr>
      </p:pic>
      <p:pic>
        <p:nvPicPr>
          <p:cNvPr id="19462" name="Picture 6" descr="C:\Users\candicepywong\AppData\Local\Microsoft\Windows\Temporary Internet Files\Content.IE5\LESDXNW7\MP900448712[1].jpg"/>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rot="20935949">
            <a:off x="325762" y="4659271"/>
            <a:ext cx="1728192" cy="1691159"/>
          </a:xfrm>
          <a:prstGeom prst="rect">
            <a:avLst/>
          </a:prstGeom>
          <a:noFill/>
        </p:spPr>
      </p:pic>
      <p:pic>
        <p:nvPicPr>
          <p:cNvPr id="19465" name="Picture 9" descr="C:\Users\candicepywong\AppData\Local\Microsoft\Windows\Temporary Internet Files\Content.IE5\VPCMT002\MP900430642[1].jpg"/>
          <p:cNvPicPr>
            <a:picLocks noChangeAspect="1" noChangeArrowheads="1"/>
          </p:cNvPicPr>
          <p:nvPr/>
        </p:nvPicPr>
        <p:blipFill>
          <a:blip r:embed="rId5" cstate="print"/>
          <a:srcRect/>
          <a:stretch>
            <a:fillRect/>
          </a:stretch>
        </p:blipFill>
        <p:spPr bwMode="auto">
          <a:xfrm rot="869785">
            <a:off x="6589789" y="4252550"/>
            <a:ext cx="2160240" cy="1437909"/>
          </a:xfrm>
          <a:prstGeom prst="rect">
            <a:avLst/>
          </a:prstGeom>
          <a:noFill/>
        </p:spPr>
      </p:pic>
      <p:sp>
        <p:nvSpPr>
          <p:cNvPr id="3" name="投影片編號版面配置區 2"/>
          <p:cNvSpPr>
            <a:spLocks noGrp="1"/>
          </p:cNvSpPr>
          <p:nvPr>
            <p:ph type="sldNum" sz="quarter" idx="12"/>
          </p:nvPr>
        </p:nvSpPr>
        <p:spPr/>
        <p:txBody>
          <a:bodyPr/>
          <a:lstStyle/>
          <a:p>
            <a:fld id="{46A9A4E7-07ED-40E3-B49D-CCE47FC0AF30}" type="slidenum">
              <a:rPr lang="en-US" smtClean="0"/>
              <a:pPr/>
              <a:t>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9462"/>
                                        </p:tgtEl>
                                        <p:attrNameLst>
                                          <p:attrName>style.visibility</p:attrName>
                                        </p:attrNameLst>
                                      </p:cBhvr>
                                      <p:to>
                                        <p:strVal val="visible"/>
                                      </p:to>
                                    </p:set>
                                    <p:animEffect transition="in" filter="box(in)">
                                      <p:cBhvr>
                                        <p:cTn id="7" dur="500"/>
                                        <p:tgtEl>
                                          <p:spTgt spid="19462"/>
                                        </p:tgtEl>
                                      </p:cBhvr>
                                    </p:animEffect>
                                  </p:childTnLst>
                                </p:cTn>
                              </p:par>
                              <p:par>
                                <p:cTn id="8" presetID="4" presetClass="entr" presetSubtype="16" fill="hold" nodeType="withEffect">
                                  <p:stCondLst>
                                    <p:cond delay="0"/>
                                  </p:stCondLst>
                                  <p:childTnLst>
                                    <p:set>
                                      <p:cBhvr>
                                        <p:cTn id="9" dur="1" fill="hold">
                                          <p:stCondLst>
                                            <p:cond delay="0"/>
                                          </p:stCondLst>
                                        </p:cTn>
                                        <p:tgtEl>
                                          <p:spTgt spid="19458"/>
                                        </p:tgtEl>
                                        <p:attrNameLst>
                                          <p:attrName>style.visibility</p:attrName>
                                        </p:attrNameLst>
                                      </p:cBhvr>
                                      <p:to>
                                        <p:strVal val="visible"/>
                                      </p:to>
                                    </p:set>
                                    <p:animEffect transition="in" filter="box(in)">
                                      <p:cBhvr>
                                        <p:cTn id="10" dur="500"/>
                                        <p:tgtEl>
                                          <p:spTgt spid="19458"/>
                                        </p:tgtEl>
                                      </p:cBhvr>
                                    </p:animEffect>
                                  </p:childTnLst>
                                </p:cTn>
                              </p:par>
                              <p:par>
                                <p:cTn id="11" presetID="4" presetClass="entr" presetSubtype="16" fill="hold" nodeType="withEffect">
                                  <p:stCondLst>
                                    <p:cond delay="0"/>
                                  </p:stCondLst>
                                  <p:childTnLst>
                                    <p:set>
                                      <p:cBhvr>
                                        <p:cTn id="12" dur="1" fill="hold">
                                          <p:stCondLst>
                                            <p:cond delay="0"/>
                                          </p:stCondLst>
                                        </p:cTn>
                                        <p:tgtEl>
                                          <p:spTgt spid="19461"/>
                                        </p:tgtEl>
                                        <p:attrNameLst>
                                          <p:attrName>style.visibility</p:attrName>
                                        </p:attrNameLst>
                                      </p:cBhvr>
                                      <p:to>
                                        <p:strVal val="visible"/>
                                      </p:to>
                                    </p:set>
                                    <p:animEffect transition="in" filter="box(in)">
                                      <p:cBhvr>
                                        <p:cTn id="13" dur="500"/>
                                        <p:tgtEl>
                                          <p:spTgt spid="19461"/>
                                        </p:tgtEl>
                                      </p:cBhvr>
                                    </p:animEffect>
                                  </p:childTnLst>
                                </p:cTn>
                              </p:par>
                              <p:par>
                                <p:cTn id="14" presetID="4" presetClass="entr" presetSubtype="16" fill="hold" nodeType="withEffect">
                                  <p:stCondLst>
                                    <p:cond delay="0"/>
                                  </p:stCondLst>
                                  <p:childTnLst>
                                    <p:set>
                                      <p:cBhvr>
                                        <p:cTn id="15" dur="1" fill="hold">
                                          <p:stCondLst>
                                            <p:cond delay="0"/>
                                          </p:stCondLst>
                                        </p:cTn>
                                        <p:tgtEl>
                                          <p:spTgt spid="19465"/>
                                        </p:tgtEl>
                                        <p:attrNameLst>
                                          <p:attrName>style.visibility</p:attrName>
                                        </p:attrNameLst>
                                      </p:cBhvr>
                                      <p:to>
                                        <p:strVal val="visible"/>
                                      </p:to>
                                    </p:set>
                                    <p:animEffect transition="in" filter="box(in)">
                                      <p:cBhvr>
                                        <p:cTn id="16" dur="500"/>
                                        <p:tgtEl>
                                          <p:spTgt spid="19465"/>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linds(horizont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linds(horizont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linds(horizontal)">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linds(horizontal)">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6" name="Picture 6" descr="http://www.eoc.org.hk/EOC/Upload/UserFiles/File/enews/images/71/1362602014bigstockphoto_Great_Team_4223795.jpg"/>
          <p:cNvPicPr>
            <a:picLocks noChangeAspect="1" noChangeArrowheads="1"/>
          </p:cNvPicPr>
          <p:nvPr/>
        </p:nvPicPr>
        <p:blipFill>
          <a:blip r:embed="rId2" cstate="print"/>
          <a:srcRect/>
          <a:stretch>
            <a:fillRect/>
          </a:stretch>
        </p:blipFill>
        <p:spPr bwMode="auto">
          <a:xfrm>
            <a:off x="539552" y="3501008"/>
            <a:ext cx="2520280" cy="23690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itle 1"/>
          <p:cNvSpPr>
            <a:spLocks noGrp="1"/>
          </p:cNvSpPr>
          <p:nvPr>
            <p:ph type="title"/>
          </p:nvPr>
        </p:nvSpPr>
        <p:spPr>
          <a:xfrm>
            <a:off x="0" y="274638"/>
            <a:ext cx="9144000" cy="922114"/>
          </a:xfrm>
          <a:solidFill>
            <a:srgbClr val="002060"/>
          </a:solidFill>
        </p:spPr>
        <p:txBody>
          <a:bodyPr>
            <a:normAutofit/>
          </a:bodyPr>
          <a:lstStyle/>
          <a:p>
            <a:r>
              <a:rPr lang="zh-TW" altLang="en-US" b="1" dirty="0">
                <a:solidFill>
                  <a:schemeClr val="bg1"/>
                </a:solidFill>
              </a:rPr>
              <a:t>活动一：来自他乡的人</a:t>
            </a:r>
            <a:endParaRPr lang="en-US" b="1" dirty="0">
              <a:solidFill>
                <a:schemeClr val="bg1"/>
              </a:solidFill>
            </a:endParaRPr>
          </a:p>
        </p:txBody>
      </p:sp>
      <p:graphicFrame>
        <p:nvGraphicFramePr>
          <p:cNvPr id="4" name="表格 3"/>
          <p:cNvGraphicFramePr>
            <a:graphicFrameLocks noGrp="1"/>
          </p:cNvGraphicFramePr>
          <p:nvPr/>
        </p:nvGraphicFramePr>
        <p:xfrm>
          <a:off x="251520" y="1318280"/>
          <a:ext cx="8712968" cy="670560"/>
        </p:xfrm>
        <a:graphic>
          <a:graphicData uri="http://schemas.openxmlformats.org/drawingml/2006/table">
            <a:tbl>
              <a:tblPr/>
              <a:tblGrid>
                <a:gridCol w="8712968">
                  <a:extLst>
                    <a:ext uri="{9D8B030D-6E8A-4147-A177-3AD203B41FA5}">
                      <a16:colId xmlns:a16="http://schemas.microsoft.com/office/drawing/2014/main" val="20000"/>
                    </a:ext>
                  </a:extLst>
                </a:gridCol>
              </a:tblGrid>
              <a:tr h="509384">
                <a:tc>
                  <a:txBody>
                    <a:bodyPr/>
                    <a:lstStyle>
                      <a:defPPr>
                        <a:defRPr lang="en-US"/>
                      </a:defPPr>
                      <a:lvl1pPr marL="0" algn="l" defTabSz="914400" rtl="0" eaLnBrk="1" latinLnBrk="0" hangingPunct="1">
                        <a:defRPr sz="1800" kern="1200">
                          <a:solidFill>
                            <a:schemeClr val="tx1"/>
                          </a:solidFill>
                          <a:latin typeface="Segoe Print"/>
                        </a:defRPr>
                      </a:lvl1pPr>
                      <a:lvl2pPr marL="457200" algn="l" defTabSz="914400" rtl="0" eaLnBrk="1" latinLnBrk="0" hangingPunct="1">
                        <a:defRPr sz="1800" kern="1200">
                          <a:solidFill>
                            <a:schemeClr val="tx1"/>
                          </a:solidFill>
                          <a:latin typeface="Segoe Print"/>
                        </a:defRPr>
                      </a:lvl2pPr>
                      <a:lvl3pPr marL="914400" algn="l" defTabSz="914400" rtl="0" eaLnBrk="1" latinLnBrk="0" hangingPunct="1">
                        <a:defRPr sz="1800" kern="1200">
                          <a:solidFill>
                            <a:schemeClr val="tx1"/>
                          </a:solidFill>
                          <a:latin typeface="Segoe Print"/>
                        </a:defRPr>
                      </a:lvl3pPr>
                      <a:lvl4pPr marL="1371600" algn="l" defTabSz="914400" rtl="0" eaLnBrk="1" latinLnBrk="0" hangingPunct="1">
                        <a:defRPr sz="1800" kern="1200">
                          <a:solidFill>
                            <a:schemeClr val="tx1"/>
                          </a:solidFill>
                          <a:latin typeface="Segoe Print"/>
                        </a:defRPr>
                      </a:lvl4pPr>
                      <a:lvl5pPr marL="1828800" algn="l" defTabSz="914400" rtl="0" eaLnBrk="1" latinLnBrk="0" hangingPunct="1">
                        <a:defRPr sz="1800" kern="1200">
                          <a:solidFill>
                            <a:schemeClr val="tx1"/>
                          </a:solidFill>
                          <a:latin typeface="Segoe Print"/>
                        </a:defRPr>
                      </a:lvl5pPr>
                      <a:lvl6pPr marL="2286000" algn="l" defTabSz="914400" rtl="0" eaLnBrk="1" latinLnBrk="0" hangingPunct="1">
                        <a:defRPr sz="1800" kern="1200">
                          <a:solidFill>
                            <a:schemeClr val="tx1"/>
                          </a:solidFill>
                          <a:latin typeface="Segoe Print"/>
                        </a:defRPr>
                      </a:lvl6pPr>
                      <a:lvl7pPr marL="2743200" algn="l" defTabSz="914400" rtl="0" eaLnBrk="1" latinLnBrk="0" hangingPunct="1">
                        <a:defRPr sz="1800" kern="1200">
                          <a:solidFill>
                            <a:schemeClr val="tx1"/>
                          </a:solidFill>
                          <a:latin typeface="Segoe Print"/>
                        </a:defRPr>
                      </a:lvl7pPr>
                      <a:lvl8pPr marL="3200400" algn="l" defTabSz="914400" rtl="0" eaLnBrk="1" latinLnBrk="0" hangingPunct="1">
                        <a:defRPr sz="1800" kern="1200">
                          <a:solidFill>
                            <a:schemeClr val="tx1"/>
                          </a:solidFill>
                          <a:latin typeface="Segoe Print"/>
                        </a:defRPr>
                      </a:lvl8pPr>
                      <a:lvl9pPr marL="3657600" algn="l" defTabSz="914400" rtl="0" eaLnBrk="1" latinLnBrk="0" hangingPunct="1">
                        <a:defRPr sz="1800" kern="1200">
                          <a:solidFill>
                            <a:schemeClr val="tx1"/>
                          </a:solidFill>
                          <a:latin typeface="Segoe Print"/>
                        </a:defRPr>
                      </a:lvl9pPr>
                    </a:lstStyle>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altLang="zh-HK" sz="800" b="1" kern="1200" dirty="0">
                        <a:solidFill>
                          <a:schemeClr val="tx1"/>
                        </a:solidFill>
                        <a:latin typeface="Segoe Prin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zh-HK" altLang="zh-TW" sz="2800" b="1" kern="1200" dirty="0">
                          <a:solidFill>
                            <a:schemeClr val="tx1"/>
                          </a:solidFill>
                          <a:latin typeface="Segoe Print"/>
                          <a:ea typeface="+mn-ea"/>
                          <a:cs typeface="+mn-cs"/>
                        </a:rPr>
                        <a:t>不同种族有其独特的文化，</a:t>
                      </a:r>
                      <a:r>
                        <a:rPr lang="zh-TW" altLang="en-US" sz="2800" b="1" kern="1200" dirty="0">
                          <a:solidFill>
                            <a:schemeClr val="tx1"/>
                          </a:solidFill>
                          <a:latin typeface="Segoe Print"/>
                          <a:ea typeface="+mn-ea"/>
                          <a:cs typeface="+mn-cs"/>
                        </a:rPr>
                        <a:t>同学分享</a:t>
                      </a:r>
                      <a:r>
                        <a:rPr lang="zh-HK" altLang="zh-TW" sz="2800" b="1" kern="1200" dirty="0">
                          <a:solidFill>
                            <a:schemeClr val="tx1"/>
                          </a:solidFill>
                          <a:latin typeface="Segoe Print"/>
                          <a:ea typeface="+mn-ea"/>
                          <a:cs typeface="+mn-cs"/>
                        </a:rPr>
                        <a:t>对不同文化的观感</a:t>
                      </a:r>
                      <a:endParaRPr lang="en-US" altLang="zh-HK" sz="2800" b="1" kern="1200" dirty="0">
                        <a:solidFill>
                          <a:schemeClr val="tx1"/>
                        </a:solidFill>
                        <a:latin typeface="Segoe Prin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altLang="zh-TW" sz="800" b="1" kern="1200" dirty="0">
                        <a:solidFill>
                          <a:schemeClr val="tx1"/>
                        </a:solidFill>
                        <a:latin typeface="Segoe Print"/>
                        <a:ea typeface="+mn-ea"/>
                        <a:cs typeface="+mn-cs"/>
                      </a:endParaRPr>
                    </a:p>
                  </a:txBody>
                  <a:tcPr marL="68580" marR="68580" marT="0" marB="0">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10000"/>
                  </a:ext>
                </a:extLst>
              </a:tr>
            </a:tbl>
          </a:graphicData>
        </a:graphic>
      </p:graphicFrame>
      <p:sp>
        <p:nvSpPr>
          <p:cNvPr id="2150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52400" algn="l" defTabSz="914400" rtl="0" eaLnBrk="1" fontAlgn="base" latinLnBrk="0" hangingPunct="1">
              <a:lnSpc>
                <a:spcPct val="100000"/>
              </a:lnSpc>
              <a:spcBef>
                <a:spcPct val="0"/>
              </a:spcBef>
              <a:spcAft>
                <a:spcPct val="0"/>
              </a:spcAft>
              <a:buClrTx/>
              <a:buSzTx/>
              <a:buFontTx/>
              <a:buNone/>
              <a:tabLst/>
            </a:pPr>
            <a:r>
              <a:rPr kumimoji="1" lang="en-US" altLang="zh-HK" sz="1200" b="0" i="0" u="none" strike="noStrike" cap="none" normalizeH="0" baseline="0" dirty="0">
                <a:ln>
                  <a:noFill/>
                </a:ln>
                <a:solidFill>
                  <a:schemeClr val="tx1"/>
                </a:solidFill>
                <a:effectLst/>
                <a:latin typeface="新細明體" pitchFamily="18" charset="-120"/>
                <a:ea typeface="新細明體" pitchFamily="18" charset="-120"/>
                <a:cs typeface="Times New Roman" pitchFamily="18" charset="0"/>
              </a:rPr>
              <a:t>____________________________________________________________________________</a:t>
            </a:r>
            <a:endParaRPr kumimoji="1" lang="en-US" altLang="zh-TW" sz="900" b="0" i="0" u="none" strike="noStrike" cap="none" normalizeH="0" baseline="0" dirty="0">
              <a:ln>
                <a:noFill/>
              </a:ln>
              <a:solidFill>
                <a:schemeClr val="tx1"/>
              </a:solidFill>
              <a:effectLst/>
              <a:latin typeface="Arial" pitchFamily="34" charset="0"/>
              <a:ea typeface="新細明體" pitchFamily="18" charset="-120"/>
              <a:cs typeface="新細明體" pitchFamily="18" charset="-120"/>
            </a:endParaRPr>
          </a:p>
          <a:p>
            <a:pPr marL="0" marR="0" lvl="0" indent="152400" algn="l" defTabSz="914400" rtl="0" eaLnBrk="0" fontAlgn="base" latinLnBrk="0" hangingPunct="0">
              <a:lnSpc>
                <a:spcPct val="100000"/>
              </a:lnSpc>
              <a:spcBef>
                <a:spcPct val="0"/>
              </a:spcBef>
              <a:spcAft>
                <a:spcPct val="0"/>
              </a:spcAft>
              <a:buClrTx/>
              <a:buSzTx/>
              <a:buFontTx/>
              <a:buNone/>
              <a:tabLst/>
            </a:pPr>
            <a:r>
              <a:rPr kumimoji="1" lang="en-US" altLang="zh-HK" sz="1200" b="0" i="0" u="none" strike="noStrike" cap="none" normalizeH="0" baseline="0" dirty="0">
                <a:ln>
                  <a:noFill/>
                </a:ln>
                <a:solidFill>
                  <a:schemeClr val="tx1"/>
                </a:solidFill>
                <a:effectLst/>
                <a:latin typeface="新細明體" pitchFamily="18" charset="-120"/>
                <a:ea typeface="新細明體" pitchFamily="18" charset="-120"/>
                <a:cs typeface="Times New Roman" pitchFamily="18" charset="0"/>
              </a:rPr>
              <a:t>____________________________________________________________________________</a:t>
            </a:r>
            <a:endParaRPr kumimoji="1" lang="en-US" altLang="zh-HK" sz="1800" b="0" i="0" u="none" strike="noStrike" cap="none" normalizeH="0" baseline="0" dirty="0">
              <a:ln>
                <a:noFill/>
              </a:ln>
              <a:solidFill>
                <a:schemeClr val="tx1"/>
              </a:solidFill>
              <a:effectLst/>
              <a:latin typeface="Arial" pitchFamily="34" charset="0"/>
              <a:ea typeface="新細明體" pitchFamily="18" charset="-120"/>
              <a:cs typeface="新細明體" pitchFamily="18" charset="-120"/>
            </a:endParaRPr>
          </a:p>
        </p:txBody>
      </p:sp>
      <p:sp>
        <p:nvSpPr>
          <p:cNvPr id="7" name="矩形 6"/>
          <p:cNvSpPr/>
          <p:nvPr/>
        </p:nvSpPr>
        <p:spPr>
          <a:xfrm>
            <a:off x="395536" y="2204864"/>
            <a:ext cx="8496944" cy="954107"/>
          </a:xfrm>
          <a:prstGeom prst="rect">
            <a:avLst/>
          </a:prstGeom>
        </p:spPr>
        <p:txBody>
          <a:bodyPr wrap="square">
            <a:spAutoFit/>
          </a:bodyPr>
          <a:lstStyle/>
          <a:p>
            <a:pPr lvl="0">
              <a:buFont typeface="Wingdings" pitchFamily="2" charset="2"/>
              <a:buChar char="Ø"/>
            </a:pPr>
            <a:r>
              <a:rPr lang="zh-HK" altLang="zh-TW" sz="2800" b="1" dirty="0">
                <a:solidFill>
                  <a:prstClr val="black"/>
                </a:solidFill>
                <a:latin typeface="Segoe Print"/>
              </a:rPr>
              <a:t>要促进文化共融，建立和谐的社会，我们要以怎样</a:t>
            </a:r>
            <a:endParaRPr lang="en-US" altLang="zh-HK" sz="2800" b="1" dirty="0">
              <a:solidFill>
                <a:prstClr val="black"/>
              </a:solidFill>
              <a:latin typeface="Segoe Print"/>
            </a:endParaRPr>
          </a:p>
          <a:p>
            <a:pPr lvl="0"/>
            <a:r>
              <a:rPr lang="en-US" altLang="zh-HK" sz="2800" b="1" dirty="0">
                <a:solidFill>
                  <a:prstClr val="black"/>
                </a:solidFill>
                <a:latin typeface="Segoe Print"/>
              </a:rPr>
              <a:t>  </a:t>
            </a:r>
            <a:r>
              <a:rPr lang="zh-HK" altLang="zh-TW" sz="2800" b="1" dirty="0">
                <a:solidFill>
                  <a:prstClr val="black"/>
                </a:solidFill>
                <a:latin typeface="Segoe Print"/>
              </a:rPr>
              <a:t>的态度和不同文化背景的人相处？</a:t>
            </a:r>
            <a:endParaRPr lang="zh-TW" altLang="zh-TW" sz="2800" b="1" dirty="0">
              <a:solidFill>
                <a:prstClr val="black"/>
              </a:solidFill>
              <a:latin typeface="Segoe Print"/>
            </a:endParaRPr>
          </a:p>
        </p:txBody>
      </p:sp>
      <p:pic>
        <p:nvPicPr>
          <p:cNvPr id="35842" name="Picture 2" descr="G:\EDB_ST\2013年支援何壽南小學\2013年何小試教教案\KS2_social_我與不同文化背景的人\resource\圖\267398_203252005_2.jpg"/>
          <p:cNvPicPr>
            <a:picLocks noChangeAspect="1" noChangeArrowheads="1"/>
          </p:cNvPicPr>
          <p:nvPr/>
        </p:nvPicPr>
        <p:blipFill>
          <a:blip r:embed="rId3" cstate="print">
            <a:clrChange>
              <a:clrFrom>
                <a:srgbClr val="CDCDCD"/>
              </a:clrFrom>
              <a:clrTo>
                <a:srgbClr val="CDCDCD">
                  <a:alpha val="0"/>
                </a:srgbClr>
              </a:clrTo>
            </a:clrChange>
          </a:blip>
          <a:srcRect/>
          <a:stretch>
            <a:fillRect/>
          </a:stretch>
        </p:blipFill>
        <p:spPr bwMode="auto">
          <a:xfrm rot="20763251">
            <a:off x="5984952" y="3631122"/>
            <a:ext cx="2503993" cy="18731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5844" name="Picture 4" descr="G:\EDB_ST\2013年支援何壽南小學\2013年何小試教教案\KS2_social_我與不同文化背景的人\resource\圖\49-07.jpg"/>
          <p:cNvPicPr>
            <a:picLocks noChangeAspect="1" noChangeArrowheads="1"/>
          </p:cNvPicPr>
          <p:nvPr/>
        </p:nvPicPr>
        <p:blipFill>
          <a:blip r:embed="rId4" cstate="print">
            <a:clrChange>
              <a:clrFrom>
                <a:srgbClr val="CEE6F0"/>
              </a:clrFrom>
              <a:clrTo>
                <a:srgbClr val="CEE6F0">
                  <a:alpha val="0"/>
                </a:srgbClr>
              </a:clrTo>
            </a:clrChange>
          </a:blip>
          <a:srcRect/>
          <a:stretch>
            <a:fillRect/>
          </a:stretch>
        </p:blipFill>
        <p:spPr bwMode="auto">
          <a:xfrm>
            <a:off x="2771800" y="3356992"/>
            <a:ext cx="3505476" cy="32403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矩形 8"/>
          <p:cNvSpPr/>
          <p:nvPr/>
        </p:nvSpPr>
        <p:spPr>
          <a:xfrm rot="20885071">
            <a:off x="6901094" y="5450853"/>
            <a:ext cx="800219" cy="461665"/>
          </a:xfrm>
          <a:prstGeom prst="rect">
            <a:avLst/>
          </a:prstGeom>
        </p:spPr>
        <p:txBody>
          <a:bodyPr wrap="none">
            <a:spAutoFit/>
          </a:bodyPr>
          <a:lstStyle/>
          <a:p>
            <a:r>
              <a:rPr lang="zh-TW" altLang="en-US" sz="2400" b="1" dirty="0">
                <a:solidFill>
                  <a:srgbClr val="C00000"/>
                </a:solidFill>
              </a:rPr>
              <a:t>关心</a:t>
            </a:r>
          </a:p>
        </p:txBody>
      </p:sp>
      <p:sp>
        <p:nvSpPr>
          <p:cNvPr id="10" name="矩形 9"/>
          <p:cNvSpPr/>
          <p:nvPr/>
        </p:nvSpPr>
        <p:spPr>
          <a:xfrm rot="20885071">
            <a:off x="1802728" y="5882900"/>
            <a:ext cx="800219" cy="461665"/>
          </a:xfrm>
          <a:prstGeom prst="rect">
            <a:avLst/>
          </a:prstGeom>
        </p:spPr>
        <p:txBody>
          <a:bodyPr wrap="none">
            <a:spAutoFit/>
          </a:bodyPr>
          <a:lstStyle/>
          <a:p>
            <a:r>
              <a:rPr lang="zh-TW" altLang="en-US" sz="2400" b="1" dirty="0">
                <a:solidFill>
                  <a:srgbClr val="C00000"/>
                </a:solidFill>
              </a:rPr>
              <a:t>尊重</a:t>
            </a:r>
          </a:p>
        </p:txBody>
      </p:sp>
      <p:sp>
        <p:nvSpPr>
          <p:cNvPr id="11" name="矩形 10"/>
          <p:cNvSpPr/>
          <p:nvPr/>
        </p:nvSpPr>
        <p:spPr>
          <a:xfrm rot="20885071">
            <a:off x="362567" y="5738885"/>
            <a:ext cx="800219" cy="461665"/>
          </a:xfrm>
          <a:prstGeom prst="rect">
            <a:avLst/>
          </a:prstGeom>
        </p:spPr>
        <p:txBody>
          <a:bodyPr wrap="none">
            <a:spAutoFit/>
          </a:bodyPr>
          <a:lstStyle/>
          <a:p>
            <a:r>
              <a:rPr lang="zh-TW" altLang="en-US" sz="2400" b="1" dirty="0">
                <a:solidFill>
                  <a:srgbClr val="C00000"/>
                </a:solidFill>
              </a:rPr>
              <a:t>开放</a:t>
            </a:r>
          </a:p>
        </p:txBody>
      </p:sp>
      <p:sp>
        <p:nvSpPr>
          <p:cNvPr id="3" name="投影片編號版面配置區 2"/>
          <p:cNvSpPr>
            <a:spLocks noGrp="1"/>
          </p:cNvSpPr>
          <p:nvPr>
            <p:ph type="sldNum" sz="quarter" idx="12"/>
          </p:nvPr>
        </p:nvSpPr>
        <p:spPr/>
        <p:txBody>
          <a:bodyPr/>
          <a:lstStyle/>
          <a:p>
            <a:fld id="{46A9A4E7-07ED-40E3-B49D-CCE47FC0AF30}" type="slidenum">
              <a:rPr lang="en-US" smtClean="0"/>
              <a:pPr/>
              <a:t>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5846"/>
                                        </p:tgtEl>
                                        <p:attrNameLst>
                                          <p:attrName>style.visibility</p:attrName>
                                        </p:attrNameLst>
                                      </p:cBhvr>
                                      <p:to>
                                        <p:strVal val="visible"/>
                                      </p:to>
                                    </p:set>
                                    <p:animEffect transition="in" filter="checkerboard(across)">
                                      <p:cBhvr>
                                        <p:cTn id="7" dur="500"/>
                                        <p:tgtEl>
                                          <p:spTgt spid="35846"/>
                                        </p:tgtEl>
                                      </p:cBhvr>
                                    </p:animEffect>
                                  </p:childTnLst>
                                </p:cTn>
                              </p:par>
                              <p:par>
                                <p:cTn id="8" presetID="5" presetClass="entr" presetSubtype="10" fill="hold" nodeType="withEffect">
                                  <p:stCondLst>
                                    <p:cond delay="0"/>
                                  </p:stCondLst>
                                  <p:childTnLst>
                                    <p:set>
                                      <p:cBhvr>
                                        <p:cTn id="9" dur="1" fill="hold">
                                          <p:stCondLst>
                                            <p:cond delay="0"/>
                                          </p:stCondLst>
                                        </p:cTn>
                                        <p:tgtEl>
                                          <p:spTgt spid="35842"/>
                                        </p:tgtEl>
                                        <p:attrNameLst>
                                          <p:attrName>style.visibility</p:attrName>
                                        </p:attrNameLst>
                                      </p:cBhvr>
                                      <p:to>
                                        <p:strVal val="visible"/>
                                      </p:to>
                                    </p:set>
                                    <p:animEffect transition="in" filter="checkerboard(across)">
                                      <p:cBhvr>
                                        <p:cTn id="10" dur="500"/>
                                        <p:tgtEl>
                                          <p:spTgt spid="3584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linds(horizont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922114"/>
          </a:xfrm>
          <a:solidFill>
            <a:srgbClr val="002060"/>
          </a:solidFill>
        </p:spPr>
        <p:txBody>
          <a:bodyPr>
            <a:normAutofit/>
          </a:bodyPr>
          <a:lstStyle/>
          <a:p>
            <a:r>
              <a:rPr lang="zh-TW" altLang="en-US" b="1" dirty="0">
                <a:solidFill>
                  <a:schemeClr val="bg1"/>
                </a:solidFill>
              </a:rPr>
              <a:t>活动一：来自他乡的人</a:t>
            </a:r>
            <a:endParaRPr lang="en-US" b="1" dirty="0">
              <a:solidFill>
                <a:schemeClr val="bg1"/>
              </a:solidFill>
            </a:endParaRPr>
          </a:p>
        </p:txBody>
      </p:sp>
      <p:graphicFrame>
        <p:nvGraphicFramePr>
          <p:cNvPr id="5" name="表格 3"/>
          <p:cNvGraphicFramePr>
            <a:graphicFrameLocks noGrp="1"/>
          </p:cNvGraphicFramePr>
          <p:nvPr/>
        </p:nvGraphicFramePr>
        <p:xfrm>
          <a:off x="1259632" y="1799436"/>
          <a:ext cx="7056784" cy="3695700"/>
        </p:xfrm>
        <a:graphic>
          <a:graphicData uri="http://schemas.openxmlformats.org/drawingml/2006/table">
            <a:tbl>
              <a:tblPr/>
              <a:tblGrid>
                <a:gridCol w="7056784">
                  <a:extLst>
                    <a:ext uri="{9D8B030D-6E8A-4147-A177-3AD203B41FA5}">
                      <a16:colId xmlns:a16="http://schemas.microsoft.com/office/drawing/2014/main" val="20000"/>
                    </a:ext>
                  </a:extLst>
                </a:gridCol>
              </a:tblGrid>
              <a:tr h="3384376">
                <a:tc>
                  <a:txBody>
                    <a:bodyPr/>
                    <a:lstStyle>
                      <a:defPPr>
                        <a:defRPr lang="en-US"/>
                      </a:defPPr>
                      <a:lvl1pPr marL="0" algn="l" defTabSz="914400" rtl="0" eaLnBrk="1" latinLnBrk="0" hangingPunct="1">
                        <a:defRPr sz="1800" kern="1200">
                          <a:solidFill>
                            <a:schemeClr val="tx1"/>
                          </a:solidFill>
                          <a:latin typeface="Segoe Print"/>
                        </a:defRPr>
                      </a:lvl1pPr>
                      <a:lvl2pPr marL="457200" algn="l" defTabSz="914400" rtl="0" eaLnBrk="1" latinLnBrk="0" hangingPunct="1">
                        <a:defRPr sz="1800" kern="1200">
                          <a:solidFill>
                            <a:schemeClr val="tx1"/>
                          </a:solidFill>
                          <a:latin typeface="Segoe Print"/>
                        </a:defRPr>
                      </a:lvl2pPr>
                      <a:lvl3pPr marL="914400" algn="l" defTabSz="914400" rtl="0" eaLnBrk="1" latinLnBrk="0" hangingPunct="1">
                        <a:defRPr sz="1800" kern="1200">
                          <a:solidFill>
                            <a:schemeClr val="tx1"/>
                          </a:solidFill>
                          <a:latin typeface="Segoe Print"/>
                        </a:defRPr>
                      </a:lvl3pPr>
                      <a:lvl4pPr marL="1371600" algn="l" defTabSz="914400" rtl="0" eaLnBrk="1" latinLnBrk="0" hangingPunct="1">
                        <a:defRPr sz="1800" kern="1200">
                          <a:solidFill>
                            <a:schemeClr val="tx1"/>
                          </a:solidFill>
                          <a:latin typeface="Segoe Print"/>
                        </a:defRPr>
                      </a:lvl4pPr>
                      <a:lvl5pPr marL="1828800" algn="l" defTabSz="914400" rtl="0" eaLnBrk="1" latinLnBrk="0" hangingPunct="1">
                        <a:defRPr sz="1800" kern="1200">
                          <a:solidFill>
                            <a:schemeClr val="tx1"/>
                          </a:solidFill>
                          <a:latin typeface="Segoe Print"/>
                        </a:defRPr>
                      </a:lvl5pPr>
                      <a:lvl6pPr marL="2286000" algn="l" defTabSz="914400" rtl="0" eaLnBrk="1" latinLnBrk="0" hangingPunct="1">
                        <a:defRPr sz="1800" kern="1200">
                          <a:solidFill>
                            <a:schemeClr val="tx1"/>
                          </a:solidFill>
                          <a:latin typeface="Segoe Print"/>
                        </a:defRPr>
                      </a:lvl6pPr>
                      <a:lvl7pPr marL="2743200" algn="l" defTabSz="914400" rtl="0" eaLnBrk="1" latinLnBrk="0" hangingPunct="1">
                        <a:defRPr sz="1800" kern="1200">
                          <a:solidFill>
                            <a:schemeClr val="tx1"/>
                          </a:solidFill>
                          <a:latin typeface="Segoe Print"/>
                        </a:defRPr>
                      </a:lvl7pPr>
                      <a:lvl8pPr marL="3200400" algn="l" defTabSz="914400" rtl="0" eaLnBrk="1" latinLnBrk="0" hangingPunct="1">
                        <a:defRPr sz="1800" kern="1200">
                          <a:solidFill>
                            <a:schemeClr val="tx1"/>
                          </a:solidFill>
                          <a:latin typeface="Segoe Print"/>
                        </a:defRPr>
                      </a:lvl8pPr>
                      <a:lvl9pPr marL="3657600" algn="l" defTabSz="914400" rtl="0" eaLnBrk="1" latinLnBrk="0" hangingPunct="1">
                        <a:defRPr sz="1800" kern="1200">
                          <a:solidFill>
                            <a:schemeClr val="tx1"/>
                          </a:solidFill>
                          <a:latin typeface="Segoe Print"/>
                        </a:defRPr>
                      </a:lvl9pPr>
                    </a:lstStyle>
                    <a:p>
                      <a:pPr marL="610235" indent="-610235">
                        <a:spcAft>
                          <a:spcPts val="0"/>
                        </a:spcAft>
                      </a:pPr>
                      <a:endParaRPr lang="zh-TW" sz="1050" kern="100" dirty="0">
                        <a:latin typeface="Times New Roman"/>
                        <a:ea typeface="新細明體"/>
                        <a:cs typeface="Times New Roman"/>
                      </a:endParaRPr>
                    </a:p>
                    <a:p>
                      <a:pPr marL="0" marR="0" lvl="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2800" b="1" kern="1200" dirty="0">
                          <a:solidFill>
                            <a:schemeClr val="tx1"/>
                          </a:solidFill>
                          <a:latin typeface="Segoe Print"/>
                          <a:ea typeface="+mn-ea"/>
                          <a:cs typeface="+mn-cs"/>
                        </a:rPr>
                        <a:t>小结</a:t>
                      </a:r>
                      <a:endParaRPr lang="en-US" altLang="zh-TW" sz="2800" b="1" kern="1200" dirty="0">
                        <a:solidFill>
                          <a:schemeClr val="tx1"/>
                        </a:solidFill>
                        <a:latin typeface="Segoe Print"/>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Wingdings" pitchFamily="2" charset="2"/>
                        <a:buNone/>
                        <a:tabLst/>
                        <a:defRPr/>
                      </a:pPr>
                      <a:endParaRPr lang="en-US" altLang="zh-TW" sz="800" b="1" kern="1200" dirty="0">
                        <a:solidFill>
                          <a:schemeClr val="tx1"/>
                        </a:solidFill>
                        <a:latin typeface="Segoe Prin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altLang="zh-HK" sz="2400" b="1" kern="1200" dirty="0">
                          <a:solidFill>
                            <a:schemeClr val="tx1"/>
                          </a:solidFill>
                          <a:latin typeface="Segoe Print"/>
                          <a:ea typeface="+mn-ea"/>
                          <a:cs typeface="+mn-cs"/>
                        </a:rPr>
                        <a:t>     </a:t>
                      </a:r>
                      <a:r>
                        <a:rPr lang="zh-HK" altLang="zh-TW" sz="2400" b="1" kern="1200" dirty="0">
                          <a:solidFill>
                            <a:schemeClr val="tx1"/>
                          </a:solidFill>
                          <a:latin typeface="Segoe Print"/>
                          <a:ea typeface="+mn-ea"/>
                          <a:cs typeface="+mn-cs"/>
                        </a:rPr>
                        <a:t>在全球化的趋势，跨文化的相处几乎是不能避免的，不同种族的</a:t>
                      </a:r>
                      <a:r>
                        <a:rPr lang="zh-TW" altLang="en-US" sz="2400" b="1" kern="1200" dirty="0">
                          <a:solidFill>
                            <a:schemeClr val="tx1"/>
                          </a:solidFill>
                          <a:latin typeface="Segoe Print"/>
                          <a:ea typeface="+mn-ea"/>
                          <a:cs typeface="+mn-cs"/>
                        </a:rPr>
                        <a:t>人</a:t>
                      </a:r>
                      <a:r>
                        <a:rPr lang="zh-HK" altLang="zh-TW" sz="2400" b="1" kern="1200" dirty="0">
                          <a:solidFill>
                            <a:schemeClr val="tx1"/>
                          </a:solidFill>
                          <a:latin typeface="Segoe Print"/>
                          <a:ea typeface="+mn-ea"/>
                          <a:cs typeface="+mn-cs"/>
                        </a:rPr>
                        <a:t>会有独特的和文化特色和禁忌，我们需要多认识和了解，</a:t>
                      </a:r>
                      <a:r>
                        <a:rPr lang="zh-HK" altLang="zh-TW" sz="2400" b="1" kern="1200" dirty="0">
                          <a:solidFill>
                            <a:srgbClr val="FF0000"/>
                          </a:solidFill>
                          <a:latin typeface="Segoe Print"/>
                          <a:ea typeface="+mn-ea"/>
                          <a:cs typeface="+mn-cs"/>
                        </a:rPr>
                        <a:t>尊重和接纳</a:t>
                      </a:r>
                      <a:r>
                        <a:rPr lang="zh-TW" altLang="zh-TW" sz="2400" b="1" kern="1200" dirty="0">
                          <a:solidFill>
                            <a:srgbClr val="FF0000"/>
                          </a:solidFill>
                          <a:latin typeface="Segoe Print"/>
                          <a:ea typeface="+mn-ea"/>
                          <a:cs typeface="+mn-cs"/>
                        </a:rPr>
                        <a:t>每一种文化</a:t>
                      </a:r>
                      <a:r>
                        <a:rPr lang="zh-HK" altLang="zh-TW" sz="2400" b="1" kern="1200" dirty="0">
                          <a:solidFill>
                            <a:srgbClr val="FF0000"/>
                          </a:solidFill>
                          <a:latin typeface="Segoe Print"/>
                          <a:ea typeface="+mn-ea"/>
                          <a:cs typeface="+mn-cs"/>
                        </a:rPr>
                        <a:t>的独特性</a:t>
                      </a:r>
                      <a:r>
                        <a:rPr lang="zh-HK" altLang="zh-TW" sz="2400" b="1" kern="1200" dirty="0">
                          <a:solidFill>
                            <a:schemeClr val="tx1"/>
                          </a:solidFill>
                          <a:latin typeface="Segoe Print"/>
                          <a:ea typeface="+mn-ea"/>
                          <a:cs typeface="+mn-cs"/>
                        </a:rPr>
                        <a:t>，这样</a:t>
                      </a:r>
                      <a:r>
                        <a:rPr lang="zh-TW" altLang="zh-TW" sz="2400" b="1" kern="1200" dirty="0">
                          <a:solidFill>
                            <a:schemeClr val="tx1"/>
                          </a:solidFill>
                          <a:latin typeface="Segoe Print"/>
                          <a:ea typeface="+mn-ea"/>
                          <a:cs typeface="+mn-cs"/>
                        </a:rPr>
                        <a:t>才可减少因差异而产生的冲突。除了接纳彼此的不同，我们还可以学习其他文化的优点，不但可以</a:t>
                      </a:r>
                      <a:r>
                        <a:rPr lang="zh-HK" altLang="zh-TW" sz="2400" b="1" kern="1200" dirty="0">
                          <a:solidFill>
                            <a:schemeClr val="tx1"/>
                          </a:solidFill>
                          <a:latin typeface="Segoe Print"/>
                          <a:ea typeface="+mn-ea"/>
                          <a:cs typeface="+mn-cs"/>
                        </a:rPr>
                        <a:t>扩阔视野，而且能令社会</a:t>
                      </a:r>
                      <a:r>
                        <a:rPr lang="zh-TW" altLang="zh-TW" sz="2400" b="1" kern="1200" dirty="0">
                          <a:solidFill>
                            <a:schemeClr val="tx1"/>
                          </a:solidFill>
                          <a:latin typeface="Segoe Print"/>
                          <a:ea typeface="+mn-ea"/>
                          <a:cs typeface="+mn-cs"/>
                        </a:rPr>
                        <a:t>达到和谐共存的理想境地。</a:t>
                      </a:r>
                      <a:endParaRPr lang="zh-TW" altLang="en-US" sz="2400" b="1" kern="1200" dirty="0">
                        <a:solidFill>
                          <a:schemeClr val="tx1"/>
                        </a:solidFill>
                        <a:latin typeface="Segoe Print"/>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Wingdings" pitchFamily="2" charset="2"/>
                        <a:buNone/>
                        <a:tabLst/>
                        <a:defRPr/>
                      </a:pPr>
                      <a:endParaRPr lang="en-US" altLang="zh-TW" sz="2800" b="1" kern="1200" dirty="0">
                        <a:solidFill>
                          <a:schemeClr val="tx1"/>
                        </a:solidFill>
                        <a:latin typeface="Segoe Print"/>
                        <a:ea typeface="+mn-ea"/>
                        <a:cs typeface="+mn-cs"/>
                      </a:endParaRPr>
                    </a:p>
                  </a:txBody>
                  <a:tcPr marL="68580" marR="68580" marT="0" marB="0">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10000"/>
                  </a:ext>
                </a:extLst>
              </a:tr>
            </a:tbl>
          </a:graphicData>
        </a:graphic>
      </p:graphicFrame>
      <p:sp>
        <p:nvSpPr>
          <p:cNvPr id="3" name="投影片編號版面配置區 2"/>
          <p:cNvSpPr>
            <a:spLocks noGrp="1"/>
          </p:cNvSpPr>
          <p:nvPr>
            <p:ph type="sldNum" sz="quarter" idx="12"/>
          </p:nvPr>
        </p:nvSpPr>
        <p:spPr/>
        <p:txBody>
          <a:bodyPr/>
          <a:lstStyle/>
          <a:p>
            <a:fld id="{46A9A4E7-07ED-40E3-B49D-CCE47FC0AF30}" type="slidenum">
              <a:rPr lang="en-US" smtClean="0"/>
              <a:pPr/>
              <a:t>9</a:t>
            </a:fld>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文件" ma:contentTypeID="0x010100EF829C2D0BC7F544BE1FEDE0EECD7245" ma:contentTypeVersion="14" ma:contentTypeDescription="建立新的文件。" ma:contentTypeScope="" ma:versionID="d1593d9629a3a48ddaafd7231b0ad644">
  <xsd:schema xmlns:xsd="http://www.w3.org/2001/XMLSchema" xmlns:xs="http://www.w3.org/2001/XMLSchema" xmlns:p="http://schemas.microsoft.com/office/2006/metadata/properties" xmlns:ns2="de5c2c51-7906-4fac-bf5c-36dc0d54e7e0" xmlns:ns3="864ccfde-09d8-454f-ae99-5f29ab723904" targetNamespace="http://schemas.microsoft.com/office/2006/metadata/properties" ma:root="true" ma:fieldsID="f0d84e34c217b4b3044800414c014856" ns2:_="" ns3:_="">
    <xsd:import namespace="de5c2c51-7906-4fac-bf5c-36dc0d54e7e0"/>
    <xsd:import namespace="864ccfde-09d8-454f-ae99-5f29ab72390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5c2c51-7906-4fac-bf5c-36dc0d54e7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影像標籤" ma:readOnly="false" ma:fieldId="{5cf76f15-5ced-4ddc-b409-7134ff3c332f}" ma:taxonomyMulti="true" ma:sspId="bca0ba2c-31e5-4c89-bdb4-0b3d60f87944"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4ccfde-09d8-454f-ae99-5f29ab72390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4d4ee96-b1b1-4045-bb81-c362fa281820}" ma:internalName="TaxCatchAll" ma:showField="CatchAllData" ma:web="864ccfde-09d8-454f-ae99-5f29ab7239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內容類型"/>
        <xsd:element ref="dc:title" minOccurs="0" maxOccurs="1" ma:index="4" ma:displayName="標題"/>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e5c2c51-7906-4fac-bf5c-36dc0d54e7e0">
      <Terms xmlns="http://schemas.microsoft.com/office/infopath/2007/PartnerControls"/>
    </lcf76f155ced4ddcb4097134ff3c332f>
    <TaxCatchAll xmlns="864ccfde-09d8-454f-ae99-5f29ab723904" xsi:nil="true"/>
  </documentManagement>
</p:properties>
</file>

<file path=customXml/itemProps1.xml><?xml version="1.0" encoding="utf-8"?>
<ds:datastoreItem xmlns:ds="http://schemas.openxmlformats.org/officeDocument/2006/customXml" ds:itemID="{EB03F260-F3A8-4185-9938-2E86AE936040}">
  <ds:schemaRefs>
    <ds:schemaRef ds:uri="http://schemas.microsoft.com/sharepoint/v3/contenttype/forms"/>
  </ds:schemaRefs>
</ds:datastoreItem>
</file>

<file path=customXml/itemProps2.xml><?xml version="1.0" encoding="utf-8"?>
<ds:datastoreItem xmlns:ds="http://schemas.openxmlformats.org/officeDocument/2006/customXml" ds:itemID="{7B19809D-C8FE-4543-858F-F4C0AAB6A8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5c2c51-7906-4fac-bf5c-36dc0d54e7e0"/>
    <ds:schemaRef ds:uri="864ccfde-09d8-454f-ae99-5f29ab7239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9702363-BBC3-4BB5-8757-5A39F3310C6D}">
  <ds:schemaRefs>
    <ds:schemaRef ds:uri="http://schemas.microsoft.com/office/2006/metadata/properties"/>
    <ds:schemaRef ds:uri="http://schemas.microsoft.com/office/infopath/2007/PartnerControls"/>
    <ds:schemaRef ds:uri="de5c2c51-7906-4fac-bf5c-36dc0d54e7e0"/>
    <ds:schemaRef ds:uri="864ccfde-09d8-454f-ae99-5f29ab723904"/>
  </ds:schemaRefs>
</ds:datastoreItem>
</file>

<file path=docProps/app.xml><?xml version="1.0" encoding="utf-8"?>
<Properties xmlns="http://schemas.openxmlformats.org/officeDocument/2006/extended-properties" xmlns:vt="http://schemas.openxmlformats.org/officeDocument/2006/docPropsVTypes">
  <TotalTime>2316</TotalTime>
  <Words>2198</Words>
  <Application>Microsoft Office PowerPoint</Application>
  <PresentationFormat>On-screen Show (4:3)</PresentationFormat>
  <Paragraphs>219</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我与不同文化背景的人</vt:lpstr>
      <vt:lpstr>活动一：来自他乡的人</vt:lpstr>
      <vt:lpstr>活动一：来自他乡的人</vt:lpstr>
      <vt:lpstr>活动一：来自他乡的人</vt:lpstr>
      <vt:lpstr>活动一：来自他乡的人</vt:lpstr>
      <vt:lpstr>活动一：来自他乡的人</vt:lpstr>
      <vt:lpstr>活动一：来自他乡的人</vt:lpstr>
      <vt:lpstr>活动一：来自他乡的人</vt:lpstr>
      <vt:lpstr>活动一：来自他乡的人</vt:lpstr>
      <vt:lpstr>活动二：生命中的天使</vt:lpstr>
      <vt:lpstr>活动二：生命中的天使</vt:lpstr>
      <vt:lpstr>活动二：生命中的天使</vt:lpstr>
      <vt:lpstr>活动二：生命中的天使</vt:lpstr>
      <vt:lpstr>活动二：生命中的天使</vt:lpstr>
      <vt:lpstr>活动二：生命中的天使</vt:lpstr>
      <vt:lpstr>活动三：校园多元文化共融活动设计</vt:lpstr>
      <vt:lpstr>活动三：校园多元文化共融活动设计</vt:lpstr>
      <vt:lpstr>活动三：校园多元文化共融活动设计</vt:lpstr>
      <vt:lpstr>活动三：校园多元文化共融活动设计</vt:lpstr>
      <vt:lpstr>活动三：校园多元文化共融活动设计</vt:lpstr>
      <vt:lpstr>总结</vt:lpstr>
      <vt:lpstr>延展活动一</vt:lpstr>
      <vt:lpstr>「校园多元文化共融活动设计」范例</vt:lpstr>
      <vt:lpstr>延展活动一</vt:lpstr>
      <vt:lpstr>延展活动一</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Vincey Tsang</dc:creator>
  <cp:lastModifiedBy>HSU, Chun-sang</cp:lastModifiedBy>
  <cp:revision>161</cp:revision>
  <dcterms:created xsi:type="dcterms:W3CDTF">2013-05-07T14:28:34Z</dcterms:created>
  <dcterms:modified xsi:type="dcterms:W3CDTF">2026-01-13T09:50:42Z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0x010100EF829C2D0BC7F544BE1FEDE0EECD7245</vt:lpwstr>
  </property>
</Properties>
</file>