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9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73" r:id="rId7"/>
    <p:sldId id="274" r:id="rId8"/>
    <p:sldId id="263" r:id="rId9"/>
    <p:sldId id="271" r:id="rId10"/>
    <p:sldId id="268" r:id="rId11"/>
    <p:sldId id="266" r:id="rId12"/>
    <p:sldId id="276" r:id="rId13"/>
    <p:sldId id="277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6699FF"/>
    <a:srgbClr val="C147C1"/>
    <a:srgbClr val="0000FF"/>
    <a:srgbClr val="CC99FF"/>
    <a:srgbClr val="FC9204"/>
    <a:srgbClr val="FF00FF"/>
    <a:srgbClr val="CCFFFF"/>
    <a:srgbClr val="FBFFE5"/>
    <a:srgbClr val="FA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1C98A-3AFB-F66F-CEF5-CF42FD189942}" v="3" dt="2021-03-19T02:30:10.647"/>
    <p1510:client id="{F231A906-5DBC-47CE-645D-94D5C8820060}" v="2" dt="2021-03-19T02:26:28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89057" autoAdjust="0"/>
  </p:normalViewPr>
  <p:slideViewPr>
    <p:cSldViewPr snapToGrid="0">
      <p:cViewPr varScale="1">
        <p:scale>
          <a:sx n="101" d="100"/>
          <a:sy n="101" d="100"/>
        </p:scale>
        <p:origin x="171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B055A-889D-4372-852E-779420E6A668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11C62768-5E3D-4F2D-A57C-8A3F34D3A42B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自尊自重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57CDE2-BEB3-4AC4-9040-A694D4353E9F}" type="parTrans" cxnId="{31578F91-57BC-46C6-AFB9-040F2C523698}">
      <dgm:prSet/>
      <dgm:spPr/>
      <dgm:t>
        <a:bodyPr/>
        <a:lstStyle/>
        <a:p>
          <a:pPr>
            <a:lnSpc>
              <a:spcPct val="100000"/>
            </a:lnSpc>
          </a:pPr>
          <a:endParaRPr lang="en-US" altLang="zh-HK" sz="1600"/>
        </a:p>
      </dgm:t>
    </dgm:pt>
    <dgm:pt modelId="{92CFB160-A831-4AC0-AD8B-E5AD16AB686C}" type="sibTrans" cxnId="{31578F91-57BC-46C6-AFB9-040F2C523698}">
      <dgm:prSet/>
      <dgm:spPr/>
      <dgm:t>
        <a:bodyPr/>
        <a:lstStyle/>
        <a:p>
          <a:pPr>
            <a:lnSpc>
              <a:spcPct val="100000"/>
            </a:lnSpc>
          </a:pPr>
          <a:endParaRPr lang="en-US" altLang="zh-HK" sz="1600"/>
        </a:p>
      </dgm:t>
    </dgm:pt>
    <dgm:pt modelId="{E54D56B9-D0E7-4CDA-ADFD-83B95A6E44FF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持守界线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8669ED-8BD4-4314-825F-54EC95D36609}" type="parTrans" cxnId="{1169CDF1-0886-4490-9ECD-D1D1758D9BEE}">
      <dgm:prSet/>
      <dgm:spPr/>
      <dgm:t>
        <a:bodyPr/>
        <a:lstStyle/>
        <a:p>
          <a:pPr>
            <a:lnSpc>
              <a:spcPct val="100000"/>
            </a:lnSpc>
          </a:pPr>
          <a:endParaRPr lang="en-US" altLang="zh-HK" sz="1600"/>
        </a:p>
      </dgm:t>
    </dgm:pt>
    <dgm:pt modelId="{F217AF57-EFC5-4C53-AB1F-E9562D0DB0F3}" type="sibTrans" cxnId="{1169CDF1-0886-4490-9ECD-D1D1758D9BEE}">
      <dgm:prSet/>
      <dgm:spPr/>
      <dgm:t>
        <a:bodyPr/>
        <a:lstStyle/>
        <a:p>
          <a:pPr>
            <a:lnSpc>
              <a:spcPct val="100000"/>
            </a:lnSpc>
          </a:pPr>
          <a:endParaRPr lang="en-US" altLang="zh-HK" sz="1600"/>
        </a:p>
      </dgm:t>
    </dgm:pt>
    <dgm:pt modelId="{F66AC4BE-A346-47AC-B1B5-C126167FD809}" type="pres">
      <dgm:prSet presAssocID="{8BAB055A-889D-4372-852E-779420E6A66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BC981D4-2C82-414C-B253-AC936B3353FB}" type="pres">
      <dgm:prSet presAssocID="{E54D56B9-D0E7-4CDA-ADFD-83B95A6E44FF}" presName="Accent2" presStyleCnt="0"/>
      <dgm:spPr/>
    </dgm:pt>
    <dgm:pt modelId="{82FF3B89-D9D1-4DC3-92E6-6FC7F49F70B8}" type="pres">
      <dgm:prSet presAssocID="{E54D56B9-D0E7-4CDA-ADFD-83B95A6E44FF}" presName="Accent" presStyleLbl="node1" presStyleIdx="0" presStyleCnt="2"/>
      <dgm:spPr/>
    </dgm:pt>
    <dgm:pt modelId="{4137B3B2-DB2A-43CD-A801-FCADF1363AAF}" type="pres">
      <dgm:prSet presAssocID="{E54D56B9-D0E7-4CDA-ADFD-83B95A6E44FF}" presName="ParentBackground2" presStyleCnt="0"/>
      <dgm:spPr/>
    </dgm:pt>
    <dgm:pt modelId="{D3889E6C-6DD5-477D-B67D-BDDA3553071E}" type="pres">
      <dgm:prSet presAssocID="{E54D56B9-D0E7-4CDA-ADFD-83B95A6E44FF}" presName="ParentBackground" presStyleLbl="fgAcc1" presStyleIdx="0" presStyleCnt="2"/>
      <dgm:spPr/>
    </dgm:pt>
    <dgm:pt modelId="{56DADE56-F6C2-46A1-9CEC-194BFB1281FE}" type="pres">
      <dgm:prSet presAssocID="{E54D56B9-D0E7-4CDA-ADFD-83B95A6E44F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1971D1C-6A16-487D-84C4-81C77BFC0EAD}" type="pres">
      <dgm:prSet presAssocID="{11C62768-5E3D-4F2D-A57C-8A3F34D3A42B}" presName="Accent1" presStyleCnt="0"/>
      <dgm:spPr/>
    </dgm:pt>
    <dgm:pt modelId="{46A8D9FA-FBA1-4945-8CA2-6159513A61F1}" type="pres">
      <dgm:prSet presAssocID="{11C62768-5E3D-4F2D-A57C-8A3F34D3A42B}" presName="Accent" presStyleLbl="node1" presStyleIdx="1" presStyleCnt="2"/>
      <dgm:spPr/>
    </dgm:pt>
    <dgm:pt modelId="{5A94A023-9676-4CB3-B30F-AC88C24ED694}" type="pres">
      <dgm:prSet presAssocID="{11C62768-5E3D-4F2D-A57C-8A3F34D3A42B}" presName="ParentBackground1" presStyleCnt="0"/>
      <dgm:spPr/>
    </dgm:pt>
    <dgm:pt modelId="{CDBC00BD-94D0-402B-9B69-F90A4F78D01F}" type="pres">
      <dgm:prSet presAssocID="{11C62768-5E3D-4F2D-A57C-8A3F34D3A42B}" presName="ParentBackground" presStyleLbl="fgAcc1" presStyleIdx="1" presStyleCnt="2"/>
      <dgm:spPr/>
    </dgm:pt>
    <dgm:pt modelId="{B37ED345-C4CD-487E-99A2-C6971B14C485}" type="pres">
      <dgm:prSet presAssocID="{11C62768-5E3D-4F2D-A57C-8A3F34D3A42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5BF1A1C-24B4-4D0E-AF70-2BDCFEA39037}" type="presOf" srcId="{11C62768-5E3D-4F2D-A57C-8A3F34D3A42B}" destId="{B37ED345-C4CD-487E-99A2-C6971B14C485}" srcOrd="1" destOrd="0" presId="urn:microsoft.com/office/officeart/2011/layout/CircleProcess"/>
    <dgm:cxn modelId="{C1EBAE38-7C42-4EB9-AA44-E17552B4EB18}" type="presOf" srcId="{8BAB055A-889D-4372-852E-779420E6A668}" destId="{F66AC4BE-A346-47AC-B1B5-C126167FD809}" srcOrd="0" destOrd="0" presId="urn:microsoft.com/office/officeart/2011/layout/CircleProcess"/>
    <dgm:cxn modelId="{697BD94B-F979-4C79-B679-91035536C765}" type="presOf" srcId="{E54D56B9-D0E7-4CDA-ADFD-83B95A6E44FF}" destId="{D3889E6C-6DD5-477D-B67D-BDDA3553071E}" srcOrd="0" destOrd="0" presId="urn:microsoft.com/office/officeart/2011/layout/CircleProcess"/>
    <dgm:cxn modelId="{78531C81-850A-4382-ADCD-5E2BF450EE51}" type="presOf" srcId="{11C62768-5E3D-4F2D-A57C-8A3F34D3A42B}" destId="{CDBC00BD-94D0-402B-9B69-F90A4F78D01F}" srcOrd="0" destOrd="0" presId="urn:microsoft.com/office/officeart/2011/layout/CircleProcess"/>
    <dgm:cxn modelId="{31578F91-57BC-46C6-AFB9-040F2C523698}" srcId="{8BAB055A-889D-4372-852E-779420E6A668}" destId="{11C62768-5E3D-4F2D-A57C-8A3F34D3A42B}" srcOrd="0" destOrd="0" parTransId="{1E57CDE2-BEB3-4AC4-9040-A694D4353E9F}" sibTransId="{92CFB160-A831-4AC0-AD8B-E5AD16AB686C}"/>
    <dgm:cxn modelId="{DBA3C793-E2BA-40B3-BB59-74B6C5DB7CCC}" type="presOf" srcId="{E54D56B9-D0E7-4CDA-ADFD-83B95A6E44FF}" destId="{56DADE56-F6C2-46A1-9CEC-194BFB1281FE}" srcOrd="1" destOrd="0" presId="urn:microsoft.com/office/officeart/2011/layout/CircleProcess"/>
    <dgm:cxn modelId="{1169CDF1-0886-4490-9ECD-D1D1758D9BEE}" srcId="{8BAB055A-889D-4372-852E-779420E6A668}" destId="{E54D56B9-D0E7-4CDA-ADFD-83B95A6E44FF}" srcOrd="1" destOrd="0" parTransId="{E08669ED-8BD4-4314-825F-54EC95D36609}" sibTransId="{F217AF57-EFC5-4C53-AB1F-E9562D0DB0F3}"/>
    <dgm:cxn modelId="{A82A8E50-EC85-4EE3-933C-E156476CAC78}" type="presParOf" srcId="{F66AC4BE-A346-47AC-B1B5-C126167FD809}" destId="{CBC981D4-2C82-414C-B253-AC936B3353FB}" srcOrd="0" destOrd="0" presId="urn:microsoft.com/office/officeart/2011/layout/CircleProcess"/>
    <dgm:cxn modelId="{3EEB5CE2-2433-4D6C-8517-49F52603CBCD}" type="presParOf" srcId="{CBC981D4-2C82-414C-B253-AC936B3353FB}" destId="{82FF3B89-D9D1-4DC3-92E6-6FC7F49F70B8}" srcOrd="0" destOrd="0" presId="urn:microsoft.com/office/officeart/2011/layout/CircleProcess"/>
    <dgm:cxn modelId="{AB44DB0D-4A5C-4546-A3E4-C9922A79A2E8}" type="presParOf" srcId="{F66AC4BE-A346-47AC-B1B5-C126167FD809}" destId="{4137B3B2-DB2A-43CD-A801-FCADF1363AAF}" srcOrd="1" destOrd="0" presId="urn:microsoft.com/office/officeart/2011/layout/CircleProcess"/>
    <dgm:cxn modelId="{E61ED7FD-29B9-4620-B4F0-BC0C0062A86C}" type="presParOf" srcId="{4137B3B2-DB2A-43CD-A801-FCADF1363AAF}" destId="{D3889E6C-6DD5-477D-B67D-BDDA3553071E}" srcOrd="0" destOrd="0" presId="urn:microsoft.com/office/officeart/2011/layout/CircleProcess"/>
    <dgm:cxn modelId="{14050B61-11AB-404F-8BC5-AE0F3AE431FB}" type="presParOf" srcId="{F66AC4BE-A346-47AC-B1B5-C126167FD809}" destId="{56DADE56-F6C2-46A1-9CEC-194BFB1281FE}" srcOrd="2" destOrd="0" presId="urn:microsoft.com/office/officeart/2011/layout/CircleProcess"/>
    <dgm:cxn modelId="{F73FDB90-6F89-4745-A287-0827A9E60126}" type="presParOf" srcId="{F66AC4BE-A346-47AC-B1B5-C126167FD809}" destId="{B1971D1C-6A16-487D-84C4-81C77BFC0EAD}" srcOrd="3" destOrd="0" presId="urn:microsoft.com/office/officeart/2011/layout/CircleProcess"/>
    <dgm:cxn modelId="{A6D8F845-05DD-43DF-8A01-A41329D7956E}" type="presParOf" srcId="{B1971D1C-6A16-487D-84C4-81C77BFC0EAD}" destId="{46A8D9FA-FBA1-4945-8CA2-6159513A61F1}" srcOrd="0" destOrd="0" presId="urn:microsoft.com/office/officeart/2011/layout/CircleProcess"/>
    <dgm:cxn modelId="{16DA35AE-87E5-40F0-BEC4-55DE5F6D11F6}" type="presParOf" srcId="{F66AC4BE-A346-47AC-B1B5-C126167FD809}" destId="{5A94A023-9676-4CB3-B30F-AC88C24ED694}" srcOrd="4" destOrd="0" presId="urn:microsoft.com/office/officeart/2011/layout/CircleProcess"/>
    <dgm:cxn modelId="{F03695C1-7502-4078-BAC9-BC1B0217F4CC}" type="presParOf" srcId="{5A94A023-9676-4CB3-B30F-AC88C24ED694}" destId="{CDBC00BD-94D0-402B-9B69-F90A4F78D01F}" srcOrd="0" destOrd="0" presId="urn:microsoft.com/office/officeart/2011/layout/CircleProcess"/>
    <dgm:cxn modelId="{B455846F-79D0-4C0F-B8E0-59892B7289D3}" type="presParOf" srcId="{F66AC4BE-A346-47AC-B1B5-C126167FD809}" destId="{B37ED345-C4CD-487E-99A2-C6971B14C485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B055A-889D-4372-852E-779420E6A668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11C62768-5E3D-4F2D-A57C-8A3F34D3A42B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自尊</a:t>
          </a:r>
          <a:b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自重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57CDE2-BEB3-4AC4-9040-A694D4353E9F}" type="parTrans" cxnId="{31578F91-57BC-46C6-AFB9-040F2C523698}">
      <dgm:prSet/>
      <dgm:spPr/>
      <dgm:t>
        <a:bodyPr/>
        <a:lstStyle/>
        <a:p>
          <a:endParaRPr lang="en-US" altLang="zh-HK"/>
        </a:p>
      </dgm:t>
    </dgm:pt>
    <dgm:pt modelId="{92CFB160-A831-4AC0-AD8B-E5AD16AB686C}" type="sibTrans" cxnId="{31578F91-57BC-46C6-AFB9-040F2C523698}">
      <dgm:prSet/>
      <dgm:spPr/>
      <dgm:t>
        <a:bodyPr/>
        <a:lstStyle/>
        <a:p>
          <a:endParaRPr lang="en-US" altLang="zh-HK"/>
        </a:p>
      </dgm:t>
    </dgm:pt>
    <dgm:pt modelId="{E54D56B9-D0E7-4CDA-ADFD-83B95A6E44FF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持守</a:t>
          </a:r>
          <a:b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界线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8669ED-8BD4-4314-825F-54EC95D36609}" type="parTrans" cxnId="{1169CDF1-0886-4490-9ECD-D1D1758D9BEE}">
      <dgm:prSet/>
      <dgm:spPr/>
      <dgm:t>
        <a:bodyPr/>
        <a:lstStyle/>
        <a:p>
          <a:endParaRPr lang="en-US" altLang="zh-HK"/>
        </a:p>
      </dgm:t>
    </dgm:pt>
    <dgm:pt modelId="{F217AF57-EFC5-4C53-AB1F-E9562D0DB0F3}" type="sibTrans" cxnId="{1169CDF1-0886-4490-9ECD-D1D1758D9BEE}">
      <dgm:prSet/>
      <dgm:spPr/>
      <dgm:t>
        <a:bodyPr/>
        <a:lstStyle/>
        <a:p>
          <a:endParaRPr lang="en-US" altLang="zh-HK"/>
        </a:p>
      </dgm:t>
    </dgm:pt>
    <dgm:pt modelId="{F03953A9-9806-4E1C-9CA8-5C09646DD127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拒绝</a:t>
          </a:r>
          <a:b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诱惑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7FBE51-CC3B-4D07-BA5F-7DF264BAE0D2}" type="parTrans" cxnId="{5AE58914-35C1-4D62-892F-6F024744EC42}">
      <dgm:prSet/>
      <dgm:spPr/>
      <dgm:t>
        <a:bodyPr/>
        <a:lstStyle/>
        <a:p>
          <a:endParaRPr lang="en-US" altLang="zh-HK"/>
        </a:p>
      </dgm:t>
    </dgm:pt>
    <dgm:pt modelId="{E9544AD8-065F-4E91-9A2C-A8A277F12FF3}" type="sibTrans" cxnId="{5AE58914-35C1-4D62-892F-6F024744EC42}">
      <dgm:prSet/>
      <dgm:spPr/>
      <dgm:t>
        <a:bodyPr/>
        <a:lstStyle/>
        <a:p>
          <a:endParaRPr lang="en-US" altLang="zh-HK"/>
        </a:p>
      </dgm:t>
    </dgm:pt>
    <dgm:pt modelId="{F66AC4BE-A346-47AC-B1B5-C126167FD809}" type="pres">
      <dgm:prSet presAssocID="{8BAB055A-889D-4372-852E-779420E6A66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1C8A45D-CA76-4669-87C6-B54A52EDBE97}" type="pres">
      <dgm:prSet presAssocID="{F03953A9-9806-4E1C-9CA8-5C09646DD127}" presName="Accent3" presStyleCnt="0"/>
      <dgm:spPr/>
    </dgm:pt>
    <dgm:pt modelId="{8DED4334-C365-49CE-BB2C-5BCD56C092A1}" type="pres">
      <dgm:prSet presAssocID="{F03953A9-9806-4E1C-9CA8-5C09646DD127}" presName="Accent" presStyleLbl="node1" presStyleIdx="0" presStyleCnt="3"/>
      <dgm:spPr/>
    </dgm:pt>
    <dgm:pt modelId="{D77E88C4-231E-4357-8F99-D0CD4B169DBC}" type="pres">
      <dgm:prSet presAssocID="{F03953A9-9806-4E1C-9CA8-5C09646DD127}" presName="ParentBackground3" presStyleCnt="0"/>
      <dgm:spPr/>
    </dgm:pt>
    <dgm:pt modelId="{B1BB0755-7074-4084-A488-383FFFE4FFD6}" type="pres">
      <dgm:prSet presAssocID="{F03953A9-9806-4E1C-9CA8-5C09646DD127}" presName="ParentBackground" presStyleLbl="fgAcc1" presStyleIdx="0" presStyleCnt="3"/>
      <dgm:spPr/>
    </dgm:pt>
    <dgm:pt modelId="{DCB5428F-C5F2-42D1-B1CB-F664075B4ED7}" type="pres">
      <dgm:prSet presAssocID="{F03953A9-9806-4E1C-9CA8-5C09646DD12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BC981D4-2C82-414C-B253-AC936B3353FB}" type="pres">
      <dgm:prSet presAssocID="{E54D56B9-D0E7-4CDA-ADFD-83B95A6E44FF}" presName="Accent2" presStyleCnt="0"/>
      <dgm:spPr/>
    </dgm:pt>
    <dgm:pt modelId="{82FF3B89-D9D1-4DC3-92E6-6FC7F49F70B8}" type="pres">
      <dgm:prSet presAssocID="{E54D56B9-D0E7-4CDA-ADFD-83B95A6E44FF}" presName="Accent" presStyleLbl="node1" presStyleIdx="1" presStyleCnt="3"/>
      <dgm:spPr/>
    </dgm:pt>
    <dgm:pt modelId="{4137B3B2-DB2A-43CD-A801-FCADF1363AAF}" type="pres">
      <dgm:prSet presAssocID="{E54D56B9-D0E7-4CDA-ADFD-83B95A6E44FF}" presName="ParentBackground2" presStyleCnt="0"/>
      <dgm:spPr/>
    </dgm:pt>
    <dgm:pt modelId="{D3889E6C-6DD5-477D-B67D-BDDA3553071E}" type="pres">
      <dgm:prSet presAssocID="{E54D56B9-D0E7-4CDA-ADFD-83B95A6E44FF}" presName="ParentBackground" presStyleLbl="fgAcc1" presStyleIdx="1" presStyleCnt="3"/>
      <dgm:spPr/>
    </dgm:pt>
    <dgm:pt modelId="{56DADE56-F6C2-46A1-9CEC-194BFB1281FE}" type="pres">
      <dgm:prSet presAssocID="{E54D56B9-D0E7-4CDA-ADFD-83B95A6E44F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1971D1C-6A16-487D-84C4-81C77BFC0EAD}" type="pres">
      <dgm:prSet presAssocID="{11C62768-5E3D-4F2D-A57C-8A3F34D3A42B}" presName="Accent1" presStyleCnt="0"/>
      <dgm:spPr/>
    </dgm:pt>
    <dgm:pt modelId="{46A8D9FA-FBA1-4945-8CA2-6159513A61F1}" type="pres">
      <dgm:prSet presAssocID="{11C62768-5E3D-4F2D-A57C-8A3F34D3A42B}" presName="Accent" presStyleLbl="node1" presStyleIdx="2" presStyleCnt="3"/>
      <dgm:spPr/>
    </dgm:pt>
    <dgm:pt modelId="{5A94A023-9676-4CB3-B30F-AC88C24ED694}" type="pres">
      <dgm:prSet presAssocID="{11C62768-5E3D-4F2D-A57C-8A3F34D3A42B}" presName="ParentBackground1" presStyleCnt="0"/>
      <dgm:spPr/>
    </dgm:pt>
    <dgm:pt modelId="{CDBC00BD-94D0-402B-9B69-F90A4F78D01F}" type="pres">
      <dgm:prSet presAssocID="{11C62768-5E3D-4F2D-A57C-8A3F34D3A42B}" presName="ParentBackground" presStyleLbl="fgAcc1" presStyleIdx="2" presStyleCnt="3"/>
      <dgm:spPr/>
    </dgm:pt>
    <dgm:pt modelId="{B37ED345-C4CD-487E-99A2-C6971B14C485}" type="pres">
      <dgm:prSet presAssocID="{11C62768-5E3D-4F2D-A57C-8A3F34D3A42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AE58914-35C1-4D62-892F-6F024744EC42}" srcId="{8BAB055A-889D-4372-852E-779420E6A668}" destId="{F03953A9-9806-4E1C-9CA8-5C09646DD127}" srcOrd="2" destOrd="0" parTransId="{227FBE51-CC3B-4D07-BA5F-7DF264BAE0D2}" sibTransId="{E9544AD8-065F-4E91-9A2C-A8A277F12FF3}"/>
    <dgm:cxn modelId="{35BF1A1C-24B4-4D0E-AF70-2BDCFEA39037}" type="presOf" srcId="{11C62768-5E3D-4F2D-A57C-8A3F34D3A42B}" destId="{B37ED345-C4CD-487E-99A2-C6971B14C485}" srcOrd="1" destOrd="0" presId="urn:microsoft.com/office/officeart/2011/layout/CircleProcess"/>
    <dgm:cxn modelId="{C1EBAE38-7C42-4EB9-AA44-E17552B4EB18}" type="presOf" srcId="{8BAB055A-889D-4372-852E-779420E6A668}" destId="{F66AC4BE-A346-47AC-B1B5-C126167FD809}" srcOrd="0" destOrd="0" presId="urn:microsoft.com/office/officeart/2011/layout/CircleProcess"/>
    <dgm:cxn modelId="{697BD94B-F979-4C79-B679-91035536C765}" type="presOf" srcId="{E54D56B9-D0E7-4CDA-ADFD-83B95A6E44FF}" destId="{D3889E6C-6DD5-477D-B67D-BDDA3553071E}" srcOrd="0" destOrd="0" presId="urn:microsoft.com/office/officeart/2011/layout/CircleProcess"/>
    <dgm:cxn modelId="{78531C81-850A-4382-ADCD-5E2BF450EE51}" type="presOf" srcId="{11C62768-5E3D-4F2D-A57C-8A3F34D3A42B}" destId="{CDBC00BD-94D0-402B-9B69-F90A4F78D01F}" srcOrd="0" destOrd="0" presId="urn:microsoft.com/office/officeart/2011/layout/CircleProcess"/>
    <dgm:cxn modelId="{31578F91-57BC-46C6-AFB9-040F2C523698}" srcId="{8BAB055A-889D-4372-852E-779420E6A668}" destId="{11C62768-5E3D-4F2D-A57C-8A3F34D3A42B}" srcOrd="0" destOrd="0" parTransId="{1E57CDE2-BEB3-4AC4-9040-A694D4353E9F}" sibTransId="{92CFB160-A831-4AC0-AD8B-E5AD16AB686C}"/>
    <dgm:cxn modelId="{DBA3C793-E2BA-40B3-BB59-74B6C5DB7CCC}" type="presOf" srcId="{E54D56B9-D0E7-4CDA-ADFD-83B95A6E44FF}" destId="{56DADE56-F6C2-46A1-9CEC-194BFB1281FE}" srcOrd="1" destOrd="0" presId="urn:microsoft.com/office/officeart/2011/layout/CircleProcess"/>
    <dgm:cxn modelId="{B0540DC7-8D84-4E58-B8D1-0428CC527C6D}" type="presOf" srcId="{F03953A9-9806-4E1C-9CA8-5C09646DD127}" destId="{B1BB0755-7074-4084-A488-383FFFE4FFD6}" srcOrd="0" destOrd="0" presId="urn:microsoft.com/office/officeart/2011/layout/CircleProcess"/>
    <dgm:cxn modelId="{6E948AF1-B0B3-4C85-9CC4-CCA1069A51CA}" type="presOf" srcId="{F03953A9-9806-4E1C-9CA8-5C09646DD127}" destId="{DCB5428F-C5F2-42D1-B1CB-F664075B4ED7}" srcOrd="1" destOrd="0" presId="urn:microsoft.com/office/officeart/2011/layout/CircleProcess"/>
    <dgm:cxn modelId="{1169CDF1-0886-4490-9ECD-D1D1758D9BEE}" srcId="{8BAB055A-889D-4372-852E-779420E6A668}" destId="{E54D56B9-D0E7-4CDA-ADFD-83B95A6E44FF}" srcOrd="1" destOrd="0" parTransId="{E08669ED-8BD4-4314-825F-54EC95D36609}" sibTransId="{F217AF57-EFC5-4C53-AB1F-E9562D0DB0F3}"/>
    <dgm:cxn modelId="{88920757-208B-4EB2-AB7F-2A04BCE17B8A}" type="presParOf" srcId="{F66AC4BE-A346-47AC-B1B5-C126167FD809}" destId="{81C8A45D-CA76-4669-87C6-B54A52EDBE97}" srcOrd="0" destOrd="0" presId="urn:microsoft.com/office/officeart/2011/layout/CircleProcess"/>
    <dgm:cxn modelId="{6F3C0C8C-46E2-43AF-BC9D-6389AFE9FB82}" type="presParOf" srcId="{81C8A45D-CA76-4669-87C6-B54A52EDBE97}" destId="{8DED4334-C365-49CE-BB2C-5BCD56C092A1}" srcOrd="0" destOrd="0" presId="urn:microsoft.com/office/officeart/2011/layout/CircleProcess"/>
    <dgm:cxn modelId="{5F0C6A11-4E9E-4E88-BC33-6EFD7D4D163A}" type="presParOf" srcId="{F66AC4BE-A346-47AC-B1B5-C126167FD809}" destId="{D77E88C4-231E-4357-8F99-D0CD4B169DBC}" srcOrd="1" destOrd="0" presId="urn:microsoft.com/office/officeart/2011/layout/CircleProcess"/>
    <dgm:cxn modelId="{E5D4A469-8E2D-4B76-878D-22E323EF81C9}" type="presParOf" srcId="{D77E88C4-231E-4357-8F99-D0CD4B169DBC}" destId="{B1BB0755-7074-4084-A488-383FFFE4FFD6}" srcOrd="0" destOrd="0" presId="urn:microsoft.com/office/officeart/2011/layout/CircleProcess"/>
    <dgm:cxn modelId="{CAFBCFA4-5E15-4638-990B-0D5AE88F2013}" type="presParOf" srcId="{F66AC4BE-A346-47AC-B1B5-C126167FD809}" destId="{DCB5428F-C5F2-42D1-B1CB-F664075B4ED7}" srcOrd="2" destOrd="0" presId="urn:microsoft.com/office/officeart/2011/layout/CircleProcess"/>
    <dgm:cxn modelId="{A82A8E50-EC85-4EE3-933C-E156476CAC78}" type="presParOf" srcId="{F66AC4BE-A346-47AC-B1B5-C126167FD809}" destId="{CBC981D4-2C82-414C-B253-AC936B3353FB}" srcOrd="3" destOrd="0" presId="urn:microsoft.com/office/officeart/2011/layout/CircleProcess"/>
    <dgm:cxn modelId="{3EEB5CE2-2433-4D6C-8517-49F52603CBCD}" type="presParOf" srcId="{CBC981D4-2C82-414C-B253-AC936B3353FB}" destId="{82FF3B89-D9D1-4DC3-92E6-6FC7F49F70B8}" srcOrd="0" destOrd="0" presId="urn:microsoft.com/office/officeart/2011/layout/CircleProcess"/>
    <dgm:cxn modelId="{AB44DB0D-4A5C-4546-A3E4-C9922A79A2E8}" type="presParOf" srcId="{F66AC4BE-A346-47AC-B1B5-C126167FD809}" destId="{4137B3B2-DB2A-43CD-A801-FCADF1363AAF}" srcOrd="4" destOrd="0" presId="urn:microsoft.com/office/officeart/2011/layout/CircleProcess"/>
    <dgm:cxn modelId="{E61ED7FD-29B9-4620-B4F0-BC0C0062A86C}" type="presParOf" srcId="{4137B3B2-DB2A-43CD-A801-FCADF1363AAF}" destId="{D3889E6C-6DD5-477D-B67D-BDDA3553071E}" srcOrd="0" destOrd="0" presId="urn:microsoft.com/office/officeart/2011/layout/CircleProcess"/>
    <dgm:cxn modelId="{14050B61-11AB-404F-8BC5-AE0F3AE431FB}" type="presParOf" srcId="{F66AC4BE-A346-47AC-B1B5-C126167FD809}" destId="{56DADE56-F6C2-46A1-9CEC-194BFB1281FE}" srcOrd="5" destOrd="0" presId="urn:microsoft.com/office/officeart/2011/layout/CircleProcess"/>
    <dgm:cxn modelId="{F73FDB90-6F89-4745-A287-0827A9E60126}" type="presParOf" srcId="{F66AC4BE-A346-47AC-B1B5-C126167FD809}" destId="{B1971D1C-6A16-487D-84C4-81C77BFC0EAD}" srcOrd="6" destOrd="0" presId="urn:microsoft.com/office/officeart/2011/layout/CircleProcess"/>
    <dgm:cxn modelId="{A6D8F845-05DD-43DF-8A01-A41329D7956E}" type="presParOf" srcId="{B1971D1C-6A16-487D-84C4-81C77BFC0EAD}" destId="{46A8D9FA-FBA1-4945-8CA2-6159513A61F1}" srcOrd="0" destOrd="0" presId="urn:microsoft.com/office/officeart/2011/layout/CircleProcess"/>
    <dgm:cxn modelId="{16DA35AE-87E5-40F0-BEC4-55DE5F6D11F6}" type="presParOf" srcId="{F66AC4BE-A346-47AC-B1B5-C126167FD809}" destId="{5A94A023-9676-4CB3-B30F-AC88C24ED694}" srcOrd="7" destOrd="0" presId="urn:microsoft.com/office/officeart/2011/layout/CircleProcess"/>
    <dgm:cxn modelId="{F03695C1-7502-4078-BAC9-BC1B0217F4CC}" type="presParOf" srcId="{5A94A023-9676-4CB3-B30F-AC88C24ED694}" destId="{CDBC00BD-94D0-402B-9B69-F90A4F78D01F}" srcOrd="0" destOrd="0" presId="urn:microsoft.com/office/officeart/2011/layout/CircleProcess"/>
    <dgm:cxn modelId="{B455846F-79D0-4C0F-B8E0-59892B7289D3}" type="presParOf" srcId="{F66AC4BE-A346-47AC-B1B5-C126167FD809}" destId="{B37ED345-C4CD-487E-99A2-C6971B14C485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F3B89-D9D1-4DC3-92E6-6FC7F49F70B8}">
      <dsp:nvSpPr>
        <dsp:cNvPr id="0" name=""/>
        <dsp:cNvSpPr/>
      </dsp:nvSpPr>
      <dsp:spPr>
        <a:xfrm>
          <a:off x="1509723" y="320151"/>
          <a:ext cx="831616" cy="8316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89E6C-6DD5-477D-B67D-BDDA3553071E}">
      <dsp:nvSpPr>
        <dsp:cNvPr id="0" name=""/>
        <dsp:cNvSpPr/>
      </dsp:nvSpPr>
      <dsp:spPr>
        <a:xfrm>
          <a:off x="1537431" y="347876"/>
          <a:ext cx="776015" cy="7761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持守界线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48449" y="458776"/>
        <a:ext cx="554349" cy="554354"/>
      </dsp:txXfrm>
    </dsp:sp>
    <dsp:sp modelId="{46A8D9FA-FBA1-4945-8CA2-6159513A61F1}">
      <dsp:nvSpPr>
        <dsp:cNvPr id="0" name=""/>
        <dsp:cNvSpPr/>
      </dsp:nvSpPr>
      <dsp:spPr>
        <a:xfrm rot="2700000">
          <a:off x="650477" y="320058"/>
          <a:ext cx="831644" cy="83164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C00BD-94D0-402B-9B69-F90A4F78D01F}">
      <dsp:nvSpPr>
        <dsp:cNvPr id="0" name=""/>
        <dsp:cNvSpPr/>
      </dsp:nvSpPr>
      <dsp:spPr>
        <a:xfrm>
          <a:off x="678291" y="347876"/>
          <a:ext cx="776015" cy="7761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自尊自重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9124" y="458776"/>
        <a:ext cx="554349" cy="554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D4334-C365-49CE-BB2C-5BCD56C092A1}">
      <dsp:nvSpPr>
        <dsp:cNvPr id="0" name=""/>
        <dsp:cNvSpPr/>
      </dsp:nvSpPr>
      <dsp:spPr>
        <a:xfrm>
          <a:off x="1940519" y="318786"/>
          <a:ext cx="834180" cy="8343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B0755-7074-4084-A488-383FFFE4FFD6}">
      <dsp:nvSpPr>
        <dsp:cNvPr id="0" name=""/>
        <dsp:cNvSpPr/>
      </dsp:nvSpPr>
      <dsp:spPr>
        <a:xfrm>
          <a:off x="1968217" y="346602"/>
          <a:ext cx="778785" cy="7787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拒绝</a:t>
          </a:r>
          <a:b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诱惑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79549" y="457866"/>
        <a:ext cx="556120" cy="556174"/>
      </dsp:txXfrm>
    </dsp:sp>
    <dsp:sp modelId="{82FF3B89-D9D1-4DC3-92E6-6FC7F49F70B8}">
      <dsp:nvSpPr>
        <dsp:cNvPr id="0" name=""/>
        <dsp:cNvSpPr/>
      </dsp:nvSpPr>
      <dsp:spPr>
        <a:xfrm rot="2700000">
          <a:off x="1079375" y="319794"/>
          <a:ext cx="832171" cy="83217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89E6C-6DD5-477D-B67D-BDDA3553071E}">
      <dsp:nvSpPr>
        <dsp:cNvPr id="0" name=""/>
        <dsp:cNvSpPr/>
      </dsp:nvSpPr>
      <dsp:spPr>
        <a:xfrm>
          <a:off x="1106068" y="346602"/>
          <a:ext cx="778785" cy="7787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持守</a:t>
          </a:r>
          <a:b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界线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17400" y="457866"/>
        <a:ext cx="556120" cy="556174"/>
      </dsp:txXfrm>
    </dsp:sp>
    <dsp:sp modelId="{46A8D9FA-FBA1-4945-8CA2-6159513A61F1}">
      <dsp:nvSpPr>
        <dsp:cNvPr id="0" name=""/>
        <dsp:cNvSpPr/>
      </dsp:nvSpPr>
      <dsp:spPr>
        <a:xfrm rot="2700000">
          <a:off x="217226" y="319794"/>
          <a:ext cx="832171" cy="832171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C00BD-94D0-402B-9B69-F90A4F78D01F}">
      <dsp:nvSpPr>
        <dsp:cNvPr id="0" name=""/>
        <dsp:cNvSpPr/>
      </dsp:nvSpPr>
      <dsp:spPr>
        <a:xfrm>
          <a:off x="243918" y="346602"/>
          <a:ext cx="778785" cy="7787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自尊</a:t>
          </a:r>
          <a:b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自重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5251" y="457866"/>
        <a:ext cx="556120" cy="556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F62D7-C2B4-46E8-A05E-99532C61C14E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55D4-BB17-41C5-BF12-846188531B78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7407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751B0-5E53-4855-93F2-790BCB244A56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F1BD-9287-4544-883C-FD14812446AD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2857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04634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7965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教师为学生进行性教育并不是鼓励他们谈恋爱、进行婚前性行为或参与不道德活动。相反，教师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视性教育为价值观教育一部分，以加强学生的德性认知，细心地聆听及了解学生的需要或问题，提升道德伦理规范，帮助他们以负责任的态度讨论与性相关的议题。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5685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教师可以加入相关新闻作例子，丰富学生的讨论及思考。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941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buNone/>
            </a:pP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教师宜引导学生反思：</a:t>
            </a: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或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会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遇到以下危机：</a:t>
            </a:r>
            <a:r>
              <a:rPr lang="zh-TW" altLang="en-US" dirty="0"/>
              <a:t>被粉丝跟踪、威胁及勒索；照片被别人</a:t>
            </a:r>
            <a:r>
              <a:rPr lang="en-US" altLang="zh-TW" dirty="0"/>
              <a:t>P</a:t>
            </a:r>
            <a:r>
              <a:rPr lang="zh-TW" altLang="en-US" dirty="0"/>
              <a:t>图、恶搞；长时间直播影响家人、朋友和伴侣之间的相处。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为求获得关注，</a:t>
            </a:r>
            <a:r>
              <a:rPr lang="en-US" altLang="zh-TW" dirty="0"/>
              <a:t>KOL 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容易受粉丝影响，</a:t>
            </a:r>
            <a:r>
              <a:rPr lang="zh-TW" altLang="en-US" sz="1200" dirty="0">
                <a:solidFill>
                  <a:srgbClr val="0070C0"/>
                </a:solidFill>
              </a:rPr>
              <a:t>误将网上的</a:t>
            </a:r>
            <a:r>
              <a:rPr lang="en-US" altLang="zh-TW" sz="1200" dirty="0">
                <a:solidFill>
                  <a:srgbClr val="0070C0"/>
                </a:solidFill>
              </a:rPr>
              <a:t>Like</a:t>
            </a:r>
            <a:r>
              <a:rPr lang="zh-TW" altLang="en-US" sz="1200" dirty="0">
                <a:solidFill>
                  <a:srgbClr val="0070C0"/>
                </a:solidFill>
              </a:rPr>
              <a:t>（赞好）视为旁人的认可，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或</a:t>
            </a:r>
            <a:r>
              <a:rPr lang="zh-TW" altLang="en-US" sz="1200" dirty="0">
                <a:solidFill>
                  <a:srgbClr val="0070C0"/>
                </a:solidFill>
              </a:rPr>
              <a:t>会让人迷失自我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大家应避免受物质或金钱诱惑而身陷被性侵犯的危机。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rgbClr val="0070C0"/>
                </a:solidFill>
              </a:rPr>
              <a:t>要别人尊重、欣赏自己，先要建立积极正面的人生观，学会自我尊重。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0969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7655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部份青少年误以为身体是赚钱的工具，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误解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可以透过身体去换取利益及优越的对待；又或以为援交享有自主权，可以先跟对方见面，才决定是否跟对方有性关系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。教师需透过此个案讨论，引导学生认清：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将恋爱行为物化及量化，以身体换取金钱，是合理化及美化一些界乎道德边缘的行为，这种性态度有偏颇，并不可取；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援交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对建立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自尊自重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、两性平等的价值观有负面影响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出租情人／援交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有可能会被性骚扰、非礼、被流传性感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照或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裸照、被公开个人私隐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被强迫做厌恶的事、被强暴、感染性病、变成性工作者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情感上，亦会担心个人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身分被公开、自我形象变得负面、对伴侣有所亏欠等等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，心理负担日重，结果得不偿失。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教师可以透过角色扮演活动，让学生代入师长、家人和朋友的角度，从情、理两方面分析以身体作交易不单危害自己，家人亦会为此而伤心、担忧。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学生宜思考师长、亲人、朋友的感受背后隐含的社会道德规范，提醒学生做抉择时，不应只考虑个人需要而妄顾一切。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7470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(</a:t>
            </a:r>
            <a:r>
              <a:rPr lang="zh-TW" altLang="en-US" dirty="0"/>
              <a:t>教师可按学生情况，将此部分作为延伸讨论</a:t>
            </a:r>
            <a:r>
              <a:rPr lang="en-US" altLang="zh-TW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面对抉择时，大家必须认清自己基于哪些</a:t>
            </a:r>
            <a:r>
              <a:rPr lang="zh-TW" altLang="en-US" b="1" u="sng" dirty="0"/>
              <a:t>正确的价值观去判断</a:t>
            </a:r>
            <a:r>
              <a:rPr lang="zh-TW" altLang="en-US" dirty="0"/>
              <a:t>，从而作出行动。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教师可藉以下提示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lang="zh-TW" altLang="en-US" dirty="0"/>
              <a:t>引导学生思考甚么是不能作交易的东西：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不一定是实物，可以是事件、行为或观念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例如：有纪念价值的礼物／父母的爱／友情／梦想／良心／尊严／纯洁的身体／贞操／进行性行为的自主权／爱情／美满家庭／终生伴侣／对伴侣的忠诚／伴侣的信任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就着抵抗诱惑，学生需要对了解和分析「欲望」及「底线」的关系，认清</a:t>
            </a:r>
            <a:r>
              <a:rPr lang="zh-TW" altLang="en-US" b="1" u="sng" dirty="0"/>
              <a:t>以金钱／物质作考虑是</a:t>
            </a:r>
            <a:r>
              <a:rPr lang="zh-TW" alt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不健康和不成熟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的想法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在反思活动中，教师可以假设他人提出交易的项目，例如物质、金钱，要求学生解释不能作交易的原因、提出抵抗诱惑的方法，由此让学生了解自己重视的价值观或原则，并建立防御诱惑的能力。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抗拒诱惑的方法包括：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认清诱惑背后是否背离道德规范</a:t>
            </a:r>
            <a:endParaRPr lang="en-US" altLang="zh-H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HK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提升自制力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，了解物质只能带来短暂的快乐，但之后或会感到痛苦和内疚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b="0" dirty="0"/>
              <a:t>预想自己的弱点，防患未然（例如：减少浏览消费资讯，抑制欲望；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戒掉看色情资讯的习惯</a:t>
            </a:r>
            <a:r>
              <a:rPr lang="zh-TW" altLang="en-US" b="0" dirty="0"/>
              <a:t>）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与信任的人倾诉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善用时间做有意义的事</a:t>
            </a:r>
            <a:endParaRPr lang="en-US" altLang="zh-H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教师应提醒学生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现今社会各种渠道都提供无止境的欲望，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年青人必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须要爱惜自己，重视身体与感情是个人独有的元素，而不是用作交换利益的筹码。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6732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2370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dirty="0">
                <a:solidFill>
                  <a:schemeClr val="accent6"/>
                </a:solidFill>
                <a:latin typeface="微軟正黑體" panose="020B0604030504040204" pitchFamily="34" charset="-120"/>
              </a:rPr>
              <a:t>「援交」形式</a:t>
            </a:r>
            <a:endParaRPr lang="en-US" altLang="zh-TW" b="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  <a:p>
            <a:pPr marL="444500" indent="-4445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12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金钱或物质，如贵重饰物或礼物等</a:t>
            </a:r>
          </a:p>
          <a:p>
            <a:pPr marL="444500" indent="-4445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12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交易金额：部份少女会在网上列明各细节的收费</a:t>
            </a:r>
          </a:p>
          <a:p>
            <a:pPr marL="444500" indent="-4445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12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交际内容包括</a:t>
            </a:r>
            <a:r>
              <a:rPr lang="en-US" altLang="zh-TW" sz="12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12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外出约会、拖手及性行为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0498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4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1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1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4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9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48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3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437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648" r="1771"/>
          <a:stretch/>
        </p:blipFill>
        <p:spPr>
          <a:xfrm>
            <a:off x="-17092" y="0"/>
            <a:ext cx="9152546" cy="685800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8290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6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69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3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5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9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3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5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778" y="559285"/>
            <a:ext cx="815046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endParaRPr lang="en-US" altLang="zh-TW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拒绝援交</a:t>
            </a:r>
            <a:endParaRPr lang="en-CA" altLang="zh-TW" sz="1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9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19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29AF0F0-A223-407D-8588-1935043AF8BB}"/>
              </a:ext>
            </a:extLst>
          </p:cNvPr>
          <p:cNvSpPr txBox="1"/>
          <p:nvPr/>
        </p:nvSpPr>
        <p:spPr>
          <a:xfrm>
            <a:off x="549778" y="3649571"/>
            <a:ext cx="4347001" cy="93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价值观教育（性教育）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Amatic SC"/>
            </a:endParaRPr>
          </a:p>
          <a:p>
            <a:pPr defTabSz="914400" hangingPunct="0">
              <a:spcBef>
                <a:spcPts val="600"/>
              </a:spcBef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初中至高中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Amatic SC"/>
            </a:endParaRPr>
          </a:p>
        </p:txBody>
      </p:sp>
      <p:sp>
        <p:nvSpPr>
          <p:cNvPr id="8" name="標題 1"/>
          <p:cNvSpPr txBox="1"/>
          <p:nvPr/>
        </p:nvSpPr>
        <p:spPr>
          <a:xfrm>
            <a:off x="549779" y="4490219"/>
            <a:ext cx="4347001" cy="1354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教育局　课程发展处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matic SC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德育、公民及国民教育组制作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matic SC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2022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matic SC"/>
            </a:endParaRPr>
          </a:p>
        </p:txBody>
      </p:sp>
      <p:pic>
        <p:nvPicPr>
          <p:cNvPr id="1026" name="Picture 2" descr="No means no with 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19" y="2696078"/>
            <a:ext cx="2972927" cy="314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55242" y="609178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4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4F99E59-5A62-47FD-B1E0-03EBD1CE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49910"/>
            <a:ext cx="42545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援交危机及影响</a:t>
            </a:r>
            <a:endParaRPr lang="zh-HK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B11C9B-3F6F-4DA8-96ED-C8165C81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448502"/>
            <a:ext cx="7086600" cy="3431597"/>
          </a:xfrm>
        </p:spPr>
        <p:txBody>
          <a:bodyPr>
            <a:noAutofit/>
          </a:bodyPr>
          <a:lstStyle/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合理化及美化一些界乎道德边缘的行为，淡化色情味道</a:t>
            </a:r>
          </a:p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扭曲两性关系的观念，影响发展正常社交</a:t>
            </a:r>
          </a:p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有可能因与未成年人士发生性行为而触犯法律</a:t>
            </a:r>
          </a:p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有机会被非法色情组织利用及操控</a:t>
            </a:r>
          </a:p>
          <a:p>
            <a:pPr marL="444500" indent="-444500">
              <a:spcBef>
                <a:spcPts val="0"/>
              </a:spcBef>
              <a:buClrTx/>
            </a:pPr>
            <a:endParaRPr lang="zh-TW" altLang="en-US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776283" y="647770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76283" y="626690"/>
            <a:ext cx="272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教师参考资料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487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075675"/>
              </p:ext>
            </p:extLst>
          </p:nvPr>
        </p:nvGraphicFramePr>
        <p:xfrm>
          <a:off x="643456" y="1340799"/>
          <a:ext cx="7990438" cy="4469329"/>
        </p:xfrm>
        <a:graphic>
          <a:graphicData uri="http://schemas.openxmlformats.org/drawingml/2006/table">
            <a:tbl>
              <a:tblPr/>
              <a:tblGrid>
                <a:gridCol w="1704884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285554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6539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活动概要：</a:t>
                      </a:r>
                      <a:r>
                        <a:rPr lang="en-US" altLang="zh-TW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透过新闻报道及个案讨论，教导学生自尊自重，持守界线，珍惜自己的身体，拒绝物质诱惑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細明體" panose="02020509000000000000" pitchFamily="49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向援交说不。</a:t>
                      </a:r>
                    </a:p>
                  </a:txBody>
                  <a:tcPr marL="51435" marR="51435" marT="25718" marB="2571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733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学习目标：</a:t>
                      </a:r>
                    </a:p>
                  </a:txBody>
                  <a:tcPr marL="51435" marR="51435" marT="25718" marB="2571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marR="0" lvl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尊重自己的身体，提升自我保护的意识。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以理性及慎思明辨的态度，辨识援交的问题，并学习拒绝物质诱惑。</a:t>
                      </a:r>
                    </a:p>
                  </a:txBody>
                  <a:tcPr marL="51435" marR="51435" marT="25718" marB="2571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762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价值观和</a:t>
                      </a:r>
                      <a:endParaRPr lang="en-US" altLang="zh-TW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态度：</a:t>
                      </a:r>
                    </a:p>
                  </a:txBody>
                  <a:tcPr marL="51435" marR="51435" marT="25718" marB="2571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自爱、理性、坚守原则</a:t>
                      </a:r>
                      <a:endParaRPr lang="zh-TW" altLang="zh-HK" sz="2400" b="0" kern="1200" spc="1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526541" y="443241"/>
            <a:ext cx="44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spc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  <a:endParaRPr lang="zh-HK" altLang="en-US" sz="3200" spc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55242" y="609178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3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id="{B7220ACF-9A4E-4651-8EF3-97956A8D7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b="6984"/>
          <a:stretch/>
        </p:blipFill>
        <p:spPr>
          <a:xfrm>
            <a:off x="60290" y="428167"/>
            <a:ext cx="9273280" cy="6756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581" y="1142737"/>
            <a:ext cx="753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：「只要粉丝喜欢、会给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like 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，我甚么都不介意做。」</a:t>
            </a:r>
            <a:endParaRPr lang="en-US" altLang="zh-TW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HK" altLang="en-US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518" y="2221443"/>
            <a:ext cx="469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某机构访问了几位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，有以下发现：</a:t>
            </a:r>
            <a:endParaRPr lang="zh-HK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518" y="2655777"/>
            <a:ext cx="73835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初时多以聊天及才艺分享模式与粉丝互动，但有部分会进行援交</a:t>
            </a:r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PT GF/BF(part-time girlfriend or boyfriend)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。受访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坦白承认这样做可以赚更多钱。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有受访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承认，为求获得关注，会做一些较「出位」或「踩界」的行为，如穿较性感衣着、加入一些挑逗的说话及动作。一位受访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表示，她播出自己穿性感运动装做「空中瑜珈」的片段，大获好评。她说： 「只要粉丝喜欢、会给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like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，我甚么都不介意做。」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有受访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表示曾被粉丝跟踪、威胁及勒索。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有受访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表示自己的照片被别人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图、恶搞，放上互联网，他们感到难受。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有受访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承认长时间直播影响与家人、朋友以及伴侣之间的相处。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12" y="555151"/>
            <a:ext cx="1194920" cy="49381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464842" y="65372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0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新闻讨论</a:t>
            </a:r>
            <a:endParaRPr lang="zh-HK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77" y="2405955"/>
            <a:ext cx="7581711" cy="35737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报道指，</a:t>
            </a:r>
            <a:r>
              <a:rPr lang="en-US" altLang="zh-TW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KOL 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只要粉丝喜欢、会给 </a:t>
            </a:r>
            <a:r>
              <a:rPr lang="en-US" altLang="zh-TW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like 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，甚么都不介意做；当中亦有受访 </a:t>
            </a:r>
            <a:r>
              <a:rPr lang="en-US" altLang="zh-TW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KOL 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承认为了赚钱而进行援交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做 </a:t>
            </a:r>
            <a:r>
              <a:rPr lang="en-US" altLang="zh-TW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PT GF/BF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。你认为这些想法隐含甚么危机？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endParaRPr lang="en-US" altLang="zh-TW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4089901"/>
              </p:ext>
            </p:extLst>
          </p:nvPr>
        </p:nvGraphicFramePr>
        <p:xfrm>
          <a:off x="4969645" y="822143"/>
          <a:ext cx="2819578" cy="147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Fashion blogging concept illustrati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77" y="4536363"/>
            <a:ext cx="1406023" cy="14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55242" y="609178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0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8234" y="2466421"/>
            <a:ext cx="5292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美美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在网上接触异性，有网友付费邀请她外出吃饭，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出价吸引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。她应约数次，对方更送赠昂贵礼物。</a:t>
            </a:r>
            <a:endParaRPr lang="en-US" altLang="zh-TW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hangingPunct="0"/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之后，对方出更高价钱，邀请</a:t>
            </a:r>
            <a:r>
              <a:rPr lang="zh-TW" altLang="en-US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美美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穿暴露衣着外出拍照；并在拍照期间，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对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毛手毛脚。</a:t>
            </a:r>
            <a:r>
              <a:rPr lang="zh-TW" altLang="en-US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美美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觉得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赚取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金钱，而且好像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没有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太大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损失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，所以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没有反</a:t>
            </a:r>
            <a:r>
              <a:rPr lang="zh-TW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抗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岂料，拍照后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对方竟然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对</a:t>
            </a:r>
            <a:r>
              <a:rPr lang="zh-TW" altLang="en-US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美美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提出性要求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美美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以为自己可以选择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HK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Social influe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2777652"/>
            <a:ext cx="2274277" cy="30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55242" y="609178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6092" y="1070519"/>
            <a:ext cx="7561902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b="1" dirty="0"/>
              <a:t>个案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421638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chemeClr val="tx1"/>
                </a:solidFill>
              </a:rPr>
              <a:t>个案讨论问题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196" y="2494674"/>
            <a:ext cx="7045745" cy="3604675"/>
          </a:xfrm>
        </p:spPr>
        <p:txBody>
          <a:bodyPr>
            <a:noAutofit/>
          </a:bodyPr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美美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HK" altLang="zh-HK" sz="2800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身体换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取金钱、</a:t>
            </a:r>
            <a:r>
              <a:rPr lang="zh-HK" altLang="zh-HK" sz="2800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物质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，进行援交，有机会受到哪些</a:t>
            </a:r>
            <a:r>
              <a:rPr lang="zh-HK" altLang="zh-HK" sz="2800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伤害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r>
              <a:rPr lang="en-US" altLang="zh-HK" sz="2800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假如你是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美美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的师长、家人、朋友，你知道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美美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的经历后，会有甚么感受？你会如何劝导她不要作不道德的交易？</a:t>
            </a:r>
            <a:endParaRPr lang="zh-TW" altLang="zh-HK" sz="2800" dirty="0">
              <a:solidFill>
                <a:srgbClr val="7030A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5117124"/>
              </p:ext>
            </p:extLst>
          </p:nvPr>
        </p:nvGraphicFramePr>
        <p:xfrm>
          <a:off x="5039984" y="747443"/>
          <a:ext cx="2819578" cy="147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1092196" y="5063631"/>
            <a:ext cx="2308965" cy="720000"/>
            <a:chOff x="1092196" y="5063631"/>
            <a:chExt cx="2308965" cy="72000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196" y="5063631"/>
              <a:ext cx="2308965" cy="720000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1785609" y="519279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师长</a:t>
              </a:r>
              <a:endParaRPr lang="zh-HK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557810" y="5063631"/>
            <a:ext cx="2308965" cy="720000"/>
            <a:chOff x="3557810" y="5063631"/>
            <a:chExt cx="2308965" cy="720000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810" y="5063631"/>
              <a:ext cx="2308965" cy="720000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4266463" y="519279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家人</a:t>
              </a:r>
              <a:endParaRPr lang="zh-HK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023424" y="5063631"/>
            <a:ext cx="2308965" cy="720000"/>
            <a:chOff x="6023424" y="5063631"/>
            <a:chExt cx="2308965" cy="72000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424" y="5063631"/>
              <a:ext cx="2308965" cy="720000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6378580" y="519279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知己朋友</a:t>
              </a:r>
              <a:endParaRPr lang="zh-HK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55242" y="609178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5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4F99E59-5A62-47FD-B1E0-03EBD1CE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4" y="1149910"/>
            <a:ext cx="2909822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HK" altLang="en-US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B11C9B-3F6F-4DA8-96ED-C8165C81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48502"/>
            <a:ext cx="6654800" cy="3812597"/>
          </a:xfrm>
        </p:spPr>
        <p:txBody>
          <a:bodyPr>
            <a:normAutofit/>
          </a:bodyPr>
          <a:lstStyle/>
          <a:p>
            <a:pPr marL="444500" indent="-444500">
              <a:spcBef>
                <a:spcPts val="600"/>
              </a:spcBef>
              <a:buClrTx/>
            </a:pPr>
            <a:r>
              <a:rPr lang="zh-TW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哪些东西</a:t>
            </a:r>
            <a:r>
              <a:rPr lang="en-US" altLang="zh-TW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价值是最值得珍惜，不能作交易的？为甚么？</a:t>
            </a:r>
            <a:endParaRPr lang="en-US" altLang="zh-TW" sz="4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spcBef>
                <a:spcPts val="600"/>
              </a:spcBef>
              <a:buClrTx/>
            </a:pPr>
            <a:r>
              <a:rPr lang="zh-TW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我们可以如何抵抗诱惑？</a:t>
            </a:r>
            <a:endParaRPr lang="en-US" altLang="zh-TW" sz="4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776283" y="647770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73" y="49291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7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784" y="2586129"/>
            <a:ext cx="6657279" cy="3334026"/>
          </a:xfrm>
        </p:spPr>
        <p:txBody>
          <a:bodyPr>
            <a:noAutofit/>
          </a:bodyPr>
          <a:lstStyle/>
          <a:p>
            <a:pPr lvl="0" algn="just" defTabSz="914400" hangingPunct="0">
              <a:spcBef>
                <a:spcPts val="12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l"/>
              <a:defRPr/>
            </a:pPr>
            <a:r>
              <a:rPr lang="zh-TW" altLang="en-US" sz="3000" b="1" dirty="0">
                <a:solidFill>
                  <a:srgbClr val="6699FF"/>
                </a:solidFill>
                <a:latin typeface="+mj-ea"/>
                <a:ea typeface="+mj-ea"/>
              </a:rPr>
              <a:t>生命宝贵，要珍惜、尊重自己的身体，不应以身体作为交换物质的工具。</a:t>
            </a:r>
          </a:p>
          <a:p>
            <a:pPr lvl="0" defTabSz="914400">
              <a:spcBef>
                <a:spcPts val="12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l"/>
              <a:defRPr/>
            </a:pPr>
            <a:r>
              <a:rPr lang="zh-TW" altLang="en-US" sz="3000" b="1" dirty="0">
                <a:solidFill>
                  <a:srgbClr val="6699FF"/>
                </a:solidFill>
                <a:latin typeface="+mj-ea"/>
                <a:ea typeface="+mj-ea"/>
              </a:rPr>
              <a:t>世界风气日变，容易迷失自我。生活中要学习自尊自重，持守界线，拒绝金钱诱惑。</a:t>
            </a:r>
            <a:endParaRPr lang="en-US" altLang="zh-TW" sz="3000" b="1" dirty="0">
              <a:solidFill>
                <a:srgbClr val="6699FF"/>
              </a:solidFill>
              <a:latin typeface="+mj-ea"/>
              <a:ea typeface="+mj-ea"/>
            </a:endParaRPr>
          </a:p>
        </p:txBody>
      </p:sp>
      <p:sp>
        <p:nvSpPr>
          <p:cNvPr id="5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57137" y="643888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4063" y="685227"/>
            <a:ext cx="946543" cy="15300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7634" y="651774"/>
            <a:ext cx="974218" cy="153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06" y="1118858"/>
            <a:ext cx="45541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6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4F99E59-5A62-47FD-B1E0-03EBD1CE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49910"/>
            <a:ext cx="14097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援交</a:t>
            </a:r>
            <a:endParaRPr lang="zh-HK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B11C9B-3F6F-4DA8-96ED-C8165C81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448502"/>
            <a:ext cx="7086600" cy="3431597"/>
          </a:xfrm>
        </p:spPr>
        <p:txBody>
          <a:bodyPr>
            <a:noAutofit/>
          </a:bodyPr>
          <a:lstStyle/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援助交际，简称「援交」，此词语源自日本。</a:t>
            </a:r>
          </a:p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指少女为获得金钱而答应与男士约会，但不一定伴有性行为。 </a:t>
            </a:r>
          </a:p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现今却演变为青少年以身体作交易的代名词，透过以身体或亲密关系去换取物质的满足。</a:t>
            </a:r>
          </a:p>
        </p:txBody>
      </p:sp>
      <p:sp>
        <p:nvSpPr>
          <p:cNvPr id="25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776283" y="647770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776283" y="626690"/>
            <a:ext cx="272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教师参考资料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0414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a8fa072c9ce7611fa0e609b83f3b5ce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e540a1335e2100815deff68e1607043d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52DC5F-02B6-4800-91C0-0680A9010776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2.xml><?xml version="1.0" encoding="utf-8"?>
<ds:datastoreItem xmlns:ds="http://schemas.openxmlformats.org/officeDocument/2006/customXml" ds:itemID="{98EF3951-F824-414E-B743-F595580DCB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ECD28A-7CD6-45E4-B8CB-560E2BE56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10473</TotalTime>
  <Words>2124</Words>
  <Application>Microsoft Office PowerPoint</Application>
  <PresentationFormat>On-screen Show (4:3)</PresentationFormat>
  <Paragraphs>111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PowerPoint Presentation</vt:lpstr>
      <vt:lpstr>PowerPoint Presentation</vt:lpstr>
      <vt:lpstr>PowerPoint Presentation</vt:lpstr>
      <vt:lpstr>新闻讨论</vt:lpstr>
      <vt:lpstr>PowerPoint Presentation</vt:lpstr>
      <vt:lpstr>个案讨论问题</vt:lpstr>
      <vt:lpstr>反思问题</vt:lpstr>
      <vt:lpstr>PowerPoint Presentation</vt:lpstr>
      <vt:lpstr>援交</vt:lpstr>
      <vt:lpstr>援交危机及影响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CHAN, Ka-po Serena</cp:lastModifiedBy>
  <cp:revision>517</cp:revision>
  <cp:lastPrinted>2021-11-15T07:50:23Z</cp:lastPrinted>
  <dcterms:created xsi:type="dcterms:W3CDTF">2020-05-25T14:33:44Z</dcterms:created>
  <dcterms:modified xsi:type="dcterms:W3CDTF">2026-01-07T03:43:05Z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