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4"/>
  </p:sldMasterIdLst>
  <p:notesMasterIdLst>
    <p:notesMasterId r:id="rId15"/>
  </p:notesMasterIdLst>
  <p:handoutMasterIdLst>
    <p:handoutMasterId r:id="rId16"/>
  </p:handoutMasterIdLst>
  <p:sldIdLst>
    <p:sldId id="258" r:id="rId5"/>
    <p:sldId id="281" r:id="rId6"/>
    <p:sldId id="267" r:id="rId7"/>
    <p:sldId id="287" r:id="rId8"/>
    <p:sldId id="288" r:id="rId9"/>
    <p:sldId id="283" r:id="rId10"/>
    <p:sldId id="279" r:id="rId11"/>
    <p:sldId id="289" r:id="rId12"/>
    <p:sldId id="284" r:id="rId13"/>
    <p:sldId id="290" r:id="rId1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rick NG" initials="DN" lastIdx="2" clrIdx="0">
    <p:extLst>
      <p:ext uri="{19B8F6BF-5375-455C-9EA6-DF929625EA0E}">
        <p15:presenceInfo xmlns:p15="http://schemas.microsoft.com/office/powerpoint/2012/main" userId="Derrick 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72842" autoAdjust="0"/>
  </p:normalViewPr>
  <p:slideViewPr>
    <p:cSldViewPr snapToGrid="0">
      <p:cViewPr varScale="1">
        <p:scale>
          <a:sx n="83" d="100"/>
          <a:sy n="83" d="100"/>
        </p:scale>
        <p:origin x="243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4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34A8C4-D79B-4AD2-A818-804AE4A1821C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2026年1月5日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432A542-741B-492A-B01C-022BEC36B85A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7542409-6A04-4DC6-AC3A-D3758287A8F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2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4285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423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000" dirty="0"/>
              <a:t>教师向学生提问正确脱下及妥善弃置外科口罩步骤，邀请学生以接力方式看图回答，藉此加深认识妥善弃置外科口罩及防止疫症传播的重要性，并引入课题。</a:t>
            </a:r>
            <a:endParaRPr lang="en-US" altLang="zh-TW" sz="1000" dirty="0"/>
          </a:p>
          <a:p>
            <a:pPr marL="0" indent="0">
              <a:buNone/>
            </a:pPr>
            <a:r>
              <a:rPr lang="zh-TW" altLang="en-US" sz="1000" dirty="0"/>
              <a:t>教师回应：参考</a:t>
            </a:r>
            <a:r>
              <a:rPr lang="en-US" altLang="zh-TW" sz="1000" dirty="0"/>
              <a:t>《</a:t>
            </a:r>
            <a:r>
              <a:rPr lang="zh-TW" altLang="en-US" sz="1000" dirty="0"/>
              <a:t>教师参考资料</a:t>
            </a:r>
            <a:r>
              <a:rPr lang="en-US" altLang="zh-TW" sz="1000" dirty="0"/>
              <a:t>》(</a:t>
            </a:r>
            <a:r>
              <a:rPr lang="zh-TW" altLang="en-US" sz="1200" dirty="0"/>
              <a:t>投影片最后一页</a:t>
            </a:r>
            <a:r>
              <a:rPr lang="en-US" altLang="zh-TW" sz="1200" dirty="0"/>
              <a:t>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4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4264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5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85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教师可将学生分为</a:t>
            </a:r>
            <a:r>
              <a:rPr lang="en-US" altLang="zh-TW" dirty="0"/>
              <a:t>3-4</a:t>
            </a:r>
            <a:r>
              <a:rPr lang="zh-TW" altLang="en-US" dirty="0"/>
              <a:t>人一组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/>
              <a:t>进行讨论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/>
              <a:t>教师请学生分享意见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，教师可邀请学讨论不适当弃置口罩的问题，并藉分享感受，鼓励学生以理性的态度反思自己在公共卫生方面的责任，并培养他们爱护环境的态度。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zh-TW" alt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/>
              <a:t>参考回应：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使用过的口罩属于医疗废物，不可以当作一般废物处理，而且制造口罩的物料不能回收，所含塑料是难以分解。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在郊外及海滩乱丢口罩除有传播病毒风险之外，还有机会将病毒带到大自然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，令其他生物受到感染</a:t>
            </a:r>
            <a:r>
              <a:rPr lang="zh-TW" altLang="en-US" dirty="0"/>
              <a:t>。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教师引导学生运用综合新闻报导，把讨论延伸至对环境和回收业界的影响。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配合政府推行的抗疫措施，如在遵守限聚令、出外带口罩、不适即看医生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947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教师可邀请学生自由分享意见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，藉此带出爱护环境的重要性，鼓励学生注重公德，并将讨论延伸至如何缔造美好的学校和社区生活。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886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9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9435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资料来源：卫生防护中心宣传海报</a:t>
            </a:r>
            <a:r>
              <a:rPr lang="en-US" altLang="zh-TW" dirty="0"/>
              <a:t>《</a:t>
            </a:r>
            <a:r>
              <a:rPr lang="zh-TW" altLang="en-US" dirty="0"/>
              <a:t>正确脱下及妥善弃置外科口罩步骤</a:t>
            </a:r>
            <a:r>
              <a:rPr lang="en-US" altLang="zh-TW" dirty="0"/>
              <a:t>》</a:t>
            </a:r>
          </a:p>
          <a:p>
            <a:r>
              <a:rPr lang="en-US" altLang="zh-HK" dirty="0"/>
              <a:t>https://www.chp.gov.hk/files/pdf/safe_disposal_of_a_surgical_mask.pdf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10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8146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AD001-1FAF-4145-8365-6BA26AB1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F3E91E-D93F-4150-A582-EE86F923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A05007-FDBE-4BD5-B9E5-90970613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E062-E3DB-43ED-9A4B-C58B97C8E052}" type="datetimeFigureOut">
              <a:rPr lang="zh-HK" altLang="en-US" smtClean="0"/>
              <a:t>5/1/2026</a:t>
            </a:fld>
            <a:endParaRPr lang="zh-HK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2D4BD8-8196-43D6-9DBA-66D9A7B6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D5450C-5CA4-4295-A26C-C800F551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C49-F907-4BA4-BBFE-60D95DFAEC55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114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39BE38-83CB-4033-AA4D-930FF6DA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1C4C12-C117-4DB5-B102-B031F280B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B065FA-62BF-4233-A1C0-334DDDD3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509B1C-1B5B-4925-A76C-EDBD8BC8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新增页尾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9197E8-A445-464F-8E70-E770EDBD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606063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C25CF98-52C1-488E-8DAE-0511DCEE7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956C84E-688A-407F-9FB6-791792A71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95F36C-27F4-4C06-9283-39A72F76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FCD8BA-FDED-455B-AD78-0B85FFB7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新增页尾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EEF1B5-4B0C-441D-8352-6DB7BF2B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669094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0EF29-DBBB-41B1-9C5D-FE42212D415C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新增页尾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D7A45F-05B7-45F7-B1A5-A4740608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6E017C-A131-462B-8C4F-322F34B9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A747ED-6DCA-4D6F-9B16-F0D1A9FC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522036-F19E-4113-9BB0-DF6FC060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新增页尾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BDBE64-94EB-4BD2-A650-69311460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775529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EA999-31F8-4203-A99A-12F373B9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5D0447-5CE2-4DFF-B8D0-69A73989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8BA805-00CB-4CED-B3FB-9FD5733A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E062-E3DB-43ED-9A4B-C58B97C8E052}" type="datetimeFigureOut">
              <a:rPr lang="zh-HK" altLang="en-US" smtClean="0"/>
              <a:t>5/1/2026</a:t>
            </a:fld>
            <a:endParaRPr lang="zh-HK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50B6FA-899C-4F36-8BDB-B141DFF1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DACE9F-CD96-47E3-9360-2F675E28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C49-F907-4BA4-BBFE-60D95DFAEC55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424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B70E73-DEC2-49BD-8F84-C2D656E9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861936-B739-411A-8C37-089043E71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B64D0D-1D64-448D-8F84-8D4DF575D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B13C126-DBDC-4946-A30B-9C51BEE1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CE917C-B43B-4B06-BD31-3E1E1ECA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新增页尾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530D4A-3540-4996-8E3C-7BB92024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930866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A08C45-09BC-4C6E-BFC5-634AF126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6C14E9-3287-4697-98A0-7A5383E9D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B911D6-12DB-48F8-A0CE-8894DF54D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AC4B74B-FE28-48BD-9187-85C736A67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3734ACC-7AC7-4E36-AFDF-D2991BE2D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06B27DD-388F-4CB9-A36F-7888FCCB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70B3462-28C1-4EDA-9C79-50EABFB9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新增页尾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549EA3F-C55D-4E82-B566-88FD741E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348772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41EA9-0FED-41BF-8E41-3565E43E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7668D75-5F07-4872-B308-8ADC3624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05D5-54EE-49D5-89A7-D462B6DD676B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0158FAD-6A9F-40BE-90C8-5CFD90FF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dirty="0"/>
              <a:t>新增页尾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499D3B-BBC3-487C-87B2-C744530A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46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6B551E1-37C7-4D0B-AB42-ECADDA69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7F7B952-833F-4463-93FE-D4FEFD8A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dirty="0"/>
              <a:t>新增页尾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77FC97-6732-45C2-9A81-74399174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019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4693B8-F719-455D-8960-9B7965E2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CF3650-D388-40EF-8114-73F468304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406AB94-4AC4-4763-9232-10AC8C563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1CE309-4183-493A-A717-772BEE2C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A3A06A-082A-464D-9FFB-E09844B4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新增页尾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6DFB0A7-5BEB-49C1-A88F-A3A722B0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159556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5816B-309F-4084-A370-F0071AB9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B2CBE30-D882-403B-B6DC-A4AB5A252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0EE243-79F6-4452-80BB-7F9E4E0BA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885340-2F59-4433-BCD1-A5B554B2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AAD45E-EC55-483D-8A6B-1571EC9F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新增页尾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DE42F6-D917-442A-806E-2A76BA95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898528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B5E37BA-87C3-4A97-8382-FFB9AF92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BA0176-FD3A-49FD-9B93-A1403B26F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6294B4-7912-4DC9-866F-EBE096148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CE90-604D-494E-B554-2D837CFE91F3}" type="datetime2">
              <a:rPr lang="zh-TW" altLang="en-US" smtClean="0"/>
              <a:pPr/>
              <a:t>2026年1月5日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E2C217-B1A9-417F-A5AC-A195C94DD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dirty="0"/>
              <a:t>新增页尾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C38C57-96FB-4814-9AEC-D00E02B33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FCA44F5-BFA1-439D-81F6-CA2940ED02F6}"/>
              </a:ext>
            </a:extLst>
          </p:cNvPr>
          <p:cNvSpPr/>
          <p:nvPr userDrawn="1"/>
        </p:nvSpPr>
        <p:spPr>
          <a:xfrm>
            <a:off x="0" y="6629400"/>
            <a:ext cx="1215000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93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8389" y="2830228"/>
            <a:ext cx="4948890" cy="901700"/>
          </a:xfrm>
        </p:spPr>
        <p:txBody>
          <a:bodyPr rtlCol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生活事件事例</a:t>
            </a:r>
            <a:r>
              <a:rPr lang="en-US" altLang="zh-TW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: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</a:b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「弃置口罩」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114800" y="3938340"/>
            <a:ext cx="4520565" cy="1542322"/>
          </a:xfrm>
        </p:spPr>
        <p:txBody>
          <a:bodyPr rtlCol="0">
            <a:noAutofit/>
          </a:bodyPr>
          <a:lstStyle/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价值观教育</a:t>
            </a: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高小至初中</a:t>
            </a: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</a:t>
            </a:r>
            <a:endParaRPr lang="en-US" altLang="zh-TW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德育、公民及国民教育组制作</a:t>
            </a:r>
            <a:endParaRPr lang="en-US" altLang="zh-TW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en-US" altLang="zh-TW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2020</a:t>
            </a:r>
            <a:r>
              <a:rPr lang="zh-TW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10</a:t>
            </a:r>
            <a:r>
              <a:rPr lang="zh-TW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29CECD-37FF-4886-8484-E515D582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t>10</a:t>
            </a:fld>
            <a:endParaRPr lang="zh-TW" altLang="en-US" noProof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84852CA-86B9-4CC7-912C-C9F36A1D7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884" y="0"/>
            <a:ext cx="4875816" cy="685117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993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75130" y="2026163"/>
            <a:ext cx="357662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" y="265397"/>
            <a:ext cx="8965616" cy="67714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8446" y="537285"/>
            <a:ext cx="7200900" cy="89886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85489" y="5131397"/>
            <a:ext cx="7200900" cy="4114800"/>
          </a:xfrm>
        </p:spPr>
        <p:txBody>
          <a:bodyPr rtlCol="0"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19449"/>
              </p:ext>
            </p:extLst>
          </p:nvPr>
        </p:nvGraphicFramePr>
        <p:xfrm>
          <a:off x="885489" y="1298985"/>
          <a:ext cx="7391005" cy="482992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00461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990544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2800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资料概要</a:t>
                      </a:r>
                      <a:r>
                        <a:rPr lang="en-US" altLang="zh-TW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18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综合新闻报导</a:t>
                      </a: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：疫情期间</a:t>
                      </a:r>
                      <a:r>
                        <a:rPr lang="zh-TW" altLang="en-US" sz="18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CN" altLang="en-US" sz="18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虽然政府及不同团体在不少媒体呼吁</a:t>
                      </a:r>
                      <a:r>
                        <a:rPr lang="zh-TW" altLang="en-US" sz="18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市民</a:t>
                      </a:r>
                      <a:r>
                        <a:rPr lang="zh-CN" altLang="en-US" sz="18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要慬慎处理</a:t>
                      </a:r>
                      <a:r>
                        <a:rPr lang="zh-TW" altLang="en-US" sz="18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已使</a:t>
                      </a:r>
                      <a:r>
                        <a:rPr lang="zh-CN" altLang="en-US" sz="18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用的</a:t>
                      </a:r>
                      <a:r>
                        <a:rPr lang="zh-TW" altLang="en-US" sz="18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口罩</a:t>
                      </a:r>
                      <a:r>
                        <a:rPr lang="zh-CN" altLang="en-US" sz="18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，但</a:t>
                      </a:r>
                      <a:r>
                        <a:rPr lang="zh-CN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仍</a:t>
                      </a: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有罔顾公德的市民在街上，甚至郊野公园不当弃置口罩。有环保团体表示不当弃置口罩，不但会造成环境污染，更会加速病菌的散播。</a:t>
                      </a:r>
                      <a:endParaRPr lang="en-US" altLang="zh-TW" sz="18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时事短片</a:t>
                      </a: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：疫情之下，不少郊野热点都布满行山人士留下的垃圾，当中包括不少口罩。问题曝光之后，有义工队自发上山捡垃圾。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3247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学习目标：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了解不当弃置口罩带来的卫生和环境问题。</a:t>
                      </a:r>
                      <a:endParaRPr lang="en-US" altLang="zh-TW" sz="180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学习正确弃置外科口罩的方法。</a:t>
                      </a:r>
                      <a:endParaRPr lang="en-US" altLang="zh-TW" sz="18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培养学生注重公德及爱护环境的态度。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9483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价值观和态度</a:t>
                      </a:r>
                      <a:r>
                        <a:rPr lang="en-US" altLang="zh-TW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18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18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责任感、爱护环境、自律、公德心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588745" y="5708970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1979" y="502604"/>
            <a:ext cx="9554246" cy="841547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考考你：如何正确脱下及妥善弃置外科口罩？</a:t>
            </a:r>
            <a:endParaRPr lang="zh-HK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4</a:t>
            </a:fld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85" y="1591066"/>
            <a:ext cx="2139039" cy="212232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038" y="1597311"/>
            <a:ext cx="2139038" cy="209511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543" y="1591066"/>
            <a:ext cx="2109843" cy="209304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985" y="4002081"/>
            <a:ext cx="2109843" cy="212232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02" y="4002081"/>
            <a:ext cx="2180484" cy="212232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9777" y="4002081"/>
            <a:ext cx="2139038" cy="2122323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1067587" y="1512071"/>
            <a:ext cx="37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1.</a:t>
            </a:r>
            <a:endParaRPr lang="zh-HK" altLang="en-US" sz="28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680223" y="1474173"/>
            <a:ext cx="37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2.</a:t>
            </a:r>
            <a:endParaRPr lang="zh-HK" altLang="en-US" sz="28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270325" y="1474173"/>
            <a:ext cx="37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3.</a:t>
            </a:r>
            <a:endParaRPr lang="zh-HK" altLang="en-US" sz="28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031985" y="3973432"/>
            <a:ext cx="38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4.</a:t>
            </a:r>
            <a:endParaRPr lang="zh-HK" altLang="en-US" sz="2800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656219" y="3936102"/>
            <a:ext cx="37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5.</a:t>
            </a:r>
            <a:endParaRPr lang="zh-HK" altLang="en-US" sz="2800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270325" y="3973432"/>
            <a:ext cx="47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6.</a:t>
            </a: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90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7112" y="1125298"/>
            <a:ext cx="6511028" cy="491515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ts val="2300"/>
              </a:lnSpc>
              <a:buNone/>
            </a:pPr>
            <a:r>
              <a:rPr lang="zh-TW" altLang="en-US" sz="1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</a:t>
            </a:r>
            <a:r>
              <a:rPr lang="zh-TW" altLang="en-US" sz="1800" b="1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综合新闻报导</a:t>
            </a:r>
            <a:r>
              <a:rPr lang="en-US" altLang="zh-TW" sz="1800" b="1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zh-TW" altLang="en-US" sz="1800" b="1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endParaRPr lang="en-US" altLang="zh-TW" sz="1800" b="1" u="sng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 algn="ctr">
              <a:lnSpc>
                <a:spcPts val="2300"/>
              </a:lnSpc>
              <a:buNone/>
            </a:pPr>
            <a:endParaRPr lang="en-US" altLang="zh-TW" sz="1800" b="1" u="sng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 algn="just" hangingPunct="0">
              <a:lnSpc>
                <a:spcPts val="2300"/>
              </a:lnSpc>
              <a:buNone/>
            </a:pPr>
            <a:r>
              <a:rPr lang="zh-TW" altLang="en-US" sz="2000" spc="12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疫情阴霾下，大部分市民外出都戴上口罩，预防感染。近日，街上遗下不少使用过的口罩；在周末，郊野公园亦「失守」，有欠缺公德心的人在树旁及草地弃置口罩。</a:t>
            </a:r>
            <a:endParaRPr lang="en-HK" altLang="zh-TW" sz="2000" spc="12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hangingPunct="0">
              <a:lnSpc>
                <a:spcPts val="2300"/>
              </a:lnSpc>
              <a:buNone/>
            </a:pPr>
            <a:endParaRPr lang="en-US" altLang="zh-TW" sz="2000" spc="12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hangingPunct="0">
              <a:lnSpc>
                <a:spcPts val="2300"/>
              </a:lnSpc>
              <a:buNone/>
            </a:pPr>
            <a:r>
              <a:rPr lang="zh-TW" altLang="en-US" sz="2000" spc="12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此外，近日大屿山沿海也发现了七十个被弃置的口罩，有环保团体清理后，第二周再发现三十多个被弃置的口罩，情况令人担心。因为若海洋生物吃掉冲入大海的口罩，情况就像塑胶污染一样，威胁它们的生命。</a:t>
            </a:r>
          </a:p>
          <a:p>
            <a:pPr marL="0" indent="0" algn="just" hangingPunct="0">
              <a:lnSpc>
                <a:spcPts val="2300"/>
              </a:lnSpc>
              <a:buNone/>
            </a:pPr>
            <a:endParaRPr lang="en-US" altLang="zh-TW" sz="2000" spc="12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hangingPunct="0">
              <a:lnSpc>
                <a:spcPts val="2300"/>
              </a:lnSpc>
              <a:buNone/>
            </a:pPr>
            <a:r>
              <a:rPr lang="zh-TW" altLang="en-US" sz="2000" spc="12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环保团体表示，口罩由塑料制造，如果沾有病毒，弃置在大自然环境，会引来传播风险。因此，口罩是不能回收再造，不能弃置于任何回收箱。</a:t>
            </a:r>
            <a:r>
              <a:rPr lang="en-US" altLang="zh-TW" sz="2000" spc="12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spc="12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endParaRPr lang="zh-HK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5</a:t>
            </a:fld>
            <a:endParaRPr lang="zh-TW" altLang="en-US" dirty="0"/>
          </a:p>
        </p:txBody>
      </p:sp>
      <p:pic>
        <p:nvPicPr>
          <p:cNvPr id="2054" name="Picture 6" descr="https://newsstatic.rthk.hk/frontend_images/images/icons/icon_pthnew_pl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6F9D440-740C-4CB5-B248-CE7BABF1A1F0}"/>
              </a:ext>
            </a:extLst>
          </p:cNvPr>
          <p:cNvSpPr/>
          <p:nvPr/>
        </p:nvSpPr>
        <p:spPr>
          <a:xfrm>
            <a:off x="1357017" y="136524"/>
            <a:ext cx="6429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chemeClr val="tx1">
                      <a:alpha val="43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口罩海港</a:t>
            </a:r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chemeClr val="tx1">
                      <a:alpha val="43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chemeClr val="tx1">
                      <a:alpha val="43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细菌温床 </a:t>
            </a:r>
            <a:endParaRPr lang="zh-HK" alt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chemeClr val="tx1">
                    <a:alpha val="43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5575" y="653891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0652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9692" y="3293725"/>
            <a:ext cx="42947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b="1" dirty="0">
                <a:ln w="0"/>
                <a:solidFill>
                  <a:schemeClr val="bg1"/>
                </a:solidFill>
                <a:effectLst>
                  <a:outerShdw blurRad="38100" dist="38100" dir="2700000" sx="102000" sy="102000" algn="tl">
                    <a:srgbClr val="000000">
                      <a:alpha val="64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404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3755" y="126950"/>
            <a:ext cx="631649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1502744" y="1102170"/>
            <a:ext cx="6138512" cy="549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为什么处理弃置的口罩较一般废物困难？</a:t>
            </a:r>
            <a:endParaRPr lang="en-US" altLang="zh-TW" sz="21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近日在</a:t>
            </a:r>
            <a:r>
              <a:rPr lang="zh-HK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郊外</a:t>
            </a: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及海滩出现不适当地弃置口罩的情况，</a:t>
            </a:r>
            <a:r>
              <a:rPr lang="en-US" altLang="zh-TW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这样会带来甚么问题？</a:t>
            </a:r>
            <a:endParaRPr lang="en-US" altLang="zh-TW" sz="21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使用过的口罩包好后，为甚么不可以放入回收箱？</a:t>
            </a:r>
            <a:endParaRPr lang="en-US" altLang="zh-TW" sz="21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我们慬慎和妥善地弃置口罩，是公德心的表现。在疫情期间，除慬慎处理口罩外，你还可以做甚么抗疫？</a:t>
            </a:r>
            <a:endParaRPr lang="en-US" altLang="zh-TW" sz="21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整体而言，你认为自己在维护公共卫生方面的表现如何？在那方面可更进一步？</a:t>
            </a:r>
            <a:endParaRPr lang="en-US" altLang="zh-TW" sz="21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006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E1E9B5B-663A-4800-AFA5-1D6427967B31}"/>
              </a:ext>
            </a:extLst>
          </p:cNvPr>
          <p:cNvSpPr/>
          <p:nvPr/>
        </p:nvSpPr>
        <p:spPr>
          <a:xfrm>
            <a:off x="238398" y="643645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/>
                </a:solidFill>
                <a:effectLst>
                  <a:outerShdw blurRad="50800" dist="38100" dir="2700000" sx="101000" sy="101000" algn="tl" rotWithShape="0">
                    <a:prstClr val="black">
                      <a:alpha val="34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HK" altLang="en-US" sz="5400" dirty="0">
              <a:ln w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accent1"/>
              </a:solidFill>
              <a:effectLst>
                <a:outerShdw blurRad="50800" dist="38100" dir="2700000" sx="101000" sy="101000" algn="tl" rotWithShape="0">
                  <a:prstClr val="black">
                    <a:alpha val="34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62E304-E453-4561-AC08-6B74D1CF0E30}"/>
              </a:ext>
            </a:extLst>
          </p:cNvPr>
          <p:cNvSpPr/>
          <p:nvPr/>
        </p:nvSpPr>
        <p:spPr>
          <a:xfrm>
            <a:off x="-165100" y="1944347"/>
            <a:ext cx="60198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你认为只靠</a:t>
            </a:r>
            <a:r>
              <a:rPr lang="zh-CN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政府及</a:t>
            </a: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环保团体自发的行动，可以</a:t>
            </a:r>
            <a:r>
              <a:rPr lang="zh-CN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完全</a:t>
            </a: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有效改善不适当地弃置口罩在郊野公园的问题吗？你有什么建议</a:t>
            </a:r>
            <a:r>
              <a:rPr lang="en-US" altLang="zh-TW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你认为大家要怎样做才能保护校园 </a:t>
            </a:r>
            <a:r>
              <a:rPr lang="en-US" altLang="zh-TW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社区环境？</a:t>
            </a:r>
            <a:endParaRPr lang="zh-HK" altLang="en-US" sz="240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3775" lvl="1" indent="-536575" algn="ctr">
              <a:lnSpc>
                <a:spcPct val="150000"/>
              </a:lnSpc>
              <a:buFontTx/>
              <a:buAutoNum type="arabicPeriod"/>
            </a:pPr>
            <a:endParaRPr lang="en-US" altLang="zh-TW" sz="2400" b="1" cap="none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56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353" y="1295400"/>
            <a:ext cx="5416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76200" dir="6000000" sx="103000" sy="103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教师参考资料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20" y="2623184"/>
            <a:ext cx="5463540" cy="409765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249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F4268-52CD-4402-B001-B23986BE4472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2.xml><?xml version="1.0" encoding="utf-8"?>
<ds:datastoreItem xmlns:ds="http://schemas.openxmlformats.org/officeDocument/2006/customXml" ds:itemID="{11A8A35A-02C5-4827-B7E1-D5C7A4F662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81C30-3C3F-4C97-AA36-27AA8698D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Words>1140</Words>
  <Application>Microsoft Office PowerPoint</Application>
  <PresentationFormat>On-screen Show (4:3)</PresentationFormat>
  <Paragraphs>79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佈景主題</vt:lpstr>
      <vt:lpstr>生活事件事例: 「弃置口罩」</vt:lpstr>
      <vt:lpstr>PowerPoint Presentation</vt:lpstr>
      <vt:lpstr>学习重点</vt:lpstr>
      <vt:lpstr>考考你：如何正确脱下及妥善弃置外科口罩？</vt:lpstr>
      <vt:lpstr>PowerPoint Presentation</vt:lpstr>
      <vt:lpstr>PowerPoint Presentation</vt:lpstr>
      <vt:lpstr>反思问题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對抗氣候變化</dc:title>
  <dc:creator>Derrick NG</dc:creator>
  <cp:lastModifiedBy>MAN, Shi-chun</cp:lastModifiedBy>
  <cp:revision>168</cp:revision>
  <dcterms:created xsi:type="dcterms:W3CDTF">2020-03-16T14:05:19Z</dcterms:created>
  <dcterms:modified xsi:type="dcterms:W3CDTF">2026-01-06T03:54:12Z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