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8"/>
  </p:handoutMasterIdLst>
  <p:sldIdLst>
    <p:sldId id="268" r:id="rId5"/>
    <p:sldId id="267" r:id="rId6"/>
    <p:sldId id="269" r:id="rId7"/>
    <p:sldId id="272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3" r:id="rId16"/>
    <p:sldId id="270" r:id="rId17"/>
  </p:sldIdLst>
  <p:sldSz cx="12192000" cy="6858000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693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r">
              <a:defRPr sz="1200"/>
            </a:lvl1pPr>
          </a:lstStyle>
          <a:p>
            <a:fld id="{452BE8B7-8BAB-433F-8E6B-66CBD34CAE85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r">
              <a:defRPr sz="1200"/>
            </a:lvl1pPr>
          </a:lstStyle>
          <a:p>
            <a:fld id="{23F39F86-73B2-41D8-818A-8B3399C7EA7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81675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2806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554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19945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339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5824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02787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86096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9913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184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5166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5892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74241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4191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28077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83356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9501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88666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E9D09-295A-4C97-9710-7361106D3887}" type="datetimeFigureOut">
              <a:rPr lang="zh-HK" altLang="en-US" smtClean="0"/>
              <a:t>6/1/2026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003FC-8C54-4232-AB2B-15AB43AE95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73258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3495017" y="2524091"/>
            <a:ext cx="4655005" cy="1111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72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 </a:t>
            </a:r>
            <a:endParaRPr lang="zh-HK" altLang="en-US" sz="72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8111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430661" y="1194318"/>
            <a:ext cx="8039908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查看无线网路连线状态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1430661" y="2585389"/>
            <a:ext cx="892631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允许应用程式存取手机的无线网络资讯，如读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取密码及备份网络足迹等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常见于浏览器、通讯的应用程式</a:t>
            </a:r>
            <a:endParaRPr lang="zh-HK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5328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430661" y="1194318"/>
            <a:ext cx="8039908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完整的网路存取能力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1430662" y="2585389"/>
            <a:ext cx="9010294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允许应用程式透过手机连接网络，并读取及备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份网路足迹，上载及下载资讯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常见于浏览器、通讯、游戏的应用程式</a:t>
            </a:r>
            <a:endParaRPr lang="zh-HK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39232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4220514" y="2528595"/>
            <a:ext cx="6052490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权限存取权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278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34295" y="2245549"/>
            <a:ext cx="9905999" cy="3928189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让应用程式开发商从广告或直销中获利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程式可以随意上载及下载资讯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手机内的资料可能会被窃取或备份，个人资料外泄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帐户身份被盗用，有可能蒙受金钱的损失或触犯罪行</a:t>
            </a:r>
          </a:p>
          <a:p>
            <a:pPr marL="0" indent="0">
              <a:buNone/>
            </a:pPr>
            <a:endParaRPr lang="zh-TW" altLang="en-US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HK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HK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234296" y="691687"/>
            <a:ext cx="9905999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允许权限存取权可能带来的影响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67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948" y="315311"/>
            <a:ext cx="4157832" cy="6004528"/>
          </a:xfrm>
          <a:prstGeom prst="rect">
            <a:avLst/>
          </a:prstGeom>
        </p:spPr>
      </p:pic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040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86887"/>
            <a:ext cx="3783724" cy="5654942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1593" y="586887"/>
            <a:ext cx="3908563" cy="565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75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標題 1"/>
          <p:cNvSpPr txBox="1">
            <a:spLocks/>
          </p:cNvSpPr>
          <p:nvPr/>
        </p:nvSpPr>
        <p:spPr>
          <a:xfrm>
            <a:off x="3931265" y="2481941"/>
            <a:ext cx="6052490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应用程式权限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2820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0662" y="2585389"/>
            <a:ext cx="9468566" cy="35417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允许应用程式透过全球网络定位取得手机使用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者身处的位置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常见于与位置相关、打卡、社交媒体的应用程式</a:t>
            </a:r>
            <a:endParaRPr lang="zh-HK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1430661" y="1194318"/>
            <a:ext cx="8039908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网路定位功能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599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430661" y="1194318"/>
            <a:ext cx="8039908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检索执行中的应用程式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1430662" y="2585389"/>
            <a:ext cx="8851674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允许应用程式确认手机现时或最近执行的工作，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以及当中所执行的程序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常见于电池监测、工作清理的应用程式</a:t>
            </a:r>
            <a:endParaRPr lang="zh-HK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727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430661" y="1194318"/>
            <a:ext cx="8039908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查看网路状态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1430662" y="2585389"/>
            <a:ext cx="9468566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允许应用程式检查手机是否已有网络连线，程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式亦可随意切换手机的连线状态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常见于与位置相关、打卡、社交媒体的应用程式</a:t>
            </a:r>
          </a:p>
        </p:txBody>
      </p:sp>
    </p:spTree>
    <p:extLst>
      <p:ext uri="{BB962C8B-B14F-4D97-AF65-F5344CB8AC3E}">
        <p14:creationId xmlns:p14="http://schemas.microsoft.com/office/powerpoint/2010/main" val="291271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430661" y="1194318"/>
            <a:ext cx="8039908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删除</a:t>
            </a:r>
            <a:r>
              <a:rPr lang="en-US" altLang="zh-TW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SD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卡内容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1430661" y="2585389"/>
            <a:ext cx="9000963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允许应用程式写入、修改、备份及删除外部储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存装置的资料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常见于照相、音乐、影片的应用程式</a:t>
            </a:r>
            <a:endParaRPr lang="zh-HK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0671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430661" y="1194318"/>
            <a:ext cx="8039908" cy="1203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发送简讯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9452881" y="6015037"/>
            <a:ext cx="2658253" cy="800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reezing" dir="t">
                <a:rot lat="0" lon="0" rev="0"/>
              </a:lightRig>
            </a:scene3d>
            <a:sp3d extrusionH="63500" contourW="25400" prstMaterial="matte">
              <a:bevelT w="57150" h="38100" prst="hardEdge"/>
              <a:extrusionClr>
                <a:schemeClr val="tx1">
                  <a:lumMod val="50000"/>
                  <a:lumOff val="50000"/>
                </a:schemeClr>
              </a:extrusionClr>
              <a:contourClr>
                <a:schemeClr val="tx1">
                  <a:lumMod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手 机 安 全</a:t>
            </a:r>
            <a:endParaRPr lang="zh-HK" altLang="en-US" sz="4000" b="1" dirty="0">
              <a:solidFill>
                <a:srgbClr val="0000FF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1430662" y="2585389"/>
            <a:ext cx="9226828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允许应用程式不需经过机主的同意下，随意向外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发送简讯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常见于通讯、社交媒体的应用程式</a:t>
            </a:r>
            <a:endParaRPr lang="zh-HK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196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d1593d9629a3a48ddaafd7231b0ad64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f0d84e34c217b4b3044800414c014856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4d4ee96-b1b1-4045-bb81-c362fa281820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C0D7B368-7CFB-4F50-A0A2-60800CC2CA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07F0EB-D3BF-4E03-92EC-495A5B78F6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c2c51-7906-4fac-bf5c-36dc0d54e7e0"/>
    <ds:schemaRef ds:uri="864ccfde-09d8-454f-ae99-5f29ab7239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DEB8F7-4051-4E14-B294-D9B888AF35AC}">
  <ds:schemaRefs>
    <ds:schemaRef ds:uri="http://schemas.microsoft.com/office/2006/metadata/properties"/>
    <ds:schemaRef ds:uri="http://schemas.microsoft.com/office/infopath/2007/PartnerControls"/>
    <ds:schemaRef ds:uri="de5c2c51-7906-4fac-bf5c-36dc0d54e7e0"/>
    <ds:schemaRef ds:uri="864ccfde-09d8-454f-ae99-5f29ab72390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759</TotalTime>
  <Words>477</Words>
  <Application>Microsoft Office PowerPoint</Application>
  <PresentationFormat>Widescreen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電路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 機 安 全</dc:title>
  <dc:creator>CHAN, Ka-chun Kelvin</dc:creator>
  <cp:lastModifiedBy>MAN, Shi-chun</cp:lastModifiedBy>
  <cp:revision>79</cp:revision>
  <cp:lastPrinted>2017-11-14T09:56:03Z</cp:lastPrinted>
  <dcterms:created xsi:type="dcterms:W3CDTF">2017-09-13T03:39:26Z</dcterms:created>
  <dcterms:modified xsi:type="dcterms:W3CDTF">2026-01-06T08:49:15Z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