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3" r:id="rId9"/>
    <p:sldId id="262" r:id="rId10"/>
    <p:sldId id="264" r:id="rId11"/>
    <p:sldId id="265" r:id="rId12"/>
    <p:sldId id="267" r:id="rId13"/>
    <p:sldId id="268" r:id="rId14"/>
    <p:sldId id="269" r:id="rId15"/>
    <p:sldId id="273" r:id="rId16"/>
    <p:sldId id="275" r:id="rId17"/>
    <p:sldId id="270" r:id="rId18"/>
    <p:sldId id="271" r:id="rId19"/>
    <p:sldId id="272" r:id="rId20"/>
    <p:sldId id="279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E0E0E4"/>
    <a:srgbClr val="EDEDEF"/>
    <a:srgbClr val="6C6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0058" autoAdjust="0"/>
  </p:normalViewPr>
  <p:slideViewPr>
    <p:cSldViewPr snapToGrid="0">
      <p:cViewPr varScale="1">
        <p:scale>
          <a:sx n="45" d="100"/>
          <a:sy n="45" d="100"/>
        </p:scale>
        <p:origin x="2250" y="3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4-key-tasks/moral-civic/lea/DEC2020/Animal_protection.pptx" TargetMode="External"/><Relationship Id="rId2" Type="http://schemas.openxmlformats.org/officeDocument/2006/relationships/hyperlink" Target="https://www.elegislation.gov.hk/hk/cap170!zh-Hant-HK" TargetMode="External"/><Relationship Id="rId1" Type="http://schemas.openxmlformats.org/officeDocument/2006/relationships/hyperlink" Target="https://www.afcd.gov.hk/tc_chi/conservation/con_fau/con_fau_local/con_fau_local.html" TargetMode="External"/><Relationship Id="rId5" Type="http://schemas.openxmlformats.org/officeDocument/2006/relationships/hyperlink" Target="https://www.edcity.hk/hq/zh-hant/content/%E4%BF%9D%E8%AD%B7%E7%80%95%E5%8D%B1%E5%8B%95%E7%89%A9%E3%80%80%E7%94%B1%E6%94%B9%E8%AE%8A%E7%94%9F%E6%B4%BB%E5%81%9A%E8%B5%B7" TargetMode="External"/><Relationship Id="rId4" Type="http://schemas.openxmlformats.org/officeDocument/2006/relationships/hyperlink" Target="https://www.edb.gov.hk/attachment/tc/curriculum-development/4-key-tasks/moral-civic/lea/get_along_with_pet.pptx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db.gov.hk/tc/curriculum-development/4-key-tasks/moral-civic/Newwebsite/Life_understanding.html" TargetMode="External"/><Relationship Id="rId1" Type="http://schemas.openxmlformats.org/officeDocument/2006/relationships/hyperlink" Target="https://www.oceanpark.com.hk/tc/press-release/ocean-park-and-ocean-park-conservation-foundation-hong-kong-urge-public-to-refrain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4-key-tasks/moral-civic/lea/DEC2020/Animal_protection.pptx" TargetMode="External"/><Relationship Id="rId2" Type="http://schemas.openxmlformats.org/officeDocument/2006/relationships/hyperlink" Target="https://www.elegislation.gov.hk/hk/cap170!zh-Hant-HK" TargetMode="External"/><Relationship Id="rId1" Type="http://schemas.openxmlformats.org/officeDocument/2006/relationships/hyperlink" Target="https://www.afcd.gov.hk/tc_chi/conservation/con_fau/con_fau_local/con_fau_local.html" TargetMode="External"/><Relationship Id="rId5" Type="http://schemas.openxmlformats.org/officeDocument/2006/relationships/hyperlink" Target="https://www.edcity.hk/hq/zh-hant/content/%E4%BF%9D%E8%AD%B7%E7%80%95%E5%8D%B1%E5%8B%95%E7%89%A9%E3%80%80%E7%94%B1%E6%94%B9%E8%AE%8A%E7%94%9F%E6%B4%BB%E5%81%9A%E8%B5%B7" TargetMode="External"/><Relationship Id="rId4" Type="http://schemas.openxmlformats.org/officeDocument/2006/relationships/hyperlink" Target="https://www.edb.gov.hk/attachment/tc/curriculum-development/4-key-tasks/moral-civic/lea/get_along_with_pet.pptx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db.gov.hk/tc/curriculum-development/4-key-tasks/moral-civic/Newwebsite/Life_understanding.html" TargetMode="External"/><Relationship Id="rId1" Type="http://schemas.openxmlformats.org/officeDocument/2006/relationships/hyperlink" Target="https://www.oceanpark.com.hk/tc/press-release/ocean-park-and-ocean-park-conservation-foundation-hong-kong-urge-public-to-refrai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572AE-0887-4DC2-8117-BABFC6710BD3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0FA6EB1C-4A89-43CF-A882-412D458F4DF4}">
      <dgm:prSet phldrT="[文字]"/>
      <dgm:spPr/>
      <dgm:t>
        <a:bodyPr/>
        <a:lstStyle/>
        <a:p>
          <a:r>
            <a:rPr lang="zh-TW" altLang="en-US" dirty="0"/>
            <a:t>主题</a:t>
          </a:r>
        </a:p>
      </dgm:t>
    </dgm:pt>
    <dgm:pt modelId="{69E52929-00A0-47EB-BAAE-E1481BE72609}" type="parTrans" cxnId="{BF5280C2-5EB0-4416-82D4-C3D447A7AEFF}">
      <dgm:prSet/>
      <dgm:spPr/>
      <dgm:t>
        <a:bodyPr/>
        <a:lstStyle/>
        <a:p>
          <a:endParaRPr lang="zh-TW" altLang="en-US"/>
        </a:p>
      </dgm:t>
    </dgm:pt>
    <dgm:pt modelId="{4BFAD0D8-3A6E-443D-B22B-3904BD1EE700}" type="sibTrans" cxnId="{BF5280C2-5EB0-4416-82D4-C3D447A7AEFF}">
      <dgm:prSet/>
      <dgm:spPr/>
      <dgm:t>
        <a:bodyPr/>
        <a:lstStyle/>
        <a:p>
          <a:endParaRPr lang="zh-TW" altLang="en-US"/>
        </a:p>
      </dgm:t>
    </dgm:pt>
    <dgm:pt modelId="{2D7DB6AD-B091-40B4-A889-E338515AB6DE}">
      <dgm:prSet phldrT="[文字]" custT="1"/>
      <dgm:spPr/>
      <dgm:t>
        <a:bodyPr lIns="0" tIns="0" rIns="0" bIns="0"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800" b="1" dirty="0"/>
            <a:t>何时</a:t>
          </a:r>
          <a:r>
            <a:rPr lang="zh-TW" altLang="en-US" sz="1900" b="1" dirty="0"/>
            <a:t> </a:t>
          </a:r>
          <a:br>
            <a:rPr lang="en-US" altLang="zh-TW" sz="1900" dirty="0"/>
          </a:br>
          <a:r>
            <a:rPr lang="zh-TW" altLang="en-US" sz="1900" dirty="0"/>
            <a:t>（时间）</a:t>
          </a:r>
        </a:p>
      </dgm:t>
    </dgm:pt>
    <dgm:pt modelId="{A8D27D04-7B44-4775-BA20-4AB2A107D34F}" type="parTrans" cxnId="{14C1317A-74C4-4397-B414-20259DD94AB6}">
      <dgm:prSet/>
      <dgm:spPr/>
      <dgm:t>
        <a:bodyPr/>
        <a:lstStyle/>
        <a:p>
          <a:endParaRPr lang="zh-TW" altLang="en-US"/>
        </a:p>
      </dgm:t>
    </dgm:pt>
    <dgm:pt modelId="{9C89CBBC-7684-4C43-8538-6ACCCEF2871F}" type="sibTrans" cxnId="{14C1317A-74C4-4397-B414-20259DD94AB6}">
      <dgm:prSet/>
      <dgm:spPr/>
      <dgm:t>
        <a:bodyPr/>
        <a:lstStyle/>
        <a:p>
          <a:endParaRPr lang="zh-TW" altLang="en-US"/>
        </a:p>
      </dgm:t>
    </dgm:pt>
    <dgm:pt modelId="{59CF15BB-8863-41CB-96D5-BE4B3DA814D8}">
      <dgm:prSet phldrT="[文字]" custT="1"/>
      <dgm:spPr/>
      <dgm:t>
        <a:bodyPr lIns="0" tIns="0" rIns="0" bIns="0"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800" b="1" dirty="0"/>
            <a:t>何地 </a:t>
          </a:r>
          <a:br>
            <a:rPr lang="en-US" altLang="zh-TW" sz="2800" b="1" dirty="0"/>
          </a:br>
          <a:r>
            <a:rPr lang="zh-TW" altLang="en-US" sz="1900" dirty="0"/>
            <a:t>（地点）</a:t>
          </a:r>
        </a:p>
      </dgm:t>
    </dgm:pt>
    <dgm:pt modelId="{DDE310E6-51E0-455D-8523-741E6F36CF68}" type="parTrans" cxnId="{EBADC41F-2CEB-4BA6-A44E-35F4D761FFBF}">
      <dgm:prSet/>
      <dgm:spPr/>
      <dgm:t>
        <a:bodyPr/>
        <a:lstStyle/>
        <a:p>
          <a:endParaRPr lang="zh-TW" altLang="en-US"/>
        </a:p>
      </dgm:t>
    </dgm:pt>
    <dgm:pt modelId="{8E81C6B5-994E-46B8-A30A-636276C7E70A}" type="sibTrans" cxnId="{EBADC41F-2CEB-4BA6-A44E-35F4D761FFBF}">
      <dgm:prSet/>
      <dgm:spPr/>
      <dgm:t>
        <a:bodyPr/>
        <a:lstStyle/>
        <a:p>
          <a:endParaRPr lang="zh-TW" altLang="en-US"/>
        </a:p>
      </dgm:t>
    </dgm:pt>
    <dgm:pt modelId="{43226730-4673-4092-913E-EA8984C7D5CB}">
      <dgm:prSet phldrT="[文字]" custT="1"/>
      <dgm:spPr/>
      <dgm:t>
        <a:bodyPr lIns="0" tIns="0" rIns="0" bIns="0"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800" b="1" dirty="0"/>
            <a:t>何人</a:t>
          </a:r>
          <a:r>
            <a:rPr lang="zh-TW" altLang="en-US" sz="1900" dirty="0"/>
            <a:t> </a:t>
          </a:r>
          <a:br>
            <a:rPr lang="en-US" altLang="zh-TW" sz="1900" dirty="0"/>
          </a:br>
          <a:r>
            <a:rPr lang="zh-TW" altLang="en-US" sz="1600" dirty="0"/>
            <a:t>（人／动植物）</a:t>
          </a:r>
        </a:p>
      </dgm:t>
    </dgm:pt>
    <dgm:pt modelId="{638DD3B0-4F2D-4991-888F-744F3B90CC63}" type="parTrans" cxnId="{2A057A69-F6F0-41CE-88DC-D3D3FA882CD2}">
      <dgm:prSet/>
      <dgm:spPr/>
      <dgm:t>
        <a:bodyPr/>
        <a:lstStyle/>
        <a:p>
          <a:endParaRPr lang="zh-TW" altLang="en-US"/>
        </a:p>
      </dgm:t>
    </dgm:pt>
    <dgm:pt modelId="{51FCD572-2EB6-4CCE-A503-D0ABC5AEA2B2}" type="sibTrans" cxnId="{2A057A69-F6F0-41CE-88DC-D3D3FA882CD2}">
      <dgm:prSet/>
      <dgm:spPr/>
      <dgm:t>
        <a:bodyPr/>
        <a:lstStyle/>
        <a:p>
          <a:endParaRPr lang="zh-TW" altLang="en-US"/>
        </a:p>
      </dgm:t>
    </dgm:pt>
    <dgm:pt modelId="{57FA7C46-2CB6-43F8-A53C-99FBCF2C6927}">
      <dgm:prSet phldrT="[文字]" custT="1"/>
      <dgm:spPr/>
      <dgm:t>
        <a:bodyPr lIns="0" tIns="0" rIns="0" bIns="0"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800" b="1" dirty="0"/>
            <a:t>如何</a:t>
          </a:r>
          <a:r>
            <a:rPr lang="zh-TW" altLang="en-US" sz="1900" dirty="0"/>
            <a:t> </a:t>
          </a:r>
          <a:br>
            <a:rPr lang="en-US" altLang="zh-TW" sz="1900" dirty="0"/>
          </a:br>
          <a:r>
            <a:rPr lang="zh-TW" altLang="en-US" sz="1800" dirty="0"/>
            <a:t>（怎样做／ 结果怎样）</a:t>
          </a:r>
        </a:p>
      </dgm:t>
    </dgm:pt>
    <dgm:pt modelId="{01192DF5-47FF-48C6-95FA-CDBD40BC81F8}" type="parTrans" cxnId="{96A55710-F908-47AF-8089-9FE9DF4F3723}">
      <dgm:prSet/>
      <dgm:spPr/>
      <dgm:t>
        <a:bodyPr/>
        <a:lstStyle/>
        <a:p>
          <a:endParaRPr lang="zh-TW" altLang="en-US"/>
        </a:p>
      </dgm:t>
    </dgm:pt>
    <dgm:pt modelId="{A20DE826-55F4-4822-B24C-55193953651D}" type="sibTrans" cxnId="{96A55710-F908-47AF-8089-9FE9DF4F3723}">
      <dgm:prSet/>
      <dgm:spPr/>
      <dgm:t>
        <a:bodyPr/>
        <a:lstStyle/>
        <a:p>
          <a:endParaRPr lang="zh-TW" altLang="en-US"/>
        </a:p>
      </dgm:t>
    </dgm:pt>
    <dgm:pt modelId="{5712EB86-A97F-4168-9567-69A5CCD0A466}">
      <dgm:prSet phldrT="[文字]" custT="1"/>
      <dgm:spPr/>
      <dgm:t>
        <a:bodyPr lIns="0" tIns="0" rIns="0" bIns="0"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800" b="1" dirty="0"/>
            <a:t>为何 </a:t>
          </a:r>
          <a:br>
            <a:rPr lang="en-US" altLang="zh-TW" sz="1900" dirty="0"/>
          </a:br>
          <a:r>
            <a:rPr lang="zh-TW" altLang="en-US" sz="1900" dirty="0"/>
            <a:t>（为什么）</a:t>
          </a:r>
        </a:p>
      </dgm:t>
    </dgm:pt>
    <dgm:pt modelId="{8F62739B-F5EB-4567-BB5A-EB017B452B70}" type="parTrans" cxnId="{4AB37EA1-6B9F-4812-A3B9-835475BBB9D3}">
      <dgm:prSet/>
      <dgm:spPr/>
      <dgm:t>
        <a:bodyPr/>
        <a:lstStyle/>
        <a:p>
          <a:endParaRPr lang="zh-TW" altLang="en-US"/>
        </a:p>
      </dgm:t>
    </dgm:pt>
    <dgm:pt modelId="{FA30C2A9-697F-4272-B037-227EAB97FE22}" type="sibTrans" cxnId="{4AB37EA1-6B9F-4812-A3B9-835475BBB9D3}">
      <dgm:prSet/>
      <dgm:spPr/>
      <dgm:t>
        <a:bodyPr/>
        <a:lstStyle/>
        <a:p>
          <a:endParaRPr lang="zh-TW" altLang="en-US"/>
        </a:p>
      </dgm:t>
    </dgm:pt>
    <dgm:pt modelId="{F3BC3830-8B6D-4204-9E49-240AF7CDD79F}">
      <dgm:prSet phldrT="[文字]" custT="1"/>
      <dgm:spPr/>
      <dgm:t>
        <a:bodyPr lIns="0" tIns="0" rIns="0" bIns="0"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800" b="1" dirty="0"/>
            <a:t>何事</a:t>
          </a:r>
          <a:br>
            <a:rPr lang="en-US" altLang="zh-TW" sz="1900" dirty="0"/>
          </a:br>
          <a:r>
            <a:rPr lang="zh-TW" altLang="en-US" sz="1900" dirty="0"/>
            <a:t>（做什么）</a:t>
          </a:r>
        </a:p>
      </dgm:t>
    </dgm:pt>
    <dgm:pt modelId="{EFD4B06B-7340-4392-BC50-B6C424545D73}" type="parTrans" cxnId="{18B7896A-BC21-4CCB-8972-A0CE56BBB006}">
      <dgm:prSet/>
      <dgm:spPr/>
      <dgm:t>
        <a:bodyPr/>
        <a:lstStyle/>
        <a:p>
          <a:endParaRPr lang="zh-TW" altLang="en-US"/>
        </a:p>
      </dgm:t>
    </dgm:pt>
    <dgm:pt modelId="{4E5CA94F-69FC-4ADD-8926-6E05F0163DB8}" type="sibTrans" cxnId="{18B7896A-BC21-4CCB-8972-A0CE56BBB006}">
      <dgm:prSet/>
      <dgm:spPr/>
      <dgm:t>
        <a:bodyPr/>
        <a:lstStyle/>
        <a:p>
          <a:endParaRPr lang="zh-TW" altLang="en-US"/>
        </a:p>
      </dgm:t>
    </dgm:pt>
    <dgm:pt modelId="{7BA29322-4471-477A-9418-A8A73196CA1F}" type="pres">
      <dgm:prSet presAssocID="{4CC572AE-0887-4DC2-8117-BABFC6710BD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EC7235-9F0D-4B1F-B0A1-C3B7D399206E}" type="pres">
      <dgm:prSet presAssocID="{0FA6EB1C-4A89-43CF-A882-412D458F4DF4}" presName="centerShape" presStyleLbl="node0" presStyleIdx="0" presStyleCnt="1"/>
      <dgm:spPr/>
    </dgm:pt>
    <dgm:pt modelId="{2D843EBB-9B6D-46BE-BAD3-57F8F57C82FB}" type="pres">
      <dgm:prSet presAssocID="{2D7DB6AD-B091-40B4-A889-E338515AB6DE}" presName="node" presStyleLbl="node1" presStyleIdx="0" presStyleCnt="6" custScaleX="142583" custScaleY="142583">
        <dgm:presLayoutVars>
          <dgm:bulletEnabled val="1"/>
        </dgm:presLayoutVars>
      </dgm:prSet>
      <dgm:spPr/>
    </dgm:pt>
    <dgm:pt modelId="{E85FCC9C-0B1C-4741-A936-0C16CC908E1A}" type="pres">
      <dgm:prSet presAssocID="{2D7DB6AD-B091-40B4-A889-E338515AB6DE}" presName="dummy" presStyleCnt="0"/>
      <dgm:spPr/>
    </dgm:pt>
    <dgm:pt modelId="{9F8D6BC9-627A-4CF8-867C-C30FC56BD5D7}" type="pres">
      <dgm:prSet presAssocID="{9C89CBBC-7684-4C43-8538-6ACCCEF2871F}" presName="sibTrans" presStyleLbl="sibTrans2D1" presStyleIdx="0" presStyleCnt="6"/>
      <dgm:spPr/>
    </dgm:pt>
    <dgm:pt modelId="{D35B3E7B-6C9A-408B-AE4B-E79711A08D92}" type="pres">
      <dgm:prSet presAssocID="{59CF15BB-8863-41CB-96D5-BE4B3DA814D8}" presName="node" presStyleLbl="node1" presStyleIdx="1" presStyleCnt="6" custScaleX="142583" custScaleY="142583">
        <dgm:presLayoutVars>
          <dgm:bulletEnabled val="1"/>
        </dgm:presLayoutVars>
      </dgm:prSet>
      <dgm:spPr/>
    </dgm:pt>
    <dgm:pt modelId="{9089D2AF-7B14-44FA-B4F8-D33FB54DD924}" type="pres">
      <dgm:prSet presAssocID="{59CF15BB-8863-41CB-96D5-BE4B3DA814D8}" presName="dummy" presStyleCnt="0"/>
      <dgm:spPr/>
    </dgm:pt>
    <dgm:pt modelId="{A3806077-B025-4862-9ADA-D566C5375045}" type="pres">
      <dgm:prSet presAssocID="{8E81C6B5-994E-46B8-A30A-636276C7E70A}" presName="sibTrans" presStyleLbl="sibTrans2D1" presStyleIdx="1" presStyleCnt="6"/>
      <dgm:spPr/>
    </dgm:pt>
    <dgm:pt modelId="{76A3C91D-A03F-4D4D-98B8-C7E861B18DD8}" type="pres">
      <dgm:prSet presAssocID="{43226730-4673-4092-913E-EA8984C7D5CB}" presName="node" presStyleLbl="node1" presStyleIdx="2" presStyleCnt="6" custScaleX="142583" custScaleY="142583">
        <dgm:presLayoutVars>
          <dgm:bulletEnabled val="1"/>
        </dgm:presLayoutVars>
      </dgm:prSet>
      <dgm:spPr/>
    </dgm:pt>
    <dgm:pt modelId="{41EDCE63-DFE7-48BC-88F0-C1D17E20D30F}" type="pres">
      <dgm:prSet presAssocID="{43226730-4673-4092-913E-EA8984C7D5CB}" presName="dummy" presStyleCnt="0"/>
      <dgm:spPr/>
    </dgm:pt>
    <dgm:pt modelId="{291D7350-F461-47A9-AD1D-C08A66372695}" type="pres">
      <dgm:prSet presAssocID="{51FCD572-2EB6-4CCE-A503-D0ABC5AEA2B2}" presName="sibTrans" presStyleLbl="sibTrans2D1" presStyleIdx="2" presStyleCnt="6"/>
      <dgm:spPr/>
    </dgm:pt>
    <dgm:pt modelId="{3312949C-A0C8-40E7-9AC3-ED2EC4580D76}" type="pres">
      <dgm:prSet presAssocID="{F3BC3830-8B6D-4204-9E49-240AF7CDD79F}" presName="node" presStyleLbl="node1" presStyleIdx="3" presStyleCnt="6" custScaleX="142583" custScaleY="142583">
        <dgm:presLayoutVars>
          <dgm:bulletEnabled val="1"/>
        </dgm:presLayoutVars>
      </dgm:prSet>
      <dgm:spPr/>
    </dgm:pt>
    <dgm:pt modelId="{B0328706-173F-4074-A587-1C495B13AF2A}" type="pres">
      <dgm:prSet presAssocID="{F3BC3830-8B6D-4204-9E49-240AF7CDD79F}" presName="dummy" presStyleCnt="0"/>
      <dgm:spPr/>
    </dgm:pt>
    <dgm:pt modelId="{2807C72A-A60E-4DF0-9C76-88B9D68E2C1C}" type="pres">
      <dgm:prSet presAssocID="{4E5CA94F-69FC-4ADD-8926-6E05F0163DB8}" presName="sibTrans" presStyleLbl="sibTrans2D1" presStyleIdx="3" presStyleCnt="6"/>
      <dgm:spPr/>
    </dgm:pt>
    <dgm:pt modelId="{C6DD9E40-AC8E-4D1B-8051-743A64E469BB}" type="pres">
      <dgm:prSet presAssocID="{5712EB86-A97F-4168-9567-69A5CCD0A466}" presName="node" presStyleLbl="node1" presStyleIdx="4" presStyleCnt="6" custScaleX="142583" custScaleY="142583">
        <dgm:presLayoutVars>
          <dgm:bulletEnabled val="1"/>
        </dgm:presLayoutVars>
      </dgm:prSet>
      <dgm:spPr/>
    </dgm:pt>
    <dgm:pt modelId="{73A8FA98-0721-48E1-997D-09571DAF1CCA}" type="pres">
      <dgm:prSet presAssocID="{5712EB86-A97F-4168-9567-69A5CCD0A466}" presName="dummy" presStyleCnt="0"/>
      <dgm:spPr/>
    </dgm:pt>
    <dgm:pt modelId="{F7C4CBF9-804C-4006-914B-94074A5BD04D}" type="pres">
      <dgm:prSet presAssocID="{FA30C2A9-697F-4272-B037-227EAB97FE22}" presName="sibTrans" presStyleLbl="sibTrans2D1" presStyleIdx="4" presStyleCnt="6"/>
      <dgm:spPr/>
    </dgm:pt>
    <dgm:pt modelId="{CCA5FB76-7B96-4A7B-A886-6F07498AF68B}" type="pres">
      <dgm:prSet presAssocID="{57FA7C46-2CB6-43F8-A53C-99FBCF2C6927}" presName="node" presStyleLbl="node1" presStyleIdx="5" presStyleCnt="6" custScaleX="142583" custScaleY="142583">
        <dgm:presLayoutVars>
          <dgm:bulletEnabled val="1"/>
        </dgm:presLayoutVars>
      </dgm:prSet>
      <dgm:spPr/>
    </dgm:pt>
    <dgm:pt modelId="{C0267CD0-E36C-4BF6-B527-DA2465390AFB}" type="pres">
      <dgm:prSet presAssocID="{57FA7C46-2CB6-43F8-A53C-99FBCF2C6927}" presName="dummy" presStyleCnt="0"/>
      <dgm:spPr/>
    </dgm:pt>
    <dgm:pt modelId="{130865B4-1E95-49FB-B27E-18EC22977FD6}" type="pres">
      <dgm:prSet presAssocID="{A20DE826-55F4-4822-B24C-55193953651D}" presName="sibTrans" presStyleLbl="sibTrans2D1" presStyleIdx="5" presStyleCnt="6"/>
      <dgm:spPr/>
    </dgm:pt>
  </dgm:ptLst>
  <dgm:cxnLst>
    <dgm:cxn modelId="{96A55710-F908-47AF-8089-9FE9DF4F3723}" srcId="{0FA6EB1C-4A89-43CF-A882-412D458F4DF4}" destId="{57FA7C46-2CB6-43F8-A53C-99FBCF2C6927}" srcOrd="5" destOrd="0" parTransId="{01192DF5-47FF-48C6-95FA-CDBD40BC81F8}" sibTransId="{A20DE826-55F4-4822-B24C-55193953651D}"/>
    <dgm:cxn modelId="{1FC6071C-CF67-4E1C-A156-0186B4A62C69}" type="presOf" srcId="{8E81C6B5-994E-46B8-A30A-636276C7E70A}" destId="{A3806077-B025-4862-9ADA-D566C5375045}" srcOrd="0" destOrd="0" presId="urn:microsoft.com/office/officeart/2005/8/layout/radial6"/>
    <dgm:cxn modelId="{EBADC41F-2CEB-4BA6-A44E-35F4D761FFBF}" srcId="{0FA6EB1C-4A89-43CF-A882-412D458F4DF4}" destId="{59CF15BB-8863-41CB-96D5-BE4B3DA814D8}" srcOrd="1" destOrd="0" parTransId="{DDE310E6-51E0-455D-8523-741E6F36CF68}" sibTransId="{8E81C6B5-994E-46B8-A30A-636276C7E70A}"/>
    <dgm:cxn modelId="{32D34F26-B4E0-4166-9C7F-AB72F6C30B99}" type="presOf" srcId="{51FCD572-2EB6-4CCE-A503-D0ABC5AEA2B2}" destId="{291D7350-F461-47A9-AD1D-C08A66372695}" srcOrd="0" destOrd="0" presId="urn:microsoft.com/office/officeart/2005/8/layout/radial6"/>
    <dgm:cxn modelId="{CD751238-6413-41A9-9FC9-9BCC3843786D}" type="presOf" srcId="{A20DE826-55F4-4822-B24C-55193953651D}" destId="{130865B4-1E95-49FB-B27E-18EC22977FD6}" srcOrd="0" destOrd="0" presId="urn:microsoft.com/office/officeart/2005/8/layout/radial6"/>
    <dgm:cxn modelId="{6897345C-A2CB-41F6-AF41-945004B92427}" type="presOf" srcId="{4E5CA94F-69FC-4ADD-8926-6E05F0163DB8}" destId="{2807C72A-A60E-4DF0-9C76-88B9D68E2C1C}" srcOrd="0" destOrd="0" presId="urn:microsoft.com/office/officeart/2005/8/layout/radial6"/>
    <dgm:cxn modelId="{2A057A69-F6F0-41CE-88DC-D3D3FA882CD2}" srcId="{0FA6EB1C-4A89-43CF-A882-412D458F4DF4}" destId="{43226730-4673-4092-913E-EA8984C7D5CB}" srcOrd="2" destOrd="0" parTransId="{638DD3B0-4F2D-4991-888F-744F3B90CC63}" sibTransId="{51FCD572-2EB6-4CCE-A503-D0ABC5AEA2B2}"/>
    <dgm:cxn modelId="{18B7896A-BC21-4CCB-8972-A0CE56BBB006}" srcId="{0FA6EB1C-4A89-43CF-A882-412D458F4DF4}" destId="{F3BC3830-8B6D-4204-9E49-240AF7CDD79F}" srcOrd="3" destOrd="0" parTransId="{EFD4B06B-7340-4392-BC50-B6C424545D73}" sibTransId="{4E5CA94F-69FC-4ADD-8926-6E05F0163DB8}"/>
    <dgm:cxn modelId="{4570C473-E2F6-4A60-B93D-BA4324D9A3E2}" type="presOf" srcId="{43226730-4673-4092-913E-EA8984C7D5CB}" destId="{76A3C91D-A03F-4D4D-98B8-C7E861B18DD8}" srcOrd="0" destOrd="0" presId="urn:microsoft.com/office/officeart/2005/8/layout/radial6"/>
    <dgm:cxn modelId="{14C1317A-74C4-4397-B414-20259DD94AB6}" srcId="{0FA6EB1C-4A89-43CF-A882-412D458F4DF4}" destId="{2D7DB6AD-B091-40B4-A889-E338515AB6DE}" srcOrd="0" destOrd="0" parTransId="{A8D27D04-7B44-4775-BA20-4AB2A107D34F}" sibTransId="{9C89CBBC-7684-4C43-8538-6ACCCEF2871F}"/>
    <dgm:cxn modelId="{186CCD86-71F3-4E7C-AA8A-2E72F2B1D0D4}" type="presOf" srcId="{4CC572AE-0887-4DC2-8117-BABFC6710BD3}" destId="{7BA29322-4471-477A-9418-A8A73196CA1F}" srcOrd="0" destOrd="0" presId="urn:microsoft.com/office/officeart/2005/8/layout/radial6"/>
    <dgm:cxn modelId="{3994B190-A3A7-4748-B254-7396EC6D055F}" type="presOf" srcId="{2D7DB6AD-B091-40B4-A889-E338515AB6DE}" destId="{2D843EBB-9B6D-46BE-BAD3-57F8F57C82FB}" srcOrd="0" destOrd="0" presId="urn:microsoft.com/office/officeart/2005/8/layout/radial6"/>
    <dgm:cxn modelId="{37778D99-1358-4314-A7D1-2C321B257B63}" type="presOf" srcId="{0FA6EB1C-4A89-43CF-A882-412D458F4DF4}" destId="{6DEC7235-9F0D-4B1F-B0A1-C3B7D399206E}" srcOrd="0" destOrd="0" presId="urn:microsoft.com/office/officeart/2005/8/layout/radial6"/>
    <dgm:cxn modelId="{4AB37EA1-6B9F-4812-A3B9-835475BBB9D3}" srcId="{0FA6EB1C-4A89-43CF-A882-412D458F4DF4}" destId="{5712EB86-A97F-4168-9567-69A5CCD0A466}" srcOrd="4" destOrd="0" parTransId="{8F62739B-F5EB-4567-BB5A-EB017B452B70}" sibTransId="{FA30C2A9-697F-4272-B037-227EAB97FE22}"/>
    <dgm:cxn modelId="{8C3A3CB0-E848-4E5F-A44D-9E5FDBF0523B}" type="presOf" srcId="{F3BC3830-8B6D-4204-9E49-240AF7CDD79F}" destId="{3312949C-A0C8-40E7-9AC3-ED2EC4580D76}" srcOrd="0" destOrd="0" presId="urn:microsoft.com/office/officeart/2005/8/layout/radial6"/>
    <dgm:cxn modelId="{BF5280C2-5EB0-4416-82D4-C3D447A7AEFF}" srcId="{4CC572AE-0887-4DC2-8117-BABFC6710BD3}" destId="{0FA6EB1C-4A89-43CF-A882-412D458F4DF4}" srcOrd="0" destOrd="0" parTransId="{69E52929-00A0-47EB-BAAE-E1481BE72609}" sibTransId="{4BFAD0D8-3A6E-443D-B22B-3904BD1EE700}"/>
    <dgm:cxn modelId="{13AE07CB-1D75-4773-B401-ED0D14335BB3}" type="presOf" srcId="{59CF15BB-8863-41CB-96D5-BE4B3DA814D8}" destId="{D35B3E7B-6C9A-408B-AE4B-E79711A08D92}" srcOrd="0" destOrd="0" presId="urn:microsoft.com/office/officeart/2005/8/layout/radial6"/>
    <dgm:cxn modelId="{77C799CC-2013-4C03-8C0A-C1F95A3668E4}" type="presOf" srcId="{FA30C2A9-697F-4272-B037-227EAB97FE22}" destId="{F7C4CBF9-804C-4006-914B-94074A5BD04D}" srcOrd="0" destOrd="0" presId="urn:microsoft.com/office/officeart/2005/8/layout/radial6"/>
    <dgm:cxn modelId="{9C6F20DE-0F9F-4776-AF89-81CEEEBDD779}" type="presOf" srcId="{5712EB86-A97F-4168-9567-69A5CCD0A466}" destId="{C6DD9E40-AC8E-4D1B-8051-743A64E469BB}" srcOrd="0" destOrd="0" presId="urn:microsoft.com/office/officeart/2005/8/layout/radial6"/>
    <dgm:cxn modelId="{99225FE2-DC76-42D7-A3BF-D0BD87C5DCB8}" type="presOf" srcId="{9C89CBBC-7684-4C43-8538-6ACCCEF2871F}" destId="{9F8D6BC9-627A-4CF8-867C-C30FC56BD5D7}" srcOrd="0" destOrd="0" presId="urn:microsoft.com/office/officeart/2005/8/layout/radial6"/>
    <dgm:cxn modelId="{6DD117FB-7C7A-4C64-95AC-957F984CFD3C}" type="presOf" srcId="{57FA7C46-2CB6-43F8-A53C-99FBCF2C6927}" destId="{CCA5FB76-7B96-4A7B-A886-6F07498AF68B}" srcOrd="0" destOrd="0" presId="urn:microsoft.com/office/officeart/2005/8/layout/radial6"/>
    <dgm:cxn modelId="{1B930EE5-9E61-47D1-B49C-55D61B3A89D3}" type="presParOf" srcId="{7BA29322-4471-477A-9418-A8A73196CA1F}" destId="{6DEC7235-9F0D-4B1F-B0A1-C3B7D399206E}" srcOrd="0" destOrd="0" presId="urn:microsoft.com/office/officeart/2005/8/layout/radial6"/>
    <dgm:cxn modelId="{0EA28A56-C6C4-48CC-9E5E-B5BE4CBCDE6A}" type="presParOf" srcId="{7BA29322-4471-477A-9418-A8A73196CA1F}" destId="{2D843EBB-9B6D-46BE-BAD3-57F8F57C82FB}" srcOrd="1" destOrd="0" presId="urn:microsoft.com/office/officeart/2005/8/layout/radial6"/>
    <dgm:cxn modelId="{081A3FCF-D8C5-42E0-93B8-7D8AC003B833}" type="presParOf" srcId="{7BA29322-4471-477A-9418-A8A73196CA1F}" destId="{E85FCC9C-0B1C-4741-A936-0C16CC908E1A}" srcOrd="2" destOrd="0" presId="urn:microsoft.com/office/officeart/2005/8/layout/radial6"/>
    <dgm:cxn modelId="{56FC2BD7-0162-4658-A670-3084667E4BB8}" type="presParOf" srcId="{7BA29322-4471-477A-9418-A8A73196CA1F}" destId="{9F8D6BC9-627A-4CF8-867C-C30FC56BD5D7}" srcOrd="3" destOrd="0" presId="urn:microsoft.com/office/officeart/2005/8/layout/radial6"/>
    <dgm:cxn modelId="{5EA18BAE-CEC7-4FA2-BB49-B98B92E1C2BE}" type="presParOf" srcId="{7BA29322-4471-477A-9418-A8A73196CA1F}" destId="{D35B3E7B-6C9A-408B-AE4B-E79711A08D92}" srcOrd="4" destOrd="0" presId="urn:microsoft.com/office/officeart/2005/8/layout/radial6"/>
    <dgm:cxn modelId="{6355CFB4-F859-4830-9F66-FC9FD525F4F5}" type="presParOf" srcId="{7BA29322-4471-477A-9418-A8A73196CA1F}" destId="{9089D2AF-7B14-44FA-B4F8-D33FB54DD924}" srcOrd="5" destOrd="0" presId="urn:microsoft.com/office/officeart/2005/8/layout/radial6"/>
    <dgm:cxn modelId="{FA240B33-20A4-4DD3-B2E0-3599330F310B}" type="presParOf" srcId="{7BA29322-4471-477A-9418-A8A73196CA1F}" destId="{A3806077-B025-4862-9ADA-D566C5375045}" srcOrd="6" destOrd="0" presId="urn:microsoft.com/office/officeart/2005/8/layout/radial6"/>
    <dgm:cxn modelId="{AA577FFC-327A-4B71-AF40-1A4A5367677B}" type="presParOf" srcId="{7BA29322-4471-477A-9418-A8A73196CA1F}" destId="{76A3C91D-A03F-4D4D-98B8-C7E861B18DD8}" srcOrd="7" destOrd="0" presId="urn:microsoft.com/office/officeart/2005/8/layout/radial6"/>
    <dgm:cxn modelId="{5014A85C-D432-4B87-AB35-5FF0CD51E3FA}" type="presParOf" srcId="{7BA29322-4471-477A-9418-A8A73196CA1F}" destId="{41EDCE63-DFE7-48BC-88F0-C1D17E20D30F}" srcOrd="8" destOrd="0" presId="urn:microsoft.com/office/officeart/2005/8/layout/radial6"/>
    <dgm:cxn modelId="{A516644F-7A2B-4A46-9C1B-0D0B2FD2A9DB}" type="presParOf" srcId="{7BA29322-4471-477A-9418-A8A73196CA1F}" destId="{291D7350-F461-47A9-AD1D-C08A66372695}" srcOrd="9" destOrd="0" presId="urn:microsoft.com/office/officeart/2005/8/layout/radial6"/>
    <dgm:cxn modelId="{B9DE2049-D232-4963-865F-A2017A12C759}" type="presParOf" srcId="{7BA29322-4471-477A-9418-A8A73196CA1F}" destId="{3312949C-A0C8-40E7-9AC3-ED2EC4580D76}" srcOrd="10" destOrd="0" presId="urn:microsoft.com/office/officeart/2005/8/layout/radial6"/>
    <dgm:cxn modelId="{40B28BAF-F87A-4E41-A9AE-D11AD07283C4}" type="presParOf" srcId="{7BA29322-4471-477A-9418-A8A73196CA1F}" destId="{B0328706-173F-4074-A587-1C495B13AF2A}" srcOrd="11" destOrd="0" presId="urn:microsoft.com/office/officeart/2005/8/layout/radial6"/>
    <dgm:cxn modelId="{37D4DE32-6B45-4F1B-9F4A-A37DD449CA6D}" type="presParOf" srcId="{7BA29322-4471-477A-9418-A8A73196CA1F}" destId="{2807C72A-A60E-4DF0-9C76-88B9D68E2C1C}" srcOrd="12" destOrd="0" presId="urn:microsoft.com/office/officeart/2005/8/layout/radial6"/>
    <dgm:cxn modelId="{7F9F52C0-527C-427C-8A03-4F011B495C05}" type="presParOf" srcId="{7BA29322-4471-477A-9418-A8A73196CA1F}" destId="{C6DD9E40-AC8E-4D1B-8051-743A64E469BB}" srcOrd="13" destOrd="0" presId="urn:microsoft.com/office/officeart/2005/8/layout/radial6"/>
    <dgm:cxn modelId="{4DA665AF-BEEA-4F9C-AFE7-09B7B8D50683}" type="presParOf" srcId="{7BA29322-4471-477A-9418-A8A73196CA1F}" destId="{73A8FA98-0721-48E1-997D-09571DAF1CCA}" srcOrd="14" destOrd="0" presId="urn:microsoft.com/office/officeart/2005/8/layout/radial6"/>
    <dgm:cxn modelId="{29BCA8F5-8E50-426B-A830-F3E4C03654A4}" type="presParOf" srcId="{7BA29322-4471-477A-9418-A8A73196CA1F}" destId="{F7C4CBF9-804C-4006-914B-94074A5BD04D}" srcOrd="15" destOrd="0" presId="urn:microsoft.com/office/officeart/2005/8/layout/radial6"/>
    <dgm:cxn modelId="{579DA10A-3438-4C49-A40B-B1D385F57003}" type="presParOf" srcId="{7BA29322-4471-477A-9418-A8A73196CA1F}" destId="{CCA5FB76-7B96-4A7B-A886-6F07498AF68B}" srcOrd="16" destOrd="0" presId="urn:microsoft.com/office/officeart/2005/8/layout/radial6"/>
    <dgm:cxn modelId="{C793B7C7-CF37-4985-8F34-2E543610CA9E}" type="presParOf" srcId="{7BA29322-4471-477A-9418-A8A73196CA1F}" destId="{C0267CD0-E36C-4BF6-B527-DA2465390AFB}" srcOrd="17" destOrd="0" presId="urn:microsoft.com/office/officeart/2005/8/layout/radial6"/>
    <dgm:cxn modelId="{D6560ABA-B11A-4228-8C3A-5410984F05D1}" type="presParOf" srcId="{7BA29322-4471-477A-9418-A8A73196CA1F}" destId="{130865B4-1E95-49FB-B27E-18EC22977FD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C572AE-0887-4DC2-8117-BABFC6710BD3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0FA6EB1C-4A89-43CF-A882-412D458F4DF4}">
      <dgm:prSet phldrT="[文字]"/>
      <dgm:spPr/>
      <dgm:t>
        <a:bodyPr/>
        <a:lstStyle/>
        <a:p>
          <a:r>
            <a:rPr lang="zh-TW" altLang="en-US" dirty="0"/>
            <a:t>鲸鱼受伤事件</a:t>
          </a:r>
        </a:p>
      </dgm:t>
    </dgm:pt>
    <dgm:pt modelId="{69E52929-00A0-47EB-BAAE-E1481BE72609}" type="parTrans" cxnId="{BF5280C2-5EB0-4416-82D4-C3D447A7AEFF}">
      <dgm:prSet/>
      <dgm:spPr/>
      <dgm:t>
        <a:bodyPr/>
        <a:lstStyle/>
        <a:p>
          <a:endParaRPr lang="zh-TW" altLang="en-US"/>
        </a:p>
      </dgm:t>
    </dgm:pt>
    <dgm:pt modelId="{4BFAD0D8-3A6E-443D-B22B-3904BD1EE700}" type="sibTrans" cxnId="{BF5280C2-5EB0-4416-82D4-C3D447A7AEFF}">
      <dgm:prSet/>
      <dgm:spPr/>
      <dgm:t>
        <a:bodyPr/>
        <a:lstStyle/>
        <a:p>
          <a:endParaRPr lang="zh-TW" altLang="en-US"/>
        </a:p>
      </dgm:t>
    </dgm:pt>
    <dgm:pt modelId="{2D7DB6AD-B091-40B4-A889-E338515AB6DE}">
      <dgm:prSet phldrT="[文字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lang="zh-TW" altLang="en-US" sz="2400" dirty="0"/>
            <a:t>事件      何时发生？</a:t>
          </a:r>
        </a:p>
      </dgm:t>
    </dgm:pt>
    <dgm:pt modelId="{A8D27D04-7B44-4775-BA20-4AB2A107D34F}" type="parTrans" cxnId="{14C1317A-74C4-4397-B414-20259DD94AB6}">
      <dgm:prSet/>
      <dgm:spPr/>
      <dgm:t>
        <a:bodyPr/>
        <a:lstStyle/>
        <a:p>
          <a:endParaRPr lang="zh-TW" altLang="en-US"/>
        </a:p>
      </dgm:t>
    </dgm:pt>
    <dgm:pt modelId="{9C89CBBC-7684-4C43-8538-6ACCCEF2871F}" type="sibTrans" cxnId="{14C1317A-74C4-4397-B414-20259DD94AB6}">
      <dgm:prSet/>
      <dgm:spPr/>
      <dgm:t>
        <a:bodyPr/>
        <a:lstStyle/>
        <a:p>
          <a:endParaRPr lang="zh-TW" altLang="en-US"/>
        </a:p>
      </dgm:t>
    </dgm:pt>
    <dgm:pt modelId="{59CF15BB-8863-41CB-96D5-BE4B3DA814D8}">
      <dgm:prSet phldrT="[文字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lang="zh-TW" altLang="en-US" sz="2400" dirty="0"/>
            <a:t>在哪里  发生？</a:t>
          </a:r>
        </a:p>
      </dgm:t>
    </dgm:pt>
    <dgm:pt modelId="{DDE310E6-51E0-455D-8523-741E6F36CF68}" type="parTrans" cxnId="{EBADC41F-2CEB-4BA6-A44E-35F4D761FFBF}">
      <dgm:prSet/>
      <dgm:spPr/>
      <dgm:t>
        <a:bodyPr/>
        <a:lstStyle/>
        <a:p>
          <a:endParaRPr lang="zh-TW" altLang="en-US"/>
        </a:p>
      </dgm:t>
    </dgm:pt>
    <dgm:pt modelId="{8E81C6B5-994E-46B8-A30A-636276C7E70A}" type="sibTrans" cxnId="{EBADC41F-2CEB-4BA6-A44E-35F4D761FFBF}">
      <dgm:prSet/>
      <dgm:spPr/>
      <dgm:t>
        <a:bodyPr/>
        <a:lstStyle/>
        <a:p>
          <a:endParaRPr lang="zh-TW" altLang="en-US"/>
        </a:p>
      </dgm:t>
    </dgm:pt>
    <dgm:pt modelId="{43226730-4673-4092-913E-EA8984C7D5CB}">
      <dgm:prSet phldrT="[文字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lang="zh-TW" altLang="en-US" sz="2400" dirty="0"/>
            <a:t>牵涉到哪些人和动植物？</a:t>
          </a:r>
        </a:p>
      </dgm:t>
    </dgm:pt>
    <dgm:pt modelId="{638DD3B0-4F2D-4991-888F-744F3B90CC63}" type="parTrans" cxnId="{2A057A69-F6F0-41CE-88DC-D3D3FA882CD2}">
      <dgm:prSet/>
      <dgm:spPr/>
      <dgm:t>
        <a:bodyPr/>
        <a:lstStyle/>
        <a:p>
          <a:endParaRPr lang="zh-TW" altLang="en-US"/>
        </a:p>
      </dgm:t>
    </dgm:pt>
    <dgm:pt modelId="{51FCD572-2EB6-4CCE-A503-D0ABC5AEA2B2}" type="sibTrans" cxnId="{2A057A69-F6F0-41CE-88DC-D3D3FA882CD2}">
      <dgm:prSet/>
      <dgm:spPr/>
      <dgm:t>
        <a:bodyPr/>
        <a:lstStyle/>
        <a:p>
          <a:endParaRPr lang="zh-TW" altLang="en-US"/>
        </a:p>
      </dgm:t>
    </dgm:pt>
    <dgm:pt modelId="{57FA7C46-2CB6-43F8-A53C-99FBCF2C6927}">
      <dgm:prSet phldrT="[文字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lang="zh-TW" altLang="en-US" sz="2400" dirty="0"/>
            <a:t>如何避免？</a:t>
          </a:r>
        </a:p>
      </dgm:t>
    </dgm:pt>
    <dgm:pt modelId="{01192DF5-47FF-48C6-95FA-CDBD40BC81F8}" type="parTrans" cxnId="{96A55710-F908-47AF-8089-9FE9DF4F3723}">
      <dgm:prSet/>
      <dgm:spPr/>
      <dgm:t>
        <a:bodyPr/>
        <a:lstStyle/>
        <a:p>
          <a:endParaRPr lang="zh-TW" altLang="en-US"/>
        </a:p>
      </dgm:t>
    </dgm:pt>
    <dgm:pt modelId="{A20DE826-55F4-4822-B24C-55193953651D}" type="sibTrans" cxnId="{96A55710-F908-47AF-8089-9FE9DF4F3723}">
      <dgm:prSet/>
      <dgm:spPr/>
      <dgm:t>
        <a:bodyPr/>
        <a:lstStyle/>
        <a:p>
          <a:endParaRPr lang="zh-TW" altLang="en-US"/>
        </a:p>
      </dgm:t>
    </dgm:pt>
    <dgm:pt modelId="{5712EB86-A97F-4168-9567-69A5CCD0A466}">
      <dgm:prSet phldrT="[文字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lang="zh-TW" altLang="en-US" sz="2400" dirty="0"/>
            <a:t>为何发生这事件？</a:t>
          </a:r>
        </a:p>
      </dgm:t>
    </dgm:pt>
    <dgm:pt modelId="{8F62739B-F5EB-4567-BB5A-EB017B452B70}" type="parTrans" cxnId="{4AB37EA1-6B9F-4812-A3B9-835475BBB9D3}">
      <dgm:prSet/>
      <dgm:spPr/>
      <dgm:t>
        <a:bodyPr/>
        <a:lstStyle/>
        <a:p>
          <a:endParaRPr lang="zh-TW" altLang="en-US"/>
        </a:p>
      </dgm:t>
    </dgm:pt>
    <dgm:pt modelId="{FA30C2A9-697F-4272-B037-227EAB97FE22}" type="sibTrans" cxnId="{4AB37EA1-6B9F-4812-A3B9-835475BBB9D3}">
      <dgm:prSet/>
      <dgm:spPr/>
      <dgm:t>
        <a:bodyPr/>
        <a:lstStyle/>
        <a:p>
          <a:endParaRPr lang="zh-TW" altLang="en-US"/>
        </a:p>
      </dgm:t>
    </dgm:pt>
    <dgm:pt modelId="{F3BC3830-8B6D-4204-9E49-240AF7CDD79F}">
      <dgm:prSet phldrT="[文字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lang="zh-TW" altLang="en-US" sz="2400" dirty="0"/>
            <a:t>发生      什么事？</a:t>
          </a:r>
        </a:p>
      </dgm:t>
    </dgm:pt>
    <dgm:pt modelId="{EFD4B06B-7340-4392-BC50-B6C424545D73}" type="parTrans" cxnId="{18B7896A-BC21-4CCB-8972-A0CE56BBB006}">
      <dgm:prSet/>
      <dgm:spPr/>
      <dgm:t>
        <a:bodyPr/>
        <a:lstStyle/>
        <a:p>
          <a:endParaRPr lang="zh-TW" altLang="en-US"/>
        </a:p>
      </dgm:t>
    </dgm:pt>
    <dgm:pt modelId="{4E5CA94F-69FC-4ADD-8926-6E05F0163DB8}" type="sibTrans" cxnId="{18B7896A-BC21-4CCB-8972-A0CE56BBB006}">
      <dgm:prSet/>
      <dgm:spPr/>
      <dgm:t>
        <a:bodyPr/>
        <a:lstStyle/>
        <a:p>
          <a:endParaRPr lang="zh-TW" altLang="en-US"/>
        </a:p>
      </dgm:t>
    </dgm:pt>
    <dgm:pt modelId="{7BA29322-4471-477A-9418-A8A73196CA1F}" type="pres">
      <dgm:prSet presAssocID="{4CC572AE-0887-4DC2-8117-BABFC6710BD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EC7235-9F0D-4B1F-B0A1-C3B7D399206E}" type="pres">
      <dgm:prSet presAssocID="{0FA6EB1C-4A89-43CF-A882-412D458F4DF4}" presName="centerShape" presStyleLbl="node0" presStyleIdx="0" presStyleCnt="1"/>
      <dgm:spPr/>
    </dgm:pt>
    <dgm:pt modelId="{2D843EBB-9B6D-46BE-BAD3-57F8F57C82FB}" type="pres">
      <dgm:prSet presAssocID="{2D7DB6AD-B091-40B4-A889-E338515AB6DE}" presName="node" presStyleLbl="node1" presStyleIdx="0" presStyleCnt="6" custScaleX="134501" custScaleY="134501">
        <dgm:presLayoutVars>
          <dgm:bulletEnabled val="1"/>
        </dgm:presLayoutVars>
      </dgm:prSet>
      <dgm:spPr/>
    </dgm:pt>
    <dgm:pt modelId="{E85FCC9C-0B1C-4741-A936-0C16CC908E1A}" type="pres">
      <dgm:prSet presAssocID="{2D7DB6AD-B091-40B4-A889-E338515AB6DE}" presName="dummy" presStyleCnt="0"/>
      <dgm:spPr/>
    </dgm:pt>
    <dgm:pt modelId="{9F8D6BC9-627A-4CF8-867C-C30FC56BD5D7}" type="pres">
      <dgm:prSet presAssocID="{9C89CBBC-7684-4C43-8538-6ACCCEF2871F}" presName="sibTrans" presStyleLbl="sibTrans2D1" presStyleIdx="0" presStyleCnt="6"/>
      <dgm:spPr/>
    </dgm:pt>
    <dgm:pt modelId="{D35B3E7B-6C9A-408B-AE4B-E79711A08D92}" type="pres">
      <dgm:prSet presAssocID="{59CF15BB-8863-41CB-96D5-BE4B3DA814D8}" presName="node" presStyleLbl="node1" presStyleIdx="1" presStyleCnt="6" custScaleX="134501" custScaleY="134501">
        <dgm:presLayoutVars>
          <dgm:bulletEnabled val="1"/>
        </dgm:presLayoutVars>
      </dgm:prSet>
      <dgm:spPr/>
    </dgm:pt>
    <dgm:pt modelId="{9089D2AF-7B14-44FA-B4F8-D33FB54DD924}" type="pres">
      <dgm:prSet presAssocID="{59CF15BB-8863-41CB-96D5-BE4B3DA814D8}" presName="dummy" presStyleCnt="0"/>
      <dgm:spPr/>
    </dgm:pt>
    <dgm:pt modelId="{A3806077-B025-4862-9ADA-D566C5375045}" type="pres">
      <dgm:prSet presAssocID="{8E81C6B5-994E-46B8-A30A-636276C7E70A}" presName="sibTrans" presStyleLbl="sibTrans2D1" presStyleIdx="1" presStyleCnt="6"/>
      <dgm:spPr/>
    </dgm:pt>
    <dgm:pt modelId="{76A3C91D-A03F-4D4D-98B8-C7E861B18DD8}" type="pres">
      <dgm:prSet presAssocID="{43226730-4673-4092-913E-EA8984C7D5CB}" presName="node" presStyleLbl="node1" presStyleIdx="2" presStyleCnt="6" custScaleX="134501" custScaleY="134501">
        <dgm:presLayoutVars>
          <dgm:bulletEnabled val="1"/>
        </dgm:presLayoutVars>
      </dgm:prSet>
      <dgm:spPr/>
    </dgm:pt>
    <dgm:pt modelId="{41EDCE63-DFE7-48BC-88F0-C1D17E20D30F}" type="pres">
      <dgm:prSet presAssocID="{43226730-4673-4092-913E-EA8984C7D5CB}" presName="dummy" presStyleCnt="0"/>
      <dgm:spPr/>
    </dgm:pt>
    <dgm:pt modelId="{291D7350-F461-47A9-AD1D-C08A66372695}" type="pres">
      <dgm:prSet presAssocID="{51FCD572-2EB6-4CCE-A503-D0ABC5AEA2B2}" presName="sibTrans" presStyleLbl="sibTrans2D1" presStyleIdx="2" presStyleCnt="6"/>
      <dgm:spPr/>
    </dgm:pt>
    <dgm:pt modelId="{3312949C-A0C8-40E7-9AC3-ED2EC4580D76}" type="pres">
      <dgm:prSet presAssocID="{F3BC3830-8B6D-4204-9E49-240AF7CDD79F}" presName="node" presStyleLbl="node1" presStyleIdx="3" presStyleCnt="6" custScaleX="134501" custScaleY="134501">
        <dgm:presLayoutVars>
          <dgm:bulletEnabled val="1"/>
        </dgm:presLayoutVars>
      </dgm:prSet>
      <dgm:spPr/>
    </dgm:pt>
    <dgm:pt modelId="{B0328706-173F-4074-A587-1C495B13AF2A}" type="pres">
      <dgm:prSet presAssocID="{F3BC3830-8B6D-4204-9E49-240AF7CDD79F}" presName="dummy" presStyleCnt="0"/>
      <dgm:spPr/>
    </dgm:pt>
    <dgm:pt modelId="{2807C72A-A60E-4DF0-9C76-88B9D68E2C1C}" type="pres">
      <dgm:prSet presAssocID="{4E5CA94F-69FC-4ADD-8926-6E05F0163DB8}" presName="sibTrans" presStyleLbl="sibTrans2D1" presStyleIdx="3" presStyleCnt="6"/>
      <dgm:spPr/>
    </dgm:pt>
    <dgm:pt modelId="{C6DD9E40-AC8E-4D1B-8051-743A64E469BB}" type="pres">
      <dgm:prSet presAssocID="{5712EB86-A97F-4168-9567-69A5CCD0A466}" presName="node" presStyleLbl="node1" presStyleIdx="4" presStyleCnt="6" custScaleX="134501" custScaleY="134501">
        <dgm:presLayoutVars>
          <dgm:bulletEnabled val="1"/>
        </dgm:presLayoutVars>
      </dgm:prSet>
      <dgm:spPr/>
    </dgm:pt>
    <dgm:pt modelId="{73A8FA98-0721-48E1-997D-09571DAF1CCA}" type="pres">
      <dgm:prSet presAssocID="{5712EB86-A97F-4168-9567-69A5CCD0A466}" presName="dummy" presStyleCnt="0"/>
      <dgm:spPr/>
    </dgm:pt>
    <dgm:pt modelId="{F7C4CBF9-804C-4006-914B-94074A5BD04D}" type="pres">
      <dgm:prSet presAssocID="{FA30C2A9-697F-4272-B037-227EAB97FE22}" presName="sibTrans" presStyleLbl="sibTrans2D1" presStyleIdx="4" presStyleCnt="6"/>
      <dgm:spPr/>
    </dgm:pt>
    <dgm:pt modelId="{CCA5FB76-7B96-4A7B-A886-6F07498AF68B}" type="pres">
      <dgm:prSet presAssocID="{57FA7C46-2CB6-43F8-A53C-99FBCF2C6927}" presName="node" presStyleLbl="node1" presStyleIdx="5" presStyleCnt="6" custScaleX="134501" custScaleY="134501">
        <dgm:presLayoutVars>
          <dgm:bulletEnabled val="1"/>
        </dgm:presLayoutVars>
      </dgm:prSet>
      <dgm:spPr/>
    </dgm:pt>
    <dgm:pt modelId="{C0267CD0-E36C-4BF6-B527-DA2465390AFB}" type="pres">
      <dgm:prSet presAssocID="{57FA7C46-2CB6-43F8-A53C-99FBCF2C6927}" presName="dummy" presStyleCnt="0"/>
      <dgm:spPr/>
    </dgm:pt>
    <dgm:pt modelId="{130865B4-1E95-49FB-B27E-18EC22977FD6}" type="pres">
      <dgm:prSet presAssocID="{A20DE826-55F4-4822-B24C-55193953651D}" presName="sibTrans" presStyleLbl="sibTrans2D1" presStyleIdx="5" presStyleCnt="6"/>
      <dgm:spPr/>
    </dgm:pt>
  </dgm:ptLst>
  <dgm:cxnLst>
    <dgm:cxn modelId="{96A55710-F908-47AF-8089-9FE9DF4F3723}" srcId="{0FA6EB1C-4A89-43CF-A882-412D458F4DF4}" destId="{57FA7C46-2CB6-43F8-A53C-99FBCF2C6927}" srcOrd="5" destOrd="0" parTransId="{01192DF5-47FF-48C6-95FA-CDBD40BC81F8}" sibTransId="{A20DE826-55F4-4822-B24C-55193953651D}"/>
    <dgm:cxn modelId="{1FC6071C-CF67-4E1C-A156-0186B4A62C69}" type="presOf" srcId="{8E81C6B5-994E-46B8-A30A-636276C7E70A}" destId="{A3806077-B025-4862-9ADA-D566C5375045}" srcOrd="0" destOrd="0" presId="urn:microsoft.com/office/officeart/2005/8/layout/radial6"/>
    <dgm:cxn modelId="{EBADC41F-2CEB-4BA6-A44E-35F4D761FFBF}" srcId="{0FA6EB1C-4A89-43CF-A882-412D458F4DF4}" destId="{59CF15BB-8863-41CB-96D5-BE4B3DA814D8}" srcOrd="1" destOrd="0" parTransId="{DDE310E6-51E0-455D-8523-741E6F36CF68}" sibTransId="{8E81C6B5-994E-46B8-A30A-636276C7E70A}"/>
    <dgm:cxn modelId="{32D34F26-B4E0-4166-9C7F-AB72F6C30B99}" type="presOf" srcId="{51FCD572-2EB6-4CCE-A503-D0ABC5AEA2B2}" destId="{291D7350-F461-47A9-AD1D-C08A66372695}" srcOrd="0" destOrd="0" presId="urn:microsoft.com/office/officeart/2005/8/layout/radial6"/>
    <dgm:cxn modelId="{CD751238-6413-41A9-9FC9-9BCC3843786D}" type="presOf" srcId="{A20DE826-55F4-4822-B24C-55193953651D}" destId="{130865B4-1E95-49FB-B27E-18EC22977FD6}" srcOrd="0" destOrd="0" presId="urn:microsoft.com/office/officeart/2005/8/layout/radial6"/>
    <dgm:cxn modelId="{6897345C-A2CB-41F6-AF41-945004B92427}" type="presOf" srcId="{4E5CA94F-69FC-4ADD-8926-6E05F0163DB8}" destId="{2807C72A-A60E-4DF0-9C76-88B9D68E2C1C}" srcOrd="0" destOrd="0" presId="urn:microsoft.com/office/officeart/2005/8/layout/radial6"/>
    <dgm:cxn modelId="{2A057A69-F6F0-41CE-88DC-D3D3FA882CD2}" srcId="{0FA6EB1C-4A89-43CF-A882-412D458F4DF4}" destId="{43226730-4673-4092-913E-EA8984C7D5CB}" srcOrd="2" destOrd="0" parTransId="{638DD3B0-4F2D-4991-888F-744F3B90CC63}" sibTransId="{51FCD572-2EB6-4CCE-A503-D0ABC5AEA2B2}"/>
    <dgm:cxn modelId="{18B7896A-BC21-4CCB-8972-A0CE56BBB006}" srcId="{0FA6EB1C-4A89-43CF-A882-412D458F4DF4}" destId="{F3BC3830-8B6D-4204-9E49-240AF7CDD79F}" srcOrd="3" destOrd="0" parTransId="{EFD4B06B-7340-4392-BC50-B6C424545D73}" sibTransId="{4E5CA94F-69FC-4ADD-8926-6E05F0163DB8}"/>
    <dgm:cxn modelId="{4570C473-E2F6-4A60-B93D-BA4324D9A3E2}" type="presOf" srcId="{43226730-4673-4092-913E-EA8984C7D5CB}" destId="{76A3C91D-A03F-4D4D-98B8-C7E861B18DD8}" srcOrd="0" destOrd="0" presId="urn:microsoft.com/office/officeart/2005/8/layout/radial6"/>
    <dgm:cxn modelId="{14C1317A-74C4-4397-B414-20259DD94AB6}" srcId="{0FA6EB1C-4A89-43CF-A882-412D458F4DF4}" destId="{2D7DB6AD-B091-40B4-A889-E338515AB6DE}" srcOrd="0" destOrd="0" parTransId="{A8D27D04-7B44-4775-BA20-4AB2A107D34F}" sibTransId="{9C89CBBC-7684-4C43-8538-6ACCCEF2871F}"/>
    <dgm:cxn modelId="{186CCD86-71F3-4E7C-AA8A-2E72F2B1D0D4}" type="presOf" srcId="{4CC572AE-0887-4DC2-8117-BABFC6710BD3}" destId="{7BA29322-4471-477A-9418-A8A73196CA1F}" srcOrd="0" destOrd="0" presId="urn:microsoft.com/office/officeart/2005/8/layout/radial6"/>
    <dgm:cxn modelId="{3994B190-A3A7-4748-B254-7396EC6D055F}" type="presOf" srcId="{2D7DB6AD-B091-40B4-A889-E338515AB6DE}" destId="{2D843EBB-9B6D-46BE-BAD3-57F8F57C82FB}" srcOrd="0" destOrd="0" presId="urn:microsoft.com/office/officeart/2005/8/layout/radial6"/>
    <dgm:cxn modelId="{37778D99-1358-4314-A7D1-2C321B257B63}" type="presOf" srcId="{0FA6EB1C-4A89-43CF-A882-412D458F4DF4}" destId="{6DEC7235-9F0D-4B1F-B0A1-C3B7D399206E}" srcOrd="0" destOrd="0" presId="urn:microsoft.com/office/officeart/2005/8/layout/radial6"/>
    <dgm:cxn modelId="{4AB37EA1-6B9F-4812-A3B9-835475BBB9D3}" srcId="{0FA6EB1C-4A89-43CF-A882-412D458F4DF4}" destId="{5712EB86-A97F-4168-9567-69A5CCD0A466}" srcOrd="4" destOrd="0" parTransId="{8F62739B-F5EB-4567-BB5A-EB017B452B70}" sibTransId="{FA30C2A9-697F-4272-B037-227EAB97FE22}"/>
    <dgm:cxn modelId="{8C3A3CB0-E848-4E5F-A44D-9E5FDBF0523B}" type="presOf" srcId="{F3BC3830-8B6D-4204-9E49-240AF7CDD79F}" destId="{3312949C-A0C8-40E7-9AC3-ED2EC4580D76}" srcOrd="0" destOrd="0" presId="urn:microsoft.com/office/officeart/2005/8/layout/radial6"/>
    <dgm:cxn modelId="{BF5280C2-5EB0-4416-82D4-C3D447A7AEFF}" srcId="{4CC572AE-0887-4DC2-8117-BABFC6710BD3}" destId="{0FA6EB1C-4A89-43CF-A882-412D458F4DF4}" srcOrd="0" destOrd="0" parTransId="{69E52929-00A0-47EB-BAAE-E1481BE72609}" sibTransId="{4BFAD0D8-3A6E-443D-B22B-3904BD1EE700}"/>
    <dgm:cxn modelId="{13AE07CB-1D75-4773-B401-ED0D14335BB3}" type="presOf" srcId="{59CF15BB-8863-41CB-96D5-BE4B3DA814D8}" destId="{D35B3E7B-6C9A-408B-AE4B-E79711A08D92}" srcOrd="0" destOrd="0" presId="urn:microsoft.com/office/officeart/2005/8/layout/radial6"/>
    <dgm:cxn modelId="{77C799CC-2013-4C03-8C0A-C1F95A3668E4}" type="presOf" srcId="{FA30C2A9-697F-4272-B037-227EAB97FE22}" destId="{F7C4CBF9-804C-4006-914B-94074A5BD04D}" srcOrd="0" destOrd="0" presId="urn:microsoft.com/office/officeart/2005/8/layout/radial6"/>
    <dgm:cxn modelId="{9C6F20DE-0F9F-4776-AF89-81CEEEBDD779}" type="presOf" srcId="{5712EB86-A97F-4168-9567-69A5CCD0A466}" destId="{C6DD9E40-AC8E-4D1B-8051-743A64E469BB}" srcOrd="0" destOrd="0" presId="urn:microsoft.com/office/officeart/2005/8/layout/radial6"/>
    <dgm:cxn modelId="{99225FE2-DC76-42D7-A3BF-D0BD87C5DCB8}" type="presOf" srcId="{9C89CBBC-7684-4C43-8538-6ACCCEF2871F}" destId="{9F8D6BC9-627A-4CF8-867C-C30FC56BD5D7}" srcOrd="0" destOrd="0" presId="urn:microsoft.com/office/officeart/2005/8/layout/radial6"/>
    <dgm:cxn modelId="{6DD117FB-7C7A-4C64-95AC-957F984CFD3C}" type="presOf" srcId="{57FA7C46-2CB6-43F8-A53C-99FBCF2C6927}" destId="{CCA5FB76-7B96-4A7B-A886-6F07498AF68B}" srcOrd="0" destOrd="0" presId="urn:microsoft.com/office/officeart/2005/8/layout/radial6"/>
    <dgm:cxn modelId="{1B930EE5-9E61-47D1-B49C-55D61B3A89D3}" type="presParOf" srcId="{7BA29322-4471-477A-9418-A8A73196CA1F}" destId="{6DEC7235-9F0D-4B1F-B0A1-C3B7D399206E}" srcOrd="0" destOrd="0" presId="urn:microsoft.com/office/officeart/2005/8/layout/radial6"/>
    <dgm:cxn modelId="{0EA28A56-C6C4-48CC-9E5E-B5BE4CBCDE6A}" type="presParOf" srcId="{7BA29322-4471-477A-9418-A8A73196CA1F}" destId="{2D843EBB-9B6D-46BE-BAD3-57F8F57C82FB}" srcOrd="1" destOrd="0" presId="urn:microsoft.com/office/officeart/2005/8/layout/radial6"/>
    <dgm:cxn modelId="{081A3FCF-D8C5-42E0-93B8-7D8AC003B833}" type="presParOf" srcId="{7BA29322-4471-477A-9418-A8A73196CA1F}" destId="{E85FCC9C-0B1C-4741-A936-0C16CC908E1A}" srcOrd="2" destOrd="0" presId="urn:microsoft.com/office/officeart/2005/8/layout/radial6"/>
    <dgm:cxn modelId="{56FC2BD7-0162-4658-A670-3084667E4BB8}" type="presParOf" srcId="{7BA29322-4471-477A-9418-A8A73196CA1F}" destId="{9F8D6BC9-627A-4CF8-867C-C30FC56BD5D7}" srcOrd="3" destOrd="0" presId="urn:microsoft.com/office/officeart/2005/8/layout/radial6"/>
    <dgm:cxn modelId="{5EA18BAE-CEC7-4FA2-BB49-B98B92E1C2BE}" type="presParOf" srcId="{7BA29322-4471-477A-9418-A8A73196CA1F}" destId="{D35B3E7B-6C9A-408B-AE4B-E79711A08D92}" srcOrd="4" destOrd="0" presId="urn:microsoft.com/office/officeart/2005/8/layout/radial6"/>
    <dgm:cxn modelId="{6355CFB4-F859-4830-9F66-FC9FD525F4F5}" type="presParOf" srcId="{7BA29322-4471-477A-9418-A8A73196CA1F}" destId="{9089D2AF-7B14-44FA-B4F8-D33FB54DD924}" srcOrd="5" destOrd="0" presId="urn:microsoft.com/office/officeart/2005/8/layout/radial6"/>
    <dgm:cxn modelId="{FA240B33-20A4-4DD3-B2E0-3599330F310B}" type="presParOf" srcId="{7BA29322-4471-477A-9418-A8A73196CA1F}" destId="{A3806077-B025-4862-9ADA-D566C5375045}" srcOrd="6" destOrd="0" presId="urn:microsoft.com/office/officeart/2005/8/layout/radial6"/>
    <dgm:cxn modelId="{AA577FFC-327A-4B71-AF40-1A4A5367677B}" type="presParOf" srcId="{7BA29322-4471-477A-9418-A8A73196CA1F}" destId="{76A3C91D-A03F-4D4D-98B8-C7E861B18DD8}" srcOrd="7" destOrd="0" presId="urn:microsoft.com/office/officeart/2005/8/layout/radial6"/>
    <dgm:cxn modelId="{5014A85C-D432-4B87-AB35-5FF0CD51E3FA}" type="presParOf" srcId="{7BA29322-4471-477A-9418-A8A73196CA1F}" destId="{41EDCE63-DFE7-48BC-88F0-C1D17E20D30F}" srcOrd="8" destOrd="0" presId="urn:microsoft.com/office/officeart/2005/8/layout/radial6"/>
    <dgm:cxn modelId="{A516644F-7A2B-4A46-9C1B-0D0B2FD2A9DB}" type="presParOf" srcId="{7BA29322-4471-477A-9418-A8A73196CA1F}" destId="{291D7350-F461-47A9-AD1D-C08A66372695}" srcOrd="9" destOrd="0" presId="urn:microsoft.com/office/officeart/2005/8/layout/radial6"/>
    <dgm:cxn modelId="{B9DE2049-D232-4963-865F-A2017A12C759}" type="presParOf" srcId="{7BA29322-4471-477A-9418-A8A73196CA1F}" destId="{3312949C-A0C8-40E7-9AC3-ED2EC4580D76}" srcOrd="10" destOrd="0" presId="urn:microsoft.com/office/officeart/2005/8/layout/radial6"/>
    <dgm:cxn modelId="{40B28BAF-F87A-4E41-A9AE-D11AD07283C4}" type="presParOf" srcId="{7BA29322-4471-477A-9418-A8A73196CA1F}" destId="{B0328706-173F-4074-A587-1C495B13AF2A}" srcOrd="11" destOrd="0" presId="urn:microsoft.com/office/officeart/2005/8/layout/radial6"/>
    <dgm:cxn modelId="{37D4DE32-6B45-4F1B-9F4A-A37DD449CA6D}" type="presParOf" srcId="{7BA29322-4471-477A-9418-A8A73196CA1F}" destId="{2807C72A-A60E-4DF0-9C76-88B9D68E2C1C}" srcOrd="12" destOrd="0" presId="urn:microsoft.com/office/officeart/2005/8/layout/radial6"/>
    <dgm:cxn modelId="{7F9F52C0-527C-427C-8A03-4F011B495C05}" type="presParOf" srcId="{7BA29322-4471-477A-9418-A8A73196CA1F}" destId="{C6DD9E40-AC8E-4D1B-8051-743A64E469BB}" srcOrd="13" destOrd="0" presId="urn:microsoft.com/office/officeart/2005/8/layout/radial6"/>
    <dgm:cxn modelId="{4DA665AF-BEEA-4F9C-AFE7-09B7B8D50683}" type="presParOf" srcId="{7BA29322-4471-477A-9418-A8A73196CA1F}" destId="{73A8FA98-0721-48E1-997D-09571DAF1CCA}" srcOrd="14" destOrd="0" presId="urn:microsoft.com/office/officeart/2005/8/layout/radial6"/>
    <dgm:cxn modelId="{29BCA8F5-8E50-426B-A830-F3E4C03654A4}" type="presParOf" srcId="{7BA29322-4471-477A-9418-A8A73196CA1F}" destId="{F7C4CBF9-804C-4006-914B-94074A5BD04D}" srcOrd="15" destOrd="0" presId="urn:microsoft.com/office/officeart/2005/8/layout/radial6"/>
    <dgm:cxn modelId="{579DA10A-3438-4C49-A40B-B1D385F57003}" type="presParOf" srcId="{7BA29322-4471-477A-9418-A8A73196CA1F}" destId="{CCA5FB76-7B96-4A7B-A886-6F07498AF68B}" srcOrd="16" destOrd="0" presId="urn:microsoft.com/office/officeart/2005/8/layout/radial6"/>
    <dgm:cxn modelId="{C793B7C7-CF37-4985-8F34-2E543610CA9E}" type="presParOf" srcId="{7BA29322-4471-477A-9418-A8A73196CA1F}" destId="{C0267CD0-E36C-4BF6-B527-DA2465390AFB}" srcOrd="17" destOrd="0" presId="urn:microsoft.com/office/officeart/2005/8/layout/radial6"/>
    <dgm:cxn modelId="{D6560ABA-B11A-4228-8C3A-5410984F05D1}" type="presParOf" srcId="{7BA29322-4471-477A-9418-A8A73196CA1F}" destId="{130865B4-1E95-49FB-B27E-18EC22977FD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430A8B-D4CC-4181-B5D0-85F48236036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3367B4C-1FD7-4067-9314-8CA6A0D62B62}">
      <dgm:prSet phldrT="[文字]" custT="1"/>
      <dgm:spPr>
        <a:solidFill>
          <a:srgbClr val="D6DCE5">
            <a:alpha val="60000"/>
          </a:srgbClr>
        </a:solidFill>
        <a:ln>
          <a:noFill/>
        </a:ln>
      </dgm:spPr>
      <dgm:t>
        <a:bodyPr/>
        <a:lstStyle/>
        <a:p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渔农自然护理署 </a:t>
          </a:r>
          <a:r>
            <a: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 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受保护野生动物</a:t>
          </a:r>
          <a:r>
            <a:rPr lang="en-US" sz="1200" u="sng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https://www.afcd.gov.hk/tc_chi/conservation/con_fau/con_fau_local/con_fau_local.html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A6A437-5D09-4DC9-8A9E-F6B5CF216967}" type="parTrans" cxnId="{F5D005CE-F08D-4E34-9E6B-AACACBB9336D}">
      <dgm:prSet/>
      <dgm:spPr/>
      <dgm:t>
        <a:bodyPr/>
        <a:lstStyle/>
        <a:p>
          <a:endParaRPr lang="zh-TW" altLang="en-US"/>
        </a:p>
      </dgm:t>
    </dgm:pt>
    <dgm:pt modelId="{5031AF45-95F3-457D-A69D-EB9889086A50}" type="sibTrans" cxnId="{F5D005CE-F08D-4E34-9E6B-AACACBB9336D}">
      <dgm:prSet/>
      <dgm:spPr/>
      <dgm:t>
        <a:bodyPr/>
        <a:lstStyle/>
        <a:p>
          <a:endParaRPr lang="zh-TW" altLang="en-US"/>
        </a:p>
      </dgm:t>
    </dgm:pt>
    <dgm:pt modelId="{1F84DD60-731B-4421-9C3E-2988BCF3A607}">
      <dgm:prSet custT="1"/>
      <dgm:spPr>
        <a:solidFill>
          <a:srgbClr val="D6DCE5">
            <a:alpha val="60000"/>
          </a:srgbClr>
        </a:solidFill>
        <a:ln>
          <a:noFill/>
        </a:ln>
      </dgm:spPr>
      <dgm:t>
        <a:bodyPr/>
        <a:lstStyle/>
        <a:p>
          <a:r>
            <a:rPr lang="zh-TW" altLang="en-US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香港法例：</a:t>
          </a:r>
          <a:r>
            <a:rPr lang="en-US" altLang="zh-TW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野生动物保护条例</a:t>
          </a:r>
          <a:r>
            <a:rPr lang="en-US" altLang="zh-TW" sz="14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TW" sz="1400" u="sng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https://www.elegislation.gov.hk/hk/cap170!zh-Hant-HK</a:t>
          </a:r>
        </a:p>
      </dgm:t>
    </dgm:pt>
    <dgm:pt modelId="{A21FF754-C54E-4368-9B26-0460FF291656}" type="parTrans" cxnId="{BA72E0D7-03F3-45E9-AE87-81A271B7DA09}">
      <dgm:prSet/>
      <dgm:spPr/>
      <dgm:t>
        <a:bodyPr/>
        <a:lstStyle/>
        <a:p>
          <a:endParaRPr lang="zh-TW" altLang="en-US"/>
        </a:p>
      </dgm:t>
    </dgm:pt>
    <dgm:pt modelId="{C44EF2E8-ACF7-4515-A741-D897F1BEA357}" type="sibTrans" cxnId="{BA72E0D7-03F3-45E9-AE87-81A271B7DA09}">
      <dgm:prSet/>
      <dgm:spPr/>
      <dgm:t>
        <a:bodyPr/>
        <a:lstStyle/>
        <a:p>
          <a:endParaRPr lang="zh-TW" altLang="en-US"/>
        </a:p>
      </dgm:t>
    </dgm:pt>
    <dgm:pt modelId="{2727FE76-081A-4353-B43B-3F66D0179741}">
      <dgm:prSet custT="1"/>
      <dgm:spPr>
        <a:solidFill>
          <a:srgbClr val="D6DCE5">
            <a:alpha val="60000"/>
          </a:srgbClr>
        </a:solidFill>
        <a:ln>
          <a:noFill/>
        </a:ln>
      </dgm:spPr>
      <dgm:t>
        <a:bodyPr/>
        <a:lstStyle/>
        <a:p>
          <a:r>
            <a:rPr lang="zh-HK" altLang="en-US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教育局</a:t>
          </a:r>
          <a:r>
            <a:rPr lang="en-US" altLang="zh-HK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生活事件事例：爱护动物</a:t>
          </a:r>
          <a:r>
            <a:rPr lang="en-US" altLang="zh-HK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HK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3"/>
            </a:rPr>
            <a:t>https://www.edb.gov.hk/attachment/tc/curriculum-development/4-key-tasks/moral-civic/lea/DEC2020/Animal_protection.pptx </a:t>
          </a:r>
        </a:p>
      </dgm:t>
    </dgm:pt>
    <dgm:pt modelId="{094D393C-9A01-4FDC-AA69-818AD60DF706}" type="parTrans" cxnId="{E3BA7325-33AB-4145-9703-FDFD116FFAC7}">
      <dgm:prSet/>
      <dgm:spPr/>
      <dgm:t>
        <a:bodyPr/>
        <a:lstStyle/>
        <a:p>
          <a:endParaRPr lang="zh-TW" altLang="en-US"/>
        </a:p>
      </dgm:t>
    </dgm:pt>
    <dgm:pt modelId="{BA46186D-CFBD-4FC0-B00A-16EE799C31C0}" type="sibTrans" cxnId="{E3BA7325-33AB-4145-9703-FDFD116FFAC7}">
      <dgm:prSet/>
      <dgm:spPr/>
      <dgm:t>
        <a:bodyPr/>
        <a:lstStyle/>
        <a:p>
          <a:endParaRPr lang="zh-TW" altLang="en-US"/>
        </a:p>
      </dgm:t>
    </dgm:pt>
    <dgm:pt modelId="{AA2EC14D-12AA-4BE8-81D2-B243F9568721}">
      <dgm:prSet custT="1"/>
      <dgm:spPr>
        <a:solidFill>
          <a:srgbClr val="D6DCE5">
            <a:alpha val="60000"/>
          </a:srgbClr>
        </a:solidFill>
        <a:ln>
          <a:noFill/>
        </a:ln>
      </dgm:spPr>
      <dgm:t>
        <a:bodyPr/>
        <a:lstStyle/>
        <a:p>
          <a:r>
            <a:rPr lang="zh-HK" altLang="en-US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教育局</a:t>
          </a:r>
          <a:r>
            <a:rPr lang="en-US" altLang="zh-HK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生活事件事例：与宠物相处</a:t>
          </a:r>
          <a:r>
            <a:rPr lang="en-US" altLang="zh-HK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HK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4"/>
            </a:rPr>
            <a:t>https://www.edb.gov.hk/attachment/tc/curriculum-development/4-key-tasks/moral-civic/lea/get_along_with_pet.pptx </a:t>
          </a:r>
        </a:p>
      </dgm:t>
    </dgm:pt>
    <dgm:pt modelId="{A2691CF6-5D38-4B5C-93B2-27CAA1A0DC7A}" type="parTrans" cxnId="{28B81148-9817-454C-8411-6698FFF94E8F}">
      <dgm:prSet/>
      <dgm:spPr/>
      <dgm:t>
        <a:bodyPr/>
        <a:lstStyle/>
        <a:p>
          <a:endParaRPr lang="zh-TW" altLang="en-US"/>
        </a:p>
      </dgm:t>
    </dgm:pt>
    <dgm:pt modelId="{90128EE0-59C4-43F2-B95D-35794A0985BA}" type="sibTrans" cxnId="{28B81148-9817-454C-8411-6698FFF94E8F}">
      <dgm:prSet/>
      <dgm:spPr/>
      <dgm:t>
        <a:bodyPr/>
        <a:lstStyle/>
        <a:p>
          <a:endParaRPr lang="zh-TW" altLang="en-US"/>
        </a:p>
      </dgm:t>
    </dgm:pt>
    <dgm:pt modelId="{23746081-543B-456C-855E-7DC52F7B040B}">
      <dgm:prSet custT="1"/>
      <dgm:spPr>
        <a:solidFill>
          <a:srgbClr val="D6DCE5">
            <a:alpha val="60000"/>
          </a:srgbClr>
        </a:solidFill>
        <a:ln>
          <a:noFill/>
        </a:ln>
      </dgm:spPr>
      <dgm:t>
        <a:bodyPr/>
        <a:lstStyle/>
        <a:p>
          <a:r>
            <a:rPr lang="zh-TW" altLang="en-US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香港教育城教城电子报</a:t>
          </a:r>
          <a:r>
            <a:rPr lang="en-US" altLang="zh-TW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保护濒危动物</a:t>
          </a:r>
          <a:r>
            <a:rPr lang="en-US" altLang="zh-TW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由改变生活做起</a:t>
          </a:r>
          <a:r>
            <a:rPr lang="en-US" altLang="zh-TW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TW" sz="1400" b="1" u="sng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5"/>
            </a:rPr>
            <a:t>https://www.edcity.hk/hq/zh-hant/content/%E4%BF%9D%E8%AD%B7%E7%80%95%E5%8D%B1%E5%8B%95%E7%89%A9%E3%80%80%E7%94%B1%E6%94%B9%E8%AE%8A%E7%94%9F%E6%B4%BB%E5%81%9A%E8%B5%B7 </a:t>
          </a:r>
        </a:p>
      </dgm:t>
    </dgm:pt>
    <dgm:pt modelId="{A69975DE-70B9-43C3-BA2F-D17CD5774501}" type="parTrans" cxnId="{53B95FD3-74DE-4989-AF90-AE1040C95986}">
      <dgm:prSet/>
      <dgm:spPr/>
      <dgm:t>
        <a:bodyPr/>
        <a:lstStyle/>
        <a:p>
          <a:endParaRPr lang="zh-TW" altLang="en-US"/>
        </a:p>
      </dgm:t>
    </dgm:pt>
    <dgm:pt modelId="{999DA77E-C8DB-4E87-AAD5-C839D21DB6E8}" type="sibTrans" cxnId="{53B95FD3-74DE-4989-AF90-AE1040C95986}">
      <dgm:prSet/>
      <dgm:spPr/>
      <dgm:t>
        <a:bodyPr/>
        <a:lstStyle/>
        <a:p>
          <a:endParaRPr lang="zh-TW" altLang="en-US"/>
        </a:p>
      </dgm:t>
    </dgm:pt>
    <dgm:pt modelId="{9D651C01-5FCE-400C-AD5B-C8AB1337EF99}" type="pres">
      <dgm:prSet presAssocID="{CA430A8B-D4CC-4181-B5D0-85F482360368}" presName="Name0" presStyleCnt="0">
        <dgm:presLayoutVars>
          <dgm:dir/>
          <dgm:resizeHandles val="exact"/>
        </dgm:presLayoutVars>
      </dgm:prSet>
      <dgm:spPr/>
    </dgm:pt>
    <dgm:pt modelId="{E1B6A00E-34B4-48CE-9FD4-3816EB694A7D}" type="pres">
      <dgm:prSet presAssocID="{B3367B4C-1FD7-4067-9314-8CA6A0D62B62}" presName="composite" presStyleCnt="0"/>
      <dgm:spPr/>
    </dgm:pt>
    <dgm:pt modelId="{D88F2E98-63D0-49EF-88B1-B8CE23A642C3}" type="pres">
      <dgm:prSet presAssocID="{B3367B4C-1FD7-4067-9314-8CA6A0D62B62}" presName="rect1" presStyleLbl="trAlignAcc1" presStyleIdx="0" presStyleCnt="5" custScaleX="102807">
        <dgm:presLayoutVars>
          <dgm:bulletEnabled val="1"/>
        </dgm:presLayoutVars>
      </dgm:prSet>
      <dgm:spPr/>
    </dgm:pt>
    <dgm:pt modelId="{85A03E5E-7BE6-4F20-9EC6-FA6F41C7351B}" type="pres">
      <dgm:prSet presAssocID="{B3367B4C-1FD7-4067-9314-8CA6A0D62B62}" presName="rect2" presStyleLbl="fgImgPlace1" presStyleIdx="0" presStyleCnt="5"/>
      <dgm:spPr>
        <a:solidFill>
          <a:schemeClr val="accent2"/>
        </a:solidFill>
        <a:ln>
          <a:noFill/>
        </a:ln>
      </dgm:spPr>
    </dgm:pt>
    <dgm:pt modelId="{BD1CF399-BF74-42A1-BA91-25E3A61E09A6}" type="pres">
      <dgm:prSet presAssocID="{5031AF45-95F3-457D-A69D-EB9889086A50}" presName="sibTrans" presStyleCnt="0"/>
      <dgm:spPr/>
    </dgm:pt>
    <dgm:pt modelId="{D0AFD293-0682-4689-835D-ED0340F2BD16}" type="pres">
      <dgm:prSet presAssocID="{1F84DD60-731B-4421-9C3E-2988BCF3A607}" presName="composite" presStyleCnt="0"/>
      <dgm:spPr/>
    </dgm:pt>
    <dgm:pt modelId="{AD9F640F-4EF0-4A38-8EFF-BB959604F7E6}" type="pres">
      <dgm:prSet presAssocID="{1F84DD60-731B-4421-9C3E-2988BCF3A607}" presName="rect1" presStyleLbl="trAlignAcc1" presStyleIdx="1" presStyleCnt="5" custScaleX="102807">
        <dgm:presLayoutVars>
          <dgm:bulletEnabled val="1"/>
        </dgm:presLayoutVars>
      </dgm:prSet>
      <dgm:spPr/>
    </dgm:pt>
    <dgm:pt modelId="{A7CB486B-461D-431D-99CA-CBC3D96F6F45}" type="pres">
      <dgm:prSet presAssocID="{1F84DD60-731B-4421-9C3E-2988BCF3A607}" presName="rect2" presStyleLbl="fgImgPlace1" presStyleIdx="1" presStyleCnt="5"/>
      <dgm:spPr>
        <a:solidFill>
          <a:schemeClr val="accent2"/>
        </a:solidFill>
        <a:ln>
          <a:noFill/>
        </a:ln>
      </dgm:spPr>
    </dgm:pt>
    <dgm:pt modelId="{99F2EA6E-FAE6-4073-9689-3E7F9D2BB6BD}" type="pres">
      <dgm:prSet presAssocID="{C44EF2E8-ACF7-4515-A741-D897F1BEA357}" presName="sibTrans" presStyleCnt="0"/>
      <dgm:spPr/>
    </dgm:pt>
    <dgm:pt modelId="{F8DA2A4E-3742-4ECE-A860-12D312A54A2A}" type="pres">
      <dgm:prSet presAssocID="{2727FE76-081A-4353-B43B-3F66D0179741}" presName="composite" presStyleCnt="0"/>
      <dgm:spPr/>
    </dgm:pt>
    <dgm:pt modelId="{DC2E63B8-B390-4672-A8F6-244427E7DCBE}" type="pres">
      <dgm:prSet presAssocID="{2727FE76-081A-4353-B43B-3F66D0179741}" presName="rect1" presStyleLbl="trAlignAcc1" presStyleIdx="2" presStyleCnt="5" custScaleX="102807">
        <dgm:presLayoutVars>
          <dgm:bulletEnabled val="1"/>
        </dgm:presLayoutVars>
      </dgm:prSet>
      <dgm:spPr/>
    </dgm:pt>
    <dgm:pt modelId="{6A183881-24E9-4776-A914-DAA68D27BF15}" type="pres">
      <dgm:prSet presAssocID="{2727FE76-081A-4353-B43B-3F66D0179741}" presName="rect2" presStyleLbl="fgImgPlace1" presStyleIdx="2" presStyleCnt="5"/>
      <dgm:spPr>
        <a:solidFill>
          <a:schemeClr val="accent2"/>
        </a:solidFill>
        <a:ln>
          <a:noFill/>
        </a:ln>
      </dgm:spPr>
    </dgm:pt>
    <dgm:pt modelId="{7BBC124B-03DF-4218-AEB9-BBAA6349E0D6}" type="pres">
      <dgm:prSet presAssocID="{BA46186D-CFBD-4FC0-B00A-16EE799C31C0}" presName="sibTrans" presStyleCnt="0"/>
      <dgm:spPr/>
    </dgm:pt>
    <dgm:pt modelId="{726A87FC-12B4-41A8-9F6B-B8E9D433A2F4}" type="pres">
      <dgm:prSet presAssocID="{AA2EC14D-12AA-4BE8-81D2-B243F9568721}" presName="composite" presStyleCnt="0"/>
      <dgm:spPr/>
    </dgm:pt>
    <dgm:pt modelId="{A9FAA26F-1179-4CC5-BF75-E46FE2DDB4C1}" type="pres">
      <dgm:prSet presAssocID="{AA2EC14D-12AA-4BE8-81D2-B243F9568721}" presName="rect1" presStyleLbl="trAlignAcc1" presStyleIdx="3" presStyleCnt="5" custScaleX="102807">
        <dgm:presLayoutVars>
          <dgm:bulletEnabled val="1"/>
        </dgm:presLayoutVars>
      </dgm:prSet>
      <dgm:spPr/>
    </dgm:pt>
    <dgm:pt modelId="{4B80D8B0-AA9F-487C-A6D4-72AF7DB4F4FA}" type="pres">
      <dgm:prSet presAssocID="{AA2EC14D-12AA-4BE8-81D2-B243F9568721}" presName="rect2" presStyleLbl="fgImgPlace1" presStyleIdx="3" presStyleCnt="5"/>
      <dgm:spPr>
        <a:solidFill>
          <a:schemeClr val="accent2"/>
        </a:solidFill>
        <a:ln>
          <a:noFill/>
        </a:ln>
      </dgm:spPr>
    </dgm:pt>
    <dgm:pt modelId="{7460492A-AAF7-471F-ADD1-9EC1DE39737C}" type="pres">
      <dgm:prSet presAssocID="{90128EE0-59C4-43F2-B95D-35794A0985BA}" presName="sibTrans" presStyleCnt="0"/>
      <dgm:spPr/>
    </dgm:pt>
    <dgm:pt modelId="{BF18CB10-0926-494B-910D-FACDB0AB40BA}" type="pres">
      <dgm:prSet presAssocID="{23746081-543B-456C-855E-7DC52F7B040B}" presName="composite" presStyleCnt="0"/>
      <dgm:spPr/>
    </dgm:pt>
    <dgm:pt modelId="{DDDBD182-EFE5-4FFB-B9CB-A8F5732FD280}" type="pres">
      <dgm:prSet presAssocID="{23746081-543B-456C-855E-7DC52F7B040B}" presName="rect1" presStyleLbl="trAlignAcc1" presStyleIdx="4" presStyleCnt="5" custScaleX="120326" custLinFactNeighborX="10596" custLinFactNeighborY="-2718">
        <dgm:presLayoutVars>
          <dgm:bulletEnabled val="1"/>
        </dgm:presLayoutVars>
      </dgm:prSet>
      <dgm:spPr/>
    </dgm:pt>
    <dgm:pt modelId="{90356A35-0917-4FBC-AB83-CF7353158A27}" type="pres">
      <dgm:prSet presAssocID="{23746081-543B-456C-855E-7DC52F7B040B}" presName="rect2" presStyleLbl="fgImgPlace1" presStyleIdx="4" presStyleCnt="5"/>
      <dgm:spPr>
        <a:solidFill>
          <a:schemeClr val="accent2"/>
        </a:solidFill>
        <a:ln>
          <a:noFill/>
        </a:ln>
      </dgm:spPr>
    </dgm:pt>
  </dgm:ptLst>
  <dgm:cxnLst>
    <dgm:cxn modelId="{ECDD5704-F8A1-464E-811E-FBE8AA135C2E}" type="presOf" srcId="{1F84DD60-731B-4421-9C3E-2988BCF3A607}" destId="{AD9F640F-4EF0-4A38-8EFF-BB959604F7E6}" srcOrd="0" destOrd="0" presId="urn:microsoft.com/office/officeart/2008/layout/PictureStrips"/>
    <dgm:cxn modelId="{E3BA7325-33AB-4145-9703-FDFD116FFAC7}" srcId="{CA430A8B-D4CC-4181-B5D0-85F482360368}" destId="{2727FE76-081A-4353-B43B-3F66D0179741}" srcOrd="2" destOrd="0" parTransId="{094D393C-9A01-4FDC-AA69-818AD60DF706}" sibTransId="{BA46186D-CFBD-4FC0-B00A-16EE799C31C0}"/>
    <dgm:cxn modelId="{68704867-1BA5-4276-BA0E-9160A9310877}" type="presOf" srcId="{2727FE76-081A-4353-B43B-3F66D0179741}" destId="{DC2E63B8-B390-4672-A8F6-244427E7DCBE}" srcOrd="0" destOrd="0" presId="urn:microsoft.com/office/officeart/2008/layout/PictureStrips"/>
    <dgm:cxn modelId="{28B81148-9817-454C-8411-6698FFF94E8F}" srcId="{CA430A8B-D4CC-4181-B5D0-85F482360368}" destId="{AA2EC14D-12AA-4BE8-81D2-B243F9568721}" srcOrd="3" destOrd="0" parTransId="{A2691CF6-5D38-4B5C-93B2-27CAA1A0DC7A}" sibTransId="{90128EE0-59C4-43F2-B95D-35794A0985BA}"/>
    <dgm:cxn modelId="{CE85DB4F-102B-48FE-A98D-553F897111C1}" type="presOf" srcId="{AA2EC14D-12AA-4BE8-81D2-B243F9568721}" destId="{A9FAA26F-1179-4CC5-BF75-E46FE2DDB4C1}" srcOrd="0" destOrd="0" presId="urn:microsoft.com/office/officeart/2008/layout/PictureStrips"/>
    <dgm:cxn modelId="{B8F18B87-2329-4473-8F8F-ACFF711550CB}" type="presOf" srcId="{23746081-543B-456C-855E-7DC52F7B040B}" destId="{DDDBD182-EFE5-4FFB-B9CB-A8F5732FD280}" srcOrd="0" destOrd="0" presId="urn:microsoft.com/office/officeart/2008/layout/PictureStrips"/>
    <dgm:cxn modelId="{F5D005CE-F08D-4E34-9E6B-AACACBB9336D}" srcId="{CA430A8B-D4CC-4181-B5D0-85F482360368}" destId="{B3367B4C-1FD7-4067-9314-8CA6A0D62B62}" srcOrd="0" destOrd="0" parTransId="{84A6A437-5D09-4DC9-8A9E-F6B5CF216967}" sibTransId="{5031AF45-95F3-457D-A69D-EB9889086A50}"/>
    <dgm:cxn modelId="{53B95FD3-74DE-4989-AF90-AE1040C95986}" srcId="{CA430A8B-D4CC-4181-B5D0-85F482360368}" destId="{23746081-543B-456C-855E-7DC52F7B040B}" srcOrd="4" destOrd="0" parTransId="{A69975DE-70B9-43C3-BA2F-D17CD5774501}" sibTransId="{999DA77E-C8DB-4E87-AAD5-C839D21DB6E8}"/>
    <dgm:cxn modelId="{BA72E0D7-03F3-45E9-AE87-81A271B7DA09}" srcId="{CA430A8B-D4CC-4181-B5D0-85F482360368}" destId="{1F84DD60-731B-4421-9C3E-2988BCF3A607}" srcOrd="1" destOrd="0" parTransId="{A21FF754-C54E-4368-9B26-0460FF291656}" sibTransId="{C44EF2E8-ACF7-4515-A741-D897F1BEA357}"/>
    <dgm:cxn modelId="{4CC044DD-74B0-4E41-9AC0-2FF0E6531F88}" type="presOf" srcId="{B3367B4C-1FD7-4067-9314-8CA6A0D62B62}" destId="{D88F2E98-63D0-49EF-88B1-B8CE23A642C3}" srcOrd="0" destOrd="0" presId="urn:microsoft.com/office/officeart/2008/layout/PictureStrips"/>
    <dgm:cxn modelId="{A11B95F2-D990-4143-81CD-3262701DECAC}" type="presOf" srcId="{CA430A8B-D4CC-4181-B5D0-85F482360368}" destId="{9D651C01-5FCE-400C-AD5B-C8AB1337EF99}" srcOrd="0" destOrd="0" presId="urn:microsoft.com/office/officeart/2008/layout/PictureStrips"/>
    <dgm:cxn modelId="{735A5FE2-EB8B-4227-B972-26ABC43FE596}" type="presParOf" srcId="{9D651C01-5FCE-400C-AD5B-C8AB1337EF99}" destId="{E1B6A00E-34B4-48CE-9FD4-3816EB694A7D}" srcOrd="0" destOrd="0" presId="urn:microsoft.com/office/officeart/2008/layout/PictureStrips"/>
    <dgm:cxn modelId="{1684E415-83EA-4375-B536-DD2F6AB476F2}" type="presParOf" srcId="{E1B6A00E-34B4-48CE-9FD4-3816EB694A7D}" destId="{D88F2E98-63D0-49EF-88B1-B8CE23A642C3}" srcOrd="0" destOrd="0" presId="urn:microsoft.com/office/officeart/2008/layout/PictureStrips"/>
    <dgm:cxn modelId="{2CFFC5B9-1AA3-41D5-BC74-40450547BE80}" type="presParOf" srcId="{E1B6A00E-34B4-48CE-9FD4-3816EB694A7D}" destId="{85A03E5E-7BE6-4F20-9EC6-FA6F41C7351B}" srcOrd="1" destOrd="0" presId="urn:microsoft.com/office/officeart/2008/layout/PictureStrips"/>
    <dgm:cxn modelId="{FA6A6EB5-325E-4F9E-B851-3176C2AC9A24}" type="presParOf" srcId="{9D651C01-5FCE-400C-AD5B-C8AB1337EF99}" destId="{BD1CF399-BF74-42A1-BA91-25E3A61E09A6}" srcOrd="1" destOrd="0" presId="urn:microsoft.com/office/officeart/2008/layout/PictureStrips"/>
    <dgm:cxn modelId="{635AA342-A059-4FDC-AB43-47DB1CB27447}" type="presParOf" srcId="{9D651C01-5FCE-400C-AD5B-C8AB1337EF99}" destId="{D0AFD293-0682-4689-835D-ED0340F2BD16}" srcOrd="2" destOrd="0" presId="urn:microsoft.com/office/officeart/2008/layout/PictureStrips"/>
    <dgm:cxn modelId="{3BF4E7CE-21CE-4560-9F2F-656F691A0644}" type="presParOf" srcId="{D0AFD293-0682-4689-835D-ED0340F2BD16}" destId="{AD9F640F-4EF0-4A38-8EFF-BB959604F7E6}" srcOrd="0" destOrd="0" presId="urn:microsoft.com/office/officeart/2008/layout/PictureStrips"/>
    <dgm:cxn modelId="{3EB395DB-F08D-4641-BBA3-47E9563B0BF2}" type="presParOf" srcId="{D0AFD293-0682-4689-835D-ED0340F2BD16}" destId="{A7CB486B-461D-431D-99CA-CBC3D96F6F45}" srcOrd="1" destOrd="0" presId="urn:microsoft.com/office/officeart/2008/layout/PictureStrips"/>
    <dgm:cxn modelId="{8540342C-116A-4AD9-9ECA-49B4864C9B5C}" type="presParOf" srcId="{9D651C01-5FCE-400C-AD5B-C8AB1337EF99}" destId="{99F2EA6E-FAE6-4073-9689-3E7F9D2BB6BD}" srcOrd="3" destOrd="0" presId="urn:microsoft.com/office/officeart/2008/layout/PictureStrips"/>
    <dgm:cxn modelId="{F4CC9616-9933-4AA0-A8C1-A7C4FECDEC12}" type="presParOf" srcId="{9D651C01-5FCE-400C-AD5B-C8AB1337EF99}" destId="{F8DA2A4E-3742-4ECE-A860-12D312A54A2A}" srcOrd="4" destOrd="0" presId="urn:microsoft.com/office/officeart/2008/layout/PictureStrips"/>
    <dgm:cxn modelId="{B8F82EA0-5EDC-48F8-80B5-A307F4690B43}" type="presParOf" srcId="{F8DA2A4E-3742-4ECE-A860-12D312A54A2A}" destId="{DC2E63B8-B390-4672-A8F6-244427E7DCBE}" srcOrd="0" destOrd="0" presId="urn:microsoft.com/office/officeart/2008/layout/PictureStrips"/>
    <dgm:cxn modelId="{93AF1D4A-878C-4874-A6C0-D03D6467A62A}" type="presParOf" srcId="{F8DA2A4E-3742-4ECE-A860-12D312A54A2A}" destId="{6A183881-24E9-4776-A914-DAA68D27BF15}" srcOrd="1" destOrd="0" presId="urn:microsoft.com/office/officeart/2008/layout/PictureStrips"/>
    <dgm:cxn modelId="{470B2E6E-A5FB-460A-B7DD-8ED24851C105}" type="presParOf" srcId="{9D651C01-5FCE-400C-AD5B-C8AB1337EF99}" destId="{7BBC124B-03DF-4218-AEB9-BBAA6349E0D6}" srcOrd="5" destOrd="0" presId="urn:microsoft.com/office/officeart/2008/layout/PictureStrips"/>
    <dgm:cxn modelId="{071900A4-8A8D-4C9E-9525-24801F3692CB}" type="presParOf" srcId="{9D651C01-5FCE-400C-AD5B-C8AB1337EF99}" destId="{726A87FC-12B4-41A8-9F6B-B8E9D433A2F4}" srcOrd="6" destOrd="0" presId="urn:microsoft.com/office/officeart/2008/layout/PictureStrips"/>
    <dgm:cxn modelId="{7C6DC9E5-D322-4402-B341-1B4A5C406372}" type="presParOf" srcId="{726A87FC-12B4-41A8-9F6B-B8E9D433A2F4}" destId="{A9FAA26F-1179-4CC5-BF75-E46FE2DDB4C1}" srcOrd="0" destOrd="0" presId="urn:microsoft.com/office/officeart/2008/layout/PictureStrips"/>
    <dgm:cxn modelId="{E7323211-0043-462E-A2D3-FC0D9AF9A8D2}" type="presParOf" srcId="{726A87FC-12B4-41A8-9F6B-B8E9D433A2F4}" destId="{4B80D8B0-AA9F-487C-A6D4-72AF7DB4F4FA}" srcOrd="1" destOrd="0" presId="urn:microsoft.com/office/officeart/2008/layout/PictureStrips"/>
    <dgm:cxn modelId="{687A1026-487F-4B34-8D12-9C25CD6930AD}" type="presParOf" srcId="{9D651C01-5FCE-400C-AD5B-C8AB1337EF99}" destId="{7460492A-AAF7-471F-ADD1-9EC1DE39737C}" srcOrd="7" destOrd="0" presId="urn:microsoft.com/office/officeart/2008/layout/PictureStrips"/>
    <dgm:cxn modelId="{9DABF59E-41AB-4917-AC9F-20D98E619CE5}" type="presParOf" srcId="{9D651C01-5FCE-400C-AD5B-C8AB1337EF99}" destId="{BF18CB10-0926-494B-910D-FACDB0AB40BA}" srcOrd="8" destOrd="0" presId="urn:microsoft.com/office/officeart/2008/layout/PictureStrips"/>
    <dgm:cxn modelId="{201A865C-6026-40CD-8C02-5F1CE1B28D16}" type="presParOf" srcId="{BF18CB10-0926-494B-910D-FACDB0AB40BA}" destId="{DDDBD182-EFE5-4FFB-B9CB-A8F5732FD280}" srcOrd="0" destOrd="0" presId="urn:microsoft.com/office/officeart/2008/layout/PictureStrips"/>
    <dgm:cxn modelId="{FA3772ED-1B6B-4A55-905D-17A083674AA9}" type="presParOf" srcId="{BF18CB10-0926-494B-910D-FACDB0AB40BA}" destId="{90356A35-0917-4FBC-AB83-CF7353158A2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430A8B-D4CC-4181-B5D0-85F48236036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3367B4C-1FD7-4067-9314-8CA6A0D62B62}">
      <dgm:prSet phldrT="[文字]" custT="1"/>
      <dgm:spPr/>
      <dgm:t>
        <a:bodyPr/>
        <a:lstStyle/>
        <a:p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海洋公园及香港海洋公园保育基金 呼吁市民切勿出海近距离追寻西贡鲸鱼</a:t>
          </a:r>
          <a:endParaRPr lang="en-US" altLang="zh-TW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HK" sz="1400" dirty="0">
              <a:ln>
                <a:solidFill>
                  <a:schemeClr val="accent4">
                    <a:lumMod val="5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https://www.oceanpark.com.hk/tc/press-release/ocean-park-and-ocean-park-conservation-foundation-hong-kong-urge-public-to-refrain</a:t>
          </a:r>
          <a:endParaRPr lang="zh-TW" altLang="en-US" sz="105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A6A437-5D09-4DC9-8A9E-F6B5CF216967}" type="parTrans" cxnId="{F5D005CE-F08D-4E34-9E6B-AACACBB9336D}">
      <dgm:prSet/>
      <dgm:spPr/>
      <dgm:t>
        <a:bodyPr/>
        <a:lstStyle/>
        <a:p>
          <a:endParaRPr lang="zh-TW" altLang="en-US"/>
        </a:p>
      </dgm:t>
    </dgm:pt>
    <dgm:pt modelId="{5031AF45-95F3-457D-A69D-EB9889086A50}" type="sibTrans" cxnId="{F5D005CE-F08D-4E34-9E6B-AACACBB9336D}">
      <dgm:prSet/>
      <dgm:spPr/>
      <dgm:t>
        <a:bodyPr/>
        <a:lstStyle/>
        <a:p>
          <a:endParaRPr lang="zh-TW" altLang="en-US"/>
        </a:p>
      </dgm:t>
    </dgm:pt>
    <dgm:pt modelId="{15DE088E-0DD1-42B9-94AB-5F3ED2494234}">
      <dgm:prSet custT="1"/>
      <dgm:spPr/>
      <dgm:t>
        <a:bodyPr/>
        <a:lstStyle/>
        <a:p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教育局</a:t>
          </a: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游戏中觅方向</a:t>
          </a: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体验中悟道理──生命教育互动学习教材</a:t>
          </a: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</a:p>
        <a:p>
          <a:r>
            <a:rPr lang="en-US" altLang="zh-TW" sz="1600" dirty="0">
              <a:ln>
                <a:solidFill>
                  <a:schemeClr val="accent4">
                    <a:lumMod val="5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https://www.edb.gov.hk/tc/curriculum-development/4-key-tasks/moral-civic/Newwebsite/Life_understanding.html</a:t>
          </a:r>
          <a:endParaRPr lang="en-US" altLang="zh-TW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BF6CD2-F062-475D-9D8B-BD18563A2C91}" type="parTrans" cxnId="{4B0D3033-B646-4F36-861E-E52872AADBA8}">
      <dgm:prSet/>
      <dgm:spPr/>
      <dgm:t>
        <a:bodyPr/>
        <a:lstStyle/>
        <a:p>
          <a:endParaRPr lang="zh-TW" altLang="en-US"/>
        </a:p>
      </dgm:t>
    </dgm:pt>
    <dgm:pt modelId="{467754AC-8647-4D2B-858F-469727905C66}" type="sibTrans" cxnId="{4B0D3033-B646-4F36-861E-E52872AADBA8}">
      <dgm:prSet/>
      <dgm:spPr/>
      <dgm:t>
        <a:bodyPr/>
        <a:lstStyle/>
        <a:p>
          <a:endParaRPr lang="zh-TW" altLang="en-US"/>
        </a:p>
      </dgm:t>
    </dgm:pt>
    <dgm:pt modelId="{9D651C01-5FCE-400C-AD5B-C8AB1337EF99}" type="pres">
      <dgm:prSet presAssocID="{CA430A8B-D4CC-4181-B5D0-85F482360368}" presName="Name0" presStyleCnt="0">
        <dgm:presLayoutVars>
          <dgm:dir/>
          <dgm:resizeHandles val="exact"/>
        </dgm:presLayoutVars>
      </dgm:prSet>
      <dgm:spPr/>
    </dgm:pt>
    <dgm:pt modelId="{E1B6A00E-34B4-48CE-9FD4-3816EB694A7D}" type="pres">
      <dgm:prSet presAssocID="{B3367B4C-1FD7-4067-9314-8CA6A0D62B62}" presName="composite" presStyleCnt="0"/>
      <dgm:spPr/>
    </dgm:pt>
    <dgm:pt modelId="{D88F2E98-63D0-49EF-88B1-B8CE23A642C3}" type="pres">
      <dgm:prSet presAssocID="{B3367B4C-1FD7-4067-9314-8CA6A0D62B62}" presName="rect1" presStyleLbl="trAlignAcc1" presStyleIdx="0" presStyleCnt="2" custScaleX="102807">
        <dgm:presLayoutVars>
          <dgm:bulletEnabled val="1"/>
        </dgm:presLayoutVars>
      </dgm:prSet>
      <dgm:spPr/>
    </dgm:pt>
    <dgm:pt modelId="{85A03E5E-7BE6-4F20-9EC6-FA6F41C7351B}" type="pres">
      <dgm:prSet presAssocID="{B3367B4C-1FD7-4067-9314-8CA6A0D62B62}" presName="rect2" presStyleLbl="fgImgPlace1" presStyleIdx="0" presStyleCnt="2"/>
      <dgm:spPr>
        <a:solidFill>
          <a:schemeClr val="accent2"/>
        </a:solidFill>
        <a:ln>
          <a:noFill/>
        </a:ln>
      </dgm:spPr>
    </dgm:pt>
    <dgm:pt modelId="{BD1CF399-BF74-42A1-BA91-25E3A61E09A6}" type="pres">
      <dgm:prSet presAssocID="{5031AF45-95F3-457D-A69D-EB9889086A50}" presName="sibTrans" presStyleCnt="0"/>
      <dgm:spPr/>
    </dgm:pt>
    <dgm:pt modelId="{9B1E7CEB-04E1-4F6C-A011-AFD6C43F4B59}" type="pres">
      <dgm:prSet presAssocID="{15DE088E-0DD1-42B9-94AB-5F3ED2494234}" presName="composite" presStyleCnt="0"/>
      <dgm:spPr/>
    </dgm:pt>
    <dgm:pt modelId="{A9C820F0-ECCB-48FA-82CC-A1D161898BBB}" type="pres">
      <dgm:prSet presAssocID="{15DE088E-0DD1-42B9-94AB-5F3ED2494234}" presName="rect1" presStyleLbl="trAlignAcc1" presStyleIdx="1" presStyleCnt="2">
        <dgm:presLayoutVars>
          <dgm:bulletEnabled val="1"/>
        </dgm:presLayoutVars>
      </dgm:prSet>
      <dgm:spPr/>
    </dgm:pt>
    <dgm:pt modelId="{487AADC4-954F-41CC-AE12-F9FEF9E82462}" type="pres">
      <dgm:prSet presAssocID="{15DE088E-0DD1-42B9-94AB-5F3ED2494234}" presName="rect2" presStyleLbl="fgImgPlace1" presStyleIdx="1" presStyleCnt="2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</dgm:ptLst>
  <dgm:cxnLst>
    <dgm:cxn modelId="{4B0D3033-B646-4F36-861E-E52872AADBA8}" srcId="{CA430A8B-D4CC-4181-B5D0-85F482360368}" destId="{15DE088E-0DD1-42B9-94AB-5F3ED2494234}" srcOrd="1" destOrd="0" parTransId="{60BF6CD2-F062-475D-9D8B-BD18563A2C91}" sibTransId="{467754AC-8647-4D2B-858F-469727905C66}"/>
    <dgm:cxn modelId="{E32F7B80-F04B-4B69-B97A-74CD9BE4D609}" type="presOf" srcId="{15DE088E-0DD1-42B9-94AB-5F3ED2494234}" destId="{A9C820F0-ECCB-48FA-82CC-A1D161898BBB}" srcOrd="0" destOrd="0" presId="urn:microsoft.com/office/officeart/2008/layout/PictureStrips"/>
    <dgm:cxn modelId="{F5D005CE-F08D-4E34-9E6B-AACACBB9336D}" srcId="{CA430A8B-D4CC-4181-B5D0-85F482360368}" destId="{B3367B4C-1FD7-4067-9314-8CA6A0D62B62}" srcOrd="0" destOrd="0" parTransId="{84A6A437-5D09-4DC9-8A9E-F6B5CF216967}" sibTransId="{5031AF45-95F3-457D-A69D-EB9889086A50}"/>
    <dgm:cxn modelId="{4CC044DD-74B0-4E41-9AC0-2FF0E6531F88}" type="presOf" srcId="{B3367B4C-1FD7-4067-9314-8CA6A0D62B62}" destId="{D88F2E98-63D0-49EF-88B1-B8CE23A642C3}" srcOrd="0" destOrd="0" presId="urn:microsoft.com/office/officeart/2008/layout/PictureStrips"/>
    <dgm:cxn modelId="{A11B95F2-D990-4143-81CD-3262701DECAC}" type="presOf" srcId="{CA430A8B-D4CC-4181-B5D0-85F482360368}" destId="{9D651C01-5FCE-400C-AD5B-C8AB1337EF99}" srcOrd="0" destOrd="0" presId="urn:microsoft.com/office/officeart/2008/layout/PictureStrips"/>
    <dgm:cxn modelId="{735A5FE2-EB8B-4227-B972-26ABC43FE596}" type="presParOf" srcId="{9D651C01-5FCE-400C-AD5B-C8AB1337EF99}" destId="{E1B6A00E-34B4-48CE-9FD4-3816EB694A7D}" srcOrd="0" destOrd="0" presId="urn:microsoft.com/office/officeart/2008/layout/PictureStrips"/>
    <dgm:cxn modelId="{1684E415-83EA-4375-B536-DD2F6AB476F2}" type="presParOf" srcId="{E1B6A00E-34B4-48CE-9FD4-3816EB694A7D}" destId="{D88F2E98-63D0-49EF-88B1-B8CE23A642C3}" srcOrd="0" destOrd="0" presId="urn:microsoft.com/office/officeart/2008/layout/PictureStrips"/>
    <dgm:cxn modelId="{2CFFC5B9-1AA3-41D5-BC74-40450547BE80}" type="presParOf" srcId="{E1B6A00E-34B4-48CE-9FD4-3816EB694A7D}" destId="{85A03E5E-7BE6-4F20-9EC6-FA6F41C7351B}" srcOrd="1" destOrd="0" presId="urn:microsoft.com/office/officeart/2008/layout/PictureStrips"/>
    <dgm:cxn modelId="{FA6A6EB5-325E-4F9E-B851-3176C2AC9A24}" type="presParOf" srcId="{9D651C01-5FCE-400C-AD5B-C8AB1337EF99}" destId="{BD1CF399-BF74-42A1-BA91-25E3A61E09A6}" srcOrd="1" destOrd="0" presId="urn:microsoft.com/office/officeart/2008/layout/PictureStrips"/>
    <dgm:cxn modelId="{A970E229-77AE-4DEB-9035-126B84B4A0A8}" type="presParOf" srcId="{9D651C01-5FCE-400C-AD5B-C8AB1337EF99}" destId="{9B1E7CEB-04E1-4F6C-A011-AFD6C43F4B59}" srcOrd="2" destOrd="0" presId="urn:microsoft.com/office/officeart/2008/layout/PictureStrips"/>
    <dgm:cxn modelId="{1A77223C-D70C-4279-9897-8DD3DCF09CE2}" type="presParOf" srcId="{9B1E7CEB-04E1-4F6C-A011-AFD6C43F4B59}" destId="{A9C820F0-ECCB-48FA-82CC-A1D161898BBB}" srcOrd="0" destOrd="0" presId="urn:microsoft.com/office/officeart/2008/layout/PictureStrips"/>
    <dgm:cxn modelId="{76DF8451-20A1-43DB-8D3C-217FA5E5E621}" type="presParOf" srcId="{9B1E7CEB-04E1-4F6C-A011-AFD6C43F4B59}" destId="{487AADC4-954F-41CC-AE12-F9FEF9E8246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865B4-1E95-49FB-B27E-18EC22977FD6}">
      <dsp:nvSpPr>
        <dsp:cNvPr id="0" name=""/>
        <dsp:cNvSpPr/>
      </dsp:nvSpPr>
      <dsp:spPr>
        <a:xfrm>
          <a:off x="4161173" y="567811"/>
          <a:ext cx="3869653" cy="3869653"/>
        </a:xfrm>
        <a:prstGeom prst="blockArc">
          <a:avLst>
            <a:gd name="adj1" fmla="val 12600000"/>
            <a:gd name="adj2" fmla="val 16200000"/>
            <a:gd name="adj3" fmla="val 4536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4CBF9-804C-4006-914B-94074A5BD04D}">
      <dsp:nvSpPr>
        <dsp:cNvPr id="0" name=""/>
        <dsp:cNvSpPr/>
      </dsp:nvSpPr>
      <dsp:spPr>
        <a:xfrm>
          <a:off x="4161173" y="567811"/>
          <a:ext cx="3869653" cy="3869653"/>
        </a:xfrm>
        <a:prstGeom prst="blockArc">
          <a:avLst>
            <a:gd name="adj1" fmla="val 9000000"/>
            <a:gd name="adj2" fmla="val 12600000"/>
            <a:gd name="adj3" fmla="val 4536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C72A-A60E-4DF0-9C76-88B9D68E2C1C}">
      <dsp:nvSpPr>
        <dsp:cNvPr id="0" name=""/>
        <dsp:cNvSpPr/>
      </dsp:nvSpPr>
      <dsp:spPr>
        <a:xfrm>
          <a:off x="4161173" y="567811"/>
          <a:ext cx="3869653" cy="3869653"/>
        </a:xfrm>
        <a:prstGeom prst="blockArc">
          <a:avLst>
            <a:gd name="adj1" fmla="val 5400000"/>
            <a:gd name="adj2" fmla="val 9000000"/>
            <a:gd name="adj3" fmla="val 4536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D7350-F461-47A9-AD1D-C08A66372695}">
      <dsp:nvSpPr>
        <dsp:cNvPr id="0" name=""/>
        <dsp:cNvSpPr/>
      </dsp:nvSpPr>
      <dsp:spPr>
        <a:xfrm>
          <a:off x="4161173" y="567811"/>
          <a:ext cx="3869653" cy="3869653"/>
        </a:xfrm>
        <a:prstGeom prst="blockArc">
          <a:avLst>
            <a:gd name="adj1" fmla="val 1800000"/>
            <a:gd name="adj2" fmla="val 5400000"/>
            <a:gd name="adj3" fmla="val 4536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06077-B025-4862-9ADA-D566C5375045}">
      <dsp:nvSpPr>
        <dsp:cNvPr id="0" name=""/>
        <dsp:cNvSpPr/>
      </dsp:nvSpPr>
      <dsp:spPr>
        <a:xfrm>
          <a:off x="4161173" y="567811"/>
          <a:ext cx="3869653" cy="3869653"/>
        </a:xfrm>
        <a:prstGeom prst="blockArc">
          <a:avLst>
            <a:gd name="adj1" fmla="val 19800000"/>
            <a:gd name="adj2" fmla="val 1800000"/>
            <a:gd name="adj3" fmla="val 4536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D6BC9-627A-4CF8-867C-C30FC56BD5D7}">
      <dsp:nvSpPr>
        <dsp:cNvPr id="0" name=""/>
        <dsp:cNvSpPr/>
      </dsp:nvSpPr>
      <dsp:spPr>
        <a:xfrm>
          <a:off x="4161173" y="567811"/>
          <a:ext cx="3869653" cy="3869653"/>
        </a:xfrm>
        <a:prstGeom prst="blockArc">
          <a:avLst>
            <a:gd name="adj1" fmla="val 16200000"/>
            <a:gd name="adj2" fmla="val 19800000"/>
            <a:gd name="adj3" fmla="val 4536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C7235-9F0D-4B1F-B0A1-C3B7D399206E}">
      <dsp:nvSpPr>
        <dsp:cNvPr id="0" name=""/>
        <dsp:cNvSpPr/>
      </dsp:nvSpPr>
      <dsp:spPr>
        <a:xfrm>
          <a:off x="5225355" y="1631993"/>
          <a:ext cx="1741289" cy="1741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/>
            <a:t>主题</a:t>
          </a:r>
        </a:p>
      </dsp:txBody>
      <dsp:txXfrm>
        <a:off x="5480361" y="1886999"/>
        <a:ext cx="1231277" cy="1231277"/>
      </dsp:txXfrm>
    </dsp:sp>
    <dsp:sp modelId="{2D843EBB-9B6D-46BE-BAD3-57F8F57C82FB}">
      <dsp:nvSpPr>
        <dsp:cNvPr id="0" name=""/>
        <dsp:cNvSpPr/>
      </dsp:nvSpPr>
      <dsp:spPr>
        <a:xfrm>
          <a:off x="5227026" y="-257281"/>
          <a:ext cx="1737947" cy="17379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/>
            <a:t>何时</a:t>
          </a:r>
          <a:r>
            <a:rPr lang="zh-TW" altLang="en-US" sz="1900" b="1" kern="1200" dirty="0"/>
            <a:t> </a:t>
          </a:r>
          <a:br>
            <a:rPr lang="en-US" altLang="zh-TW" sz="1900" kern="1200" dirty="0"/>
          </a:br>
          <a:r>
            <a:rPr lang="zh-TW" altLang="en-US" sz="1900" kern="1200" dirty="0"/>
            <a:t>（时间）</a:t>
          </a:r>
        </a:p>
      </dsp:txBody>
      <dsp:txXfrm>
        <a:off x="5481542" y="-2765"/>
        <a:ext cx="1228915" cy="1228915"/>
      </dsp:txXfrm>
    </dsp:sp>
    <dsp:sp modelId="{D35B3E7B-6C9A-408B-AE4B-E79711A08D92}">
      <dsp:nvSpPr>
        <dsp:cNvPr id="0" name=""/>
        <dsp:cNvSpPr/>
      </dsp:nvSpPr>
      <dsp:spPr>
        <a:xfrm>
          <a:off x="6864633" y="688191"/>
          <a:ext cx="1737947" cy="17379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/>
            <a:t>何地 </a:t>
          </a:r>
          <a:br>
            <a:rPr lang="en-US" altLang="zh-TW" sz="2800" b="1" kern="1200" dirty="0"/>
          </a:br>
          <a:r>
            <a:rPr lang="zh-TW" altLang="en-US" sz="1900" kern="1200" dirty="0"/>
            <a:t>（地点）</a:t>
          </a:r>
        </a:p>
      </dsp:txBody>
      <dsp:txXfrm>
        <a:off x="7119149" y="942707"/>
        <a:ext cx="1228915" cy="1228915"/>
      </dsp:txXfrm>
    </dsp:sp>
    <dsp:sp modelId="{76A3C91D-A03F-4D4D-98B8-C7E861B18DD8}">
      <dsp:nvSpPr>
        <dsp:cNvPr id="0" name=""/>
        <dsp:cNvSpPr/>
      </dsp:nvSpPr>
      <dsp:spPr>
        <a:xfrm>
          <a:off x="6864633" y="2579137"/>
          <a:ext cx="1737947" cy="17379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/>
            <a:t>何人</a:t>
          </a:r>
          <a:r>
            <a:rPr lang="zh-TW" altLang="en-US" sz="1900" kern="1200" dirty="0"/>
            <a:t> </a:t>
          </a:r>
          <a:br>
            <a:rPr lang="en-US" altLang="zh-TW" sz="1900" kern="1200" dirty="0"/>
          </a:br>
          <a:r>
            <a:rPr lang="zh-TW" altLang="en-US" sz="1600" kern="1200" dirty="0"/>
            <a:t>（人／动植物）</a:t>
          </a:r>
        </a:p>
      </dsp:txBody>
      <dsp:txXfrm>
        <a:off x="7119149" y="2833653"/>
        <a:ext cx="1228915" cy="1228915"/>
      </dsp:txXfrm>
    </dsp:sp>
    <dsp:sp modelId="{3312949C-A0C8-40E7-9AC3-ED2EC4580D76}">
      <dsp:nvSpPr>
        <dsp:cNvPr id="0" name=""/>
        <dsp:cNvSpPr/>
      </dsp:nvSpPr>
      <dsp:spPr>
        <a:xfrm>
          <a:off x="5227026" y="3524610"/>
          <a:ext cx="1737947" cy="17379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/>
            <a:t>何事</a:t>
          </a:r>
          <a:br>
            <a:rPr lang="en-US" altLang="zh-TW" sz="1900" kern="1200" dirty="0"/>
          </a:br>
          <a:r>
            <a:rPr lang="zh-TW" altLang="en-US" sz="1900" kern="1200" dirty="0"/>
            <a:t>（做什么）</a:t>
          </a:r>
        </a:p>
      </dsp:txBody>
      <dsp:txXfrm>
        <a:off x="5481542" y="3779126"/>
        <a:ext cx="1228915" cy="1228915"/>
      </dsp:txXfrm>
    </dsp:sp>
    <dsp:sp modelId="{C6DD9E40-AC8E-4D1B-8051-743A64E469BB}">
      <dsp:nvSpPr>
        <dsp:cNvPr id="0" name=""/>
        <dsp:cNvSpPr/>
      </dsp:nvSpPr>
      <dsp:spPr>
        <a:xfrm>
          <a:off x="3589418" y="2579137"/>
          <a:ext cx="1737947" cy="17379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/>
            <a:t>为何 </a:t>
          </a:r>
          <a:br>
            <a:rPr lang="en-US" altLang="zh-TW" sz="1900" kern="1200" dirty="0"/>
          </a:br>
          <a:r>
            <a:rPr lang="zh-TW" altLang="en-US" sz="1900" kern="1200" dirty="0"/>
            <a:t>（为什么）</a:t>
          </a:r>
        </a:p>
      </dsp:txBody>
      <dsp:txXfrm>
        <a:off x="3843934" y="2833653"/>
        <a:ext cx="1228915" cy="1228915"/>
      </dsp:txXfrm>
    </dsp:sp>
    <dsp:sp modelId="{CCA5FB76-7B96-4A7B-A886-6F07498AF68B}">
      <dsp:nvSpPr>
        <dsp:cNvPr id="0" name=""/>
        <dsp:cNvSpPr/>
      </dsp:nvSpPr>
      <dsp:spPr>
        <a:xfrm>
          <a:off x="3589418" y="688191"/>
          <a:ext cx="1737947" cy="17379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b="1" kern="1200" dirty="0"/>
            <a:t>如何</a:t>
          </a:r>
          <a:r>
            <a:rPr lang="zh-TW" altLang="en-US" sz="1900" kern="1200" dirty="0"/>
            <a:t> </a:t>
          </a:r>
          <a:br>
            <a:rPr lang="en-US" altLang="zh-TW" sz="1900" kern="1200" dirty="0"/>
          </a:br>
          <a:r>
            <a:rPr lang="zh-TW" altLang="en-US" sz="1800" kern="1200" dirty="0"/>
            <a:t>（怎样做／ 结果怎样）</a:t>
          </a:r>
        </a:p>
      </dsp:txBody>
      <dsp:txXfrm>
        <a:off x="3843934" y="942707"/>
        <a:ext cx="1228915" cy="1228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865B4-1E95-49FB-B27E-18EC22977FD6}">
      <dsp:nvSpPr>
        <dsp:cNvPr id="0" name=""/>
        <dsp:cNvSpPr/>
      </dsp:nvSpPr>
      <dsp:spPr>
        <a:xfrm>
          <a:off x="3706260" y="699019"/>
          <a:ext cx="4779478" cy="4779478"/>
        </a:xfrm>
        <a:prstGeom prst="blockArc">
          <a:avLst>
            <a:gd name="adj1" fmla="val 12600000"/>
            <a:gd name="adj2" fmla="val 16200000"/>
            <a:gd name="adj3" fmla="val 45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4CBF9-804C-4006-914B-94074A5BD04D}">
      <dsp:nvSpPr>
        <dsp:cNvPr id="0" name=""/>
        <dsp:cNvSpPr/>
      </dsp:nvSpPr>
      <dsp:spPr>
        <a:xfrm>
          <a:off x="3706260" y="699019"/>
          <a:ext cx="4779478" cy="4779478"/>
        </a:xfrm>
        <a:prstGeom prst="blockArc">
          <a:avLst>
            <a:gd name="adj1" fmla="val 9000000"/>
            <a:gd name="adj2" fmla="val 12600000"/>
            <a:gd name="adj3" fmla="val 45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C72A-A60E-4DF0-9C76-88B9D68E2C1C}">
      <dsp:nvSpPr>
        <dsp:cNvPr id="0" name=""/>
        <dsp:cNvSpPr/>
      </dsp:nvSpPr>
      <dsp:spPr>
        <a:xfrm>
          <a:off x="3706260" y="699019"/>
          <a:ext cx="4779478" cy="4779478"/>
        </a:xfrm>
        <a:prstGeom prst="blockArc">
          <a:avLst>
            <a:gd name="adj1" fmla="val 5400000"/>
            <a:gd name="adj2" fmla="val 9000000"/>
            <a:gd name="adj3" fmla="val 45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D7350-F461-47A9-AD1D-C08A66372695}">
      <dsp:nvSpPr>
        <dsp:cNvPr id="0" name=""/>
        <dsp:cNvSpPr/>
      </dsp:nvSpPr>
      <dsp:spPr>
        <a:xfrm>
          <a:off x="3706260" y="699019"/>
          <a:ext cx="4779478" cy="4779478"/>
        </a:xfrm>
        <a:prstGeom prst="blockArc">
          <a:avLst>
            <a:gd name="adj1" fmla="val 1800000"/>
            <a:gd name="adj2" fmla="val 5400000"/>
            <a:gd name="adj3" fmla="val 45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06077-B025-4862-9ADA-D566C5375045}">
      <dsp:nvSpPr>
        <dsp:cNvPr id="0" name=""/>
        <dsp:cNvSpPr/>
      </dsp:nvSpPr>
      <dsp:spPr>
        <a:xfrm>
          <a:off x="3706260" y="699019"/>
          <a:ext cx="4779478" cy="4779478"/>
        </a:xfrm>
        <a:prstGeom prst="blockArc">
          <a:avLst>
            <a:gd name="adj1" fmla="val 19800000"/>
            <a:gd name="adj2" fmla="val 1800000"/>
            <a:gd name="adj3" fmla="val 45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D6BC9-627A-4CF8-867C-C30FC56BD5D7}">
      <dsp:nvSpPr>
        <dsp:cNvPr id="0" name=""/>
        <dsp:cNvSpPr/>
      </dsp:nvSpPr>
      <dsp:spPr>
        <a:xfrm>
          <a:off x="3706260" y="699019"/>
          <a:ext cx="4779478" cy="4779478"/>
        </a:xfrm>
        <a:prstGeom prst="blockArc">
          <a:avLst>
            <a:gd name="adj1" fmla="val 16200000"/>
            <a:gd name="adj2" fmla="val 19800000"/>
            <a:gd name="adj3" fmla="val 45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C7235-9F0D-4B1F-B0A1-C3B7D399206E}">
      <dsp:nvSpPr>
        <dsp:cNvPr id="0" name=""/>
        <dsp:cNvSpPr/>
      </dsp:nvSpPr>
      <dsp:spPr>
        <a:xfrm>
          <a:off x="5021460" y="2014219"/>
          <a:ext cx="2149078" cy="2149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鲸鱼受伤事件</a:t>
          </a:r>
        </a:p>
      </dsp:txBody>
      <dsp:txXfrm>
        <a:off x="5336185" y="2328944"/>
        <a:ext cx="1519628" cy="1519628"/>
      </dsp:txXfrm>
    </dsp:sp>
    <dsp:sp modelId="{2D843EBB-9B6D-46BE-BAD3-57F8F57C82FB}">
      <dsp:nvSpPr>
        <dsp:cNvPr id="0" name=""/>
        <dsp:cNvSpPr/>
      </dsp:nvSpPr>
      <dsp:spPr>
        <a:xfrm>
          <a:off x="5084313" y="-258510"/>
          <a:ext cx="2023372" cy="2023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ts val="288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kern="1200" dirty="0"/>
            <a:t>事件      何时发生？</a:t>
          </a:r>
        </a:p>
      </dsp:txBody>
      <dsp:txXfrm>
        <a:off x="5380629" y="37806"/>
        <a:ext cx="1430740" cy="1430740"/>
      </dsp:txXfrm>
    </dsp:sp>
    <dsp:sp modelId="{D35B3E7B-6C9A-408B-AE4B-E79711A08D92}">
      <dsp:nvSpPr>
        <dsp:cNvPr id="0" name=""/>
        <dsp:cNvSpPr/>
      </dsp:nvSpPr>
      <dsp:spPr>
        <a:xfrm>
          <a:off x="7106987" y="909281"/>
          <a:ext cx="2023372" cy="2023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ts val="288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kern="1200" dirty="0"/>
            <a:t>在哪里  发生？</a:t>
          </a:r>
        </a:p>
      </dsp:txBody>
      <dsp:txXfrm>
        <a:off x="7403303" y="1205597"/>
        <a:ext cx="1430740" cy="1430740"/>
      </dsp:txXfrm>
    </dsp:sp>
    <dsp:sp modelId="{76A3C91D-A03F-4D4D-98B8-C7E861B18DD8}">
      <dsp:nvSpPr>
        <dsp:cNvPr id="0" name=""/>
        <dsp:cNvSpPr/>
      </dsp:nvSpPr>
      <dsp:spPr>
        <a:xfrm>
          <a:off x="7106987" y="3244863"/>
          <a:ext cx="2023372" cy="2023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ts val="288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kern="1200" dirty="0"/>
            <a:t>牵涉到哪些人和动植物？</a:t>
          </a:r>
        </a:p>
      </dsp:txBody>
      <dsp:txXfrm>
        <a:off x="7403303" y="3541179"/>
        <a:ext cx="1430740" cy="1430740"/>
      </dsp:txXfrm>
    </dsp:sp>
    <dsp:sp modelId="{3312949C-A0C8-40E7-9AC3-ED2EC4580D76}">
      <dsp:nvSpPr>
        <dsp:cNvPr id="0" name=""/>
        <dsp:cNvSpPr/>
      </dsp:nvSpPr>
      <dsp:spPr>
        <a:xfrm>
          <a:off x="5084313" y="4412655"/>
          <a:ext cx="2023372" cy="2023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ts val="288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kern="1200" dirty="0"/>
            <a:t>发生      什么事？</a:t>
          </a:r>
        </a:p>
      </dsp:txBody>
      <dsp:txXfrm>
        <a:off x="5380629" y="4708971"/>
        <a:ext cx="1430740" cy="1430740"/>
      </dsp:txXfrm>
    </dsp:sp>
    <dsp:sp modelId="{C6DD9E40-AC8E-4D1B-8051-743A64E469BB}">
      <dsp:nvSpPr>
        <dsp:cNvPr id="0" name=""/>
        <dsp:cNvSpPr/>
      </dsp:nvSpPr>
      <dsp:spPr>
        <a:xfrm>
          <a:off x="3061640" y="3244863"/>
          <a:ext cx="2023372" cy="2023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ts val="288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kern="1200" dirty="0"/>
            <a:t>为何发生这事件？</a:t>
          </a:r>
        </a:p>
      </dsp:txBody>
      <dsp:txXfrm>
        <a:off x="3357956" y="3541179"/>
        <a:ext cx="1430740" cy="1430740"/>
      </dsp:txXfrm>
    </dsp:sp>
    <dsp:sp modelId="{CCA5FB76-7B96-4A7B-A886-6F07498AF68B}">
      <dsp:nvSpPr>
        <dsp:cNvPr id="0" name=""/>
        <dsp:cNvSpPr/>
      </dsp:nvSpPr>
      <dsp:spPr>
        <a:xfrm>
          <a:off x="3061640" y="909281"/>
          <a:ext cx="2023372" cy="2023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ts val="288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kern="1200" dirty="0"/>
            <a:t>如何避免？</a:t>
          </a:r>
        </a:p>
      </dsp:txBody>
      <dsp:txXfrm>
        <a:off x="3357956" y="1205597"/>
        <a:ext cx="1430740" cy="1430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F2E98-63D0-49EF-88B1-B8CE23A642C3}">
      <dsp:nvSpPr>
        <dsp:cNvPr id="0" name=""/>
        <dsp:cNvSpPr/>
      </dsp:nvSpPr>
      <dsp:spPr>
        <a:xfrm>
          <a:off x="616414" y="283628"/>
          <a:ext cx="4731309" cy="1438164"/>
        </a:xfrm>
        <a:prstGeom prst="rect">
          <a:avLst/>
        </a:prstGeom>
        <a:solidFill>
          <a:srgbClr val="D6DCE5">
            <a:alpha val="6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17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渔农自然护理署 </a:t>
          </a:r>
          <a:r>
            <a:rPr lang="en-US" altLang="zh-TW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 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受保护野生动物</a:t>
          </a:r>
          <a:r>
            <a:rPr lang="en-US" sz="1200" u="sng" kern="12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https://www.afcd.gov.hk/tc_chi/conservation/con_fau/con_fau_local/con_fau_local.html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6414" y="283628"/>
        <a:ext cx="4731309" cy="1438164"/>
      </dsp:txXfrm>
    </dsp:sp>
    <dsp:sp modelId="{85A03E5E-7BE6-4F20-9EC6-FA6F41C7351B}">
      <dsp:nvSpPr>
        <dsp:cNvPr id="0" name=""/>
        <dsp:cNvSpPr/>
      </dsp:nvSpPr>
      <dsp:spPr>
        <a:xfrm>
          <a:off x="489249" y="75893"/>
          <a:ext cx="1006715" cy="1510073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F640F-4EF0-4A38-8EFF-BB959604F7E6}">
      <dsp:nvSpPr>
        <dsp:cNvPr id="0" name=""/>
        <dsp:cNvSpPr/>
      </dsp:nvSpPr>
      <dsp:spPr>
        <a:xfrm>
          <a:off x="5712483" y="283628"/>
          <a:ext cx="4731309" cy="1438164"/>
        </a:xfrm>
        <a:prstGeom prst="rect">
          <a:avLst/>
        </a:prstGeom>
        <a:solidFill>
          <a:srgbClr val="D6DCE5">
            <a:alpha val="6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17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香港法例：</a:t>
          </a:r>
          <a:r>
            <a:rPr lang="en-US" altLang="zh-TW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野生动物保护条例</a:t>
          </a:r>
          <a:r>
            <a:rPr lang="en-US" altLang="zh-TW" sz="14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TW" sz="14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kern="12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https://www.elegislation.gov.hk/hk/cap170!zh-Hant-HK</a:t>
          </a:r>
        </a:p>
      </dsp:txBody>
      <dsp:txXfrm>
        <a:off x="5712483" y="283628"/>
        <a:ext cx="4731309" cy="1438164"/>
      </dsp:txXfrm>
    </dsp:sp>
    <dsp:sp modelId="{A7CB486B-461D-431D-99CA-CBC3D96F6F45}">
      <dsp:nvSpPr>
        <dsp:cNvPr id="0" name=""/>
        <dsp:cNvSpPr/>
      </dsp:nvSpPr>
      <dsp:spPr>
        <a:xfrm>
          <a:off x="5585319" y="75893"/>
          <a:ext cx="1006715" cy="1510073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E63B8-B390-4672-A8F6-244427E7DCBE}">
      <dsp:nvSpPr>
        <dsp:cNvPr id="0" name=""/>
        <dsp:cNvSpPr/>
      </dsp:nvSpPr>
      <dsp:spPr>
        <a:xfrm>
          <a:off x="616414" y="2094118"/>
          <a:ext cx="4731309" cy="1438164"/>
        </a:xfrm>
        <a:prstGeom prst="rect">
          <a:avLst/>
        </a:prstGeom>
        <a:solidFill>
          <a:srgbClr val="D6DCE5">
            <a:alpha val="6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17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教育局</a:t>
          </a:r>
          <a:r>
            <a:rPr lang="en-US" altLang="zh-HK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生活事件事例：爱护动物</a:t>
          </a:r>
          <a:r>
            <a:rPr lang="en-US" altLang="zh-HK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HK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kern="12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3"/>
            </a:rPr>
            <a:t>https://www.edb.gov.hk/attachment/tc/curriculum-development/4-key-tasks/moral-civic/lea/DEC2020/Animal_protection.pptx </a:t>
          </a:r>
        </a:p>
      </dsp:txBody>
      <dsp:txXfrm>
        <a:off x="616414" y="2094118"/>
        <a:ext cx="4731309" cy="1438164"/>
      </dsp:txXfrm>
    </dsp:sp>
    <dsp:sp modelId="{6A183881-24E9-4776-A914-DAA68D27BF15}">
      <dsp:nvSpPr>
        <dsp:cNvPr id="0" name=""/>
        <dsp:cNvSpPr/>
      </dsp:nvSpPr>
      <dsp:spPr>
        <a:xfrm>
          <a:off x="489249" y="1886383"/>
          <a:ext cx="1006715" cy="1510073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AA26F-1179-4CC5-BF75-E46FE2DDB4C1}">
      <dsp:nvSpPr>
        <dsp:cNvPr id="0" name=""/>
        <dsp:cNvSpPr/>
      </dsp:nvSpPr>
      <dsp:spPr>
        <a:xfrm>
          <a:off x="5712483" y="2094118"/>
          <a:ext cx="4731309" cy="1438164"/>
        </a:xfrm>
        <a:prstGeom prst="rect">
          <a:avLst/>
        </a:prstGeom>
        <a:solidFill>
          <a:srgbClr val="D6DCE5">
            <a:alpha val="6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17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K" altLang="en-US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教育局</a:t>
          </a:r>
          <a:r>
            <a:rPr lang="en-US" altLang="zh-HK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生活事件事例：与宠物相处</a:t>
          </a:r>
          <a:r>
            <a:rPr lang="en-US" altLang="zh-HK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HK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kern="12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4"/>
            </a:rPr>
            <a:t>https://www.edb.gov.hk/attachment/tc/curriculum-development/4-key-tasks/moral-civic/lea/get_along_with_pet.pptx </a:t>
          </a:r>
        </a:p>
      </dsp:txBody>
      <dsp:txXfrm>
        <a:off x="5712483" y="2094118"/>
        <a:ext cx="4731309" cy="1438164"/>
      </dsp:txXfrm>
    </dsp:sp>
    <dsp:sp modelId="{4B80D8B0-AA9F-487C-A6D4-72AF7DB4F4FA}">
      <dsp:nvSpPr>
        <dsp:cNvPr id="0" name=""/>
        <dsp:cNvSpPr/>
      </dsp:nvSpPr>
      <dsp:spPr>
        <a:xfrm>
          <a:off x="5585319" y="1886383"/>
          <a:ext cx="1006715" cy="1510073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BD182-EFE5-4FFB-B9CB-A8F5732FD280}">
      <dsp:nvSpPr>
        <dsp:cNvPr id="0" name=""/>
        <dsp:cNvSpPr/>
      </dsp:nvSpPr>
      <dsp:spPr>
        <a:xfrm>
          <a:off x="3185384" y="3865519"/>
          <a:ext cx="5537556" cy="1438164"/>
        </a:xfrm>
        <a:prstGeom prst="rect">
          <a:avLst/>
        </a:prstGeom>
        <a:solidFill>
          <a:srgbClr val="D6DCE5">
            <a:alpha val="6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17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香港教育城教城电子报</a:t>
          </a:r>
          <a:r>
            <a:rPr lang="en-US" altLang="zh-TW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保护濒危动物</a:t>
          </a:r>
          <a:r>
            <a:rPr lang="en-US" altLang="zh-TW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由改变生活做起</a:t>
          </a:r>
          <a:r>
            <a:rPr lang="en-US" altLang="zh-TW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TW" sz="1400" b="1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kern="12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5"/>
            </a:rPr>
            <a:t>https://www.edcity.hk/hq/zh-hant/content/%E4%BF%9D%E8%AD%B7%E7%80%95%E5%8D%B1%E5%8B%95%E7%89%A9%E3%80%80%E7%94%B1%E6%94%B9%E8%AE%8A%E7%94%9F%E6%B4%BB%E5%81%9A%E8%B5%B7 </a:t>
          </a:r>
        </a:p>
      </dsp:txBody>
      <dsp:txXfrm>
        <a:off x="3185384" y="3865519"/>
        <a:ext cx="5537556" cy="1438164"/>
      </dsp:txXfrm>
    </dsp:sp>
    <dsp:sp modelId="{90356A35-0917-4FBC-AB83-CF7353158A27}">
      <dsp:nvSpPr>
        <dsp:cNvPr id="0" name=""/>
        <dsp:cNvSpPr/>
      </dsp:nvSpPr>
      <dsp:spPr>
        <a:xfrm>
          <a:off x="2973702" y="3696873"/>
          <a:ext cx="1006715" cy="1510073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F2E98-63D0-49EF-88B1-B8CE23A642C3}">
      <dsp:nvSpPr>
        <dsp:cNvPr id="0" name=""/>
        <dsp:cNvSpPr/>
      </dsp:nvSpPr>
      <dsp:spPr>
        <a:xfrm>
          <a:off x="2190298" y="337111"/>
          <a:ext cx="6733422" cy="20467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32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海洋公园及香港海洋公园保育基金 呼吁市民切勿出海近距离追寻西贡鲸鱼</a:t>
          </a:r>
          <a:endParaRPr lang="en-US" altLang="zh-TW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1400" kern="1200" dirty="0">
              <a:ln>
                <a:solidFill>
                  <a:schemeClr val="accent4">
                    <a:lumMod val="5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https://www.oceanpark.com.hk/tc/press-release/ocean-park-and-ocean-park-conservation-foundation-hong-kong-urge-public-to-refrain</a:t>
          </a:r>
          <a:endParaRPr lang="zh-TW" altLang="en-US" sz="105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90298" y="337111"/>
        <a:ext cx="6733422" cy="2046742"/>
      </dsp:txXfrm>
    </dsp:sp>
    <dsp:sp modelId="{85A03E5E-7BE6-4F20-9EC6-FA6F41C7351B}">
      <dsp:nvSpPr>
        <dsp:cNvPr id="0" name=""/>
        <dsp:cNvSpPr/>
      </dsp:nvSpPr>
      <dsp:spPr>
        <a:xfrm>
          <a:off x="2009322" y="41470"/>
          <a:ext cx="1432719" cy="2149079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820F0-ECCB-48FA-82CC-A1D161898BBB}">
      <dsp:nvSpPr>
        <dsp:cNvPr id="0" name=""/>
        <dsp:cNvSpPr/>
      </dsp:nvSpPr>
      <dsp:spPr>
        <a:xfrm>
          <a:off x="2328182" y="2913732"/>
          <a:ext cx="6549576" cy="20467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32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教育局</a:t>
          </a: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游戏中觅方向</a:t>
          </a: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体验中悟道理──生命教育互动学习教材</a:t>
          </a: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n>
                <a:solidFill>
                  <a:schemeClr val="accent4">
                    <a:lumMod val="5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https://www.edb.gov.hk/tc/curriculum-development/4-key-tasks/moral-civic/Newwebsite/Life_understanding.html</a:t>
          </a:r>
          <a:endParaRPr lang="en-US" altLang="zh-TW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28182" y="2913732"/>
        <a:ext cx="6549576" cy="2046742"/>
      </dsp:txXfrm>
    </dsp:sp>
    <dsp:sp modelId="{487AADC4-954F-41CC-AE12-F9FEF9E82462}">
      <dsp:nvSpPr>
        <dsp:cNvPr id="0" name=""/>
        <dsp:cNvSpPr/>
      </dsp:nvSpPr>
      <dsp:spPr>
        <a:xfrm>
          <a:off x="2055283" y="2618092"/>
          <a:ext cx="1432719" cy="214907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00E0D-284D-4B98-BA7A-C97380642ADE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D7E27-87EC-4488-B28C-DCC6D39ACA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b="0" dirty="0">
                <a:latin typeface="微軟正黑體" panose="020B0604030504040204" pitchFamily="34" charset="-120"/>
              </a:rPr>
              <a:t>参考资料：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zh-TW" sz="1200" b="0" dirty="0">
              <a:latin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dirty="0">
                <a:latin typeface="微軟正黑體" panose="020B0604030504040204" pitchFamily="34" charset="-120"/>
              </a:rPr>
              <a:t>生态旅游是一种结合</a:t>
            </a:r>
            <a:r>
              <a:rPr lang="zh-TW" altLang="en-US" sz="1200" b="1" dirty="0">
                <a:latin typeface="微軟正黑體" panose="020B0604030504040204" pitchFamily="34" charset="-120"/>
              </a:rPr>
              <a:t>可持续发展</a:t>
            </a:r>
            <a:r>
              <a:rPr lang="zh-TW" altLang="en-US" sz="1200" b="0" dirty="0">
                <a:latin typeface="微軟正黑體" panose="020B0604030504040204" pitchFamily="34" charset="-120"/>
              </a:rPr>
              <a:t>概念的旅游模式</a:t>
            </a:r>
            <a:endParaRPr lang="en-US" altLang="zh-TW" sz="1200" b="0" dirty="0">
              <a:latin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dirty="0">
                <a:latin typeface="微軟正黑體" panose="020B0604030504040204" pitchFamily="34" charset="-120"/>
              </a:rPr>
              <a:t>国际生态旅游协会（</a:t>
            </a:r>
            <a:r>
              <a:rPr lang="en-US" altLang="zh-TW" sz="1200" b="0" dirty="0">
                <a:latin typeface="微軟正黑體" panose="020B0604030504040204" pitchFamily="34" charset="-120"/>
              </a:rPr>
              <a:t>TIES</a:t>
            </a:r>
            <a:r>
              <a:rPr lang="zh-TW" altLang="en-US" sz="1200" b="0" dirty="0">
                <a:latin typeface="微軟正黑體" panose="020B0604030504040204" pitchFamily="34" charset="-120"/>
              </a:rPr>
              <a:t>）将生态旅游定义为一种</a:t>
            </a:r>
            <a:r>
              <a:rPr lang="zh-TW" altLang="en-US" sz="1200" b="1" dirty="0">
                <a:latin typeface="微軟正黑體" panose="020B0604030504040204" pitchFamily="34" charset="-120"/>
              </a:rPr>
              <a:t>对环境负责</a:t>
            </a:r>
            <a:r>
              <a:rPr lang="zh-TW" altLang="en-US" sz="1200" b="0" dirty="0">
                <a:latin typeface="微軟正黑體" panose="020B0604030504040204" pitchFamily="34" charset="-120"/>
              </a:rPr>
              <a:t>的旅游系统，当中包含</a:t>
            </a:r>
            <a:r>
              <a:rPr lang="zh-TW" altLang="en-US" sz="1200" b="1" dirty="0">
                <a:latin typeface="微軟正黑體" panose="020B0604030504040204" pitchFamily="34" charset="-120"/>
              </a:rPr>
              <a:t>保育、尊重当地社区，以及可持续发展</a:t>
            </a:r>
            <a:r>
              <a:rPr lang="zh-TW" altLang="en-US" sz="1200" b="0" dirty="0">
                <a:latin typeface="微軟正黑體" panose="020B0604030504040204" pitchFamily="34" charset="-120"/>
              </a:rPr>
              <a:t>的旅游方式（</a:t>
            </a:r>
            <a:r>
              <a:rPr lang="en-US" altLang="zh-TW" sz="1200" b="0" dirty="0">
                <a:latin typeface="微軟正黑體" panose="020B0604030504040204" pitchFamily="34" charset="-120"/>
              </a:rPr>
              <a:t>The International Ecotourism Society, 1993</a:t>
            </a:r>
            <a:r>
              <a:rPr lang="zh-TW" altLang="en-US" sz="1200" b="0" dirty="0">
                <a:latin typeface="微軟正黑體" panose="020B0604030504040204" pitchFamily="34" charset="-120"/>
              </a:rPr>
              <a:t>）</a:t>
            </a:r>
            <a:endParaRPr lang="en-US" altLang="zh-TW" sz="1200" b="0" dirty="0">
              <a:latin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dirty="0">
                <a:latin typeface="微軟正黑體" panose="020B0604030504040204" pitchFamily="34" charset="-120"/>
              </a:rPr>
              <a:t>在这种旅游模式下，参加者会被带到没有被开发成旅游观光点的地方，学习并欣赏野生动植物，以及认识当地的传统文化（</a:t>
            </a:r>
            <a:r>
              <a:rPr lang="en-US" altLang="zh-TW" sz="1200" b="0" dirty="0">
                <a:latin typeface="微軟正黑體" panose="020B0604030504040204" pitchFamily="34" charset="-120"/>
              </a:rPr>
              <a:t>Ceballos-</a:t>
            </a:r>
            <a:r>
              <a:rPr lang="en-US" altLang="zh-TW" sz="1200" b="0" dirty="0" err="1">
                <a:latin typeface="微軟正黑體" panose="020B0604030504040204" pitchFamily="34" charset="-120"/>
              </a:rPr>
              <a:t>Lascurain</a:t>
            </a:r>
            <a:r>
              <a:rPr lang="en-US" altLang="zh-TW" sz="1200" b="0" dirty="0">
                <a:latin typeface="微軟正黑體" panose="020B0604030504040204" pitchFamily="34" charset="-120"/>
              </a:rPr>
              <a:t>, 1995</a:t>
            </a:r>
            <a:r>
              <a:rPr lang="zh-TW" altLang="en-US" sz="1200" b="0" dirty="0">
                <a:latin typeface="微軟正黑體" panose="020B0604030504040204" pitchFamily="34" charset="-120"/>
              </a:rPr>
              <a:t>）</a:t>
            </a:r>
            <a:endParaRPr lang="en-US" altLang="zh-TW" sz="1200" b="0" dirty="0">
              <a:latin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HK" altLang="en-US" sz="1200" dirty="0"/>
              <a:t>资料来源</a:t>
            </a:r>
            <a:r>
              <a:rPr lang="zh-TW" altLang="en-US" sz="1200" dirty="0"/>
              <a:t>：</a:t>
            </a:r>
            <a:r>
              <a:rPr lang="en-US" altLang="zh-HK" sz="1200" dirty="0"/>
              <a:t>http://www.producegreen.org.hk/pgfcourse_ettinfo.html</a:t>
            </a:r>
            <a:endParaRPr lang="zh-HK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66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分组讨论：</a:t>
            </a:r>
            <a:endParaRPr lang="en-US" altLang="zh-TW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以新闻的事件为蓝本，利用六何法的图式进行解构后，请学生按情节的发展及人物的个性，并以本课节所学习到有关保护大自然的知识，改写故事的结局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教师可以个人或小组形式进行此活动，藉此了解学生所重视的价值观，以及能否运用同理心、</a:t>
            </a:r>
            <a:r>
              <a:rPr lang="zh-TW" altLang="en-US" sz="12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守法、尊重他人等正确价值观作为思考参数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活动的成果可通过短文写作或口头报告形式呈现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16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</a:rPr>
              <a:t>资料来源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</a:t>
            </a:r>
            <a:r>
              <a:rPr lang="zh-TW" altLang="en-US" sz="1200" dirty="0"/>
              <a:t>中华经典名句（小学）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HK" dirty="0"/>
              <a:t>https://www.edb.gov.hk/attachment/tc/curriculum-development/kla/chi-edu/chinese-culture/Proverb-C1-03_pri.pdf</a:t>
            </a:r>
            <a:endParaRPr lang="zh-HK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51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参考自：教育局 课程发展处</a:t>
            </a:r>
            <a:r>
              <a:rPr lang="zh-TW" altLang="en-US" sz="1200" dirty="0"/>
              <a:t>中华经典名句（小学）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HK" dirty="0"/>
              <a:t>https://www.edb.gov.hk/attachment/tc/curriculum-development/kla/chi-edu/chinese-culture/Proverb-C1-03_pri.pdf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7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17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97338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18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54177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19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4902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参考资料：</a:t>
            </a:r>
            <a:r>
              <a:rPr lang="zh-TW" altLang="en-US" sz="1200" dirty="0">
                <a:solidFill>
                  <a:schemeClr val="bg1"/>
                </a:solidFill>
              </a:rPr>
              <a:t>世界自然基金会香港分会网站 </a:t>
            </a:r>
            <a:r>
              <a:rPr lang="en-US" altLang="zh-TW" dirty="0"/>
              <a:t>https://www.wwf.org.hk/wetlands/mai-po/</a:t>
            </a:r>
            <a:endParaRPr lang="zh-TW" altLang="en-US" dirty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49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参考资料：</a:t>
            </a:r>
            <a:r>
              <a:rPr lang="zh-TW" altLang="en-US" sz="1200" dirty="0">
                <a:solidFill>
                  <a:schemeClr val="bg1"/>
                </a:solidFill>
              </a:rPr>
              <a:t>世界自然基金会香港分会网站 </a:t>
            </a:r>
            <a:r>
              <a:rPr lang="en-US" altLang="zh-TW" dirty="0"/>
              <a:t>https://www.wwf.org.hk/wetlands/mai-po/</a:t>
            </a:r>
            <a:endParaRPr lang="zh-TW" altLang="en-US" dirty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2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教师锦囊：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教学活动一：演一演（情境题－－角色扮演）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（</a:t>
            </a:r>
            <a:r>
              <a:rPr lang="en-US" altLang="zh-TW" dirty="0"/>
              <a:t>1</a:t>
            </a:r>
            <a:r>
              <a:rPr lang="zh-TW" altLang="en-US" dirty="0"/>
              <a:t>）同学分组，以拼图式合作学习（</a:t>
            </a:r>
            <a:r>
              <a:rPr lang="en-US" altLang="zh-TW" dirty="0"/>
              <a:t>Jigsaw Learning</a:t>
            </a:r>
            <a:r>
              <a:rPr lang="zh-TW" altLang="en-US" dirty="0"/>
              <a:t>）作讨论</a:t>
            </a:r>
            <a:endParaRPr lang="en-US" altLang="zh-TW" dirty="0"/>
          </a:p>
          <a:p>
            <a:r>
              <a:rPr lang="zh-TW" altLang="en-US" dirty="0"/>
              <a:t>步骤一：每组 （「原组」）</a:t>
            </a:r>
            <a:r>
              <a:rPr lang="en-US" altLang="zh-TW" dirty="0"/>
              <a:t> </a:t>
            </a:r>
            <a:r>
              <a:rPr lang="zh-TW" altLang="en-US" dirty="0"/>
              <a:t>分别扮演黑脸琵鹭、小明、同学、导赏员、教师角色作讨论，教师从旁引导及协助设计角色旁白；</a:t>
            </a:r>
            <a:endParaRPr lang="en-US" altLang="zh-TW" dirty="0"/>
          </a:p>
          <a:p>
            <a:r>
              <a:rPr lang="zh-TW" altLang="en-US" dirty="0"/>
              <a:t>步骤二：各人于「原组」讨论时代入角色，同学发表个人看法及意见时，亦应学会运用同理心从别人的角度思考及尊重别人。</a:t>
            </a:r>
            <a:endParaRPr lang="en-US" altLang="zh-TW" dirty="0"/>
          </a:p>
          <a:p>
            <a:r>
              <a:rPr lang="zh-TW" altLang="en-US" dirty="0"/>
              <a:t>步骤三：当不同「原组」同学成为情境当中黑脸琵鹭、小明、同学、导赏员、教师角色的专家后，然后再将全班重组成「专家小组」；</a:t>
            </a:r>
            <a:endParaRPr lang="en-US" altLang="zh-TW" dirty="0"/>
          </a:p>
          <a:p>
            <a:r>
              <a:rPr lang="zh-TW" altLang="en-US" dirty="0"/>
              <a:t>步骤四：每个专家小组集齐不同角色的专家后，然后进行讨论及交流；</a:t>
            </a:r>
            <a:endParaRPr lang="en-US" altLang="zh-TW" dirty="0"/>
          </a:p>
          <a:p>
            <a:r>
              <a:rPr lang="zh-TW" altLang="en-US" dirty="0"/>
              <a:t>步骤五：教师从旁观察，可选择一至两组的同学作表演，教师可预先预备小道具 （电话、望远镜等），增加同学的投入感。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b="0" u="none" dirty="0"/>
              <a:t>（</a:t>
            </a:r>
            <a:r>
              <a:rPr lang="en-US" altLang="zh-TW" b="0" u="none" dirty="0"/>
              <a:t>2</a:t>
            </a:r>
            <a:r>
              <a:rPr lang="zh-TW" altLang="en-US" b="0" u="none" dirty="0"/>
              <a:t>）教师总结：</a:t>
            </a:r>
            <a:endParaRPr lang="en-US" altLang="zh-TW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="1" u="sng" dirty="0"/>
              <a:t>于郊外见到珍稀生物，不应追逐其踪迹，此举会令动物受惊</a:t>
            </a:r>
            <a:endParaRPr lang="en-US" altLang="zh-TW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="1" u="sng" dirty="0"/>
              <a:t>珍稀生物也跟人类一样，是大自然的一员，人类应该尊重动物的生命、自由和生存空间，以同理心相待</a:t>
            </a:r>
            <a:endParaRPr lang="en-US" altLang="zh-TW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="1" u="sng" dirty="0"/>
              <a:t>部分动物受</a:t>
            </a:r>
            <a:r>
              <a:rPr lang="en-US" altLang="zh-TW" b="1" u="sng" dirty="0"/>
              <a:t>《</a:t>
            </a:r>
            <a:r>
              <a:rPr lang="zh-TW" altLang="en-US" b="1" u="sng" dirty="0"/>
              <a:t>野生动物保护条例</a:t>
            </a:r>
            <a:r>
              <a:rPr lang="en-US" altLang="zh-TW" b="1" u="sng" dirty="0"/>
              <a:t>》</a:t>
            </a:r>
            <a:r>
              <a:rPr lang="zh-TW" altLang="en-US" b="1" u="sng" dirty="0"/>
              <a:t>保护，切勿以身试法</a:t>
            </a:r>
            <a:endParaRPr lang="en-US" altLang="zh-TW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="1" u="sng" dirty="0"/>
              <a:t>其实抱着轻松随缘的心态，反而更能欣赏它们的自然动态，体验个中乐趣，因为能够欣赏到罕见的动物已是生命的喜悦，值得感恩</a:t>
            </a:r>
          </a:p>
          <a:p>
            <a:endParaRPr lang="zh-TW" altLang="en-US" dirty="0"/>
          </a:p>
          <a:p>
            <a:r>
              <a:rPr lang="zh-TW" altLang="en-US" dirty="0"/>
              <a:t>－－－－－－－－－－－－－－－－－－－－－－－－－－－－－－－－－－－－－－－－－－－－－－－－－－－－－－－－－－－－－－－－－－－－</a:t>
            </a:r>
            <a:endParaRPr lang="en-US" altLang="zh-TW" dirty="0"/>
          </a:p>
          <a:p>
            <a:r>
              <a:rPr lang="zh-TW" altLang="en-US" dirty="0"/>
              <a:t>参考资料：</a:t>
            </a:r>
          </a:p>
          <a:p>
            <a:r>
              <a:rPr lang="zh-TW" altLang="en-US" dirty="0"/>
              <a:t>香港曾录得的雀鸟约有</a:t>
            </a:r>
            <a:r>
              <a:rPr lang="en-US" altLang="zh-TW" dirty="0"/>
              <a:t>570</a:t>
            </a:r>
            <a:r>
              <a:rPr lang="zh-TW" altLang="en-US" dirty="0"/>
              <a:t>种，其中大部份是于春、秋季节过境迁徙，以及于冬季时在港越冬的候鸟。香港有各式不同的生态环境，为雀鸟提供了充裕的食物及安全的栖息地。所有野生雀鸟都属</a:t>
            </a:r>
            <a:r>
              <a:rPr lang="en-US" altLang="zh-TW" dirty="0"/>
              <a:t>《</a:t>
            </a:r>
            <a:r>
              <a:rPr lang="zh-TW" altLang="en-US" dirty="0"/>
              <a:t>野生动物保护条例</a:t>
            </a:r>
            <a:r>
              <a:rPr lang="en-US" altLang="zh-TW" dirty="0"/>
              <a:t>》</a:t>
            </a:r>
            <a:r>
              <a:rPr lang="zh-TW" altLang="en-US" dirty="0"/>
              <a:t>列明的受保护野生动物。</a:t>
            </a:r>
          </a:p>
          <a:p>
            <a:endParaRPr lang="zh-TW" altLang="en-US" dirty="0"/>
          </a:p>
          <a:p>
            <a:r>
              <a:rPr lang="zh-TW" altLang="en-US" dirty="0"/>
              <a:t>渔农自然护理署：</a:t>
            </a:r>
          </a:p>
          <a:p>
            <a:r>
              <a:rPr lang="en-US" dirty="0"/>
              <a:t>https://sc.afcd.gov.hk/gb/www.afcd.gov.hk/tc_chi/conservation/con_fau/con_fau_local/con_fau_local.html</a:t>
            </a:r>
          </a:p>
          <a:p>
            <a:endParaRPr lang="en-US" dirty="0"/>
          </a:p>
          <a:p>
            <a:r>
              <a:rPr lang="zh-TW" altLang="en-US" dirty="0"/>
              <a:t>拼图式合作学习（</a:t>
            </a:r>
            <a:r>
              <a:rPr lang="en-US" altLang="zh-TW" dirty="0"/>
              <a:t>Jigsaw Learning</a:t>
            </a:r>
            <a:r>
              <a:rPr lang="zh-TW" altLang="en-US" dirty="0"/>
              <a:t>）</a:t>
            </a:r>
            <a:r>
              <a:rPr lang="en-US" altLang="zh-TW" dirty="0"/>
              <a:t> </a:t>
            </a:r>
            <a:r>
              <a:rPr lang="zh-TW" altLang="en-US" dirty="0"/>
              <a:t>：</a:t>
            </a:r>
            <a:endParaRPr lang="en-US" dirty="0"/>
          </a:p>
          <a:p>
            <a:r>
              <a:rPr lang="en-US" dirty="0"/>
              <a:t>https://www.edb.gov.hk/attachment/tc/curriculum-development/kla/chi-edu/resources/primary/lang/20160611_4.pdf</a:t>
            </a: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教师锦囊：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学生阅读有关报道后，教师可运用六何法</a:t>
            </a:r>
            <a:r>
              <a:rPr lang="en-US" altLang="zh-TW" dirty="0"/>
              <a:t>6W Thinking Skills</a:t>
            </a:r>
            <a:r>
              <a:rPr lang="zh-TW" altLang="en-US" dirty="0"/>
              <a:t>（何人（</a:t>
            </a:r>
            <a:r>
              <a:rPr lang="zh-HK" altLang="en-US" dirty="0"/>
              <a:t>物）</a:t>
            </a:r>
            <a:r>
              <a:rPr lang="zh-TW" altLang="en-US" dirty="0"/>
              <a:t>、何事、何时、何地、为何、如何）以多个角度探讨事物</a:t>
            </a:r>
            <a:r>
              <a:rPr lang="en-US" altLang="zh-TW" dirty="0"/>
              <a:t>/</a:t>
            </a:r>
            <a:r>
              <a:rPr lang="zh-HK" altLang="en-US" dirty="0"/>
              <a:t>事件</a:t>
            </a:r>
            <a:r>
              <a:rPr lang="en-US" altLang="zh-HK" dirty="0"/>
              <a:t>/</a:t>
            </a:r>
            <a:r>
              <a:rPr lang="zh-HK" altLang="en-US" dirty="0"/>
              <a:t>问题</a:t>
            </a: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提问的同时宜适当引入相关正确价值观（</a:t>
            </a:r>
            <a:r>
              <a:rPr lang="zh-TW" altLang="en-US" sz="12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同理心、守法、尊重他人、珍惜生命、感恩</a:t>
            </a:r>
            <a:r>
              <a:rPr lang="zh-TW" altLang="en-US" dirty="0"/>
              <a:t>），引导学生思考如何与野生动物共存，从而带出人类要学习如何与大自然和谐相处，共享天然资源，互相尊重</a:t>
            </a:r>
            <a:endParaRPr lang="zh-HK" altLang="en-US" dirty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4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教师锦囊：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dirty="0"/>
          </a:p>
          <a:p>
            <a:endParaRPr lang="en-US" altLang="zh-HK" dirty="0"/>
          </a:p>
          <a:p>
            <a:r>
              <a:rPr lang="zh-TW" altLang="en-US" dirty="0"/>
              <a:t>（</a:t>
            </a:r>
            <a:r>
              <a:rPr lang="en-US" altLang="zh-TW" dirty="0"/>
              <a:t>1</a:t>
            </a:r>
            <a:r>
              <a:rPr lang="zh-TW" altLang="en-US" dirty="0"/>
              <a:t>）</a:t>
            </a:r>
            <a:r>
              <a:rPr lang="zh-HK" altLang="en-US" dirty="0"/>
              <a:t>参考报导：</a:t>
            </a:r>
            <a:endParaRPr lang="en-US" altLang="zh-HK" dirty="0"/>
          </a:p>
          <a:p>
            <a:pPr marL="0" indent="0">
              <a:buFont typeface="+mj-lt"/>
              <a:buNone/>
            </a:pPr>
            <a:r>
              <a:rPr lang="en-US" altLang="zh-TW" dirty="0"/>
              <a:t>1. </a:t>
            </a:r>
            <a:r>
              <a:rPr lang="zh-TW" altLang="en-US" dirty="0"/>
              <a:t>谢展寰称鲸鱼事件反映需做好公众教育及制定应变机制等（香港电台网站</a:t>
            </a:r>
            <a:r>
              <a:rPr lang="en-US" altLang="zh-TW" dirty="0"/>
              <a:t>rthk.hk</a:t>
            </a:r>
            <a:r>
              <a:rPr lang="en-US" altLang="zh-TW" baseline="0" dirty="0"/>
              <a:t> </a:t>
            </a:r>
            <a:r>
              <a:rPr lang="en-US" altLang="zh-TW" dirty="0"/>
              <a:t>2023-08-01</a:t>
            </a:r>
            <a:r>
              <a:rPr lang="zh-TW" altLang="en-US" dirty="0"/>
              <a:t>）</a:t>
            </a:r>
            <a:endParaRPr lang="en-US" altLang="zh-HK" dirty="0"/>
          </a:p>
          <a:p>
            <a:pPr marL="0" indent="0">
              <a:buFont typeface="+mj-lt"/>
              <a:buNone/>
            </a:pPr>
            <a:r>
              <a:rPr lang="en-US" altLang="zh-HK" dirty="0"/>
              <a:t>https://news.rthk.hk/rthk/ch/component/k2/1711597-20230801.htm?archive_date=2023-08-01</a:t>
            </a:r>
          </a:p>
          <a:p>
            <a:pPr marL="0" indent="0">
              <a:buFont typeface="+mj-lt"/>
              <a:buNone/>
            </a:pPr>
            <a:endParaRPr lang="en-US" altLang="zh-HK" dirty="0"/>
          </a:p>
          <a:p>
            <a:pPr marL="0" indent="0">
              <a:buFont typeface="+mj-lt"/>
              <a:buNone/>
            </a:pPr>
            <a:r>
              <a:rPr lang="en-US" altLang="zh-TW" dirty="0"/>
              <a:t>2. </a:t>
            </a:r>
            <a:r>
              <a:rPr lang="zh-TW" altLang="en-US" dirty="0"/>
              <a:t>鲸鱼尸体续解剖　专家称若设禁船区或可避免悲剧（香港电台网站</a:t>
            </a:r>
            <a:r>
              <a:rPr lang="en-US" altLang="zh-TW" dirty="0"/>
              <a:t>rthk.hk 2023-08-01</a:t>
            </a:r>
            <a:r>
              <a:rPr lang="zh-TW" altLang="en-US" dirty="0"/>
              <a:t>）</a:t>
            </a:r>
            <a:endParaRPr lang="en-US" altLang="zh-TW" dirty="0"/>
          </a:p>
          <a:p>
            <a:pPr marL="0" indent="0">
              <a:buFont typeface="+mj-lt"/>
              <a:buNone/>
            </a:pPr>
            <a:r>
              <a:rPr lang="en-US" altLang="zh-HK" dirty="0"/>
              <a:t>https://news.rthk.hk/rthk/ch/component/k2/1711519-20230801.htm?archive_date=2023-08-01</a:t>
            </a:r>
          </a:p>
          <a:p>
            <a:pPr marL="0" indent="0">
              <a:buFont typeface="+mj-lt"/>
              <a:buNone/>
            </a:pPr>
            <a:endParaRPr lang="en-US" altLang="zh-HK" dirty="0"/>
          </a:p>
          <a:p>
            <a:pPr marL="0" indent="0">
              <a:buFont typeface="+mj-lt"/>
              <a:buNone/>
            </a:pPr>
            <a:r>
              <a:rPr lang="en-US" altLang="zh-TW" dirty="0"/>
              <a:t>3.</a:t>
            </a:r>
            <a:r>
              <a:rPr lang="zh-TW" altLang="en-US" dirty="0"/>
              <a:t>谢展寰：当局四方面跟进鲸鱼死亡事件　研究是否修例（香港电台网站</a:t>
            </a:r>
            <a:r>
              <a:rPr lang="en-US" altLang="zh-TW" dirty="0"/>
              <a:t>rthk.hk 2023-08-02</a:t>
            </a:r>
            <a:r>
              <a:rPr lang="zh-TW" altLang="en-US" dirty="0"/>
              <a:t>）</a:t>
            </a:r>
            <a:endParaRPr lang="en-US" altLang="zh-TW" dirty="0"/>
          </a:p>
          <a:p>
            <a:pPr marL="0" indent="0">
              <a:buFont typeface="+mj-lt"/>
              <a:buNone/>
            </a:pPr>
            <a:r>
              <a:rPr lang="en-US" altLang="zh-TW" dirty="0"/>
              <a:t>https://news.rthk.hk/rthk/ch/component/k2/1711709-20230802.htm?archive_date=2023-08-02</a:t>
            </a:r>
          </a:p>
          <a:p>
            <a:pPr marL="0" indent="0">
              <a:buFont typeface="+mj-lt"/>
              <a:buNone/>
            </a:pPr>
            <a:endParaRPr lang="en-US" altLang="zh-HK" dirty="0"/>
          </a:p>
          <a:p>
            <a:pPr marL="0" indent="0">
              <a:buFont typeface="+mj-lt"/>
              <a:buNone/>
            </a:pPr>
            <a:r>
              <a:rPr lang="zh-TW" altLang="en-US" dirty="0"/>
              <a:t>（</a:t>
            </a:r>
            <a:r>
              <a:rPr lang="en-US" altLang="zh-TW" dirty="0"/>
              <a:t>2</a:t>
            </a:r>
            <a:r>
              <a:rPr lang="zh-TW" altLang="en-US" dirty="0"/>
              <a:t>）鲸鱼受伤事件（</a:t>
            </a:r>
            <a:r>
              <a:rPr lang="zh-HK" altLang="en-US" dirty="0"/>
              <a:t>参考答案</a:t>
            </a:r>
            <a:r>
              <a:rPr lang="zh-TW" altLang="en-US" dirty="0"/>
              <a:t>）</a:t>
            </a:r>
            <a:r>
              <a:rPr lang="zh-HK" altLang="en-US" dirty="0"/>
              <a:t>：</a:t>
            </a:r>
            <a:endParaRPr lang="en-US" altLang="zh-HK" dirty="0"/>
          </a:p>
          <a:p>
            <a:pPr marL="0" indent="0">
              <a:buFont typeface="+mj-lt"/>
              <a:buNone/>
            </a:pPr>
            <a:r>
              <a:rPr lang="zh-HK" altLang="en-US" dirty="0"/>
              <a:t>何时：</a:t>
            </a:r>
            <a:r>
              <a:rPr lang="en-US" altLang="zh-HK" dirty="0"/>
              <a:t>2023</a:t>
            </a:r>
            <a:r>
              <a:rPr lang="zh-HK" altLang="en-US" dirty="0"/>
              <a:t>年</a:t>
            </a:r>
            <a:r>
              <a:rPr lang="en-US" altLang="zh-HK" dirty="0"/>
              <a:t>7</a:t>
            </a:r>
            <a:r>
              <a:rPr lang="zh-HK" altLang="en-US" dirty="0"/>
              <a:t>月</a:t>
            </a:r>
            <a:endParaRPr lang="en-US" altLang="zh-HK" dirty="0"/>
          </a:p>
          <a:p>
            <a:pPr marL="0" indent="0">
              <a:buFont typeface="+mj-lt"/>
              <a:buNone/>
            </a:pPr>
            <a:r>
              <a:rPr lang="zh-HK" altLang="en-US" dirty="0"/>
              <a:t>何物：布氏鲸</a:t>
            </a:r>
            <a:r>
              <a:rPr lang="zh-TW" altLang="en-US" dirty="0"/>
              <a:t>、部分香港市民</a:t>
            </a:r>
            <a:endParaRPr lang="en-US" altLang="zh-HK" dirty="0"/>
          </a:p>
          <a:p>
            <a:pPr marL="0" indent="0">
              <a:buFont typeface="+mj-lt"/>
              <a:buNone/>
            </a:pPr>
            <a:r>
              <a:rPr lang="zh-HK" altLang="en-US" dirty="0"/>
              <a:t>何地：</a:t>
            </a:r>
            <a:r>
              <a:rPr lang="zh-TW" altLang="en-US" dirty="0"/>
              <a:t>香港的</a:t>
            </a:r>
            <a:r>
              <a:rPr lang="zh-HK" altLang="en-US" dirty="0"/>
              <a:t>西贡</a:t>
            </a:r>
            <a:r>
              <a:rPr lang="zh-TW" altLang="en-US" dirty="0"/>
              <a:t>海</a:t>
            </a:r>
            <a:r>
              <a:rPr lang="zh-HK" altLang="en-US" dirty="0"/>
              <a:t>域</a:t>
            </a:r>
            <a:endParaRPr lang="en-US" altLang="zh-HK" dirty="0"/>
          </a:p>
          <a:p>
            <a:pPr marL="0" indent="0">
              <a:buFont typeface="+mj-lt"/>
              <a:buNone/>
            </a:pPr>
            <a:r>
              <a:rPr lang="zh-HK" altLang="en-US" dirty="0"/>
              <a:t>何事：</a:t>
            </a:r>
            <a:r>
              <a:rPr lang="zh-TW" altLang="en-US" dirty="0"/>
              <a:t>被</a:t>
            </a:r>
            <a:r>
              <a:rPr lang="zh-TW" altLang="en-US" sz="1200" dirty="0"/>
              <a:t>追鲸者的观赏</a:t>
            </a:r>
            <a:r>
              <a:rPr lang="zh-TW" altLang="en-US" dirty="0"/>
              <a:t>船只的螺旋桨击中</a:t>
            </a:r>
            <a:endParaRPr lang="en-US" altLang="zh-TW" dirty="0"/>
          </a:p>
          <a:p>
            <a:pPr marL="0" indent="0">
              <a:buFont typeface="+mj-lt"/>
              <a:buNone/>
            </a:pPr>
            <a:r>
              <a:rPr lang="zh-HK" altLang="en-US" dirty="0"/>
              <a:t>为何：</a:t>
            </a:r>
            <a:r>
              <a:rPr lang="zh-TW" altLang="en-US" dirty="0"/>
              <a:t>好奇的市民出海观赏香港罕见的鲸鱼</a:t>
            </a:r>
            <a:endParaRPr lang="en-US" altLang="zh-TW" dirty="0"/>
          </a:p>
          <a:p>
            <a:pPr marL="0" indent="0">
              <a:buFont typeface="+mj-lt"/>
              <a:buNone/>
            </a:pPr>
            <a:r>
              <a:rPr lang="zh-HK" altLang="en-US" dirty="0"/>
              <a:t>如何避免：</a:t>
            </a:r>
            <a:r>
              <a:rPr lang="zh-TW" altLang="en-US" dirty="0"/>
              <a:t>加强公众教育、政府修例、设立观鲸守则、限制船只与鲸鱼的距离等。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66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教师锦囊：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分组讨论：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题目：</a:t>
            </a:r>
            <a:r>
              <a:rPr lang="zh-TW" altLang="en-US" b="1" dirty="0"/>
              <a:t>以</a:t>
            </a:r>
            <a:r>
              <a:rPr lang="en-US" altLang="zh-TW" b="1" dirty="0"/>
              <a:t>《</a:t>
            </a:r>
            <a:r>
              <a:rPr lang="zh-TW" altLang="en-US" b="1" dirty="0"/>
              <a:t>观豚活动守则</a:t>
            </a:r>
            <a:r>
              <a:rPr lang="en-US" altLang="zh-TW" b="1" dirty="0"/>
              <a:t>》</a:t>
            </a:r>
            <a:r>
              <a:rPr lang="zh-TW" altLang="en-US" b="1" dirty="0"/>
              <a:t>为例，讨论观赏野生动物时，我们应具备哪些恰当行为和礼仪？</a:t>
            </a:r>
            <a:r>
              <a:rPr lang="zh-TW" altLang="en-US" dirty="0"/>
              <a:t>（四人</a:t>
            </a:r>
            <a:r>
              <a:rPr lang="zh-TW" altLang="en-US" baseline="0" dirty="0"/>
              <a:t>一组，讨论时间</a:t>
            </a:r>
            <a:r>
              <a:rPr lang="en-US" altLang="zh-TW" baseline="0" dirty="0"/>
              <a:t>5-10</a:t>
            </a:r>
            <a:r>
              <a:rPr lang="zh-TW" altLang="en-US" baseline="0" dirty="0"/>
              <a:t>分钟，每组轮流汇报，教师可准备</a:t>
            </a:r>
            <a:r>
              <a:rPr lang="en-US" altLang="zh-TW" baseline="0" dirty="0"/>
              <a:t>A3</a:t>
            </a:r>
            <a:r>
              <a:rPr lang="zh-TW" altLang="en-US" baseline="0" dirty="0"/>
              <a:t>白纸及箱头笔，供学生书写重点及作汇报；或以菲利浦斯</a:t>
            </a:r>
            <a:r>
              <a:rPr lang="en-US" altLang="zh-TW" baseline="0" dirty="0"/>
              <a:t>66</a:t>
            </a:r>
            <a:r>
              <a:rPr lang="zh-TW" altLang="en-US" baseline="0" dirty="0"/>
              <a:t>法，六人一组，由教师先以一分钟指示讨论主题，然后进行六分钟小组讨论，每组作综合报告，六位组员皆要发言，教师总结，以分析各组汇报的优缺点）</a:t>
            </a:r>
            <a:br>
              <a:rPr lang="en-US" altLang="zh-TW" dirty="0"/>
            </a:b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从</a:t>
            </a:r>
            <a:r>
              <a:rPr lang="en-US" altLang="zh-TW" dirty="0"/>
              <a:t>《</a:t>
            </a:r>
            <a:r>
              <a:rPr lang="zh-TW" altLang="en-US" dirty="0"/>
              <a:t>观豚活动守则</a:t>
            </a:r>
            <a:r>
              <a:rPr lang="en-US" altLang="zh-TW" dirty="0"/>
              <a:t>》</a:t>
            </a:r>
            <a:r>
              <a:rPr lang="zh-TW" altLang="en-US" dirty="0"/>
              <a:t>我们可以综合以下方向：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野生动物的周遭生活环境十分敏感，人类活动有机会为野生动物带来压力，令它们的日常生态受影响，继而令野生动物生病（生理及心理），以至死亡</a:t>
            </a: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野生动物难以预测人类的活动和行为，什至会误把人类活动看成是威胁，不恰当地接近野生动物生活圈，有机会令动物受到伤害</a:t>
            </a: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任何时间都应该爱护环境，学会以同理心及尊重的态度与大自然和谐共存，尊重它们的生存权利和空间</a:t>
            </a: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如要观赏野生动物，必须保持距离，以不骚扰它们生活及生存为主要考虑因素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，确保对海豚的干扰减至最低，希望游客们了解并明白订立观豚守则背后的原因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自律遵守守则，互相体谅，才能令我们与海豚的关系彼此拉近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学生可能回答的答案：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尊重生命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不应打扰大自然的规律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不应骚扰野生动物的生活空间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即使观赏野生生物，亦要遵守规则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爱护环境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38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教师参考资料：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由于本港有多样化的生态环境，众多种类的野生动物都可在此栖息繁衍。不过，都市的发展令大部份哺乳类动物的栖息地不断减少或者受到破坏，以致它们的数量正在逐渐下降。政府对自然环境的保护日益关注，并透过立法及有关部门的行动进行保护野生动物工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为了保护本港的野生动物及它们的栖息地，政府在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1976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年颁布及实施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野生动物保护条例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（香港法例第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170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章），以执行保育野生动物及其相关的工作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受保护野生动物（</a:t>
            </a:r>
            <a:r>
              <a:rPr lang="zh-HK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渔农自然护理署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https://sc.afcd.gov.hk/gb/www.afcd.gov.hk/tc_chi/conservation/con_fau/con_fau_local/con_fau_local.html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野生动物保护条例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（香港法例第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170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章）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https://www.elegislation.gov.hk/hk/cap170!sc?INDEX_CS=N&amp;xpid=ID_1438402777889_001</a:t>
            </a:r>
          </a:p>
          <a:p>
            <a:endParaRPr lang="zh-TW" altLang="en-US" sz="1200" b="0" i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HK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13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2398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8A87A34-81AB-432B-8DAE-1953F412C126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10210157" cy="2618554"/>
          </a:xfrm>
        </p:spPr>
        <p:txBody>
          <a:bodyPr>
            <a:normAutofit/>
          </a:bodyPr>
          <a:lstStyle/>
          <a:p>
            <a:r>
              <a:rPr lang="zh-TW" altLang="en-US" dirty="0"/>
              <a:t>人和大自然的和谐旋律</a:t>
            </a:r>
            <a:br>
              <a:rPr lang="en-US" altLang="zh-TW" dirty="0"/>
            </a:br>
            <a:br>
              <a:rPr lang="en-US" altLang="zh-TW" sz="3200" dirty="0"/>
            </a:br>
            <a:r>
              <a:rPr lang="zh-TW" altLang="en-US" sz="3200" dirty="0"/>
              <a:t>                                                                          生命教育</a:t>
            </a:r>
            <a:endParaRPr lang="en-US" sz="1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28404" y="4322618"/>
            <a:ext cx="8637072" cy="148797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sz="2000" dirty="0"/>
              <a:t>价值观教育</a:t>
            </a:r>
            <a:endParaRPr lang="en-US" altLang="zh-TW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sz="2000" dirty="0"/>
              <a:t>初小及高小</a:t>
            </a:r>
            <a:br>
              <a:rPr lang="en-US" altLang="zh-TW" sz="2000" dirty="0"/>
            </a:br>
            <a:r>
              <a:rPr lang="zh-TW" altLang="en-US" sz="2000" dirty="0"/>
              <a:t>教育局德育、公民及国民教育组制作</a:t>
            </a:r>
            <a:br>
              <a:rPr lang="zh-TW" altLang="en-US" sz="2000" dirty="0"/>
            </a:br>
            <a:r>
              <a:rPr lang="en-US" altLang="zh-TW" sz="2000" dirty="0"/>
              <a:t>2023</a:t>
            </a:r>
            <a:r>
              <a:rPr lang="zh-TW" altLang="en-US" sz="2000" dirty="0"/>
              <a:t>年</a:t>
            </a:r>
            <a:r>
              <a:rPr lang="en-US" altLang="zh-TW" sz="2000" dirty="0"/>
              <a:t>9</a:t>
            </a:r>
            <a:r>
              <a:rPr lang="zh-TW" altLang="en-US" sz="2000" dirty="0"/>
              <a:t>月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2317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六何法 </a:t>
            </a:r>
            <a:r>
              <a:rPr lang="en-US" altLang="zh-TW" dirty="0"/>
              <a:t>6</a:t>
            </a:r>
            <a:r>
              <a:rPr lang="en-US" dirty="0"/>
              <a:t>W Thinking Skills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55128"/>
              </p:ext>
            </p:extLst>
          </p:nvPr>
        </p:nvGraphicFramePr>
        <p:xfrm>
          <a:off x="0" y="1671969"/>
          <a:ext cx="12192000" cy="5005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9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8471"/>
              </p:ext>
            </p:extLst>
          </p:nvPr>
        </p:nvGraphicFramePr>
        <p:xfrm>
          <a:off x="-164093" y="318976"/>
          <a:ext cx="12192000" cy="617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068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观赏野生动物时，我们应具备哪些恰当行为和礼仪？</a:t>
            </a:r>
            <a:br>
              <a:rPr lang="en-US" altLang="zh-TW" b="1" dirty="0"/>
            </a:br>
            <a:r>
              <a:rPr lang="zh-TW" altLang="en-US" b="1" dirty="0"/>
              <a:t>试参考下方的</a:t>
            </a:r>
            <a:r>
              <a:rPr lang="en-US" altLang="zh-TW" b="1" dirty="0"/>
              <a:t>《</a:t>
            </a:r>
            <a:r>
              <a:rPr lang="zh-TW" altLang="en-US" b="1" dirty="0"/>
              <a:t>观豚活动守则</a:t>
            </a:r>
            <a:r>
              <a:rPr lang="en-US" altLang="zh-TW" b="1" dirty="0"/>
              <a:t>》</a:t>
            </a:r>
            <a:r>
              <a:rPr lang="zh-TW" altLang="en-US" b="1" dirty="0"/>
              <a:t>思考</a:t>
            </a:r>
            <a:endParaRPr lang="en-US" b="1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239151" y="2009655"/>
            <a:ext cx="5704449" cy="401131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zh-TW" altLang="en-US" dirty="0"/>
              <a:t>以缓慢稳定的速度前进或停船，不可突然改变航向，船速不可以超过</a:t>
            </a:r>
            <a:r>
              <a:rPr lang="en-US" altLang="zh-TW" dirty="0"/>
              <a:t>10</a:t>
            </a:r>
            <a:r>
              <a:rPr lang="zh-TW" altLang="en-US" dirty="0"/>
              <a:t>海哩。 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zh-TW" altLang="en-US" dirty="0"/>
              <a:t>每次只可有一艘观豚船在海豚</a:t>
            </a:r>
            <a:r>
              <a:rPr lang="en-US" altLang="zh-TW" dirty="0"/>
              <a:t>500</a:t>
            </a:r>
            <a:r>
              <a:rPr lang="zh-TW" altLang="en-US" dirty="0"/>
              <a:t>米范围内观豚。 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zh-TW" altLang="en-US" dirty="0"/>
              <a:t>当海豚在船的正前方</a:t>
            </a:r>
            <a:r>
              <a:rPr lang="en-US" altLang="zh-TW" dirty="0"/>
              <a:t>100</a:t>
            </a:r>
            <a:r>
              <a:rPr lang="zh-TW" altLang="en-US" dirty="0"/>
              <a:t>米以内，船只应减速或停船，以免产生浪花，对海豚造成骚扰。 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zh-TW" altLang="en-US" dirty="0"/>
              <a:t>不可向海豚迎面前进，只以斜角靠近。 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zh-TW" altLang="en-US" dirty="0"/>
              <a:t>不可在海豚附近「开倒車」。  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zh-TW" altLang="en-US" dirty="0"/>
              <a:t>不可追逐或穿越海豚游弋的路线，不可分开海豚母子或群体，不可迫赶海豚游往船只，鱼网及岸边浅水处。 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>
          <a:xfrm>
            <a:off x="6094336" y="2009655"/>
            <a:ext cx="5863201" cy="4011317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300"/>
              </a:spcBef>
              <a:buFont typeface="+mj-lt"/>
              <a:buAutoNum type="arabicPeriod" startAt="7"/>
            </a:pPr>
            <a:r>
              <a:rPr lang="zh-TW" altLang="en-US" dirty="0"/>
              <a:t>不可试图接触、喂饲海豚或与之游泳。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 startAt="7"/>
            </a:pPr>
            <a:r>
              <a:rPr lang="zh-TW" altLang="en-US" dirty="0"/>
              <a:t>不可抛掉垃圾，不可弃置任何燃料及污染物。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 startAt="7"/>
            </a:pPr>
            <a:r>
              <a:rPr lang="zh-TW" altLang="en-US" dirty="0"/>
              <a:t>尊重海豚，让它们选择接近或離开船只。如找到一群难以观察的海豚，请不要骚扰它们，应另觅较合作的一群。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 startAt="7"/>
            </a:pPr>
            <a:r>
              <a:rPr lang="zh-TW" altLang="en-US" dirty="0"/>
              <a:t>观豚时，应以低速与海豚并行。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 startAt="7"/>
            </a:pPr>
            <a:r>
              <a:rPr lang="zh-TW" altLang="en-US" dirty="0"/>
              <a:t>如观察跟随着双拖船的海豚，请注意：   </a:t>
            </a:r>
          </a:p>
          <a:p>
            <a:pPr lvl="1">
              <a:spcBef>
                <a:spcPts val="300"/>
              </a:spcBef>
            </a:pPr>
            <a:r>
              <a:rPr lang="zh-TW" altLang="en-US" dirty="0"/>
              <a:t>观豚船应缓慢地改变方向，并随着拖网末端的浮标行驶。   </a:t>
            </a:r>
          </a:p>
          <a:p>
            <a:pPr lvl="1">
              <a:spcBef>
                <a:spcPts val="300"/>
              </a:spcBef>
            </a:pPr>
            <a:r>
              <a:rPr lang="zh-TW" altLang="en-US" dirty="0"/>
              <a:t>当拖网渔船收网后，不可即时加速離开，应确定海豚散去后，才小心地以低速離开。 </a:t>
            </a:r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10445916" y="6446465"/>
            <a:ext cx="16241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资料来源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HK" altLang="en-US" sz="1000" dirty="0"/>
              <a:t>渔农自然护理署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892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37654" y="6446466"/>
            <a:ext cx="1723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资料来源：</a:t>
            </a:r>
            <a:r>
              <a:rPr lang="zh-HK" altLang="en-US" sz="1000" dirty="0">
                <a:solidFill>
                  <a:schemeClr val="bg1"/>
                </a:solidFill>
                <a:latin typeface="+mj-ea"/>
                <a:ea typeface="+mj-ea"/>
              </a:rPr>
              <a:t>渔农自然护理署</a:t>
            </a:r>
            <a:endParaRPr lang="zh-TW" altLang="en-US" sz="1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+mj-ea"/>
              </a:rPr>
              <a:t>《</a:t>
            </a:r>
            <a:r>
              <a:rPr lang="zh-TW" altLang="en-US" b="1" dirty="0">
                <a:latin typeface="+mj-ea"/>
              </a:rPr>
              <a:t>野生动物保护条例</a:t>
            </a:r>
            <a:r>
              <a:rPr lang="en-US" altLang="zh-TW" b="1" dirty="0">
                <a:latin typeface="+mj-ea"/>
              </a:rPr>
              <a:t>》</a:t>
            </a:r>
            <a:r>
              <a:rPr lang="zh-TW" altLang="en-US" b="1" dirty="0">
                <a:latin typeface="+mj-ea"/>
              </a:rPr>
              <a:t>（香港法例第</a:t>
            </a:r>
            <a:r>
              <a:rPr lang="en-US" altLang="zh-TW" b="1" dirty="0">
                <a:latin typeface="+mj-ea"/>
              </a:rPr>
              <a:t>170</a:t>
            </a:r>
            <a:r>
              <a:rPr lang="zh-TW" altLang="en-US" b="1" dirty="0">
                <a:latin typeface="+mj-ea"/>
              </a:rPr>
              <a:t>章）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zh-TW" altLang="en-US" sz="3600" dirty="0">
                <a:latin typeface="+mn-ea"/>
              </a:rPr>
              <a:t>在</a:t>
            </a:r>
            <a:r>
              <a:rPr lang="en-US" altLang="zh-TW" sz="3600" dirty="0">
                <a:latin typeface="+mn-ea"/>
              </a:rPr>
              <a:t>《</a:t>
            </a:r>
            <a:r>
              <a:rPr lang="zh-TW" altLang="en-US" sz="3600" dirty="0">
                <a:latin typeface="+mn-ea"/>
              </a:rPr>
              <a:t>野生动物保护条例</a:t>
            </a:r>
            <a:r>
              <a:rPr lang="en-US" altLang="zh-TW" sz="3600" dirty="0">
                <a:latin typeface="+mn-ea"/>
              </a:rPr>
              <a:t>》</a:t>
            </a:r>
            <a:r>
              <a:rPr lang="zh-TW" altLang="en-US" sz="3600" dirty="0">
                <a:latin typeface="+mn-ea"/>
              </a:rPr>
              <a:t>附表</a:t>
            </a:r>
            <a:r>
              <a:rPr lang="en-US" altLang="zh-TW" sz="3600" dirty="0">
                <a:latin typeface="+mn-ea"/>
              </a:rPr>
              <a:t>2</a:t>
            </a:r>
            <a:r>
              <a:rPr lang="zh-TW" altLang="en-US" sz="3600" dirty="0">
                <a:latin typeface="+mn-ea"/>
              </a:rPr>
              <a:t>中列明的受保护野生动物都是受法例保护，任何人不得狩猎、故意干扰、售卖、出口、或管有受保护的本地野生动物。如干犯法例，一经定罪，最高可被判罚款十万元及入狱一年。</a:t>
            </a:r>
            <a:endParaRPr lang="en-US" altLang="zh-TW" sz="3600" dirty="0">
              <a:latin typeface="+mn-ea"/>
            </a:endParaRPr>
          </a:p>
          <a:p>
            <a:endParaRPr lang="en-US" altLang="zh-HK" dirty="0">
              <a:latin typeface="+mn-ea"/>
            </a:endParaRPr>
          </a:p>
          <a:p>
            <a:endParaRPr lang="en-US" altLang="zh-HK" dirty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：</a:t>
            </a:r>
            <a:endParaRPr lang="en-US" altLang="zh-HK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018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0270" y="1181100"/>
            <a:ext cx="9603275" cy="1049235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延伸活动：改写结局</a:t>
            </a:r>
            <a:endParaRPr 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30270" y="2180359"/>
            <a:ext cx="5172106" cy="3733731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事件中的小鲸鱼自进入香港的西贡海域后，便饱受人类的骚扰及伤害，最终死亡。如果时光可以倒流，你会如何修改事件的情节，使其发展成一个好的结局呢？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13" y="1333500"/>
            <a:ext cx="5306312" cy="43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17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368772"/>
          </a:xfrm>
        </p:spPr>
        <p:txBody>
          <a:bodyPr>
            <a:normAutofit/>
          </a:bodyPr>
          <a:lstStyle/>
          <a:p>
            <a:r>
              <a:rPr lang="zh-TW" altLang="en-US" sz="4400" b="1" dirty="0"/>
              <a:t>中华文化知多啲</a:t>
            </a:r>
            <a:br>
              <a:rPr lang="en-US" altLang="zh-TW" sz="4400" b="1" dirty="0"/>
            </a:br>
            <a:r>
              <a:rPr lang="zh-TW" altLang="en-US" b="1" dirty="0">
                <a:solidFill>
                  <a:schemeClr val="accent2"/>
                </a:solidFill>
              </a:rPr>
              <a:t>「亲亲而仁民，仁民而爱物」</a:t>
            </a:r>
            <a:r>
              <a:rPr lang="en-US" altLang="zh-TW" b="1" dirty="0">
                <a:solidFill>
                  <a:schemeClr val="accent2"/>
                </a:solidFill>
              </a:rPr>
              <a:t>《</a:t>
            </a:r>
            <a:r>
              <a:rPr lang="zh-TW" altLang="en-US" b="1" dirty="0">
                <a:solidFill>
                  <a:schemeClr val="accent2"/>
                </a:solidFill>
              </a:rPr>
              <a:t>孟子</a:t>
            </a:r>
            <a:r>
              <a:rPr lang="en-US" altLang="zh-TW" b="1" dirty="0">
                <a:solidFill>
                  <a:schemeClr val="accent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‧</a:t>
            </a:r>
            <a:r>
              <a:rPr lang="zh-TW" altLang="en-US" b="1" dirty="0">
                <a:solidFill>
                  <a:schemeClr val="accent2"/>
                </a:solidFill>
              </a:rPr>
              <a:t>尽心上</a:t>
            </a:r>
            <a:r>
              <a:rPr lang="en-US" altLang="zh-TW" b="1" dirty="0">
                <a:solidFill>
                  <a:schemeClr val="accent2"/>
                </a:solidFill>
              </a:rPr>
              <a:t>》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30271" y="2393077"/>
            <a:ext cx="8843724" cy="3698233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【</a:t>
            </a:r>
            <a:r>
              <a:rPr lang="zh-TW" altLang="en-US" sz="3200" dirty="0"/>
              <a:t>注释</a:t>
            </a:r>
            <a:r>
              <a:rPr lang="en-US" altLang="zh-TW" sz="3200" dirty="0"/>
              <a:t>】 </a:t>
            </a:r>
            <a:r>
              <a:rPr lang="zh-TW" altLang="en-US" sz="3200" dirty="0"/>
              <a:t>第一个「亲」字，动词，亲、爱。第二个「亲」字，名词，亲人。「仁」，动词，以仁厚之心待人。 </a:t>
            </a:r>
            <a:endParaRPr lang="en-US" altLang="zh-TW" sz="3200" dirty="0"/>
          </a:p>
          <a:p>
            <a:r>
              <a:rPr lang="en-US" altLang="zh-TW" sz="3200" dirty="0"/>
              <a:t>【</a:t>
            </a:r>
            <a:r>
              <a:rPr lang="zh-TW" altLang="en-US" sz="3200" dirty="0"/>
              <a:t>句意</a:t>
            </a:r>
            <a:r>
              <a:rPr lang="en-US" altLang="zh-TW" sz="3200" dirty="0"/>
              <a:t>】 </a:t>
            </a:r>
            <a:r>
              <a:rPr lang="zh-TW" altLang="en-US" sz="3200" dirty="0"/>
              <a:t>爱自己的亲人，仁厚地对待其他人，并且推而广之，爱护天地万物。</a:t>
            </a:r>
            <a:endParaRPr 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8771021" y="6302326"/>
            <a:ext cx="3270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solidFill>
                  <a:schemeClr val="bg1"/>
                </a:solidFill>
                <a:latin typeface="微軟正黑體" panose="020B0604030504040204" pitchFamily="34" charset="-120"/>
              </a:rPr>
              <a:t>资料来源</a:t>
            </a:r>
            <a:r>
              <a:rPr lang="en-US" altLang="zh-TW" sz="1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</a:t>
            </a:r>
            <a:r>
              <a:rPr lang="zh-TW" altLang="en-US" sz="1100" dirty="0">
                <a:solidFill>
                  <a:schemeClr val="bg1"/>
                </a:solidFill>
              </a:rPr>
              <a:t>中华经典名句（小学）</a:t>
            </a:r>
            <a:endParaRPr lang="zh-TW" altLang="en-US" sz="1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772" y="882343"/>
            <a:ext cx="2043545" cy="2043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007" y="4079286"/>
            <a:ext cx="1805049" cy="18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90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「亲亲而仁民，仁民而爱物」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30270" y="2171768"/>
            <a:ext cx="9603275" cy="371167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200" dirty="0"/>
              <a:t>除了要以亲爱之情对待家人，并该以仁厚的态度善待社 会上的其他人外</a:t>
            </a:r>
            <a:endParaRPr lang="en-US" altLang="zh-TW" sz="3200" dirty="0"/>
          </a:p>
          <a:p>
            <a:r>
              <a:rPr lang="zh-TW" altLang="en-US" sz="3200" dirty="0"/>
              <a:t>在天地万物方面，人类与大自然相处应顺应自然规律，加强对大自然的认知及保护，学习与大自然和平共处，给予动植物一个自然生长的空间。动植物是我们宝贵的生活资源，是生态平衡的好伙伴，值得我们好好爱惜和尊重</a:t>
            </a:r>
          </a:p>
          <a:p>
            <a:endParaRPr 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8771021" y="6302326"/>
            <a:ext cx="3270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参考自：教育局 课程发展处</a:t>
            </a:r>
            <a:r>
              <a:rPr lang="zh-TW" altLang="en-US" sz="1100" dirty="0">
                <a:solidFill>
                  <a:schemeClr val="bg1"/>
                </a:solidFill>
              </a:rPr>
              <a:t>中华经典名句（小学）</a:t>
            </a:r>
            <a:endParaRPr lang="zh-TW" altLang="en-US" sz="1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400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5899151"/>
            <a:ext cx="12192000" cy="958849"/>
          </a:xfrm>
          <a:prstGeom prst="rect">
            <a:avLst/>
          </a:prstGeom>
          <a:solidFill>
            <a:srgbClr val="E0E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36293" y="370305"/>
            <a:ext cx="10563643" cy="965200"/>
          </a:xfrm>
        </p:spPr>
        <p:txBody>
          <a:bodyPr>
            <a:noAutofit/>
          </a:bodyPr>
          <a:lstStyle/>
          <a:p>
            <a:br>
              <a:rPr lang="en-US" altLang="zh-TW" b="1" dirty="0">
                <a:latin typeface="+mj-ea"/>
              </a:rPr>
            </a:br>
            <a:r>
              <a:rPr lang="zh-TW" altLang="en-US" b="1" dirty="0">
                <a:latin typeface="+mj-ea"/>
              </a:rPr>
              <a:t>以尊重、欣赏的心态，探索生命的意义</a:t>
            </a:r>
            <a:endParaRPr lang="zh-HK" altLang="en-US" b="1" dirty="0">
              <a:latin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636294" y="1876925"/>
            <a:ext cx="9926053" cy="4022225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+mn-ea"/>
              </a:rPr>
              <a:t>人类和大自然都是地球的住户，保护及珍视所有生命是我们的共同愿景。我们应该以同理心、感恩和珍惜的价值观，尊重所有地球上的「邻居」。</a:t>
            </a:r>
            <a:endParaRPr lang="en-US" altLang="zh-TW" sz="2800" dirty="0">
              <a:latin typeface="+mn-ea"/>
            </a:endParaRPr>
          </a:p>
          <a:p>
            <a:r>
              <a:rPr lang="zh-TW" altLang="en-US" sz="2800" dirty="0">
                <a:latin typeface="+mn-ea"/>
              </a:rPr>
              <a:t>每种生物都有其存在的价值，也是生态系统中不可或缺的一部分。我们应尊重它们的生命和生存权利，而不是仅仅将它们视为人类的附属品或工具。</a:t>
            </a:r>
            <a:endParaRPr lang="en-US" altLang="zh-TW" sz="2800" dirty="0">
              <a:latin typeface="+mn-ea"/>
            </a:endParaRPr>
          </a:p>
          <a:p>
            <a:r>
              <a:rPr lang="zh-TW" altLang="en-US" sz="2800" dirty="0">
                <a:latin typeface="+mn-ea"/>
              </a:rPr>
              <a:t>我们需要以行动，齐来保护动物！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7379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2802" y="0"/>
            <a:ext cx="861774" cy="68580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344385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74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参考资料</a:t>
            </a:r>
            <a:endParaRPr lang="zh-HK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575808505"/>
              </p:ext>
            </p:extLst>
          </p:nvPr>
        </p:nvGraphicFramePr>
        <p:xfrm>
          <a:off x="525379" y="780525"/>
          <a:ext cx="109330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63440" t="36738" r="22527" b="38029"/>
          <a:stretch/>
        </p:blipFill>
        <p:spPr>
          <a:xfrm>
            <a:off x="838200" y="1219754"/>
            <a:ext cx="1118645" cy="1131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63441" t="36451" r="22365" b="37743"/>
          <a:stretch/>
        </p:blipFill>
        <p:spPr>
          <a:xfrm>
            <a:off x="3207004" y="4717028"/>
            <a:ext cx="1229975" cy="1257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63441" t="37025" r="22365" b="38029"/>
          <a:stretch/>
        </p:blipFill>
        <p:spPr>
          <a:xfrm>
            <a:off x="5898462" y="1202310"/>
            <a:ext cx="1162153" cy="1148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/>
          <a:srcRect l="63441" t="37025" r="22365" b="38029"/>
          <a:stretch/>
        </p:blipFill>
        <p:spPr>
          <a:xfrm>
            <a:off x="786256" y="2989974"/>
            <a:ext cx="1170589" cy="1157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/>
          <a:srcRect l="63440" t="36451" r="22527" b="38316"/>
          <a:stretch/>
        </p:blipFill>
        <p:spPr>
          <a:xfrm>
            <a:off x="5892758" y="2965979"/>
            <a:ext cx="1167857" cy="118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65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参考资料</a:t>
            </a:r>
            <a:endParaRPr lang="zh-HK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818592612"/>
              </p:ext>
            </p:extLst>
          </p:nvPr>
        </p:nvGraphicFramePr>
        <p:xfrm>
          <a:off x="629478" y="995289"/>
          <a:ext cx="10933043" cy="5001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9861" y="1206304"/>
            <a:ext cx="1714500" cy="17145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861" y="3707277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6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学习重点</a:t>
            </a:r>
            <a:endParaRPr 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40A3223-6B46-4DE9-94CC-451210A88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614936"/>
              </p:ext>
            </p:extLst>
          </p:nvPr>
        </p:nvGraphicFramePr>
        <p:xfrm>
          <a:off x="1128156" y="1478041"/>
          <a:ext cx="9605389" cy="429336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052769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7552620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23095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内容概要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 anchor="ctr"/>
                </a:tc>
                <a:tc>
                  <a:txBody>
                    <a:bodyPr/>
                    <a:lstStyle/>
                    <a:p>
                      <a:pPr marL="0" indent="0" algn="just" hangingPunct="0">
                        <a:lnSpc>
                          <a:spcPts val="3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4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通过让学生代入有关情境及新闻报导中的角色，学习生命的珍贵，实践传统中华文化中「仁民爱物」的精神。</a:t>
                      </a:r>
                      <a:endParaRPr lang="zh-TW" altLang="en-US" sz="2400" b="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 anchor="ctr"/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206651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学习目标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 anchor="ctr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了解生态旅游及香港著名的生态旅游景点 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了解和尊重不同生物的生活特性和需要，学会爱惜其生命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培养学生守法和同理心兼备的情操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学会感恩美好的大自然和丰富的资源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 anchor="ctr"/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99590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价值观和态度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同理心、守法、尊重他人、珍惜生命、感恩</a:t>
                      </a:r>
                      <a:endParaRPr lang="zh-TW" altLang="en-US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6263" marR="86263" marT="43537" marB="43537" anchor="ctr"/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71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说一说</a:t>
            </a:r>
            <a:endParaRPr lang="en-US" b="1" dirty="0"/>
          </a:p>
        </p:txBody>
      </p:sp>
      <p:sp>
        <p:nvSpPr>
          <p:cNvPr id="4" name="橢圓形圖說文字 3"/>
          <p:cNvSpPr/>
          <p:nvPr/>
        </p:nvSpPr>
        <p:spPr>
          <a:xfrm>
            <a:off x="938151" y="1840675"/>
            <a:ext cx="10343407" cy="3740726"/>
          </a:xfrm>
          <a:prstGeom prst="wedgeEllipseCallout">
            <a:avLst>
              <a:gd name="adj1" fmla="val -34690"/>
              <a:gd name="adj2" fmla="val -60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你曾有参加过生态旅游观光团吗？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若有，你曾到访哪些地方，见过哪些野生动植物？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又有否学习到当地传统文化？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你知不知道当进行生态旅游时需注意哪些野外生态守则？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在生态旅游时，我们应学习和实践哪些正确价值观？</a:t>
            </a:r>
          </a:p>
        </p:txBody>
      </p:sp>
    </p:spTree>
    <p:extLst>
      <p:ext uri="{BB962C8B-B14F-4D97-AF65-F5344CB8AC3E}">
        <p14:creationId xmlns:p14="http://schemas.microsoft.com/office/powerpoint/2010/main" val="306294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7286" y="1080655"/>
            <a:ext cx="10466260" cy="921904"/>
          </a:xfrm>
        </p:spPr>
        <p:txBody>
          <a:bodyPr/>
          <a:lstStyle/>
          <a:p>
            <a:r>
              <a:rPr lang="zh-TW" altLang="en-US" b="1" dirty="0"/>
              <a:t>考考你：</a:t>
            </a:r>
            <a:endParaRPr 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7286" y="2171768"/>
            <a:ext cx="4051497" cy="3961745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你到过米埔吗？</a:t>
            </a:r>
            <a:endParaRPr lang="en-US" altLang="zh-TW" sz="2400" dirty="0"/>
          </a:p>
          <a:p>
            <a:r>
              <a:rPr lang="zh-TW" altLang="en-US" sz="2400" dirty="0"/>
              <a:t>你知道米埔自然保护区被冠以什么美名吗？</a:t>
            </a:r>
            <a:endParaRPr lang="en-US" altLang="zh-TW" sz="2400" dirty="0"/>
          </a:p>
          <a:p>
            <a:r>
              <a:rPr lang="zh-TW" altLang="en-US" sz="2400" dirty="0"/>
              <a:t>你能在地图中指出米埔自然保护区的所在地吗？</a:t>
            </a:r>
            <a:endParaRPr 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225" y="953324"/>
            <a:ext cx="7368556" cy="5485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8395855" y="6505575"/>
            <a:ext cx="3617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>
                <a:solidFill>
                  <a:schemeClr val="bg1"/>
                </a:solidFill>
              </a:rPr>
              <a:t>资料来源：地理资讯地图</a:t>
            </a:r>
            <a:r>
              <a:rPr lang="en-US" altLang="zh-TW" sz="1050" dirty="0">
                <a:solidFill>
                  <a:schemeClr val="bg1"/>
                </a:solidFill>
              </a:rPr>
              <a:t>https://www.map.gov.hk/gm/</a:t>
            </a:r>
            <a:endParaRPr lang="zh-HK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7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4504" y="953324"/>
            <a:ext cx="10359042" cy="1049235"/>
          </a:xfrm>
        </p:spPr>
        <p:txBody>
          <a:bodyPr/>
          <a:lstStyle/>
          <a:p>
            <a:r>
              <a:rPr lang="zh-TW" altLang="en-US" b="1" dirty="0"/>
              <a:t>米埔自然保护区</a:t>
            </a:r>
            <a:endParaRPr lang="en-US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5" y="953324"/>
            <a:ext cx="6438116" cy="5552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橢圓 3"/>
          <p:cNvSpPr/>
          <p:nvPr/>
        </p:nvSpPr>
        <p:spPr>
          <a:xfrm>
            <a:off x="9363075" y="1333500"/>
            <a:ext cx="1370470" cy="1314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向右箭號 6"/>
          <p:cNvSpPr/>
          <p:nvPr/>
        </p:nvSpPr>
        <p:spPr>
          <a:xfrm rot="20376415">
            <a:off x="7216354" y="2410114"/>
            <a:ext cx="1928176" cy="44104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374503" y="1700383"/>
            <a:ext cx="4881195" cy="4058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米埔自然保护区被誉为香港的「</a:t>
            </a:r>
            <a:r>
              <a:rPr lang="zh-TW" altLang="en-US" sz="2400" b="1" u="sng" dirty="0"/>
              <a:t>雀鸟天堂</a:t>
            </a:r>
            <a:r>
              <a:rPr lang="zh-TW" altLang="en-US" sz="2400" dirty="0"/>
              <a:t>」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米埔自然保护区位于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，新界区拥有不少山峰，自然地貌也包括石林、河流等景色。新界北部和东北部，仍保留一些耕地、树林和乡村，不少人仍以务农维生，并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保留着以往的乡郊风情，与繁华的市区呈现对比。</a:t>
            </a:r>
            <a:endParaRPr lang="en-US" altLang="zh-TW" sz="24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95855" y="6505575"/>
            <a:ext cx="3617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>
                <a:solidFill>
                  <a:schemeClr val="bg1"/>
                </a:solidFill>
              </a:rPr>
              <a:t>资料来源：地理资讯地图</a:t>
            </a:r>
            <a:r>
              <a:rPr lang="en-US" altLang="zh-TW" sz="1050" dirty="0">
                <a:solidFill>
                  <a:schemeClr val="bg1"/>
                </a:solidFill>
              </a:rPr>
              <a:t>https://www.map.gov.hk/gm/</a:t>
            </a:r>
            <a:endParaRPr lang="zh-HK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77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24" y="155652"/>
            <a:ext cx="9517766" cy="6349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8395855" y="6505575"/>
            <a:ext cx="3617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>
                <a:solidFill>
                  <a:schemeClr val="bg1"/>
                </a:solidFill>
              </a:rPr>
              <a:t>资料来源：地理资讯地图</a:t>
            </a:r>
            <a:r>
              <a:rPr lang="en-US" altLang="zh-TW" sz="1050" dirty="0">
                <a:solidFill>
                  <a:schemeClr val="bg1"/>
                </a:solidFill>
              </a:rPr>
              <a:t>https://www.map.gov.hk/gm/</a:t>
            </a:r>
            <a:endParaRPr lang="zh-HK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5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2" y="953324"/>
            <a:ext cx="10409694" cy="1049235"/>
          </a:xfrm>
        </p:spPr>
        <p:txBody>
          <a:bodyPr/>
          <a:lstStyle/>
          <a:p>
            <a:r>
              <a:rPr lang="zh-TW" altLang="en-US" b="1" dirty="0"/>
              <a:t>米埔自然保护区</a:t>
            </a:r>
            <a:endParaRPr 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1" y="1657350"/>
            <a:ext cx="5020045" cy="47831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2400" dirty="0"/>
              <a:t>米埔自然保护区自</a:t>
            </a:r>
            <a:r>
              <a:rPr lang="en-US" altLang="zh-TW" sz="2400" dirty="0"/>
              <a:t>1983</a:t>
            </a:r>
            <a:r>
              <a:rPr lang="zh-TW" altLang="en-US" sz="2400" dirty="0"/>
              <a:t>年起便一直由</a:t>
            </a:r>
            <a:r>
              <a:rPr lang="zh-TW" altLang="en-US" sz="2400" b="1" u="sng" dirty="0"/>
              <a:t>世界自然基金会香港分会</a:t>
            </a:r>
            <a:r>
              <a:rPr lang="zh-TW" altLang="en-US" sz="2400" dirty="0"/>
              <a:t>（</a:t>
            </a:r>
            <a:r>
              <a:rPr lang="en-US" altLang="zh-TW" sz="2400" dirty="0"/>
              <a:t>WWF-Hong Kong</a:t>
            </a:r>
            <a:r>
              <a:rPr lang="zh-TW" altLang="en-US" sz="2400" dirty="0"/>
              <a:t>）负责管理</a:t>
            </a:r>
            <a:endParaRPr lang="en-US" altLang="zh-TW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2400" dirty="0"/>
              <a:t>保护区内的</a:t>
            </a:r>
            <a:r>
              <a:rPr lang="zh-TW" altLang="en-US" sz="2400" b="1" u="sng" dirty="0"/>
              <a:t>湿地生态环境非常丰富</a:t>
            </a:r>
            <a:r>
              <a:rPr lang="zh-TW" altLang="en-US" sz="2400" dirty="0"/>
              <a:t>，包括基围、红树林、潮间带泥滩及芦苇丛，为野生生物提供栖身之所，更是水鸟迁徙的重要中途站</a:t>
            </a:r>
            <a:endParaRPr lang="en-US" altLang="zh-TW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2400" dirty="0"/>
              <a:t>每年冬季，大约</a:t>
            </a:r>
            <a:r>
              <a:rPr lang="en-US" altLang="zh-TW" sz="2400" dirty="0"/>
              <a:t>60,000</a:t>
            </a:r>
            <a:r>
              <a:rPr lang="zh-TW" altLang="en-US" sz="2400" dirty="0"/>
              <a:t>只水鸟会来到后海湾渡冬，场面十分壮观</a:t>
            </a:r>
            <a:endParaRPr lang="en-US" altLang="zh-TW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2400" dirty="0"/>
              <a:t>访客不但可在此亲身感受大自然，更可增进对香港自然环境及可持续发展的认识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6" y="953324"/>
            <a:ext cx="6518522" cy="5487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6662053" y="6505575"/>
            <a:ext cx="54942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>
                <a:solidFill>
                  <a:schemeClr val="bg1"/>
                </a:solidFill>
              </a:rPr>
              <a:t>资料来源：世界自然基金会香港分会网站 </a:t>
            </a:r>
            <a:r>
              <a:rPr lang="en-US" altLang="zh-TW" sz="1050" dirty="0">
                <a:solidFill>
                  <a:schemeClr val="bg1"/>
                </a:solidFill>
              </a:rPr>
              <a:t>https://www.wwf.org.hk/wetlands/mai-po/</a:t>
            </a:r>
            <a:endParaRPr lang="zh-HK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56" y="2782167"/>
            <a:ext cx="2486526" cy="313923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活动一：演一演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5506" y="1698649"/>
            <a:ext cx="10412801" cy="367974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小明跟教师到米埔自然保护区观鸟，期间目赌一只全球濒危的黑脸琵鹭正在觅食，他十分兴奋，尝试行近与它拍照，并进行网上直播</a:t>
            </a:r>
            <a:r>
              <a:rPr lang="en-US" altLang="zh-TW" sz="2400" dirty="0"/>
              <a:t>… …</a:t>
            </a:r>
          </a:p>
          <a:p>
            <a:endParaRPr lang="en-US" sz="2400" dirty="0"/>
          </a:p>
        </p:txBody>
      </p:sp>
      <p:sp>
        <p:nvSpPr>
          <p:cNvPr id="6" name="Cloud Callout 13"/>
          <p:cNvSpPr/>
          <p:nvPr/>
        </p:nvSpPr>
        <p:spPr>
          <a:xfrm>
            <a:off x="2802883" y="2782167"/>
            <a:ext cx="3517349" cy="1512712"/>
          </a:xfrm>
          <a:prstGeom prst="cloudCallout">
            <a:avLst>
              <a:gd name="adj1" fmla="val -44727"/>
              <a:gd name="adj2" fmla="val 50560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dirty="0"/>
              <a:t>假如你是黑脸琵鹭，你会</a:t>
            </a:r>
            <a:r>
              <a:rPr lang="en-US" altLang="zh-HK" dirty="0"/>
              <a:t>… …</a:t>
            </a:r>
            <a:endParaRPr lang="zh-HK" altLang="en-US" dirty="0"/>
          </a:p>
        </p:txBody>
      </p:sp>
      <p:sp>
        <p:nvSpPr>
          <p:cNvPr id="7" name="Cloud Callout 14"/>
          <p:cNvSpPr/>
          <p:nvPr/>
        </p:nvSpPr>
        <p:spPr>
          <a:xfrm>
            <a:off x="8190987" y="2459502"/>
            <a:ext cx="3517349" cy="1512712"/>
          </a:xfrm>
          <a:prstGeom prst="cloudCallout">
            <a:avLst>
              <a:gd name="adj1" fmla="val 19194"/>
              <a:gd name="adj2" fmla="val 67243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dirty="0"/>
              <a:t>假如你是小明，</a:t>
            </a:r>
            <a:endParaRPr lang="en-US" altLang="zh-HK" dirty="0"/>
          </a:p>
          <a:p>
            <a:pPr algn="ctr"/>
            <a:r>
              <a:rPr lang="zh-HK" altLang="en-US" dirty="0"/>
              <a:t>你会</a:t>
            </a:r>
            <a:r>
              <a:rPr lang="en-US" altLang="zh-HK" dirty="0"/>
              <a:t>… …</a:t>
            </a:r>
            <a:endParaRPr lang="zh-HK" altLang="en-US" dirty="0"/>
          </a:p>
        </p:txBody>
      </p:sp>
      <p:sp>
        <p:nvSpPr>
          <p:cNvPr id="8" name="Cloud Callout 15"/>
          <p:cNvSpPr/>
          <p:nvPr/>
        </p:nvSpPr>
        <p:spPr>
          <a:xfrm>
            <a:off x="2547132" y="4812525"/>
            <a:ext cx="3517349" cy="1512712"/>
          </a:xfrm>
          <a:prstGeom prst="cloudCallout">
            <a:avLst>
              <a:gd name="adj1" fmla="val -22702"/>
              <a:gd name="adj2" fmla="val 67555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dirty="0"/>
              <a:t>假如你是其他同学，你会</a:t>
            </a:r>
            <a:r>
              <a:rPr lang="en-US" altLang="zh-HK" dirty="0"/>
              <a:t>… …</a:t>
            </a:r>
            <a:endParaRPr lang="zh-HK" altLang="en-US" dirty="0"/>
          </a:p>
        </p:txBody>
      </p:sp>
      <p:sp>
        <p:nvSpPr>
          <p:cNvPr id="9" name="Cloud Callout 15"/>
          <p:cNvSpPr/>
          <p:nvPr/>
        </p:nvSpPr>
        <p:spPr>
          <a:xfrm>
            <a:off x="5877301" y="3444834"/>
            <a:ext cx="3517349" cy="1512712"/>
          </a:xfrm>
          <a:prstGeom prst="cloudCallout">
            <a:avLst>
              <a:gd name="adj1" fmla="val 45178"/>
              <a:gd name="adj2" fmla="val 45167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dirty="0"/>
              <a:t>假如你是</a:t>
            </a:r>
            <a:r>
              <a:rPr lang="zh-TW" altLang="en-US" dirty="0"/>
              <a:t>导赏员</a:t>
            </a:r>
            <a:r>
              <a:rPr lang="zh-HK" altLang="en-US" dirty="0"/>
              <a:t>，</a:t>
            </a:r>
            <a:endParaRPr lang="en-US" altLang="zh-HK" dirty="0"/>
          </a:p>
          <a:p>
            <a:pPr algn="ctr"/>
            <a:r>
              <a:rPr lang="zh-HK" altLang="en-US" dirty="0"/>
              <a:t>你会</a:t>
            </a:r>
            <a:r>
              <a:rPr lang="en-US" altLang="zh-HK" dirty="0"/>
              <a:t>… …</a:t>
            </a:r>
            <a:endParaRPr lang="zh-HK" altLang="en-US" dirty="0"/>
          </a:p>
        </p:txBody>
      </p:sp>
      <p:sp>
        <p:nvSpPr>
          <p:cNvPr id="10" name="Cloud Callout 15"/>
          <p:cNvSpPr/>
          <p:nvPr/>
        </p:nvSpPr>
        <p:spPr>
          <a:xfrm>
            <a:off x="6021241" y="5021519"/>
            <a:ext cx="3517349" cy="1512712"/>
          </a:xfrm>
          <a:prstGeom prst="cloudCallout">
            <a:avLst>
              <a:gd name="adj1" fmla="val 24959"/>
              <a:gd name="adj2" fmla="val 66436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dirty="0"/>
              <a:t>假如你是</a:t>
            </a:r>
            <a:r>
              <a:rPr lang="zh-TW" altLang="en-US" dirty="0"/>
              <a:t>教师</a:t>
            </a:r>
            <a:r>
              <a:rPr lang="zh-HK" altLang="en-US" dirty="0"/>
              <a:t>，</a:t>
            </a:r>
            <a:endParaRPr lang="en-US" altLang="zh-HK" dirty="0"/>
          </a:p>
          <a:p>
            <a:pPr algn="ctr"/>
            <a:r>
              <a:rPr lang="zh-HK" altLang="en-US" dirty="0"/>
              <a:t>你会</a:t>
            </a:r>
            <a:r>
              <a:rPr lang="en-US" altLang="zh-HK" dirty="0"/>
              <a:t>… …</a:t>
            </a:r>
            <a:endParaRPr lang="zh-HK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0" y="6254166"/>
            <a:ext cx="34694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>
                <a:solidFill>
                  <a:schemeClr val="bg1"/>
                </a:solidFill>
              </a:rPr>
              <a:t>图片来源：世界自然基金会香港分会网站 </a:t>
            </a:r>
            <a:r>
              <a:rPr lang="en-US" altLang="zh-TW" sz="1050" dirty="0">
                <a:solidFill>
                  <a:schemeClr val="bg1"/>
                </a:solidFill>
              </a:rPr>
              <a:t>https://www.wwf.org.hk/reslib/species/</a:t>
            </a:r>
            <a:endParaRPr lang="zh-HK" altLang="en-US" sz="1050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37" y="4137532"/>
            <a:ext cx="1585299" cy="25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0" y="0"/>
            <a:ext cx="11071089" cy="71374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7974" y="814984"/>
            <a:ext cx="9603275" cy="1049235"/>
          </a:xfrm>
        </p:spPr>
        <p:txBody>
          <a:bodyPr>
            <a:noAutofit/>
          </a:bodyPr>
          <a:lstStyle/>
          <a:p>
            <a:r>
              <a:rPr lang="zh-TW" altLang="en-US" sz="7200" b="1" dirty="0"/>
              <a:t>综合新闻报导</a:t>
            </a:r>
            <a:endParaRPr lang="en-US" sz="7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94912" y="2176539"/>
            <a:ext cx="9499630" cy="4557933"/>
          </a:xfrm>
        </p:spPr>
        <p:txBody>
          <a:bodyPr>
            <a:noAutofit/>
          </a:bodyPr>
          <a:lstStyle/>
          <a:p>
            <a:pPr algn="just"/>
            <a:r>
              <a:rPr lang="en-US" altLang="zh-TW" sz="2600" dirty="0"/>
              <a:t>2023</a:t>
            </a:r>
            <a:r>
              <a:rPr lang="zh-TW" altLang="en-US" sz="2600" dirty="0"/>
              <a:t>年</a:t>
            </a:r>
            <a:r>
              <a:rPr lang="en-US" altLang="zh-TW" sz="2600" dirty="0"/>
              <a:t>7</a:t>
            </a:r>
            <a:r>
              <a:rPr lang="zh-TW" altLang="en-US" sz="2600" dirty="0"/>
              <a:t>月</a:t>
            </a:r>
            <a:r>
              <a:rPr lang="en-US" altLang="zh-TW" sz="2600" dirty="0"/>
              <a:t>13</a:t>
            </a:r>
            <a:r>
              <a:rPr lang="zh-TW" altLang="en-US" sz="2600" dirty="0"/>
              <a:t>日，一条约</a:t>
            </a:r>
            <a:r>
              <a:rPr lang="en-US" altLang="zh-TW" sz="2600" dirty="0"/>
              <a:t>7</a:t>
            </a:r>
            <a:r>
              <a:rPr lang="zh-TW" altLang="en-US" sz="2600" dirty="0"/>
              <a:t>米长的布氏鲸在西贡海域出现，专家表示，鲸鱼进入西贡海域可能是为了觅食。布氏鲸不时将部分身体浮出水面，引起了公众对本地生态旅游的兴趣，许多港人及游客乘船前往观赏，相关的相片及影片什至在社交平台及媒体被疯传。</a:t>
            </a:r>
          </a:p>
          <a:p>
            <a:pPr algn="just"/>
            <a:r>
              <a:rPr lang="zh-TW" altLang="en-US" sz="2600" dirty="0"/>
              <a:t>两星期后，由于追鲸者众，该布氏鲸怀疑被观赏船只的螺旋桨所伤。渔护署随即呼吁市民应与保持布氏鲸距离。可惜，至</a:t>
            </a:r>
            <a:r>
              <a:rPr lang="en-US" altLang="zh-TW" sz="2600" dirty="0"/>
              <a:t>2023</a:t>
            </a:r>
            <a:r>
              <a:rPr lang="zh-TW" altLang="en-US" sz="2600" dirty="0"/>
              <a:t>年</a:t>
            </a:r>
            <a:r>
              <a:rPr lang="en-US" altLang="zh-TW" sz="2600" dirty="0"/>
              <a:t>7</a:t>
            </a:r>
            <a:r>
              <a:rPr lang="zh-TW" altLang="en-US" sz="2600" dirty="0"/>
              <a:t>月</a:t>
            </a:r>
            <a:r>
              <a:rPr lang="en-US" altLang="zh-TW" sz="2600" dirty="0"/>
              <a:t>31</a:t>
            </a:r>
            <a:r>
              <a:rPr lang="zh-TW" altLang="en-US" sz="2600" dirty="0"/>
              <a:t>日，鲸鱼的尸体在西贡海面被发现，死因仍在调查中。</a:t>
            </a:r>
          </a:p>
        </p:txBody>
      </p:sp>
      <p:sp>
        <p:nvSpPr>
          <p:cNvPr id="6" name="矩形 5"/>
          <p:cNvSpPr/>
          <p:nvPr/>
        </p:nvSpPr>
        <p:spPr>
          <a:xfrm>
            <a:off x="1130270" y="1824687"/>
            <a:ext cx="7145050" cy="1928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515350" y="426942"/>
            <a:ext cx="2179192" cy="159057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261">
            <a:off x="8646798" y="827289"/>
            <a:ext cx="1951101" cy="74831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044841" y="1411405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2023</a:t>
            </a:r>
            <a:r>
              <a:rPr lang="zh-TW" altLang="en-US" dirty="0"/>
              <a:t>年</a:t>
            </a:r>
            <a:r>
              <a:rPr lang="en-US" altLang="zh-TW" dirty="0"/>
              <a:t>7</a:t>
            </a:r>
            <a:r>
              <a:rPr lang="zh-TW" altLang="en-US" dirty="0"/>
              <a:t>月</a:t>
            </a:r>
            <a:endParaRPr lang="en-US" dirty="0"/>
          </a:p>
        </p:txBody>
      </p:sp>
      <p:sp>
        <p:nvSpPr>
          <p:cNvPr id="13" name="矩形 12"/>
          <p:cNvSpPr/>
          <p:nvPr/>
        </p:nvSpPr>
        <p:spPr>
          <a:xfrm>
            <a:off x="1130270" y="426943"/>
            <a:ext cx="7145050" cy="1928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5814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自訂 2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AD7A39-038A-4372-9FDA-A178B2D2217B}">
  <ds:schemaRefs>
    <ds:schemaRef ds:uri="http://schemas.microsoft.com/office/2006/metadata/properties"/>
    <ds:schemaRef ds:uri="http://schemas.microsoft.com/office/infopath/2007/PartnerControls"/>
    <ds:schemaRef ds:uri="de5c2c51-7906-4fac-bf5c-36dc0d54e7e0"/>
    <ds:schemaRef ds:uri="864ccfde-09d8-454f-ae99-5f29ab723904"/>
  </ds:schemaRefs>
</ds:datastoreItem>
</file>

<file path=customXml/itemProps2.xml><?xml version="1.0" encoding="utf-8"?>
<ds:datastoreItem xmlns:ds="http://schemas.openxmlformats.org/officeDocument/2006/customXml" ds:itemID="{40B3BAA3-41FF-4558-A83B-1D5ACA17D2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0BEA9C-DE3F-413F-85EE-9F0CC0C3E9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圖庫</Template>
  <TotalTime>26184</TotalTime>
  <Words>4557</Words>
  <Application>Microsoft Office PowerPoint</Application>
  <PresentationFormat>Widescreen</PresentationFormat>
  <Paragraphs>227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Gallery</vt:lpstr>
      <vt:lpstr>人和大自然的和谐旋律                                                                            生命教育</vt:lpstr>
      <vt:lpstr>学习重点</vt:lpstr>
      <vt:lpstr>说一说</vt:lpstr>
      <vt:lpstr>考考你：</vt:lpstr>
      <vt:lpstr>米埔自然保护区</vt:lpstr>
      <vt:lpstr>PowerPoint Presentation</vt:lpstr>
      <vt:lpstr>米埔自然保护区</vt:lpstr>
      <vt:lpstr>活动一：演一演</vt:lpstr>
      <vt:lpstr>综合新闻报导</vt:lpstr>
      <vt:lpstr>六何法 6W Thinking Skills</vt:lpstr>
      <vt:lpstr>PowerPoint Presentation</vt:lpstr>
      <vt:lpstr>观赏野生动物时，我们应具备哪些恰当行为和礼仪？ 试参考下方的《观豚活动守则》思考</vt:lpstr>
      <vt:lpstr>《野生动物保护条例》（香港法例第170章）</vt:lpstr>
      <vt:lpstr>延伸活动：改写结局</vt:lpstr>
      <vt:lpstr>中华文化知多啲 「亲亲而仁民，仁民而爱物」《孟子‧尽心上》</vt:lpstr>
      <vt:lpstr>「亲亲而仁民，仁民而爱物」</vt:lpstr>
      <vt:lpstr> 以尊重、欣赏的心态，探索生命的意义</vt:lpstr>
      <vt:lpstr>参考资料</vt:lpstr>
      <vt:lpstr>参考资料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生活事件事例： 鯨落</dc:title>
  <dc:creator>MAN, Shi-chun</dc:creator>
  <cp:lastModifiedBy>MAN, Shi-chun</cp:lastModifiedBy>
  <cp:revision>99</cp:revision>
  <dcterms:created xsi:type="dcterms:W3CDTF">2023-09-12T07:26:17Z</dcterms:created>
  <dcterms:modified xsi:type="dcterms:W3CDTF">2026-01-28T07:30:28Z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