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0"/>
  </p:handoutMasterIdLst>
  <p:sldIdLst>
    <p:sldId id="303" r:id="rId2"/>
    <p:sldId id="257" r:id="rId3"/>
    <p:sldId id="259" r:id="rId4"/>
    <p:sldId id="258" r:id="rId5"/>
    <p:sldId id="261" r:id="rId6"/>
    <p:sldId id="260" r:id="rId7"/>
    <p:sldId id="263" r:id="rId8"/>
    <p:sldId id="264" r:id="rId9"/>
    <p:sldId id="285" r:id="rId10"/>
    <p:sldId id="288" r:id="rId11"/>
    <p:sldId id="287" r:id="rId12"/>
    <p:sldId id="289" r:id="rId13"/>
    <p:sldId id="284" r:id="rId14"/>
    <p:sldId id="290" r:id="rId15"/>
    <p:sldId id="304" r:id="rId16"/>
    <p:sldId id="305" r:id="rId17"/>
    <p:sldId id="306" r:id="rId18"/>
    <p:sldId id="307" r:id="rId19"/>
  </p:sldIdLst>
  <p:sldSz cx="12192000" cy="6858000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UNG, Wing-sze Lilian" initials="CWL" lastIdx="2" clrIdx="0">
    <p:extLst>
      <p:ext uri="{19B8F6BF-5375-455C-9EA6-DF929625EA0E}">
        <p15:presenceInfo xmlns:p15="http://schemas.microsoft.com/office/powerpoint/2012/main" userId="S-1-5-21-2637006528-1015924553-1750768987-790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497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CA6A6-59B1-4F9E-96DD-865E2BBAA65F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DC0FE-8DB0-4259-8288-1857071B08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003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9746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084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60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280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79013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07358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36729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80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574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64002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22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744850"/>
            <a:ext cx="10178322" cy="9603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705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94901" y="1584208"/>
            <a:ext cx="10318418" cy="4394988"/>
          </a:xfrm>
        </p:spPr>
        <p:txBody>
          <a:bodyPr/>
          <a:lstStyle/>
          <a:p>
            <a:r>
              <a:rPr lang="zh-TW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中华</a:t>
            </a:r>
            <a:r>
              <a:rPr lang="zh-HK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经典名句</a:t>
            </a:r>
            <a:r>
              <a:rPr lang="en-US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2023/24</a:t>
            </a:r>
            <a:br>
              <a:rPr lang="en-US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名联选粹</a:t>
            </a:r>
            <a:br>
              <a:rPr lang="en-US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小游戏</a:t>
            </a:r>
            <a:br>
              <a:rPr lang="en-US" altLang="zh-TW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妙趣</a:t>
            </a:r>
            <a:r>
              <a:rPr lang="zh-CN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</a:t>
            </a:r>
            <a:br>
              <a:rPr lang="zh-TW" altLang="zh-TW" sz="5400" dirty="0"/>
            </a:b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272621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37114"/>
            <a:ext cx="10178322" cy="2202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TW" sz="4800" dirty="0"/>
              <a:t>.</a:t>
            </a:r>
            <a:r>
              <a:rPr lang="en-US" altLang="zh-TW" sz="4800" dirty="0">
                <a:solidFill>
                  <a:srgbClr val="FF0000"/>
                </a:solidFill>
              </a:rPr>
              <a:t> </a:t>
            </a:r>
            <a:r>
              <a:rPr lang="zh-TW" altLang="zh-TW" sz="4800" dirty="0">
                <a:solidFill>
                  <a:srgbClr val="FF0000"/>
                </a:solidFill>
              </a:rPr>
              <a:t>莲</a:t>
            </a:r>
            <a:r>
              <a:rPr lang="en-US" altLang="zh-TW" sz="4800" dirty="0">
                <a:solidFill>
                  <a:srgbClr val="FF0000"/>
                </a:solidFill>
              </a:rPr>
              <a:t>(</a:t>
            </a:r>
            <a:r>
              <a:rPr lang="zh-TW" altLang="en-US" sz="4800" dirty="0">
                <a:solidFill>
                  <a:srgbClr val="FF0000"/>
                </a:solidFill>
              </a:rPr>
              <a:t>怜</a:t>
            </a:r>
            <a:r>
              <a:rPr lang="en-US" altLang="zh-TW" sz="4800" dirty="0">
                <a:solidFill>
                  <a:srgbClr val="FF0000"/>
                </a:solidFill>
              </a:rPr>
              <a:t>)</a:t>
            </a:r>
            <a:r>
              <a:rPr lang="zh-TW" altLang="zh-TW" sz="4800" dirty="0"/>
              <a:t>子心中苦</a:t>
            </a:r>
            <a:r>
              <a:rPr lang="zh-TW" altLang="en-US" sz="4800" dirty="0"/>
              <a:t>；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   </a:t>
            </a:r>
            <a:r>
              <a:rPr lang="zh-TW" altLang="zh-TW" sz="4800" dirty="0">
                <a:solidFill>
                  <a:srgbClr val="FF0000"/>
                </a:solidFill>
              </a:rPr>
              <a:t>梨</a:t>
            </a:r>
            <a:r>
              <a:rPr lang="en-US" altLang="zh-TW" sz="4800" dirty="0">
                <a:solidFill>
                  <a:srgbClr val="FF0000"/>
                </a:solidFill>
              </a:rPr>
              <a:t>(</a:t>
            </a:r>
            <a:r>
              <a:rPr lang="zh-TW" altLang="en-US" sz="4800" dirty="0">
                <a:solidFill>
                  <a:srgbClr val="FF0000"/>
                </a:solidFill>
              </a:rPr>
              <a:t>离</a:t>
            </a:r>
            <a:r>
              <a:rPr lang="en-US" altLang="zh-TW" sz="4800" dirty="0">
                <a:solidFill>
                  <a:srgbClr val="FF0000"/>
                </a:solidFill>
              </a:rPr>
              <a:t>)</a:t>
            </a:r>
            <a:r>
              <a:rPr lang="zh-TW" altLang="zh-TW" sz="4800" dirty="0"/>
              <a:t>儿</a:t>
            </a:r>
            <a:r>
              <a:rPr lang="zh-HK" altLang="zh-TW" sz="4800" dirty="0"/>
              <a:t>腹</a:t>
            </a:r>
            <a:r>
              <a:rPr lang="zh-TW" altLang="zh-TW" sz="4800" dirty="0"/>
              <a:t>内酸</a:t>
            </a:r>
            <a:r>
              <a:rPr lang="zh-TW" altLang="en-US" sz="4800" dirty="0"/>
              <a:t>。</a:t>
            </a:r>
            <a:endParaRPr lang="en-US" altLang="zh-TW" sz="4800" dirty="0"/>
          </a:p>
          <a:p>
            <a:pPr marL="0" lvl="0" indent="0">
              <a:buNone/>
            </a:pPr>
            <a:endParaRPr lang="en-US" altLang="zh-TW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48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37114"/>
            <a:ext cx="10178322" cy="220287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4800" dirty="0"/>
              <a:t>.</a:t>
            </a:r>
            <a:r>
              <a:rPr lang="zh-TW" altLang="en-US" sz="4800" dirty="0">
                <a:solidFill>
                  <a:srgbClr val="FF0000"/>
                </a:solidFill>
              </a:rPr>
              <a:t>闲</a:t>
            </a:r>
            <a:r>
              <a:rPr lang="zh-CN" altLang="en-US" sz="4800" dirty="0"/>
              <a:t>看 </a:t>
            </a:r>
            <a:r>
              <a:rPr lang="en-US" altLang="zh-TW" sz="4800" dirty="0">
                <a:solidFill>
                  <a:srgbClr val="FF0000"/>
                </a:solidFill>
              </a:rPr>
              <a:t>? </a:t>
            </a:r>
            <a:r>
              <a:rPr lang="zh-CN" altLang="en-US" sz="4800" dirty="0"/>
              <a:t>中 </a:t>
            </a:r>
            <a:r>
              <a:rPr lang="en-US" altLang="zh-TW" sz="4800" dirty="0">
                <a:solidFill>
                  <a:srgbClr val="FF0000"/>
                </a:solidFill>
              </a:rPr>
              <a:t>? </a:t>
            </a:r>
            <a:r>
              <a:rPr lang="zh-TW" altLang="en-US" sz="4800" dirty="0"/>
              <a:t>；</a:t>
            </a:r>
            <a:endParaRPr lang="en-US" altLang="zh-CN" sz="4800" dirty="0"/>
          </a:p>
          <a:p>
            <a:pPr marL="0" lvl="0" indent="0">
              <a:buNone/>
            </a:pPr>
            <a:r>
              <a:rPr lang="zh-CN" altLang="en-US" sz="4800" dirty="0"/>
              <a:t>  </a:t>
            </a:r>
            <a:r>
              <a:rPr lang="zh-TW" altLang="en-US" sz="4800" dirty="0">
                <a:solidFill>
                  <a:srgbClr val="FF0000"/>
                </a:solidFill>
              </a:rPr>
              <a:t>思</a:t>
            </a:r>
            <a:r>
              <a:rPr lang="zh-CN" altLang="en-US" sz="4800" dirty="0"/>
              <a:t>耕 </a:t>
            </a:r>
            <a:r>
              <a:rPr lang="en-US" altLang="zh-TW" sz="4800" dirty="0">
                <a:solidFill>
                  <a:srgbClr val="FF0000"/>
                </a:solidFill>
              </a:rPr>
              <a:t>? </a:t>
            </a:r>
            <a:r>
              <a:rPr lang="zh-TW" altLang="en-US" sz="4800" dirty="0"/>
              <a:t>上 </a:t>
            </a:r>
            <a:r>
              <a:rPr lang="en-US" altLang="zh-TW" sz="4800" dirty="0">
                <a:solidFill>
                  <a:srgbClr val="FF0000"/>
                </a:solidFill>
              </a:rPr>
              <a:t>? </a:t>
            </a:r>
            <a:r>
              <a:rPr lang="zh-TW" altLang="en-US" sz="4800" dirty="0"/>
              <a:t>。</a:t>
            </a:r>
            <a:endParaRPr lang="en-US" altLang="zh-TW" sz="4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368056" y="4153432"/>
            <a:ext cx="6583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拆字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396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2069870"/>
            <a:ext cx="10178322" cy="220287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4800" dirty="0"/>
              <a:t>.</a:t>
            </a:r>
            <a:r>
              <a:rPr lang="zh-TW" altLang="en-US" sz="4800" dirty="0">
                <a:solidFill>
                  <a:srgbClr val="FF0000"/>
                </a:solidFill>
              </a:rPr>
              <a:t>闲</a:t>
            </a:r>
            <a:r>
              <a:rPr lang="zh-CN" altLang="en-US" sz="4800" dirty="0"/>
              <a:t>看</a:t>
            </a:r>
            <a:r>
              <a:rPr lang="zh-CN" altLang="en-US" sz="4800" dirty="0">
                <a:solidFill>
                  <a:srgbClr val="FF0000"/>
                </a:solidFill>
              </a:rPr>
              <a:t>门</a:t>
            </a:r>
            <a:r>
              <a:rPr lang="zh-CN" altLang="en-US" sz="4800" dirty="0"/>
              <a:t>中</a:t>
            </a:r>
            <a:r>
              <a:rPr lang="zh-CN" altLang="en-US" sz="4800" dirty="0">
                <a:solidFill>
                  <a:srgbClr val="FF0000"/>
                </a:solidFill>
              </a:rPr>
              <a:t>月</a:t>
            </a:r>
            <a:r>
              <a:rPr lang="zh-TW" altLang="en-US" sz="4800" dirty="0"/>
              <a:t>；</a:t>
            </a:r>
            <a:endParaRPr lang="en-US" altLang="zh-CN" sz="4800" dirty="0"/>
          </a:p>
          <a:p>
            <a:pPr marL="0" lvl="0" indent="0">
              <a:buNone/>
            </a:pPr>
            <a:r>
              <a:rPr lang="zh-CN" altLang="en-US" sz="4800" dirty="0"/>
              <a:t>  </a:t>
            </a:r>
            <a:r>
              <a:rPr lang="zh-CN" altLang="en-US" sz="4800" dirty="0">
                <a:solidFill>
                  <a:srgbClr val="FF0000"/>
                </a:solidFill>
              </a:rPr>
              <a:t>思</a:t>
            </a:r>
            <a:r>
              <a:rPr lang="zh-CN" altLang="en-US" sz="4800" dirty="0"/>
              <a:t>耕</a:t>
            </a:r>
            <a:r>
              <a:rPr lang="zh-CN" altLang="en-US" sz="4800" dirty="0">
                <a:solidFill>
                  <a:srgbClr val="FF0000"/>
                </a:solidFill>
              </a:rPr>
              <a:t>心</a:t>
            </a:r>
            <a:r>
              <a:rPr lang="zh-CN" altLang="en-US" sz="4800" dirty="0"/>
              <a:t>上</a:t>
            </a:r>
            <a:r>
              <a:rPr lang="zh-CN" altLang="en-US" sz="4800" dirty="0">
                <a:solidFill>
                  <a:srgbClr val="FF0000"/>
                </a:solidFill>
              </a:rPr>
              <a:t>田</a:t>
            </a:r>
            <a:r>
              <a:rPr lang="zh-TW" altLang="en-US" sz="4800" dirty="0"/>
              <a:t>。</a:t>
            </a:r>
            <a:endParaRPr lang="en-US" altLang="zh-TW" sz="4800" dirty="0"/>
          </a:p>
        </p:txBody>
      </p:sp>
    </p:spTree>
    <p:extLst>
      <p:ext uri="{BB962C8B-B14F-4D97-AF65-F5344CB8AC3E}">
        <p14:creationId xmlns:p14="http://schemas.microsoft.com/office/powerpoint/2010/main" val="3613523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928554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4800" dirty="0"/>
              <a:t>.</a:t>
            </a:r>
            <a:r>
              <a:rPr lang="zh-TW" altLang="zh-TW" sz="4800" dirty="0"/>
              <a:t>移</a:t>
            </a:r>
            <a:r>
              <a:rPr lang="zh-HK" altLang="zh-TW" sz="4800" dirty="0">
                <a:solidFill>
                  <a:srgbClr val="FF0000"/>
                </a:solidFill>
              </a:rPr>
              <a:t>椅</a:t>
            </a:r>
            <a:r>
              <a:rPr lang="en-US" altLang="zh-HK" sz="4800" dirty="0">
                <a:solidFill>
                  <a:srgbClr val="FF0000"/>
                </a:solidFill>
              </a:rPr>
              <a:t> </a:t>
            </a:r>
            <a:r>
              <a:rPr lang="en-US" altLang="zh-TW" sz="4800" dirty="0">
                <a:solidFill>
                  <a:srgbClr val="FF0000"/>
                </a:solidFill>
              </a:rPr>
              <a:t>? </a:t>
            </a:r>
            <a:r>
              <a:rPr lang="zh-TW" altLang="zh-TW" sz="4800" dirty="0">
                <a:solidFill>
                  <a:srgbClr val="FF0000"/>
                </a:solidFill>
              </a:rPr>
              <a:t>桐 </a:t>
            </a:r>
            <a:r>
              <a:rPr lang="en-US" altLang="zh-TW" sz="4800" dirty="0">
                <a:solidFill>
                  <a:srgbClr val="FF0000"/>
                </a:solidFill>
              </a:rPr>
              <a:t>? </a:t>
            </a:r>
            <a:r>
              <a:rPr lang="zh-TW" altLang="zh-TW" sz="4800" dirty="0"/>
              <a:t>玩月</a:t>
            </a:r>
            <a:r>
              <a:rPr lang="zh-TW" altLang="en-US" sz="4800" dirty="0"/>
              <a:t>；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>
                <a:solidFill>
                  <a:srgbClr val="FF0000"/>
                </a:solidFill>
              </a:rPr>
              <a:t>  </a:t>
            </a:r>
            <a:r>
              <a:rPr lang="zh-TW" altLang="zh-TW" sz="4800" dirty="0"/>
              <a:t>点</a:t>
            </a:r>
            <a:r>
              <a:rPr lang="zh-TW" altLang="zh-TW" sz="4800" dirty="0">
                <a:solidFill>
                  <a:srgbClr val="FF0000"/>
                </a:solidFill>
              </a:rPr>
              <a:t>灯</a:t>
            </a:r>
            <a:r>
              <a:rPr lang="en-US" altLang="zh-TW" sz="4800" dirty="0">
                <a:solidFill>
                  <a:srgbClr val="FF0000"/>
                </a:solidFill>
              </a:rPr>
              <a:t> ? </a:t>
            </a:r>
            <a:r>
              <a:rPr lang="zh-TW" altLang="zh-TW" sz="4800" dirty="0">
                <a:solidFill>
                  <a:srgbClr val="FF0000"/>
                </a:solidFill>
              </a:rPr>
              <a:t>阁 </a:t>
            </a:r>
            <a:r>
              <a:rPr lang="en-US" altLang="zh-TW" sz="4800" dirty="0">
                <a:solidFill>
                  <a:srgbClr val="FF0000"/>
                </a:solidFill>
              </a:rPr>
              <a:t>? </a:t>
            </a:r>
            <a:r>
              <a:rPr lang="zh-TW" altLang="zh-TW" sz="4800" dirty="0"/>
              <a:t>攻书</a:t>
            </a:r>
            <a:r>
              <a:rPr lang="zh-TW" altLang="en-US" sz="4800" dirty="0"/>
              <a:t>。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1368056" y="4153432"/>
            <a:ext cx="6583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同音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6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928555"/>
            <a:ext cx="10178322" cy="2238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4800" dirty="0"/>
              <a:t>.</a:t>
            </a:r>
            <a:r>
              <a:rPr lang="zh-TW" altLang="zh-TW" sz="4800" dirty="0"/>
              <a:t>移</a:t>
            </a:r>
            <a:r>
              <a:rPr lang="zh-HK" altLang="zh-TW" sz="4800" dirty="0">
                <a:solidFill>
                  <a:srgbClr val="FF0000"/>
                </a:solidFill>
              </a:rPr>
              <a:t>椅</a:t>
            </a:r>
            <a:r>
              <a:rPr lang="zh-TW" altLang="en-US" sz="4800" dirty="0">
                <a:solidFill>
                  <a:srgbClr val="FF0000"/>
                </a:solidFill>
              </a:rPr>
              <a:t>倚</a:t>
            </a:r>
            <a:r>
              <a:rPr lang="zh-TW" altLang="zh-TW" sz="4800" dirty="0">
                <a:solidFill>
                  <a:srgbClr val="FF0000"/>
                </a:solidFill>
              </a:rPr>
              <a:t>桐</a:t>
            </a:r>
            <a:r>
              <a:rPr lang="zh-TW" altLang="en-US" sz="4800" dirty="0">
                <a:solidFill>
                  <a:srgbClr val="FF0000"/>
                </a:solidFill>
              </a:rPr>
              <a:t>同</a:t>
            </a:r>
            <a:r>
              <a:rPr lang="zh-TW" altLang="zh-TW" sz="4800" dirty="0"/>
              <a:t>玩月</a:t>
            </a:r>
            <a:r>
              <a:rPr lang="zh-TW" altLang="en-US" sz="4800" dirty="0"/>
              <a:t>；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>
                <a:solidFill>
                  <a:srgbClr val="FF0000"/>
                </a:solidFill>
              </a:rPr>
              <a:t>  </a:t>
            </a:r>
            <a:r>
              <a:rPr lang="zh-TW" altLang="zh-TW" sz="4800" dirty="0"/>
              <a:t>点</a:t>
            </a:r>
            <a:r>
              <a:rPr lang="zh-TW" altLang="zh-TW" sz="4800" dirty="0">
                <a:solidFill>
                  <a:srgbClr val="FF0000"/>
                </a:solidFill>
              </a:rPr>
              <a:t>灯</a:t>
            </a:r>
            <a:r>
              <a:rPr lang="zh-TW" altLang="en-US" sz="4800" dirty="0">
                <a:solidFill>
                  <a:srgbClr val="FF0000"/>
                </a:solidFill>
              </a:rPr>
              <a:t>登</a:t>
            </a:r>
            <a:r>
              <a:rPr lang="zh-TW" altLang="zh-TW" sz="4800" dirty="0">
                <a:solidFill>
                  <a:srgbClr val="FF0000"/>
                </a:solidFill>
              </a:rPr>
              <a:t>阁</a:t>
            </a:r>
            <a:r>
              <a:rPr lang="zh-TW" altLang="en-US" sz="4800" dirty="0">
                <a:solidFill>
                  <a:srgbClr val="FF0000"/>
                </a:solidFill>
              </a:rPr>
              <a:t>各</a:t>
            </a:r>
            <a:r>
              <a:rPr lang="zh-TW" altLang="zh-TW" sz="4800" dirty="0"/>
              <a:t>攻书</a:t>
            </a:r>
            <a:r>
              <a:rPr lang="zh-TW" altLang="en-US" sz="48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320641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928554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CN" sz="4800" dirty="0"/>
              <a:t>.</a:t>
            </a:r>
            <a:r>
              <a:rPr lang="zh-TW" altLang="zh-TW" sz="4800" dirty="0"/>
              <a:t>因</a:t>
            </a:r>
            <a:r>
              <a:rPr lang="zh-TW" altLang="zh-TW" sz="4800" dirty="0">
                <a:solidFill>
                  <a:srgbClr val="FF0000"/>
                </a:solidFill>
              </a:rPr>
              <a:t>荷</a:t>
            </a:r>
            <a:r>
              <a:rPr lang="en-US" altLang="zh-TW" sz="4800" dirty="0"/>
              <a:t>(  )</a:t>
            </a:r>
            <a:r>
              <a:rPr lang="zh-TW" altLang="zh-TW" sz="4800" dirty="0"/>
              <a:t>而得</a:t>
            </a:r>
            <a:r>
              <a:rPr lang="zh-TW" altLang="zh-TW" sz="4800" dirty="0">
                <a:solidFill>
                  <a:srgbClr val="FF0000"/>
                </a:solidFill>
              </a:rPr>
              <a:t>藕</a:t>
            </a:r>
            <a:r>
              <a:rPr lang="en-US" altLang="zh-TW" sz="4800" dirty="0"/>
              <a:t>(  )</a:t>
            </a:r>
            <a:r>
              <a:rPr lang="zh-TW" altLang="en-US" sz="4800" dirty="0"/>
              <a:t>；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  </a:t>
            </a:r>
            <a:r>
              <a:rPr lang="zh-TW" altLang="zh-TW" sz="4800" dirty="0"/>
              <a:t>有</a:t>
            </a:r>
            <a:r>
              <a:rPr lang="zh-TW" altLang="zh-TW" sz="4800" dirty="0">
                <a:solidFill>
                  <a:srgbClr val="FF0000"/>
                </a:solidFill>
              </a:rPr>
              <a:t>杏</a:t>
            </a:r>
            <a:r>
              <a:rPr lang="en-US" altLang="zh-TW" sz="4800" dirty="0"/>
              <a:t>(  )</a:t>
            </a:r>
            <a:r>
              <a:rPr lang="zh-TW" altLang="zh-TW" sz="4800" dirty="0"/>
              <a:t>不须</a:t>
            </a:r>
            <a:r>
              <a:rPr lang="zh-TW" altLang="zh-TW" sz="4800" dirty="0">
                <a:solidFill>
                  <a:srgbClr val="FF0000"/>
                </a:solidFill>
              </a:rPr>
              <a:t>梅</a:t>
            </a:r>
            <a:r>
              <a:rPr lang="en-US" altLang="zh-TW" sz="4800" dirty="0"/>
              <a:t>(  )</a:t>
            </a:r>
            <a:r>
              <a:rPr lang="zh-TW" altLang="en-US" sz="4800" dirty="0"/>
              <a:t>。</a:t>
            </a:r>
            <a:endParaRPr lang="zh-TW" altLang="zh-TW" sz="48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1376683" y="4198706"/>
            <a:ext cx="65836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zh-TW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谐音</a:t>
            </a:r>
          </a:p>
          <a:p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219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15580" y="1928554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CN" sz="4800" dirty="0"/>
              <a:t>.</a:t>
            </a:r>
            <a:r>
              <a:rPr lang="zh-TW" altLang="zh-TW" sz="4800" dirty="0"/>
              <a:t>因</a:t>
            </a:r>
            <a:r>
              <a:rPr lang="zh-TW" altLang="zh-TW" sz="4800" dirty="0">
                <a:solidFill>
                  <a:srgbClr val="FF0000"/>
                </a:solidFill>
              </a:rPr>
              <a:t>荷</a:t>
            </a:r>
            <a:r>
              <a:rPr lang="en-US" altLang="zh-TW" sz="4800" dirty="0">
                <a:solidFill>
                  <a:srgbClr val="FF0000"/>
                </a:solidFill>
              </a:rPr>
              <a:t>(</a:t>
            </a:r>
            <a:r>
              <a:rPr lang="zh-TW" altLang="en-US" sz="4800" dirty="0">
                <a:solidFill>
                  <a:srgbClr val="FF0000"/>
                </a:solidFill>
              </a:rPr>
              <a:t>何</a:t>
            </a:r>
            <a:r>
              <a:rPr lang="en-US" altLang="zh-TW" sz="4800" dirty="0">
                <a:solidFill>
                  <a:srgbClr val="FF0000"/>
                </a:solidFill>
              </a:rPr>
              <a:t>)</a:t>
            </a:r>
            <a:r>
              <a:rPr lang="zh-TW" altLang="zh-TW" sz="4800" dirty="0"/>
              <a:t>而得</a:t>
            </a:r>
            <a:r>
              <a:rPr lang="zh-TW" altLang="zh-TW" sz="4800" dirty="0">
                <a:solidFill>
                  <a:srgbClr val="FF0000"/>
                </a:solidFill>
              </a:rPr>
              <a:t>藕</a:t>
            </a:r>
            <a:r>
              <a:rPr lang="en-US" altLang="zh-TW" sz="4800" dirty="0">
                <a:solidFill>
                  <a:srgbClr val="FF0000"/>
                </a:solidFill>
              </a:rPr>
              <a:t>(</a:t>
            </a:r>
            <a:r>
              <a:rPr lang="zh-TW" altLang="en-US" sz="4800" dirty="0">
                <a:solidFill>
                  <a:srgbClr val="FF0000"/>
                </a:solidFill>
              </a:rPr>
              <a:t>偶</a:t>
            </a:r>
            <a:r>
              <a:rPr lang="en-US" altLang="zh-TW" sz="4800" dirty="0">
                <a:solidFill>
                  <a:srgbClr val="FF0000"/>
                </a:solidFill>
              </a:rPr>
              <a:t>)</a:t>
            </a:r>
            <a:r>
              <a:rPr lang="zh-TW" altLang="en-US" sz="4800" dirty="0"/>
              <a:t>；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  </a:t>
            </a:r>
            <a:r>
              <a:rPr lang="zh-TW" altLang="zh-TW" sz="4800" dirty="0"/>
              <a:t>有</a:t>
            </a:r>
            <a:r>
              <a:rPr lang="zh-TW" altLang="zh-TW" sz="4800" dirty="0">
                <a:solidFill>
                  <a:srgbClr val="FF0000"/>
                </a:solidFill>
              </a:rPr>
              <a:t>杏</a:t>
            </a:r>
            <a:r>
              <a:rPr lang="en-US" altLang="zh-TW" sz="4800" dirty="0">
                <a:solidFill>
                  <a:srgbClr val="FF0000"/>
                </a:solidFill>
              </a:rPr>
              <a:t>(</a:t>
            </a:r>
            <a:r>
              <a:rPr lang="zh-TW" altLang="en-US" sz="4800" dirty="0">
                <a:solidFill>
                  <a:srgbClr val="FF0000"/>
                </a:solidFill>
              </a:rPr>
              <a:t>幸</a:t>
            </a:r>
            <a:r>
              <a:rPr lang="en-US" altLang="zh-TW" sz="4800" dirty="0">
                <a:solidFill>
                  <a:srgbClr val="FF0000"/>
                </a:solidFill>
              </a:rPr>
              <a:t>)</a:t>
            </a:r>
            <a:r>
              <a:rPr lang="zh-TW" altLang="zh-TW" sz="4800" dirty="0"/>
              <a:t>不须</a:t>
            </a:r>
            <a:r>
              <a:rPr lang="zh-TW" altLang="zh-TW" sz="4800" dirty="0">
                <a:solidFill>
                  <a:srgbClr val="FF0000"/>
                </a:solidFill>
              </a:rPr>
              <a:t>梅</a:t>
            </a:r>
            <a:r>
              <a:rPr lang="en-US" altLang="zh-TW" sz="4800" dirty="0">
                <a:solidFill>
                  <a:srgbClr val="FF0000"/>
                </a:solidFill>
              </a:rPr>
              <a:t>(</a:t>
            </a:r>
            <a:r>
              <a:rPr lang="zh-TW" altLang="en-US" sz="4800" dirty="0">
                <a:solidFill>
                  <a:srgbClr val="FF0000"/>
                </a:solidFill>
              </a:rPr>
              <a:t>媒</a:t>
            </a:r>
            <a:r>
              <a:rPr lang="en-US" altLang="zh-TW" sz="4800" dirty="0">
                <a:solidFill>
                  <a:srgbClr val="FF0000"/>
                </a:solidFill>
              </a:rPr>
              <a:t>)</a:t>
            </a:r>
            <a:r>
              <a:rPr lang="zh-TW" altLang="en-US" sz="4800" dirty="0"/>
              <a:t>。</a:t>
            </a:r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2451014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928554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zh-CN" sz="4800" dirty="0"/>
              <a:t>.</a:t>
            </a:r>
            <a:r>
              <a:rPr lang="zh-TW" altLang="zh-TW" sz="4800" dirty="0">
                <a:solidFill>
                  <a:srgbClr val="FF0000"/>
                </a:solidFill>
              </a:rPr>
              <a:t>处处飞</a:t>
            </a:r>
            <a:r>
              <a:rPr lang="zh-TW" altLang="zh-TW" sz="4800" dirty="0"/>
              <a:t>花</a:t>
            </a:r>
            <a:r>
              <a:rPr lang="en-US" altLang="zh-TW" sz="4800" dirty="0"/>
              <a:t> </a:t>
            </a:r>
            <a:r>
              <a:rPr lang="en-US" altLang="zh-TW" sz="4800" dirty="0">
                <a:solidFill>
                  <a:srgbClr val="FF0000"/>
                </a:solidFill>
              </a:rPr>
              <a:t>? ? ? </a:t>
            </a:r>
            <a:r>
              <a:rPr lang="zh-TW" altLang="en-US" sz="4800" dirty="0"/>
              <a:t>；</a:t>
            </a: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  </a:t>
            </a:r>
            <a:r>
              <a:rPr lang="zh-TW" altLang="zh-TW" sz="4800" dirty="0">
                <a:solidFill>
                  <a:srgbClr val="FF0000"/>
                </a:solidFill>
              </a:rPr>
              <a:t>潺潺碧</a:t>
            </a:r>
            <a:r>
              <a:rPr lang="zh-TW" altLang="zh-TW" sz="4800" dirty="0"/>
              <a:t>水</a:t>
            </a:r>
            <a:r>
              <a:rPr lang="en-US" altLang="zh-TW" sz="4800" dirty="0"/>
              <a:t> </a:t>
            </a:r>
            <a:r>
              <a:rPr lang="en-US" altLang="zh-TW" sz="4800" dirty="0">
                <a:solidFill>
                  <a:srgbClr val="FF0000"/>
                </a:solidFill>
              </a:rPr>
              <a:t>? ? ? </a:t>
            </a:r>
            <a:r>
              <a:rPr lang="zh-TW" altLang="en-US" sz="4800" dirty="0"/>
              <a:t>。</a:t>
            </a:r>
            <a:endParaRPr lang="zh-TW" altLang="zh-TW" sz="48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1376683" y="4198706"/>
            <a:ext cx="6583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回文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331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928554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zh-CN" sz="4800" dirty="0"/>
              <a:t>.</a:t>
            </a:r>
            <a:r>
              <a:rPr lang="zh-TW" altLang="zh-TW" sz="4800" dirty="0">
                <a:solidFill>
                  <a:srgbClr val="FF0000"/>
                </a:solidFill>
              </a:rPr>
              <a:t>处处飞</a:t>
            </a:r>
            <a:r>
              <a:rPr lang="zh-TW" altLang="zh-TW" sz="4800" dirty="0"/>
              <a:t>花</a:t>
            </a:r>
            <a:r>
              <a:rPr lang="zh-TW" altLang="zh-TW" sz="4800" dirty="0">
                <a:solidFill>
                  <a:srgbClr val="FF0000"/>
                </a:solidFill>
              </a:rPr>
              <a:t>飞处处</a:t>
            </a:r>
            <a:r>
              <a:rPr lang="zh-TW" altLang="en-US" sz="4800" dirty="0"/>
              <a:t>；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  </a:t>
            </a:r>
            <a:r>
              <a:rPr lang="zh-TW" altLang="zh-TW" sz="4800" dirty="0">
                <a:solidFill>
                  <a:srgbClr val="FF0000"/>
                </a:solidFill>
              </a:rPr>
              <a:t>潺潺碧</a:t>
            </a:r>
            <a:r>
              <a:rPr lang="zh-TW" altLang="zh-TW" sz="4800" dirty="0"/>
              <a:t>水</a:t>
            </a:r>
            <a:r>
              <a:rPr lang="zh-TW" altLang="zh-TW" sz="4800" dirty="0">
                <a:solidFill>
                  <a:srgbClr val="FF0000"/>
                </a:solidFill>
              </a:rPr>
              <a:t>碧潺潺</a:t>
            </a:r>
            <a:r>
              <a:rPr lang="zh-TW" altLang="en-US" sz="4800" dirty="0"/>
              <a:t>。</a:t>
            </a:r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248936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00927" y="2344972"/>
            <a:ext cx="9197420" cy="967571"/>
          </a:xfrm>
        </p:spPr>
        <p:txBody>
          <a:bodyPr/>
          <a:lstStyle/>
          <a:p>
            <a:pPr algn="ctr"/>
            <a:r>
              <a:rPr lang="zh-TW" altLang="en-US" b="1" dirty="0"/>
              <a:t>猜一猜：</a:t>
            </a:r>
            <a:r>
              <a:rPr lang="zh-CN" altLang="zh-TW" b="1" dirty="0"/>
              <a:t>妙趣</a:t>
            </a:r>
            <a:r>
              <a:rPr lang="zh-TW" altLang="en-US" b="1" dirty="0"/>
              <a:t>类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0748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37114"/>
            <a:ext cx="10178322" cy="359359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4800" dirty="0"/>
              <a:t>. </a:t>
            </a:r>
            <a:r>
              <a:rPr lang="zh-TW" altLang="zh-TW" sz="4800" dirty="0"/>
              <a:t>此木为柴山山出</a:t>
            </a:r>
            <a:r>
              <a:rPr lang="zh-TW" altLang="en-US" sz="4800" dirty="0"/>
              <a:t>；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   </a:t>
            </a:r>
            <a:r>
              <a:rPr lang="zh-CN" altLang="en-US" sz="4800" dirty="0">
                <a:solidFill>
                  <a:srgbClr val="FF0000"/>
                </a:solidFill>
              </a:rPr>
              <a:t>？？</a:t>
            </a:r>
            <a:r>
              <a:rPr lang="zh-TW" altLang="zh-TW" sz="4800" dirty="0"/>
              <a:t>成</a:t>
            </a:r>
            <a:r>
              <a:rPr lang="zh-TW" altLang="zh-TW" sz="4800" dirty="0">
                <a:solidFill>
                  <a:srgbClr val="FF0000"/>
                </a:solidFill>
              </a:rPr>
              <a:t>烟</a:t>
            </a:r>
            <a:r>
              <a:rPr lang="zh-CN" altLang="en-US" sz="4800" dirty="0">
                <a:solidFill>
                  <a:srgbClr val="FF0000"/>
                </a:solidFill>
              </a:rPr>
              <a:t>？？</a:t>
            </a:r>
            <a:r>
              <a:rPr lang="zh-TW" altLang="zh-TW" sz="4800" dirty="0">
                <a:solidFill>
                  <a:srgbClr val="FF0000"/>
                </a:solidFill>
              </a:rPr>
              <a:t>多</a:t>
            </a:r>
            <a:r>
              <a:rPr lang="zh-TW" altLang="en-US" sz="4800" b="1" dirty="0"/>
              <a:t>。</a:t>
            </a:r>
            <a:endParaRPr lang="zh-TW" altLang="zh-TW" sz="4800" b="1" dirty="0"/>
          </a:p>
          <a:p>
            <a:endParaRPr lang="zh-TW" altLang="en-US" sz="48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1368056" y="4153432"/>
            <a:ext cx="6583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拆字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785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37114"/>
            <a:ext cx="10178322" cy="263999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4800" dirty="0"/>
              <a:t>. </a:t>
            </a:r>
            <a:r>
              <a:rPr lang="zh-TW" altLang="zh-TW" sz="4800" dirty="0"/>
              <a:t>此木为柴山山出</a:t>
            </a:r>
            <a:r>
              <a:rPr lang="zh-TW" altLang="en-US" sz="4800" dirty="0"/>
              <a:t>；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   </a:t>
            </a:r>
            <a:r>
              <a:rPr lang="zh-TW" altLang="zh-TW" sz="4800" dirty="0">
                <a:solidFill>
                  <a:srgbClr val="FF0000"/>
                </a:solidFill>
              </a:rPr>
              <a:t>因火</a:t>
            </a:r>
            <a:r>
              <a:rPr lang="zh-TW" altLang="zh-TW" sz="4800" dirty="0"/>
              <a:t>成烟</a:t>
            </a:r>
            <a:r>
              <a:rPr lang="zh-TW" altLang="zh-TW" sz="4800" dirty="0">
                <a:solidFill>
                  <a:srgbClr val="FF0000"/>
                </a:solidFill>
              </a:rPr>
              <a:t>夕夕</a:t>
            </a:r>
            <a:r>
              <a:rPr lang="zh-TW" altLang="zh-TW" sz="4800" dirty="0"/>
              <a:t>多</a:t>
            </a:r>
            <a:r>
              <a:rPr lang="zh-TW" altLang="en-US" sz="4800" dirty="0"/>
              <a:t>。</a:t>
            </a:r>
            <a:endParaRPr lang="zh-TW" altLang="zh-TW" sz="4800" dirty="0"/>
          </a:p>
          <a:p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68195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37114"/>
            <a:ext cx="10178322" cy="220287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4800" dirty="0"/>
              <a:t>.</a:t>
            </a:r>
            <a:r>
              <a:rPr lang="zh-TW" altLang="zh-TW" sz="4800" dirty="0"/>
              <a:t>冻雨洒窗，东</a:t>
            </a:r>
            <a:r>
              <a:rPr lang="zh-CN" altLang="en-US" sz="4800" dirty="0">
                <a:solidFill>
                  <a:srgbClr val="FF0000"/>
                </a:solidFill>
              </a:rPr>
              <a:t>？</a:t>
            </a:r>
            <a:r>
              <a:rPr lang="zh-TW" altLang="zh-TW" sz="4800" dirty="0"/>
              <a:t>点，西</a:t>
            </a:r>
            <a:r>
              <a:rPr lang="zh-CN" altLang="en-US" sz="4800" dirty="0">
                <a:solidFill>
                  <a:srgbClr val="FF0000"/>
                </a:solidFill>
              </a:rPr>
              <a:t>？</a:t>
            </a:r>
            <a:r>
              <a:rPr lang="zh-TW" altLang="zh-TW" sz="4800" dirty="0"/>
              <a:t>点。</a:t>
            </a:r>
          </a:p>
          <a:p>
            <a:pPr marL="0" indent="0">
              <a:buNone/>
            </a:pPr>
            <a:r>
              <a:rPr lang="en-US" altLang="zh-TW" sz="4800" dirty="0"/>
              <a:t>  </a:t>
            </a:r>
            <a:r>
              <a:rPr lang="zh-TW" altLang="zh-TW" sz="4800" dirty="0"/>
              <a:t>切瓜分客，横</a:t>
            </a:r>
            <a:r>
              <a:rPr lang="zh-CN" altLang="en-US" sz="4800" dirty="0">
                <a:solidFill>
                  <a:srgbClr val="FF0000"/>
                </a:solidFill>
              </a:rPr>
              <a:t>？</a:t>
            </a:r>
            <a:r>
              <a:rPr lang="zh-TW" altLang="zh-TW" sz="4800" dirty="0"/>
              <a:t>刀，竖</a:t>
            </a:r>
            <a:r>
              <a:rPr lang="zh-CN" altLang="en-US" sz="4800" dirty="0">
                <a:solidFill>
                  <a:srgbClr val="FF0000"/>
                </a:solidFill>
              </a:rPr>
              <a:t>？</a:t>
            </a:r>
            <a:r>
              <a:rPr lang="zh-TW" altLang="zh-TW" sz="4800" dirty="0"/>
              <a:t>刀。</a:t>
            </a:r>
            <a:endParaRPr lang="en-US" altLang="zh-TW" sz="4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368056" y="4153432"/>
            <a:ext cx="6583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拆字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976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37114"/>
            <a:ext cx="10178322" cy="359359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4800" dirty="0"/>
              <a:t>.</a:t>
            </a:r>
            <a:r>
              <a:rPr lang="zh-TW" altLang="zh-TW" sz="4800" dirty="0"/>
              <a:t>冻雨洒窗，东</a:t>
            </a:r>
            <a:r>
              <a:rPr lang="zh-TW" altLang="zh-TW" sz="4800" dirty="0">
                <a:solidFill>
                  <a:srgbClr val="FF0000"/>
                </a:solidFill>
              </a:rPr>
              <a:t>二</a:t>
            </a:r>
            <a:r>
              <a:rPr lang="zh-TW" altLang="zh-TW" sz="4800" dirty="0"/>
              <a:t>点，西</a:t>
            </a:r>
            <a:r>
              <a:rPr lang="zh-TW" altLang="zh-TW" sz="4800" dirty="0">
                <a:solidFill>
                  <a:srgbClr val="FF0000"/>
                </a:solidFill>
              </a:rPr>
              <a:t>三</a:t>
            </a:r>
            <a:r>
              <a:rPr lang="zh-TW" altLang="zh-TW" sz="4800" dirty="0"/>
              <a:t>点。</a:t>
            </a:r>
          </a:p>
          <a:p>
            <a:pPr marL="0" indent="0">
              <a:buNone/>
            </a:pPr>
            <a:r>
              <a:rPr lang="en-US" altLang="zh-TW" sz="4800" dirty="0"/>
              <a:t>  </a:t>
            </a:r>
            <a:r>
              <a:rPr lang="zh-TW" altLang="zh-TW" sz="4800" dirty="0"/>
              <a:t>切瓜分客，横</a:t>
            </a:r>
            <a:r>
              <a:rPr lang="zh-TW" altLang="zh-TW" sz="4800" dirty="0">
                <a:solidFill>
                  <a:srgbClr val="FF0000"/>
                </a:solidFill>
              </a:rPr>
              <a:t>七</a:t>
            </a:r>
            <a:r>
              <a:rPr lang="zh-TW" altLang="zh-TW" sz="4800" dirty="0"/>
              <a:t>刀，竖</a:t>
            </a:r>
            <a:r>
              <a:rPr lang="zh-TW" altLang="zh-TW" sz="4800" dirty="0">
                <a:solidFill>
                  <a:srgbClr val="FF0000"/>
                </a:solidFill>
              </a:rPr>
              <a:t>八</a:t>
            </a:r>
            <a:r>
              <a:rPr lang="zh-TW" altLang="zh-TW" sz="4800" dirty="0"/>
              <a:t>刀。</a:t>
            </a:r>
          </a:p>
          <a:p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71236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27897"/>
            <a:ext cx="10178322" cy="220287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TW" sz="4800" dirty="0"/>
              <a:t>.	</a:t>
            </a:r>
            <a:r>
              <a:rPr lang="zh-TW" altLang="en-US" sz="4800" dirty="0"/>
              <a:t>无山得似巫山秀；</a:t>
            </a:r>
          </a:p>
          <a:p>
            <a:pPr marL="0" lvl="0" indent="0" defTabSz="1077913">
              <a:buNone/>
              <a:tabLst>
                <a:tab pos="1077913" algn="l"/>
                <a:tab pos="1527175" algn="l"/>
                <a:tab pos="3494088" algn="l"/>
                <a:tab pos="3941763" algn="l"/>
              </a:tabLst>
            </a:pPr>
            <a:r>
              <a:rPr lang="en-US" altLang="zh-TW" sz="4800" dirty="0">
                <a:solidFill>
                  <a:srgbClr val="FF0000"/>
                </a:solidFill>
              </a:rPr>
              <a:t>   	?	</a:t>
            </a:r>
            <a:r>
              <a:rPr lang="zh-TW" altLang="en-US" sz="4800" dirty="0"/>
              <a:t>水能如</a:t>
            </a:r>
            <a:r>
              <a:rPr lang="en-US" altLang="zh-TW" sz="4800" dirty="0"/>
              <a:t>	</a:t>
            </a:r>
            <a:r>
              <a:rPr lang="en-US" altLang="zh-TW" sz="4800" dirty="0">
                <a:solidFill>
                  <a:srgbClr val="FF0000"/>
                </a:solidFill>
              </a:rPr>
              <a:t>?	</a:t>
            </a:r>
            <a:r>
              <a:rPr lang="zh-TW" altLang="en-US" sz="4800" dirty="0"/>
              <a:t>水清。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1368056" y="4153432"/>
            <a:ext cx="6583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同音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595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37114"/>
            <a:ext cx="10178322" cy="220287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TW" sz="4800" dirty="0"/>
              <a:t>.	</a:t>
            </a:r>
            <a:r>
              <a:rPr lang="zh-TW" altLang="en-US" sz="4800" dirty="0"/>
              <a:t>无山得似巫山秀；</a:t>
            </a:r>
          </a:p>
          <a:p>
            <a:pPr marL="0" lvl="0" indent="0">
              <a:buNone/>
            </a:pPr>
            <a:r>
              <a:rPr lang="zh-TW" altLang="en-US" sz="4800" dirty="0"/>
              <a:t>   </a:t>
            </a:r>
            <a:r>
              <a:rPr lang="zh-TW" altLang="en-US" sz="4800" dirty="0">
                <a:solidFill>
                  <a:srgbClr val="FF0000"/>
                </a:solidFill>
              </a:rPr>
              <a:t>何</a:t>
            </a:r>
            <a:r>
              <a:rPr lang="zh-TW" altLang="en-US" sz="4800" dirty="0"/>
              <a:t>水能如</a:t>
            </a:r>
            <a:r>
              <a:rPr lang="zh-TW" altLang="en-US" sz="4800" dirty="0">
                <a:solidFill>
                  <a:srgbClr val="FF0000"/>
                </a:solidFill>
              </a:rPr>
              <a:t>河</a:t>
            </a:r>
            <a:r>
              <a:rPr lang="zh-TW" altLang="en-US" sz="4800" dirty="0"/>
              <a:t>水清。</a:t>
            </a:r>
          </a:p>
        </p:txBody>
      </p:sp>
    </p:spTree>
    <p:extLst>
      <p:ext uri="{BB962C8B-B14F-4D97-AF65-F5344CB8AC3E}">
        <p14:creationId xmlns:p14="http://schemas.microsoft.com/office/powerpoint/2010/main" val="2330498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猜一猜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837114"/>
            <a:ext cx="10178322" cy="2202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TW" sz="4800" dirty="0"/>
              <a:t>. </a:t>
            </a:r>
            <a:r>
              <a:rPr lang="zh-TW" altLang="zh-TW" sz="4800" dirty="0">
                <a:solidFill>
                  <a:srgbClr val="FF0000"/>
                </a:solidFill>
              </a:rPr>
              <a:t>莲</a:t>
            </a:r>
            <a:r>
              <a:rPr lang="en-US" altLang="zh-TW" sz="4800" dirty="0"/>
              <a:t>(  )</a:t>
            </a:r>
            <a:r>
              <a:rPr lang="zh-TW" altLang="zh-TW" sz="4800" dirty="0"/>
              <a:t>子心中苦</a:t>
            </a:r>
            <a:r>
              <a:rPr lang="zh-TW" altLang="en-US" sz="4800" dirty="0"/>
              <a:t>；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   </a:t>
            </a:r>
            <a:r>
              <a:rPr lang="zh-TW" altLang="zh-TW" sz="4800" dirty="0">
                <a:solidFill>
                  <a:srgbClr val="FF0000"/>
                </a:solidFill>
              </a:rPr>
              <a:t>梨</a:t>
            </a:r>
            <a:r>
              <a:rPr lang="en-US" altLang="zh-TW" sz="4800" dirty="0"/>
              <a:t>(  )</a:t>
            </a:r>
            <a:r>
              <a:rPr lang="zh-TW" altLang="zh-TW" sz="4800" dirty="0"/>
              <a:t>儿</a:t>
            </a:r>
            <a:r>
              <a:rPr lang="zh-HK" altLang="zh-TW" sz="4800" dirty="0"/>
              <a:t>腹</a:t>
            </a:r>
            <a:r>
              <a:rPr lang="zh-TW" altLang="zh-TW" sz="4800" dirty="0"/>
              <a:t>内酸</a:t>
            </a:r>
            <a:r>
              <a:rPr lang="zh-TW" altLang="en-US" sz="4800" dirty="0"/>
              <a:t>。</a:t>
            </a:r>
            <a:endParaRPr lang="en-US" altLang="zh-TW" sz="4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368056" y="4153432"/>
            <a:ext cx="6583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谐音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684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423</TotalTime>
  <Words>447</Words>
  <PresentationFormat>寬螢幕</PresentationFormat>
  <Paragraphs>58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4" baseType="lpstr">
      <vt:lpstr>標楷體</vt:lpstr>
      <vt:lpstr>Arial</vt:lpstr>
      <vt:lpstr>Calibri</vt:lpstr>
      <vt:lpstr>Gill Sans MT</vt:lpstr>
      <vt:lpstr>Times New Roman</vt:lpstr>
      <vt:lpstr>Badge</vt:lpstr>
      <vt:lpstr>中华经典名句2023/24 名联选粹  小游戏 妙趣类 </vt:lpstr>
      <vt:lpstr>猜一猜：妙趣类</vt:lpstr>
      <vt:lpstr>猜一猜</vt:lpstr>
      <vt:lpstr>猜一猜（答案）</vt:lpstr>
      <vt:lpstr>猜一猜</vt:lpstr>
      <vt:lpstr>猜一猜（答案）</vt:lpstr>
      <vt:lpstr>猜一猜</vt:lpstr>
      <vt:lpstr>猜一猜（答案）</vt:lpstr>
      <vt:lpstr>猜一猜</vt:lpstr>
      <vt:lpstr>猜一猜（答案）</vt:lpstr>
      <vt:lpstr>猜一猜</vt:lpstr>
      <vt:lpstr>猜一猜（答案）</vt:lpstr>
      <vt:lpstr>猜一猜</vt:lpstr>
      <vt:lpstr>猜一猜（答案）</vt:lpstr>
      <vt:lpstr>猜一猜</vt:lpstr>
      <vt:lpstr>猜一猜（答案）</vt:lpstr>
      <vt:lpstr>猜一猜</vt:lpstr>
      <vt:lpstr>猜一猜（答案）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2023-09-21T07:41:19Z</cp:lastPrinted>
  <dcterms:created xsi:type="dcterms:W3CDTF">2023-09-11T01:54:01Z</dcterms:created>
  <dcterms:modified xsi:type="dcterms:W3CDTF">2026-01-06T04:39:25Z</dcterms:modified>
</cp:coreProperties>
</file>