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3" r:id="rId7"/>
    <p:sldId id="292" r:id="rId8"/>
    <p:sldId id="293" r:id="rId9"/>
    <p:sldId id="294" r:id="rId10"/>
    <p:sldId id="295" r:id="rId11"/>
    <p:sldId id="297" r:id="rId12"/>
    <p:sldId id="298" r:id="rId13"/>
    <p:sldId id="300" r:id="rId14"/>
    <p:sldId id="30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9" r:id="rId25"/>
    <p:sldId id="273" r:id="rId26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7" autoAdjust="0"/>
    <p:restoredTop sz="94660"/>
  </p:normalViewPr>
  <p:slideViewPr>
    <p:cSldViewPr snapToGrid="0">
      <p:cViewPr varScale="1">
        <p:scale>
          <a:sx n="96" d="100"/>
          <a:sy n="96" d="100"/>
        </p:scale>
        <p:origin x="387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9A10-FAE2-4157-9A60-AE4AA9FBCE89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45E91-4BAB-4C42-8C04-D6E4820FE6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9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0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5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3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0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0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1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3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50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0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40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727423-8D21-47D8-8C80-C144F7CD4423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2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n-ea"/>
          <a:ea typeface="+mn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758988"/>
            <a:ext cx="6815669" cy="1515533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中华经典名句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2023/</a:t>
            </a:r>
            <a:r>
              <a:rPr lang="en-US" altLang="zh-CN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br>
              <a:rPr lang="en-US" altLang="zh-CN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名联选粹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588585"/>
            <a:ext cx="6815669" cy="1535505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小游戏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猜一猜：</a:t>
            </a:r>
            <a:r>
              <a:rPr lang="zh-CN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百业类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增益版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953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茶亦醉人何必酒；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书能香我不须花。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茶室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书房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38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但愿人皆健；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何妨我独贫。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30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但愿人皆健；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何妨我独贫。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医馆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45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不大地方，可国，可家，可天下；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平常人物，为将，为相，为名臣。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5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不大地方，可国，可家，可天下；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平常人物，为将，为相，为名臣。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戏台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26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送佳音飞骑连万户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报喜讯银线达九州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74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送佳音飞骑连万户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报喜讯银线达九州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邮局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6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君知我乎？好把容颜相对照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吾即汝也！要将世界放光明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36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君知我乎？好把容颜相对照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吾即汝也！要将世界放光明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镜子店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75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霖雨春多，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怕乌云盖顶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长途夏热，何愁白日当头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84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621" y="2672909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以下对联应该挂在什么地方？</a:t>
            </a:r>
          </a:p>
        </p:txBody>
      </p:sp>
    </p:spTree>
    <p:extLst>
      <p:ext uri="{BB962C8B-B14F-4D97-AF65-F5344CB8AC3E}">
        <p14:creationId xmlns:p14="http://schemas.microsoft.com/office/powerpoint/2010/main" val="294490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霖雨春多，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怕乌云盖顶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长途夏热，何愁白日当头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伞店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53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第十题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喜待东西南北客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献君兄弟姐妹情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6562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第十题（答案）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喜待东西南北客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献君兄弟姐妹情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旅店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86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现出庐山真面目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留住秋水旧</a:t>
            </a:r>
            <a:r>
              <a:rPr lang="zh-HK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丰</a:t>
            </a: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947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现出庐山真面目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留住秋水旧</a:t>
            </a:r>
            <a:r>
              <a:rPr lang="zh-HK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丰</a:t>
            </a: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照相馆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85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延伸活动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留意身边有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什么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店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铺</a:t>
            </a:r>
            <a:r>
              <a:rPr lang="zh-HK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挂</a:t>
            </a:r>
            <a:r>
              <a:rPr lang="zh-TW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有对联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，拍下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照片跟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同学分享。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14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刘伶借问谁家好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李白还言此处佳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3060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刘伶借问谁家好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李白还言此处佳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答案：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酒家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9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虽然毫末技艺；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却是顶上功夫。</a:t>
            </a:r>
          </a:p>
        </p:txBody>
      </p:sp>
    </p:spTree>
    <p:extLst>
      <p:ext uri="{BB962C8B-B14F-4D97-AF65-F5344CB8AC3E}">
        <p14:creationId xmlns:p14="http://schemas.microsoft.com/office/powerpoint/2010/main" val="152935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虽然毫末技艺；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却是顶上功夫。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HK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理发店</a:t>
            </a:r>
            <a:endParaRPr lang="zh-TW" altLang="en-US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00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登堂入室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任君步月凌云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818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登堂入室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任君步月凌云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鞋店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73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茶亦醉人何必酒；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书能香我不须花。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819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</TotalTime>
  <Words>533</Words>
  <PresentationFormat>寬螢幕</PresentationFormat>
  <Paragraphs>83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Garamond</vt:lpstr>
      <vt:lpstr>Times New Roman</vt:lpstr>
      <vt:lpstr>有機</vt:lpstr>
      <vt:lpstr>中华经典名句2023/24 名联选粹</vt:lpstr>
      <vt:lpstr>以下对联应该挂在什么地方？</vt:lpstr>
      <vt:lpstr>第一题</vt:lpstr>
      <vt:lpstr>第一题（答案）</vt:lpstr>
      <vt:lpstr>第二题</vt:lpstr>
      <vt:lpstr>第二题（答案）</vt:lpstr>
      <vt:lpstr>第三题</vt:lpstr>
      <vt:lpstr>第三题（答案）</vt:lpstr>
      <vt:lpstr>第四题</vt:lpstr>
      <vt:lpstr>第四题（答案）</vt:lpstr>
      <vt:lpstr>第五题</vt:lpstr>
      <vt:lpstr>第五题（答案）</vt:lpstr>
      <vt:lpstr>第六题</vt:lpstr>
      <vt:lpstr>第六题（答案）</vt:lpstr>
      <vt:lpstr>第七题</vt:lpstr>
      <vt:lpstr>第七题（答案）</vt:lpstr>
      <vt:lpstr>第八题</vt:lpstr>
      <vt:lpstr>第八题（答案）</vt:lpstr>
      <vt:lpstr>第九题</vt:lpstr>
      <vt:lpstr>第九题（答案）</vt:lpstr>
      <vt:lpstr>第十题</vt:lpstr>
      <vt:lpstr>第十题（答案）</vt:lpstr>
      <vt:lpstr>第十一题</vt:lpstr>
      <vt:lpstr>第十一题（答案）</vt:lpstr>
      <vt:lpstr>延伸活动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2023-09-21T07:44:43Z</cp:lastPrinted>
  <dcterms:created xsi:type="dcterms:W3CDTF">2023-09-11T03:05:19Z</dcterms:created>
  <dcterms:modified xsi:type="dcterms:W3CDTF">2026-01-06T04:41:09Z</dcterms:modified>
</cp:coreProperties>
</file>