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63" r:id="rId2"/>
    <p:sldId id="282" r:id="rId3"/>
    <p:sldId id="283" r:id="rId4"/>
    <p:sldId id="266" r:id="rId5"/>
    <p:sldId id="285" r:id="rId6"/>
    <p:sldId id="286" r:id="rId7"/>
    <p:sldId id="287" r:id="rId8"/>
    <p:sldId id="269" r:id="rId9"/>
    <p:sldId id="288" r:id="rId10"/>
    <p:sldId id="289" r:id="rId11"/>
    <p:sldId id="290" r:id="rId12"/>
    <p:sldId id="268" r:id="rId13"/>
    <p:sldId id="278" r:id="rId14"/>
    <p:sldId id="279" r:id="rId15"/>
    <p:sldId id="280" r:id="rId16"/>
    <p:sldId id="291" r:id="rId17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66"/>
    <a:srgbClr val="CC99FF"/>
    <a:srgbClr val="00CCFF"/>
    <a:srgbClr val="66FFFF"/>
    <a:srgbClr val="00CC99"/>
    <a:srgbClr val="99FF99"/>
    <a:srgbClr val="CCFF66"/>
    <a:srgbClr val="FF99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8FD5-6031-4381-8FBC-F476F656EFB1}" type="doc">
      <dgm:prSet loTypeId="urn:microsoft.com/office/officeart/2005/8/layout/cycle5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6D75B3BC-6A35-4048-9D1F-21FB285261D1}">
      <dgm:prSet phldrT="[文字]" custT="1"/>
      <dgm:spPr>
        <a:solidFill>
          <a:srgbClr val="FBDEA3"/>
        </a:solidFill>
      </dgm:spPr>
      <dgm:t>
        <a:bodyPr/>
        <a:lstStyle/>
        <a:p>
          <a:pPr algn="ctr"/>
          <a:r>
            <a:rPr lang="en-US" altLang="en-US" sz="1400" dirty="0"/>
            <a:t>1.</a:t>
          </a:r>
          <a:r>
            <a:rPr lang="en-US" altLang="en-US" dirty="0"/>
            <a:t> </a:t>
          </a:r>
          <a:r>
            <a:rPr lang="zh-CN" sz="1300" dirty="0" smtClean="0"/>
            <a:t>跨步跳</a:t>
          </a:r>
          <a:endParaRPr lang="zh-HK" altLang="en-US" sz="1300" dirty="0"/>
        </a:p>
      </dgm:t>
    </dgm:pt>
    <dgm:pt modelId="{C8C62BB4-1165-4F9B-8C16-9EE697DCC668}" type="parTrans" cxnId="{F391F928-30F5-492C-A199-DEE4A1A64D76}">
      <dgm:prSet/>
      <dgm:spPr/>
      <dgm:t>
        <a:bodyPr/>
        <a:lstStyle/>
        <a:p>
          <a:pPr algn="ctr"/>
          <a:endParaRPr lang="zh-TW" altLang="en-US"/>
        </a:p>
      </dgm:t>
    </dgm:pt>
    <dgm:pt modelId="{4AF9F2AE-3E53-4E08-B8FD-067B3F4A6053}" type="sibTrans" cxnId="{F391F928-30F5-492C-A199-DEE4A1A64D76}">
      <dgm:prSet/>
      <dgm:spPr/>
      <dgm:t>
        <a:bodyPr/>
        <a:lstStyle/>
        <a:p>
          <a:pPr algn="ctr"/>
          <a:endParaRPr lang="zh-TW" altLang="en-US"/>
        </a:p>
      </dgm:t>
    </dgm:pt>
    <dgm:pt modelId="{4E89EAE1-457A-49F7-BBF9-3BEB77BC0917}">
      <dgm:prSet phldrT="[文字]" custT="1"/>
      <dgm:spPr>
        <a:solidFill>
          <a:srgbClr val="CCFFCC"/>
        </a:solidFill>
      </dgm:spPr>
      <dgm:t>
        <a:bodyPr/>
        <a:lstStyle/>
        <a:p>
          <a:pPr algn="ctr"/>
          <a:r>
            <a:rPr lang="en-US" altLang="zh-TW" sz="1300" dirty="0"/>
            <a:t>2</a:t>
          </a:r>
          <a:r>
            <a:rPr lang="en-US" altLang="en-US" sz="1300" dirty="0"/>
            <a:t>. </a:t>
          </a:r>
          <a:r>
            <a:rPr lang="zh-CN" sz="1300" dirty="0" smtClean="0"/>
            <a:t>平板碰膝</a:t>
          </a:r>
          <a:r>
            <a:rPr lang="en-US" altLang="zh-TW" sz="1300" dirty="0" smtClean="0"/>
            <a:t> </a:t>
          </a:r>
          <a:endParaRPr lang="zh-TW" altLang="en-US" sz="1300" dirty="0"/>
        </a:p>
      </dgm:t>
    </dgm:pt>
    <dgm:pt modelId="{D78ED255-BE09-42AD-A39C-15D1D58DF1C4}" type="parTrans" cxnId="{2D523F50-0FB5-4315-9A92-6F859597BA98}">
      <dgm:prSet/>
      <dgm:spPr/>
      <dgm:t>
        <a:bodyPr/>
        <a:lstStyle/>
        <a:p>
          <a:pPr algn="ctr"/>
          <a:endParaRPr lang="zh-TW" altLang="en-US"/>
        </a:p>
      </dgm:t>
    </dgm:pt>
    <dgm:pt modelId="{556430BF-97C2-4E66-B21A-EAE995ADA548}" type="sibTrans" cxnId="{2D523F50-0FB5-4315-9A92-6F859597BA98}">
      <dgm:prSet/>
      <dgm:spPr/>
      <dgm:t>
        <a:bodyPr/>
        <a:lstStyle/>
        <a:p>
          <a:pPr algn="ctr"/>
          <a:endParaRPr lang="zh-TW" altLang="en-US"/>
        </a:p>
      </dgm:t>
    </dgm:pt>
    <dgm:pt modelId="{7FD5BE67-5E6C-48C4-B081-C70E2FA46A24}">
      <dgm:prSet phldrT="[文字]"/>
      <dgm:spPr>
        <a:solidFill>
          <a:srgbClr val="66FF99"/>
        </a:solidFill>
      </dgm:spPr>
      <dgm:t>
        <a:bodyPr/>
        <a:lstStyle/>
        <a:p>
          <a:pPr algn="ctr"/>
          <a:r>
            <a:rPr lang="en-US" altLang="zh-TW" dirty="0"/>
            <a:t>3</a:t>
          </a:r>
          <a:r>
            <a:rPr lang="en-US" altLang="en-US" dirty="0"/>
            <a:t>. </a:t>
          </a:r>
          <a:r>
            <a:rPr lang="zh-CN" dirty="0" smtClean="0"/>
            <a:t>卷膝伸腿</a:t>
          </a:r>
          <a:r>
            <a:rPr lang="en-US" altLang="zh-TW" dirty="0" smtClean="0"/>
            <a:t> </a:t>
          </a:r>
          <a:endParaRPr lang="zh-TW" altLang="en-US" dirty="0"/>
        </a:p>
      </dgm:t>
    </dgm:pt>
    <dgm:pt modelId="{657A68D3-E4CC-4783-BC27-A3549DFCED37}" type="parTrans" cxnId="{4F4E113B-EF1E-4AA5-ACC9-BA188F970900}">
      <dgm:prSet/>
      <dgm:spPr/>
      <dgm:t>
        <a:bodyPr/>
        <a:lstStyle/>
        <a:p>
          <a:pPr algn="ctr"/>
          <a:endParaRPr lang="zh-TW" altLang="en-US"/>
        </a:p>
      </dgm:t>
    </dgm:pt>
    <dgm:pt modelId="{40167CAA-C890-45E5-AA54-68FCF4B32C98}" type="sibTrans" cxnId="{4F4E113B-EF1E-4AA5-ACC9-BA188F970900}">
      <dgm:prSet/>
      <dgm:spPr/>
      <dgm:t>
        <a:bodyPr/>
        <a:lstStyle/>
        <a:p>
          <a:pPr algn="ctr"/>
          <a:endParaRPr lang="zh-TW" altLang="en-US"/>
        </a:p>
      </dgm:t>
    </dgm:pt>
    <dgm:pt modelId="{05D0D3EC-CD4B-488C-AF70-375F71065EBF}">
      <dgm:prSet phldrT="[文字]"/>
      <dgm:spPr>
        <a:solidFill>
          <a:srgbClr val="66FFCC"/>
        </a:solidFill>
      </dgm:spPr>
      <dgm:t>
        <a:bodyPr/>
        <a:lstStyle/>
        <a:p>
          <a:pPr algn="ctr"/>
          <a:r>
            <a:rPr lang="en-US" altLang="zh-TW" dirty="0"/>
            <a:t>4</a:t>
          </a:r>
          <a:r>
            <a:rPr lang="en-US" altLang="en-US" dirty="0"/>
            <a:t>. </a:t>
          </a:r>
          <a:r>
            <a:rPr lang="en-US" altLang="en-US" dirty="0" smtClean="0"/>
            <a:t>T</a:t>
          </a:r>
          <a:r>
            <a:rPr lang="zh-CN" dirty="0" smtClean="0"/>
            <a:t>型掌上压</a:t>
          </a:r>
          <a:endParaRPr lang="zh-TW" altLang="en-US" dirty="0"/>
        </a:p>
      </dgm:t>
    </dgm:pt>
    <dgm:pt modelId="{67520CC5-E399-4AF7-B8FB-22D719CC835F}" type="parTrans" cxnId="{C640D7F8-59DB-46AD-9BC6-EB8CD7719C06}">
      <dgm:prSet/>
      <dgm:spPr/>
      <dgm:t>
        <a:bodyPr/>
        <a:lstStyle/>
        <a:p>
          <a:pPr algn="ctr"/>
          <a:endParaRPr lang="zh-TW" altLang="en-US"/>
        </a:p>
      </dgm:t>
    </dgm:pt>
    <dgm:pt modelId="{E46D9E0D-64BD-493D-A920-584DF68B937B}" type="sibTrans" cxnId="{C640D7F8-59DB-46AD-9BC6-EB8CD7719C06}">
      <dgm:prSet/>
      <dgm:spPr/>
      <dgm:t>
        <a:bodyPr/>
        <a:lstStyle/>
        <a:p>
          <a:pPr algn="ctr"/>
          <a:endParaRPr lang="zh-TW" altLang="en-US"/>
        </a:p>
      </dgm:t>
    </dgm:pt>
    <dgm:pt modelId="{5CDAF6A4-0BC7-422D-A4B2-F9C5F184D00D}">
      <dgm:prSet phldrT="[文字]"/>
      <dgm:spPr>
        <a:solidFill>
          <a:srgbClr val="00FFFF"/>
        </a:solidFill>
      </dgm:spPr>
      <dgm:t>
        <a:bodyPr/>
        <a:lstStyle/>
        <a:p>
          <a:pPr algn="ctr"/>
          <a:r>
            <a:rPr lang="en-US" altLang="zh-TW" dirty="0"/>
            <a:t>5</a:t>
          </a:r>
          <a:r>
            <a:rPr lang="en-US" altLang="en-US" dirty="0"/>
            <a:t>. </a:t>
          </a:r>
          <a:r>
            <a:rPr lang="zh-CN" dirty="0" smtClean="0"/>
            <a:t>开合蹲起跳</a:t>
          </a:r>
          <a:endParaRPr lang="zh-TW" altLang="en-US" dirty="0"/>
        </a:p>
      </dgm:t>
    </dgm:pt>
    <dgm:pt modelId="{25626B63-E595-47AF-AD11-2C6ABA7A7D96}" type="parTrans" cxnId="{C13005C1-7C6E-4865-8738-5D96805DAB08}">
      <dgm:prSet/>
      <dgm:spPr/>
      <dgm:t>
        <a:bodyPr/>
        <a:lstStyle/>
        <a:p>
          <a:pPr algn="ctr"/>
          <a:endParaRPr lang="zh-TW" altLang="en-US"/>
        </a:p>
      </dgm:t>
    </dgm:pt>
    <dgm:pt modelId="{45412167-11B2-41FB-8035-80EA1735A971}" type="sibTrans" cxnId="{C13005C1-7C6E-4865-8738-5D96805DAB08}">
      <dgm:prSet/>
      <dgm:spPr/>
      <dgm:t>
        <a:bodyPr/>
        <a:lstStyle/>
        <a:p>
          <a:pPr algn="ctr"/>
          <a:endParaRPr lang="zh-TW" altLang="en-US"/>
        </a:p>
      </dgm:t>
    </dgm:pt>
    <dgm:pt modelId="{7A6B351A-892E-41E6-8812-02A71297E9DA}">
      <dgm:prSet phldrT="[文字]" custT="1"/>
      <dgm:spPr>
        <a:solidFill>
          <a:srgbClr val="99CCFF"/>
        </a:solidFill>
      </dgm:spPr>
      <dgm:t>
        <a:bodyPr/>
        <a:lstStyle/>
        <a:p>
          <a:pPr algn="ctr"/>
          <a:r>
            <a:rPr lang="en-US" altLang="zh-TW" sz="1400" dirty="0"/>
            <a:t>6</a:t>
          </a:r>
          <a:r>
            <a:rPr lang="en-US" altLang="en-US" sz="1400" dirty="0"/>
            <a:t>. </a:t>
          </a:r>
          <a:r>
            <a:rPr lang="zh-CN" sz="1300" dirty="0" smtClean="0"/>
            <a:t>蜘蛛平板支撑</a:t>
          </a:r>
          <a:endParaRPr lang="zh-TW" altLang="en-US" sz="1300" dirty="0"/>
        </a:p>
      </dgm:t>
    </dgm:pt>
    <dgm:pt modelId="{701BC831-33F8-4439-8A75-51236AC56FB6}" type="parTrans" cxnId="{29513949-94BF-4715-AED8-BF6B8BFE7F89}">
      <dgm:prSet/>
      <dgm:spPr/>
      <dgm:t>
        <a:bodyPr/>
        <a:lstStyle/>
        <a:p>
          <a:pPr algn="ctr"/>
          <a:endParaRPr lang="zh-TW" altLang="en-US"/>
        </a:p>
      </dgm:t>
    </dgm:pt>
    <dgm:pt modelId="{4A952BAC-714B-46F8-BD06-5A46B2B5A7D0}" type="sibTrans" cxnId="{29513949-94BF-4715-AED8-BF6B8BFE7F89}">
      <dgm:prSet/>
      <dgm:spPr/>
      <dgm:t>
        <a:bodyPr/>
        <a:lstStyle/>
        <a:p>
          <a:pPr algn="ctr"/>
          <a:endParaRPr lang="zh-TW" altLang="en-US"/>
        </a:p>
      </dgm:t>
    </dgm:pt>
    <dgm:pt modelId="{D4FF4D0C-F11F-43BC-B746-4B849DBB1B07}">
      <dgm:prSet phldrT="[文字]" custT="1"/>
      <dgm:spPr>
        <a:solidFill>
          <a:srgbClr val="66CCFF"/>
        </a:solidFill>
      </dgm:spPr>
      <dgm:t>
        <a:bodyPr/>
        <a:lstStyle/>
        <a:p>
          <a:pPr algn="ctr"/>
          <a:r>
            <a:rPr lang="en-US" altLang="zh-TW" sz="1400" kern="1200" dirty="0"/>
            <a:t>7</a:t>
          </a:r>
          <a:r>
            <a:rPr lang="en-US" altLang="en-US" sz="1400" kern="1200" dirty="0"/>
            <a:t>. </a:t>
          </a:r>
          <a:r>
            <a:rPr lang="zh-CN" sz="1300" kern="1200" dirty="0" smtClean="0"/>
            <a:t>登山者</a:t>
          </a:r>
          <a:endParaRPr lang="zh-TW" altLang="en-US" sz="1300" kern="1200" dirty="0"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FA2F07B3-EF3E-4EE1-8965-C32330C4A41E}" type="parTrans" cxnId="{4E02A9CD-2C18-4FBA-905E-6F88B0628F84}">
      <dgm:prSet/>
      <dgm:spPr/>
      <dgm:t>
        <a:bodyPr/>
        <a:lstStyle/>
        <a:p>
          <a:pPr algn="ctr"/>
          <a:endParaRPr lang="zh-TW" altLang="en-US"/>
        </a:p>
      </dgm:t>
    </dgm:pt>
    <dgm:pt modelId="{92ACC0ED-6D0B-4C3D-86BE-D394B256B8E3}" type="sibTrans" cxnId="{4E02A9CD-2C18-4FBA-905E-6F88B0628F84}">
      <dgm:prSet/>
      <dgm:spPr/>
      <dgm:t>
        <a:bodyPr/>
        <a:lstStyle/>
        <a:p>
          <a:pPr algn="ctr"/>
          <a:endParaRPr lang="zh-TW" altLang="en-US"/>
        </a:p>
      </dgm:t>
    </dgm:pt>
    <dgm:pt modelId="{CC118769-24C0-47B3-BA39-68365F2295FD}" type="pres">
      <dgm:prSet presAssocID="{24018FD5-6031-4381-8FBC-F476F656EF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E0D6784E-22F9-4E83-B383-2FE93DF4AF7B}" type="pres">
      <dgm:prSet presAssocID="{6D75B3BC-6A35-4048-9D1F-21FB285261D1}" presName="node" presStyleLbl="node1" presStyleIdx="0" presStyleCnt="7" custScaleX="14164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82DB984-5A3C-4FA7-9AFB-23B869122EED}" type="pres">
      <dgm:prSet presAssocID="{6D75B3BC-6A35-4048-9D1F-21FB285261D1}" presName="spNode" presStyleCnt="0"/>
      <dgm:spPr/>
    </dgm:pt>
    <dgm:pt modelId="{10FD6A44-4A79-4CB0-883C-43371779F2BF}" type="pres">
      <dgm:prSet presAssocID="{4AF9F2AE-3E53-4E08-B8FD-067B3F4A6053}" presName="sibTrans" presStyleLbl="sibTrans1D1" presStyleIdx="0" presStyleCnt="7"/>
      <dgm:spPr/>
      <dgm:t>
        <a:bodyPr/>
        <a:lstStyle/>
        <a:p>
          <a:endParaRPr lang="en-US" altLang="zh-HK"/>
        </a:p>
      </dgm:t>
    </dgm:pt>
    <dgm:pt modelId="{9C38357B-8095-4271-9311-ED8B680FFC82}" type="pres">
      <dgm:prSet presAssocID="{4E89EAE1-457A-49F7-BBF9-3BEB77BC0917}" presName="node" presStyleLbl="node1" presStyleIdx="1" presStyleCnt="7" custScaleX="146629" custRadScaleRad="96300" custRadScaleInc="22697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0A5447D-621C-43F4-A141-786CD23B94FB}" type="pres">
      <dgm:prSet presAssocID="{4E89EAE1-457A-49F7-BBF9-3BEB77BC0917}" presName="spNode" presStyleCnt="0"/>
      <dgm:spPr/>
    </dgm:pt>
    <dgm:pt modelId="{B120BAC4-2DF7-4DF3-82B7-801D8FEFEC00}" type="pres">
      <dgm:prSet presAssocID="{556430BF-97C2-4E66-B21A-EAE995ADA548}" presName="sibTrans" presStyleLbl="sibTrans1D1" presStyleIdx="1" presStyleCnt="7"/>
      <dgm:spPr/>
      <dgm:t>
        <a:bodyPr/>
        <a:lstStyle/>
        <a:p>
          <a:endParaRPr lang="en-US" altLang="zh-HK"/>
        </a:p>
      </dgm:t>
    </dgm:pt>
    <dgm:pt modelId="{A8D6263B-C62D-41F6-A084-2E0C627CCF89}" type="pres">
      <dgm:prSet presAssocID="{7FD5BE67-5E6C-48C4-B081-C70E2FA46A24}" presName="node" presStyleLbl="node1" presStyleIdx="2" presStyleCnt="7" custScaleX="13976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CD82AF3-D73E-4295-8FEF-EB1D5498EFD9}" type="pres">
      <dgm:prSet presAssocID="{7FD5BE67-5E6C-48C4-B081-C70E2FA46A24}" presName="spNode" presStyleCnt="0"/>
      <dgm:spPr/>
    </dgm:pt>
    <dgm:pt modelId="{13AED1F7-40E9-4665-8208-01839712ED9A}" type="pres">
      <dgm:prSet presAssocID="{40167CAA-C890-45E5-AA54-68FCF4B32C98}" presName="sibTrans" presStyleLbl="sibTrans1D1" presStyleIdx="2" presStyleCnt="7"/>
      <dgm:spPr/>
      <dgm:t>
        <a:bodyPr/>
        <a:lstStyle/>
        <a:p>
          <a:endParaRPr lang="en-US" altLang="zh-HK"/>
        </a:p>
      </dgm:t>
    </dgm:pt>
    <dgm:pt modelId="{CD7D7127-A814-43D0-8247-33233EEA4233}" type="pres">
      <dgm:prSet presAssocID="{05D0D3EC-CD4B-488C-AF70-375F71065EBF}" presName="node" presStyleLbl="node1" presStyleIdx="3" presStyleCnt="7" custScaleX="140560" custRadScaleRad="111790" custRadScaleInc="-505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9663851A-D465-4CA0-B164-C66B9B928DA4}" type="pres">
      <dgm:prSet presAssocID="{05D0D3EC-CD4B-488C-AF70-375F71065EBF}" presName="spNode" presStyleCnt="0"/>
      <dgm:spPr/>
    </dgm:pt>
    <dgm:pt modelId="{3B2905D5-F6F1-4A6D-8DEB-B5CB7D9BB4F3}" type="pres">
      <dgm:prSet presAssocID="{E46D9E0D-64BD-493D-A920-584DF68B937B}" presName="sibTrans" presStyleLbl="sibTrans1D1" presStyleIdx="3" presStyleCnt="7"/>
      <dgm:spPr/>
      <dgm:t>
        <a:bodyPr/>
        <a:lstStyle/>
        <a:p>
          <a:endParaRPr lang="en-US" altLang="zh-HK"/>
        </a:p>
      </dgm:t>
    </dgm:pt>
    <dgm:pt modelId="{71B28A0E-224B-4DFF-826A-035E51B8815E}" type="pres">
      <dgm:prSet presAssocID="{5CDAF6A4-0BC7-422D-A4B2-F9C5F184D00D}" presName="node" presStyleLbl="node1" presStyleIdx="4" presStyleCnt="7" custScaleX="137529" custRadScaleRad="110829" custRadScaleInc="5776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14CE3D26-6EC5-463C-8F86-D3FB67993FD0}" type="pres">
      <dgm:prSet presAssocID="{5CDAF6A4-0BC7-422D-A4B2-F9C5F184D00D}" presName="spNode" presStyleCnt="0"/>
      <dgm:spPr/>
    </dgm:pt>
    <dgm:pt modelId="{098BA311-565E-4B23-8D18-325898058C9F}" type="pres">
      <dgm:prSet presAssocID="{45412167-11B2-41FB-8035-80EA1735A971}" presName="sibTrans" presStyleLbl="sibTrans1D1" presStyleIdx="4" presStyleCnt="7"/>
      <dgm:spPr/>
      <dgm:t>
        <a:bodyPr/>
        <a:lstStyle/>
        <a:p>
          <a:endParaRPr lang="en-US" altLang="zh-HK"/>
        </a:p>
      </dgm:t>
    </dgm:pt>
    <dgm:pt modelId="{B3198E60-8AA0-44CF-8AA3-A9990CD8DF4E}" type="pres">
      <dgm:prSet presAssocID="{7A6B351A-892E-41E6-8812-02A71297E9DA}" presName="node" presStyleLbl="node1" presStyleIdx="5" presStyleCnt="7" custScaleX="16921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8A24B36C-277B-478E-8FF0-129516A82944}" type="pres">
      <dgm:prSet presAssocID="{7A6B351A-892E-41E6-8812-02A71297E9DA}" presName="spNode" presStyleCnt="0"/>
      <dgm:spPr/>
    </dgm:pt>
    <dgm:pt modelId="{08ACA676-82D0-4AAA-AB68-ACAA3CE96ED5}" type="pres">
      <dgm:prSet presAssocID="{4A952BAC-714B-46F8-BD06-5A46B2B5A7D0}" presName="sibTrans" presStyleLbl="sibTrans1D1" presStyleIdx="5" presStyleCnt="7"/>
      <dgm:spPr/>
      <dgm:t>
        <a:bodyPr/>
        <a:lstStyle/>
        <a:p>
          <a:endParaRPr lang="en-US" altLang="zh-HK"/>
        </a:p>
      </dgm:t>
    </dgm:pt>
    <dgm:pt modelId="{4EFBBBD0-D3E2-45EB-B957-CBB25D333642}" type="pres">
      <dgm:prSet presAssocID="{D4FF4D0C-F11F-43BC-B746-4B849DBB1B07}" presName="node" presStyleLbl="node1" presStyleIdx="6" presStyleCnt="7" custScaleX="154355" custRadScaleRad="97071" custRadScaleInc="-1605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5508D63-4C4B-4566-8E3C-DC3DC1CD9DE8}" type="pres">
      <dgm:prSet presAssocID="{D4FF4D0C-F11F-43BC-B746-4B849DBB1B07}" presName="spNode" presStyleCnt="0"/>
      <dgm:spPr/>
    </dgm:pt>
    <dgm:pt modelId="{C7A6F6C8-DE6C-434F-9EFF-35B77923F8D3}" type="pres">
      <dgm:prSet presAssocID="{92ACC0ED-6D0B-4C3D-86BE-D394B256B8E3}" presName="sibTrans" presStyleLbl="sibTrans1D1" presStyleIdx="6" presStyleCnt="7"/>
      <dgm:spPr/>
      <dgm:t>
        <a:bodyPr/>
        <a:lstStyle/>
        <a:p>
          <a:endParaRPr lang="en-US" altLang="zh-HK"/>
        </a:p>
      </dgm:t>
    </dgm:pt>
  </dgm:ptLst>
  <dgm:cxnLst>
    <dgm:cxn modelId="{F391F928-30F5-492C-A199-DEE4A1A64D76}" srcId="{24018FD5-6031-4381-8FBC-F476F656EFB1}" destId="{6D75B3BC-6A35-4048-9D1F-21FB285261D1}" srcOrd="0" destOrd="0" parTransId="{C8C62BB4-1165-4F9B-8C16-9EE697DCC668}" sibTransId="{4AF9F2AE-3E53-4E08-B8FD-067B3F4A6053}"/>
    <dgm:cxn modelId="{4E02A9CD-2C18-4FBA-905E-6F88B0628F84}" srcId="{24018FD5-6031-4381-8FBC-F476F656EFB1}" destId="{D4FF4D0C-F11F-43BC-B746-4B849DBB1B07}" srcOrd="6" destOrd="0" parTransId="{FA2F07B3-EF3E-4EE1-8965-C32330C4A41E}" sibTransId="{92ACC0ED-6D0B-4C3D-86BE-D394B256B8E3}"/>
    <dgm:cxn modelId="{ABE61A8C-5C28-45FF-87EA-41A28706065B}" type="presOf" srcId="{7FD5BE67-5E6C-48C4-B081-C70E2FA46A24}" destId="{A8D6263B-C62D-41F6-A084-2E0C627CCF89}" srcOrd="0" destOrd="0" presId="urn:microsoft.com/office/officeart/2005/8/layout/cycle5"/>
    <dgm:cxn modelId="{C640D7F8-59DB-46AD-9BC6-EB8CD7719C06}" srcId="{24018FD5-6031-4381-8FBC-F476F656EFB1}" destId="{05D0D3EC-CD4B-488C-AF70-375F71065EBF}" srcOrd="3" destOrd="0" parTransId="{67520CC5-E399-4AF7-B8FB-22D719CC835F}" sibTransId="{E46D9E0D-64BD-493D-A920-584DF68B937B}"/>
    <dgm:cxn modelId="{17A51A7B-7804-45F3-9A34-E3A2E06BB6E5}" type="presOf" srcId="{D4FF4D0C-F11F-43BC-B746-4B849DBB1B07}" destId="{4EFBBBD0-D3E2-45EB-B957-CBB25D333642}" srcOrd="0" destOrd="0" presId="urn:microsoft.com/office/officeart/2005/8/layout/cycle5"/>
    <dgm:cxn modelId="{F2FF1628-72E8-4419-99C0-4DC3C00FDB32}" type="presOf" srcId="{40167CAA-C890-45E5-AA54-68FCF4B32C98}" destId="{13AED1F7-40E9-4665-8208-01839712ED9A}" srcOrd="0" destOrd="0" presId="urn:microsoft.com/office/officeart/2005/8/layout/cycle5"/>
    <dgm:cxn modelId="{E3E21FBC-E5FE-4303-91FB-E8143A496CA4}" type="presOf" srcId="{05D0D3EC-CD4B-488C-AF70-375F71065EBF}" destId="{CD7D7127-A814-43D0-8247-33233EEA4233}" srcOrd="0" destOrd="0" presId="urn:microsoft.com/office/officeart/2005/8/layout/cycle5"/>
    <dgm:cxn modelId="{2A30B13F-8E23-4C68-8116-6F5F97B069A1}" type="presOf" srcId="{24018FD5-6031-4381-8FBC-F476F656EFB1}" destId="{CC118769-24C0-47B3-BA39-68365F2295FD}" srcOrd="0" destOrd="0" presId="urn:microsoft.com/office/officeart/2005/8/layout/cycle5"/>
    <dgm:cxn modelId="{C13005C1-7C6E-4865-8738-5D96805DAB08}" srcId="{24018FD5-6031-4381-8FBC-F476F656EFB1}" destId="{5CDAF6A4-0BC7-422D-A4B2-F9C5F184D00D}" srcOrd="4" destOrd="0" parTransId="{25626B63-E595-47AF-AD11-2C6ABA7A7D96}" sibTransId="{45412167-11B2-41FB-8035-80EA1735A971}"/>
    <dgm:cxn modelId="{29513949-94BF-4715-AED8-BF6B8BFE7F89}" srcId="{24018FD5-6031-4381-8FBC-F476F656EFB1}" destId="{7A6B351A-892E-41E6-8812-02A71297E9DA}" srcOrd="5" destOrd="0" parTransId="{701BC831-33F8-4439-8A75-51236AC56FB6}" sibTransId="{4A952BAC-714B-46F8-BD06-5A46B2B5A7D0}"/>
    <dgm:cxn modelId="{2CB6C0FE-D495-47C8-96A7-2B0FE840A707}" type="presOf" srcId="{45412167-11B2-41FB-8035-80EA1735A971}" destId="{098BA311-565E-4B23-8D18-325898058C9F}" srcOrd="0" destOrd="0" presId="urn:microsoft.com/office/officeart/2005/8/layout/cycle5"/>
    <dgm:cxn modelId="{2D523F50-0FB5-4315-9A92-6F859597BA98}" srcId="{24018FD5-6031-4381-8FBC-F476F656EFB1}" destId="{4E89EAE1-457A-49F7-BBF9-3BEB77BC0917}" srcOrd="1" destOrd="0" parTransId="{D78ED255-BE09-42AD-A39C-15D1D58DF1C4}" sibTransId="{556430BF-97C2-4E66-B21A-EAE995ADA548}"/>
    <dgm:cxn modelId="{19702D99-5C37-4C4B-976B-79C9D76445C0}" type="presOf" srcId="{4AF9F2AE-3E53-4E08-B8FD-067B3F4A6053}" destId="{10FD6A44-4A79-4CB0-883C-43371779F2BF}" srcOrd="0" destOrd="0" presId="urn:microsoft.com/office/officeart/2005/8/layout/cycle5"/>
    <dgm:cxn modelId="{717F37BD-C91E-4CDE-82B9-7442A33446FF}" type="presOf" srcId="{4E89EAE1-457A-49F7-BBF9-3BEB77BC0917}" destId="{9C38357B-8095-4271-9311-ED8B680FFC82}" srcOrd="0" destOrd="0" presId="urn:microsoft.com/office/officeart/2005/8/layout/cycle5"/>
    <dgm:cxn modelId="{0531AABD-783A-426B-B684-2DC80ADA1EB6}" type="presOf" srcId="{7A6B351A-892E-41E6-8812-02A71297E9DA}" destId="{B3198E60-8AA0-44CF-8AA3-A9990CD8DF4E}" srcOrd="0" destOrd="0" presId="urn:microsoft.com/office/officeart/2005/8/layout/cycle5"/>
    <dgm:cxn modelId="{02BE73B0-3CE9-4E7D-838C-4D2ABCFA3A7A}" type="presOf" srcId="{556430BF-97C2-4E66-B21A-EAE995ADA548}" destId="{B120BAC4-2DF7-4DF3-82B7-801D8FEFEC00}" srcOrd="0" destOrd="0" presId="urn:microsoft.com/office/officeart/2005/8/layout/cycle5"/>
    <dgm:cxn modelId="{2554089F-6E83-442A-BF4F-C2BF2E63D75B}" type="presOf" srcId="{5CDAF6A4-0BC7-422D-A4B2-F9C5F184D00D}" destId="{71B28A0E-224B-4DFF-826A-035E51B8815E}" srcOrd="0" destOrd="0" presId="urn:microsoft.com/office/officeart/2005/8/layout/cycle5"/>
    <dgm:cxn modelId="{A18E5968-EA4B-4646-BA6F-35ADD95AB039}" type="presOf" srcId="{92ACC0ED-6D0B-4C3D-86BE-D394B256B8E3}" destId="{C7A6F6C8-DE6C-434F-9EFF-35B77923F8D3}" srcOrd="0" destOrd="0" presId="urn:microsoft.com/office/officeart/2005/8/layout/cycle5"/>
    <dgm:cxn modelId="{A1C51A15-0565-4B1F-8EBB-9041CC45A119}" type="presOf" srcId="{E46D9E0D-64BD-493D-A920-584DF68B937B}" destId="{3B2905D5-F6F1-4A6D-8DEB-B5CB7D9BB4F3}" srcOrd="0" destOrd="0" presId="urn:microsoft.com/office/officeart/2005/8/layout/cycle5"/>
    <dgm:cxn modelId="{C3957684-013E-4DE4-A87C-5742646B2EAD}" type="presOf" srcId="{6D75B3BC-6A35-4048-9D1F-21FB285261D1}" destId="{E0D6784E-22F9-4E83-B383-2FE93DF4AF7B}" srcOrd="0" destOrd="0" presId="urn:microsoft.com/office/officeart/2005/8/layout/cycle5"/>
    <dgm:cxn modelId="{5350D9EC-0D64-46F5-B412-EBB3406B88E7}" type="presOf" srcId="{4A952BAC-714B-46F8-BD06-5A46B2B5A7D0}" destId="{08ACA676-82D0-4AAA-AB68-ACAA3CE96ED5}" srcOrd="0" destOrd="0" presId="urn:microsoft.com/office/officeart/2005/8/layout/cycle5"/>
    <dgm:cxn modelId="{4F4E113B-EF1E-4AA5-ACC9-BA188F970900}" srcId="{24018FD5-6031-4381-8FBC-F476F656EFB1}" destId="{7FD5BE67-5E6C-48C4-B081-C70E2FA46A24}" srcOrd="2" destOrd="0" parTransId="{657A68D3-E4CC-4783-BC27-A3549DFCED37}" sibTransId="{40167CAA-C890-45E5-AA54-68FCF4B32C98}"/>
    <dgm:cxn modelId="{19419BB4-0F52-4FBE-AB3E-DB382BA0CCAF}" type="presParOf" srcId="{CC118769-24C0-47B3-BA39-68365F2295FD}" destId="{E0D6784E-22F9-4E83-B383-2FE93DF4AF7B}" srcOrd="0" destOrd="0" presId="urn:microsoft.com/office/officeart/2005/8/layout/cycle5"/>
    <dgm:cxn modelId="{427E88D3-A64C-4DDC-A534-E3754AFC22A4}" type="presParOf" srcId="{CC118769-24C0-47B3-BA39-68365F2295FD}" destId="{382DB984-5A3C-4FA7-9AFB-23B869122EED}" srcOrd="1" destOrd="0" presId="urn:microsoft.com/office/officeart/2005/8/layout/cycle5"/>
    <dgm:cxn modelId="{DE430F29-0DC9-414E-8C14-E16D27795E7B}" type="presParOf" srcId="{CC118769-24C0-47B3-BA39-68365F2295FD}" destId="{10FD6A44-4A79-4CB0-883C-43371779F2BF}" srcOrd="2" destOrd="0" presId="urn:microsoft.com/office/officeart/2005/8/layout/cycle5"/>
    <dgm:cxn modelId="{52C87E53-3D49-4F3D-85B2-7D58B2F66351}" type="presParOf" srcId="{CC118769-24C0-47B3-BA39-68365F2295FD}" destId="{9C38357B-8095-4271-9311-ED8B680FFC82}" srcOrd="3" destOrd="0" presId="urn:microsoft.com/office/officeart/2005/8/layout/cycle5"/>
    <dgm:cxn modelId="{3C2F936C-BE21-4D7B-AE0F-198C9118270A}" type="presParOf" srcId="{CC118769-24C0-47B3-BA39-68365F2295FD}" destId="{20A5447D-621C-43F4-A141-786CD23B94FB}" srcOrd="4" destOrd="0" presId="urn:microsoft.com/office/officeart/2005/8/layout/cycle5"/>
    <dgm:cxn modelId="{4470D3C2-3446-4C67-8FFD-8FC86612D986}" type="presParOf" srcId="{CC118769-24C0-47B3-BA39-68365F2295FD}" destId="{B120BAC4-2DF7-4DF3-82B7-801D8FEFEC00}" srcOrd="5" destOrd="0" presId="urn:microsoft.com/office/officeart/2005/8/layout/cycle5"/>
    <dgm:cxn modelId="{E3253A16-9CF5-43A6-A5A7-5DE0181B74C5}" type="presParOf" srcId="{CC118769-24C0-47B3-BA39-68365F2295FD}" destId="{A8D6263B-C62D-41F6-A084-2E0C627CCF89}" srcOrd="6" destOrd="0" presId="urn:microsoft.com/office/officeart/2005/8/layout/cycle5"/>
    <dgm:cxn modelId="{503510EF-74A2-4367-B2C8-F00EF5DA0414}" type="presParOf" srcId="{CC118769-24C0-47B3-BA39-68365F2295FD}" destId="{3CD82AF3-D73E-4295-8FEF-EB1D5498EFD9}" srcOrd="7" destOrd="0" presId="urn:microsoft.com/office/officeart/2005/8/layout/cycle5"/>
    <dgm:cxn modelId="{91F89DF4-6C9D-4290-91F2-A1EB6245EC0B}" type="presParOf" srcId="{CC118769-24C0-47B3-BA39-68365F2295FD}" destId="{13AED1F7-40E9-4665-8208-01839712ED9A}" srcOrd="8" destOrd="0" presId="urn:microsoft.com/office/officeart/2005/8/layout/cycle5"/>
    <dgm:cxn modelId="{C9915502-7A16-4ECB-9A3F-A799C4E18417}" type="presParOf" srcId="{CC118769-24C0-47B3-BA39-68365F2295FD}" destId="{CD7D7127-A814-43D0-8247-33233EEA4233}" srcOrd="9" destOrd="0" presId="urn:microsoft.com/office/officeart/2005/8/layout/cycle5"/>
    <dgm:cxn modelId="{76276FA8-AEEA-4DB3-AAB7-68E76A95B2ED}" type="presParOf" srcId="{CC118769-24C0-47B3-BA39-68365F2295FD}" destId="{9663851A-D465-4CA0-B164-C66B9B928DA4}" srcOrd="10" destOrd="0" presId="urn:microsoft.com/office/officeart/2005/8/layout/cycle5"/>
    <dgm:cxn modelId="{4154A4DE-6747-42BB-8E33-166B04A876B0}" type="presParOf" srcId="{CC118769-24C0-47B3-BA39-68365F2295FD}" destId="{3B2905D5-F6F1-4A6D-8DEB-B5CB7D9BB4F3}" srcOrd="11" destOrd="0" presId="urn:microsoft.com/office/officeart/2005/8/layout/cycle5"/>
    <dgm:cxn modelId="{9A191649-5DF3-46FE-9B33-FDF69B96C535}" type="presParOf" srcId="{CC118769-24C0-47B3-BA39-68365F2295FD}" destId="{71B28A0E-224B-4DFF-826A-035E51B8815E}" srcOrd="12" destOrd="0" presId="urn:microsoft.com/office/officeart/2005/8/layout/cycle5"/>
    <dgm:cxn modelId="{B0A2A366-635F-4D14-86D4-CA982836F411}" type="presParOf" srcId="{CC118769-24C0-47B3-BA39-68365F2295FD}" destId="{14CE3D26-6EC5-463C-8F86-D3FB67993FD0}" srcOrd="13" destOrd="0" presId="urn:microsoft.com/office/officeart/2005/8/layout/cycle5"/>
    <dgm:cxn modelId="{63171F00-6DE6-4F73-8119-DA745A62EE87}" type="presParOf" srcId="{CC118769-24C0-47B3-BA39-68365F2295FD}" destId="{098BA311-565E-4B23-8D18-325898058C9F}" srcOrd="14" destOrd="0" presId="urn:microsoft.com/office/officeart/2005/8/layout/cycle5"/>
    <dgm:cxn modelId="{71959ECC-924D-4C8F-8D29-815599AA745E}" type="presParOf" srcId="{CC118769-24C0-47B3-BA39-68365F2295FD}" destId="{B3198E60-8AA0-44CF-8AA3-A9990CD8DF4E}" srcOrd="15" destOrd="0" presId="urn:microsoft.com/office/officeart/2005/8/layout/cycle5"/>
    <dgm:cxn modelId="{D428D0C5-5A1C-4479-8695-397397BD9CB1}" type="presParOf" srcId="{CC118769-24C0-47B3-BA39-68365F2295FD}" destId="{8A24B36C-277B-478E-8FF0-129516A82944}" srcOrd="16" destOrd="0" presId="urn:microsoft.com/office/officeart/2005/8/layout/cycle5"/>
    <dgm:cxn modelId="{C8BE862D-E1AA-43CF-9A8B-8C437C2AC650}" type="presParOf" srcId="{CC118769-24C0-47B3-BA39-68365F2295FD}" destId="{08ACA676-82D0-4AAA-AB68-ACAA3CE96ED5}" srcOrd="17" destOrd="0" presId="urn:microsoft.com/office/officeart/2005/8/layout/cycle5"/>
    <dgm:cxn modelId="{C6316F3E-EA07-4081-8EE9-05BBF5E204BB}" type="presParOf" srcId="{CC118769-24C0-47B3-BA39-68365F2295FD}" destId="{4EFBBBD0-D3E2-45EB-B957-CBB25D333642}" srcOrd="18" destOrd="0" presId="urn:microsoft.com/office/officeart/2005/8/layout/cycle5"/>
    <dgm:cxn modelId="{2A8D551C-900E-4A9F-BB7F-492538DB0FE7}" type="presParOf" srcId="{CC118769-24C0-47B3-BA39-68365F2295FD}" destId="{45508D63-4C4B-4566-8E3C-DC3DC1CD9DE8}" srcOrd="19" destOrd="0" presId="urn:microsoft.com/office/officeart/2005/8/layout/cycle5"/>
    <dgm:cxn modelId="{234C35F2-2D7D-4787-AF45-3D01C126C8BB}" type="presParOf" srcId="{CC118769-24C0-47B3-BA39-68365F2295FD}" destId="{C7A6F6C8-DE6C-434F-9EFF-35B77923F8D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E4838-8284-41D2-A8B9-76DE1F445596}" type="doc">
      <dgm:prSet loTypeId="urn:microsoft.com/office/officeart/2005/8/layout/cycle5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396FB7FB-D01C-4FA2-A7C6-395478201A4F}">
      <dgm:prSet phldrT="[文字]"/>
      <dgm:spPr>
        <a:solidFill>
          <a:srgbClr val="FFFF66"/>
        </a:solidFill>
        <a:ln>
          <a:noFill/>
        </a:ln>
      </dgm:spPr>
      <dgm:t>
        <a:bodyPr/>
        <a:lstStyle/>
        <a:p>
          <a:r>
            <a:rPr lang="en-US" altLang="zh-TW" dirty="0"/>
            <a:t>1. 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踏点步</a:t>
          </a:r>
          <a:endParaRPr lang="zh-TW" altLang="en-US" b="0" dirty="0"/>
        </a:p>
      </dgm:t>
    </dgm:pt>
    <dgm:pt modelId="{C5CBC68A-C4FB-469A-AA0F-97D37EBFD7D3}" type="parTrans" cxnId="{4D6E5F65-24C2-4574-85ED-9C086DAFCCA4}">
      <dgm:prSet/>
      <dgm:spPr/>
      <dgm:t>
        <a:bodyPr/>
        <a:lstStyle/>
        <a:p>
          <a:endParaRPr lang="zh-TW" altLang="en-US"/>
        </a:p>
      </dgm:t>
    </dgm:pt>
    <dgm:pt modelId="{51230A1B-9D10-4EED-AFE0-A10A120CB53E}" type="sibTrans" cxnId="{4D6E5F65-24C2-4574-85ED-9C086DAFCCA4}">
      <dgm:prSet/>
      <dgm:spPr/>
      <dgm:t>
        <a:bodyPr/>
        <a:lstStyle/>
        <a:p>
          <a:endParaRPr lang="zh-TW" altLang="en-US"/>
        </a:p>
      </dgm:t>
    </dgm:pt>
    <dgm:pt modelId="{76198361-39DE-4D21-83BA-5226031A66B2}">
      <dgm:prSet phldrT="[文字]"/>
      <dgm:spPr>
        <a:solidFill>
          <a:srgbClr val="CC99FF"/>
        </a:solidFill>
        <a:ln>
          <a:noFill/>
        </a:ln>
      </dgm:spPr>
      <dgm:t>
        <a:bodyPr/>
        <a:lstStyle/>
        <a:p>
          <a:r>
            <a:rPr lang="en-US" altLang="zh-TW" dirty="0"/>
            <a:t>2. </a:t>
          </a:r>
          <a:r>
            <a:rPr lang="en-US" altLang="zh-TW" dirty="0" smtClean="0"/>
            <a:t>T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型掌上压</a:t>
          </a:r>
          <a:endParaRPr lang="zh-TW" altLang="en-US" b="0" dirty="0"/>
        </a:p>
      </dgm:t>
    </dgm:pt>
    <dgm:pt modelId="{60783E35-CA68-43AB-9448-B67315069B6E}" type="parTrans" cxnId="{F187181B-E4F6-4317-86EF-87A9840BA482}">
      <dgm:prSet/>
      <dgm:spPr/>
      <dgm:t>
        <a:bodyPr/>
        <a:lstStyle/>
        <a:p>
          <a:endParaRPr lang="zh-TW" altLang="en-US"/>
        </a:p>
      </dgm:t>
    </dgm:pt>
    <dgm:pt modelId="{16A3C25F-C55D-40DE-B7BE-0F0919570885}" type="sibTrans" cxnId="{F187181B-E4F6-4317-86EF-87A9840BA482}">
      <dgm:prSet/>
      <dgm:spPr/>
      <dgm:t>
        <a:bodyPr/>
        <a:lstStyle/>
        <a:p>
          <a:endParaRPr lang="zh-TW" altLang="en-US"/>
        </a:p>
      </dgm:t>
    </dgm:pt>
    <dgm:pt modelId="{93FA3AF8-FFE0-4038-B835-448DE9458876}">
      <dgm:prSet phldrT="[文字]"/>
      <dgm:spPr>
        <a:solidFill>
          <a:srgbClr val="00FF99"/>
        </a:solidFill>
        <a:ln>
          <a:noFill/>
        </a:ln>
      </dgm:spPr>
      <dgm:t>
        <a:bodyPr/>
        <a:lstStyle/>
        <a:p>
          <a:r>
            <a:rPr lang="en-US" altLang="zh-TW" dirty="0"/>
            <a:t>5. 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卷膝伸腿</a:t>
          </a:r>
          <a:endParaRPr lang="zh-TW" altLang="zh-TW" b="0" dirty="0"/>
        </a:p>
      </dgm:t>
    </dgm:pt>
    <dgm:pt modelId="{E21739C2-374C-4D4A-80CC-576B9FF96688}" type="parTrans" cxnId="{704AACB9-8481-4D89-9F3C-80031DE1CEE5}">
      <dgm:prSet/>
      <dgm:spPr/>
      <dgm:t>
        <a:bodyPr/>
        <a:lstStyle/>
        <a:p>
          <a:endParaRPr lang="zh-TW" altLang="en-US"/>
        </a:p>
      </dgm:t>
    </dgm:pt>
    <dgm:pt modelId="{A0CA5444-0221-40BC-8F39-B63279327CA9}" type="sibTrans" cxnId="{704AACB9-8481-4D89-9F3C-80031DE1CEE5}">
      <dgm:prSet/>
      <dgm:spPr/>
      <dgm:t>
        <a:bodyPr/>
        <a:lstStyle/>
        <a:p>
          <a:endParaRPr lang="zh-TW" altLang="en-US"/>
        </a:p>
      </dgm:t>
    </dgm:pt>
    <dgm:pt modelId="{C6946F8B-C359-4931-8E8F-B9B48E3C5D33}">
      <dgm:prSet phldrT="[文字]"/>
      <dgm:spPr>
        <a:solidFill>
          <a:srgbClr val="FFCC99"/>
        </a:solidFill>
        <a:ln>
          <a:noFill/>
        </a:ln>
      </dgm:spPr>
      <dgm:t>
        <a:bodyPr/>
        <a:lstStyle/>
        <a:p>
          <a:r>
            <a:rPr lang="en-US" altLang="zh-TW" dirty="0"/>
            <a:t>6. 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蹲起侧踢</a:t>
          </a:r>
          <a:endParaRPr lang="zh-TW" altLang="en-US" b="0" dirty="0"/>
        </a:p>
      </dgm:t>
    </dgm:pt>
    <dgm:pt modelId="{C6DAB42D-1911-4BA0-A68B-BC93B2F39483}" type="parTrans" cxnId="{73E05991-B050-4779-9FBD-C565B99D854E}">
      <dgm:prSet/>
      <dgm:spPr/>
      <dgm:t>
        <a:bodyPr/>
        <a:lstStyle/>
        <a:p>
          <a:endParaRPr lang="zh-TW" altLang="en-US"/>
        </a:p>
      </dgm:t>
    </dgm:pt>
    <dgm:pt modelId="{0449B2C3-3444-4315-AFB6-22E89357DABC}" type="sibTrans" cxnId="{73E05991-B050-4779-9FBD-C565B99D854E}">
      <dgm:prSet/>
      <dgm:spPr/>
      <dgm:t>
        <a:bodyPr/>
        <a:lstStyle/>
        <a:p>
          <a:endParaRPr lang="zh-TW" altLang="en-US"/>
        </a:p>
      </dgm:t>
    </dgm:pt>
    <dgm:pt modelId="{137E7455-2C41-45D1-9190-1A0AB5AD2707}">
      <dgm:prSet phldrT="[文字]"/>
      <dgm:spPr>
        <a:solidFill>
          <a:srgbClr val="66CCFF"/>
        </a:solidFill>
        <a:ln>
          <a:noFill/>
        </a:ln>
      </dgm:spPr>
      <dgm:t>
        <a:bodyPr/>
        <a:lstStyle/>
        <a:p>
          <a:r>
            <a:rPr lang="en-US" altLang="zh-TW" dirty="0"/>
            <a:t>4.</a:t>
          </a:r>
          <a:r>
            <a:rPr lang="zh-TW" altLang="zh-TW" dirty="0"/>
            <a:t>登山者</a:t>
          </a:r>
          <a:r>
            <a:rPr lang="en-US" altLang="zh-TW" dirty="0"/>
            <a:t>  </a:t>
          </a:r>
          <a:endParaRPr lang="zh-TW" altLang="en-US" dirty="0"/>
        </a:p>
      </dgm:t>
    </dgm:pt>
    <dgm:pt modelId="{5B0AC1C8-7127-44EE-B24C-4C22514DEDAF}" type="parTrans" cxnId="{B85100EA-B7D0-4975-BBCC-EABD268A9915}">
      <dgm:prSet/>
      <dgm:spPr/>
      <dgm:t>
        <a:bodyPr/>
        <a:lstStyle/>
        <a:p>
          <a:endParaRPr lang="zh-TW" altLang="en-US"/>
        </a:p>
      </dgm:t>
    </dgm:pt>
    <dgm:pt modelId="{75E7D2EF-1488-4EA2-B964-60259C93A669}" type="sibTrans" cxnId="{B85100EA-B7D0-4975-BBCC-EABD268A9915}">
      <dgm:prSet/>
      <dgm:spPr/>
      <dgm:t>
        <a:bodyPr/>
        <a:lstStyle/>
        <a:p>
          <a:endParaRPr lang="zh-TW" altLang="en-US"/>
        </a:p>
      </dgm:t>
    </dgm:pt>
    <dgm:pt modelId="{6128C811-F36F-4124-B03D-FDAF22408D39}">
      <dgm:prSet/>
      <dgm:spPr>
        <a:solidFill>
          <a:srgbClr val="FF9999"/>
        </a:solidFill>
        <a:ln>
          <a:noFill/>
        </a:ln>
      </dgm:spPr>
      <dgm:t>
        <a:bodyPr/>
        <a:lstStyle/>
        <a:p>
          <a:r>
            <a:rPr lang="en-US" altLang="zh-TW" dirty="0"/>
            <a:t>3. 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开合蹲起跳</a:t>
          </a:r>
          <a:endParaRPr lang="zh-TW" altLang="en-US" b="0" dirty="0"/>
        </a:p>
      </dgm:t>
    </dgm:pt>
    <dgm:pt modelId="{7D6B1125-9539-46B3-B7B2-4921EF10E786}" type="parTrans" cxnId="{4470E4D5-B774-4699-BDD9-CEC06CD67FAA}">
      <dgm:prSet/>
      <dgm:spPr/>
      <dgm:t>
        <a:bodyPr/>
        <a:lstStyle/>
        <a:p>
          <a:endParaRPr lang="zh-TW" altLang="en-US"/>
        </a:p>
      </dgm:t>
    </dgm:pt>
    <dgm:pt modelId="{DF80F7FE-98DA-45D5-BCEF-526B95AB7F5E}" type="sibTrans" cxnId="{4470E4D5-B774-4699-BDD9-CEC06CD67FAA}">
      <dgm:prSet/>
      <dgm:spPr/>
      <dgm:t>
        <a:bodyPr/>
        <a:lstStyle/>
        <a:p>
          <a:endParaRPr lang="zh-TW" altLang="en-US"/>
        </a:p>
      </dgm:t>
    </dgm:pt>
    <dgm:pt modelId="{06E46797-B7FE-4C95-888E-9AE14A032B01}" type="pres">
      <dgm:prSet presAssocID="{4EFE4838-8284-41D2-A8B9-76DE1F4455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D2275AA9-E381-4DB7-BD6E-FB79C0175F2E}" type="pres">
      <dgm:prSet presAssocID="{396FB7FB-D01C-4FA2-A7C6-395478201A4F}" presName="node" presStyleLbl="node1" presStyleIdx="0" presStyleCnt="6" custScaleX="1725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870DCD9-7730-4396-9CEE-3CB6D0CA1712}" type="pres">
      <dgm:prSet presAssocID="{396FB7FB-D01C-4FA2-A7C6-395478201A4F}" presName="spNode" presStyleCnt="0"/>
      <dgm:spPr/>
    </dgm:pt>
    <dgm:pt modelId="{AFE6EE9A-35B8-4319-A496-8222A94A7A92}" type="pres">
      <dgm:prSet presAssocID="{51230A1B-9D10-4EED-AFE0-A10A120CB53E}" presName="sibTrans" presStyleLbl="sibTrans1D1" presStyleIdx="0" presStyleCnt="6"/>
      <dgm:spPr/>
      <dgm:t>
        <a:bodyPr/>
        <a:lstStyle/>
        <a:p>
          <a:endParaRPr lang="en-US" altLang="zh-HK"/>
        </a:p>
      </dgm:t>
    </dgm:pt>
    <dgm:pt modelId="{12CF098B-77FC-4038-B9A4-F1198C760405}" type="pres">
      <dgm:prSet presAssocID="{76198361-39DE-4D21-83BA-5226031A66B2}" presName="node" presStyleLbl="node1" presStyleIdx="1" presStyleCnt="6" custScaleX="157776" custRadScaleRad="94092" custRadScaleInc="3491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3E1B71C-C8CA-440D-A272-514EFE427F33}" type="pres">
      <dgm:prSet presAssocID="{76198361-39DE-4D21-83BA-5226031A66B2}" presName="spNode" presStyleCnt="0"/>
      <dgm:spPr/>
    </dgm:pt>
    <dgm:pt modelId="{BBB23DF0-3992-4875-89C2-8E415B2FF424}" type="pres">
      <dgm:prSet presAssocID="{16A3C25F-C55D-40DE-B7BE-0F0919570885}" presName="sibTrans" presStyleLbl="sibTrans1D1" presStyleIdx="1" presStyleCnt="6"/>
      <dgm:spPr/>
      <dgm:t>
        <a:bodyPr/>
        <a:lstStyle/>
        <a:p>
          <a:endParaRPr lang="en-US" altLang="zh-HK"/>
        </a:p>
      </dgm:t>
    </dgm:pt>
    <dgm:pt modelId="{24BC6DAE-5BBF-4CEB-A83E-611158BB12BD}" type="pres">
      <dgm:prSet presAssocID="{6128C811-F36F-4124-B03D-FDAF22408D39}" presName="node" presStyleLbl="node1" presStyleIdx="2" presStyleCnt="6" custScaleX="156842" custRadScaleRad="95900" custRadScaleInc="-2280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BAEAE57D-ECCE-4C0C-9DF0-1BE5AB88A3AD}" type="pres">
      <dgm:prSet presAssocID="{6128C811-F36F-4124-B03D-FDAF22408D39}" presName="spNode" presStyleCnt="0"/>
      <dgm:spPr/>
    </dgm:pt>
    <dgm:pt modelId="{74AAF6B5-DDBB-4813-B74E-A745370DFCD7}" type="pres">
      <dgm:prSet presAssocID="{DF80F7FE-98DA-45D5-BCEF-526B95AB7F5E}" presName="sibTrans" presStyleLbl="sibTrans1D1" presStyleIdx="2" presStyleCnt="6"/>
      <dgm:spPr/>
      <dgm:t>
        <a:bodyPr/>
        <a:lstStyle/>
        <a:p>
          <a:endParaRPr lang="en-US" altLang="zh-HK"/>
        </a:p>
      </dgm:t>
    </dgm:pt>
    <dgm:pt modelId="{4BB6DAD0-57BE-41D8-B449-9DCB2A7E1257}" type="pres">
      <dgm:prSet presAssocID="{137E7455-2C41-45D1-9190-1A0AB5AD2707}" presName="node" presStyleLbl="node1" presStyleIdx="3" presStyleCnt="6" custScaleX="15014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65D62A27-6ABD-4480-978E-890E19C2B291}" type="pres">
      <dgm:prSet presAssocID="{137E7455-2C41-45D1-9190-1A0AB5AD2707}" presName="spNode" presStyleCnt="0"/>
      <dgm:spPr/>
    </dgm:pt>
    <dgm:pt modelId="{7BE1B28F-716D-407D-AC17-C177852FEA79}" type="pres">
      <dgm:prSet presAssocID="{75E7D2EF-1488-4EA2-B964-60259C93A669}" presName="sibTrans" presStyleLbl="sibTrans1D1" presStyleIdx="3" presStyleCnt="6"/>
      <dgm:spPr/>
      <dgm:t>
        <a:bodyPr/>
        <a:lstStyle/>
        <a:p>
          <a:endParaRPr lang="en-US" altLang="zh-HK"/>
        </a:p>
      </dgm:t>
    </dgm:pt>
    <dgm:pt modelId="{F640A895-C965-4937-AFF2-815B920E5844}" type="pres">
      <dgm:prSet presAssocID="{93FA3AF8-FFE0-4038-B835-448DE9458876}" presName="node" presStyleLbl="node1" presStyleIdx="4" presStyleCnt="6" custScaleX="159718" custRadScaleRad="95900" custRadScaleInc="2280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36D5F98-D6E6-4FE5-8053-0B2CEE45CABC}" type="pres">
      <dgm:prSet presAssocID="{93FA3AF8-FFE0-4038-B835-448DE9458876}" presName="spNode" presStyleCnt="0"/>
      <dgm:spPr/>
    </dgm:pt>
    <dgm:pt modelId="{744CB9F0-B28B-4AAB-A26B-387E8A604040}" type="pres">
      <dgm:prSet presAssocID="{A0CA5444-0221-40BC-8F39-B63279327CA9}" presName="sibTrans" presStyleLbl="sibTrans1D1" presStyleIdx="4" presStyleCnt="6"/>
      <dgm:spPr/>
      <dgm:t>
        <a:bodyPr/>
        <a:lstStyle/>
        <a:p>
          <a:endParaRPr lang="en-US" altLang="zh-HK"/>
        </a:p>
      </dgm:t>
    </dgm:pt>
    <dgm:pt modelId="{683D72DB-29A7-4605-BD7F-F232C2F5DF72}" type="pres">
      <dgm:prSet presAssocID="{C6946F8B-C359-4931-8E8F-B9B48E3C5D33}" presName="node" presStyleLbl="node1" presStyleIdx="5" presStyleCnt="6" custScaleX="154027" custRadScaleRad="94528" custRadScaleInc="-3184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7AA9FC6-6781-4203-8DDF-C72707F90FE6}" type="pres">
      <dgm:prSet presAssocID="{C6946F8B-C359-4931-8E8F-B9B48E3C5D33}" presName="spNode" presStyleCnt="0"/>
      <dgm:spPr/>
    </dgm:pt>
    <dgm:pt modelId="{353FD87B-CC2D-45D3-840B-4F37E3CD0526}" type="pres">
      <dgm:prSet presAssocID="{0449B2C3-3444-4315-AFB6-22E89357DABC}" presName="sibTrans" presStyleLbl="sibTrans1D1" presStyleIdx="5" presStyleCnt="6"/>
      <dgm:spPr/>
      <dgm:t>
        <a:bodyPr/>
        <a:lstStyle/>
        <a:p>
          <a:endParaRPr lang="en-US" altLang="zh-HK"/>
        </a:p>
      </dgm:t>
    </dgm:pt>
  </dgm:ptLst>
  <dgm:cxnLst>
    <dgm:cxn modelId="{4470E4D5-B774-4699-BDD9-CEC06CD67FAA}" srcId="{4EFE4838-8284-41D2-A8B9-76DE1F445596}" destId="{6128C811-F36F-4124-B03D-FDAF22408D39}" srcOrd="2" destOrd="0" parTransId="{7D6B1125-9539-46B3-B7B2-4921EF10E786}" sibTransId="{DF80F7FE-98DA-45D5-BCEF-526B95AB7F5E}"/>
    <dgm:cxn modelId="{FF9B2BB4-2C45-4CD5-B005-ADCE8ABB8466}" type="presOf" srcId="{C6946F8B-C359-4931-8E8F-B9B48E3C5D33}" destId="{683D72DB-29A7-4605-BD7F-F232C2F5DF72}" srcOrd="0" destOrd="0" presId="urn:microsoft.com/office/officeart/2005/8/layout/cycle5"/>
    <dgm:cxn modelId="{9879A67D-3115-48B2-AEF7-0740632C858D}" type="presOf" srcId="{137E7455-2C41-45D1-9190-1A0AB5AD2707}" destId="{4BB6DAD0-57BE-41D8-B449-9DCB2A7E1257}" srcOrd="0" destOrd="0" presId="urn:microsoft.com/office/officeart/2005/8/layout/cycle5"/>
    <dgm:cxn modelId="{F187181B-E4F6-4317-86EF-87A9840BA482}" srcId="{4EFE4838-8284-41D2-A8B9-76DE1F445596}" destId="{76198361-39DE-4D21-83BA-5226031A66B2}" srcOrd="1" destOrd="0" parTransId="{60783E35-CA68-43AB-9448-B67315069B6E}" sibTransId="{16A3C25F-C55D-40DE-B7BE-0F0919570885}"/>
    <dgm:cxn modelId="{47A8AC27-338C-410D-AFE5-65F235B3011D}" type="presOf" srcId="{4EFE4838-8284-41D2-A8B9-76DE1F445596}" destId="{06E46797-B7FE-4C95-888E-9AE14A032B01}" srcOrd="0" destOrd="0" presId="urn:microsoft.com/office/officeart/2005/8/layout/cycle5"/>
    <dgm:cxn modelId="{704AACB9-8481-4D89-9F3C-80031DE1CEE5}" srcId="{4EFE4838-8284-41D2-A8B9-76DE1F445596}" destId="{93FA3AF8-FFE0-4038-B835-448DE9458876}" srcOrd="4" destOrd="0" parTransId="{E21739C2-374C-4D4A-80CC-576B9FF96688}" sibTransId="{A0CA5444-0221-40BC-8F39-B63279327CA9}"/>
    <dgm:cxn modelId="{137BC3C3-8D85-4A34-9A52-7CDAA1F75935}" type="presOf" srcId="{396FB7FB-D01C-4FA2-A7C6-395478201A4F}" destId="{D2275AA9-E381-4DB7-BD6E-FB79C0175F2E}" srcOrd="0" destOrd="0" presId="urn:microsoft.com/office/officeart/2005/8/layout/cycle5"/>
    <dgm:cxn modelId="{57430497-43A6-4C5D-9AA6-13D79489DA25}" type="presOf" srcId="{0449B2C3-3444-4315-AFB6-22E89357DABC}" destId="{353FD87B-CC2D-45D3-840B-4F37E3CD0526}" srcOrd="0" destOrd="0" presId="urn:microsoft.com/office/officeart/2005/8/layout/cycle5"/>
    <dgm:cxn modelId="{FF3BEDBD-5DB8-450A-9BEE-229D01C430DA}" type="presOf" srcId="{75E7D2EF-1488-4EA2-B964-60259C93A669}" destId="{7BE1B28F-716D-407D-AC17-C177852FEA79}" srcOrd="0" destOrd="0" presId="urn:microsoft.com/office/officeart/2005/8/layout/cycle5"/>
    <dgm:cxn modelId="{CF49FA78-962E-4B88-A998-71C60D45A94E}" type="presOf" srcId="{16A3C25F-C55D-40DE-B7BE-0F0919570885}" destId="{BBB23DF0-3992-4875-89C2-8E415B2FF424}" srcOrd="0" destOrd="0" presId="urn:microsoft.com/office/officeart/2005/8/layout/cycle5"/>
    <dgm:cxn modelId="{798A4514-D25B-40C2-814B-133364A0A1B2}" type="presOf" srcId="{DF80F7FE-98DA-45D5-BCEF-526B95AB7F5E}" destId="{74AAF6B5-DDBB-4813-B74E-A745370DFCD7}" srcOrd="0" destOrd="0" presId="urn:microsoft.com/office/officeart/2005/8/layout/cycle5"/>
    <dgm:cxn modelId="{A64A3BBA-C922-4D8F-9465-216F9F032991}" type="presOf" srcId="{93FA3AF8-FFE0-4038-B835-448DE9458876}" destId="{F640A895-C965-4937-AFF2-815B920E5844}" srcOrd="0" destOrd="0" presId="urn:microsoft.com/office/officeart/2005/8/layout/cycle5"/>
    <dgm:cxn modelId="{3DDFD860-D0DA-4966-AE84-23B42670C541}" type="presOf" srcId="{76198361-39DE-4D21-83BA-5226031A66B2}" destId="{12CF098B-77FC-4038-B9A4-F1198C760405}" srcOrd="0" destOrd="0" presId="urn:microsoft.com/office/officeart/2005/8/layout/cycle5"/>
    <dgm:cxn modelId="{EA606F3B-0B4A-4DED-8293-CC290842B13A}" type="presOf" srcId="{51230A1B-9D10-4EED-AFE0-A10A120CB53E}" destId="{AFE6EE9A-35B8-4319-A496-8222A94A7A92}" srcOrd="0" destOrd="0" presId="urn:microsoft.com/office/officeart/2005/8/layout/cycle5"/>
    <dgm:cxn modelId="{78B28B7C-2153-4FFA-BCC3-C490D67B375B}" type="presOf" srcId="{6128C811-F36F-4124-B03D-FDAF22408D39}" destId="{24BC6DAE-5BBF-4CEB-A83E-611158BB12BD}" srcOrd="0" destOrd="0" presId="urn:microsoft.com/office/officeart/2005/8/layout/cycle5"/>
    <dgm:cxn modelId="{73E05991-B050-4779-9FBD-C565B99D854E}" srcId="{4EFE4838-8284-41D2-A8B9-76DE1F445596}" destId="{C6946F8B-C359-4931-8E8F-B9B48E3C5D33}" srcOrd="5" destOrd="0" parTransId="{C6DAB42D-1911-4BA0-A68B-BC93B2F39483}" sibTransId="{0449B2C3-3444-4315-AFB6-22E89357DABC}"/>
    <dgm:cxn modelId="{B85100EA-B7D0-4975-BBCC-EABD268A9915}" srcId="{4EFE4838-8284-41D2-A8B9-76DE1F445596}" destId="{137E7455-2C41-45D1-9190-1A0AB5AD2707}" srcOrd="3" destOrd="0" parTransId="{5B0AC1C8-7127-44EE-B24C-4C22514DEDAF}" sibTransId="{75E7D2EF-1488-4EA2-B964-60259C93A669}"/>
    <dgm:cxn modelId="{4D6E5F65-24C2-4574-85ED-9C086DAFCCA4}" srcId="{4EFE4838-8284-41D2-A8B9-76DE1F445596}" destId="{396FB7FB-D01C-4FA2-A7C6-395478201A4F}" srcOrd="0" destOrd="0" parTransId="{C5CBC68A-C4FB-469A-AA0F-97D37EBFD7D3}" sibTransId="{51230A1B-9D10-4EED-AFE0-A10A120CB53E}"/>
    <dgm:cxn modelId="{4E7EF227-A039-4267-AE90-B0EEA2EDED51}" type="presOf" srcId="{A0CA5444-0221-40BC-8F39-B63279327CA9}" destId="{744CB9F0-B28B-4AAB-A26B-387E8A604040}" srcOrd="0" destOrd="0" presId="urn:microsoft.com/office/officeart/2005/8/layout/cycle5"/>
    <dgm:cxn modelId="{76FC7B62-11CA-477B-830A-42D2A305E054}" type="presParOf" srcId="{06E46797-B7FE-4C95-888E-9AE14A032B01}" destId="{D2275AA9-E381-4DB7-BD6E-FB79C0175F2E}" srcOrd="0" destOrd="0" presId="urn:microsoft.com/office/officeart/2005/8/layout/cycle5"/>
    <dgm:cxn modelId="{7FB0B546-35F0-49E2-AF42-22ED78D71D0D}" type="presParOf" srcId="{06E46797-B7FE-4C95-888E-9AE14A032B01}" destId="{4870DCD9-7730-4396-9CEE-3CB6D0CA1712}" srcOrd="1" destOrd="0" presId="urn:microsoft.com/office/officeart/2005/8/layout/cycle5"/>
    <dgm:cxn modelId="{F43DF989-D968-47CB-8D3F-9B54B6090BB2}" type="presParOf" srcId="{06E46797-B7FE-4C95-888E-9AE14A032B01}" destId="{AFE6EE9A-35B8-4319-A496-8222A94A7A92}" srcOrd="2" destOrd="0" presId="urn:microsoft.com/office/officeart/2005/8/layout/cycle5"/>
    <dgm:cxn modelId="{5E5DC806-80FD-4375-AABE-ADEF0F22553B}" type="presParOf" srcId="{06E46797-B7FE-4C95-888E-9AE14A032B01}" destId="{12CF098B-77FC-4038-B9A4-F1198C760405}" srcOrd="3" destOrd="0" presId="urn:microsoft.com/office/officeart/2005/8/layout/cycle5"/>
    <dgm:cxn modelId="{7D06DFD0-A289-4D73-B018-54003FBE0988}" type="presParOf" srcId="{06E46797-B7FE-4C95-888E-9AE14A032B01}" destId="{43E1B71C-C8CA-440D-A272-514EFE427F33}" srcOrd="4" destOrd="0" presId="urn:microsoft.com/office/officeart/2005/8/layout/cycle5"/>
    <dgm:cxn modelId="{E0B62EDE-D984-49C2-98D9-226A8910E186}" type="presParOf" srcId="{06E46797-B7FE-4C95-888E-9AE14A032B01}" destId="{BBB23DF0-3992-4875-89C2-8E415B2FF424}" srcOrd="5" destOrd="0" presId="urn:microsoft.com/office/officeart/2005/8/layout/cycle5"/>
    <dgm:cxn modelId="{D820688A-B219-474E-BAB9-85990ED4DCD5}" type="presParOf" srcId="{06E46797-B7FE-4C95-888E-9AE14A032B01}" destId="{24BC6DAE-5BBF-4CEB-A83E-611158BB12BD}" srcOrd="6" destOrd="0" presId="urn:microsoft.com/office/officeart/2005/8/layout/cycle5"/>
    <dgm:cxn modelId="{08EF0E67-213F-4102-9F9B-244D541B7CE2}" type="presParOf" srcId="{06E46797-B7FE-4C95-888E-9AE14A032B01}" destId="{BAEAE57D-ECCE-4C0C-9DF0-1BE5AB88A3AD}" srcOrd="7" destOrd="0" presId="urn:microsoft.com/office/officeart/2005/8/layout/cycle5"/>
    <dgm:cxn modelId="{481B2FEF-75A4-4232-A69D-835FFC0559D3}" type="presParOf" srcId="{06E46797-B7FE-4C95-888E-9AE14A032B01}" destId="{74AAF6B5-DDBB-4813-B74E-A745370DFCD7}" srcOrd="8" destOrd="0" presId="urn:microsoft.com/office/officeart/2005/8/layout/cycle5"/>
    <dgm:cxn modelId="{A15A9717-B96D-4D11-806C-F5DD20D4F290}" type="presParOf" srcId="{06E46797-B7FE-4C95-888E-9AE14A032B01}" destId="{4BB6DAD0-57BE-41D8-B449-9DCB2A7E1257}" srcOrd="9" destOrd="0" presId="urn:microsoft.com/office/officeart/2005/8/layout/cycle5"/>
    <dgm:cxn modelId="{910673C2-09EA-42EE-B202-B1138AD70AFE}" type="presParOf" srcId="{06E46797-B7FE-4C95-888E-9AE14A032B01}" destId="{65D62A27-6ABD-4480-978E-890E19C2B291}" srcOrd="10" destOrd="0" presId="urn:microsoft.com/office/officeart/2005/8/layout/cycle5"/>
    <dgm:cxn modelId="{9440CD4F-5023-40D2-9CC7-DD10034D3A30}" type="presParOf" srcId="{06E46797-B7FE-4C95-888E-9AE14A032B01}" destId="{7BE1B28F-716D-407D-AC17-C177852FEA79}" srcOrd="11" destOrd="0" presId="urn:microsoft.com/office/officeart/2005/8/layout/cycle5"/>
    <dgm:cxn modelId="{546D2828-AF11-45F1-9EC7-3FBA9CDBAE1D}" type="presParOf" srcId="{06E46797-B7FE-4C95-888E-9AE14A032B01}" destId="{F640A895-C965-4937-AFF2-815B920E5844}" srcOrd="12" destOrd="0" presId="urn:microsoft.com/office/officeart/2005/8/layout/cycle5"/>
    <dgm:cxn modelId="{DA176D06-555C-44CC-84C7-AF293539A59B}" type="presParOf" srcId="{06E46797-B7FE-4C95-888E-9AE14A032B01}" destId="{236D5F98-D6E6-4FE5-8053-0B2CEE45CABC}" srcOrd="13" destOrd="0" presId="urn:microsoft.com/office/officeart/2005/8/layout/cycle5"/>
    <dgm:cxn modelId="{09DACC35-A697-4429-81F0-F911CBC90577}" type="presParOf" srcId="{06E46797-B7FE-4C95-888E-9AE14A032B01}" destId="{744CB9F0-B28B-4AAB-A26B-387E8A604040}" srcOrd="14" destOrd="0" presId="urn:microsoft.com/office/officeart/2005/8/layout/cycle5"/>
    <dgm:cxn modelId="{496E2E72-0F1E-4A8A-B5DD-EB595EA47FDE}" type="presParOf" srcId="{06E46797-B7FE-4C95-888E-9AE14A032B01}" destId="{683D72DB-29A7-4605-BD7F-F232C2F5DF72}" srcOrd="15" destOrd="0" presId="urn:microsoft.com/office/officeart/2005/8/layout/cycle5"/>
    <dgm:cxn modelId="{D3E0B9F7-4CCA-47BB-9C46-D2244C35BEBF}" type="presParOf" srcId="{06E46797-B7FE-4C95-888E-9AE14A032B01}" destId="{C7AA9FC6-6781-4203-8DDF-C72707F90FE6}" srcOrd="16" destOrd="0" presId="urn:microsoft.com/office/officeart/2005/8/layout/cycle5"/>
    <dgm:cxn modelId="{B166343E-1B53-49B9-A26E-F065D3373AA2}" type="presParOf" srcId="{06E46797-B7FE-4C95-888E-9AE14A032B01}" destId="{353FD87B-CC2D-45D3-840B-4F37E3CD052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18FD5-6031-4381-8FBC-F476F656EFB1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D75B3BC-6A35-4048-9D1F-21FB285261D1}">
      <dgm:prSet phldrT="[文字]"/>
      <dgm:spPr>
        <a:solidFill>
          <a:srgbClr val="FF6699"/>
        </a:solidFill>
      </dgm:spPr>
      <dgm:t>
        <a:bodyPr/>
        <a:lstStyle/>
        <a:p>
          <a:pPr algn="ctr"/>
          <a:r>
            <a:rPr lang="en-US" altLang="en-US" dirty="0"/>
            <a:t>1. 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跨步跳</a:t>
          </a:r>
          <a:endParaRPr lang="zh-TW" altLang="en-US" b="0" dirty="0"/>
        </a:p>
      </dgm:t>
    </dgm:pt>
    <dgm:pt modelId="{C8C62BB4-1165-4F9B-8C16-9EE697DCC668}" type="parTrans" cxnId="{F391F928-30F5-492C-A199-DEE4A1A64D76}">
      <dgm:prSet/>
      <dgm:spPr/>
      <dgm:t>
        <a:bodyPr/>
        <a:lstStyle/>
        <a:p>
          <a:pPr algn="ctr"/>
          <a:endParaRPr lang="zh-TW" altLang="en-US"/>
        </a:p>
      </dgm:t>
    </dgm:pt>
    <dgm:pt modelId="{4AF9F2AE-3E53-4E08-B8FD-067B3F4A6053}" type="sibTrans" cxnId="{F391F928-30F5-492C-A199-DEE4A1A64D76}">
      <dgm:prSet/>
      <dgm:spPr/>
      <dgm:t>
        <a:bodyPr/>
        <a:lstStyle/>
        <a:p>
          <a:pPr algn="ctr"/>
          <a:endParaRPr lang="zh-TW" altLang="en-US"/>
        </a:p>
      </dgm:t>
    </dgm:pt>
    <dgm:pt modelId="{4E89EAE1-457A-49F7-BBF9-3BEB77BC0917}">
      <dgm:prSet phldrT="[文字]"/>
      <dgm:spPr>
        <a:solidFill>
          <a:srgbClr val="FF9966"/>
        </a:solidFill>
      </dgm:spPr>
      <dgm:t>
        <a:bodyPr/>
        <a:lstStyle/>
        <a:p>
          <a:pPr algn="ctr"/>
          <a:r>
            <a:rPr lang="en-US" altLang="zh-TW" dirty="0"/>
            <a:t>2. </a:t>
          </a:r>
          <a:r>
            <a:rPr lang="zh-HK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碰肩膊</a:t>
          </a:r>
          <a:endParaRPr lang="zh-TW" altLang="en-US" b="0" dirty="0"/>
        </a:p>
      </dgm:t>
    </dgm:pt>
    <dgm:pt modelId="{D78ED255-BE09-42AD-A39C-15D1D58DF1C4}" type="parTrans" cxnId="{2D523F50-0FB5-4315-9A92-6F859597BA98}">
      <dgm:prSet/>
      <dgm:spPr/>
      <dgm:t>
        <a:bodyPr/>
        <a:lstStyle/>
        <a:p>
          <a:pPr algn="ctr"/>
          <a:endParaRPr lang="zh-TW" altLang="en-US"/>
        </a:p>
      </dgm:t>
    </dgm:pt>
    <dgm:pt modelId="{556430BF-97C2-4E66-B21A-EAE995ADA548}" type="sibTrans" cxnId="{2D523F50-0FB5-4315-9A92-6F859597BA98}">
      <dgm:prSet/>
      <dgm:spPr/>
      <dgm:t>
        <a:bodyPr/>
        <a:lstStyle/>
        <a:p>
          <a:pPr algn="ctr"/>
          <a:endParaRPr lang="zh-TW" altLang="en-US"/>
        </a:p>
      </dgm:t>
    </dgm:pt>
    <dgm:pt modelId="{7FD5BE67-5E6C-48C4-B081-C70E2FA46A24}">
      <dgm:prSet phldrT="[文字]"/>
      <dgm:spPr>
        <a:solidFill>
          <a:srgbClr val="FFFF66"/>
        </a:solidFill>
      </dgm:spPr>
      <dgm:t>
        <a:bodyPr/>
        <a:lstStyle/>
        <a:p>
          <a:pPr algn="ctr"/>
          <a:r>
            <a:rPr lang="en-US" altLang="zh-TW" dirty="0"/>
            <a:t>3. 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卷膝伸腿</a:t>
          </a:r>
          <a:endParaRPr lang="zh-TW" altLang="en-US" b="0" dirty="0"/>
        </a:p>
      </dgm:t>
    </dgm:pt>
    <dgm:pt modelId="{657A68D3-E4CC-4783-BC27-A3549DFCED37}" type="parTrans" cxnId="{4F4E113B-EF1E-4AA5-ACC9-BA188F970900}">
      <dgm:prSet/>
      <dgm:spPr/>
      <dgm:t>
        <a:bodyPr/>
        <a:lstStyle/>
        <a:p>
          <a:pPr algn="ctr"/>
          <a:endParaRPr lang="zh-TW" altLang="en-US"/>
        </a:p>
      </dgm:t>
    </dgm:pt>
    <dgm:pt modelId="{40167CAA-C890-45E5-AA54-68FCF4B32C98}" type="sibTrans" cxnId="{4F4E113B-EF1E-4AA5-ACC9-BA188F970900}">
      <dgm:prSet/>
      <dgm:spPr/>
      <dgm:t>
        <a:bodyPr/>
        <a:lstStyle/>
        <a:p>
          <a:pPr algn="ctr"/>
          <a:endParaRPr lang="zh-TW" altLang="en-US"/>
        </a:p>
      </dgm:t>
    </dgm:pt>
    <dgm:pt modelId="{05D0D3EC-CD4B-488C-AF70-375F71065EBF}">
      <dgm:prSet phldrT="[文字]"/>
      <dgm:spPr>
        <a:solidFill>
          <a:srgbClr val="CCFF66"/>
        </a:solidFill>
      </dgm:spPr>
      <dgm:t>
        <a:bodyPr/>
        <a:lstStyle/>
        <a:p>
          <a:pPr algn="ctr"/>
          <a:r>
            <a:rPr lang="en-US" altLang="zh-TW" dirty="0"/>
            <a:t>4. 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平板碰膝</a:t>
          </a:r>
          <a:endParaRPr lang="zh-TW" altLang="en-US" b="0" dirty="0"/>
        </a:p>
      </dgm:t>
    </dgm:pt>
    <dgm:pt modelId="{67520CC5-E399-4AF7-B8FB-22D719CC835F}" type="parTrans" cxnId="{C640D7F8-59DB-46AD-9BC6-EB8CD7719C06}">
      <dgm:prSet/>
      <dgm:spPr/>
      <dgm:t>
        <a:bodyPr/>
        <a:lstStyle/>
        <a:p>
          <a:pPr algn="ctr"/>
          <a:endParaRPr lang="zh-TW" altLang="en-US"/>
        </a:p>
      </dgm:t>
    </dgm:pt>
    <dgm:pt modelId="{E46D9E0D-64BD-493D-A920-584DF68B937B}" type="sibTrans" cxnId="{C640D7F8-59DB-46AD-9BC6-EB8CD7719C06}">
      <dgm:prSet/>
      <dgm:spPr/>
      <dgm:t>
        <a:bodyPr/>
        <a:lstStyle/>
        <a:p>
          <a:pPr algn="ctr"/>
          <a:endParaRPr lang="zh-TW" altLang="en-US"/>
        </a:p>
      </dgm:t>
    </dgm:pt>
    <dgm:pt modelId="{5CDAF6A4-0BC7-422D-A4B2-F9C5F184D00D}">
      <dgm:prSet phldrT="[文字]"/>
      <dgm:spPr>
        <a:solidFill>
          <a:srgbClr val="99FF99"/>
        </a:solidFill>
      </dgm:spPr>
      <dgm:t>
        <a:bodyPr/>
        <a:lstStyle/>
        <a:p>
          <a:pPr algn="ctr"/>
          <a:r>
            <a:rPr lang="en-US" altLang="zh-TW" dirty="0"/>
            <a:t>5</a:t>
          </a:r>
          <a:r>
            <a:rPr lang="en-US" altLang="zh-TW" dirty="0" smtClean="0"/>
            <a:t>.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前后跨步</a:t>
          </a:r>
          <a:r>
            <a:rPr lang="en-US" altLang="zh-TW" dirty="0" smtClean="0"/>
            <a:t> </a:t>
          </a:r>
          <a:endParaRPr lang="zh-TW" altLang="en-US" dirty="0"/>
        </a:p>
      </dgm:t>
    </dgm:pt>
    <dgm:pt modelId="{25626B63-E595-47AF-AD11-2C6ABA7A7D96}" type="parTrans" cxnId="{C13005C1-7C6E-4865-8738-5D96805DAB08}">
      <dgm:prSet/>
      <dgm:spPr/>
      <dgm:t>
        <a:bodyPr/>
        <a:lstStyle/>
        <a:p>
          <a:pPr algn="ctr"/>
          <a:endParaRPr lang="zh-TW" altLang="en-US"/>
        </a:p>
      </dgm:t>
    </dgm:pt>
    <dgm:pt modelId="{45412167-11B2-41FB-8035-80EA1735A971}" type="sibTrans" cxnId="{C13005C1-7C6E-4865-8738-5D96805DAB08}">
      <dgm:prSet/>
      <dgm:spPr/>
      <dgm:t>
        <a:bodyPr/>
        <a:lstStyle/>
        <a:p>
          <a:pPr algn="ctr"/>
          <a:endParaRPr lang="zh-TW" altLang="en-US"/>
        </a:p>
      </dgm:t>
    </dgm:pt>
    <dgm:pt modelId="{7A6B351A-892E-41E6-8812-02A71297E9DA}">
      <dgm:prSet phldrT="[文字]"/>
      <dgm:spPr>
        <a:solidFill>
          <a:srgbClr val="66FFFF"/>
        </a:solidFill>
      </dgm:spPr>
      <dgm:t>
        <a:bodyPr/>
        <a:lstStyle/>
        <a:p>
          <a:pPr algn="ctr"/>
          <a:r>
            <a:rPr lang="en-US" altLang="zh-TW" dirty="0"/>
            <a:t>6. </a:t>
          </a:r>
          <a:r>
            <a:rPr lang="zh-CN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爬虫式侧弯腰</a:t>
          </a:r>
          <a:endParaRPr lang="zh-TW" altLang="en-US" b="0" dirty="0"/>
        </a:p>
      </dgm:t>
    </dgm:pt>
    <dgm:pt modelId="{701BC831-33F8-4439-8A75-51236AC56FB6}" type="parTrans" cxnId="{29513949-94BF-4715-AED8-BF6B8BFE7F89}">
      <dgm:prSet/>
      <dgm:spPr/>
      <dgm:t>
        <a:bodyPr/>
        <a:lstStyle/>
        <a:p>
          <a:pPr algn="ctr"/>
          <a:endParaRPr lang="zh-TW" altLang="en-US"/>
        </a:p>
      </dgm:t>
    </dgm:pt>
    <dgm:pt modelId="{4A952BAC-714B-46F8-BD06-5A46B2B5A7D0}" type="sibTrans" cxnId="{29513949-94BF-4715-AED8-BF6B8BFE7F89}">
      <dgm:prSet/>
      <dgm:spPr/>
      <dgm:t>
        <a:bodyPr/>
        <a:lstStyle/>
        <a:p>
          <a:pPr algn="ctr"/>
          <a:endParaRPr lang="zh-TW" altLang="en-US"/>
        </a:p>
      </dgm:t>
    </dgm:pt>
    <dgm:pt modelId="{D4FF4D0C-F11F-43BC-B746-4B849DBB1B07}">
      <dgm:prSet phldrT="[文字]"/>
      <dgm:spPr>
        <a:solidFill>
          <a:srgbClr val="00CCFF"/>
        </a:solidFill>
      </dgm:spPr>
      <dgm:t>
        <a:bodyPr/>
        <a:lstStyle/>
        <a:p>
          <a:pPr algn="ctr"/>
          <a:r>
            <a:rPr lang="en-US" altLang="zh-TW" dirty="0"/>
            <a:t>7. </a:t>
          </a:r>
          <a:r>
            <a:rPr lang="zh-TW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踏点步</a:t>
          </a:r>
          <a:endParaRPr lang="zh-TW" altLang="en-US" b="0" dirty="0"/>
        </a:p>
      </dgm:t>
    </dgm:pt>
    <dgm:pt modelId="{FA2F07B3-EF3E-4EE1-8965-C32330C4A41E}" type="parTrans" cxnId="{4E02A9CD-2C18-4FBA-905E-6F88B0628F84}">
      <dgm:prSet/>
      <dgm:spPr/>
      <dgm:t>
        <a:bodyPr/>
        <a:lstStyle/>
        <a:p>
          <a:pPr algn="ctr"/>
          <a:endParaRPr lang="zh-TW" altLang="en-US"/>
        </a:p>
      </dgm:t>
    </dgm:pt>
    <dgm:pt modelId="{92ACC0ED-6D0B-4C3D-86BE-D394B256B8E3}" type="sibTrans" cxnId="{4E02A9CD-2C18-4FBA-905E-6F88B0628F84}">
      <dgm:prSet/>
      <dgm:spPr/>
      <dgm:t>
        <a:bodyPr/>
        <a:lstStyle/>
        <a:p>
          <a:pPr algn="ctr"/>
          <a:endParaRPr lang="zh-TW" altLang="en-US"/>
        </a:p>
      </dgm:t>
    </dgm:pt>
    <dgm:pt modelId="{BEFC6071-C32C-4459-8C05-672BEB760E8F}">
      <dgm:prSet phldrT="[文字]"/>
      <dgm:spPr>
        <a:solidFill>
          <a:srgbClr val="CC99FF"/>
        </a:solidFill>
      </dgm:spPr>
      <dgm:t>
        <a:bodyPr/>
        <a:lstStyle/>
        <a:p>
          <a:pPr algn="ctr"/>
          <a:r>
            <a:rPr lang="en-US" altLang="zh-TW" dirty="0"/>
            <a:t>8. </a:t>
          </a:r>
          <a:r>
            <a:rPr lang="zh-CN" altLang="en-US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蜘蛛平板支撑</a:t>
          </a:r>
          <a:endParaRPr lang="zh-TW" altLang="en-US" b="0" dirty="0"/>
        </a:p>
      </dgm:t>
    </dgm:pt>
    <dgm:pt modelId="{4A7C5DF4-19CD-4BD9-8523-3D31B6BACAAA}" type="parTrans" cxnId="{C6104078-AD92-4B79-A1AB-DBA57B5C26B2}">
      <dgm:prSet/>
      <dgm:spPr/>
      <dgm:t>
        <a:bodyPr/>
        <a:lstStyle/>
        <a:p>
          <a:pPr algn="ctr"/>
          <a:endParaRPr lang="zh-TW" altLang="en-US"/>
        </a:p>
      </dgm:t>
    </dgm:pt>
    <dgm:pt modelId="{9BCB7F2F-705E-462F-9B56-094D821E9811}" type="sibTrans" cxnId="{C6104078-AD92-4B79-A1AB-DBA57B5C26B2}">
      <dgm:prSet/>
      <dgm:spPr/>
      <dgm:t>
        <a:bodyPr/>
        <a:lstStyle/>
        <a:p>
          <a:pPr algn="ctr"/>
          <a:endParaRPr lang="zh-TW" altLang="en-US"/>
        </a:p>
      </dgm:t>
    </dgm:pt>
    <dgm:pt modelId="{CC118769-24C0-47B3-BA39-68365F2295FD}" type="pres">
      <dgm:prSet presAssocID="{24018FD5-6031-4381-8FBC-F476F656EF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E0D6784E-22F9-4E83-B383-2FE93DF4AF7B}" type="pres">
      <dgm:prSet presAssocID="{6D75B3BC-6A35-4048-9D1F-21FB285261D1}" presName="node" presStyleLbl="node1" presStyleIdx="0" presStyleCnt="8" custScaleX="14164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82DB984-5A3C-4FA7-9AFB-23B869122EED}" type="pres">
      <dgm:prSet presAssocID="{6D75B3BC-6A35-4048-9D1F-21FB285261D1}" presName="spNode" presStyleCnt="0"/>
      <dgm:spPr/>
    </dgm:pt>
    <dgm:pt modelId="{10FD6A44-4A79-4CB0-883C-43371779F2BF}" type="pres">
      <dgm:prSet presAssocID="{4AF9F2AE-3E53-4E08-B8FD-067B3F4A6053}" presName="sibTrans" presStyleLbl="sibTrans1D1" presStyleIdx="0" presStyleCnt="8"/>
      <dgm:spPr/>
      <dgm:t>
        <a:bodyPr/>
        <a:lstStyle/>
        <a:p>
          <a:endParaRPr lang="en-US" altLang="zh-HK"/>
        </a:p>
      </dgm:t>
    </dgm:pt>
    <dgm:pt modelId="{9C38357B-8095-4271-9311-ED8B680FFC82}" type="pres">
      <dgm:prSet presAssocID="{4E89EAE1-457A-49F7-BBF9-3BEB77BC0917}" presName="node" presStyleLbl="node1" presStyleIdx="1" presStyleCnt="8" custScaleX="146629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0A5447D-621C-43F4-A141-786CD23B94FB}" type="pres">
      <dgm:prSet presAssocID="{4E89EAE1-457A-49F7-BBF9-3BEB77BC0917}" presName="spNode" presStyleCnt="0"/>
      <dgm:spPr/>
    </dgm:pt>
    <dgm:pt modelId="{B120BAC4-2DF7-4DF3-82B7-801D8FEFEC00}" type="pres">
      <dgm:prSet presAssocID="{556430BF-97C2-4E66-B21A-EAE995ADA548}" presName="sibTrans" presStyleLbl="sibTrans1D1" presStyleIdx="1" presStyleCnt="8"/>
      <dgm:spPr/>
      <dgm:t>
        <a:bodyPr/>
        <a:lstStyle/>
        <a:p>
          <a:endParaRPr lang="en-US" altLang="zh-HK"/>
        </a:p>
      </dgm:t>
    </dgm:pt>
    <dgm:pt modelId="{A8D6263B-C62D-41F6-A084-2E0C627CCF89}" type="pres">
      <dgm:prSet presAssocID="{7FD5BE67-5E6C-48C4-B081-C70E2FA46A24}" presName="node" presStyleLbl="node1" presStyleIdx="2" presStyleCnt="8" custScaleX="13976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CD82AF3-D73E-4295-8FEF-EB1D5498EFD9}" type="pres">
      <dgm:prSet presAssocID="{7FD5BE67-5E6C-48C4-B081-C70E2FA46A24}" presName="spNode" presStyleCnt="0"/>
      <dgm:spPr/>
    </dgm:pt>
    <dgm:pt modelId="{13AED1F7-40E9-4665-8208-01839712ED9A}" type="pres">
      <dgm:prSet presAssocID="{40167CAA-C890-45E5-AA54-68FCF4B32C98}" presName="sibTrans" presStyleLbl="sibTrans1D1" presStyleIdx="2" presStyleCnt="8"/>
      <dgm:spPr/>
      <dgm:t>
        <a:bodyPr/>
        <a:lstStyle/>
        <a:p>
          <a:endParaRPr lang="en-US" altLang="zh-HK"/>
        </a:p>
      </dgm:t>
    </dgm:pt>
    <dgm:pt modelId="{CD7D7127-A814-43D0-8247-33233EEA4233}" type="pres">
      <dgm:prSet presAssocID="{05D0D3EC-CD4B-488C-AF70-375F71065EBF}" presName="node" presStyleLbl="node1" presStyleIdx="3" presStyleCnt="8" custScaleX="140560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9663851A-D465-4CA0-B164-C66B9B928DA4}" type="pres">
      <dgm:prSet presAssocID="{05D0D3EC-CD4B-488C-AF70-375F71065EBF}" presName="spNode" presStyleCnt="0"/>
      <dgm:spPr/>
    </dgm:pt>
    <dgm:pt modelId="{3B2905D5-F6F1-4A6D-8DEB-B5CB7D9BB4F3}" type="pres">
      <dgm:prSet presAssocID="{E46D9E0D-64BD-493D-A920-584DF68B937B}" presName="sibTrans" presStyleLbl="sibTrans1D1" presStyleIdx="3" presStyleCnt="8"/>
      <dgm:spPr/>
      <dgm:t>
        <a:bodyPr/>
        <a:lstStyle/>
        <a:p>
          <a:endParaRPr lang="en-US" altLang="zh-HK"/>
        </a:p>
      </dgm:t>
    </dgm:pt>
    <dgm:pt modelId="{71B28A0E-224B-4DFF-826A-035E51B8815E}" type="pres">
      <dgm:prSet presAssocID="{5CDAF6A4-0BC7-422D-A4B2-F9C5F184D00D}" presName="node" presStyleLbl="node1" presStyleIdx="4" presStyleCnt="8" custScaleX="13773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14CE3D26-6EC5-463C-8F86-D3FB67993FD0}" type="pres">
      <dgm:prSet presAssocID="{5CDAF6A4-0BC7-422D-A4B2-F9C5F184D00D}" presName="spNode" presStyleCnt="0"/>
      <dgm:spPr/>
    </dgm:pt>
    <dgm:pt modelId="{098BA311-565E-4B23-8D18-325898058C9F}" type="pres">
      <dgm:prSet presAssocID="{45412167-11B2-41FB-8035-80EA1735A971}" presName="sibTrans" presStyleLbl="sibTrans1D1" presStyleIdx="4" presStyleCnt="8"/>
      <dgm:spPr/>
      <dgm:t>
        <a:bodyPr/>
        <a:lstStyle/>
        <a:p>
          <a:endParaRPr lang="en-US" altLang="zh-HK"/>
        </a:p>
      </dgm:t>
    </dgm:pt>
    <dgm:pt modelId="{B3198E60-8AA0-44CF-8AA3-A9990CD8DF4E}" type="pres">
      <dgm:prSet presAssocID="{7A6B351A-892E-41E6-8812-02A71297E9DA}" presName="node" presStyleLbl="node1" presStyleIdx="5" presStyleCnt="8" custScaleX="165182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8A24B36C-277B-478E-8FF0-129516A82944}" type="pres">
      <dgm:prSet presAssocID="{7A6B351A-892E-41E6-8812-02A71297E9DA}" presName="spNode" presStyleCnt="0"/>
      <dgm:spPr/>
    </dgm:pt>
    <dgm:pt modelId="{08ACA676-82D0-4AAA-AB68-ACAA3CE96ED5}" type="pres">
      <dgm:prSet presAssocID="{4A952BAC-714B-46F8-BD06-5A46B2B5A7D0}" presName="sibTrans" presStyleLbl="sibTrans1D1" presStyleIdx="5" presStyleCnt="8"/>
      <dgm:spPr/>
      <dgm:t>
        <a:bodyPr/>
        <a:lstStyle/>
        <a:p>
          <a:endParaRPr lang="en-US" altLang="zh-HK"/>
        </a:p>
      </dgm:t>
    </dgm:pt>
    <dgm:pt modelId="{4EFBBBD0-D3E2-45EB-B957-CBB25D333642}" type="pres">
      <dgm:prSet presAssocID="{D4FF4D0C-F11F-43BC-B746-4B849DBB1B07}" presName="node" presStyleLbl="node1" presStyleIdx="6" presStyleCnt="8" custScaleX="143938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5508D63-4C4B-4566-8E3C-DC3DC1CD9DE8}" type="pres">
      <dgm:prSet presAssocID="{D4FF4D0C-F11F-43BC-B746-4B849DBB1B07}" presName="spNode" presStyleCnt="0"/>
      <dgm:spPr/>
    </dgm:pt>
    <dgm:pt modelId="{C7A6F6C8-DE6C-434F-9EFF-35B77923F8D3}" type="pres">
      <dgm:prSet presAssocID="{92ACC0ED-6D0B-4C3D-86BE-D394B256B8E3}" presName="sibTrans" presStyleLbl="sibTrans1D1" presStyleIdx="6" presStyleCnt="8"/>
      <dgm:spPr/>
      <dgm:t>
        <a:bodyPr/>
        <a:lstStyle/>
        <a:p>
          <a:endParaRPr lang="en-US" altLang="zh-HK"/>
        </a:p>
      </dgm:t>
    </dgm:pt>
    <dgm:pt modelId="{54900EAE-37E8-427D-B217-AD4155341838}" type="pres">
      <dgm:prSet presAssocID="{BEFC6071-C32C-4459-8C05-672BEB760E8F}" presName="node" presStyleLbl="node1" presStyleIdx="7" presStyleCnt="8" custScaleX="177811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9274D36-14C0-4859-B1A5-3828312FDD78}" type="pres">
      <dgm:prSet presAssocID="{BEFC6071-C32C-4459-8C05-672BEB760E8F}" presName="spNode" presStyleCnt="0"/>
      <dgm:spPr/>
    </dgm:pt>
    <dgm:pt modelId="{F60E53F2-EE9F-48DF-B44D-383C40D9E86D}" type="pres">
      <dgm:prSet presAssocID="{9BCB7F2F-705E-462F-9B56-094D821E9811}" presName="sibTrans" presStyleLbl="sibTrans1D1" presStyleIdx="7" presStyleCnt="8"/>
      <dgm:spPr/>
      <dgm:t>
        <a:bodyPr/>
        <a:lstStyle/>
        <a:p>
          <a:endParaRPr lang="en-US" altLang="zh-HK"/>
        </a:p>
      </dgm:t>
    </dgm:pt>
  </dgm:ptLst>
  <dgm:cxnLst>
    <dgm:cxn modelId="{F391F928-30F5-492C-A199-DEE4A1A64D76}" srcId="{24018FD5-6031-4381-8FBC-F476F656EFB1}" destId="{6D75B3BC-6A35-4048-9D1F-21FB285261D1}" srcOrd="0" destOrd="0" parTransId="{C8C62BB4-1165-4F9B-8C16-9EE697DCC668}" sibTransId="{4AF9F2AE-3E53-4E08-B8FD-067B3F4A6053}"/>
    <dgm:cxn modelId="{4E02A9CD-2C18-4FBA-905E-6F88B0628F84}" srcId="{24018FD5-6031-4381-8FBC-F476F656EFB1}" destId="{D4FF4D0C-F11F-43BC-B746-4B849DBB1B07}" srcOrd="6" destOrd="0" parTransId="{FA2F07B3-EF3E-4EE1-8965-C32330C4A41E}" sibTransId="{92ACC0ED-6D0B-4C3D-86BE-D394B256B8E3}"/>
    <dgm:cxn modelId="{89E09565-743D-494D-BC08-289F513BDB69}" type="presOf" srcId="{556430BF-97C2-4E66-B21A-EAE995ADA548}" destId="{B120BAC4-2DF7-4DF3-82B7-801D8FEFEC00}" srcOrd="0" destOrd="0" presId="urn:microsoft.com/office/officeart/2005/8/layout/cycle5"/>
    <dgm:cxn modelId="{D8D3E8E8-8C60-4294-AF37-EE1CBA41D814}" type="presOf" srcId="{05D0D3EC-CD4B-488C-AF70-375F71065EBF}" destId="{CD7D7127-A814-43D0-8247-33233EEA4233}" srcOrd="0" destOrd="0" presId="urn:microsoft.com/office/officeart/2005/8/layout/cycle5"/>
    <dgm:cxn modelId="{C640D7F8-59DB-46AD-9BC6-EB8CD7719C06}" srcId="{24018FD5-6031-4381-8FBC-F476F656EFB1}" destId="{05D0D3EC-CD4B-488C-AF70-375F71065EBF}" srcOrd="3" destOrd="0" parTransId="{67520CC5-E399-4AF7-B8FB-22D719CC835F}" sibTransId="{E46D9E0D-64BD-493D-A920-584DF68B937B}"/>
    <dgm:cxn modelId="{1EB19AD2-2735-4153-A069-CC18C4321CA1}" type="presOf" srcId="{4E89EAE1-457A-49F7-BBF9-3BEB77BC0917}" destId="{9C38357B-8095-4271-9311-ED8B680FFC82}" srcOrd="0" destOrd="0" presId="urn:microsoft.com/office/officeart/2005/8/layout/cycle5"/>
    <dgm:cxn modelId="{B8E6498D-B4A6-4D0A-A142-EA8210538392}" type="presOf" srcId="{5CDAF6A4-0BC7-422D-A4B2-F9C5F184D00D}" destId="{71B28A0E-224B-4DFF-826A-035E51B8815E}" srcOrd="0" destOrd="0" presId="urn:microsoft.com/office/officeart/2005/8/layout/cycle5"/>
    <dgm:cxn modelId="{FDBD3AF6-30FB-4D53-A482-47DF8FCEF9B2}" type="presOf" srcId="{45412167-11B2-41FB-8035-80EA1735A971}" destId="{098BA311-565E-4B23-8D18-325898058C9F}" srcOrd="0" destOrd="0" presId="urn:microsoft.com/office/officeart/2005/8/layout/cycle5"/>
    <dgm:cxn modelId="{694B3B33-6EB2-4154-BA94-776EB67DC58B}" type="presOf" srcId="{9BCB7F2F-705E-462F-9B56-094D821E9811}" destId="{F60E53F2-EE9F-48DF-B44D-383C40D9E86D}" srcOrd="0" destOrd="0" presId="urn:microsoft.com/office/officeart/2005/8/layout/cycle5"/>
    <dgm:cxn modelId="{A61A4161-AADC-418B-8907-BACCC80023D6}" type="presOf" srcId="{6D75B3BC-6A35-4048-9D1F-21FB285261D1}" destId="{E0D6784E-22F9-4E83-B383-2FE93DF4AF7B}" srcOrd="0" destOrd="0" presId="urn:microsoft.com/office/officeart/2005/8/layout/cycle5"/>
    <dgm:cxn modelId="{C13005C1-7C6E-4865-8738-5D96805DAB08}" srcId="{24018FD5-6031-4381-8FBC-F476F656EFB1}" destId="{5CDAF6A4-0BC7-422D-A4B2-F9C5F184D00D}" srcOrd="4" destOrd="0" parTransId="{25626B63-E595-47AF-AD11-2C6ABA7A7D96}" sibTransId="{45412167-11B2-41FB-8035-80EA1735A971}"/>
    <dgm:cxn modelId="{29513949-94BF-4715-AED8-BF6B8BFE7F89}" srcId="{24018FD5-6031-4381-8FBC-F476F656EFB1}" destId="{7A6B351A-892E-41E6-8812-02A71297E9DA}" srcOrd="5" destOrd="0" parTransId="{701BC831-33F8-4439-8A75-51236AC56FB6}" sibTransId="{4A952BAC-714B-46F8-BD06-5A46B2B5A7D0}"/>
    <dgm:cxn modelId="{2D523F50-0FB5-4315-9A92-6F859597BA98}" srcId="{24018FD5-6031-4381-8FBC-F476F656EFB1}" destId="{4E89EAE1-457A-49F7-BBF9-3BEB77BC0917}" srcOrd="1" destOrd="0" parTransId="{D78ED255-BE09-42AD-A39C-15D1D58DF1C4}" sibTransId="{556430BF-97C2-4E66-B21A-EAE995ADA548}"/>
    <dgm:cxn modelId="{D7AEA954-E103-43EA-899C-9808D9FF98BF}" type="presOf" srcId="{4AF9F2AE-3E53-4E08-B8FD-067B3F4A6053}" destId="{10FD6A44-4A79-4CB0-883C-43371779F2BF}" srcOrd="0" destOrd="0" presId="urn:microsoft.com/office/officeart/2005/8/layout/cycle5"/>
    <dgm:cxn modelId="{B1CA9A9F-E5C6-4E77-A275-FD6687A23309}" type="presOf" srcId="{BEFC6071-C32C-4459-8C05-672BEB760E8F}" destId="{54900EAE-37E8-427D-B217-AD4155341838}" srcOrd="0" destOrd="0" presId="urn:microsoft.com/office/officeart/2005/8/layout/cycle5"/>
    <dgm:cxn modelId="{D2EEBBC5-4643-4218-9C91-5E6E35B67593}" type="presOf" srcId="{92ACC0ED-6D0B-4C3D-86BE-D394B256B8E3}" destId="{C7A6F6C8-DE6C-434F-9EFF-35B77923F8D3}" srcOrd="0" destOrd="0" presId="urn:microsoft.com/office/officeart/2005/8/layout/cycle5"/>
    <dgm:cxn modelId="{D6DB2248-45C5-45FE-84FF-5CA3B358E284}" type="presOf" srcId="{24018FD5-6031-4381-8FBC-F476F656EFB1}" destId="{CC118769-24C0-47B3-BA39-68365F2295FD}" srcOrd="0" destOrd="0" presId="urn:microsoft.com/office/officeart/2005/8/layout/cycle5"/>
    <dgm:cxn modelId="{2495A35A-78FB-4AB1-B85A-B3F1AF143658}" type="presOf" srcId="{7FD5BE67-5E6C-48C4-B081-C70E2FA46A24}" destId="{A8D6263B-C62D-41F6-A084-2E0C627CCF89}" srcOrd="0" destOrd="0" presId="urn:microsoft.com/office/officeart/2005/8/layout/cycle5"/>
    <dgm:cxn modelId="{00A5E8A0-9114-4798-A61D-882F845506C5}" type="presOf" srcId="{7A6B351A-892E-41E6-8812-02A71297E9DA}" destId="{B3198E60-8AA0-44CF-8AA3-A9990CD8DF4E}" srcOrd="0" destOrd="0" presId="urn:microsoft.com/office/officeart/2005/8/layout/cycle5"/>
    <dgm:cxn modelId="{15CF6F2C-BB65-44CD-A91B-5829E17581ED}" type="presOf" srcId="{D4FF4D0C-F11F-43BC-B746-4B849DBB1B07}" destId="{4EFBBBD0-D3E2-45EB-B957-CBB25D333642}" srcOrd="0" destOrd="0" presId="urn:microsoft.com/office/officeart/2005/8/layout/cycle5"/>
    <dgm:cxn modelId="{DA836BF0-34B5-4A8B-84AE-65BC0FD2902C}" type="presOf" srcId="{40167CAA-C890-45E5-AA54-68FCF4B32C98}" destId="{13AED1F7-40E9-4665-8208-01839712ED9A}" srcOrd="0" destOrd="0" presId="urn:microsoft.com/office/officeart/2005/8/layout/cycle5"/>
    <dgm:cxn modelId="{C6104078-AD92-4B79-A1AB-DBA57B5C26B2}" srcId="{24018FD5-6031-4381-8FBC-F476F656EFB1}" destId="{BEFC6071-C32C-4459-8C05-672BEB760E8F}" srcOrd="7" destOrd="0" parTransId="{4A7C5DF4-19CD-4BD9-8523-3D31B6BACAAA}" sibTransId="{9BCB7F2F-705E-462F-9B56-094D821E9811}"/>
    <dgm:cxn modelId="{F63067B5-7E49-4632-9613-64717C53AEBB}" type="presOf" srcId="{E46D9E0D-64BD-493D-A920-584DF68B937B}" destId="{3B2905D5-F6F1-4A6D-8DEB-B5CB7D9BB4F3}" srcOrd="0" destOrd="0" presId="urn:microsoft.com/office/officeart/2005/8/layout/cycle5"/>
    <dgm:cxn modelId="{4F4E113B-EF1E-4AA5-ACC9-BA188F970900}" srcId="{24018FD5-6031-4381-8FBC-F476F656EFB1}" destId="{7FD5BE67-5E6C-48C4-B081-C70E2FA46A24}" srcOrd="2" destOrd="0" parTransId="{657A68D3-E4CC-4783-BC27-A3549DFCED37}" sibTransId="{40167CAA-C890-45E5-AA54-68FCF4B32C98}"/>
    <dgm:cxn modelId="{F349E1DD-0998-4B6B-9053-8048F11521C9}" type="presOf" srcId="{4A952BAC-714B-46F8-BD06-5A46B2B5A7D0}" destId="{08ACA676-82D0-4AAA-AB68-ACAA3CE96ED5}" srcOrd="0" destOrd="0" presId="urn:microsoft.com/office/officeart/2005/8/layout/cycle5"/>
    <dgm:cxn modelId="{93C82AC5-8A57-464A-B58A-C35E1AC75F10}" type="presParOf" srcId="{CC118769-24C0-47B3-BA39-68365F2295FD}" destId="{E0D6784E-22F9-4E83-B383-2FE93DF4AF7B}" srcOrd="0" destOrd="0" presId="urn:microsoft.com/office/officeart/2005/8/layout/cycle5"/>
    <dgm:cxn modelId="{B9691BD2-4421-4234-B957-28540732C046}" type="presParOf" srcId="{CC118769-24C0-47B3-BA39-68365F2295FD}" destId="{382DB984-5A3C-4FA7-9AFB-23B869122EED}" srcOrd="1" destOrd="0" presId="urn:microsoft.com/office/officeart/2005/8/layout/cycle5"/>
    <dgm:cxn modelId="{78AAF5E7-4A13-4529-9999-D4D568D885B4}" type="presParOf" srcId="{CC118769-24C0-47B3-BA39-68365F2295FD}" destId="{10FD6A44-4A79-4CB0-883C-43371779F2BF}" srcOrd="2" destOrd="0" presId="urn:microsoft.com/office/officeart/2005/8/layout/cycle5"/>
    <dgm:cxn modelId="{D7307BCC-28F9-493B-9AE2-5E39706B0887}" type="presParOf" srcId="{CC118769-24C0-47B3-BA39-68365F2295FD}" destId="{9C38357B-8095-4271-9311-ED8B680FFC82}" srcOrd="3" destOrd="0" presId="urn:microsoft.com/office/officeart/2005/8/layout/cycle5"/>
    <dgm:cxn modelId="{E1144934-BC64-4B66-A98B-198AE72CC21E}" type="presParOf" srcId="{CC118769-24C0-47B3-BA39-68365F2295FD}" destId="{20A5447D-621C-43F4-A141-786CD23B94FB}" srcOrd="4" destOrd="0" presId="urn:microsoft.com/office/officeart/2005/8/layout/cycle5"/>
    <dgm:cxn modelId="{720CA9C1-5582-4F62-B8A8-C9F2177366C0}" type="presParOf" srcId="{CC118769-24C0-47B3-BA39-68365F2295FD}" destId="{B120BAC4-2DF7-4DF3-82B7-801D8FEFEC00}" srcOrd="5" destOrd="0" presId="urn:microsoft.com/office/officeart/2005/8/layout/cycle5"/>
    <dgm:cxn modelId="{3A2F1E33-AF74-4026-B8A0-E6A12EFE4CB4}" type="presParOf" srcId="{CC118769-24C0-47B3-BA39-68365F2295FD}" destId="{A8D6263B-C62D-41F6-A084-2E0C627CCF89}" srcOrd="6" destOrd="0" presId="urn:microsoft.com/office/officeart/2005/8/layout/cycle5"/>
    <dgm:cxn modelId="{B84AF90D-C773-441E-A8EB-09CCA03D39C1}" type="presParOf" srcId="{CC118769-24C0-47B3-BA39-68365F2295FD}" destId="{3CD82AF3-D73E-4295-8FEF-EB1D5498EFD9}" srcOrd="7" destOrd="0" presId="urn:microsoft.com/office/officeart/2005/8/layout/cycle5"/>
    <dgm:cxn modelId="{969E866F-F8CA-4C27-B052-38CD881372D9}" type="presParOf" srcId="{CC118769-24C0-47B3-BA39-68365F2295FD}" destId="{13AED1F7-40E9-4665-8208-01839712ED9A}" srcOrd="8" destOrd="0" presId="urn:microsoft.com/office/officeart/2005/8/layout/cycle5"/>
    <dgm:cxn modelId="{D6958AB0-E19B-493E-AFE1-134F78B13612}" type="presParOf" srcId="{CC118769-24C0-47B3-BA39-68365F2295FD}" destId="{CD7D7127-A814-43D0-8247-33233EEA4233}" srcOrd="9" destOrd="0" presId="urn:microsoft.com/office/officeart/2005/8/layout/cycle5"/>
    <dgm:cxn modelId="{95F17084-C285-4568-A7AE-FD54237A08AF}" type="presParOf" srcId="{CC118769-24C0-47B3-BA39-68365F2295FD}" destId="{9663851A-D465-4CA0-B164-C66B9B928DA4}" srcOrd="10" destOrd="0" presId="urn:microsoft.com/office/officeart/2005/8/layout/cycle5"/>
    <dgm:cxn modelId="{657E0BF0-6FAD-46B7-8744-4FFB4F87E5DA}" type="presParOf" srcId="{CC118769-24C0-47B3-BA39-68365F2295FD}" destId="{3B2905D5-F6F1-4A6D-8DEB-B5CB7D9BB4F3}" srcOrd="11" destOrd="0" presId="urn:microsoft.com/office/officeart/2005/8/layout/cycle5"/>
    <dgm:cxn modelId="{0E938A25-27A2-4EBF-9F4A-35719B1BBE0E}" type="presParOf" srcId="{CC118769-24C0-47B3-BA39-68365F2295FD}" destId="{71B28A0E-224B-4DFF-826A-035E51B8815E}" srcOrd="12" destOrd="0" presId="urn:microsoft.com/office/officeart/2005/8/layout/cycle5"/>
    <dgm:cxn modelId="{3805BD5F-C84C-46F7-97B3-154955F284C2}" type="presParOf" srcId="{CC118769-24C0-47B3-BA39-68365F2295FD}" destId="{14CE3D26-6EC5-463C-8F86-D3FB67993FD0}" srcOrd="13" destOrd="0" presId="urn:microsoft.com/office/officeart/2005/8/layout/cycle5"/>
    <dgm:cxn modelId="{2E97C734-7306-40CE-80E2-01DAA5E5DCCA}" type="presParOf" srcId="{CC118769-24C0-47B3-BA39-68365F2295FD}" destId="{098BA311-565E-4B23-8D18-325898058C9F}" srcOrd="14" destOrd="0" presId="urn:microsoft.com/office/officeart/2005/8/layout/cycle5"/>
    <dgm:cxn modelId="{42FDA8F7-36EC-4256-AE88-7EA332D61D63}" type="presParOf" srcId="{CC118769-24C0-47B3-BA39-68365F2295FD}" destId="{B3198E60-8AA0-44CF-8AA3-A9990CD8DF4E}" srcOrd="15" destOrd="0" presId="urn:microsoft.com/office/officeart/2005/8/layout/cycle5"/>
    <dgm:cxn modelId="{EF884C03-920E-463B-BBFA-F68EAC7EB78B}" type="presParOf" srcId="{CC118769-24C0-47B3-BA39-68365F2295FD}" destId="{8A24B36C-277B-478E-8FF0-129516A82944}" srcOrd="16" destOrd="0" presId="urn:microsoft.com/office/officeart/2005/8/layout/cycle5"/>
    <dgm:cxn modelId="{34C03426-14B7-4FA4-A2FA-6DCAEB2FD78D}" type="presParOf" srcId="{CC118769-24C0-47B3-BA39-68365F2295FD}" destId="{08ACA676-82D0-4AAA-AB68-ACAA3CE96ED5}" srcOrd="17" destOrd="0" presId="urn:microsoft.com/office/officeart/2005/8/layout/cycle5"/>
    <dgm:cxn modelId="{646C7770-6FF3-4C14-9E97-6776B634D172}" type="presParOf" srcId="{CC118769-24C0-47B3-BA39-68365F2295FD}" destId="{4EFBBBD0-D3E2-45EB-B957-CBB25D333642}" srcOrd="18" destOrd="0" presId="urn:microsoft.com/office/officeart/2005/8/layout/cycle5"/>
    <dgm:cxn modelId="{7DE0B93C-4A60-4299-9500-F666976C9D23}" type="presParOf" srcId="{CC118769-24C0-47B3-BA39-68365F2295FD}" destId="{45508D63-4C4B-4566-8E3C-DC3DC1CD9DE8}" srcOrd="19" destOrd="0" presId="urn:microsoft.com/office/officeart/2005/8/layout/cycle5"/>
    <dgm:cxn modelId="{0273A180-9089-4894-91B8-DB6AB9CF5D9B}" type="presParOf" srcId="{CC118769-24C0-47B3-BA39-68365F2295FD}" destId="{C7A6F6C8-DE6C-434F-9EFF-35B77923F8D3}" srcOrd="20" destOrd="0" presId="urn:microsoft.com/office/officeart/2005/8/layout/cycle5"/>
    <dgm:cxn modelId="{534A37A8-E8ED-4624-BDE8-81A7A53AA86C}" type="presParOf" srcId="{CC118769-24C0-47B3-BA39-68365F2295FD}" destId="{54900EAE-37E8-427D-B217-AD4155341838}" srcOrd="21" destOrd="0" presId="urn:microsoft.com/office/officeart/2005/8/layout/cycle5"/>
    <dgm:cxn modelId="{8A321FFB-1F76-435B-84BE-5E75D5863919}" type="presParOf" srcId="{CC118769-24C0-47B3-BA39-68365F2295FD}" destId="{D9274D36-14C0-4859-B1A5-3828312FDD78}" srcOrd="22" destOrd="0" presId="urn:microsoft.com/office/officeart/2005/8/layout/cycle5"/>
    <dgm:cxn modelId="{A0F8AB4D-51B6-453B-8441-E000920E79A7}" type="presParOf" srcId="{CC118769-24C0-47B3-BA39-68365F2295FD}" destId="{F60E53F2-EE9F-48DF-B44D-383C40D9E86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6784E-22F9-4E83-B383-2FE93DF4AF7B}">
      <dsp:nvSpPr>
        <dsp:cNvPr id="0" name=""/>
        <dsp:cNvSpPr/>
      </dsp:nvSpPr>
      <dsp:spPr>
        <a:xfrm>
          <a:off x="2130729" y="1462"/>
          <a:ext cx="1260097" cy="578271"/>
        </a:xfrm>
        <a:prstGeom prst="roundRect">
          <a:avLst/>
        </a:prstGeom>
        <a:solidFill>
          <a:srgbClr val="FBDEA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/>
            <a:t>1.</a:t>
          </a:r>
          <a:r>
            <a:rPr lang="en-US" altLang="en-US" kern="1200" dirty="0"/>
            <a:t> </a:t>
          </a:r>
          <a:r>
            <a:rPr lang="zh-CN" sz="1300" kern="1200" dirty="0" smtClean="0"/>
            <a:t>跨步跳</a:t>
          </a:r>
          <a:endParaRPr lang="zh-HK" altLang="en-US" sz="1300" kern="1200" dirty="0"/>
        </a:p>
      </dsp:txBody>
      <dsp:txXfrm>
        <a:off x="2158958" y="29691"/>
        <a:ext cx="1203639" cy="521813"/>
      </dsp:txXfrm>
    </dsp:sp>
    <dsp:sp modelId="{10FD6A44-4A79-4CB0-883C-43371779F2BF}">
      <dsp:nvSpPr>
        <dsp:cNvPr id="0" name=""/>
        <dsp:cNvSpPr/>
      </dsp:nvSpPr>
      <dsp:spPr>
        <a:xfrm>
          <a:off x="938455" y="208469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2544433" y="262013"/>
              </a:moveTo>
              <a:arcTo wR="1651738" hR="1651738" stAng="18162890" swAng="67466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357B-8095-4271-9311-ED8B680FFC82}">
      <dsp:nvSpPr>
        <dsp:cNvPr id="0" name=""/>
        <dsp:cNvSpPr/>
      </dsp:nvSpPr>
      <dsp:spPr>
        <a:xfrm>
          <a:off x="3416567" y="748136"/>
          <a:ext cx="1304481" cy="578271"/>
        </a:xfrm>
        <a:prstGeom prst="round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/>
            <a:t>2</a:t>
          </a:r>
          <a:r>
            <a:rPr lang="en-US" altLang="en-US" sz="1300" kern="1200" dirty="0"/>
            <a:t>. </a:t>
          </a:r>
          <a:r>
            <a:rPr lang="zh-CN" sz="1300" kern="1200" dirty="0" smtClean="0"/>
            <a:t>平板碰膝</a:t>
          </a:r>
          <a:r>
            <a:rPr lang="en-US" altLang="zh-TW" sz="1300" kern="1200" dirty="0" smtClean="0"/>
            <a:t> </a:t>
          </a:r>
          <a:endParaRPr lang="zh-TW" altLang="en-US" sz="1300" kern="1200" dirty="0"/>
        </a:p>
      </dsp:txBody>
      <dsp:txXfrm>
        <a:off x="3444796" y="776365"/>
        <a:ext cx="1248023" cy="521813"/>
      </dsp:txXfrm>
    </dsp:sp>
    <dsp:sp modelId="{B120BAC4-2DF7-4DF3-82B7-801D8FEFEC00}">
      <dsp:nvSpPr>
        <dsp:cNvPr id="0" name=""/>
        <dsp:cNvSpPr/>
      </dsp:nvSpPr>
      <dsp:spPr>
        <a:xfrm>
          <a:off x="1108435" y="433451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3179228" y="1023238"/>
              </a:moveTo>
              <a:arcTo wR="1651738" hR="1651738" stAng="20258090" swAng="90882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6263B-C62D-41F6-A084-2E0C627CCF89}">
      <dsp:nvSpPr>
        <dsp:cNvPr id="0" name=""/>
        <dsp:cNvSpPr/>
      </dsp:nvSpPr>
      <dsp:spPr>
        <a:xfrm>
          <a:off x="3749418" y="2020747"/>
          <a:ext cx="1243372" cy="578271"/>
        </a:xfrm>
        <a:prstGeom prst="roundRect">
          <a:avLst/>
        </a:prstGeom>
        <a:solidFill>
          <a:srgbClr val="66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/>
            <a:t>3</a:t>
          </a:r>
          <a:r>
            <a:rPr lang="en-US" altLang="en-US" sz="1300" kern="1200" dirty="0"/>
            <a:t>. </a:t>
          </a:r>
          <a:r>
            <a:rPr lang="zh-CN" sz="1300" kern="1200" dirty="0" smtClean="0"/>
            <a:t>卷膝伸腿</a:t>
          </a:r>
          <a:r>
            <a:rPr lang="en-US" altLang="zh-TW" sz="1300" kern="1200" dirty="0" smtClean="0"/>
            <a:t> </a:t>
          </a:r>
          <a:endParaRPr lang="zh-TW" altLang="en-US" sz="1300" kern="1200" dirty="0"/>
        </a:p>
      </dsp:txBody>
      <dsp:txXfrm>
        <a:off x="3777647" y="2048976"/>
        <a:ext cx="1186914" cy="521813"/>
      </dsp:txXfrm>
    </dsp:sp>
    <dsp:sp modelId="{13AED1F7-40E9-4665-8208-01839712ED9A}">
      <dsp:nvSpPr>
        <dsp:cNvPr id="0" name=""/>
        <dsp:cNvSpPr/>
      </dsp:nvSpPr>
      <dsp:spPr>
        <a:xfrm>
          <a:off x="980723" y="786613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3280844" y="1924228"/>
              </a:moveTo>
              <a:arcTo wR="1651738" hR="1651738" stAng="569736" swAng="710216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D7127-A814-43D0-8247-33233EEA4233}">
      <dsp:nvSpPr>
        <dsp:cNvPr id="0" name=""/>
        <dsp:cNvSpPr/>
      </dsp:nvSpPr>
      <dsp:spPr>
        <a:xfrm>
          <a:off x="3178224" y="3142828"/>
          <a:ext cx="1250489" cy="578271"/>
        </a:xfrm>
        <a:prstGeom prst="roundRect">
          <a:avLst/>
        </a:prstGeom>
        <a:solidFill>
          <a:srgbClr val="66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/>
            <a:t>4</a:t>
          </a:r>
          <a:r>
            <a:rPr lang="en-US" altLang="en-US" sz="1300" kern="1200" dirty="0"/>
            <a:t>. </a:t>
          </a:r>
          <a:r>
            <a:rPr lang="en-US" altLang="en-US" sz="1300" kern="1200" dirty="0" smtClean="0"/>
            <a:t>T</a:t>
          </a:r>
          <a:r>
            <a:rPr lang="zh-CN" sz="1300" kern="1200" dirty="0" smtClean="0"/>
            <a:t>型掌上压</a:t>
          </a:r>
          <a:endParaRPr lang="zh-TW" altLang="en-US" sz="1300" kern="1200" dirty="0"/>
        </a:p>
      </dsp:txBody>
      <dsp:txXfrm>
        <a:off x="3206453" y="3171057"/>
        <a:ext cx="1194031" cy="521813"/>
      </dsp:txXfrm>
    </dsp:sp>
    <dsp:sp modelId="{3B2905D5-F6F1-4A6D-8DEB-B5CB7D9BB4F3}">
      <dsp:nvSpPr>
        <dsp:cNvPr id="0" name=""/>
        <dsp:cNvSpPr/>
      </dsp:nvSpPr>
      <dsp:spPr>
        <a:xfrm>
          <a:off x="1084013" y="468955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1924080" y="3280869"/>
              </a:moveTo>
              <a:arcTo wR="1651738" hR="1651738" stAng="4830577" swAng="1110375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28A0E-224B-4DFF-826A-035E51B8815E}">
      <dsp:nvSpPr>
        <dsp:cNvPr id="0" name=""/>
        <dsp:cNvSpPr/>
      </dsp:nvSpPr>
      <dsp:spPr>
        <a:xfrm>
          <a:off x="1082950" y="3141360"/>
          <a:ext cx="1223524" cy="578271"/>
        </a:xfrm>
        <a:prstGeom prst="roundRect">
          <a:avLst/>
        </a:prstGeom>
        <a:solidFill>
          <a:srgbClr val="00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/>
            <a:t>5</a:t>
          </a:r>
          <a:r>
            <a:rPr lang="en-US" altLang="en-US" sz="1300" kern="1200" dirty="0"/>
            <a:t>. </a:t>
          </a:r>
          <a:r>
            <a:rPr lang="zh-CN" sz="1300" kern="1200" dirty="0" smtClean="0"/>
            <a:t>开合蹲起跳</a:t>
          </a:r>
          <a:endParaRPr lang="zh-TW" altLang="en-US" sz="1300" kern="1200" dirty="0"/>
        </a:p>
      </dsp:txBody>
      <dsp:txXfrm>
        <a:off x="1111179" y="3169589"/>
        <a:ext cx="1167066" cy="521813"/>
      </dsp:txXfrm>
    </dsp:sp>
    <dsp:sp modelId="{098BA311-565E-4B23-8D18-325898058C9F}">
      <dsp:nvSpPr>
        <dsp:cNvPr id="0" name=""/>
        <dsp:cNvSpPr/>
      </dsp:nvSpPr>
      <dsp:spPr>
        <a:xfrm>
          <a:off x="1241204" y="832601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95379" y="2204899"/>
              </a:moveTo>
              <a:arcTo wR="1651738" hR="1651738" stAng="9626026" swAng="702728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98E60-8AA0-44CF-8AA3-A9990CD8DF4E}">
      <dsp:nvSpPr>
        <dsp:cNvPr id="0" name=""/>
        <dsp:cNvSpPr/>
      </dsp:nvSpPr>
      <dsp:spPr>
        <a:xfrm>
          <a:off x="397739" y="2020747"/>
          <a:ext cx="1505426" cy="578271"/>
        </a:xfrm>
        <a:prstGeom prst="round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/>
            <a:t>6</a:t>
          </a:r>
          <a:r>
            <a:rPr lang="en-US" altLang="en-US" sz="1400" kern="1200" dirty="0"/>
            <a:t>. </a:t>
          </a:r>
          <a:r>
            <a:rPr lang="zh-CN" sz="1300" kern="1200" dirty="0" smtClean="0"/>
            <a:t>蜘蛛平板支撑</a:t>
          </a:r>
          <a:endParaRPr lang="zh-TW" altLang="en-US" sz="1300" kern="1200" dirty="0"/>
        </a:p>
      </dsp:txBody>
      <dsp:txXfrm>
        <a:off x="425968" y="2048976"/>
        <a:ext cx="1448968" cy="521813"/>
      </dsp:txXfrm>
    </dsp:sp>
    <dsp:sp modelId="{08ACA676-82D0-4AAA-AB68-ACAA3CE96ED5}">
      <dsp:nvSpPr>
        <dsp:cNvPr id="0" name=""/>
        <dsp:cNvSpPr/>
      </dsp:nvSpPr>
      <dsp:spPr>
        <a:xfrm>
          <a:off x="1110626" y="399216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9831" y="1471792"/>
              </a:moveTo>
              <a:arcTo wR="1651738" hR="1651738" stAng="11175263" swAng="950928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BBBD0-D3E2-45EB-B957-CBB25D333642}">
      <dsp:nvSpPr>
        <dsp:cNvPr id="0" name=""/>
        <dsp:cNvSpPr/>
      </dsp:nvSpPr>
      <dsp:spPr>
        <a:xfrm>
          <a:off x="774060" y="714865"/>
          <a:ext cx="1373216" cy="578271"/>
        </a:xfrm>
        <a:prstGeom prst="roundRect">
          <a:avLst/>
        </a:prstGeom>
        <a:solidFill>
          <a:srgbClr val="66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/>
            <a:t>7</a:t>
          </a:r>
          <a:r>
            <a:rPr lang="en-US" altLang="en-US" sz="1400" kern="1200" dirty="0"/>
            <a:t>. </a:t>
          </a:r>
          <a:r>
            <a:rPr lang="zh-CN" sz="1300" kern="1200" dirty="0" smtClean="0"/>
            <a:t>登山者</a:t>
          </a:r>
          <a:endParaRPr lang="zh-TW" altLang="en-US" sz="1300" kern="1200" dirty="0"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802289" y="743094"/>
        <a:ext cx="1316758" cy="521813"/>
      </dsp:txXfrm>
    </dsp:sp>
    <dsp:sp modelId="{C7A6F6C8-DE6C-434F-9EFF-35B77923F8D3}">
      <dsp:nvSpPr>
        <dsp:cNvPr id="0" name=""/>
        <dsp:cNvSpPr/>
      </dsp:nvSpPr>
      <dsp:spPr>
        <a:xfrm>
          <a:off x="1254205" y="222266"/>
          <a:ext cx="3303476" cy="3303476"/>
        </a:xfrm>
        <a:custGeom>
          <a:avLst/>
          <a:gdLst/>
          <a:ahLst/>
          <a:cxnLst/>
          <a:rect l="0" t="0" r="0" b="0"/>
          <a:pathLst>
            <a:path>
              <a:moveTo>
                <a:pt x="547445" y="423415"/>
              </a:moveTo>
              <a:arcTo wR="1651738" hR="1651738" stAng="13682620" swAng="629450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5AA9-E381-4DB7-BD6E-FB79C0175F2E}">
      <dsp:nvSpPr>
        <dsp:cNvPr id="0" name=""/>
        <dsp:cNvSpPr/>
      </dsp:nvSpPr>
      <dsp:spPr>
        <a:xfrm>
          <a:off x="1880473" y="1534"/>
          <a:ext cx="1702517" cy="641324"/>
        </a:xfrm>
        <a:prstGeom prst="roundRect">
          <a:avLst/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1. </a:t>
          </a:r>
          <a:r>
            <a:rPr lang="zh-TW" altLang="en-US" sz="17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踏点步</a:t>
          </a:r>
          <a:endParaRPr lang="zh-TW" altLang="en-US" sz="1700" b="0" kern="1200" dirty="0"/>
        </a:p>
      </dsp:txBody>
      <dsp:txXfrm>
        <a:off x="1911780" y="32841"/>
        <a:ext cx="1639903" cy="578710"/>
      </dsp:txXfrm>
    </dsp:sp>
    <dsp:sp modelId="{AFE6EE9A-35B8-4319-A496-8222A94A7A92}">
      <dsp:nvSpPr>
        <dsp:cNvPr id="0" name=""/>
        <dsp:cNvSpPr/>
      </dsp:nvSpPr>
      <dsp:spPr>
        <a:xfrm>
          <a:off x="995127" y="132944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2649977" y="519194"/>
              </a:moveTo>
              <a:arcTo wR="1510344" hR="1510344" stAng="19139172" swAng="62896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F098B-77FC-4038-B9A4-F1198C760405}">
      <dsp:nvSpPr>
        <dsp:cNvPr id="0" name=""/>
        <dsp:cNvSpPr/>
      </dsp:nvSpPr>
      <dsp:spPr>
        <a:xfrm>
          <a:off x="3261359" y="956217"/>
          <a:ext cx="1556700" cy="641324"/>
        </a:xfrm>
        <a:prstGeom prst="round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2. </a:t>
          </a:r>
          <a:r>
            <a:rPr lang="en-US" altLang="zh-TW" sz="1700" kern="1200" dirty="0" smtClean="0"/>
            <a:t>T</a:t>
          </a:r>
          <a:r>
            <a:rPr lang="zh-TW" altLang="en-US" sz="17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型掌上压</a:t>
          </a:r>
          <a:endParaRPr lang="zh-TW" altLang="en-US" sz="1700" b="0" kern="1200" dirty="0"/>
        </a:p>
      </dsp:txBody>
      <dsp:txXfrm>
        <a:off x="3292666" y="987524"/>
        <a:ext cx="1494086" cy="578710"/>
      </dsp:txXfrm>
    </dsp:sp>
    <dsp:sp modelId="{BBB23DF0-3992-4875-89C2-8E415B2FF424}">
      <dsp:nvSpPr>
        <dsp:cNvPr id="0" name=""/>
        <dsp:cNvSpPr/>
      </dsp:nvSpPr>
      <dsp:spPr>
        <a:xfrm>
          <a:off x="1144787" y="397385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3006789" y="1305905"/>
              </a:moveTo>
              <a:arcTo wR="1510344" hR="1510344" stAng="21133236" swAng="73950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C6DAE-5BBF-4CEB-A83E-611158BB12BD}">
      <dsp:nvSpPr>
        <dsp:cNvPr id="0" name=""/>
        <dsp:cNvSpPr/>
      </dsp:nvSpPr>
      <dsp:spPr>
        <a:xfrm>
          <a:off x="3265978" y="2134043"/>
          <a:ext cx="1547485" cy="641324"/>
        </a:xfrm>
        <a:prstGeom prst="roundRect">
          <a:avLst/>
        </a:prstGeom>
        <a:solidFill>
          <a:srgbClr val="FF99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3. </a:t>
          </a:r>
          <a:r>
            <a:rPr lang="zh-TW" altLang="en-US" sz="17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开合蹲起跳</a:t>
          </a:r>
          <a:endParaRPr lang="zh-TW" altLang="en-US" sz="1700" b="0" kern="1200" dirty="0"/>
        </a:p>
      </dsp:txBody>
      <dsp:txXfrm>
        <a:off x="3297285" y="2165350"/>
        <a:ext cx="1484871" cy="578710"/>
      </dsp:txXfrm>
    </dsp:sp>
    <dsp:sp modelId="{74AAF6B5-DDBB-4813-B74E-A745370DFCD7}">
      <dsp:nvSpPr>
        <dsp:cNvPr id="0" name=""/>
        <dsp:cNvSpPr/>
      </dsp:nvSpPr>
      <dsp:spPr>
        <a:xfrm>
          <a:off x="1068618" y="420718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2701859" y="2438479"/>
              </a:moveTo>
              <a:arcTo wR="1510344" hR="1510344" stAng="2275016" swAng="713122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6DAD0-57BE-41D8-B449-9DCB2A7E1257}">
      <dsp:nvSpPr>
        <dsp:cNvPr id="0" name=""/>
        <dsp:cNvSpPr/>
      </dsp:nvSpPr>
      <dsp:spPr>
        <a:xfrm>
          <a:off x="1991027" y="3022223"/>
          <a:ext cx="1481409" cy="641324"/>
        </a:xfrm>
        <a:prstGeom prst="roundRect">
          <a:avLst/>
        </a:prstGeom>
        <a:solidFill>
          <a:srgbClr val="66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4.</a:t>
          </a:r>
          <a:r>
            <a:rPr lang="zh-TW" altLang="zh-TW" sz="1700" kern="1200" dirty="0"/>
            <a:t>登山者</a:t>
          </a:r>
          <a:r>
            <a:rPr lang="en-US" altLang="zh-TW" sz="1700" kern="1200" dirty="0"/>
            <a:t>  </a:t>
          </a:r>
          <a:endParaRPr lang="zh-TW" altLang="en-US" sz="1700" kern="1200" dirty="0"/>
        </a:p>
      </dsp:txBody>
      <dsp:txXfrm>
        <a:off x="2022334" y="3053530"/>
        <a:ext cx="1418795" cy="578710"/>
      </dsp:txXfrm>
    </dsp:sp>
    <dsp:sp modelId="{7BE1B28F-716D-407D-AC17-C177852FEA79}">
      <dsp:nvSpPr>
        <dsp:cNvPr id="0" name=""/>
        <dsp:cNvSpPr/>
      </dsp:nvSpPr>
      <dsp:spPr>
        <a:xfrm>
          <a:off x="1374155" y="420718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535527" y="2663979"/>
              </a:moveTo>
              <a:arcTo wR="1510344" hR="1510344" stAng="7811862" swAng="713122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895-C965-4937-AFF2-815B920E5844}">
      <dsp:nvSpPr>
        <dsp:cNvPr id="0" name=""/>
        <dsp:cNvSpPr/>
      </dsp:nvSpPr>
      <dsp:spPr>
        <a:xfrm>
          <a:off x="635812" y="2134043"/>
          <a:ext cx="1575861" cy="641324"/>
        </a:xfrm>
        <a:prstGeom prst="roundRect">
          <a:avLst/>
        </a:prstGeom>
        <a:solidFill>
          <a:srgbClr val="00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5. </a:t>
          </a:r>
          <a:r>
            <a:rPr lang="zh-TW" altLang="en-US" sz="17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卷膝伸腿</a:t>
          </a:r>
          <a:endParaRPr lang="zh-TW" altLang="zh-TW" sz="1700" b="0" kern="1200" dirty="0"/>
        </a:p>
      </dsp:txBody>
      <dsp:txXfrm>
        <a:off x="667119" y="2165350"/>
        <a:ext cx="1513247" cy="578710"/>
      </dsp:txXfrm>
    </dsp:sp>
    <dsp:sp modelId="{744CB9F0-B28B-4AAB-A26B-387E8A604040}">
      <dsp:nvSpPr>
        <dsp:cNvPr id="0" name=""/>
        <dsp:cNvSpPr/>
      </dsp:nvSpPr>
      <dsp:spPr>
        <a:xfrm>
          <a:off x="1294850" y="377577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6170" y="1646734"/>
              </a:moveTo>
              <a:arcTo wR="1510344" hR="1510344" stAng="10489136" swAng="762701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72DB-29A7-4605-BD7F-F232C2F5DF72}">
      <dsp:nvSpPr>
        <dsp:cNvPr id="0" name=""/>
        <dsp:cNvSpPr/>
      </dsp:nvSpPr>
      <dsp:spPr>
        <a:xfrm>
          <a:off x="663896" y="939593"/>
          <a:ext cx="1519711" cy="641324"/>
        </a:xfrm>
        <a:prstGeom prst="roundRect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/>
            <a:t>6. </a:t>
          </a:r>
          <a:r>
            <a:rPr lang="zh-TW" altLang="en-US" sz="17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蹲起侧踢</a:t>
          </a:r>
          <a:endParaRPr lang="zh-TW" altLang="en-US" sz="1700" b="0" kern="1200" dirty="0"/>
        </a:p>
      </dsp:txBody>
      <dsp:txXfrm>
        <a:off x="695203" y="970900"/>
        <a:ext cx="1457097" cy="578710"/>
      </dsp:txXfrm>
    </dsp:sp>
    <dsp:sp modelId="{353FD87B-CC2D-45D3-840B-4F37E3CD0526}">
      <dsp:nvSpPr>
        <dsp:cNvPr id="0" name=""/>
        <dsp:cNvSpPr/>
      </dsp:nvSpPr>
      <dsp:spPr>
        <a:xfrm>
          <a:off x="1439346" y="141328"/>
          <a:ext cx="3020689" cy="3020689"/>
        </a:xfrm>
        <a:custGeom>
          <a:avLst/>
          <a:gdLst/>
          <a:ahLst/>
          <a:cxnLst/>
          <a:rect l="0" t="0" r="0" b="0"/>
          <a:pathLst>
            <a:path>
              <a:moveTo>
                <a:pt x="222266" y="721678"/>
              </a:moveTo>
              <a:arcTo wR="1510344" hR="1510344" stAng="12688701" swAng="60637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6784E-22F9-4E83-B383-2FE93DF4AF7B}">
      <dsp:nvSpPr>
        <dsp:cNvPr id="0" name=""/>
        <dsp:cNvSpPr/>
      </dsp:nvSpPr>
      <dsp:spPr>
        <a:xfrm>
          <a:off x="2157597" y="3324"/>
          <a:ext cx="1113604" cy="511043"/>
        </a:xfrm>
        <a:prstGeom prst="roundRect">
          <a:avLst/>
        </a:prstGeom>
        <a:solidFill>
          <a:srgbClr val="FF66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/>
            <a:t>1. </a:t>
          </a:r>
          <a:r>
            <a:rPr lang="zh-TW" altLang="en-US" sz="12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跨步跳</a:t>
          </a:r>
          <a:endParaRPr lang="zh-TW" altLang="en-US" sz="1200" b="0" kern="1200" dirty="0"/>
        </a:p>
      </dsp:txBody>
      <dsp:txXfrm>
        <a:off x="2182544" y="28271"/>
        <a:ext cx="1063710" cy="461149"/>
      </dsp:txXfrm>
    </dsp:sp>
    <dsp:sp modelId="{10FD6A44-4A79-4CB0-883C-43371779F2BF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2406149" y="117411"/>
              </a:moveTo>
              <a:arcTo wR="1771883" hR="1771883" stAng="17458504" swAng="48059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357B-8095-4271-9311-ED8B680FFC82}">
      <dsp:nvSpPr>
        <dsp:cNvPr id="0" name=""/>
        <dsp:cNvSpPr/>
      </dsp:nvSpPr>
      <dsp:spPr>
        <a:xfrm>
          <a:off x="3390896" y="522297"/>
          <a:ext cx="1152828" cy="511043"/>
        </a:xfrm>
        <a:prstGeom prst="roundRect">
          <a:avLst/>
        </a:prstGeom>
        <a:solidFill>
          <a:srgbClr val="FF99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2. </a:t>
          </a:r>
          <a:r>
            <a:rPr lang="zh-HK" altLang="en-US" sz="12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碰肩膊</a:t>
          </a:r>
          <a:endParaRPr lang="zh-TW" altLang="en-US" sz="1200" b="0" kern="1200" dirty="0"/>
        </a:p>
      </dsp:txBody>
      <dsp:txXfrm>
        <a:off x="3415843" y="547244"/>
        <a:ext cx="1102934" cy="461149"/>
      </dsp:txXfrm>
    </dsp:sp>
    <dsp:sp modelId="{B120BAC4-2DF7-4DF3-82B7-801D8FEFEC00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3319989" y="909944"/>
              </a:moveTo>
              <a:arcTo wR="1771883" hR="1771883" stAng="19853535" swAng="940056"/>
            </a:path>
          </a:pathLst>
        </a:custGeom>
        <a:noFill/>
        <a:ln w="12700" cap="flat" cmpd="sng" algn="ctr">
          <a:solidFill>
            <a:schemeClr val="accent2">
              <a:hueOff val="5577"/>
              <a:satOff val="-3839"/>
              <a:lumOff val="-9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6263B-C62D-41F6-A084-2E0C627CCF89}">
      <dsp:nvSpPr>
        <dsp:cNvPr id="0" name=""/>
        <dsp:cNvSpPr/>
      </dsp:nvSpPr>
      <dsp:spPr>
        <a:xfrm>
          <a:off x="3936871" y="1775208"/>
          <a:ext cx="1098823" cy="511043"/>
        </a:xfrm>
        <a:prstGeom prst="roundRect">
          <a:avLst/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3. </a:t>
          </a:r>
          <a:r>
            <a:rPr lang="zh-TW" altLang="en-US" sz="12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卷膝伸腿</a:t>
          </a:r>
          <a:endParaRPr lang="zh-TW" altLang="en-US" sz="1200" b="0" kern="1200" dirty="0"/>
        </a:p>
      </dsp:txBody>
      <dsp:txXfrm>
        <a:off x="3961818" y="1800155"/>
        <a:ext cx="1048929" cy="461149"/>
      </dsp:txXfrm>
    </dsp:sp>
    <dsp:sp modelId="{13AED1F7-40E9-4665-8208-01839712ED9A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3495240" y="2183721"/>
              </a:moveTo>
              <a:arcTo wR="1771883" hR="1771883" stAng="806409" swAng="940056"/>
            </a:path>
          </a:pathLst>
        </a:custGeom>
        <a:noFill/>
        <a:ln w="12700" cap="flat" cmpd="sng" algn="ctr">
          <a:solidFill>
            <a:schemeClr val="accent2">
              <a:hueOff val="11154"/>
              <a:satOff val="-7679"/>
              <a:lumOff val="-1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D7127-A814-43D0-8247-33233EEA4233}">
      <dsp:nvSpPr>
        <dsp:cNvPr id="0" name=""/>
        <dsp:cNvSpPr/>
      </dsp:nvSpPr>
      <dsp:spPr>
        <a:xfrm>
          <a:off x="3414753" y="3028118"/>
          <a:ext cx="1105112" cy="511043"/>
        </a:xfrm>
        <a:prstGeom prst="roundRect">
          <a:avLst/>
        </a:prstGeom>
        <a:solidFill>
          <a:srgbClr val="CC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4. </a:t>
          </a:r>
          <a:r>
            <a:rPr lang="zh-TW" altLang="en-US" sz="12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平板碰膝</a:t>
          </a:r>
          <a:endParaRPr lang="zh-TW" altLang="en-US" sz="1200" b="0" kern="1200" dirty="0"/>
        </a:p>
      </dsp:txBody>
      <dsp:txXfrm>
        <a:off x="3439700" y="3053065"/>
        <a:ext cx="1055218" cy="461149"/>
      </dsp:txXfrm>
    </dsp:sp>
    <dsp:sp modelId="{3B2905D5-F6F1-4A6D-8DEB-B5CB7D9BB4F3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2627694" y="3323385"/>
              </a:moveTo>
              <a:arcTo wR="1771883" hR="1771883" stAng="3667127" swAng="499486"/>
            </a:path>
          </a:pathLst>
        </a:custGeom>
        <a:noFill/>
        <a:ln w="12700" cap="flat" cmpd="sng" algn="ctr">
          <a:solidFill>
            <a:schemeClr val="accent2">
              <a:hueOff val="16731"/>
              <a:satOff val="-11518"/>
              <a:lumOff val="-29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28A0E-224B-4DFF-826A-035E51B8815E}">
      <dsp:nvSpPr>
        <dsp:cNvPr id="0" name=""/>
        <dsp:cNvSpPr/>
      </dsp:nvSpPr>
      <dsp:spPr>
        <a:xfrm>
          <a:off x="2172956" y="3547091"/>
          <a:ext cx="1082886" cy="511043"/>
        </a:xfrm>
        <a:prstGeom prst="roundRect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5</a:t>
          </a:r>
          <a:r>
            <a:rPr lang="en-US" altLang="zh-TW" sz="1200" kern="1200" dirty="0" smtClean="0"/>
            <a:t>.</a:t>
          </a:r>
          <a:r>
            <a:rPr lang="zh-TW" altLang="en-US" sz="12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前后跨步</a:t>
          </a:r>
          <a:r>
            <a:rPr lang="en-US" altLang="zh-TW" sz="1200" kern="1200" dirty="0" smtClean="0"/>
            <a:t> </a:t>
          </a:r>
          <a:endParaRPr lang="zh-TW" altLang="en-US" sz="1200" kern="1200" dirty="0"/>
        </a:p>
      </dsp:txBody>
      <dsp:txXfrm>
        <a:off x="2197903" y="3572038"/>
        <a:ext cx="1032992" cy="461149"/>
      </dsp:txXfrm>
    </dsp:sp>
    <dsp:sp modelId="{098BA311-565E-4B23-8D18-325898058C9F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1149722" y="3430945"/>
              </a:moveTo>
              <a:arcTo wR="1771883" hR="1771883" stAng="6633387" swAng="499486"/>
            </a:path>
          </a:pathLst>
        </a:custGeom>
        <a:noFill/>
        <a:ln w="12700" cap="flat" cmpd="sng" algn="ctr">
          <a:solidFill>
            <a:schemeClr val="accent2">
              <a:hueOff val="22307"/>
              <a:satOff val="-15358"/>
              <a:lumOff val="-392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98E60-8AA0-44CF-8AA3-A9990CD8DF4E}">
      <dsp:nvSpPr>
        <dsp:cNvPr id="0" name=""/>
        <dsp:cNvSpPr/>
      </dsp:nvSpPr>
      <dsp:spPr>
        <a:xfrm>
          <a:off x="812140" y="3028118"/>
          <a:ext cx="1298696" cy="511043"/>
        </a:xfrm>
        <a:prstGeom prst="roundRect">
          <a:avLst/>
        </a:prstGeom>
        <a:solidFill>
          <a:srgbClr val="66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6. </a:t>
          </a:r>
          <a:r>
            <a:rPr lang="zh-CN" altLang="en-US" sz="12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爬虫式侧弯腰</a:t>
          </a:r>
          <a:endParaRPr lang="zh-TW" altLang="en-US" sz="1200" b="0" kern="1200" dirty="0"/>
        </a:p>
      </dsp:txBody>
      <dsp:txXfrm>
        <a:off x="837087" y="3053065"/>
        <a:ext cx="1248802" cy="461149"/>
      </dsp:txXfrm>
    </dsp:sp>
    <dsp:sp modelId="{08ACA676-82D0-4AAA-AB68-ACAA3CE96ED5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223777" y="2633822"/>
              </a:moveTo>
              <a:arcTo wR="1771883" hR="1771883" stAng="9053535" swAng="940056"/>
            </a:path>
          </a:pathLst>
        </a:custGeom>
        <a:noFill/>
        <a:ln w="12700" cap="flat" cmpd="sng" algn="ctr">
          <a:solidFill>
            <a:schemeClr val="accent2">
              <a:hueOff val="27884"/>
              <a:satOff val="-19197"/>
              <a:lumOff val="-4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BBBD0-D3E2-45EB-B957-CBB25D333642}">
      <dsp:nvSpPr>
        <dsp:cNvPr id="0" name=""/>
        <dsp:cNvSpPr/>
      </dsp:nvSpPr>
      <dsp:spPr>
        <a:xfrm>
          <a:off x="376680" y="1775208"/>
          <a:ext cx="1131671" cy="511043"/>
        </a:xfrm>
        <a:prstGeom prst="roundRect">
          <a:avLst/>
        </a:prstGeom>
        <a:solidFill>
          <a:srgbClr val="00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7. </a:t>
          </a:r>
          <a:r>
            <a:rPr lang="zh-TW" altLang="en-US" sz="12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踏点步</a:t>
          </a:r>
          <a:endParaRPr lang="zh-TW" altLang="en-US" sz="1200" b="0" kern="1200" dirty="0"/>
        </a:p>
      </dsp:txBody>
      <dsp:txXfrm>
        <a:off x="401627" y="1800155"/>
        <a:ext cx="1081777" cy="461149"/>
      </dsp:txXfrm>
    </dsp:sp>
    <dsp:sp modelId="{C7A6F6C8-DE6C-434F-9EFF-35B77923F8D3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48526" y="1360045"/>
              </a:moveTo>
              <a:arcTo wR="1771883" hR="1771883" stAng="11606409" swAng="940056"/>
            </a:path>
          </a:pathLst>
        </a:custGeom>
        <a:noFill/>
        <a:ln w="12700" cap="flat" cmpd="sng" algn="ctr">
          <a:solidFill>
            <a:schemeClr val="accent2">
              <a:hueOff val="33461"/>
              <a:satOff val="-23037"/>
              <a:lumOff val="-58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00EAE-37E8-427D-B217-AD4155341838}">
      <dsp:nvSpPr>
        <dsp:cNvPr id="0" name=""/>
        <dsp:cNvSpPr/>
      </dsp:nvSpPr>
      <dsp:spPr>
        <a:xfrm>
          <a:off x="762494" y="522297"/>
          <a:ext cx="1397988" cy="511043"/>
        </a:xfrm>
        <a:prstGeom prst="round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/>
            <a:t>8. </a:t>
          </a:r>
          <a:r>
            <a:rPr lang="zh-CN" altLang="en-US" sz="1200" b="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蜘蛛平板支撑</a:t>
          </a:r>
          <a:endParaRPr lang="zh-TW" altLang="en-US" sz="1200" b="0" kern="1200" dirty="0"/>
        </a:p>
      </dsp:txBody>
      <dsp:txXfrm>
        <a:off x="787441" y="547244"/>
        <a:ext cx="1348094" cy="461149"/>
      </dsp:txXfrm>
    </dsp:sp>
    <dsp:sp modelId="{F60E53F2-EE9F-48DF-B44D-383C40D9E86D}">
      <dsp:nvSpPr>
        <dsp:cNvPr id="0" name=""/>
        <dsp:cNvSpPr/>
      </dsp:nvSpPr>
      <dsp:spPr>
        <a:xfrm>
          <a:off x="942516" y="258846"/>
          <a:ext cx="3543766" cy="3543766"/>
        </a:xfrm>
        <a:custGeom>
          <a:avLst/>
          <a:gdLst/>
          <a:ahLst/>
          <a:cxnLst/>
          <a:rect l="0" t="0" r="0" b="0"/>
          <a:pathLst>
            <a:path>
              <a:moveTo>
                <a:pt x="913264" y="221933"/>
              </a:moveTo>
              <a:arcTo wR="1771883" hR="1771883" stAng="14460903" swAng="480593"/>
            </a:path>
          </a:pathLst>
        </a:custGeom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7A68D-869F-4AD9-8760-A5CB84E458B6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22065-A07D-4DC2-9584-F1E5BB90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1021A-1EA3-4387-9964-F8D6F1D61CDE}" type="datetimeFigureOut">
              <a:rPr lang="zh-HK" altLang="en-US" smtClean="0"/>
              <a:pPr/>
              <a:t>1/4/2022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FF359-048F-4B75-B3A3-ACADCD4FC5A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F359-048F-4B75-B3A3-ACADCD4FC5A6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428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58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F359-048F-4B75-B3A3-ACADCD4FC5A6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F359-048F-4B75-B3A3-ACADCD4FC5A6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F359-048F-4B75-B3A3-ACADCD4FC5A6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F359-048F-4B75-B3A3-ACADCD4FC5A6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F359-048F-4B75-B3A3-ACADCD4FC5A6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F359-048F-4B75-B3A3-ACADCD4FC5A6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F359-048F-4B75-B3A3-ACADCD4FC5A6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F359-048F-4B75-B3A3-ACADCD4FC5A6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672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851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69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09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26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FE5E-3E04-449A-9688-F37B92EEA86C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A0C4-9707-4E34-A873-1BEAC2EA2F29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1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945-B324-468D-8104-9E870C63D4A4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3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0532-4043-42A0-A90D-4EE57B6EF3E3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7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文字版面配置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 rtl="0"/>
              <a:t>‹#›</a:t>
            </a:fld>
            <a:endParaRPr lang="zh-TW" altLang="en-US" noProof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副標題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2" name="圖片版面配置區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</p:spTree>
    <p:extLst>
      <p:ext uri="{BB962C8B-B14F-4D97-AF65-F5344CB8AC3E}">
        <p14:creationId xmlns:p14="http://schemas.microsoft.com/office/powerpoint/2010/main" val="322362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E434-8B86-4125-A193-4B3FBF396B22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9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19AC-53C1-44B3-AD40-19EE1E3CBFCC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9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BEBB-274D-45CC-89EF-B0A601DE382B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6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4562-D5E4-43C2-AEC9-FD8CD89BA0C2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8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DEAC-4276-4C6E-9D6A-23B60935D584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6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4A26-B7D8-44AF-A63B-E25F355D66E2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1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2E6537-1129-4027-966A-4A909CE1D624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7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08F8-2281-4418-8597-53C16FB36AA7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F013C8-5FE7-4AFE-B32C-5E6091EF2AC7}" type="datetime1">
              <a:rPr lang="en-US" altLang="zh-HK" smtClean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JQVVcwc6c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hyperlink" Target="https://youtu.be/EUA_ajfvLz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pfa.org.hk/CustomPage/paragraphGroup.aspx?ct=customPage&amp;webPageId=107&amp;pageId=147&amp;nnnid=11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edb.gov.hk/sc/curriculum-development/kla/pe/doing_physical_activities_at_home/res/fitness_3.1_freehand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youtu.be/8pPDV3n9ld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s://youtu.be/_OLHIagOO8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HKIiWKMcm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hyperlink" Target="https://youtu.be/DUSBX10pT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youtu.be/O5AywWFRk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3484" y="1938081"/>
            <a:ext cx="10611871" cy="2189186"/>
          </a:xfrm>
        </p:spPr>
        <p:txBody>
          <a:bodyPr>
            <a:normAutofit/>
          </a:bodyPr>
          <a:lstStyle/>
          <a:p>
            <a:pPr algn="r"/>
            <a:r>
              <a:rPr lang="zh-CN" altLang="en-US" sz="6000" b="1" smtClean="0"/>
              <a:t>在家进行体能活动</a:t>
            </a:r>
            <a:r>
              <a:rPr lang="zh-TW" altLang="en-US" sz="6000" b="1" smtClean="0"/>
              <a:t>（中学篇）</a:t>
            </a:r>
            <a:r>
              <a:rPr lang="en-US" altLang="zh-TW" sz="6000" b="1" dirty="0"/>
              <a:t/>
            </a:r>
            <a:br>
              <a:rPr lang="en-US" altLang="zh-TW" sz="6000" b="1" dirty="0"/>
            </a:br>
            <a:r>
              <a:rPr lang="en-US" altLang="zh-TW" sz="6000" b="1" dirty="0"/>
              <a:t>					</a:t>
            </a:r>
            <a:r>
              <a:rPr lang="en-US" altLang="zh-TW" sz="4800" b="1"/>
              <a:t>	</a:t>
            </a:r>
            <a:r>
              <a:rPr lang="zh-CN" altLang="en-US" sz="4800" b="1" smtClean="0">
                <a:solidFill>
                  <a:srgbClr val="7030A0"/>
                </a:solidFill>
              </a:rPr>
              <a:t>体适能（进阶）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28090" y="4362765"/>
            <a:ext cx="4326933" cy="678019"/>
          </a:xfrm>
        </p:spPr>
        <p:txBody>
          <a:bodyPr/>
          <a:lstStyle/>
          <a:p>
            <a:pPr algn="r"/>
            <a:r>
              <a:rPr lang="zh-CN" altLang="en-US" smtClean="0"/>
              <a:t>教育局课程发展处体育组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aying, lying, woman, girl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CDE1FCB-C423-498E-9B6B-E6A0D78DBE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" b="1393"/>
          <a:stretch/>
        </p:blipFill>
        <p:spPr>
          <a:xfrm>
            <a:off x="683623" y="2017592"/>
            <a:ext cx="6659569" cy="3766715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FBF8-0520-4DE7-9BB8-1D5932E4C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507" y="4430130"/>
            <a:ext cx="1380930" cy="1380930"/>
          </a:xfrm>
          <a:prstGeom prst="rect">
            <a:avLst/>
          </a:prstGeom>
        </p:spPr>
      </p:pic>
      <p:sp>
        <p:nvSpPr>
          <p:cNvPr id="16" name="文字方塊 9">
            <a:extLst>
              <a:ext uri="{FF2B5EF4-FFF2-40B4-BE49-F238E27FC236}">
                <a16:creationId xmlns:a16="http://schemas.microsoft.com/office/drawing/2014/main" id="{2B74F363-EB09-4C35-8DFD-F0BD0E462B7A}"/>
              </a:ext>
            </a:extLst>
          </p:cNvPr>
          <p:cNvSpPr txBox="1"/>
          <p:nvPr/>
        </p:nvSpPr>
        <p:spPr>
          <a:xfrm>
            <a:off x="10138449" y="48993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影片连结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3625" y="1238467"/>
            <a:ext cx="344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（六）蜘蛛平板支撑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94971" y="2020576"/>
            <a:ext cx="453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smtClean="0">
                <a:solidFill>
                  <a:srgbClr val="FF0000"/>
                </a:solidFill>
                <a:latin typeface="+mn-ea"/>
              </a:rPr>
              <a:t>躯干与大腿成一直线；前臂平放地面，保持身体平衡；提膝时，腿部向外侧提起，膝盖不触及地面。</a:t>
            </a:r>
            <a:endParaRPr lang="zh-TW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10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/>
              <a:t>体适能活动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8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06FED0-74A4-441D-B0DC-B43D009F0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931" y="4614966"/>
            <a:ext cx="1368989" cy="1368989"/>
          </a:xfrm>
          <a:prstGeom prst="rect">
            <a:avLst/>
          </a:prstGeom>
        </p:spPr>
      </p:pic>
      <p:sp>
        <p:nvSpPr>
          <p:cNvPr id="14" name="文字方塊 9">
            <a:extLst>
              <a:ext uri="{FF2B5EF4-FFF2-40B4-BE49-F238E27FC236}">
                <a16:creationId xmlns:a16="http://schemas.microsoft.com/office/drawing/2014/main" id="{3C650A4B-A720-47CC-836F-BA9FE7E2917B}"/>
              </a:ext>
            </a:extLst>
          </p:cNvPr>
          <p:cNvSpPr txBox="1"/>
          <p:nvPr/>
        </p:nvSpPr>
        <p:spPr>
          <a:xfrm>
            <a:off x="10138449" y="50994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影片连结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0" name="Picture 9" descr="A picture containing game, dog, table, boar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1D803426-002D-4B94-A62C-5DD0E3C7C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" y="2017593"/>
            <a:ext cx="6659010" cy="3769698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253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（七）登山者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494971" y="1760308"/>
            <a:ext cx="438289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smtClean="0">
                <a:solidFill>
                  <a:srgbClr val="FF0000"/>
                </a:solidFill>
                <a:latin typeface="+mn-ea"/>
              </a:rPr>
              <a:t>前腿提膝至胸前；而后腿登伸至微曲。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800" smtClean="0">
                <a:latin typeface="+mn-ea"/>
              </a:rPr>
              <a:t>变化：</a:t>
            </a:r>
            <a:endParaRPr lang="en-US" altLang="zh-TW" sz="2800" dirty="0">
              <a:latin typeface="+mn-ea"/>
            </a:endParaRPr>
          </a:p>
          <a:p>
            <a:r>
              <a:rPr lang="zh-TW" altLang="en-US" sz="2800" smtClean="0">
                <a:latin typeface="+mn-ea"/>
              </a:rPr>
              <a:t>缩短步幅</a:t>
            </a:r>
            <a:r>
              <a:rPr lang="en-US" altLang="zh-TW" sz="2800" smtClean="0">
                <a:latin typeface="+mn-ea"/>
              </a:rPr>
              <a:t>/</a:t>
            </a:r>
            <a:r>
              <a:rPr lang="zh-CN" altLang="en-US" sz="2800" smtClean="0">
                <a:latin typeface="+mn-ea"/>
              </a:rPr>
              <a:t>减慢频率，以降低难度。</a:t>
            </a:r>
            <a:endParaRPr lang="zh-HK" altLang="en-US" sz="2800" dirty="0"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11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/>
              <a:t>体适能活动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4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資料庫圖表 39">
            <a:extLst>
              <a:ext uri="{FF2B5EF4-FFF2-40B4-BE49-F238E27FC236}">
                <a16:creationId xmlns:a16="http://schemas.microsoft.com/office/drawing/2014/main" id="{3F64FC39-6415-4860-B96D-1B39D9625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928372"/>
              </p:ext>
            </p:extLst>
          </p:nvPr>
        </p:nvGraphicFramePr>
        <p:xfrm>
          <a:off x="7062727" y="2065860"/>
          <a:ext cx="5390530" cy="372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625" y="1870282"/>
            <a:ext cx="6948816" cy="4483413"/>
          </a:xfrm>
        </p:spPr>
        <p:txBody>
          <a:bodyPr>
            <a:normAutofit/>
          </a:bodyPr>
          <a:lstStyle/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家长亦可从旁协助或与子女一起进行循环训练，并选择合适的活动强度、时间及次数。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按右图所示，顺次序完成</a:t>
            </a:r>
            <a:r>
              <a:rPr lang="en-US" altLang="zh-TW" sz="2800" dirty="0" smtClean="0"/>
              <a:t>7</a:t>
            </a:r>
            <a:r>
              <a:rPr lang="zh-CN" altLang="en-US" sz="2800" dirty="0" smtClean="0"/>
              <a:t>个动作为一组。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每个动作做</a:t>
            </a:r>
            <a:r>
              <a:rPr lang="en-US" altLang="zh-TW" sz="2800" dirty="0" smtClean="0"/>
              <a:t>30</a:t>
            </a:r>
            <a:r>
              <a:rPr lang="zh-CN" altLang="en-US" sz="2800" dirty="0" smtClean="0"/>
              <a:t>秒，动作之间休息</a:t>
            </a:r>
            <a:r>
              <a:rPr lang="en-US" sz="2800" dirty="0" smtClean="0"/>
              <a:t>10</a:t>
            </a:r>
            <a:r>
              <a:rPr lang="zh-TW" altLang="en-US" sz="2800" dirty="0" smtClean="0"/>
              <a:t>秒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组与组之间休息</a:t>
            </a:r>
            <a:r>
              <a:rPr lang="en-US" sz="2800" dirty="0" smtClean="0"/>
              <a:t>5</a:t>
            </a:r>
            <a:r>
              <a:rPr lang="zh-TW" altLang="en-US" sz="2800" dirty="0" smtClean="0"/>
              <a:t>分钟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完成</a:t>
            </a:r>
            <a:r>
              <a:rPr lang="en-US" altLang="zh-TW" sz="2800" dirty="0" smtClean="0"/>
              <a:t>3</a:t>
            </a:r>
            <a:r>
              <a:rPr lang="zh-CN" altLang="en-US" sz="2800" dirty="0" smtClean="0"/>
              <a:t>组训练，需时约</a:t>
            </a:r>
            <a:r>
              <a:rPr lang="en-US" altLang="zh-TW" sz="2800" dirty="0" smtClean="0"/>
              <a:t>23</a:t>
            </a:r>
            <a:r>
              <a:rPr lang="zh-TW" altLang="en-US" sz="2800" dirty="0" smtClean="0"/>
              <a:t>分钟</a:t>
            </a:r>
            <a:r>
              <a:rPr lang="en-US" altLang="zh-TW" sz="2800" dirty="0" smtClean="0"/>
              <a:t>30</a:t>
            </a:r>
            <a:r>
              <a:rPr lang="zh-TW" altLang="en-US" sz="2800" dirty="0" smtClean="0"/>
              <a:t>秒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完成此循环训练计划后，可尝试挑战接下来的两个循环训练计划。</a:t>
            </a:r>
            <a:endParaRPr lang="en-US" altLang="zh-TW" sz="2800" dirty="0"/>
          </a:p>
          <a:p>
            <a:pPr marL="179388" indent="-179388" algn="just">
              <a:buFont typeface="Arial" panose="020B0604020202020204" pitchFamily="34" charset="0"/>
              <a:buChar char="•"/>
            </a:pPr>
            <a:endParaRPr lang="en-US" altLang="zh-TW" sz="1800" dirty="0"/>
          </a:p>
        </p:txBody>
      </p:sp>
      <p:pic>
        <p:nvPicPr>
          <p:cNvPr id="32" name="內容版面配置區 3" descr="A close up of a logo&#10;&#10;Description automatically generated">
            <a:extLst>
              <a:ext uri="{FF2B5EF4-FFF2-40B4-BE49-F238E27FC236}">
                <a16:creationId xmlns:a16="http://schemas.microsoft.com/office/drawing/2014/main" id="{0F2F4DBF-2374-43EC-9049-ED9BFC8EAE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075" y="0"/>
            <a:ext cx="1685926" cy="1685926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8EDD4140-D7B6-4AA2-ABF2-C5A4846035EF}"/>
              </a:ext>
            </a:extLst>
          </p:cNvPr>
          <p:cNvSpPr txBox="1">
            <a:spLocks/>
          </p:cNvSpPr>
          <p:nvPr/>
        </p:nvSpPr>
        <p:spPr>
          <a:xfrm>
            <a:off x="683625" y="41303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BBC0328-26BB-4866-998B-DCF77944BDE7}"/>
              </a:ext>
            </a:extLst>
          </p:cNvPr>
          <p:cNvSpPr txBox="1">
            <a:spLocks/>
          </p:cNvSpPr>
          <p:nvPr/>
        </p:nvSpPr>
        <p:spPr>
          <a:xfrm>
            <a:off x="683625" y="2171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/>
              <a:t>循环训练计划（一）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1392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38">
            <a:extLst>
              <a:ext uri="{FF2B5EF4-FFF2-40B4-BE49-F238E27FC236}">
                <a16:creationId xmlns:a16="http://schemas.microsoft.com/office/drawing/2014/main" id="{5324AFED-AAC9-4B2A-B6E7-3E9F877A2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27388"/>
              </p:ext>
            </p:extLst>
          </p:nvPr>
        </p:nvGraphicFramePr>
        <p:xfrm>
          <a:off x="7078375" y="1118528"/>
          <a:ext cx="5453884" cy="366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AAFDE3F-359C-4FBE-8BD9-46D1E7394E90}"/>
              </a:ext>
            </a:extLst>
          </p:cNvPr>
          <p:cNvSpPr txBox="1">
            <a:spLocks/>
          </p:cNvSpPr>
          <p:nvPr/>
        </p:nvSpPr>
        <p:spPr>
          <a:xfrm>
            <a:off x="594309" y="1984731"/>
            <a:ext cx="6861170" cy="2694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扫瞄下方的二维码，参考有关的动作示范</a:t>
            </a:r>
            <a:r>
              <a:rPr lang="zh-TW" altLang="en-US" smtClean="0"/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顺次序完成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个动作为一组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每个动作做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秒，然后休息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秒</a:t>
            </a:r>
            <a:r>
              <a:rPr lang="zh-TW" altLang="en-US" dirty="0"/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组与组之间休息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分钟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完成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组训练，需时约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分钟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秒</a:t>
            </a:r>
            <a:r>
              <a:rPr lang="zh-TW" altLang="en-US" dirty="0"/>
              <a:t>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9E160F-6E62-4952-BC1E-2222D00B195B}"/>
              </a:ext>
            </a:extLst>
          </p:cNvPr>
          <p:cNvGrpSpPr/>
          <p:nvPr/>
        </p:nvGrpSpPr>
        <p:grpSpPr>
          <a:xfrm>
            <a:off x="818254" y="4903985"/>
            <a:ext cx="10675578" cy="1705738"/>
            <a:chOff x="818254" y="4903985"/>
            <a:chExt cx="10675578" cy="1705738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49E077ED-8C32-406C-885A-CEF4C0602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254" y="4903985"/>
              <a:ext cx="1270906" cy="6806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1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踏点步</a:t>
              </a:r>
              <a:endParaRPr lang="zh-TW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矩形 5">
              <a:extLst>
                <a:ext uri="{FF2B5EF4-FFF2-40B4-BE49-F238E27FC236}">
                  <a16:creationId xmlns:a16="http://schemas.microsoft.com/office/drawing/2014/main" id="{432C1B07-B3A7-4B0E-92A2-D65C026F1D73}"/>
                </a:ext>
              </a:extLst>
            </p:cNvPr>
            <p:cNvSpPr/>
            <p:nvPr/>
          </p:nvSpPr>
          <p:spPr>
            <a:xfrm>
              <a:off x="2190323" y="4970032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A1989E54-8854-4EA9-A569-786CF8EC8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328" y="4938483"/>
              <a:ext cx="1283679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2.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T</a:t>
              </a:r>
              <a:r>
                <a:rPr lang="zh-TW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型掌上压</a:t>
              </a:r>
              <a:endParaRPr lang="zh-TW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BB922FBF-B279-4099-821B-B91ABCE23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2012" y="4938483"/>
              <a:ext cx="1379731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3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开合蹲起跳</a:t>
              </a:r>
              <a:endParaRPr lang="zh-TW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63C9FA02-0F08-4191-984B-BC2C05DFA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452" y="4938483"/>
              <a:ext cx="1240971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</a:t>
              </a: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登山者</a:t>
              </a:r>
            </a:p>
          </p:txBody>
        </p:sp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4DBCCCA6-EA2E-4C06-B2C9-28C9E986B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4924" y="4903985"/>
              <a:ext cx="1174976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5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卷膝伸腿</a:t>
              </a:r>
              <a:endParaRPr lang="zh-HK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6FA46AFE-4AF0-47D5-8888-65A416EE4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0570" y="4903985"/>
              <a:ext cx="1263262" cy="669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6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蹲起侧踢</a:t>
              </a:r>
              <a:endParaRPr lang="zh-TW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20">
              <a:extLst>
                <a:ext uri="{FF2B5EF4-FFF2-40B4-BE49-F238E27FC236}">
                  <a16:creationId xmlns:a16="http://schemas.microsoft.com/office/drawing/2014/main" id="{65B257DD-1A64-48B6-ACC3-E54214911F33}"/>
                </a:ext>
              </a:extLst>
            </p:cNvPr>
            <p:cNvSpPr/>
            <p:nvPr/>
          </p:nvSpPr>
          <p:spPr>
            <a:xfrm>
              <a:off x="4013716" y="4978507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25" name="矩形 21">
              <a:extLst>
                <a:ext uri="{FF2B5EF4-FFF2-40B4-BE49-F238E27FC236}">
                  <a16:creationId xmlns:a16="http://schemas.microsoft.com/office/drawing/2014/main" id="{8AFEBF2F-C0F0-4716-A79A-A36A5C3542B5}"/>
                </a:ext>
              </a:extLst>
            </p:cNvPr>
            <p:cNvSpPr/>
            <p:nvPr/>
          </p:nvSpPr>
          <p:spPr>
            <a:xfrm>
              <a:off x="9607576" y="4970032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26" name="矩形 22">
              <a:extLst>
                <a:ext uri="{FF2B5EF4-FFF2-40B4-BE49-F238E27FC236}">
                  <a16:creationId xmlns:a16="http://schemas.microsoft.com/office/drawing/2014/main" id="{FCFD8F0A-BFF7-4278-9DDA-E3DE3F9EDBBD}"/>
                </a:ext>
              </a:extLst>
            </p:cNvPr>
            <p:cNvSpPr/>
            <p:nvPr/>
          </p:nvSpPr>
          <p:spPr>
            <a:xfrm>
              <a:off x="7756079" y="4970032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27" name="矩形 23">
              <a:extLst>
                <a:ext uri="{FF2B5EF4-FFF2-40B4-BE49-F238E27FC236}">
                  <a16:creationId xmlns:a16="http://schemas.microsoft.com/office/drawing/2014/main" id="{5AA458E3-7E7F-47E3-9761-5D9FE406F6C1}"/>
                </a:ext>
              </a:extLst>
            </p:cNvPr>
            <p:cNvSpPr/>
            <p:nvPr/>
          </p:nvSpPr>
          <p:spPr>
            <a:xfrm>
              <a:off x="5908061" y="4970032"/>
              <a:ext cx="53884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</p:grpSp>
      <p:sp>
        <p:nvSpPr>
          <p:cNvPr id="35" name="標題 1">
            <a:extLst>
              <a:ext uri="{FF2B5EF4-FFF2-40B4-BE49-F238E27FC236}">
                <a16:creationId xmlns:a16="http://schemas.microsoft.com/office/drawing/2014/main" id="{E7E7906E-FF5A-4DC1-880A-A34B5C0A52F4}"/>
              </a:ext>
            </a:extLst>
          </p:cNvPr>
          <p:cNvSpPr txBox="1">
            <a:spLocks/>
          </p:cNvSpPr>
          <p:nvPr/>
        </p:nvSpPr>
        <p:spPr>
          <a:xfrm>
            <a:off x="683625" y="2171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/>
              <a:t>循环训练计划（二）</a:t>
            </a:r>
            <a:endParaRPr lang="zh-TW" altLang="en-US" b="1" dirty="0"/>
          </a:p>
        </p:txBody>
      </p:sp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60A091E-73BE-4A5E-83A7-CAB5CD034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69" y="5692417"/>
            <a:ext cx="1050276" cy="105027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E381CF-019D-4E2A-B429-CC6DEFA24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5824" y="5692417"/>
            <a:ext cx="1054351" cy="105435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81BAD8-63FE-4D60-BC91-78F379BC0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8852" y="5687587"/>
            <a:ext cx="1059935" cy="10599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1B66A3-21CE-4254-9447-CBDFF125C8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1199" y="5692417"/>
            <a:ext cx="1054351" cy="105435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9586D-303E-4AFA-9678-8A8C9A9F21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3127" y="5685037"/>
            <a:ext cx="1054351" cy="1054351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10E65D-58F3-47DF-9B89-FC5DE7CC81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46519" y="5692417"/>
            <a:ext cx="1054352" cy="10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6E620F44-4F77-4AC5-9168-B55A2AE0749A}"/>
              </a:ext>
            </a:extLst>
          </p:cNvPr>
          <p:cNvSpPr txBox="1">
            <a:spLocks/>
          </p:cNvSpPr>
          <p:nvPr/>
        </p:nvSpPr>
        <p:spPr>
          <a:xfrm>
            <a:off x="594319" y="1995245"/>
            <a:ext cx="6842179" cy="2694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扫瞄下方的二维码，参考有关的动作示范</a:t>
            </a:r>
            <a:r>
              <a:rPr lang="zh-TW" altLang="en-US" smtClean="0"/>
              <a:t>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顺次序完成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个动作为一组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每个动作做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秒，然后休息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秒</a:t>
            </a:r>
            <a:r>
              <a:rPr lang="zh-TW" altLang="en-US" dirty="0"/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组与组之间休息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分钟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完成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组训练，需时约</a:t>
            </a:r>
            <a:r>
              <a:rPr lang="en-US" altLang="zh-TW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分钟</a:t>
            </a:r>
            <a:r>
              <a:rPr lang="zh-TW" altLang="en-US" smtClean="0"/>
              <a:t>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8" name="資料庫圖表 39">
            <a:extLst>
              <a:ext uri="{FF2B5EF4-FFF2-40B4-BE49-F238E27FC236}">
                <a16:creationId xmlns:a16="http://schemas.microsoft.com/office/drawing/2014/main" id="{466BBCEF-5BD8-488F-A4C0-27195C0E4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948727"/>
              </p:ext>
            </p:extLst>
          </p:nvPr>
        </p:nvGraphicFramePr>
        <p:xfrm>
          <a:off x="6973804" y="533148"/>
          <a:ext cx="5412375" cy="406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CCAB4F59-4393-48CC-A868-A4C6B5B25396}"/>
              </a:ext>
            </a:extLst>
          </p:cNvPr>
          <p:cNvGrpSpPr/>
          <p:nvPr/>
        </p:nvGrpSpPr>
        <p:grpSpPr>
          <a:xfrm>
            <a:off x="128638" y="4708444"/>
            <a:ext cx="11898537" cy="2002601"/>
            <a:chOff x="172621" y="3308336"/>
            <a:chExt cx="11898537" cy="2002601"/>
          </a:xfrm>
        </p:grpSpPr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770EF2CA-B43F-42E3-8A90-24B6698AA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0443" y="3318502"/>
              <a:ext cx="1096714" cy="607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7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踏点步</a:t>
              </a:r>
              <a:endParaRPr lang="zh-TW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5">
              <a:extLst>
                <a:ext uri="{FF2B5EF4-FFF2-40B4-BE49-F238E27FC236}">
                  <a16:creationId xmlns:a16="http://schemas.microsoft.com/office/drawing/2014/main" id="{91C00FA4-3B03-4CE0-A110-D44DEDEF461A}"/>
                </a:ext>
              </a:extLst>
            </p:cNvPr>
            <p:cNvSpPr/>
            <p:nvPr/>
          </p:nvSpPr>
          <p:spPr>
            <a:xfrm>
              <a:off x="2742851" y="3698470"/>
              <a:ext cx="464990" cy="1455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A5601F7C-679F-4CF1-872C-F4DD3F027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421" y="3323483"/>
              <a:ext cx="1070882" cy="597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6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CN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爬虫式侧弯腰</a:t>
              </a:r>
              <a:endParaRPr lang="zh-TW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">
              <a:extLst>
                <a:ext uri="{FF2B5EF4-FFF2-40B4-BE49-F238E27FC236}">
                  <a16:creationId xmlns:a16="http://schemas.microsoft.com/office/drawing/2014/main" id="{963AC178-C29F-4EA4-984E-E3614EFFD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798" y="3318502"/>
              <a:ext cx="1070882" cy="6039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2.</a:t>
              </a:r>
              <a:r>
                <a:rPr lang="zh-HK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碰肩膊</a:t>
              </a:r>
            </a:p>
          </p:txBody>
        </p:sp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9CD0847F-E913-41D7-92CA-55CBF19E5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4249" y="3324867"/>
              <a:ext cx="1209396" cy="597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3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卷膝伸腿</a:t>
              </a:r>
              <a:endParaRPr lang="zh-TW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2">
              <a:extLst>
                <a:ext uri="{FF2B5EF4-FFF2-40B4-BE49-F238E27FC236}">
                  <a16:creationId xmlns:a16="http://schemas.microsoft.com/office/drawing/2014/main" id="{D89706E2-5577-420E-B136-F31A06713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1444" y="3324867"/>
              <a:ext cx="1178935" cy="581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5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前后跨步</a:t>
              </a:r>
              <a:endParaRPr lang="zh-TW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矩形 20">
              <a:extLst>
                <a:ext uri="{FF2B5EF4-FFF2-40B4-BE49-F238E27FC236}">
                  <a16:creationId xmlns:a16="http://schemas.microsoft.com/office/drawing/2014/main" id="{9F94168C-D65A-4D3C-A3A2-234BF5794C84}"/>
                </a:ext>
              </a:extLst>
            </p:cNvPr>
            <p:cNvSpPr/>
            <p:nvPr/>
          </p:nvSpPr>
          <p:spPr>
            <a:xfrm>
              <a:off x="4262902" y="3682315"/>
              <a:ext cx="464990" cy="1455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3" name="矩形 21">
              <a:extLst>
                <a:ext uri="{FF2B5EF4-FFF2-40B4-BE49-F238E27FC236}">
                  <a16:creationId xmlns:a16="http://schemas.microsoft.com/office/drawing/2014/main" id="{4570F00E-5912-4707-A0DA-96944114376E}"/>
                </a:ext>
              </a:extLst>
            </p:cNvPr>
            <p:cNvSpPr/>
            <p:nvPr/>
          </p:nvSpPr>
          <p:spPr>
            <a:xfrm>
              <a:off x="9019026" y="3695990"/>
              <a:ext cx="464990" cy="1455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4" name="矩形 22">
              <a:extLst>
                <a:ext uri="{FF2B5EF4-FFF2-40B4-BE49-F238E27FC236}">
                  <a16:creationId xmlns:a16="http://schemas.microsoft.com/office/drawing/2014/main" id="{11F904D4-E8CC-46D3-8558-EA03D310F490}"/>
                </a:ext>
              </a:extLst>
            </p:cNvPr>
            <p:cNvSpPr/>
            <p:nvPr/>
          </p:nvSpPr>
          <p:spPr>
            <a:xfrm>
              <a:off x="7531686" y="3695990"/>
              <a:ext cx="464990" cy="1455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5" name="矩形 23">
              <a:extLst>
                <a:ext uri="{FF2B5EF4-FFF2-40B4-BE49-F238E27FC236}">
                  <a16:creationId xmlns:a16="http://schemas.microsoft.com/office/drawing/2014/main" id="{F834EE43-F32C-472F-9798-89FD40FC289B}"/>
                </a:ext>
              </a:extLst>
            </p:cNvPr>
            <p:cNvSpPr/>
            <p:nvPr/>
          </p:nvSpPr>
          <p:spPr>
            <a:xfrm>
              <a:off x="5910893" y="3679721"/>
              <a:ext cx="464990" cy="1455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989233F8-6BD8-49C7-BE8C-53C6AD95C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21" y="3308336"/>
              <a:ext cx="1103194" cy="6284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1</a:t>
              </a:r>
              <a:r>
                <a:rPr lang="en-US" altLang="zh-TW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跨步跳</a:t>
              </a:r>
            </a:p>
          </p:txBody>
        </p:sp>
        <p:sp>
          <p:nvSpPr>
            <p:cNvPr id="47" name="矩形 28">
              <a:extLst>
                <a:ext uri="{FF2B5EF4-FFF2-40B4-BE49-F238E27FC236}">
                  <a16:creationId xmlns:a16="http://schemas.microsoft.com/office/drawing/2014/main" id="{8A5EA240-78E4-43EE-98F3-7D33D9DC0D42}"/>
                </a:ext>
              </a:extLst>
            </p:cNvPr>
            <p:cNvSpPr/>
            <p:nvPr/>
          </p:nvSpPr>
          <p:spPr>
            <a:xfrm>
              <a:off x="1229145" y="3679721"/>
              <a:ext cx="464990" cy="1455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48" name="Text Box 2">
              <a:extLst>
                <a:ext uri="{FF2B5EF4-FFF2-40B4-BE49-F238E27FC236}">
                  <a16:creationId xmlns:a16="http://schemas.microsoft.com/office/drawing/2014/main" id="{16CEABD3-2BD5-4738-850E-33BA34B66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414" y="3313111"/>
              <a:ext cx="1202382" cy="599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4.</a:t>
              </a:r>
              <a:r>
                <a:rPr lang="zh-TW" altLang="en-US" sz="1600" b="1" kern="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平板碰膝</a:t>
              </a:r>
            </a:p>
          </p:txBody>
        </p:sp>
        <p:sp>
          <p:nvSpPr>
            <p:cNvPr id="49" name="矩形 32">
              <a:extLst>
                <a:ext uri="{FF2B5EF4-FFF2-40B4-BE49-F238E27FC236}">
                  <a16:creationId xmlns:a16="http://schemas.microsoft.com/office/drawing/2014/main" id="{13E8F26A-2CF0-4A1A-8C47-FCE21D8751B7}"/>
                </a:ext>
              </a:extLst>
            </p:cNvPr>
            <p:cNvSpPr/>
            <p:nvPr/>
          </p:nvSpPr>
          <p:spPr>
            <a:xfrm>
              <a:off x="10583679" y="3679721"/>
              <a:ext cx="46499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/>
                <a:t>休息</a:t>
              </a:r>
              <a:r>
                <a:rPr lang="en-US" sz="2000" dirty="0"/>
                <a:t>10</a:t>
              </a:r>
              <a:r>
                <a:rPr lang="zh-TW" altLang="en-US" sz="2000" dirty="0"/>
                <a:t>秒</a:t>
              </a:r>
              <a:endParaRPr lang="en-US" sz="20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r>
                <a:rPr lang="en-US" sz="2000" b="1" dirty="0">
                  <a:solidFill>
                    <a:srgbClr val="00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endParaRPr lang="en-US" sz="2000" b="1" dirty="0"/>
            </a:p>
          </p:txBody>
        </p:sp>
        <p:sp>
          <p:nvSpPr>
            <p:cNvPr id="50" name="Text Box 2">
              <a:extLst>
                <a:ext uri="{FF2B5EF4-FFF2-40B4-BE49-F238E27FC236}">
                  <a16:creationId xmlns:a16="http://schemas.microsoft.com/office/drawing/2014/main" id="{2AE62F4D-5BB2-4CF1-841D-9ED4E98D3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7247" y="3314700"/>
              <a:ext cx="1073911" cy="601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8</a:t>
              </a:r>
              <a:r>
                <a:rPr lang="en-US" altLang="zh-TW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r>
                <a:rPr lang="zh-CN" altLang="en-US" sz="1600" b="1" kern="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蜘蛛平板支撑</a:t>
              </a:r>
              <a:endParaRPr lang="zh-TW" altLang="en-US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標題 1">
            <a:extLst>
              <a:ext uri="{FF2B5EF4-FFF2-40B4-BE49-F238E27FC236}">
                <a16:creationId xmlns:a16="http://schemas.microsoft.com/office/drawing/2014/main" id="{30FC167F-E86A-4628-AB82-120253BA1779}"/>
              </a:ext>
            </a:extLst>
          </p:cNvPr>
          <p:cNvSpPr txBox="1">
            <a:spLocks/>
          </p:cNvSpPr>
          <p:nvPr/>
        </p:nvSpPr>
        <p:spPr>
          <a:xfrm>
            <a:off x="683625" y="2171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/>
              <a:t>循环训练计划（三）</a:t>
            </a:r>
            <a:endParaRPr lang="zh-TW" altLang="en-US" b="1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E81D5C-F7B3-4C5C-A86D-C1EF3E76D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563" y="5523840"/>
            <a:ext cx="1028220" cy="102822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818FF1-C4D3-4EAA-9ACB-B22CEE476E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281" y="5523840"/>
            <a:ext cx="1028221" cy="102822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789D6-02CD-416C-AD0F-C0DABE680D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286" y="5529322"/>
            <a:ext cx="1022738" cy="102273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D5FDE0-4B02-4F1B-9E26-C01DC7F37C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0392" y="5523840"/>
            <a:ext cx="1033374" cy="103337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240E00-DA20-4E77-82FF-3DE38F0216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8695" y="5523840"/>
            <a:ext cx="1028220" cy="102822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FCBFCC-3E0A-4FCE-92E7-DE75A0660C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0276" y="5523840"/>
            <a:ext cx="1011951" cy="1011951"/>
          </a:xfrm>
          <a:prstGeom prst="rect">
            <a:avLst/>
          </a:prstGeom>
        </p:spPr>
      </p:pic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E6F9240-F9B9-4B65-9270-E382161439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32375" y="5523840"/>
            <a:ext cx="1033375" cy="1033375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C5380-11B8-4F01-8704-263E047534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78472" y="5523840"/>
            <a:ext cx="1031943" cy="103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43869" y="1773897"/>
            <a:ext cx="8142322" cy="4358245"/>
          </a:xfrm>
        </p:spPr>
        <p:txBody>
          <a:bodyPr>
            <a:normAutofit/>
          </a:bodyPr>
          <a:lstStyle/>
          <a:p>
            <a:pPr lvl="0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体适能训练活动（循环训练）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3663" lvl="0" indent="0">
              <a:spcBef>
                <a:spcPts val="0"/>
              </a:spcBef>
              <a:buNone/>
            </a:pPr>
            <a:r>
              <a:rPr lang="en-US" altLang="zh-HK" sz="1700" dirty="0">
                <a:hlinkClick r:id="rId3"/>
              </a:rPr>
              <a:t>http://www.hkpfa.org.hk/CustomPage/paragraphGroup.aspx?ct=customPage&amp;webPageId=107&amp;pageId=147&amp;nnnid=112</a:t>
            </a:r>
            <a:endParaRPr lang="en-US" altLang="zh-HK" sz="1700" dirty="0"/>
          </a:p>
          <a:p>
            <a:pPr lvl="0">
              <a:spcBef>
                <a:spcPts val="2400"/>
              </a:spcBef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体适能训练活动（无器材训练）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93663">
              <a:spcBef>
                <a:spcPts val="0"/>
              </a:spcBef>
              <a:buNone/>
            </a:pPr>
            <a:r>
              <a:rPr lang="en-US" altLang="zh-TW" sz="1700" u="sng" dirty="0" smtClean="0">
                <a:hlinkClick r:id="rId4"/>
              </a:rPr>
              <a:t>https</a:t>
            </a:r>
            <a:r>
              <a:rPr lang="en-US" altLang="zh-TW" sz="1700" u="sng" dirty="0">
                <a:hlinkClick r:id="rId4"/>
              </a:rPr>
              <a:t>://www.edb.gov.hk/sc/curriculum-development/kla/pe/doing_physical_activities_at_home/res/fitness_3.1_freehand.html</a:t>
            </a:r>
            <a:endParaRPr lang="en-US" altLang="zh-TW" sz="1700" u="sng" dirty="0" smtClean="0"/>
          </a:p>
          <a:p>
            <a:pPr marL="0" lvl="0" indent="93663">
              <a:spcBef>
                <a:spcPts val="0"/>
              </a:spcBef>
              <a:buNone/>
            </a:pPr>
            <a:endParaRPr lang="en-US" altLang="zh-TW" sz="1700" u="sng" dirty="0" smtClean="0"/>
          </a:p>
          <a:p>
            <a:pPr marL="0" lvl="0" indent="93663">
              <a:spcBef>
                <a:spcPts val="0"/>
              </a:spcBef>
              <a:buNone/>
            </a:pPr>
            <a:endParaRPr lang="en-US" altLang="zh-TW" sz="28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93663">
              <a:spcBef>
                <a:spcPts val="0"/>
              </a:spcBef>
              <a:buNone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429339B-AA13-4FF6-BE28-3D0E77897030}"/>
              </a:ext>
            </a:extLst>
          </p:cNvPr>
          <p:cNvSpPr txBox="1">
            <a:spLocks/>
          </p:cNvSpPr>
          <p:nvPr/>
        </p:nvSpPr>
        <p:spPr>
          <a:xfrm>
            <a:off x="683625" y="21710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/>
              <a:t>其他学与教资源</a:t>
            </a:r>
            <a:endParaRPr lang="zh-TW" altLang="en-US" b="1" dirty="0"/>
          </a:p>
        </p:txBody>
      </p:sp>
      <p:pic>
        <p:nvPicPr>
          <p:cNvPr id="9" name="Picture 8" descr="A picture containing indoor, black, piece, hand&#10;&#10;Description automatically generated">
            <a:extLst>
              <a:ext uri="{FF2B5EF4-FFF2-40B4-BE49-F238E27FC236}">
                <a16:creationId xmlns:a16="http://schemas.microsoft.com/office/drawing/2014/main" id="{D5FAD99A-FA3B-4507-94DA-339CC8555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0873" y="1842381"/>
            <a:ext cx="964673" cy="96467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13" y="3101009"/>
            <a:ext cx="1027789" cy="10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A close up of a logo&#10;&#10;Description automatically generated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056" y="2104610"/>
            <a:ext cx="2528975" cy="2528975"/>
          </a:xfrm>
          <a:prstGeom prst="rect">
            <a:avLst/>
          </a:prstGeom>
        </p:spPr>
      </p:pic>
      <p:pic>
        <p:nvPicPr>
          <p:cNvPr id="14" name="Picture 2" descr="https://www.edb.gov.hk/attachment/tc/curriculum-development/4-key-tasks/moral-civic/mpd2019/I%20ca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582" y="2194560"/>
            <a:ext cx="1850075" cy="20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標題 12">
            <a:extLst>
              <a:ext uri="{FF2B5EF4-FFF2-40B4-BE49-F238E27FC236}">
                <a16:creationId xmlns:a16="http://schemas.microsoft.com/office/drawing/2014/main" id="{297E4B0D-61F4-4482-BB99-7FA366E8D165}"/>
              </a:ext>
            </a:extLst>
          </p:cNvPr>
          <p:cNvSpPr txBox="1">
            <a:spLocks/>
          </p:cNvSpPr>
          <p:nvPr/>
        </p:nvSpPr>
        <p:spPr>
          <a:xfrm>
            <a:off x="1067369" y="4753390"/>
            <a:ext cx="10118221" cy="1818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 algn="ctr" defTabSz="914400">
              <a:spcBef>
                <a:spcPts val="1200"/>
              </a:spcBef>
              <a:spcAft>
                <a:spcPts val="200"/>
              </a:spcAft>
            </a:pPr>
            <a:r>
              <a:rPr lang="zh-CN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世界卫生组织的建议，</a:t>
            </a:r>
            <a:r>
              <a:rPr lang="en-US" altLang="zh-TW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5-17</a:t>
            </a:r>
            <a:r>
              <a:rPr lang="zh-CN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岁儿童及青少年</a:t>
            </a:r>
            <a:r>
              <a:rPr lang="en-US" altLang="zh-TW" sz="32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u="sng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每天应累积最少</a:t>
            </a:r>
            <a:r>
              <a:rPr lang="en-US" altLang="zh-TW" sz="3200" b="1" u="sng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200" b="1" u="sng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</a:t>
            </a:r>
            <a:r>
              <a:rPr lang="zh-CN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中等强度至剧烈强度的</a:t>
            </a:r>
            <a:r>
              <a:rPr lang="zh-TW" altLang="en-US" sz="3200" b="1" u="sng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体能活动</a:t>
            </a:r>
            <a:r>
              <a:rPr lang="zh-TW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1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1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为自己订立明确的目标，你一定做得到</a:t>
            </a:r>
            <a:r>
              <a:rPr lang="en-US" altLang="zh-TW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en-US" altLang="zh-TW" sz="2400" kern="0" dirty="0">
                <a:solidFill>
                  <a:sysClr val="windowText" lastClr="000000"/>
                </a:solidFill>
              </a:rPr>
              <a:t/>
            </a:r>
            <a:br>
              <a:rPr lang="en-US" altLang="zh-TW" sz="2400" kern="0" dirty="0">
                <a:solidFill>
                  <a:sysClr val="windowText" lastClr="000000"/>
                </a:solidFill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 descr="A close up of a logo&#10;&#10;Description automatically generated">
            <a:extLst>
              <a:ext uri="{FF2B5EF4-FFF2-40B4-BE49-F238E27FC236}">
                <a16:creationId xmlns:a16="http://schemas.microsoft.com/office/drawing/2014/main" id="{8984B600-75B6-480B-A0D9-BC21549F8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208" y="33367"/>
            <a:ext cx="1901657" cy="190165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15672" y="1830785"/>
            <a:ext cx="10692964" cy="4254155"/>
          </a:xfrm>
        </p:spPr>
        <p:txBody>
          <a:bodyPr>
            <a:noAutofit/>
          </a:bodyPr>
          <a:lstStyle/>
          <a:p>
            <a:pPr marL="0" indent="717550" algn="just">
              <a:buNone/>
            </a:pPr>
            <a:r>
              <a:rPr lang="zh-CN" altLang="en-US" sz="2800" smtClean="0"/>
              <a:t>卫生署指出，由童年开始至成年阶段，恒常参与体能活动对健康有莫大裨益，包括可增强体适能，如心肺适能和肌肉力量、减少身体脂肪、降低患上癌症、心血管疾病和糖尿病的风险、促进骨骼健康，以及提升抗逆力和减少抑郁症状等。此外，保持健康生活模式，可增强身体抵抗力。</a:t>
            </a:r>
            <a:endParaRPr lang="en-US" altLang="zh-TW" sz="2800" dirty="0"/>
          </a:p>
          <a:p>
            <a:pPr marL="0" indent="719138" algn="just">
              <a:buNone/>
            </a:pPr>
            <a:r>
              <a:rPr lang="zh-CN" altLang="en-US" sz="2800" smtClean="0"/>
              <a:t>教育局课程发展处制作了一系列网上教学资源供教师参考，鼓励学生在家进行适量的个人体适能活动</a:t>
            </a:r>
            <a:r>
              <a:rPr lang="zh-TW" altLang="zh-TW" sz="2800" smtClean="0"/>
              <a:t>，</a:t>
            </a:r>
            <a:r>
              <a:rPr lang="zh-CN" altLang="en-US" sz="2800" smtClean="0"/>
              <a:t>家长亦可一同参与或从旁协助。这不但有助促进亲子关系，更可维持良好的身体状态，实践健康的生活方式</a:t>
            </a:r>
            <a:r>
              <a:rPr lang="zh-TW" altLang="en-US" sz="2800" smtClean="0"/>
              <a:t>。</a:t>
            </a:r>
            <a:endParaRPr lang="en-US" altLang="zh-TW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15671" y="408214"/>
            <a:ext cx="10364835" cy="1151965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前言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23462" y="1718366"/>
            <a:ext cx="10428072" cy="449330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l"/>
            </a:pPr>
            <a:r>
              <a:rPr lang="zh-CN" altLang="en-US" dirty="0" smtClean="0"/>
              <a:t>进行活动前，应确保地面平坦干爽；安排足够及安全的活动空间；确保用具合适及稳健安全；</a:t>
            </a:r>
            <a:r>
              <a:rPr lang="en-US" altLang="zh-TW" dirty="0" smtClean="0"/>
              <a:t>   </a:t>
            </a:r>
            <a:r>
              <a:rPr lang="zh-CN" altLang="en-US" dirty="0" smtClean="0"/>
              <a:t>并保持室内空气流通。</a:t>
            </a:r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r>
              <a:rPr lang="zh-CN" altLang="en-US" dirty="0" smtClean="0"/>
              <a:t>避免于太饱或太饿时进行运动，更不应空腹进行运动。</a:t>
            </a:r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r>
              <a:rPr lang="zh-CN" altLang="en-US" dirty="0" smtClean="0"/>
              <a:t>注意个人的健康及身体状况，并考虑是否适宜进行活动。</a:t>
            </a:r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r>
              <a:rPr lang="zh-CN" altLang="en-US" dirty="0" smtClean="0"/>
              <a:t>进行活动前，应有足够的热身活动；活动后，亦要进行适合的缓和活动。</a:t>
            </a:r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r>
              <a:rPr lang="zh-CN" altLang="en-US" dirty="0" smtClean="0"/>
              <a:t>因应个人的健康及体能状态，选择适合自己的活动强度</a:t>
            </a:r>
            <a:r>
              <a:rPr lang="en-US" altLang="zh-TW" dirty="0" smtClean="0"/>
              <a:t>#</a:t>
            </a:r>
            <a:r>
              <a:rPr lang="zh-CN" altLang="en-US" dirty="0" smtClean="0"/>
              <a:t>、时间及次数。</a:t>
            </a:r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r>
              <a:rPr lang="zh-CN" altLang="en-US" dirty="0" smtClean="0"/>
              <a:t>建议由初阶活动开始，循序渐进地提升难度。</a:t>
            </a:r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r>
              <a:rPr lang="zh-HK" altLang="zh-TW" dirty="0" smtClean="0">
                <a:latin typeface="SimSun" pitchFamily="2" charset="-122"/>
                <a:ea typeface="SimSun" pitchFamily="2" charset="-122"/>
              </a:rPr>
              <a:t>保持</a:t>
            </a:r>
            <a:r>
              <a:rPr lang="zh-CN" altLang="en-US" dirty="0" smtClean="0"/>
              <a:t>呼吸，不应闭气。</a:t>
            </a:r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r>
              <a:rPr lang="zh-CN" altLang="en-US" dirty="0" smtClean="0"/>
              <a:t>进行活动时切勿对邻居造成影响。</a:t>
            </a:r>
            <a:endParaRPr lang="zh-TW" altLang="zh-TW" dirty="0" smtClean="0"/>
          </a:p>
          <a:p>
            <a:pPr lvl="0">
              <a:buFont typeface="Wingdings" pitchFamily="2" charset="2"/>
              <a:buChar char="l"/>
            </a:pPr>
            <a:r>
              <a:rPr lang="zh-CN" altLang="en-US" dirty="0" smtClean="0"/>
              <a:t>活动后要补充适量的水分，注意个人卫生及保持身体清洁。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83625" y="408215"/>
            <a:ext cx="10396882" cy="913510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安全措施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圖片 3">
            <a:extLst>
              <a:ext uri="{FF2B5EF4-FFF2-40B4-BE49-F238E27FC236}">
                <a16:creationId xmlns:a16="http://schemas.microsoft.com/office/drawing/2014/main" id="{59DCD13A-5F84-4180-AC0A-7C4C660817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074" y="0"/>
            <a:ext cx="1685926" cy="1685926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374B5CD8-6000-45B3-A7F7-E84E27EC1840}"/>
              </a:ext>
            </a:extLst>
          </p:cNvPr>
          <p:cNvSpPr txBox="1">
            <a:spLocks/>
          </p:cNvSpPr>
          <p:nvPr/>
        </p:nvSpPr>
        <p:spPr>
          <a:xfrm>
            <a:off x="695199" y="5714521"/>
            <a:ext cx="11054439" cy="7023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alibri" panose="020F0502020204030204" pitchFamily="34" charset="0"/>
              <a:buNone/>
            </a:pPr>
            <a:endParaRPr lang="en-US" altLang="zh-TW" sz="1300" dirty="0"/>
          </a:p>
          <a:p>
            <a:pPr marL="447675" indent="-447675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zh-TW" altLang="en-US" sz="1200" b="1" dirty="0" smtClean="0"/>
              <a:t>     </a:t>
            </a:r>
            <a:r>
              <a:rPr lang="en-US" altLang="zh-TW" sz="1200" b="1" smtClean="0"/>
              <a:t>#</a:t>
            </a:r>
            <a:r>
              <a:rPr lang="en-US" altLang="zh-TW" sz="1400" b="1" smtClean="0"/>
              <a:t> </a:t>
            </a:r>
            <a:r>
              <a:rPr lang="zh-CN" altLang="en-US" sz="1200" b="1" smtClean="0"/>
              <a:t>：活动强度可分低、中、剧烈强度。低强度： 是指一些简单、轻量，可以应付自如的体能活动。中强度： 指做这些活动的时候，呼吸和心跳稍为加快及轻微流汗，但不觉辛苦（例如 仍然可以交谈自如）。剧烈强度： 指做这些活动的时候，呼吸急速、心跳好快及大量流汗，觉得辛苦（例如 不能够交谈自如或感觉困难）。</a:t>
            </a:r>
            <a:endParaRPr lang="en-US" altLang="zh-TW" sz="1200" b="1" dirty="0"/>
          </a:p>
        </p:txBody>
      </p:sp>
    </p:spTree>
    <p:extLst>
      <p:ext uri="{BB962C8B-B14F-4D97-AF65-F5344CB8AC3E}">
        <p14:creationId xmlns:p14="http://schemas.microsoft.com/office/powerpoint/2010/main" val="58203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56727" y="1629940"/>
            <a:ext cx="11050556" cy="5500707"/>
          </a:xfrm>
        </p:spPr>
        <p:txBody>
          <a:bodyPr>
            <a:normAutofit/>
          </a:bodyPr>
          <a:lstStyle/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 smtClean="0"/>
              <a:t>心肺耐力训练是以维持或提升参加者的心率为目标，因此动作设计以动感、左右交替、肌肉均衡参与，以及避免局部肌肉疲劳为原则。学生可因应个人能力而调整速度，从而改变对心肺功能的刺激。基于上述原则，动作（一）及（七）只有「标准动作」</a:t>
            </a:r>
            <a:r>
              <a:rPr lang="zh-TW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/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smtClean="0"/>
              <a:t>每项</a:t>
            </a:r>
            <a:r>
              <a:rPr lang="zh-HK" altLang="en-US" sz="2400" smtClean="0"/>
              <a:t>动</a:t>
            </a:r>
            <a:r>
              <a:rPr lang="zh-TW" altLang="en-US" sz="2400" smtClean="0"/>
              <a:t>作片长</a:t>
            </a:r>
            <a:r>
              <a:rPr lang="zh-HK" altLang="en-US" sz="2400" smtClean="0"/>
              <a:t>为</a:t>
            </a:r>
            <a:r>
              <a:rPr lang="en-US" altLang="zh-TW" sz="2400" smtClean="0"/>
              <a:t>30</a:t>
            </a:r>
            <a:r>
              <a:rPr lang="zh-CN" altLang="en-US" sz="2400" smtClean="0"/>
              <a:t>秒，分为「初阶动作」（心肺耐力训练除外）及「标准动作」，学生可按能力选择合适的等级练习，并尽力完成</a:t>
            </a:r>
            <a:r>
              <a:rPr lang="zh-TW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/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 smtClean="0"/>
              <a:t>每项动作短片均附设</a:t>
            </a:r>
            <a:r>
              <a:rPr lang="en-US" altLang="zh-TW" sz="2400" smtClean="0"/>
              <a:t>10</a:t>
            </a:r>
            <a:r>
              <a:rPr lang="zh-CN" altLang="en-US" sz="2400" smtClean="0"/>
              <a:t>秒「进阶动作」供学生参考；学生可按个人能力循序渐进地提升等级、时间及次数</a:t>
            </a:r>
            <a:r>
              <a:rPr lang="zh-TW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/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 smtClean="0"/>
              <a:t>如未曾参与过循环训练，应由「初阶动作」开始练习</a:t>
            </a:r>
            <a:r>
              <a:rPr lang="zh-TW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400" dirty="0"/>
          </a:p>
          <a:p>
            <a:pPr marL="179388" indent="-17938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在设计循环训练时</a:t>
            </a:r>
            <a:r>
              <a:rPr lang="zh-CN" altLang="en-US" sz="2400" smtClean="0"/>
              <a:t>，应编排不同的身体部分，不应集中单一部分重复多次练习</a:t>
            </a:r>
            <a:r>
              <a:rPr lang="zh-TW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圖片 3">
            <a:extLst>
              <a:ext uri="{FF2B5EF4-FFF2-40B4-BE49-F238E27FC236}">
                <a16:creationId xmlns:a16="http://schemas.microsoft.com/office/drawing/2014/main" id="{00E46AF9-BEC9-42DD-B3DA-68D10A16C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074" y="0"/>
            <a:ext cx="1685926" cy="1685926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2B32602-61DA-4C81-9EE1-C8CB9513F8F3}"/>
              </a:ext>
            </a:extLst>
          </p:cNvPr>
          <p:cNvSpPr txBox="1">
            <a:spLocks/>
          </p:cNvSpPr>
          <p:nvPr/>
        </p:nvSpPr>
        <p:spPr>
          <a:xfrm>
            <a:off x="683625" y="507937"/>
            <a:ext cx="10396882" cy="905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体适能活动：动作</a:t>
            </a:r>
            <a:r>
              <a:rPr lang="zh-TW" altLang="en-US" b="1" smtClean="0"/>
              <a:t>（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</a:t>
            </a:r>
            <a:r>
              <a:rPr lang="zh-TW" altLang="en-US" b="1" dirty="0"/>
              <a:t>）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至</a:t>
            </a:r>
            <a:r>
              <a:rPr lang="zh-TW" altLang="en-US" b="1" dirty="0"/>
              <a:t>（</a:t>
            </a:r>
            <a:r>
              <a:rPr lang="zh-TW" altLang="en-US" b="1"/>
              <a:t>七</a:t>
            </a:r>
            <a:r>
              <a:rPr lang="zh-TW" altLang="en-US" b="1" smtClean="0"/>
              <a:t>）</a:t>
            </a:r>
            <a:r>
              <a:rPr lang="zh-TW" altLang="en-US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活动指引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161062-411E-4018-B60E-6E8E9957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183" y="4873191"/>
            <a:ext cx="1386678" cy="1380930"/>
          </a:xfrm>
          <a:prstGeom prst="rect">
            <a:avLst/>
          </a:prstGeom>
        </p:spPr>
      </p:pic>
      <p:pic>
        <p:nvPicPr>
          <p:cNvPr id="14" name="Picture 13" descr="A picture containing racquetball, game, sport, ma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9AEE7ED-2F26-4337-B80F-7DA97411D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2017593"/>
            <a:ext cx="6628257" cy="3788452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233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（一）</a:t>
            </a:r>
            <a:r>
              <a:rPr lang="zh-HK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跨步跳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94972" y="1721414"/>
            <a:ext cx="427093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smtClean="0">
                <a:solidFill>
                  <a:srgbClr val="FF0000"/>
                </a:solidFill>
                <a:latin typeface="+mn-ea"/>
              </a:rPr>
              <a:t>保持腰背挺直；跨步时，前腿膝盖不超越前脚尖，而后腿膝盖不触及地面。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800" smtClean="0">
                <a:latin typeface="+mn-ea"/>
              </a:rPr>
              <a:t>变化：</a:t>
            </a:r>
            <a:endParaRPr lang="en-US" altLang="zh-TW" sz="2800" dirty="0">
              <a:latin typeface="+mn-ea"/>
            </a:endParaRPr>
          </a:p>
          <a:p>
            <a:r>
              <a:rPr lang="zh-TW" altLang="en-US" sz="2800" smtClean="0">
                <a:latin typeface="+mn-ea"/>
              </a:rPr>
              <a:t>缩短步幅</a:t>
            </a:r>
            <a:r>
              <a:rPr lang="en-US" altLang="zh-TW" sz="2800" smtClean="0">
                <a:latin typeface="+mn-ea"/>
              </a:rPr>
              <a:t>/</a:t>
            </a:r>
            <a:r>
              <a:rPr lang="zh-CN" altLang="en-US" sz="2800" smtClean="0">
                <a:latin typeface="+mn-ea"/>
              </a:rPr>
              <a:t>减慢频率，以降低难度。</a:t>
            </a:r>
            <a:endParaRPr lang="zh-HK" altLang="en-US" sz="2800" dirty="0"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138449" y="53676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影片连结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5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/>
              <a:t>体适能活动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0C734B-F8CE-44AD-A589-11257D845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507" y="4452503"/>
            <a:ext cx="1380930" cy="1380930"/>
          </a:xfrm>
          <a:prstGeom prst="rect">
            <a:avLst/>
          </a:prstGeom>
        </p:spPr>
      </p:pic>
      <p:sp>
        <p:nvSpPr>
          <p:cNvPr id="13" name="文字方塊 9">
            <a:extLst>
              <a:ext uri="{FF2B5EF4-FFF2-40B4-BE49-F238E27FC236}">
                <a16:creationId xmlns:a16="http://schemas.microsoft.com/office/drawing/2014/main" id="{56F1B8A8-78E7-4931-BA75-ADABE3D907AA}"/>
              </a:ext>
            </a:extLst>
          </p:cNvPr>
          <p:cNvSpPr txBox="1"/>
          <p:nvPr/>
        </p:nvSpPr>
        <p:spPr>
          <a:xfrm>
            <a:off x="10138449" y="49218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影片连结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1" name="圖片 3">
            <a:hlinkClick r:id="rId4"/>
            <a:extLst>
              <a:ext uri="{FF2B5EF4-FFF2-40B4-BE49-F238E27FC236}">
                <a16:creationId xmlns:a16="http://schemas.microsoft.com/office/drawing/2014/main" id="{925D4B88-4F44-47ED-B4AD-0C8D66B16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4" y="2017593"/>
            <a:ext cx="6599588" cy="3788452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284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（二）平板碰膝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494972" y="2020576"/>
            <a:ext cx="4270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smtClean="0">
                <a:solidFill>
                  <a:srgbClr val="FF0000"/>
                </a:solidFill>
                <a:latin typeface="+mn-ea"/>
              </a:rPr>
              <a:t>躯干与大腿成一直线，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smtClean="0">
                <a:solidFill>
                  <a:srgbClr val="FF0000"/>
                </a:solidFill>
                <a:latin typeface="+mn-ea"/>
              </a:rPr>
              <a:t>手肘微曲，避免撑直。</a:t>
            </a:r>
            <a:endParaRPr lang="zh-TW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6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/>
              <a:t>体适能活动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4">
            <a:hlinkClick r:id="rId3"/>
            <a:extLst>
              <a:ext uri="{FF2B5EF4-FFF2-40B4-BE49-F238E27FC236}">
                <a16:creationId xmlns:a16="http://schemas.microsoft.com/office/drawing/2014/main" id="{C6EEA046-40DF-410D-85E4-C592D7A820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"/>
          <a:stretch/>
        </p:blipFill>
        <p:spPr>
          <a:xfrm>
            <a:off x="683624" y="2017592"/>
            <a:ext cx="6659567" cy="384837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F5F1F2-7CEC-4A70-9FD0-270297616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507" y="4430130"/>
            <a:ext cx="1380930" cy="1380930"/>
          </a:xfrm>
          <a:prstGeom prst="rect">
            <a:avLst/>
          </a:prstGeom>
        </p:spPr>
      </p:pic>
      <p:sp>
        <p:nvSpPr>
          <p:cNvPr id="15" name="文字方塊 9">
            <a:extLst>
              <a:ext uri="{FF2B5EF4-FFF2-40B4-BE49-F238E27FC236}">
                <a16:creationId xmlns:a16="http://schemas.microsoft.com/office/drawing/2014/main" id="{E4951A68-DDC7-4D7C-AD17-D5BD35FC332D}"/>
              </a:ext>
            </a:extLst>
          </p:cNvPr>
          <p:cNvSpPr txBox="1"/>
          <p:nvPr/>
        </p:nvSpPr>
        <p:spPr>
          <a:xfrm>
            <a:off x="10138449" y="491535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影片连结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3625" y="1238467"/>
            <a:ext cx="284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（三）卷腹伸腿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94972" y="2020576"/>
            <a:ext cx="4270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smtClean="0">
                <a:solidFill>
                  <a:srgbClr val="FF0000"/>
                </a:solidFill>
                <a:latin typeface="+mn-ea"/>
              </a:rPr>
              <a:t>双手撑地只协助平衡，而非用作借力完成动作。</a:t>
            </a:r>
            <a:endParaRPr lang="zh-TW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7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/>
              <a:t>体适能活动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3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AFCF61-F568-462C-B899-B8552C525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931" y="4788770"/>
            <a:ext cx="1380930" cy="1380930"/>
          </a:xfrm>
          <a:prstGeom prst="rect">
            <a:avLst/>
          </a:prstGeom>
        </p:spPr>
      </p:pic>
      <p:pic>
        <p:nvPicPr>
          <p:cNvPr id="11" name="圖片 3">
            <a:hlinkClick r:id="rId4"/>
            <a:extLst>
              <a:ext uri="{FF2B5EF4-FFF2-40B4-BE49-F238E27FC236}">
                <a16:creationId xmlns:a16="http://schemas.microsoft.com/office/drawing/2014/main" id="{0C54E734-1122-4E6F-BDA8-312A86248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4" y="2017593"/>
            <a:ext cx="6630747" cy="3770376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319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lang="zh-TW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四</a:t>
            </a:r>
            <a:r>
              <a:rPr lang="zh-TW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r>
              <a:rPr lang="en-US" altLang="zh-HK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</a:t>
            </a:r>
            <a:r>
              <a:rPr lang="zh-HK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型掌上压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57649" y="2017593"/>
            <a:ext cx="4466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smtClean="0">
                <a:solidFill>
                  <a:srgbClr val="FF0000"/>
                </a:solidFill>
                <a:latin typeface="+mn-ea"/>
              </a:rPr>
              <a:t>躯干与大腿成一直线；掌上压时，手肘下压至</a:t>
            </a:r>
            <a:r>
              <a:rPr lang="en-US" altLang="zh-TW" sz="2800" smtClean="0">
                <a:solidFill>
                  <a:srgbClr val="FF0000"/>
                </a:solidFill>
                <a:latin typeface="+mn-ea"/>
              </a:rPr>
              <a:t>90</a:t>
            </a:r>
            <a:r>
              <a:rPr lang="zh-CN" altLang="en-US" sz="2800" smtClean="0">
                <a:solidFill>
                  <a:srgbClr val="FF0000"/>
                </a:solidFill>
                <a:latin typeface="+mn-ea"/>
              </a:rPr>
              <a:t>度，然后撑起身体至手肘微曲；另一只手则随转体摆动至呈</a:t>
            </a:r>
            <a:r>
              <a:rPr lang="en-US" altLang="zh-TW" sz="2800" smtClean="0">
                <a:solidFill>
                  <a:srgbClr val="FF0000"/>
                </a:solidFill>
                <a:latin typeface="+mn-ea"/>
              </a:rPr>
              <a:t>T</a:t>
            </a:r>
            <a:r>
              <a:rPr lang="zh-TW" altLang="en-US" sz="2800" smtClean="0">
                <a:solidFill>
                  <a:srgbClr val="FF0000"/>
                </a:solidFill>
                <a:latin typeface="+mn-ea"/>
              </a:rPr>
              <a:t>字型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。</a:t>
            </a:r>
            <a:endParaRPr lang="zh-HK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8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/>
              <a:t>体适能活动</a:t>
            </a:r>
            <a:endParaRPr lang="en-US" dirty="0"/>
          </a:p>
        </p:txBody>
      </p:sp>
      <p:sp>
        <p:nvSpPr>
          <p:cNvPr id="15" name="文字方塊 9">
            <a:extLst>
              <a:ext uri="{FF2B5EF4-FFF2-40B4-BE49-F238E27FC236}">
                <a16:creationId xmlns:a16="http://schemas.microsoft.com/office/drawing/2014/main" id="{521AA738-AC62-4F3C-B85D-B82E5EE337B3}"/>
              </a:ext>
            </a:extLst>
          </p:cNvPr>
          <p:cNvSpPr txBox="1"/>
          <p:nvPr/>
        </p:nvSpPr>
        <p:spPr>
          <a:xfrm>
            <a:off x="10138449" y="52791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影片连结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062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630B7-24AE-45D3-B7FE-F47DACF6F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507" y="4411875"/>
            <a:ext cx="1380930" cy="1380930"/>
          </a:xfrm>
          <a:prstGeom prst="rect">
            <a:avLst/>
          </a:prstGeom>
        </p:spPr>
      </p:pic>
      <p:sp>
        <p:nvSpPr>
          <p:cNvPr id="16" name="文字方塊 9">
            <a:extLst>
              <a:ext uri="{FF2B5EF4-FFF2-40B4-BE49-F238E27FC236}">
                <a16:creationId xmlns:a16="http://schemas.microsoft.com/office/drawing/2014/main" id="{2B74F363-EB09-4C35-8DFD-F0BD0E462B7A}"/>
              </a:ext>
            </a:extLst>
          </p:cNvPr>
          <p:cNvSpPr txBox="1"/>
          <p:nvPr/>
        </p:nvSpPr>
        <p:spPr>
          <a:xfrm>
            <a:off x="10138449" y="489935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影片连结</a:t>
            </a:r>
            <a:endParaRPr lang="zh-HK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2" name="Picture 11" descr="A picture containing racquetball, sport, game, ma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97AB1891-D7B0-4AA6-A129-6D8DB9388F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" y="2017593"/>
            <a:ext cx="6645665" cy="3775212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83625" y="1238467"/>
            <a:ext cx="307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lang="zh-TW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五</a:t>
            </a:r>
            <a:r>
              <a:rPr lang="zh-TW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r>
              <a:rPr lang="zh-HK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开合蹲起跳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94972" y="2020576"/>
            <a:ext cx="4270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1074738"/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提示：</a:t>
            </a:r>
            <a:endParaRPr lang="en-US" altLang="zh-TW" sz="28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smtClean="0">
                <a:solidFill>
                  <a:srgbClr val="FF0000"/>
                </a:solidFill>
                <a:latin typeface="+mn-ea"/>
              </a:rPr>
              <a:t>蹲下时，膝盖不超越脚尖。</a:t>
            </a:r>
            <a:endParaRPr lang="zh-TW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altLang="zh-TW" noProof="0" smtClean="0"/>
              <a:pPr rtl="0"/>
              <a:t>9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46B486A-C42E-4A60-B33C-585EBE2A3E11}"/>
              </a:ext>
            </a:extLst>
          </p:cNvPr>
          <p:cNvSpPr txBox="1">
            <a:spLocks/>
          </p:cNvSpPr>
          <p:nvPr/>
        </p:nvSpPr>
        <p:spPr>
          <a:xfrm>
            <a:off x="683625" y="146955"/>
            <a:ext cx="108225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/>
              <a:t>体适能活动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5921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409</TotalTime>
  <Words>1766</Words>
  <Application>Microsoft Office PowerPoint</Application>
  <PresentationFormat>寬螢幕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Microsoft JhengHei UI</vt:lpstr>
      <vt:lpstr>宋体</vt:lpstr>
      <vt:lpstr>宋体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回顧</vt:lpstr>
      <vt:lpstr>在家进行体能活动（中学篇）       体适能（进阶）</vt:lpstr>
      <vt:lpstr>前言</vt:lpstr>
      <vt:lpstr>安全措施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在家進行體適能活動的建議</dc:title>
  <dc:creator>CHO, Wing-chi Gigi</dc:creator>
  <cp:lastModifiedBy>CHAU, Chi-kong</cp:lastModifiedBy>
  <cp:revision>193</cp:revision>
  <cp:lastPrinted>2020-03-20T09:30:07Z</cp:lastPrinted>
  <dcterms:created xsi:type="dcterms:W3CDTF">2020-02-05T01:11:23Z</dcterms:created>
  <dcterms:modified xsi:type="dcterms:W3CDTF">2022-04-01T02:12:55Z</dcterms:modified>
</cp:coreProperties>
</file>