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92" r:id="rId2"/>
    <p:sldId id="261" r:id="rId3"/>
    <p:sldId id="267" r:id="rId4"/>
    <p:sldId id="268" r:id="rId5"/>
    <p:sldId id="269" r:id="rId6"/>
    <p:sldId id="270" r:id="rId7"/>
    <p:sldId id="259" r:id="rId8"/>
    <p:sldId id="257" r:id="rId9"/>
    <p:sldId id="272" r:id="rId10"/>
    <p:sldId id="263" r:id="rId11"/>
    <p:sldId id="264" r:id="rId12"/>
    <p:sldId id="294" r:id="rId13"/>
    <p:sldId id="289" r:id="rId14"/>
    <p:sldId id="290" r:id="rId15"/>
    <p:sldId id="291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p Suk Fun" initials="N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3" autoAdjust="0"/>
  </p:normalViewPr>
  <p:slideViewPr>
    <p:cSldViewPr snapToGrid="0">
      <p:cViewPr varScale="1">
        <p:scale>
          <a:sx n="85" d="100"/>
          <a:sy n="85" d="100"/>
        </p:scale>
        <p:origin x="108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8F22-CADE-4D0E-88AE-5AF6A2A8595F}" type="datetimeFigureOut">
              <a:rPr lang="zh-HK" altLang="en-US" smtClean="0"/>
              <a:t>13/1/2026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0C69-1EE9-4759-9BA1-7AD85F4F61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67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AE44D4-748D-4ACE-82A5-07DA3D1C977B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4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F32C-FE5F-45BD-91DC-5445C053814C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6BA-2315-4644-B8A8-63A4E8D69F0B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8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06B-B122-4F6A-A9A4-48EE33134D1E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5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597-3397-4EED-A7C1-37E15A5F2FCA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123-2F43-4F27-B1D7-F4418FBA4A08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2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E50B-7B3E-44AA-A042-9F49327F1FE5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9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AEB6-9DD3-4209-B5DA-E64AD59AB9E2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F838-5CC1-4048-81E1-46BFAD59E14F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7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>
            <a:extLst>
              <a:ext uri="{FF2B5EF4-FFF2-40B4-BE49-F238E27FC236}">
                <a16:creationId xmlns:a16="http://schemas.microsoft.com/office/drawing/2014/main" id="{FA9ECBF5-9C76-4206-9E3A-6B076A750F8A}"/>
              </a:ext>
            </a:extLst>
          </p:cNvPr>
          <p:cNvSpPr/>
          <p:nvPr userDrawn="1"/>
        </p:nvSpPr>
        <p:spPr>
          <a:xfrm>
            <a:off x="6677025" y="107950"/>
            <a:ext cx="5400675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529DFFF-4621-4990-9BF6-26423848DF21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8" name="Straight Connector 19">
              <a:extLst>
                <a:ext uri="{FF2B5EF4-FFF2-40B4-BE49-F238E27FC236}">
                  <a16:creationId xmlns:a16="http://schemas.microsoft.com/office/drawing/2014/main" id="{1514F7AA-D3FD-405C-966B-42EB7C3DBD6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>
              <a:extLst>
                <a:ext uri="{FF2B5EF4-FFF2-40B4-BE49-F238E27FC236}">
                  <a16:creationId xmlns:a16="http://schemas.microsoft.com/office/drawing/2014/main" id="{8300CAE2-FD8B-4B78-8E2D-D264F732A62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1">
              <a:extLst>
                <a:ext uri="{FF2B5EF4-FFF2-40B4-BE49-F238E27FC236}">
                  <a16:creationId xmlns:a16="http://schemas.microsoft.com/office/drawing/2014/main" id="{8C793506-1BE5-4CF3-8B32-A9284A789E88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2">
              <a:extLst>
                <a:ext uri="{FF2B5EF4-FFF2-40B4-BE49-F238E27FC236}">
                  <a16:creationId xmlns:a16="http://schemas.microsoft.com/office/drawing/2014/main" id="{51B9D360-F311-40EF-B4E9-D76117E31AD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3">
              <a:extLst>
                <a:ext uri="{FF2B5EF4-FFF2-40B4-BE49-F238E27FC236}">
                  <a16:creationId xmlns:a16="http://schemas.microsoft.com/office/drawing/2014/main" id="{9C3DD1AD-50F7-4302-840C-6D1CA7E6B0BE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>
              <a:extLst>
                <a:ext uri="{FF2B5EF4-FFF2-40B4-BE49-F238E27FC236}">
                  <a16:creationId xmlns:a16="http://schemas.microsoft.com/office/drawing/2014/main" id="{8E4A8778-50FC-49AC-9E26-5C1482EE646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5">
              <a:extLst>
                <a:ext uri="{FF2B5EF4-FFF2-40B4-BE49-F238E27FC236}">
                  <a16:creationId xmlns:a16="http://schemas.microsoft.com/office/drawing/2014/main" id="{23979D4B-D92B-42EE-A228-9F287D270306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6">
              <a:extLst>
                <a:ext uri="{FF2B5EF4-FFF2-40B4-BE49-F238E27FC236}">
                  <a16:creationId xmlns:a16="http://schemas.microsoft.com/office/drawing/2014/main" id="{0AE233FF-D4F2-4ECC-A77F-34CD86758C62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7">
              <a:extLst>
                <a:ext uri="{FF2B5EF4-FFF2-40B4-BE49-F238E27FC236}">
                  <a16:creationId xmlns:a16="http://schemas.microsoft.com/office/drawing/2014/main" id="{24A15138-F1D0-4242-AD47-077246ED4E56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8">
              <a:extLst>
                <a:ext uri="{FF2B5EF4-FFF2-40B4-BE49-F238E27FC236}">
                  <a16:creationId xmlns:a16="http://schemas.microsoft.com/office/drawing/2014/main" id="{E89336D9-B475-4515-9FDD-4E06BBDEC49B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DCB79E1D-1F1A-4449-8738-9992E9F6461D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0">
              <a:extLst>
                <a:ext uri="{FF2B5EF4-FFF2-40B4-BE49-F238E27FC236}">
                  <a16:creationId xmlns:a16="http://schemas.microsoft.com/office/drawing/2014/main" id="{9919A009-DB56-42DC-A6A8-37D6C194DF2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15E150A3-6481-42C3-B656-6A77E06B12A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2">
              <a:extLst>
                <a:ext uri="{FF2B5EF4-FFF2-40B4-BE49-F238E27FC236}">
                  <a16:creationId xmlns:a16="http://schemas.microsoft.com/office/drawing/2014/main" id="{3CD09D56-0B91-4381-BAB1-49DF47623529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3">
              <a:extLst>
                <a:ext uri="{FF2B5EF4-FFF2-40B4-BE49-F238E27FC236}">
                  <a16:creationId xmlns:a16="http://schemas.microsoft.com/office/drawing/2014/main" id="{75370B24-A0FD-4337-AEA9-5FC763120FC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4">
              <a:extLst>
                <a:ext uri="{FF2B5EF4-FFF2-40B4-BE49-F238E27FC236}">
                  <a16:creationId xmlns:a16="http://schemas.microsoft.com/office/drawing/2014/main" id="{EE6379CF-E88A-459E-9669-E94915431451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5">
              <a:extLst>
                <a:ext uri="{FF2B5EF4-FFF2-40B4-BE49-F238E27FC236}">
                  <a16:creationId xmlns:a16="http://schemas.microsoft.com/office/drawing/2014/main" id="{EE5D2740-7F95-47E6-84AF-5F3C5DAD9F2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6">
              <a:extLst>
                <a:ext uri="{FF2B5EF4-FFF2-40B4-BE49-F238E27FC236}">
                  <a16:creationId xmlns:a16="http://schemas.microsoft.com/office/drawing/2014/main" id="{19E2AD07-3C26-42C3-BF9F-EE4615F3BBB4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7">
              <a:extLst>
                <a:ext uri="{FF2B5EF4-FFF2-40B4-BE49-F238E27FC236}">
                  <a16:creationId xmlns:a16="http://schemas.microsoft.com/office/drawing/2014/main" id="{EADF77B3-F0EF-481B-A686-1A12F5733076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8">
              <a:extLst>
                <a:ext uri="{FF2B5EF4-FFF2-40B4-BE49-F238E27FC236}">
                  <a16:creationId xmlns:a16="http://schemas.microsoft.com/office/drawing/2014/main" id="{8A8584F3-93FA-4FA7-94B0-CE59CA3807A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9">
              <a:extLst>
                <a:ext uri="{FF2B5EF4-FFF2-40B4-BE49-F238E27FC236}">
                  <a16:creationId xmlns:a16="http://schemas.microsoft.com/office/drawing/2014/main" id="{98BDB6A9-5936-4DCF-842B-3B34EA174AF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0">
              <a:extLst>
                <a:ext uri="{FF2B5EF4-FFF2-40B4-BE49-F238E27FC236}">
                  <a16:creationId xmlns:a16="http://schemas.microsoft.com/office/drawing/2014/main" id="{8358C1D6-200C-4B34-8982-11A2453DD2D3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41">
            <a:extLst>
              <a:ext uri="{FF2B5EF4-FFF2-40B4-BE49-F238E27FC236}">
                <a16:creationId xmlns:a16="http://schemas.microsoft.com/office/drawing/2014/main" id="{9AE6FDEF-24D4-4D96-97FB-9955A7C2453E}"/>
              </a:ext>
            </a:extLst>
          </p:cNvPr>
          <p:cNvSpPr/>
          <p:nvPr userDrawn="1"/>
        </p:nvSpPr>
        <p:spPr>
          <a:xfrm rot="10800000">
            <a:off x="2803525" y="2039938"/>
            <a:ext cx="741363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42">
            <a:extLst>
              <a:ext uri="{FF2B5EF4-FFF2-40B4-BE49-F238E27FC236}">
                <a16:creationId xmlns:a16="http://schemas.microsoft.com/office/drawing/2014/main" id="{D4268AE7-0BD4-407B-B006-8AAA2CDA0CA4}"/>
              </a:ext>
            </a:extLst>
          </p:cNvPr>
          <p:cNvSpPr/>
          <p:nvPr userDrawn="1"/>
        </p:nvSpPr>
        <p:spPr>
          <a:xfrm rot="10800000">
            <a:off x="2324100" y="2900363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2" name="Isosceles Triangle 43">
            <a:extLst>
              <a:ext uri="{FF2B5EF4-FFF2-40B4-BE49-F238E27FC236}">
                <a16:creationId xmlns:a16="http://schemas.microsoft.com/office/drawing/2014/main" id="{9322CF05-19B5-42E6-A5E5-B0BC7E54F41B}"/>
              </a:ext>
            </a:extLst>
          </p:cNvPr>
          <p:cNvSpPr/>
          <p:nvPr userDrawn="1"/>
        </p:nvSpPr>
        <p:spPr>
          <a:xfrm>
            <a:off x="3748088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458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>
            <a:extLst>
              <a:ext uri="{FF2B5EF4-FFF2-40B4-BE49-F238E27FC236}">
                <a16:creationId xmlns:a16="http://schemas.microsoft.com/office/drawing/2014/main" id="{5454C52A-3650-41B7-BBD6-22E3FF1EB4F9}"/>
              </a:ext>
            </a:extLst>
          </p:cNvPr>
          <p:cNvSpPr/>
          <p:nvPr userDrawn="1"/>
        </p:nvSpPr>
        <p:spPr>
          <a:xfrm>
            <a:off x="6677025" y="107950"/>
            <a:ext cx="5400675" cy="665956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175B7536-8FEA-400F-A8B2-B006EB4C18E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75575" y="1708150"/>
            <a:ext cx="3441700" cy="3441700"/>
            <a:chOff x="2514599" y="1566862"/>
            <a:chExt cx="3810001" cy="3810001"/>
          </a:xfrm>
        </p:grpSpPr>
        <p:cxnSp>
          <p:nvCxnSpPr>
            <p:cNvPr id="8" name="Straight Connector 45">
              <a:extLst>
                <a:ext uri="{FF2B5EF4-FFF2-40B4-BE49-F238E27FC236}">
                  <a16:creationId xmlns:a16="http://schemas.microsoft.com/office/drawing/2014/main" id="{DE013202-63E1-4C37-AFB1-B53FE7B5A5A8}"/>
                </a:ext>
              </a:extLst>
            </p:cNvPr>
            <p:cNvCxnSpPr/>
            <p:nvPr/>
          </p:nvCxnSpPr>
          <p:spPr>
            <a:xfrm>
              <a:off x="251141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6">
              <a:extLst>
                <a:ext uri="{FF2B5EF4-FFF2-40B4-BE49-F238E27FC236}">
                  <a16:creationId xmlns:a16="http://schemas.microsoft.com/office/drawing/2014/main" id="{9E0C764D-3D4C-48EB-9393-3BB74356DBD2}"/>
                </a:ext>
              </a:extLst>
            </p:cNvPr>
            <p:cNvCxnSpPr/>
            <p:nvPr/>
          </p:nvCxnSpPr>
          <p:spPr>
            <a:xfrm>
              <a:off x="289599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7">
              <a:extLst>
                <a:ext uri="{FF2B5EF4-FFF2-40B4-BE49-F238E27FC236}">
                  <a16:creationId xmlns:a16="http://schemas.microsoft.com/office/drawing/2014/main" id="{735A75E8-BFE3-4AA3-932C-1B439E35F55E}"/>
                </a:ext>
              </a:extLst>
            </p:cNvPr>
            <p:cNvCxnSpPr/>
            <p:nvPr/>
          </p:nvCxnSpPr>
          <p:spPr>
            <a:xfrm>
              <a:off x="3273822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8">
              <a:extLst>
                <a:ext uri="{FF2B5EF4-FFF2-40B4-BE49-F238E27FC236}">
                  <a16:creationId xmlns:a16="http://schemas.microsoft.com/office/drawing/2014/main" id="{C14A01D2-BEE6-42B6-94EC-EB437201D082}"/>
                </a:ext>
              </a:extLst>
            </p:cNvPr>
            <p:cNvCxnSpPr/>
            <p:nvPr/>
          </p:nvCxnSpPr>
          <p:spPr>
            <a:xfrm>
              <a:off x="365840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9">
              <a:extLst>
                <a:ext uri="{FF2B5EF4-FFF2-40B4-BE49-F238E27FC236}">
                  <a16:creationId xmlns:a16="http://schemas.microsoft.com/office/drawing/2014/main" id="{A86CC23D-75A3-478C-BD23-3F3FB3C80B21}"/>
                </a:ext>
              </a:extLst>
            </p:cNvPr>
            <p:cNvCxnSpPr/>
            <p:nvPr/>
          </p:nvCxnSpPr>
          <p:spPr>
            <a:xfrm>
              <a:off x="4036232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0">
              <a:extLst>
                <a:ext uri="{FF2B5EF4-FFF2-40B4-BE49-F238E27FC236}">
                  <a16:creationId xmlns:a16="http://schemas.microsoft.com/office/drawing/2014/main" id="{CABED1DC-C85C-4F62-856A-217872E03967}"/>
                </a:ext>
              </a:extLst>
            </p:cNvPr>
            <p:cNvCxnSpPr/>
            <p:nvPr/>
          </p:nvCxnSpPr>
          <p:spPr>
            <a:xfrm>
              <a:off x="442081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1">
              <a:extLst>
                <a:ext uri="{FF2B5EF4-FFF2-40B4-BE49-F238E27FC236}">
                  <a16:creationId xmlns:a16="http://schemas.microsoft.com/office/drawing/2014/main" id="{6AA087B4-DAE3-4570-B2AA-D14271E72490}"/>
                </a:ext>
              </a:extLst>
            </p:cNvPr>
            <p:cNvCxnSpPr/>
            <p:nvPr/>
          </p:nvCxnSpPr>
          <p:spPr>
            <a:xfrm>
              <a:off x="4798643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>
              <a:extLst>
                <a:ext uri="{FF2B5EF4-FFF2-40B4-BE49-F238E27FC236}">
                  <a16:creationId xmlns:a16="http://schemas.microsoft.com/office/drawing/2014/main" id="{18F51D2E-5F50-4392-B6B9-50711CE7A5C9}"/>
                </a:ext>
              </a:extLst>
            </p:cNvPr>
            <p:cNvCxnSpPr/>
            <p:nvPr/>
          </p:nvCxnSpPr>
          <p:spPr>
            <a:xfrm>
              <a:off x="518322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>
              <a:extLst>
                <a:ext uri="{FF2B5EF4-FFF2-40B4-BE49-F238E27FC236}">
                  <a16:creationId xmlns:a16="http://schemas.microsoft.com/office/drawing/2014/main" id="{515C2B20-41BF-4244-BF1B-0FB7512A4408}"/>
                </a:ext>
              </a:extLst>
            </p:cNvPr>
            <p:cNvCxnSpPr/>
            <p:nvPr/>
          </p:nvCxnSpPr>
          <p:spPr>
            <a:xfrm>
              <a:off x="5561053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4">
              <a:extLst>
                <a:ext uri="{FF2B5EF4-FFF2-40B4-BE49-F238E27FC236}">
                  <a16:creationId xmlns:a16="http://schemas.microsoft.com/office/drawing/2014/main" id="{91B7BA97-F1DC-4114-821C-354EAB69C9E3}"/>
                </a:ext>
              </a:extLst>
            </p:cNvPr>
            <p:cNvCxnSpPr/>
            <p:nvPr/>
          </p:nvCxnSpPr>
          <p:spPr>
            <a:xfrm>
              <a:off x="5945632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5">
              <a:extLst>
                <a:ext uri="{FF2B5EF4-FFF2-40B4-BE49-F238E27FC236}">
                  <a16:creationId xmlns:a16="http://schemas.microsoft.com/office/drawing/2014/main" id="{EC8A88CA-75E5-46D6-B1C6-0CE6D27C9E1B}"/>
                </a:ext>
              </a:extLst>
            </p:cNvPr>
            <p:cNvCxnSpPr/>
            <p:nvPr/>
          </p:nvCxnSpPr>
          <p:spPr>
            <a:xfrm>
              <a:off x="6323463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6">
              <a:extLst>
                <a:ext uri="{FF2B5EF4-FFF2-40B4-BE49-F238E27FC236}">
                  <a16:creationId xmlns:a16="http://schemas.microsoft.com/office/drawing/2014/main" id="{6A73E01D-D555-4613-BF0C-F65AA13CBDE0}"/>
                </a:ext>
              </a:extLst>
            </p:cNvPr>
            <p:cNvCxnSpPr/>
            <p:nvPr/>
          </p:nvCxnSpPr>
          <p:spPr>
            <a:xfrm rot="5400000">
              <a:off x="4414063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7">
              <a:extLst>
                <a:ext uri="{FF2B5EF4-FFF2-40B4-BE49-F238E27FC236}">
                  <a16:creationId xmlns:a16="http://schemas.microsoft.com/office/drawing/2014/main" id="{D02C623A-5E50-4782-9AA3-6949B45B17B8}"/>
                </a:ext>
              </a:extLst>
            </p:cNvPr>
            <p:cNvCxnSpPr/>
            <p:nvPr/>
          </p:nvCxnSpPr>
          <p:spPr>
            <a:xfrm rot="5400000">
              <a:off x="4414063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8">
              <a:extLst>
                <a:ext uri="{FF2B5EF4-FFF2-40B4-BE49-F238E27FC236}">
                  <a16:creationId xmlns:a16="http://schemas.microsoft.com/office/drawing/2014/main" id="{DEB8AB83-9104-41EC-8489-B729988A0918}"/>
                </a:ext>
              </a:extLst>
            </p:cNvPr>
            <p:cNvCxnSpPr/>
            <p:nvPr/>
          </p:nvCxnSpPr>
          <p:spPr>
            <a:xfrm rot="5400000">
              <a:off x="4414063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9">
              <a:extLst>
                <a:ext uri="{FF2B5EF4-FFF2-40B4-BE49-F238E27FC236}">
                  <a16:creationId xmlns:a16="http://schemas.microsoft.com/office/drawing/2014/main" id="{709885C3-0B82-4D9C-BAD3-E6CD48B95FE3}"/>
                </a:ext>
              </a:extLst>
            </p:cNvPr>
            <p:cNvCxnSpPr/>
            <p:nvPr/>
          </p:nvCxnSpPr>
          <p:spPr>
            <a:xfrm rot="5400000">
              <a:off x="4414063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0">
              <a:extLst>
                <a:ext uri="{FF2B5EF4-FFF2-40B4-BE49-F238E27FC236}">
                  <a16:creationId xmlns:a16="http://schemas.microsoft.com/office/drawing/2014/main" id="{F195729C-4BDD-40DC-A43B-487934ED1635}"/>
                </a:ext>
              </a:extLst>
            </p:cNvPr>
            <p:cNvCxnSpPr/>
            <p:nvPr/>
          </p:nvCxnSpPr>
          <p:spPr>
            <a:xfrm rot="5400000">
              <a:off x="4414063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1">
              <a:extLst>
                <a:ext uri="{FF2B5EF4-FFF2-40B4-BE49-F238E27FC236}">
                  <a16:creationId xmlns:a16="http://schemas.microsoft.com/office/drawing/2014/main" id="{0500FE0D-6C02-493A-A4FD-9ED1AFFC40AB}"/>
                </a:ext>
              </a:extLst>
            </p:cNvPr>
            <p:cNvCxnSpPr/>
            <p:nvPr/>
          </p:nvCxnSpPr>
          <p:spPr>
            <a:xfrm rot="5400000">
              <a:off x="4414063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2">
              <a:extLst>
                <a:ext uri="{FF2B5EF4-FFF2-40B4-BE49-F238E27FC236}">
                  <a16:creationId xmlns:a16="http://schemas.microsoft.com/office/drawing/2014/main" id="{FA9F8BA0-D89F-4527-B941-AECD2A6C31E0}"/>
                </a:ext>
              </a:extLst>
            </p:cNvPr>
            <p:cNvCxnSpPr/>
            <p:nvPr/>
          </p:nvCxnSpPr>
          <p:spPr>
            <a:xfrm rot="5400000">
              <a:off x="4414063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3">
              <a:extLst>
                <a:ext uri="{FF2B5EF4-FFF2-40B4-BE49-F238E27FC236}">
                  <a16:creationId xmlns:a16="http://schemas.microsoft.com/office/drawing/2014/main" id="{2E03E215-1CB2-4823-B75A-9275E6BE4C09}"/>
                </a:ext>
              </a:extLst>
            </p:cNvPr>
            <p:cNvCxnSpPr/>
            <p:nvPr/>
          </p:nvCxnSpPr>
          <p:spPr>
            <a:xfrm rot="5400000">
              <a:off x="4414063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4">
              <a:extLst>
                <a:ext uri="{FF2B5EF4-FFF2-40B4-BE49-F238E27FC236}">
                  <a16:creationId xmlns:a16="http://schemas.microsoft.com/office/drawing/2014/main" id="{42F8F1F5-B691-4712-A3FC-D4E189E6BE78}"/>
                </a:ext>
              </a:extLst>
            </p:cNvPr>
            <p:cNvCxnSpPr/>
            <p:nvPr/>
          </p:nvCxnSpPr>
          <p:spPr>
            <a:xfrm rot="5400000">
              <a:off x="4414063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5">
              <a:extLst>
                <a:ext uri="{FF2B5EF4-FFF2-40B4-BE49-F238E27FC236}">
                  <a16:creationId xmlns:a16="http://schemas.microsoft.com/office/drawing/2014/main" id="{8F631715-876E-42BB-B5F8-6E839DDE08FC}"/>
                </a:ext>
              </a:extLst>
            </p:cNvPr>
            <p:cNvCxnSpPr/>
            <p:nvPr/>
          </p:nvCxnSpPr>
          <p:spPr>
            <a:xfrm rot="5400000">
              <a:off x="4414063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6">
              <a:extLst>
                <a:ext uri="{FF2B5EF4-FFF2-40B4-BE49-F238E27FC236}">
                  <a16:creationId xmlns:a16="http://schemas.microsoft.com/office/drawing/2014/main" id="{C4C9FE5D-C8BB-461C-BE69-813D71D5407F}"/>
                </a:ext>
              </a:extLst>
            </p:cNvPr>
            <p:cNvCxnSpPr/>
            <p:nvPr/>
          </p:nvCxnSpPr>
          <p:spPr>
            <a:xfrm rot="5400000">
              <a:off x="4414063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68">
            <a:extLst>
              <a:ext uri="{FF2B5EF4-FFF2-40B4-BE49-F238E27FC236}">
                <a16:creationId xmlns:a16="http://schemas.microsoft.com/office/drawing/2014/main" id="{9C078AF3-6DEA-403E-A7E2-366D82DD5319}"/>
              </a:ext>
            </a:extLst>
          </p:cNvPr>
          <p:cNvSpPr/>
          <p:nvPr userDrawn="1"/>
        </p:nvSpPr>
        <p:spPr>
          <a:xfrm rot="10800000">
            <a:off x="2803525" y="2039938"/>
            <a:ext cx="741363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69">
            <a:extLst>
              <a:ext uri="{FF2B5EF4-FFF2-40B4-BE49-F238E27FC236}">
                <a16:creationId xmlns:a16="http://schemas.microsoft.com/office/drawing/2014/main" id="{8CD19BFE-A919-4D84-B005-7520F7E481B9}"/>
              </a:ext>
            </a:extLst>
          </p:cNvPr>
          <p:cNvSpPr/>
          <p:nvPr userDrawn="1"/>
        </p:nvSpPr>
        <p:spPr>
          <a:xfrm rot="10800000">
            <a:off x="2324100" y="2900363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2" name="Isosceles Triangle 70">
            <a:extLst>
              <a:ext uri="{FF2B5EF4-FFF2-40B4-BE49-F238E27FC236}">
                <a16:creationId xmlns:a16="http://schemas.microsoft.com/office/drawing/2014/main" id="{54388257-ED30-4DB5-8D62-CD47F85B59D2}"/>
              </a:ext>
            </a:extLst>
          </p:cNvPr>
          <p:cNvSpPr/>
          <p:nvPr userDrawn="1"/>
        </p:nvSpPr>
        <p:spPr>
          <a:xfrm>
            <a:off x="3748088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896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D96-F692-4D66-A4F0-3B24E5E89414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44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7">
            <a:extLst>
              <a:ext uri="{FF2B5EF4-FFF2-40B4-BE49-F238E27FC236}">
                <a16:creationId xmlns:a16="http://schemas.microsoft.com/office/drawing/2014/main" id="{04E1B0E9-306F-4CA8-8223-3E3C959371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0C5ED284-3EB8-46EF-99CD-504DC8FD0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09538"/>
            <a:ext cx="5418137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4">
            <a:extLst>
              <a:ext uri="{FF2B5EF4-FFF2-40B4-BE49-F238E27FC236}">
                <a16:creationId xmlns:a16="http://schemas.microsoft.com/office/drawing/2014/main" id="{0EFD39BB-F9B3-4E70-B1D3-369080D5A721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8" name="Straight Connector 45">
              <a:extLst>
                <a:ext uri="{FF2B5EF4-FFF2-40B4-BE49-F238E27FC236}">
                  <a16:creationId xmlns:a16="http://schemas.microsoft.com/office/drawing/2014/main" id="{1CF96AF5-638A-4A1B-ADBB-672A59C8E4B3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6">
              <a:extLst>
                <a:ext uri="{FF2B5EF4-FFF2-40B4-BE49-F238E27FC236}">
                  <a16:creationId xmlns:a16="http://schemas.microsoft.com/office/drawing/2014/main" id="{E8ED9835-C7DC-430A-9543-6701800E7A8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7">
              <a:extLst>
                <a:ext uri="{FF2B5EF4-FFF2-40B4-BE49-F238E27FC236}">
                  <a16:creationId xmlns:a16="http://schemas.microsoft.com/office/drawing/2014/main" id="{638086EC-66DE-49AE-A51E-8A913563C41B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8">
              <a:extLst>
                <a:ext uri="{FF2B5EF4-FFF2-40B4-BE49-F238E27FC236}">
                  <a16:creationId xmlns:a16="http://schemas.microsoft.com/office/drawing/2014/main" id="{DB8B44AA-6D67-47AE-8EF8-7F5E68107A24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9">
              <a:extLst>
                <a:ext uri="{FF2B5EF4-FFF2-40B4-BE49-F238E27FC236}">
                  <a16:creationId xmlns:a16="http://schemas.microsoft.com/office/drawing/2014/main" id="{E7B293B4-5E8C-4D14-985F-839A26523B5F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0">
              <a:extLst>
                <a:ext uri="{FF2B5EF4-FFF2-40B4-BE49-F238E27FC236}">
                  <a16:creationId xmlns:a16="http://schemas.microsoft.com/office/drawing/2014/main" id="{E232064B-327E-4618-9FCB-2A8B61CB9347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1">
              <a:extLst>
                <a:ext uri="{FF2B5EF4-FFF2-40B4-BE49-F238E27FC236}">
                  <a16:creationId xmlns:a16="http://schemas.microsoft.com/office/drawing/2014/main" id="{EB1189A1-C6BD-40C1-B552-643D61B74116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>
              <a:extLst>
                <a:ext uri="{FF2B5EF4-FFF2-40B4-BE49-F238E27FC236}">
                  <a16:creationId xmlns:a16="http://schemas.microsoft.com/office/drawing/2014/main" id="{A722E8B4-D04B-42FB-93E3-A37FC4808C64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>
              <a:extLst>
                <a:ext uri="{FF2B5EF4-FFF2-40B4-BE49-F238E27FC236}">
                  <a16:creationId xmlns:a16="http://schemas.microsoft.com/office/drawing/2014/main" id="{8C0C30FD-A093-43E6-B6F5-5DB05199589D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4">
              <a:extLst>
                <a:ext uri="{FF2B5EF4-FFF2-40B4-BE49-F238E27FC236}">
                  <a16:creationId xmlns:a16="http://schemas.microsoft.com/office/drawing/2014/main" id="{7324110B-D062-432E-94AB-0020E7C54F4E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5">
              <a:extLst>
                <a:ext uri="{FF2B5EF4-FFF2-40B4-BE49-F238E27FC236}">
                  <a16:creationId xmlns:a16="http://schemas.microsoft.com/office/drawing/2014/main" id="{3DCAEA0E-DEFB-4887-AF42-9D6EA12884E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6">
              <a:extLst>
                <a:ext uri="{FF2B5EF4-FFF2-40B4-BE49-F238E27FC236}">
                  <a16:creationId xmlns:a16="http://schemas.microsoft.com/office/drawing/2014/main" id="{78018593-3D7F-48E8-BCDB-D9414F95780D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7">
              <a:extLst>
                <a:ext uri="{FF2B5EF4-FFF2-40B4-BE49-F238E27FC236}">
                  <a16:creationId xmlns:a16="http://schemas.microsoft.com/office/drawing/2014/main" id="{DCDB6B4D-75CE-452A-830C-71BF77437CB6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8">
              <a:extLst>
                <a:ext uri="{FF2B5EF4-FFF2-40B4-BE49-F238E27FC236}">
                  <a16:creationId xmlns:a16="http://schemas.microsoft.com/office/drawing/2014/main" id="{D104C832-A5C8-4589-B4D5-C2D1573FA22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9">
              <a:extLst>
                <a:ext uri="{FF2B5EF4-FFF2-40B4-BE49-F238E27FC236}">
                  <a16:creationId xmlns:a16="http://schemas.microsoft.com/office/drawing/2014/main" id="{A403428F-289D-43E2-B9E7-0F2CA47FAA2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0">
              <a:extLst>
                <a:ext uri="{FF2B5EF4-FFF2-40B4-BE49-F238E27FC236}">
                  <a16:creationId xmlns:a16="http://schemas.microsoft.com/office/drawing/2014/main" id="{089EF925-1E0B-4D5E-8C4F-387728C9222F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1">
              <a:extLst>
                <a:ext uri="{FF2B5EF4-FFF2-40B4-BE49-F238E27FC236}">
                  <a16:creationId xmlns:a16="http://schemas.microsoft.com/office/drawing/2014/main" id="{8E45F1F1-4AF4-4E12-AD49-D50E608B653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2">
              <a:extLst>
                <a:ext uri="{FF2B5EF4-FFF2-40B4-BE49-F238E27FC236}">
                  <a16:creationId xmlns:a16="http://schemas.microsoft.com/office/drawing/2014/main" id="{CC18455A-278E-4F4F-A3A6-CA60E225DE8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3">
              <a:extLst>
                <a:ext uri="{FF2B5EF4-FFF2-40B4-BE49-F238E27FC236}">
                  <a16:creationId xmlns:a16="http://schemas.microsoft.com/office/drawing/2014/main" id="{35A3E556-ACEF-42EE-8F7C-A8A245907AA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4">
              <a:extLst>
                <a:ext uri="{FF2B5EF4-FFF2-40B4-BE49-F238E27FC236}">
                  <a16:creationId xmlns:a16="http://schemas.microsoft.com/office/drawing/2014/main" id="{FFFFA6DC-0A0A-4746-8F62-7B9694AD0835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5">
              <a:extLst>
                <a:ext uri="{FF2B5EF4-FFF2-40B4-BE49-F238E27FC236}">
                  <a16:creationId xmlns:a16="http://schemas.microsoft.com/office/drawing/2014/main" id="{B3C3E9C8-FE97-42CE-B48A-E66AFF4B0155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6">
              <a:extLst>
                <a:ext uri="{FF2B5EF4-FFF2-40B4-BE49-F238E27FC236}">
                  <a16:creationId xmlns:a16="http://schemas.microsoft.com/office/drawing/2014/main" id="{884BF1A3-81B6-4155-AA17-AD252DE90CE3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41">
            <a:extLst>
              <a:ext uri="{FF2B5EF4-FFF2-40B4-BE49-F238E27FC236}">
                <a16:creationId xmlns:a16="http://schemas.microsoft.com/office/drawing/2014/main" id="{21CCA285-1702-4E06-A897-86A372AEE674}"/>
              </a:ext>
            </a:extLst>
          </p:cNvPr>
          <p:cNvSpPr/>
          <p:nvPr userDrawn="1"/>
        </p:nvSpPr>
        <p:spPr>
          <a:xfrm rot="10800000">
            <a:off x="9034463" y="322263"/>
            <a:ext cx="739775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42">
            <a:extLst>
              <a:ext uri="{FF2B5EF4-FFF2-40B4-BE49-F238E27FC236}">
                <a16:creationId xmlns:a16="http://schemas.microsoft.com/office/drawing/2014/main" id="{2EB28381-D471-480E-9E95-9B0FC1184D13}"/>
              </a:ext>
            </a:extLst>
          </p:cNvPr>
          <p:cNvSpPr/>
          <p:nvPr userDrawn="1"/>
        </p:nvSpPr>
        <p:spPr>
          <a:xfrm rot="10800000">
            <a:off x="8559800" y="1181100"/>
            <a:ext cx="1689100" cy="114776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2" name="Isosceles Triangle 43">
            <a:extLst>
              <a:ext uri="{FF2B5EF4-FFF2-40B4-BE49-F238E27FC236}">
                <a16:creationId xmlns:a16="http://schemas.microsoft.com/office/drawing/2014/main" id="{4388F210-31C7-4F2F-B80F-6885B5399968}"/>
              </a:ext>
            </a:extLst>
          </p:cNvPr>
          <p:cNvSpPr/>
          <p:nvPr userDrawn="1"/>
        </p:nvSpPr>
        <p:spPr>
          <a:xfrm>
            <a:off x="9131300" y="6105525"/>
            <a:ext cx="546100" cy="371475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698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6BD9F2C-10BE-469E-9445-705AF44AC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11125"/>
            <a:ext cx="5418137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6">
            <a:extLst>
              <a:ext uri="{FF2B5EF4-FFF2-40B4-BE49-F238E27FC236}">
                <a16:creationId xmlns:a16="http://schemas.microsoft.com/office/drawing/2014/main" id="{016C69BF-633A-49FB-8117-C897613B47E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7" name="Straight Connector 87">
              <a:extLst>
                <a:ext uri="{FF2B5EF4-FFF2-40B4-BE49-F238E27FC236}">
                  <a16:creationId xmlns:a16="http://schemas.microsoft.com/office/drawing/2014/main" id="{4B0BB4F4-1159-4EA9-8AAF-856C935366C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8">
              <a:extLst>
                <a:ext uri="{FF2B5EF4-FFF2-40B4-BE49-F238E27FC236}">
                  <a16:creationId xmlns:a16="http://schemas.microsoft.com/office/drawing/2014/main" id="{371D868E-7F07-454E-8813-ADBF9A257338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9">
              <a:extLst>
                <a:ext uri="{FF2B5EF4-FFF2-40B4-BE49-F238E27FC236}">
                  <a16:creationId xmlns:a16="http://schemas.microsoft.com/office/drawing/2014/main" id="{22630825-BD62-4EC9-870E-090F59B5A2D1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0">
              <a:extLst>
                <a:ext uri="{FF2B5EF4-FFF2-40B4-BE49-F238E27FC236}">
                  <a16:creationId xmlns:a16="http://schemas.microsoft.com/office/drawing/2014/main" id="{B128CAEA-5E92-4A59-9B42-8F5ADEEDAE7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1">
              <a:extLst>
                <a:ext uri="{FF2B5EF4-FFF2-40B4-BE49-F238E27FC236}">
                  <a16:creationId xmlns:a16="http://schemas.microsoft.com/office/drawing/2014/main" id="{713B388B-DB8D-430D-8538-D729E8C24F2A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2">
              <a:extLst>
                <a:ext uri="{FF2B5EF4-FFF2-40B4-BE49-F238E27FC236}">
                  <a16:creationId xmlns:a16="http://schemas.microsoft.com/office/drawing/2014/main" id="{B9A8F92D-D61C-477C-959A-F8092CD06CAE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3">
              <a:extLst>
                <a:ext uri="{FF2B5EF4-FFF2-40B4-BE49-F238E27FC236}">
                  <a16:creationId xmlns:a16="http://schemas.microsoft.com/office/drawing/2014/main" id="{C39EC9C7-DDB8-46D5-AA7F-DD16C2ED2992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4">
              <a:extLst>
                <a:ext uri="{FF2B5EF4-FFF2-40B4-BE49-F238E27FC236}">
                  <a16:creationId xmlns:a16="http://schemas.microsoft.com/office/drawing/2014/main" id="{571A2123-2E32-485C-8561-685B6C776EF4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5">
              <a:extLst>
                <a:ext uri="{FF2B5EF4-FFF2-40B4-BE49-F238E27FC236}">
                  <a16:creationId xmlns:a16="http://schemas.microsoft.com/office/drawing/2014/main" id="{5B8E3C78-5CEF-45D1-9AA3-27156B798243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6">
              <a:extLst>
                <a:ext uri="{FF2B5EF4-FFF2-40B4-BE49-F238E27FC236}">
                  <a16:creationId xmlns:a16="http://schemas.microsoft.com/office/drawing/2014/main" id="{38C44570-862C-411B-8738-7A8BD0CF120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7">
              <a:extLst>
                <a:ext uri="{FF2B5EF4-FFF2-40B4-BE49-F238E27FC236}">
                  <a16:creationId xmlns:a16="http://schemas.microsoft.com/office/drawing/2014/main" id="{05FC0DCC-3BF5-4ECF-AE3C-F61B07606ED1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8">
              <a:extLst>
                <a:ext uri="{FF2B5EF4-FFF2-40B4-BE49-F238E27FC236}">
                  <a16:creationId xmlns:a16="http://schemas.microsoft.com/office/drawing/2014/main" id="{AD0CB1A6-A453-4E62-96D8-EFD8723557F1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9">
              <a:extLst>
                <a:ext uri="{FF2B5EF4-FFF2-40B4-BE49-F238E27FC236}">
                  <a16:creationId xmlns:a16="http://schemas.microsoft.com/office/drawing/2014/main" id="{6589F563-5E5C-4C97-9D3D-D3103C2D247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0">
              <a:extLst>
                <a:ext uri="{FF2B5EF4-FFF2-40B4-BE49-F238E27FC236}">
                  <a16:creationId xmlns:a16="http://schemas.microsoft.com/office/drawing/2014/main" id="{A6BF6777-343C-48C9-8C34-D2BB89DC9B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01">
              <a:extLst>
                <a:ext uri="{FF2B5EF4-FFF2-40B4-BE49-F238E27FC236}">
                  <a16:creationId xmlns:a16="http://schemas.microsoft.com/office/drawing/2014/main" id="{B689FD8B-08BB-48A7-B477-59C9D2DD936A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02">
              <a:extLst>
                <a:ext uri="{FF2B5EF4-FFF2-40B4-BE49-F238E27FC236}">
                  <a16:creationId xmlns:a16="http://schemas.microsoft.com/office/drawing/2014/main" id="{BA6B731D-B902-48AD-AEFD-59317BC0AEE7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3">
              <a:extLst>
                <a:ext uri="{FF2B5EF4-FFF2-40B4-BE49-F238E27FC236}">
                  <a16:creationId xmlns:a16="http://schemas.microsoft.com/office/drawing/2014/main" id="{20AEB99E-ED61-4D83-91C0-F277216BB3E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4">
              <a:extLst>
                <a:ext uri="{FF2B5EF4-FFF2-40B4-BE49-F238E27FC236}">
                  <a16:creationId xmlns:a16="http://schemas.microsoft.com/office/drawing/2014/main" id="{6E643601-715D-48C7-9EF9-56AAA07E9757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05">
              <a:extLst>
                <a:ext uri="{FF2B5EF4-FFF2-40B4-BE49-F238E27FC236}">
                  <a16:creationId xmlns:a16="http://schemas.microsoft.com/office/drawing/2014/main" id="{FB39A23E-381C-4EC4-8C12-BE55FB51CD1A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06">
              <a:extLst>
                <a:ext uri="{FF2B5EF4-FFF2-40B4-BE49-F238E27FC236}">
                  <a16:creationId xmlns:a16="http://schemas.microsoft.com/office/drawing/2014/main" id="{62FA3819-E701-46A7-B234-BD47A56F7509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07">
              <a:extLst>
                <a:ext uri="{FF2B5EF4-FFF2-40B4-BE49-F238E27FC236}">
                  <a16:creationId xmlns:a16="http://schemas.microsoft.com/office/drawing/2014/main" id="{55B814D8-62B1-48FC-A0CE-9356E81FDD03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08">
              <a:extLst>
                <a:ext uri="{FF2B5EF4-FFF2-40B4-BE49-F238E27FC236}">
                  <a16:creationId xmlns:a16="http://schemas.microsoft.com/office/drawing/2014/main" id="{F5B8557A-9FBC-497B-BF58-6BAC757F758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id="{45E04E2E-AAE7-490F-A2ED-D2C9E834F0D1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0" name="Straight Connector 36">
              <a:extLst>
                <a:ext uri="{FF2B5EF4-FFF2-40B4-BE49-F238E27FC236}">
                  <a16:creationId xmlns:a16="http://schemas.microsoft.com/office/drawing/2014/main" id="{416C85CD-21BC-47F5-84F9-C97E0452B631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7">
              <a:extLst>
                <a:ext uri="{FF2B5EF4-FFF2-40B4-BE49-F238E27FC236}">
                  <a16:creationId xmlns:a16="http://schemas.microsoft.com/office/drawing/2014/main" id="{E4B082EA-F5FD-4730-8C65-FC368456A84C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8">
              <a:extLst>
                <a:ext uri="{FF2B5EF4-FFF2-40B4-BE49-F238E27FC236}">
                  <a16:creationId xmlns:a16="http://schemas.microsoft.com/office/drawing/2014/main" id="{47B08840-17D9-4E9D-8152-F35E44BF2A53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0">
              <a:extLst>
                <a:ext uri="{FF2B5EF4-FFF2-40B4-BE49-F238E27FC236}">
                  <a16:creationId xmlns:a16="http://schemas.microsoft.com/office/drawing/2014/main" id="{2C2F6B2B-7716-418E-9971-26C567084991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68">
              <a:extLst>
                <a:ext uri="{FF2B5EF4-FFF2-40B4-BE49-F238E27FC236}">
                  <a16:creationId xmlns:a16="http://schemas.microsoft.com/office/drawing/2014/main" id="{F3D5248A-8ED1-46E1-A34E-1687B3B323AD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9">
              <a:extLst>
                <a:ext uri="{FF2B5EF4-FFF2-40B4-BE49-F238E27FC236}">
                  <a16:creationId xmlns:a16="http://schemas.microsoft.com/office/drawing/2014/main" id="{61F601D8-041F-4926-90E3-57E929C20CB4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70">
              <a:extLst>
                <a:ext uri="{FF2B5EF4-FFF2-40B4-BE49-F238E27FC236}">
                  <a16:creationId xmlns:a16="http://schemas.microsoft.com/office/drawing/2014/main" id="{707272A4-F79F-4324-8982-1B09A305B579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71">
              <a:extLst>
                <a:ext uri="{FF2B5EF4-FFF2-40B4-BE49-F238E27FC236}">
                  <a16:creationId xmlns:a16="http://schemas.microsoft.com/office/drawing/2014/main" id="{436F3C12-03BD-4E87-82EF-EFD8E676D6C1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2">
              <a:extLst>
                <a:ext uri="{FF2B5EF4-FFF2-40B4-BE49-F238E27FC236}">
                  <a16:creationId xmlns:a16="http://schemas.microsoft.com/office/drawing/2014/main" id="{A38E5C1F-45DD-4D9A-AE20-BFF4C21CC2D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3">
              <a:extLst>
                <a:ext uri="{FF2B5EF4-FFF2-40B4-BE49-F238E27FC236}">
                  <a16:creationId xmlns:a16="http://schemas.microsoft.com/office/drawing/2014/main" id="{1E99E5F1-7A7E-40A1-9C08-468FBC995F0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4">
              <a:extLst>
                <a:ext uri="{FF2B5EF4-FFF2-40B4-BE49-F238E27FC236}">
                  <a16:creationId xmlns:a16="http://schemas.microsoft.com/office/drawing/2014/main" id="{87A6F9D9-570D-406D-8D29-EA65A4E4C357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75">
              <a:extLst>
                <a:ext uri="{FF2B5EF4-FFF2-40B4-BE49-F238E27FC236}">
                  <a16:creationId xmlns:a16="http://schemas.microsoft.com/office/drawing/2014/main" id="{98EBF1DA-D5A1-46FB-B717-AEAEF1F6C5E0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6">
              <a:extLst>
                <a:ext uri="{FF2B5EF4-FFF2-40B4-BE49-F238E27FC236}">
                  <a16:creationId xmlns:a16="http://schemas.microsoft.com/office/drawing/2014/main" id="{DFCC0B08-2595-4E2E-97ED-DAB237E3C411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77">
              <a:extLst>
                <a:ext uri="{FF2B5EF4-FFF2-40B4-BE49-F238E27FC236}">
                  <a16:creationId xmlns:a16="http://schemas.microsoft.com/office/drawing/2014/main" id="{960471B7-731D-431E-9A2A-6B7413136D8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8">
              <a:extLst>
                <a:ext uri="{FF2B5EF4-FFF2-40B4-BE49-F238E27FC236}">
                  <a16:creationId xmlns:a16="http://schemas.microsoft.com/office/drawing/2014/main" id="{2D2454B9-AD68-4466-8921-EC34762874BC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9">
              <a:extLst>
                <a:ext uri="{FF2B5EF4-FFF2-40B4-BE49-F238E27FC236}">
                  <a16:creationId xmlns:a16="http://schemas.microsoft.com/office/drawing/2014/main" id="{F0518842-C52D-4157-959B-902276B16D4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80">
              <a:extLst>
                <a:ext uri="{FF2B5EF4-FFF2-40B4-BE49-F238E27FC236}">
                  <a16:creationId xmlns:a16="http://schemas.microsoft.com/office/drawing/2014/main" id="{10AA07AC-DA76-4D1E-A671-B10B4E4B3DB7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81">
              <a:extLst>
                <a:ext uri="{FF2B5EF4-FFF2-40B4-BE49-F238E27FC236}">
                  <a16:creationId xmlns:a16="http://schemas.microsoft.com/office/drawing/2014/main" id="{B958C769-1893-4E3F-9663-673D41E84049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2">
              <a:extLst>
                <a:ext uri="{FF2B5EF4-FFF2-40B4-BE49-F238E27FC236}">
                  <a16:creationId xmlns:a16="http://schemas.microsoft.com/office/drawing/2014/main" id="{0C06C011-CF63-460E-BE70-D9C8567D1519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83">
              <a:extLst>
                <a:ext uri="{FF2B5EF4-FFF2-40B4-BE49-F238E27FC236}">
                  <a16:creationId xmlns:a16="http://schemas.microsoft.com/office/drawing/2014/main" id="{A44494E9-0500-44E1-A9FA-D85FA4167096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4">
              <a:extLst>
                <a:ext uri="{FF2B5EF4-FFF2-40B4-BE49-F238E27FC236}">
                  <a16:creationId xmlns:a16="http://schemas.microsoft.com/office/drawing/2014/main" id="{B7780E99-951C-4DC2-8B8A-8518A7DBBCB3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5">
              <a:extLst>
                <a:ext uri="{FF2B5EF4-FFF2-40B4-BE49-F238E27FC236}">
                  <a16:creationId xmlns:a16="http://schemas.microsoft.com/office/drawing/2014/main" id="{C86D44BF-A84C-45A3-B494-A795788E6D3C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: Shape 67">
            <a:extLst>
              <a:ext uri="{FF2B5EF4-FFF2-40B4-BE49-F238E27FC236}">
                <a16:creationId xmlns:a16="http://schemas.microsoft.com/office/drawing/2014/main" id="{C3F1E475-BA53-4A74-BF49-66934D21FF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Isosceles Triangle 42">
            <a:extLst>
              <a:ext uri="{FF2B5EF4-FFF2-40B4-BE49-F238E27FC236}">
                <a16:creationId xmlns:a16="http://schemas.microsoft.com/office/drawing/2014/main" id="{179E5F9F-D6BD-4AF1-8A31-C3F8EBB3FFD3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5" name="Isosceles Triangle 43">
            <a:extLst>
              <a:ext uri="{FF2B5EF4-FFF2-40B4-BE49-F238E27FC236}">
                <a16:creationId xmlns:a16="http://schemas.microsoft.com/office/drawing/2014/main" id="{D8E83CFA-B134-493C-ADFA-6A20406C5AB7}"/>
              </a:ext>
            </a:extLst>
          </p:cNvPr>
          <p:cNvSpPr/>
          <p:nvPr userDrawn="1"/>
        </p:nvSpPr>
        <p:spPr>
          <a:xfrm>
            <a:off x="8491538" y="1144588"/>
            <a:ext cx="546100" cy="369887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6" name="Isosceles Triangle 41">
            <a:extLst>
              <a:ext uri="{FF2B5EF4-FFF2-40B4-BE49-F238E27FC236}">
                <a16:creationId xmlns:a16="http://schemas.microsoft.com/office/drawing/2014/main" id="{244B2EC0-1503-4ED5-A92E-262055CA815F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7" name="Pentagon 55" descr="Decorative Pentagon">
            <a:extLst>
              <a:ext uri="{FF2B5EF4-FFF2-40B4-BE49-F238E27FC236}">
                <a16:creationId xmlns:a16="http://schemas.microsoft.com/office/drawing/2014/main" id="{F77CE1C7-510E-437F-BD63-4BE891C42B64}"/>
              </a:ext>
            </a:extLst>
          </p:cNvPr>
          <p:cNvSpPr/>
          <p:nvPr userDrawn="1"/>
        </p:nvSpPr>
        <p:spPr>
          <a:xfrm rot="9580640">
            <a:off x="6481763" y="2963863"/>
            <a:ext cx="757237" cy="720725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8" name="Pentagon 56" descr="Decorative Pentagon">
            <a:extLst>
              <a:ext uri="{FF2B5EF4-FFF2-40B4-BE49-F238E27FC236}">
                <a16:creationId xmlns:a16="http://schemas.microsoft.com/office/drawing/2014/main" id="{432B7B4D-E9A2-4D43-841C-B258FB58B680}"/>
              </a:ext>
            </a:extLst>
          </p:cNvPr>
          <p:cNvSpPr/>
          <p:nvPr userDrawn="1"/>
        </p:nvSpPr>
        <p:spPr>
          <a:xfrm rot="2023435">
            <a:off x="6292850" y="2835275"/>
            <a:ext cx="406400" cy="387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9" name="Pentagon 57" descr="Decorative Pentagon">
            <a:extLst>
              <a:ext uri="{FF2B5EF4-FFF2-40B4-BE49-F238E27FC236}">
                <a16:creationId xmlns:a16="http://schemas.microsoft.com/office/drawing/2014/main" id="{BD21A284-0C92-4CC6-BEC9-ADC532CB8CE4}"/>
              </a:ext>
            </a:extLst>
          </p:cNvPr>
          <p:cNvSpPr/>
          <p:nvPr userDrawn="1"/>
        </p:nvSpPr>
        <p:spPr>
          <a:xfrm rot="5080640">
            <a:off x="4738688" y="1787525"/>
            <a:ext cx="687388" cy="65563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103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spc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rtlCol="0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578BE0-5579-4A04-8FFD-45D047BC00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4BE1CE-515B-4B80-9522-60A8111426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812CDE5-4CCB-432B-A196-44E2DEE8B4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73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24BB0BD3-0D4B-4924-9D95-CAB516D9AF47}"/>
              </a:ext>
            </a:extLst>
          </p:cNvPr>
          <p:cNvSpPr/>
          <p:nvPr userDrawn="1"/>
        </p:nvSpPr>
        <p:spPr>
          <a:xfrm>
            <a:off x="107950" y="107950"/>
            <a:ext cx="11976100" cy="38036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569542A-FC1E-4DAE-84D6-43DD0E2821E1}"/>
              </a:ext>
            </a:extLst>
          </p:cNvPr>
          <p:cNvSpPr/>
          <p:nvPr userDrawn="1"/>
        </p:nvSpPr>
        <p:spPr>
          <a:xfrm>
            <a:off x="107950" y="3911600"/>
            <a:ext cx="1197927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0C90F-F648-4B92-921E-D3F7EBDF3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009974-8C64-4048-8079-FAE441EE8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B80243-C411-4350-A574-7E6F29EA8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91DF62-E172-40AC-B36D-BBF1A83CF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951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42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93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043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0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994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9456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8961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8466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971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30004D17-F6FA-4E47-9DF9-1E6D4702378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3" name="Slide Number Placeholder 7">
            <a:extLst>
              <a:ext uri="{FF2B5EF4-FFF2-40B4-BE49-F238E27FC236}">
                <a16:creationId xmlns:a16="http://schemas.microsoft.com/office/drawing/2014/main" id="{F7C3BA15-D3C8-4E3B-A4BA-7D2B967CD8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B67D29B4-67E0-435B-9028-A675CE7F19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29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EB0AD1-534A-4AD0-BEDB-8C5ED771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31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BB291B-EBD7-4ADF-8335-87399525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31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rtlCol="0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01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7201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3023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3173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98844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8944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6305" y="3069267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12127" y="3069267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2" name="Picture Placeholder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97948" y="3069267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3FD4074C-2450-4C2A-96D3-D8520C54607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F42257F1-77A2-4620-A988-0379C7DE20F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16BAA12C-74A3-426E-A5F0-BFE976DB9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86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60FB6ECB-AE94-4B4D-A7BA-3E7E01D55BC1}"/>
              </a:ext>
            </a:extLst>
          </p:cNvPr>
          <p:cNvSpPr/>
          <p:nvPr userDrawn="1"/>
        </p:nvSpPr>
        <p:spPr>
          <a:xfrm>
            <a:off x="6677025" y="107950"/>
            <a:ext cx="5400675" cy="60833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4D2FE726-2098-48E1-9744-1CED97CFB1FE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5641FE46-9C88-4DF1-B8CF-E39A4F7A1EE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70CBA61E-728B-483D-816E-6B9384C14102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">
              <a:extLst>
                <a:ext uri="{FF2B5EF4-FFF2-40B4-BE49-F238E27FC236}">
                  <a16:creationId xmlns:a16="http://schemas.microsoft.com/office/drawing/2014/main" id="{FC68CAA5-D68B-41E1-AB25-E5B8F1C5067B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2">
              <a:extLst>
                <a:ext uri="{FF2B5EF4-FFF2-40B4-BE49-F238E27FC236}">
                  <a16:creationId xmlns:a16="http://schemas.microsoft.com/office/drawing/2014/main" id="{BEC5FEBF-5354-43FB-A204-A9C695ED503D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">
              <a:extLst>
                <a:ext uri="{FF2B5EF4-FFF2-40B4-BE49-F238E27FC236}">
                  <a16:creationId xmlns:a16="http://schemas.microsoft.com/office/drawing/2014/main" id="{E4C8A02E-2AB5-4EBE-A4F8-3FC271A4DEDD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78AA072F-E75F-491A-9B38-F2F8B62964A2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>
              <a:extLst>
                <a:ext uri="{FF2B5EF4-FFF2-40B4-BE49-F238E27FC236}">
                  <a16:creationId xmlns:a16="http://schemas.microsoft.com/office/drawing/2014/main" id="{554F2CBB-F41A-4E93-861A-DFB71B51748F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6">
              <a:extLst>
                <a:ext uri="{FF2B5EF4-FFF2-40B4-BE49-F238E27FC236}">
                  <a16:creationId xmlns:a16="http://schemas.microsoft.com/office/drawing/2014/main" id="{A8E80596-3F84-47F5-A272-8BC8C218FC1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7">
              <a:extLst>
                <a:ext uri="{FF2B5EF4-FFF2-40B4-BE49-F238E27FC236}">
                  <a16:creationId xmlns:a16="http://schemas.microsoft.com/office/drawing/2014/main" id="{2E33286A-CC76-4D55-90C3-296D6AD28E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8">
              <a:extLst>
                <a:ext uri="{FF2B5EF4-FFF2-40B4-BE49-F238E27FC236}">
                  <a16:creationId xmlns:a16="http://schemas.microsoft.com/office/drawing/2014/main" id="{93729A6F-334A-47D7-8AC8-971BBD37306A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9">
              <a:extLst>
                <a:ext uri="{FF2B5EF4-FFF2-40B4-BE49-F238E27FC236}">
                  <a16:creationId xmlns:a16="http://schemas.microsoft.com/office/drawing/2014/main" id="{CE3E9421-2523-46A2-82A0-767AF23C4190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0">
              <a:extLst>
                <a:ext uri="{FF2B5EF4-FFF2-40B4-BE49-F238E27FC236}">
                  <a16:creationId xmlns:a16="http://schemas.microsoft.com/office/drawing/2014/main" id="{9BA743F5-DBDC-4C3D-A242-1087882305CF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1">
              <a:extLst>
                <a:ext uri="{FF2B5EF4-FFF2-40B4-BE49-F238E27FC236}">
                  <a16:creationId xmlns:a16="http://schemas.microsoft.com/office/drawing/2014/main" id="{9CD99A40-A255-4BFA-8A87-6060A0C2BA72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>
              <a:extLst>
                <a:ext uri="{FF2B5EF4-FFF2-40B4-BE49-F238E27FC236}">
                  <a16:creationId xmlns:a16="http://schemas.microsoft.com/office/drawing/2014/main" id="{988407F0-EDEF-4C17-B89A-14497BF658E6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id="{62B24936-8C15-4814-93F3-903AA39AF03D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id="{040C15F3-102E-415D-810A-5E3DC05BEE05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5">
              <a:extLst>
                <a:ext uri="{FF2B5EF4-FFF2-40B4-BE49-F238E27FC236}">
                  <a16:creationId xmlns:a16="http://schemas.microsoft.com/office/drawing/2014/main" id="{4637ADD7-025E-443D-9032-2122698A0F2C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0EA149B4-B3AB-4E0A-B6C7-195ED13D7039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7">
              <a:extLst>
                <a:ext uri="{FF2B5EF4-FFF2-40B4-BE49-F238E27FC236}">
                  <a16:creationId xmlns:a16="http://schemas.microsoft.com/office/drawing/2014/main" id="{0EC48A0F-6CA4-45F9-B401-DF39414F113B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8">
              <a:extLst>
                <a:ext uri="{FF2B5EF4-FFF2-40B4-BE49-F238E27FC236}">
                  <a16:creationId xmlns:a16="http://schemas.microsoft.com/office/drawing/2014/main" id="{2534C709-F0D3-4ADF-B1C6-DEEF252FDCBC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9">
              <a:extLst>
                <a:ext uri="{FF2B5EF4-FFF2-40B4-BE49-F238E27FC236}">
                  <a16:creationId xmlns:a16="http://schemas.microsoft.com/office/drawing/2014/main" id="{D2B34730-B0DF-4E40-926A-8155B54CEDE6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0">
              <a:extLst>
                <a:ext uri="{FF2B5EF4-FFF2-40B4-BE49-F238E27FC236}">
                  <a16:creationId xmlns:a16="http://schemas.microsoft.com/office/drawing/2014/main" id="{AB2C7A46-E88E-4AB8-8267-357290FD940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45">
            <a:extLst>
              <a:ext uri="{FF2B5EF4-FFF2-40B4-BE49-F238E27FC236}">
                <a16:creationId xmlns:a16="http://schemas.microsoft.com/office/drawing/2014/main" id="{97DA5407-B1F4-4FCD-8C8F-73E4CAC4F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3888" y="473075"/>
            <a:ext cx="0" cy="223361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3">
            <a:extLst>
              <a:ext uri="{FF2B5EF4-FFF2-40B4-BE49-F238E27FC236}">
                <a16:creationId xmlns:a16="http://schemas.microsoft.com/office/drawing/2014/main" id="{CF191918-EB93-4EF7-9AEB-CE188262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3888" y="3429000"/>
            <a:ext cx="0" cy="223202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29447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447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4472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4472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447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9447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24472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4472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8551" y="860311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93576" y="860311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98551" y="3770819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57" name="Picture Placeholder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93576" y="3770819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id="{49AA8659-4FFF-4D4E-A968-5748414622E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4F2CABEC-756C-4BC3-B43C-04F974545F7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4AA6390E-094C-4167-A6F8-C3A89A279E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713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F722D852-7C6B-4D2C-91FA-ED0A2DCD0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081943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99" y="2685143"/>
            <a:ext cx="4161313" cy="969166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583FB1-E6AD-4328-AFFC-2932941E2A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505539-4242-479B-88DC-F8588552E4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97F820-3570-402F-9302-5F46510121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123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E46E69-FC39-4E03-BB4F-4C7C8B4B1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8800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2CA5AB-6834-4933-B69E-C61C03FB1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750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400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6200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2022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172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97843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97943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rtlCol="0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5304" y="258984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811126" y="258984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9" name="Picture Placeholder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96947" y="258984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39EE364D-3B1B-44E9-9673-8FFC8A92EAD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84FE5882-F7E3-4DEF-B639-ABD26F7A966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1C5AB3F9-1B3C-4AE8-BDFD-EFB26E6C1D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7846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E04CEFB5-660C-4EEC-A220-B95E2C20A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738" y="2667000"/>
            <a:ext cx="0" cy="223202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411" y="1468438"/>
            <a:ext cx="1023938" cy="102235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36768" y="1468438"/>
            <a:ext cx="1023938" cy="102235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EC79D72-285C-4068-93D0-9920081EF8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DBDE08-21D9-4024-95D9-3D89E9F37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C959BF1-5FED-42DC-B646-252FA50D9C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384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 descr="Decorative Triangle">
            <a:extLst>
              <a:ext uri="{FF2B5EF4-FFF2-40B4-BE49-F238E27FC236}">
                <a16:creationId xmlns:a16="http://schemas.microsoft.com/office/drawing/2014/main" id="{93AC73A3-7CFF-4A06-AD22-1287533086F4}"/>
              </a:ext>
            </a:extLst>
          </p:cNvPr>
          <p:cNvSpPr/>
          <p:nvPr userDrawn="1"/>
        </p:nvSpPr>
        <p:spPr>
          <a:xfrm rot="10800000">
            <a:off x="9078913" y="1554163"/>
            <a:ext cx="1395412" cy="949325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Isosceles Triangle 17" descr="Decorative Triangle">
            <a:extLst>
              <a:ext uri="{FF2B5EF4-FFF2-40B4-BE49-F238E27FC236}">
                <a16:creationId xmlns:a16="http://schemas.microsoft.com/office/drawing/2014/main" id="{EF8167C3-0279-4063-AE30-92A121F69757}"/>
              </a:ext>
            </a:extLst>
          </p:cNvPr>
          <p:cNvSpPr/>
          <p:nvPr userDrawn="1"/>
        </p:nvSpPr>
        <p:spPr>
          <a:xfrm>
            <a:off x="9504363" y="5181600"/>
            <a:ext cx="544512" cy="371475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87396972-98E9-438A-94B4-3E282CACC2E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FB6EBE0A-FDE0-42E2-8343-0E8BDDEE091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DB359A8A-B141-4F11-A6FA-032ED5CE78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70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89D5-93FD-4E4C-A572-56C03C791B7B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09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096DF2B3-ED71-49B8-9AF1-1AC09BBBF7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400"/>
            <a:ext cx="0" cy="44148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2F6D7D05-653D-4D36-8967-1CCF1113AB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3452813"/>
            <a:ext cx="113395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6000" y="5803856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32095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2001" y="32095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46D03BE-1F5A-45C2-BC2B-8109315A46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739EC8-E901-4705-BD6C-893C04B853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D67E1D-79F1-4EF0-9A7D-0E9AF9DD9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853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10" descr="Decorative Pentagon">
            <a:extLst>
              <a:ext uri="{FF2B5EF4-FFF2-40B4-BE49-F238E27FC236}">
                <a16:creationId xmlns:a16="http://schemas.microsoft.com/office/drawing/2014/main" id="{12E8D644-D6B1-4F38-B5F6-4A99E2204564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11" descr="Decorative Pentagon">
            <a:extLst>
              <a:ext uri="{FF2B5EF4-FFF2-40B4-BE49-F238E27FC236}">
                <a16:creationId xmlns:a16="http://schemas.microsoft.com/office/drawing/2014/main" id="{000268FD-01FD-46F5-A74A-331D367FC639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12" descr="Decorative Pentagon">
            <a:extLst>
              <a:ext uri="{FF2B5EF4-FFF2-40B4-BE49-F238E27FC236}">
                <a16:creationId xmlns:a16="http://schemas.microsoft.com/office/drawing/2014/main" id="{6E3F39B7-B1FC-4BA1-86CC-E0B98B18684A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3" descr="Decorative Pentagon">
            <a:extLst>
              <a:ext uri="{FF2B5EF4-FFF2-40B4-BE49-F238E27FC236}">
                <a16:creationId xmlns:a16="http://schemas.microsoft.com/office/drawing/2014/main" id="{3BFF390A-D312-4998-82AD-57646DC2E05F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Pentagon 14" descr="Decorative Pentagon">
            <a:extLst>
              <a:ext uri="{FF2B5EF4-FFF2-40B4-BE49-F238E27FC236}">
                <a16:creationId xmlns:a16="http://schemas.microsoft.com/office/drawing/2014/main" id="{814A4924-5775-4F81-BEA5-D530EDAAE58A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13C9C59-53DD-4804-BDD6-49828368E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047962E-91F1-4A88-BADF-CA88AB89B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14267-8D76-46CA-87C1-AB7AE59C9B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449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4B5742-21B4-4758-9800-1E82E0A127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C63353-3CEB-4F76-A00A-DD8901E747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4C99318-BD77-4284-AEA0-1E9794BFD2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40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8DD91A5-07F5-4B26-9D32-B913EE3864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4C14DB-C5E1-4EFC-AF05-6E49720644C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F2756A79-DDC2-4EE7-9A13-0BEAD09E6B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0018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7">
            <a:extLst>
              <a:ext uri="{FF2B5EF4-FFF2-40B4-BE49-F238E27FC236}">
                <a16:creationId xmlns:a16="http://schemas.microsoft.com/office/drawing/2014/main" id="{46AA5821-8A1F-424C-B22C-A831BFC8F2B6}"/>
              </a:ext>
            </a:extLst>
          </p:cNvPr>
          <p:cNvCxnSpPr/>
          <p:nvPr userDrawn="1"/>
        </p:nvCxnSpPr>
        <p:spPr>
          <a:xfrm>
            <a:off x="431800" y="3867150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92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334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0F7612C0-C8BC-4B30-AED1-C5C8CE07291F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C32C7E65-981C-4CBA-B68A-61393FEA12AD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/>
            </a:lvl1pPr>
          </a:lstStyle>
          <a:p>
            <a:fld id="{6D273C19-02BF-4B23-8F80-25F1C8C404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1265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7" descr="Decorative Triangle">
            <a:extLst>
              <a:ext uri="{FF2B5EF4-FFF2-40B4-BE49-F238E27FC236}">
                <a16:creationId xmlns:a16="http://schemas.microsoft.com/office/drawing/2014/main" id="{8B00EFC1-7E24-45A5-87E3-D938AF09C562}"/>
              </a:ext>
            </a:extLst>
          </p:cNvPr>
          <p:cNvSpPr/>
          <p:nvPr userDrawn="1"/>
        </p:nvSpPr>
        <p:spPr>
          <a:xfrm rot="17100000">
            <a:off x="9640094" y="578644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Isosceles Triangle 18" descr="Decorative Triangle">
            <a:extLst>
              <a:ext uri="{FF2B5EF4-FFF2-40B4-BE49-F238E27FC236}">
                <a16:creationId xmlns:a16="http://schemas.microsoft.com/office/drawing/2014/main" id="{30595EEF-0349-41FE-9EA4-9ED53D3076D4}"/>
              </a:ext>
            </a:extLst>
          </p:cNvPr>
          <p:cNvSpPr/>
          <p:nvPr userDrawn="1"/>
        </p:nvSpPr>
        <p:spPr>
          <a:xfrm>
            <a:off x="9712325" y="1257300"/>
            <a:ext cx="546100" cy="3698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Isosceles Triangle 19" descr="Decorative Triangle">
            <a:extLst>
              <a:ext uri="{FF2B5EF4-FFF2-40B4-BE49-F238E27FC236}">
                <a16:creationId xmlns:a16="http://schemas.microsoft.com/office/drawing/2014/main" id="{6387A492-BC4D-405E-BC7C-7F7226E6FFAB}"/>
              </a:ext>
            </a:extLst>
          </p:cNvPr>
          <p:cNvSpPr/>
          <p:nvPr userDrawn="1"/>
        </p:nvSpPr>
        <p:spPr>
          <a:xfrm rot="10800000">
            <a:off x="10947400" y="733425"/>
            <a:ext cx="741363" cy="50323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9" name="Straight Connector 20">
            <a:extLst>
              <a:ext uri="{FF2B5EF4-FFF2-40B4-BE49-F238E27FC236}">
                <a16:creationId xmlns:a16="http://schemas.microsoft.com/office/drawing/2014/main" id="{D5280C3F-F3C6-46A2-9165-E62227C2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5088" y="2674937"/>
            <a:ext cx="0" cy="12604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BADD0B03-D3AA-4CC6-BE12-E9B00CA87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82" y="2675731"/>
            <a:ext cx="0" cy="1258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96D4729A-2241-414A-9848-7AE480734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76" y="2674937"/>
            <a:ext cx="0" cy="126047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A6A95F8D-4EEE-47AD-9338-0FFB4C722997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F7428A12-BC27-4AD2-9B77-48D4D9698A1A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C6E990E9-AC62-48F4-AC47-ADB9C41D01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0888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7570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7570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19606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9606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63509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63509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07412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07412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5131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15131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91CD44EB-B46C-4D39-BFDF-20D622B0BBF1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5" name="Slide Number Placeholder 7">
            <a:extLst>
              <a:ext uri="{FF2B5EF4-FFF2-40B4-BE49-F238E27FC236}">
                <a16:creationId xmlns:a16="http://schemas.microsoft.com/office/drawing/2014/main" id="{B4AEB162-0FBC-49D1-804E-5005E5E66A32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/>
            </a:lvl1pPr>
          </a:lstStyle>
          <a:p>
            <a:fld id="{2427714E-AA8D-4453-8CF5-FD4C83F561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974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76DFF5-F5CB-458B-8A81-4323055C47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17457C-C5FB-4A30-BE4B-8CCAB44AED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BE694D5-D637-42C9-B086-9438DF5270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6906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E6918-2A0E-4A56-A9C9-5E753F8D249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A2927-6E75-4934-BB27-F6BED0B52F2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17D963B5-F560-4044-91DF-9F09B7A5F5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0577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45">
            <a:extLst>
              <a:ext uri="{FF2B5EF4-FFF2-40B4-BE49-F238E27FC236}">
                <a16:creationId xmlns:a16="http://schemas.microsoft.com/office/drawing/2014/main" id="{7BAA0AAA-173E-41B5-A7C2-E0A14498A3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7C557EAE-FED2-4670-92BE-0F5C09DDF9BD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11" name="Straight Connector 19">
              <a:extLst>
                <a:ext uri="{FF2B5EF4-FFF2-40B4-BE49-F238E27FC236}">
                  <a16:creationId xmlns:a16="http://schemas.microsoft.com/office/drawing/2014/main" id="{5DD29185-DC75-4221-BDBF-CF7D770E8679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0">
              <a:extLst>
                <a:ext uri="{FF2B5EF4-FFF2-40B4-BE49-F238E27FC236}">
                  <a16:creationId xmlns:a16="http://schemas.microsoft.com/office/drawing/2014/main" id="{8EA410AA-B173-41C4-BC2D-55E4DC2B270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1">
              <a:extLst>
                <a:ext uri="{FF2B5EF4-FFF2-40B4-BE49-F238E27FC236}">
                  <a16:creationId xmlns:a16="http://schemas.microsoft.com/office/drawing/2014/main" id="{F0A0B3D4-6AB6-49C7-A633-61A4BA4E60B8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2">
              <a:extLst>
                <a:ext uri="{FF2B5EF4-FFF2-40B4-BE49-F238E27FC236}">
                  <a16:creationId xmlns:a16="http://schemas.microsoft.com/office/drawing/2014/main" id="{0C04C3F3-A9E3-4A4E-B5B5-8D30C2EB399A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3">
              <a:extLst>
                <a:ext uri="{FF2B5EF4-FFF2-40B4-BE49-F238E27FC236}">
                  <a16:creationId xmlns:a16="http://schemas.microsoft.com/office/drawing/2014/main" id="{5277A2C3-5B90-4621-8E46-0B3F478EA9FA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A8AA6CBA-993E-4562-B341-7168EF53DBB4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CD0ECD04-91E4-47BC-9316-5C37E58463AF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>
              <a:extLst>
                <a:ext uri="{FF2B5EF4-FFF2-40B4-BE49-F238E27FC236}">
                  <a16:creationId xmlns:a16="http://schemas.microsoft.com/office/drawing/2014/main" id="{036A0F2E-565F-46A7-9D72-1CEEBA020E27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5F2FED6-719C-40F5-85E7-D64AA33901EF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32BC22F4-4FEF-44F7-9510-5EB636DE1F0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9">
              <a:extLst>
                <a:ext uri="{FF2B5EF4-FFF2-40B4-BE49-F238E27FC236}">
                  <a16:creationId xmlns:a16="http://schemas.microsoft.com/office/drawing/2014/main" id="{21C501BA-073B-4E8F-AFAF-13B81F0E296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0">
              <a:extLst>
                <a:ext uri="{FF2B5EF4-FFF2-40B4-BE49-F238E27FC236}">
                  <a16:creationId xmlns:a16="http://schemas.microsoft.com/office/drawing/2014/main" id="{1D10EB3E-EC88-408E-AF3E-61A2D9011F72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23450385-0025-4DB6-AD29-52FA40C2CE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2">
              <a:extLst>
                <a:ext uri="{FF2B5EF4-FFF2-40B4-BE49-F238E27FC236}">
                  <a16:creationId xmlns:a16="http://schemas.microsoft.com/office/drawing/2014/main" id="{FC6A0609-2990-4BAF-8BFD-BDF0B39B16A2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3">
              <a:extLst>
                <a:ext uri="{FF2B5EF4-FFF2-40B4-BE49-F238E27FC236}">
                  <a16:creationId xmlns:a16="http://schemas.microsoft.com/office/drawing/2014/main" id="{A90BC739-857F-4FAC-9716-49CEBC50B3A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4">
              <a:extLst>
                <a:ext uri="{FF2B5EF4-FFF2-40B4-BE49-F238E27FC236}">
                  <a16:creationId xmlns:a16="http://schemas.microsoft.com/office/drawing/2014/main" id="{51F355BD-9A4F-4FD6-926B-455F600014A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5">
              <a:extLst>
                <a:ext uri="{FF2B5EF4-FFF2-40B4-BE49-F238E27FC236}">
                  <a16:creationId xmlns:a16="http://schemas.microsoft.com/office/drawing/2014/main" id="{068BCF9F-C9CF-43E7-9A44-F24323CE4294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6">
              <a:extLst>
                <a:ext uri="{FF2B5EF4-FFF2-40B4-BE49-F238E27FC236}">
                  <a16:creationId xmlns:a16="http://schemas.microsoft.com/office/drawing/2014/main" id="{09817CD2-BE43-40A1-B2E3-51EAA424617D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7">
              <a:extLst>
                <a:ext uri="{FF2B5EF4-FFF2-40B4-BE49-F238E27FC236}">
                  <a16:creationId xmlns:a16="http://schemas.microsoft.com/office/drawing/2014/main" id="{895B73BA-5B7A-435C-86A2-6AF599B2B131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id="{B05C2977-6A2A-4056-A8C3-67DB7C5C676A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9">
              <a:extLst>
                <a:ext uri="{FF2B5EF4-FFF2-40B4-BE49-F238E27FC236}">
                  <a16:creationId xmlns:a16="http://schemas.microsoft.com/office/drawing/2014/main" id="{C0333BEB-AF76-4EA3-951C-C36BBC313CA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0">
              <a:extLst>
                <a:ext uri="{FF2B5EF4-FFF2-40B4-BE49-F238E27FC236}">
                  <a16:creationId xmlns:a16="http://schemas.microsoft.com/office/drawing/2014/main" id="{DF1A6DF9-6E73-46EF-8A49-D36F84CF187C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sosceles Triangle 41">
            <a:extLst>
              <a:ext uri="{FF2B5EF4-FFF2-40B4-BE49-F238E27FC236}">
                <a16:creationId xmlns:a16="http://schemas.microsoft.com/office/drawing/2014/main" id="{AC8AD58A-A13D-4DD7-B080-222352F0D526}"/>
              </a:ext>
            </a:extLst>
          </p:cNvPr>
          <p:cNvSpPr/>
          <p:nvPr userDrawn="1"/>
        </p:nvSpPr>
        <p:spPr>
          <a:xfrm rot="10800000">
            <a:off x="5597525" y="679450"/>
            <a:ext cx="739775" cy="50323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4" name="Isosceles Triangle 42">
            <a:extLst>
              <a:ext uri="{FF2B5EF4-FFF2-40B4-BE49-F238E27FC236}">
                <a16:creationId xmlns:a16="http://schemas.microsoft.com/office/drawing/2014/main" id="{FDF69D46-D73C-45A7-BB2E-8C29909795C4}"/>
              </a:ext>
            </a:extLst>
          </p:cNvPr>
          <p:cNvSpPr/>
          <p:nvPr userDrawn="1"/>
        </p:nvSpPr>
        <p:spPr>
          <a:xfrm rot="10800000">
            <a:off x="5122863" y="1539875"/>
            <a:ext cx="1689100" cy="114776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Isosceles Triangle 43">
            <a:extLst>
              <a:ext uri="{FF2B5EF4-FFF2-40B4-BE49-F238E27FC236}">
                <a16:creationId xmlns:a16="http://schemas.microsoft.com/office/drawing/2014/main" id="{CF8E8CBF-BD44-468A-8CA1-22FA7ADCABE1}"/>
              </a:ext>
            </a:extLst>
          </p:cNvPr>
          <p:cNvSpPr/>
          <p:nvPr userDrawn="1"/>
        </p:nvSpPr>
        <p:spPr>
          <a:xfrm>
            <a:off x="5694363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6" y="2930402"/>
            <a:ext cx="4680000" cy="997196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16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8A25-21C0-4429-B8E3-4D2353936C3F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4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906A32BC-274C-4573-9137-541FEBB85A51}"/>
              </a:ext>
            </a:extLst>
          </p:cNvPr>
          <p:cNvSpPr/>
          <p:nvPr userDrawn="1"/>
        </p:nvSpPr>
        <p:spPr>
          <a:xfrm>
            <a:off x="6677025" y="107950"/>
            <a:ext cx="5400675" cy="6072188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F0E7BD-CBC2-490A-B2DE-4D5F142D0C9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6" name="Straight Connector 19">
              <a:extLst>
                <a:ext uri="{FF2B5EF4-FFF2-40B4-BE49-F238E27FC236}">
                  <a16:creationId xmlns:a16="http://schemas.microsoft.com/office/drawing/2014/main" id="{55E95FC4-73C3-40BD-89AB-9C2483E5169B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>
              <a:extLst>
                <a:ext uri="{FF2B5EF4-FFF2-40B4-BE49-F238E27FC236}">
                  <a16:creationId xmlns:a16="http://schemas.microsoft.com/office/drawing/2014/main" id="{3C9225C2-CB3E-4D67-895F-DC9BA4B3C67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B07C5C71-EE93-408E-A9B9-22B2F8DD993B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AA793AD9-C43A-4E8F-A07C-89429E470D72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3">
              <a:extLst>
                <a:ext uri="{FF2B5EF4-FFF2-40B4-BE49-F238E27FC236}">
                  <a16:creationId xmlns:a16="http://schemas.microsoft.com/office/drawing/2014/main" id="{A4B208F2-E4B3-407C-A382-D26C80310F9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>
              <a:extLst>
                <a:ext uri="{FF2B5EF4-FFF2-40B4-BE49-F238E27FC236}">
                  <a16:creationId xmlns:a16="http://schemas.microsoft.com/office/drawing/2014/main" id="{4604CC12-C7D5-4B96-BECD-73964A785938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:a16="http://schemas.microsoft.com/office/drawing/2014/main" id="{EE7563E4-FC41-4B90-8DCC-2900FCB1F438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6">
              <a:extLst>
                <a:ext uri="{FF2B5EF4-FFF2-40B4-BE49-F238E27FC236}">
                  <a16:creationId xmlns:a16="http://schemas.microsoft.com/office/drawing/2014/main" id="{D4B8EB4E-585A-4C29-9CDD-DDF784561037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7">
              <a:extLst>
                <a:ext uri="{FF2B5EF4-FFF2-40B4-BE49-F238E27FC236}">
                  <a16:creationId xmlns:a16="http://schemas.microsoft.com/office/drawing/2014/main" id="{A5B215BE-259D-429F-A394-750C5B219F84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8">
              <a:extLst>
                <a:ext uri="{FF2B5EF4-FFF2-40B4-BE49-F238E27FC236}">
                  <a16:creationId xmlns:a16="http://schemas.microsoft.com/office/drawing/2014/main" id="{B31668AE-3D1D-4653-B123-0A83282C193B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9">
              <a:extLst>
                <a:ext uri="{FF2B5EF4-FFF2-40B4-BE49-F238E27FC236}">
                  <a16:creationId xmlns:a16="http://schemas.microsoft.com/office/drawing/2014/main" id="{F2FAA2DC-9DF8-4C92-95DC-8CC7F0B9FFAD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0">
              <a:extLst>
                <a:ext uri="{FF2B5EF4-FFF2-40B4-BE49-F238E27FC236}">
                  <a16:creationId xmlns:a16="http://schemas.microsoft.com/office/drawing/2014/main" id="{55D380CE-2F89-4475-838A-917B91E9A354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1">
              <a:extLst>
                <a:ext uri="{FF2B5EF4-FFF2-40B4-BE49-F238E27FC236}">
                  <a16:creationId xmlns:a16="http://schemas.microsoft.com/office/drawing/2014/main" id="{3760E0AE-0376-4CEA-8890-2998635D61C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2">
              <a:extLst>
                <a:ext uri="{FF2B5EF4-FFF2-40B4-BE49-F238E27FC236}">
                  <a16:creationId xmlns:a16="http://schemas.microsoft.com/office/drawing/2014/main" id="{B73C736C-7941-43F5-A647-52127A434F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3">
              <a:extLst>
                <a:ext uri="{FF2B5EF4-FFF2-40B4-BE49-F238E27FC236}">
                  <a16:creationId xmlns:a16="http://schemas.microsoft.com/office/drawing/2014/main" id="{235C4BFE-650A-401E-9D50-3991108C6F19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4">
              <a:extLst>
                <a:ext uri="{FF2B5EF4-FFF2-40B4-BE49-F238E27FC236}">
                  <a16:creationId xmlns:a16="http://schemas.microsoft.com/office/drawing/2014/main" id="{C1F4817D-A6C5-4D8F-960A-C266D565A457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5EB3F195-47DB-478F-A0A5-5D1DB29C8DA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6">
              <a:extLst>
                <a:ext uri="{FF2B5EF4-FFF2-40B4-BE49-F238E27FC236}">
                  <a16:creationId xmlns:a16="http://schemas.microsoft.com/office/drawing/2014/main" id="{F52BBC46-968B-40DD-83A6-24A0E6218C0A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7">
              <a:extLst>
                <a:ext uri="{FF2B5EF4-FFF2-40B4-BE49-F238E27FC236}">
                  <a16:creationId xmlns:a16="http://schemas.microsoft.com/office/drawing/2014/main" id="{DFEC26C2-A6AF-468F-BB27-3D0779D5493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8">
              <a:extLst>
                <a:ext uri="{FF2B5EF4-FFF2-40B4-BE49-F238E27FC236}">
                  <a16:creationId xmlns:a16="http://schemas.microsoft.com/office/drawing/2014/main" id="{0E068CC8-0CD3-4C99-9497-BDAD1797F96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>
              <a:extLst>
                <a:ext uri="{FF2B5EF4-FFF2-40B4-BE49-F238E27FC236}">
                  <a16:creationId xmlns:a16="http://schemas.microsoft.com/office/drawing/2014/main" id="{DD3A057F-9355-4496-BCC0-DF9D2D3434FE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0">
              <a:extLst>
                <a:ext uri="{FF2B5EF4-FFF2-40B4-BE49-F238E27FC236}">
                  <a16:creationId xmlns:a16="http://schemas.microsoft.com/office/drawing/2014/main" id="{64882070-AF42-47C3-BEC2-1B2412DA41B7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4FC5F63F-3CBF-474F-82BE-3F7E0CC936A7}"/>
              </a:ext>
            </a:extLst>
          </p:cNvPr>
          <p:cNvSpPr/>
          <p:nvPr userDrawn="1"/>
        </p:nvSpPr>
        <p:spPr>
          <a:xfrm rot="10800000">
            <a:off x="2803525" y="2039938"/>
            <a:ext cx="741363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Isosceles Triangle 42">
            <a:extLst>
              <a:ext uri="{FF2B5EF4-FFF2-40B4-BE49-F238E27FC236}">
                <a16:creationId xmlns:a16="http://schemas.microsoft.com/office/drawing/2014/main" id="{7794B8D6-F428-4C7E-9BB8-4F05B283A42F}"/>
              </a:ext>
            </a:extLst>
          </p:cNvPr>
          <p:cNvSpPr/>
          <p:nvPr userDrawn="1"/>
        </p:nvSpPr>
        <p:spPr>
          <a:xfrm rot="10800000">
            <a:off x="2324100" y="2900363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Isosceles Triangle 43">
            <a:extLst>
              <a:ext uri="{FF2B5EF4-FFF2-40B4-BE49-F238E27FC236}">
                <a16:creationId xmlns:a16="http://schemas.microsoft.com/office/drawing/2014/main" id="{64A0B4DD-324C-4641-BEDA-85C9C729505A}"/>
              </a:ext>
            </a:extLst>
          </p:cNvPr>
          <p:cNvSpPr/>
          <p:nvPr userDrawn="1"/>
        </p:nvSpPr>
        <p:spPr>
          <a:xfrm>
            <a:off x="3748088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7225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7">
            <a:extLst>
              <a:ext uri="{FF2B5EF4-FFF2-40B4-BE49-F238E27FC236}">
                <a16:creationId xmlns:a16="http://schemas.microsoft.com/office/drawing/2014/main" id="{B940706A-CBB8-4990-BB63-950A1C53B4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1180EFE4-9369-4653-B42A-9E835E20EE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09538"/>
            <a:ext cx="5418137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FC0CEA43-2BB9-40BA-92B5-1435C73AB2E9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7" name="Straight Connector 45">
              <a:extLst>
                <a:ext uri="{FF2B5EF4-FFF2-40B4-BE49-F238E27FC236}">
                  <a16:creationId xmlns:a16="http://schemas.microsoft.com/office/drawing/2014/main" id="{ADDBC00F-5675-4B0D-BA6C-49D39D37194D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6">
              <a:extLst>
                <a:ext uri="{FF2B5EF4-FFF2-40B4-BE49-F238E27FC236}">
                  <a16:creationId xmlns:a16="http://schemas.microsoft.com/office/drawing/2014/main" id="{62F8139F-ACEC-417E-BB51-C8CE0D52294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7">
              <a:extLst>
                <a:ext uri="{FF2B5EF4-FFF2-40B4-BE49-F238E27FC236}">
                  <a16:creationId xmlns:a16="http://schemas.microsoft.com/office/drawing/2014/main" id="{A1EE578F-F6ED-4B3F-926B-64C0A2C847BD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8">
              <a:extLst>
                <a:ext uri="{FF2B5EF4-FFF2-40B4-BE49-F238E27FC236}">
                  <a16:creationId xmlns:a16="http://schemas.microsoft.com/office/drawing/2014/main" id="{3B364468-A440-40F7-BEEB-A11538B7DBE5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9">
              <a:extLst>
                <a:ext uri="{FF2B5EF4-FFF2-40B4-BE49-F238E27FC236}">
                  <a16:creationId xmlns:a16="http://schemas.microsoft.com/office/drawing/2014/main" id="{A3DD5226-6F77-49C4-88F7-2513156BF96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0">
              <a:extLst>
                <a:ext uri="{FF2B5EF4-FFF2-40B4-BE49-F238E27FC236}">
                  <a16:creationId xmlns:a16="http://schemas.microsoft.com/office/drawing/2014/main" id="{5FCBC1BB-8A37-4229-8C5E-5E616A5B8CDB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1">
              <a:extLst>
                <a:ext uri="{FF2B5EF4-FFF2-40B4-BE49-F238E27FC236}">
                  <a16:creationId xmlns:a16="http://schemas.microsoft.com/office/drawing/2014/main" id="{8FA187AD-6AC8-458F-A061-82E597CD7FB1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2">
              <a:extLst>
                <a:ext uri="{FF2B5EF4-FFF2-40B4-BE49-F238E27FC236}">
                  <a16:creationId xmlns:a16="http://schemas.microsoft.com/office/drawing/2014/main" id="{CAB3086B-ABFC-4252-9016-8E05C2FAA5F5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3">
              <a:extLst>
                <a:ext uri="{FF2B5EF4-FFF2-40B4-BE49-F238E27FC236}">
                  <a16:creationId xmlns:a16="http://schemas.microsoft.com/office/drawing/2014/main" id="{124AA0BA-1F18-4095-BA1B-25250C5E242D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4">
              <a:extLst>
                <a:ext uri="{FF2B5EF4-FFF2-40B4-BE49-F238E27FC236}">
                  <a16:creationId xmlns:a16="http://schemas.microsoft.com/office/drawing/2014/main" id="{CB0D9836-15F0-4605-B1C9-E413BF89F2C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5">
              <a:extLst>
                <a:ext uri="{FF2B5EF4-FFF2-40B4-BE49-F238E27FC236}">
                  <a16:creationId xmlns:a16="http://schemas.microsoft.com/office/drawing/2014/main" id="{0FFB39DB-7E28-480E-8A9A-36C22546EF94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6">
              <a:extLst>
                <a:ext uri="{FF2B5EF4-FFF2-40B4-BE49-F238E27FC236}">
                  <a16:creationId xmlns:a16="http://schemas.microsoft.com/office/drawing/2014/main" id="{741F4112-11B2-4457-8611-C568690D2A0F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id="{DE369F9F-34ED-4C7D-8B05-2D2A77090FC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8">
              <a:extLst>
                <a:ext uri="{FF2B5EF4-FFF2-40B4-BE49-F238E27FC236}">
                  <a16:creationId xmlns:a16="http://schemas.microsoft.com/office/drawing/2014/main" id="{A789279E-0AC6-4117-BDD7-C9CBB7255F51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9">
              <a:extLst>
                <a:ext uri="{FF2B5EF4-FFF2-40B4-BE49-F238E27FC236}">
                  <a16:creationId xmlns:a16="http://schemas.microsoft.com/office/drawing/2014/main" id="{4B925F06-F794-4DC5-BF8B-7D585B5B64D0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0">
              <a:extLst>
                <a:ext uri="{FF2B5EF4-FFF2-40B4-BE49-F238E27FC236}">
                  <a16:creationId xmlns:a16="http://schemas.microsoft.com/office/drawing/2014/main" id="{E6593FF1-E3FA-4017-8822-377842DF5285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1">
              <a:extLst>
                <a:ext uri="{FF2B5EF4-FFF2-40B4-BE49-F238E27FC236}">
                  <a16:creationId xmlns:a16="http://schemas.microsoft.com/office/drawing/2014/main" id="{3735776C-8CD9-402C-8675-E647F634CFBA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2">
              <a:extLst>
                <a:ext uri="{FF2B5EF4-FFF2-40B4-BE49-F238E27FC236}">
                  <a16:creationId xmlns:a16="http://schemas.microsoft.com/office/drawing/2014/main" id="{4896F9A6-4624-4336-B4EF-C00B6D95C8D7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3">
              <a:extLst>
                <a:ext uri="{FF2B5EF4-FFF2-40B4-BE49-F238E27FC236}">
                  <a16:creationId xmlns:a16="http://schemas.microsoft.com/office/drawing/2014/main" id="{F493E857-AB1D-49BD-A591-A2F3196557AD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4">
              <a:extLst>
                <a:ext uri="{FF2B5EF4-FFF2-40B4-BE49-F238E27FC236}">
                  <a16:creationId xmlns:a16="http://schemas.microsoft.com/office/drawing/2014/main" id="{7359ED2B-0F2F-498F-A003-BB9DF97CF1BB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5">
              <a:extLst>
                <a:ext uri="{FF2B5EF4-FFF2-40B4-BE49-F238E27FC236}">
                  <a16:creationId xmlns:a16="http://schemas.microsoft.com/office/drawing/2014/main" id="{C56F176C-5F04-4995-98F7-D8E1A4DC2951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6">
              <a:extLst>
                <a:ext uri="{FF2B5EF4-FFF2-40B4-BE49-F238E27FC236}">
                  <a16:creationId xmlns:a16="http://schemas.microsoft.com/office/drawing/2014/main" id="{B99A7F86-B815-4F12-BD9F-843BE169680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Isosceles Triangle 41">
            <a:extLst>
              <a:ext uri="{FF2B5EF4-FFF2-40B4-BE49-F238E27FC236}">
                <a16:creationId xmlns:a16="http://schemas.microsoft.com/office/drawing/2014/main" id="{F9BCD8CC-203C-4A75-BE75-512F639A3A13}"/>
              </a:ext>
            </a:extLst>
          </p:cNvPr>
          <p:cNvSpPr/>
          <p:nvPr userDrawn="1"/>
        </p:nvSpPr>
        <p:spPr>
          <a:xfrm rot="10800000">
            <a:off x="9034463" y="322263"/>
            <a:ext cx="739775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Isosceles Triangle 42">
            <a:extLst>
              <a:ext uri="{FF2B5EF4-FFF2-40B4-BE49-F238E27FC236}">
                <a16:creationId xmlns:a16="http://schemas.microsoft.com/office/drawing/2014/main" id="{BF0C4BE4-C3DB-421A-A6E1-05DC16AF1555}"/>
              </a:ext>
            </a:extLst>
          </p:cNvPr>
          <p:cNvSpPr/>
          <p:nvPr userDrawn="1"/>
        </p:nvSpPr>
        <p:spPr>
          <a:xfrm rot="10800000">
            <a:off x="8559800" y="1181100"/>
            <a:ext cx="1689100" cy="114776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43">
            <a:extLst>
              <a:ext uri="{FF2B5EF4-FFF2-40B4-BE49-F238E27FC236}">
                <a16:creationId xmlns:a16="http://schemas.microsoft.com/office/drawing/2014/main" id="{145B7A57-B14D-4AC5-B80C-6CB1D531EFBD}"/>
              </a:ext>
            </a:extLst>
          </p:cNvPr>
          <p:cNvSpPr/>
          <p:nvPr userDrawn="1"/>
        </p:nvSpPr>
        <p:spPr>
          <a:xfrm>
            <a:off x="9131300" y="6105525"/>
            <a:ext cx="546100" cy="371475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419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8" descr="Decorative Pentagon">
            <a:extLst>
              <a:ext uri="{FF2B5EF4-FFF2-40B4-BE49-F238E27FC236}">
                <a16:creationId xmlns:a16="http://schemas.microsoft.com/office/drawing/2014/main" id="{32EAC022-B801-4347-B49B-DBBCB50B9580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12" descr="Decorative Pentagon">
            <a:extLst>
              <a:ext uri="{FF2B5EF4-FFF2-40B4-BE49-F238E27FC236}">
                <a16:creationId xmlns:a16="http://schemas.microsoft.com/office/drawing/2014/main" id="{7FBCE790-B19F-45CD-BF96-52069AD9BA1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3" descr="Decorative Pentagon">
            <a:extLst>
              <a:ext uri="{FF2B5EF4-FFF2-40B4-BE49-F238E27FC236}">
                <a16:creationId xmlns:a16="http://schemas.microsoft.com/office/drawing/2014/main" id="{170241E3-192C-41C1-BC11-BC2FBCD06820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Pentagon 14" descr="Decorative Pentagon">
            <a:extLst>
              <a:ext uri="{FF2B5EF4-FFF2-40B4-BE49-F238E27FC236}">
                <a16:creationId xmlns:a16="http://schemas.microsoft.com/office/drawing/2014/main" id="{8277C7B3-6E0B-4D2E-BCE2-C6693A79FC17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Pentagon 15" descr="Decorative Pentagon">
            <a:extLst>
              <a:ext uri="{FF2B5EF4-FFF2-40B4-BE49-F238E27FC236}">
                <a16:creationId xmlns:a16="http://schemas.microsoft.com/office/drawing/2014/main" id="{45F68CB2-B8C0-4653-B253-2DF12BE626C7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1352E099-5B81-488C-8D1F-B366330E4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2350" y="1978025"/>
            <a:ext cx="0" cy="236855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rtlCol="0">
            <a:noAutofit/>
          </a:bodyPr>
          <a:lstStyle>
            <a:lvl1pPr>
              <a:defRPr lang="en-US" sz="2400" b="1"/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C5159AED-218B-4C29-9B15-D29CCF47B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B4BFA1BE-7A8B-4618-B764-7DE2E5EE2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FF1BF-6442-4BAF-9985-53E6E60752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426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6" descr="Decorative Pentagon">
            <a:extLst>
              <a:ext uri="{FF2B5EF4-FFF2-40B4-BE49-F238E27FC236}">
                <a16:creationId xmlns:a16="http://schemas.microsoft.com/office/drawing/2014/main" id="{03BA326E-93BB-4AE0-B289-4B9C57BD8E40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" name="Pentagon 7" descr="Decorative Pentagon">
            <a:extLst>
              <a:ext uri="{FF2B5EF4-FFF2-40B4-BE49-F238E27FC236}">
                <a16:creationId xmlns:a16="http://schemas.microsoft.com/office/drawing/2014/main" id="{5247BF81-6AB5-44C1-8A27-14F02DBE611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entagon 8" descr="Decorative Pentagon">
            <a:extLst>
              <a:ext uri="{FF2B5EF4-FFF2-40B4-BE49-F238E27FC236}">
                <a16:creationId xmlns:a16="http://schemas.microsoft.com/office/drawing/2014/main" id="{5479F160-E1AC-46B7-9D61-6A3ED079BE43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9" descr="Decorative Pentagon">
            <a:extLst>
              <a:ext uri="{FF2B5EF4-FFF2-40B4-BE49-F238E27FC236}">
                <a16:creationId xmlns:a16="http://schemas.microsoft.com/office/drawing/2014/main" id="{3236AE22-E0EB-4594-B196-6CF6FECC77E4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Pentagon 10" descr="Decorative Pentagon">
            <a:extLst>
              <a:ext uri="{FF2B5EF4-FFF2-40B4-BE49-F238E27FC236}">
                <a16:creationId xmlns:a16="http://schemas.microsoft.com/office/drawing/2014/main" id="{DE6A59E1-CF88-4996-89F6-9FC59A18F71D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5B4C69-D372-496C-BC35-7A77F37A0E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4B587-7C62-49DE-941D-D830F9F01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5ECB1-6FD4-4656-B1F0-DEF1B494CC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014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6" descr="Decorative Pentagon">
            <a:extLst>
              <a:ext uri="{FF2B5EF4-FFF2-40B4-BE49-F238E27FC236}">
                <a16:creationId xmlns:a16="http://schemas.microsoft.com/office/drawing/2014/main" id="{70C7320C-FE89-4DC5-B60E-FC769030E6CF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7" descr="Decorative Pentagon">
            <a:extLst>
              <a:ext uri="{FF2B5EF4-FFF2-40B4-BE49-F238E27FC236}">
                <a16:creationId xmlns:a16="http://schemas.microsoft.com/office/drawing/2014/main" id="{CBEBC53A-45BF-4E72-B5CD-2D78AE6B45D7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Pentagon 8" descr="Decorative Pentagon">
            <a:extLst>
              <a:ext uri="{FF2B5EF4-FFF2-40B4-BE49-F238E27FC236}">
                <a16:creationId xmlns:a16="http://schemas.microsoft.com/office/drawing/2014/main" id="{51B977DC-C67E-4532-9C0A-7E3F304C030D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9" descr="Decorative Pentagon">
            <a:extLst>
              <a:ext uri="{FF2B5EF4-FFF2-40B4-BE49-F238E27FC236}">
                <a16:creationId xmlns:a16="http://schemas.microsoft.com/office/drawing/2014/main" id="{DFB59413-07AA-4806-8FBA-7E9BE3A763AF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0" descr="Decorative Pentagon">
            <a:extLst>
              <a:ext uri="{FF2B5EF4-FFF2-40B4-BE49-F238E27FC236}">
                <a16:creationId xmlns:a16="http://schemas.microsoft.com/office/drawing/2014/main" id="{16DEA152-8091-4D65-BD50-7C80CC6AD4CB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0B2FC1-A307-4109-8856-37D602AB6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8CBFE4-807E-4928-969D-70C484CF6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E70D-FEC4-49AC-A7E2-D2E77A96B3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176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6" descr="Decorative Pentagon">
            <a:extLst>
              <a:ext uri="{FF2B5EF4-FFF2-40B4-BE49-F238E27FC236}">
                <a16:creationId xmlns:a16="http://schemas.microsoft.com/office/drawing/2014/main" id="{5A6D5702-A972-4D38-8685-07414EFE4D83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7" descr="Decorative Pentagon">
            <a:extLst>
              <a:ext uri="{FF2B5EF4-FFF2-40B4-BE49-F238E27FC236}">
                <a16:creationId xmlns:a16="http://schemas.microsoft.com/office/drawing/2014/main" id="{376779C3-03C9-4B1B-84F6-9025159AA44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Pentagon 8" descr="Decorative Pentagon">
            <a:extLst>
              <a:ext uri="{FF2B5EF4-FFF2-40B4-BE49-F238E27FC236}">
                <a16:creationId xmlns:a16="http://schemas.microsoft.com/office/drawing/2014/main" id="{ACB4F426-C1DA-41E6-93A4-15CE5AA484CA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9" descr="Decorative Pentagon">
            <a:extLst>
              <a:ext uri="{FF2B5EF4-FFF2-40B4-BE49-F238E27FC236}">
                <a16:creationId xmlns:a16="http://schemas.microsoft.com/office/drawing/2014/main" id="{57E1B0B1-88E5-4FEB-8D3A-0630F06E5C1D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0" descr="Decorative Pentagon">
            <a:extLst>
              <a:ext uri="{FF2B5EF4-FFF2-40B4-BE49-F238E27FC236}">
                <a16:creationId xmlns:a16="http://schemas.microsoft.com/office/drawing/2014/main" id="{81529A72-753C-4952-B434-ECB61C268D06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339056-71E1-44D1-B4C7-1FB7BDDEBB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6A5C7-1005-40B6-82CD-4A6559E17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EA2C-724D-402A-95AF-28F02BDB4D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50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6" descr="Decorative Pentagon">
            <a:extLst>
              <a:ext uri="{FF2B5EF4-FFF2-40B4-BE49-F238E27FC236}">
                <a16:creationId xmlns:a16="http://schemas.microsoft.com/office/drawing/2014/main" id="{7AA1889F-ED6C-4ABA-A201-7C9EEADC2A9F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" name="Pentagon 7" descr="Decorative Pentagon">
            <a:extLst>
              <a:ext uri="{FF2B5EF4-FFF2-40B4-BE49-F238E27FC236}">
                <a16:creationId xmlns:a16="http://schemas.microsoft.com/office/drawing/2014/main" id="{2DD62888-9196-4567-B0B6-30D4B580822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" name="Pentagon 8" descr="Decorative Pentagon">
            <a:extLst>
              <a:ext uri="{FF2B5EF4-FFF2-40B4-BE49-F238E27FC236}">
                <a16:creationId xmlns:a16="http://schemas.microsoft.com/office/drawing/2014/main" id="{38C2AB28-FF99-47C4-8C1B-FECDE49E7244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entagon 9" descr="Decorative Pentagon">
            <a:extLst>
              <a:ext uri="{FF2B5EF4-FFF2-40B4-BE49-F238E27FC236}">
                <a16:creationId xmlns:a16="http://schemas.microsoft.com/office/drawing/2014/main" id="{5326A499-DA0A-4371-AFF2-AC7B7A661D7F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10" descr="Decorative Pentagon">
            <a:extLst>
              <a:ext uri="{FF2B5EF4-FFF2-40B4-BE49-F238E27FC236}">
                <a16:creationId xmlns:a16="http://schemas.microsoft.com/office/drawing/2014/main" id="{5A879C3E-D697-446B-80C1-31DF247863CE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15B599-19E0-46B8-9A41-4E8C316E3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4AFB2-F2E2-47FC-A40F-030A1E382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4A973-31DE-41F7-9350-5B5CB81642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4D9-B42C-48A5-B5A7-2918E65B9600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394-5383-470F-94AA-819F74AEFFDC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225E-FF4C-40E7-A293-ED7A7D2CEE02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3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BF6-5ABD-47F7-A539-F5ABE12A6F6E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3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0E0-CCDB-428A-99C6-EFD1058715C4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6AF52-672F-450E-92A6-9E85BACDA30E}" type="datetime1">
              <a:rPr lang="en-US" altLang="zh-HK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8" r:id="rId18"/>
    <p:sldLayoutId id="2147483689" r:id="rId19"/>
    <p:sldLayoutId id="2147483690" r:id="rId20"/>
    <p:sldLayoutId id="2147483691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HK" sz="6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价值观教育</a:t>
            </a:r>
            <a:r>
              <a:rPr lang="zh-TW" altLang="en-US" sz="6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HK" sz="6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坚毅</a:t>
            </a:r>
            <a:endParaRPr lang="zh-HK" altLang="en-US" sz="63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单车与李慧诗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2999" y="560871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 课程发展处 体育组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88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4F8038-6081-49FE-88F7-8F8F6037A036}"/>
              </a:ext>
            </a:extLst>
          </p:cNvPr>
          <p:cNvSpPr txBox="1"/>
          <p:nvPr/>
        </p:nvSpPr>
        <p:spPr>
          <a:xfrm>
            <a:off x="1017887" y="2193978"/>
            <a:ext cx="1021307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事件二：</a:t>
            </a:r>
            <a:endParaRPr lang="en-US" altLang="zh-TW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李慧诗在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年里约奥运会上，在第</a:t>
            </a:r>
            <a:r>
              <a:rPr lang="zh-HK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轮比赛中因发生碰撞意外而无法完成比赛，但她仍能于同日负伤参加第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7-12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名的决赛，并以第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名完成比赛，最终取得第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名的成绩</a:t>
            </a:r>
            <a:r>
              <a:rPr lang="zh-CN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7887" y="1124382"/>
            <a:ext cx="489649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李慧诗事件簿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6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59362" y="941470"/>
            <a:ext cx="514835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值得我们学习的地方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E749AF3-667D-4EDF-BAF7-029FA1AA32B7}"/>
              </a:ext>
            </a:extLst>
          </p:cNvPr>
          <p:cNvSpPr txBox="1"/>
          <p:nvPr/>
        </p:nvSpPr>
        <p:spPr>
          <a:xfrm>
            <a:off x="1159362" y="1931542"/>
            <a:ext cx="10008524" cy="3093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李慧诗是一个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意志坚强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的运动员，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在困难和挫折面前，永不低头</a:t>
            </a:r>
            <a:endParaRPr lang="en-US" altLang="zh-CN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在每场比赛中都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表现出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体育精神</a:t>
            </a:r>
            <a:endParaRPr lang="en-US" altLang="zh-CN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她不会怨天尤人，而是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积极想办法去克服困难</a:t>
            </a:r>
            <a:endParaRPr lang="en-US" altLang="zh-CN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她在失利的情况下，仍能冷静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面对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，紧追对手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3288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80116" y="2521131"/>
            <a:ext cx="35954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问与答</a:t>
            </a:r>
            <a:endParaRPr lang="zh-HK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04137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8375558-F7EA-495A-99F8-44BEA3FE89F6}"/>
              </a:ext>
            </a:extLst>
          </p:cNvPr>
          <p:cNvSpPr txBox="1"/>
          <p:nvPr/>
        </p:nvSpPr>
        <p:spPr>
          <a:xfrm>
            <a:off x="827783" y="921168"/>
            <a:ext cx="903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：李慧诗在一次训练中受伤，左手骨折，她如何面对？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3EEBA3-935C-4714-A665-BA46AC1F21D0}"/>
              </a:ext>
            </a:extLst>
          </p:cNvPr>
          <p:cNvSpPr/>
          <p:nvPr/>
        </p:nvSpPr>
        <p:spPr>
          <a:xfrm>
            <a:off x="1577462" y="4241389"/>
            <a:ext cx="9952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：李慧诗依然坚持做体能训练来保持状态</a:t>
            </a:r>
            <a:endParaRPr lang="zh-HK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8375558-F7EA-495A-99F8-44BEA3FE89F6}"/>
              </a:ext>
            </a:extLst>
          </p:cNvPr>
          <p:cNvSpPr txBox="1"/>
          <p:nvPr/>
        </p:nvSpPr>
        <p:spPr>
          <a:xfrm>
            <a:off x="1023227" y="921169"/>
            <a:ext cx="984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问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：李慧诗在</a:t>
            </a: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年里约奥运会的第</a:t>
            </a: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轮比赛因发生碰撞意外而无法完成比赛，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她如何面对？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3EEBA3-935C-4714-A665-BA46AC1F21D0}"/>
              </a:ext>
            </a:extLst>
          </p:cNvPr>
          <p:cNvSpPr/>
          <p:nvPr/>
        </p:nvSpPr>
        <p:spPr>
          <a:xfrm>
            <a:off x="3006005" y="4278759"/>
            <a:ext cx="8580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：她坚持继续负伤参加同日的比赛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4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8B9B150-AB32-44FF-8B04-93D69193E3D8}"/>
              </a:ext>
            </a:extLst>
          </p:cNvPr>
          <p:cNvSpPr txBox="1"/>
          <p:nvPr/>
        </p:nvSpPr>
        <p:spPr>
          <a:xfrm>
            <a:off x="1568334" y="2085109"/>
            <a:ext cx="92127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分享时段：</a:t>
            </a:r>
            <a:endParaRPr lang="en-US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你有没有遇过困难？你又如何面对？</a:t>
            </a:r>
            <a:endParaRPr lang="zh-HK" altLang="en-US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565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特别鸣谢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944980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香港教育大学赛马会小学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3283" y="58353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5362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2" y="944292"/>
            <a:ext cx="290274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单车比赛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09229F-DFDC-4F6E-B13F-9DD1537DD9CC}"/>
              </a:ext>
            </a:extLst>
          </p:cNvPr>
          <p:cNvSpPr txBox="1"/>
          <p:nvPr/>
        </p:nvSpPr>
        <p:spPr>
          <a:xfrm>
            <a:off x="1155470" y="1815189"/>
            <a:ext cx="9974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单车比赛大致分为：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公路赛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场地赛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山地越野赛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小轮车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(BMX)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1896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年，第一届雅典奥运会已设有单车比赛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27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316560" y="918166"/>
            <a:ext cx="32097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公路赛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826013" y="1933228"/>
            <a:ext cx="644277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公路赛可分为：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一日赛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多日分段赛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个人计时赛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团体计时赛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个人赛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591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2" y="936241"/>
            <a:ext cx="33569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场地赛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292207" y="2072695"/>
            <a:ext cx="872700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场地赛可分为：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计时赛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争先赛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个人追逐赛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团体追逐赛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记分赛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3CEEE3-BDD4-4894-A587-179C2DD176D5}"/>
              </a:ext>
            </a:extLst>
          </p:cNvPr>
          <p:cNvSpPr txBox="1"/>
          <p:nvPr/>
        </p:nvSpPr>
        <p:spPr>
          <a:xfrm>
            <a:off x="5013192" y="2761344"/>
            <a:ext cx="33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凯林赛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奥林匹克竞速赛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麦迪逊赛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淘汰赛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复活赛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19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3" y="931229"/>
            <a:ext cx="360813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山地越野赛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802675" y="2226009"/>
            <a:ext cx="58913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山地越野赛可分为：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分段赛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爬坡赛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双人绕杆赛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76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2" y="931229"/>
            <a:ext cx="37452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小轮车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(BMX)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赛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779521" y="2397743"/>
            <a:ext cx="46650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小轮车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(BMX)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赛可分为：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竞速赛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自由式</a:t>
            </a:r>
            <a:r>
              <a:rPr lang="zh-HK" altLang="en-US" sz="36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HK" sz="36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Freestyle</a:t>
            </a:r>
            <a:r>
              <a:rPr lang="zh-HK" altLang="en-US" sz="36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87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11210" y="2157376"/>
            <a:ext cx="10328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生于香港，现役单车运动员，有「牛下女车神」之称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于</a:t>
            </a:r>
            <a:r>
              <a:rPr lang="en-US" altLang="zh-TW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年伦敦奥运会为香港取得第三面奥运会奖牌 ─ 场地单车女子凯林赛铜牌</a:t>
            </a:r>
            <a:endParaRPr lang="en-US" altLang="zh-TW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继李丽珊后第二位出生于香港而在奥运会中赢得奖牌的运动员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20218" y="1020905"/>
            <a:ext cx="48278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成就篇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李慧诗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371020-CA15-4F5B-90CA-1CBE1630A036}"/>
              </a:ext>
            </a:extLst>
          </p:cNvPr>
          <p:cNvSpPr txBox="1"/>
          <p:nvPr/>
        </p:nvSpPr>
        <p:spPr>
          <a:xfrm>
            <a:off x="1011210" y="5468921"/>
            <a:ext cx="98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简介</a:t>
            </a:r>
            <a:r>
              <a:rPr lang="en-US" altLang="zh-TW" dirty="0"/>
              <a:t>︰</a:t>
            </a:r>
            <a:r>
              <a:rPr lang="zh-TW" altLang="en-US" dirty="0"/>
              <a:t>体育的风采 走进奥运</a:t>
            </a:r>
            <a:r>
              <a:rPr lang="en-US" altLang="zh-TW" dirty="0"/>
              <a:t>︰</a:t>
            </a:r>
            <a:r>
              <a:rPr lang="zh-TW" altLang="en-US" dirty="0"/>
              <a:t>牛下女车神 </a:t>
            </a:r>
            <a:r>
              <a:rPr lang="en-US" altLang="zh-TW" dirty="0"/>
              <a:t>(</a:t>
            </a:r>
            <a:r>
              <a:rPr lang="zh-TW" altLang="en-US" dirty="0"/>
              <a:t>香港电台</a:t>
            </a:r>
            <a:r>
              <a:rPr lang="en-US" altLang="zh-TW" dirty="0"/>
              <a:t>) </a:t>
            </a:r>
          </a:p>
          <a:p>
            <a:r>
              <a:rPr lang="en-US" altLang="zh-HK" dirty="0"/>
              <a:t>http://app3.rthk.hk/elearning/sports/olympics/sports.php?eid=133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752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9817" y="1723889"/>
            <a:ext cx="1060493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2013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年世锦赛中，李慧诗在</a:t>
            </a: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米计时赛赢得金牌，成为香港首位女子单车世界冠军，也成为香港第四位获取「彩虹战衣」</a:t>
            </a: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单车竞技中成为世界冠军穿着的独特运动服</a:t>
            </a: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的运动员</a:t>
            </a:r>
            <a:endParaRPr lang="en-US" altLang="zh-TW" sz="28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年亚运会中，李慧诗在其强项争先赛及竞轮赛赢得金牌；在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年的同一比赛中，李慧诗成功卫冕争先赛和竞轮赛的金牌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年亚锦赛，李慧诗在争先赛中连胜中国和韩国的选手，夺得金牌</a:t>
            </a:r>
            <a:endParaRPr lang="en-US" altLang="zh-TW" sz="28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同年，李慧诗为备战东京奥运而出战日本场地杯，以无敌姿态，夺得争先赛金牌。之后在南韩举行的亚锦赛中，李慧诗再次成功在竞轮赛和争先赛夺金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6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02206" y="782381"/>
            <a:ext cx="48278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成就篇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李慧诗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91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34041" y="863125"/>
            <a:ext cx="489649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李慧诗事件簿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4F8038-6081-49FE-88F7-8F8F6037A036}"/>
              </a:ext>
            </a:extLst>
          </p:cNvPr>
          <p:cNvSpPr txBox="1"/>
          <p:nvPr/>
        </p:nvSpPr>
        <p:spPr>
          <a:xfrm>
            <a:off x="1034041" y="1768842"/>
            <a:ext cx="1026533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慧诗自小就想成为运动员，但因天生患有贫血，令她需要付出比别人更大的努力。而更不幸的事，她在一次训练中出现严重受伤，导致左手骨折！教练曾一度想劝她退役，但在养伤期间，李慧诗依然坚持做体能训练来保持状态。她的努力不懈感动了教练，更点名重点培育她，让她到不同地方作赛，赢取奬牌，成就今日的「牛下女车神」</a:t>
            </a:r>
            <a:r>
              <a:rPr lang="en-US" altLang="zh-TW" sz="28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54974E5-FBCC-49D7-896E-F2EAFECB2891}"/>
              </a:ext>
            </a:extLst>
          </p:cNvPr>
          <p:cNvSpPr txBox="1"/>
          <p:nvPr/>
        </p:nvSpPr>
        <p:spPr>
          <a:xfrm>
            <a:off x="1034041" y="5175073"/>
            <a:ext cx="98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简介</a:t>
            </a:r>
            <a:r>
              <a:rPr lang="en-US" altLang="zh-TW" dirty="0"/>
              <a:t>︰</a:t>
            </a:r>
            <a:r>
              <a:rPr lang="zh-TW" altLang="en-US" dirty="0"/>
              <a:t>「香港有你 世代对谈」</a:t>
            </a:r>
            <a:r>
              <a:rPr lang="en-US" altLang="zh-TW" dirty="0"/>
              <a:t>(</a:t>
            </a:r>
            <a:r>
              <a:rPr lang="zh-TW" altLang="en-US" dirty="0"/>
              <a:t>香港电台</a:t>
            </a:r>
            <a:r>
              <a:rPr lang="en-US" altLang="zh-TW" dirty="0"/>
              <a:t>) (2’14” – 5’56”)</a:t>
            </a:r>
          </a:p>
          <a:p>
            <a:r>
              <a:rPr lang="en-US" altLang="zh-HK" dirty="0"/>
              <a:t>https://podcasts.rthk.hk/podcast/item.php?pid=1228&amp;eid=100136&amp;year=2017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408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F57D1A7F-C06C-4989-93EA-7538D6783D9D}"/>
</file>

<file path=customXml/itemProps2.xml><?xml version="1.0" encoding="utf-8"?>
<ds:datastoreItem xmlns:ds="http://schemas.openxmlformats.org/officeDocument/2006/customXml" ds:itemID="{E4569A40-00CD-4E4C-9E13-F11872BAA675}"/>
</file>

<file path=customXml/itemProps3.xml><?xml version="1.0" encoding="utf-8"?>
<ds:datastoreItem xmlns:ds="http://schemas.openxmlformats.org/officeDocument/2006/customXml" ds:itemID="{0988B76A-E3BE-498D-AF74-FD1F61E56532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986</Words>
  <Application>Microsoft Office PowerPoint</Application>
  <PresentationFormat>寬螢幕</PresentationFormat>
  <Paragraphs>74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標楷體</vt:lpstr>
      <vt:lpstr>Arial</vt:lpstr>
      <vt:lpstr>Calibri</vt:lpstr>
      <vt:lpstr>Century Gothic</vt:lpstr>
      <vt:lpstr>Courier New</vt:lpstr>
      <vt:lpstr>Garamond</vt:lpstr>
      <vt:lpstr>Times New Roman</vt:lpstr>
      <vt:lpstr>Wingdings</vt:lpstr>
      <vt:lpstr>有機</vt:lpstr>
      <vt:lpstr>价值观教育：坚毅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特别鸣谢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 yu Lau</dc:creator>
  <cp:lastModifiedBy>HAU, Siu-yun Winnie</cp:lastModifiedBy>
  <cp:revision>89</cp:revision>
  <dcterms:created xsi:type="dcterms:W3CDTF">2020-02-20T12:33:24Z</dcterms:created>
  <dcterms:modified xsi:type="dcterms:W3CDTF">2026-01-13T06:55:32Z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