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5" r:id="rId2"/>
    <p:sldId id="281" r:id="rId3"/>
    <p:sldId id="284" r:id="rId4"/>
    <p:sldId id="301" r:id="rId5"/>
    <p:sldId id="282" r:id="rId6"/>
    <p:sldId id="303" r:id="rId7"/>
    <p:sldId id="292" r:id="rId8"/>
    <p:sldId id="304" r:id="rId9"/>
    <p:sldId id="288" r:id="rId10"/>
    <p:sldId id="293" r:id="rId11"/>
    <p:sldId id="289" r:id="rId12"/>
    <p:sldId id="294" r:id="rId13"/>
    <p:sldId id="295" r:id="rId14"/>
    <p:sldId id="299" r:id="rId15"/>
    <p:sldId id="296" r:id="rId16"/>
    <p:sldId id="297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00"/>
    <a:srgbClr val="CCECFF"/>
    <a:srgbClr val="F7FED0"/>
    <a:srgbClr val="3399FF"/>
    <a:srgbClr val="5B9BD5"/>
    <a:srgbClr val="99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700" autoAdjust="0"/>
  </p:normalViewPr>
  <p:slideViewPr>
    <p:cSldViewPr snapToGrid="0">
      <p:cViewPr varScale="1">
        <p:scale>
          <a:sx n="83" d="100"/>
          <a:sy n="83" d="100"/>
        </p:scale>
        <p:origin x="84" y="3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AF9D60-2CC2-40E5-B710-EF315264E4C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3F978A-271E-418A-87EE-5429A0873EFA}">
      <dgm:prSet phldrT="[Text]"/>
      <dgm:spPr/>
      <dgm:t>
        <a:bodyPr/>
        <a:lstStyle/>
        <a:p>
          <a:r>
            <a:rPr lang="zh-CN" altLang="en-US" b="1" dirty="0">
              <a:latin typeface="新細明體" panose="02020500000000000000" pitchFamily="18" charset="-120"/>
              <a:ea typeface="新細明體" panose="02020500000000000000" pitchFamily="18" charset="-120"/>
            </a:rPr>
            <a:t>诸葛丰</a:t>
          </a:r>
          <a:endParaRPr lang="en-US" b="1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5F38377D-7417-422A-B951-EAE035AE782B}" type="parTrans" cxnId="{D4ED1843-5820-4519-85D9-B94FD0CB67D9}">
      <dgm:prSet/>
      <dgm:spPr/>
      <dgm:t>
        <a:bodyPr/>
        <a:lstStyle/>
        <a:p>
          <a:endParaRPr lang="en-US"/>
        </a:p>
      </dgm:t>
    </dgm:pt>
    <dgm:pt modelId="{D0309F22-02D5-4917-99D2-66FFE6B9667A}" type="sibTrans" cxnId="{D4ED1843-5820-4519-85D9-B94FD0CB67D9}">
      <dgm:prSet/>
      <dgm:spPr/>
      <dgm:t>
        <a:bodyPr/>
        <a:lstStyle/>
        <a:p>
          <a:endParaRPr lang="en-US"/>
        </a:p>
      </dgm:t>
    </dgm:pt>
    <dgm:pt modelId="{3B783AF6-60E3-4C5B-A15F-1DA9758D94D1}">
      <dgm:prSet phldrT="[Text]" custT="1"/>
      <dgm:spPr/>
      <dgm:t>
        <a:bodyPr/>
        <a:lstStyle/>
        <a:p>
          <a:r>
            <a:rPr lang="zh-CN" altLang="en-US" sz="2500" dirty="0">
              <a:latin typeface="新細明體" panose="02020500000000000000" pitchFamily="18" charset="-120"/>
              <a:ea typeface="新細明體" panose="02020500000000000000" pitchFamily="18" charset="-120"/>
            </a:rPr>
            <a:t>诸葛珪</a:t>
          </a:r>
          <a:r>
            <a: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400" dirty="0">
              <a:latin typeface="新細明體" panose="02020500000000000000" pitchFamily="18" charset="-120"/>
              <a:ea typeface="新細明體" panose="02020500000000000000" pitchFamily="18" charset="-120"/>
            </a:rPr>
            <a:t>音归</a:t>
          </a:r>
          <a:r>
            <a: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sz="14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C088661-F717-46EF-802E-51A1D603CABD}" type="parTrans" cxnId="{215F561B-24D3-4DF4-8B5C-08989917F5B9}">
      <dgm:prSet/>
      <dgm:spPr/>
      <dgm:t>
        <a:bodyPr/>
        <a:lstStyle/>
        <a:p>
          <a:endParaRPr lang="en-US"/>
        </a:p>
      </dgm:t>
    </dgm:pt>
    <dgm:pt modelId="{BFC29AAD-5226-467B-B9DB-17C4805B2FEE}" type="sibTrans" cxnId="{215F561B-24D3-4DF4-8B5C-08989917F5B9}">
      <dgm:prSet/>
      <dgm:spPr/>
      <dgm:t>
        <a:bodyPr/>
        <a:lstStyle/>
        <a:p>
          <a:endParaRPr lang="en-US"/>
        </a:p>
      </dgm:t>
    </dgm:pt>
    <dgm:pt modelId="{7DD1959A-0377-4C3C-98CE-26D74A7355BC}">
      <dgm:prSet phldrT="[Text]"/>
      <dgm:spPr/>
      <dgm:t>
        <a:bodyPr/>
        <a:lstStyle/>
        <a:p>
          <a:r>
            <a:rPr lang="zh-CN" altLang="en-US" dirty="0">
              <a:latin typeface="新細明體" panose="02020500000000000000" pitchFamily="18" charset="-120"/>
              <a:ea typeface="新細明體" panose="02020500000000000000" pitchFamily="18" charset="-120"/>
            </a:rPr>
            <a:t>诸葛玄</a:t>
          </a:r>
          <a:endParaRPr lang="en-US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0F355F20-C587-4CBC-8EA0-58EAACD0CD7D}" type="parTrans" cxnId="{D6D9B9EB-2153-4597-A9D6-B11D35CAE35B}">
      <dgm:prSet/>
      <dgm:spPr/>
      <dgm:t>
        <a:bodyPr/>
        <a:lstStyle/>
        <a:p>
          <a:endParaRPr lang="en-US"/>
        </a:p>
      </dgm:t>
    </dgm:pt>
    <dgm:pt modelId="{C4CFE764-4767-4055-9B6A-692712DE3B51}" type="sibTrans" cxnId="{D6D9B9EB-2153-4597-A9D6-B11D35CAE35B}">
      <dgm:prSet/>
      <dgm:spPr/>
      <dgm:t>
        <a:bodyPr/>
        <a:lstStyle/>
        <a:p>
          <a:endParaRPr lang="en-US"/>
        </a:p>
      </dgm:t>
    </dgm:pt>
    <dgm:pt modelId="{20A37216-629A-40DF-A75B-06B4EF0B0075}">
      <dgm:prSet phldrT="[Text]"/>
      <dgm:spPr/>
      <dgm:t>
        <a:bodyPr/>
        <a:lstStyle/>
        <a:p>
          <a:r>
            <a:rPr lang="zh-CN" altLang="en-US" dirty="0">
              <a:latin typeface="新細明體" panose="02020500000000000000" pitchFamily="18" charset="-120"/>
              <a:ea typeface="新細明體" panose="02020500000000000000" pitchFamily="18" charset="-120"/>
            </a:rPr>
            <a:t>诸葛？</a:t>
          </a:r>
          <a:endParaRPr lang="en-US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2AC70D25-37F0-4DD5-93F9-BF899A4D27C6}" type="parTrans" cxnId="{6D962726-54FF-4F65-BAE9-0A1B38DC2233}">
      <dgm:prSet/>
      <dgm:spPr/>
      <dgm:t>
        <a:bodyPr/>
        <a:lstStyle/>
        <a:p>
          <a:endParaRPr lang="en-US"/>
        </a:p>
      </dgm:t>
    </dgm:pt>
    <dgm:pt modelId="{C5E5E4C4-8D11-4B99-980B-FECE972AAB10}" type="sibTrans" cxnId="{6D962726-54FF-4F65-BAE9-0A1B38DC2233}">
      <dgm:prSet/>
      <dgm:spPr/>
      <dgm:t>
        <a:bodyPr/>
        <a:lstStyle/>
        <a:p>
          <a:endParaRPr lang="en-US"/>
        </a:p>
      </dgm:t>
    </dgm:pt>
    <dgm:pt modelId="{27952AAD-7104-4D6B-98E0-02C46A046EE7}">
      <dgm:prSet custT="1"/>
      <dgm:spPr/>
      <dgm:t>
        <a:bodyPr/>
        <a:lstStyle/>
        <a:p>
          <a:r>
            <a:rPr lang="zh-CN" altLang="en-US" sz="2400" dirty="0">
              <a:latin typeface="新細明體" panose="02020500000000000000" pitchFamily="18" charset="-120"/>
              <a:ea typeface="新細明體" panose="02020500000000000000" pitchFamily="18" charset="-120"/>
            </a:rPr>
            <a:t>诸葛瑾</a:t>
          </a:r>
          <a:r>
            <a: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400" dirty="0">
              <a:latin typeface="新細明體" panose="02020500000000000000" pitchFamily="18" charset="-120"/>
              <a:ea typeface="新細明體" panose="02020500000000000000" pitchFamily="18" charset="-120"/>
            </a:rPr>
            <a:t>音紧</a:t>
          </a:r>
          <a:r>
            <a: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sz="14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EEBA96AC-42A4-4FF4-9873-692DFE36C24C}" type="parTrans" cxnId="{27C3C767-41EC-4DE6-90B7-9EBD927FF755}">
      <dgm:prSet/>
      <dgm:spPr/>
      <dgm:t>
        <a:bodyPr/>
        <a:lstStyle/>
        <a:p>
          <a:endParaRPr lang="en-US"/>
        </a:p>
      </dgm:t>
    </dgm:pt>
    <dgm:pt modelId="{007C81CC-F246-4BE7-BA1A-A42C5200DCE2}" type="sibTrans" cxnId="{27C3C767-41EC-4DE6-90B7-9EBD927FF755}">
      <dgm:prSet/>
      <dgm:spPr/>
      <dgm:t>
        <a:bodyPr/>
        <a:lstStyle/>
        <a:p>
          <a:endParaRPr lang="en-US"/>
        </a:p>
      </dgm:t>
    </dgm:pt>
    <dgm:pt modelId="{F40D6FD6-EE84-47D4-B413-C6DCA4D00B5F}">
      <dgm:prSet/>
      <dgm:spPr/>
      <dgm:t>
        <a:bodyPr/>
        <a:lstStyle/>
        <a:p>
          <a:r>
            <a:rPr lang="zh-CN" altLang="en-US" dirty="0">
              <a:latin typeface="新細明體" panose="02020500000000000000" pitchFamily="18" charset="-120"/>
              <a:ea typeface="新細明體" panose="02020500000000000000" pitchFamily="18" charset="-120"/>
            </a:rPr>
            <a:t>诸葛亮</a:t>
          </a:r>
          <a:endParaRPr lang="en-US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8E053FA7-DE00-4008-8457-C638EFA452BB}" type="parTrans" cxnId="{D85A3501-6CC5-49D3-85D0-4C28323A7E48}">
      <dgm:prSet/>
      <dgm:spPr/>
      <dgm:t>
        <a:bodyPr/>
        <a:lstStyle/>
        <a:p>
          <a:endParaRPr lang="en-US"/>
        </a:p>
      </dgm:t>
    </dgm:pt>
    <dgm:pt modelId="{724C3275-9CD4-4F4C-B8AD-0FF7B03C8DB4}" type="sibTrans" cxnId="{D85A3501-6CC5-49D3-85D0-4C28323A7E48}">
      <dgm:prSet/>
      <dgm:spPr/>
      <dgm:t>
        <a:bodyPr/>
        <a:lstStyle/>
        <a:p>
          <a:endParaRPr lang="en-US"/>
        </a:p>
      </dgm:t>
    </dgm:pt>
    <dgm:pt modelId="{9CC3C8E2-369E-4893-9E8C-51A19E3D575A}">
      <dgm:prSet/>
      <dgm:spPr/>
      <dgm:t>
        <a:bodyPr/>
        <a:lstStyle/>
        <a:p>
          <a:r>
            <a:rPr lang="zh-CN" altLang="en-US" dirty="0">
              <a:latin typeface="新細明體" panose="02020500000000000000" pitchFamily="18" charset="-120"/>
              <a:ea typeface="新細明體" panose="02020500000000000000" pitchFamily="18" charset="-120"/>
            </a:rPr>
            <a:t>诸葛均</a:t>
          </a:r>
          <a:endParaRPr lang="en-US" dirty="0"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D127D61C-F484-43A2-B413-A8C2FF9A234B}" type="parTrans" cxnId="{C5B0F268-2687-4FC7-A1DB-5B0ECC4CFF1E}">
      <dgm:prSet/>
      <dgm:spPr/>
      <dgm:t>
        <a:bodyPr/>
        <a:lstStyle/>
        <a:p>
          <a:endParaRPr lang="en-US"/>
        </a:p>
      </dgm:t>
    </dgm:pt>
    <dgm:pt modelId="{08E40258-ED26-41A4-A7F6-C0ACC0190820}" type="sibTrans" cxnId="{C5B0F268-2687-4FC7-A1DB-5B0ECC4CFF1E}">
      <dgm:prSet/>
      <dgm:spPr/>
      <dgm:t>
        <a:bodyPr/>
        <a:lstStyle/>
        <a:p>
          <a:endParaRPr lang="en-US"/>
        </a:p>
      </dgm:t>
    </dgm:pt>
    <dgm:pt modelId="{052530FE-75E5-4C0B-AEA1-3D3D2C373C07}" type="pres">
      <dgm:prSet presAssocID="{0BAF9D60-2CC2-40E5-B710-EF315264E4C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0424176-FC60-48B0-80D3-2E2B4D59F2F7}" type="pres">
      <dgm:prSet presAssocID="{493F978A-271E-418A-87EE-5429A0873EFA}" presName="hierRoot1" presStyleCnt="0">
        <dgm:presLayoutVars>
          <dgm:hierBranch val="init"/>
        </dgm:presLayoutVars>
      </dgm:prSet>
      <dgm:spPr/>
    </dgm:pt>
    <dgm:pt modelId="{DF99F56E-5828-403A-8CBB-FB9D1EFEB453}" type="pres">
      <dgm:prSet presAssocID="{493F978A-271E-418A-87EE-5429A0873EFA}" presName="rootComposite1" presStyleCnt="0"/>
      <dgm:spPr/>
    </dgm:pt>
    <dgm:pt modelId="{831B4124-F1E6-4024-B3DF-9F2154087EEB}" type="pres">
      <dgm:prSet presAssocID="{493F978A-271E-418A-87EE-5429A0873EFA}" presName="rootText1" presStyleLbl="node0" presStyleIdx="0" presStyleCnt="1">
        <dgm:presLayoutVars>
          <dgm:chPref val="3"/>
        </dgm:presLayoutVars>
      </dgm:prSet>
      <dgm:spPr/>
    </dgm:pt>
    <dgm:pt modelId="{31C61595-3293-47A6-A199-3C5087EA6CE1}" type="pres">
      <dgm:prSet presAssocID="{493F978A-271E-418A-87EE-5429A0873EFA}" presName="rootConnector1" presStyleLbl="node1" presStyleIdx="0" presStyleCnt="0"/>
      <dgm:spPr/>
    </dgm:pt>
    <dgm:pt modelId="{D81AD994-0365-4F26-BA09-B0CDF9922D7A}" type="pres">
      <dgm:prSet presAssocID="{493F978A-271E-418A-87EE-5429A0873EFA}" presName="hierChild2" presStyleCnt="0"/>
      <dgm:spPr/>
    </dgm:pt>
    <dgm:pt modelId="{84B4508E-5B6E-4FEA-9F7F-969B85975FA9}" type="pres">
      <dgm:prSet presAssocID="{FC088661-F717-46EF-802E-51A1D603CABD}" presName="Name37" presStyleLbl="parChTrans1D2" presStyleIdx="0" presStyleCnt="3"/>
      <dgm:spPr/>
    </dgm:pt>
    <dgm:pt modelId="{3DB23CB7-343C-4248-8331-AF7018C8DD4D}" type="pres">
      <dgm:prSet presAssocID="{3B783AF6-60E3-4C5B-A15F-1DA9758D94D1}" presName="hierRoot2" presStyleCnt="0">
        <dgm:presLayoutVars>
          <dgm:hierBranch val="init"/>
        </dgm:presLayoutVars>
      </dgm:prSet>
      <dgm:spPr/>
    </dgm:pt>
    <dgm:pt modelId="{6248A4AB-3F5E-4944-B0AA-FE54488AFFD3}" type="pres">
      <dgm:prSet presAssocID="{3B783AF6-60E3-4C5B-A15F-1DA9758D94D1}" presName="rootComposite" presStyleCnt="0"/>
      <dgm:spPr/>
    </dgm:pt>
    <dgm:pt modelId="{3AA2D796-49EB-4564-8A18-77CF11F336F2}" type="pres">
      <dgm:prSet presAssocID="{3B783AF6-60E3-4C5B-A15F-1DA9758D94D1}" presName="rootText" presStyleLbl="node2" presStyleIdx="0" presStyleCnt="3" custScaleX="102374" custLinFactNeighborX="6699" custLinFactNeighborY="1004">
        <dgm:presLayoutVars>
          <dgm:chPref val="3"/>
        </dgm:presLayoutVars>
      </dgm:prSet>
      <dgm:spPr/>
    </dgm:pt>
    <dgm:pt modelId="{12E5A93C-B24F-44AC-9E3B-69AF55FFFEAA}" type="pres">
      <dgm:prSet presAssocID="{3B783AF6-60E3-4C5B-A15F-1DA9758D94D1}" presName="rootConnector" presStyleLbl="node2" presStyleIdx="0" presStyleCnt="3"/>
      <dgm:spPr/>
    </dgm:pt>
    <dgm:pt modelId="{C02B1D3F-213B-4692-AD76-352AE8365E3E}" type="pres">
      <dgm:prSet presAssocID="{3B783AF6-60E3-4C5B-A15F-1DA9758D94D1}" presName="hierChild4" presStyleCnt="0"/>
      <dgm:spPr/>
    </dgm:pt>
    <dgm:pt modelId="{C37420EC-882A-45F4-88A7-70BC6E61136D}" type="pres">
      <dgm:prSet presAssocID="{EEBA96AC-42A4-4FF4-9873-692DFE36C24C}" presName="Name37" presStyleLbl="parChTrans1D3" presStyleIdx="0" presStyleCnt="3"/>
      <dgm:spPr/>
    </dgm:pt>
    <dgm:pt modelId="{46B58E64-9249-4CCB-B028-E77C2A8F4930}" type="pres">
      <dgm:prSet presAssocID="{27952AAD-7104-4D6B-98E0-02C46A046EE7}" presName="hierRoot2" presStyleCnt="0">
        <dgm:presLayoutVars>
          <dgm:hierBranch val="init"/>
        </dgm:presLayoutVars>
      </dgm:prSet>
      <dgm:spPr/>
    </dgm:pt>
    <dgm:pt modelId="{D5E2DAE7-876D-43DC-9535-FAD3D3A049AD}" type="pres">
      <dgm:prSet presAssocID="{27952AAD-7104-4D6B-98E0-02C46A046EE7}" presName="rootComposite" presStyleCnt="0"/>
      <dgm:spPr/>
    </dgm:pt>
    <dgm:pt modelId="{31F92111-4B79-4ED6-B9A7-E5721C3A8A45}" type="pres">
      <dgm:prSet presAssocID="{27952AAD-7104-4D6B-98E0-02C46A046EE7}" presName="rootText" presStyleLbl="node3" presStyleIdx="0" presStyleCnt="3" custScaleY="92122">
        <dgm:presLayoutVars>
          <dgm:chPref val="3"/>
        </dgm:presLayoutVars>
      </dgm:prSet>
      <dgm:spPr/>
    </dgm:pt>
    <dgm:pt modelId="{9E8BFBF8-1087-4455-99F9-5844A7587FEB}" type="pres">
      <dgm:prSet presAssocID="{27952AAD-7104-4D6B-98E0-02C46A046EE7}" presName="rootConnector" presStyleLbl="node3" presStyleIdx="0" presStyleCnt="3"/>
      <dgm:spPr/>
    </dgm:pt>
    <dgm:pt modelId="{3364ED9B-AC35-42BA-B6A0-71EE05914E65}" type="pres">
      <dgm:prSet presAssocID="{27952AAD-7104-4D6B-98E0-02C46A046EE7}" presName="hierChild4" presStyleCnt="0"/>
      <dgm:spPr/>
    </dgm:pt>
    <dgm:pt modelId="{93C982AD-BF1C-43FA-A6C0-20B4AD0DEA35}" type="pres">
      <dgm:prSet presAssocID="{27952AAD-7104-4D6B-98E0-02C46A046EE7}" presName="hierChild5" presStyleCnt="0"/>
      <dgm:spPr/>
    </dgm:pt>
    <dgm:pt modelId="{60988787-9B79-47A2-9A86-1961B5EDE04F}" type="pres">
      <dgm:prSet presAssocID="{8E053FA7-DE00-4008-8457-C638EFA452BB}" presName="Name37" presStyleLbl="parChTrans1D3" presStyleIdx="1" presStyleCnt="3"/>
      <dgm:spPr/>
    </dgm:pt>
    <dgm:pt modelId="{F18B183E-4792-4642-ACF9-E7F5A6C82B47}" type="pres">
      <dgm:prSet presAssocID="{F40D6FD6-EE84-47D4-B413-C6DCA4D00B5F}" presName="hierRoot2" presStyleCnt="0">
        <dgm:presLayoutVars>
          <dgm:hierBranch val="init"/>
        </dgm:presLayoutVars>
      </dgm:prSet>
      <dgm:spPr/>
    </dgm:pt>
    <dgm:pt modelId="{A214EB45-35C3-4653-AB8C-128EDF35D23C}" type="pres">
      <dgm:prSet presAssocID="{F40D6FD6-EE84-47D4-B413-C6DCA4D00B5F}" presName="rootComposite" presStyleCnt="0"/>
      <dgm:spPr/>
    </dgm:pt>
    <dgm:pt modelId="{91D309BB-DED7-4782-A216-F826ADCD0446}" type="pres">
      <dgm:prSet presAssocID="{F40D6FD6-EE84-47D4-B413-C6DCA4D00B5F}" presName="rootText" presStyleLbl="node3" presStyleIdx="1" presStyleCnt="3" custScaleY="73778">
        <dgm:presLayoutVars>
          <dgm:chPref val="3"/>
        </dgm:presLayoutVars>
      </dgm:prSet>
      <dgm:spPr/>
    </dgm:pt>
    <dgm:pt modelId="{195913D2-588D-4313-9C1F-96ACCDD69C42}" type="pres">
      <dgm:prSet presAssocID="{F40D6FD6-EE84-47D4-B413-C6DCA4D00B5F}" presName="rootConnector" presStyleLbl="node3" presStyleIdx="1" presStyleCnt="3"/>
      <dgm:spPr/>
    </dgm:pt>
    <dgm:pt modelId="{02C0AE92-45A0-44FC-AE1E-D0F05B973932}" type="pres">
      <dgm:prSet presAssocID="{F40D6FD6-EE84-47D4-B413-C6DCA4D00B5F}" presName="hierChild4" presStyleCnt="0"/>
      <dgm:spPr/>
    </dgm:pt>
    <dgm:pt modelId="{BFEE0A7E-1534-4E15-9458-5A9A5F0FFB0D}" type="pres">
      <dgm:prSet presAssocID="{F40D6FD6-EE84-47D4-B413-C6DCA4D00B5F}" presName="hierChild5" presStyleCnt="0"/>
      <dgm:spPr/>
    </dgm:pt>
    <dgm:pt modelId="{91189FEC-AFB3-42AE-953E-E2605CA43832}" type="pres">
      <dgm:prSet presAssocID="{D127D61C-F484-43A2-B413-A8C2FF9A234B}" presName="Name37" presStyleLbl="parChTrans1D3" presStyleIdx="2" presStyleCnt="3"/>
      <dgm:spPr/>
    </dgm:pt>
    <dgm:pt modelId="{9E3044DD-D5D8-4746-982B-69812371618F}" type="pres">
      <dgm:prSet presAssocID="{9CC3C8E2-369E-4893-9E8C-51A19E3D575A}" presName="hierRoot2" presStyleCnt="0">
        <dgm:presLayoutVars>
          <dgm:hierBranch val="init"/>
        </dgm:presLayoutVars>
      </dgm:prSet>
      <dgm:spPr/>
    </dgm:pt>
    <dgm:pt modelId="{D03FBD03-7871-447F-B2EA-F0EF9AE3D416}" type="pres">
      <dgm:prSet presAssocID="{9CC3C8E2-369E-4893-9E8C-51A19E3D575A}" presName="rootComposite" presStyleCnt="0"/>
      <dgm:spPr/>
    </dgm:pt>
    <dgm:pt modelId="{41512528-49BD-4FA8-A49F-1DC79FCE0951}" type="pres">
      <dgm:prSet presAssocID="{9CC3C8E2-369E-4893-9E8C-51A19E3D575A}" presName="rootText" presStyleLbl="node3" presStyleIdx="2" presStyleCnt="3" custScaleY="72906">
        <dgm:presLayoutVars>
          <dgm:chPref val="3"/>
        </dgm:presLayoutVars>
      </dgm:prSet>
      <dgm:spPr/>
    </dgm:pt>
    <dgm:pt modelId="{E1C3BEEF-01DC-4BA7-8F6D-09D083B5036B}" type="pres">
      <dgm:prSet presAssocID="{9CC3C8E2-369E-4893-9E8C-51A19E3D575A}" presName="rootConnector" presStyleLbl="node3" presStyleIdx="2" presStyleCnt="3"/>
      <dgm:spPr/>
    </dgm:pt>
    <dgm:pt modelId="{B305EE87-6957-4A22-9BA1-8F98B0A250ED}" type="pres">
      <dgm:prSet presAssocID="{9CC3C8E2-369E-4893-9E8C-51A19E3D575A}" presName="hierChild4" presStyleCnt="0"/>
      <dgm:spPr/>
    </dgm:pt>
    <dgm:pt modelId="{811F9B43-D75B-49F2-9D65-A1690E611180}" type="pres">
      <dgm:prSet presAssocID="{9CC3C8E2-369E-4893-9E8C-51A19E3D575A}" presName="hierChild5" presStyleCnt="0"/>
      <dgm:spPr/>
    </dgm:pt>
    <dgm:pt modelId="{B634190D-C2ED-4717-8B6B-B629DD19D072}" type="pres">
      <dgm:prSet presAssocID="{3B783AF6-60E3-4C5B-A15F-1DA9758D94D1}" presName="hierChild5" presStyleCnt="0"/>
      <dgm:spPr/>
    </dgm:pt>
    <dgm:pt modelId="{8F75CE46-EF6C-40B6-B56F-5439245DB7CC}" type="pres">
      <dgm:prSet presAssocID="{0F355F20-C587-4CBC-8EA0-58EAACD0CD7D}" presName="Name37" presStyleLbl="parChTrans1D2" presStyleIdx="1" presStyleCnt="3"/>
      <dgm:spPr/>
    </dgm:pt>
    <dgm:pt modelId="{80FAEDA9-752F-4C40-A441-8B291490CBD3}" type="pres">
      <dgm:prSet presAssocID="{7DD1959A-0377-4C3C-98CE-26D74A7355BC}" presName="hierRoot2" presStyleCnt="0">
        <dgm:presLayoutVars>
          <dgm:hierBranch val="init"/>
        </dgm:presLayoutVars>
      </dgm:prSet>
      <dgm:spPr/>
    </dgm:pt>
    <dgm:pt modelId="{62F278C8-A4CA-445D-8F57-7A404C92FD0C}" type="pres">
      <dgm:prSet presAssocID="{7DD1959A-0377-4C3C-98CE-26D74A7355BC}" presName="rootComposite" presStyleCnt="0"/>
      <dgm:spPr/>
    </dgm:pt>
    <dgm:pt modelId="{774FFD96-26BD-46AB-8E6D-F36499919430}" type="pres">
      <dgm:prSet presAssocID="{7DD1959A-0377-4C3C-98CE-26D74A7355BC}" presName="rootText" presStyleLbl="node2" presStyleIdx="1" presStyleCnt="3">
        <dgm:presLayoutVars>
          <dgm:chPref val="3"/>
        </dgm:presLayoutVars>
      </dgm:prSet>
      <dgm:spPr/>
    </dgm:pt>
    <dgm:pt modelId="{E1C9E2D2-9143-4007-8979-5F337EAE3E30}" type="pres">
      <dgm:prSet presAssocID="{7DD1959A-0377-4C3C-98CE-26D74A7355BC}" presName="rootConnector" presStyleLbl="node2" presStyleIdx="1" presStyleCnt="3"/>
      <dgm:spPr/>
    </dgm:pt>
    <dgm:pt modelId="{023275ED-6A57-48A0-98C7-16FC0D547A9C}" type="pres">
      <dgm:prSet presAssocID="{7DD1959A-0377-4C3C-98CE-26D74A7355BC}" presName="hierChild4" presStyleCnt="0"/>
      <dgm:spPr/>
    </dgm:pt>
    <dgm:pt modelId="{C49CDE9A-BCBA-45E8-978C-D49B00E2ED9A}" type="pres">
      <dgm:prSet presAssocID="{7DD1959A-0377-4C3C-98CE-26D74A7355BC}" presName="hierChild5" presStyleCnt="0"/>
      <dgm:spPr/>
    </dgm:pt>
    <dgm:pt modelId="{EC132EA9-17EE-43C8-B3BB-14DABC3A22F5}" type="pres">
      <dgm:prSet presAssocID="{2AC70D25-37F0-4DD5-93F9-BF899A4D27C6}" presName="Name37" presStyleLbl="parChTrans1D2" presStyleIdx="2" presStyleCnt="3"/>
      <dgm:spPr/>
    </dgm:pt>
    <dgm:pt modelId="{42CFFB06-B447-4D25-BCD4-8333EF2D8CC8}" type="pres">
      <dgm:prSet presAssocID="{20A37216-629A-40DF-A75B-06B4EF0B0075}" presName="hierRoot2" presStyleCnt="0">
        <dgm:presLayoutVars>
          <dgm:hierBranch val="init"/>
        </dgm:presLayoutVars>
      </dgm:prSet>
      <dgm:spPr/>
    </dgm:pt>
    <dgm:pt modelId="{1B1723F5-3966-4253-9DAB-A12330558D18}" type="pres">
      <dgm:prSet presAssocID="{20A37216-629A-40DF-A75B-06B4EF0B0075}" presName="rootComposite" presStyleCnt="0"/>
      <dgm:spPr/>
    </dgm:pt>
    <dgm:pt modelId="{73316CE2-02E7-442A-918A-0E50D28AE525}" type="pres">
      <dgm:prSet presAssocID="{20A37216-629A-40DF-A75B-06B4EF0B0075}" presName="rootText" presStyleLbl="node2" presStyleIdx="2" presStyleCnt="3">
        <dgm:presLayoutVars>
          <dgm:chPref val="3"/>
        </dgm:presLayoutVars>
      </dgm:prSet>
      <dgm:spPr/>
    </dgm:pt>
    <dgm:pt modelId="{C3A145C8-6E54-4410-BA03-C780EA1D612B}" type="pres">
      <dgm:prSet presAssocID="{20A37216-629A-40DF-A75B-06B4EF0B0075}" presName="rootConnector" presStyleLbl="node2" presStyleIdx="2" presStyleCnt="3"/>
      <dgm:spPr/>
    </dgm:pt>
    <dgm:pt modelId="{6DEFF3BD-E5F5-47A7-BB7F-7042FCB1A553}" type="pres">
      <dgm:prSet presAssocID="{20A37216-629A-40DF-A75B-06B4EF0B0075}" presName="hierChild4" presStyleCnt="0"/>
      <dgm:spPr/>
    </dgm:pt>
    <dgm:pt modelId="{B725A75B-A10F-4556-9AF6-0C7521734FBF}" type="pres">
      <dgm:prSet presAssocID="{20A37216-629A-40DF-A75B-06B4EF0B0075}" presName="hierChild5" presStyleCnt="0"/>
      <dgm:spPr/>
    </dgm:pt>
    <dgm:pt modelId="{111679F0-E1B4-4A79-9B60-8E35DA361AAC}" type="pres">
      <dgm:prSet presAssocID="{493F978A-271E-418A-87EE-5429A0873EFA}" presName="hierChild3" presStyleCnt="0"/>
      <dgm:spPr/>
    </dgm:pt>
  </dgm:ptLst>
  <dgm:cxnLst>
    <dgm:cxn modelId="{D85A3501-6CC5-49D3-85D0-4C28323A7E48}" srcId="{3B783AF6-60E3-4C5B-A15F-1DA9758D94D1}" destId="{F40D6FD6-EE84-47D4-B413-C6DCA4D00B5F}" srcOrd="1" destOrd="0" parTransId="{8E053FA7-DE00-4008-8457-C638EFA452BB}" sibTransId="{724C3275-9CD4-4F4C-B8AD-0FF7B03C8DB4}"/>
    <dgm:cxn modelId="{685E0C06-65B6-4A21-AF1B-603D331F45CE}" type="presOf" srcId="{D127D61C-F484-43A2-B413-A8C2FF9A234B}" destId="{91189FEC-AFB3-42AE-953E-E2605CA43832}" srcOrd="0" destOrd="0" presId="urn:microsoft.com/office/officeart/2005/8/layout/orgChart1"/>
    <dgm:cxn modelId="{3A581009-7449-4939-BA4C-F2DDB18DE557}" type="presOf" srcId="{7DD1959A-0377-4C3C-98CE-26D74A7355BC}" destId="{E1C9E2D2-9143-4007-8979-5F337EAE3E30}" srcOrd="1" destOrd="0" presId="urn:microsoft.com/office/officeart/2005/8/layout/orgChart1"/>
    <dgm:cxn modelId="{FC2B700C-3192-4864-8066-D08CB3F175E1}" type="presOf" srcId="{9CC3C8E2-369E-4893-9E8C-51A19E3D575A}" destId="{41512528-49BD-4FA8-A49F-1DC79FCE0951}" srcOrd="0" destOrd="0" presId="urn:microsoft.com/office/officeart/2005/8/layout/orgChart1"/>
    <dgm:cxn modelId="{E460300F-B282-4BE6-9AAD-C0BD44B25D78}" type="presOf" srcId="{20A37216-629A-40DF-A75B-06B4EF0B0075}" destId="{73316CE2-02E7-442A-918A-0E50D28AE525}" srcOrd="0" destOrd="0" presId="urn:microsoft.com/office/officeart/2005/8/layout/orgChart1"/>
    <dgm:cxn modelId="{215F561B-24D3-4DF4-8B5C-08989917F5B9}" srcId="{493F978A-271E-418A-87EE-5429A0873EFA}" destId="{3B783AF6-60E3-4C5B-A15F-1DA9758D94D1}" srcOrd="0" destOrd="0" parTransId="{FC088661-F717-46EF-802E-51A1D603CABD}" sibTransId="{BFC29AAD-5226-467B-B9DB-17C4805B2FEE}"/>
    <dgm:cxn modelId="{DE4A4322-71CF-497E-BC2A-8775F9B87952}" type="presOf" srcId="{3B783AF6-60E3-4C5B-A15F-1DA9758D94D1}" destId="{12E5A93C-B24F-44AC-9E3B-69AF55FFFEAA}" srcOrd="1" destOrd="0" presId="urn:microsoft.com/office/officeart/2005/8/layout/orgChart1"/>
    <dgm:cxn modelId="{4B28FB22-61AF-40D6-84A5-8285897AC3AD}" type="presOf" srcId="{20A37216-629A-40DF-A75B-06B4EF0B0075}" destId="{C3A145C8-6E54-4410-BA03-C780EA1D612B}" srcOrd="1" destOrd="0" presId="urn:microsoft.com/office/officeart/2005/8/layout/orgChart1"/>
    <dgm:cxn modelId="{6D962726-54FF-4F65-BAE9-0A1B38DC2233}" srcId="{493F978A-271E-418A-87EE-5429A0873EFA}" destId="{20A37216-629A-40DF-A75B-06B4EF0B0075}" srcOrd="2" destOrd="0" parTransId="{2AC70D25-37F0-4DD5-93F9-BF899A4D27C6}" sibTransId="{C5E5E4C4-8D11-4B99-980B-FECE972AAB10}"/>
    <dgm:cxn modelId="{CED5C326-A081-4B01-97B0-E9FEEC339CBD}" type="presOf" srcId="{8E053FA7-DE00-4008-8457-C638EFA452BB}" destId="{60988787-9B79-47A2-9A86-1961B5EDE04F}" srcOrd="0" destOrd="0" presId="urn:microsoft.com/office/officeart/2005/8/layout/orgChart1"/>
    <dgm:cxn modelId="{C0EA222C-97E1-4C28-8A9A-2F6E6B62A39B}" type="presOf" srcId="{9CC3C8E2-369E-4893-9E8C-51A19E3D575A}" destId="{E1C3BEEF-01DC-4BA7-8F6D-09D083B5036B}" srcOrd="1" destOrd="0" presId="urn:microsoft.com/office/officeart/2005/8/layout/orgChart1"/>
    <dgm:cxn modelId="{19B2A039-1EF4-4F2E-9B6C-EC501D73306C}" type="presOf" srcId="{FC088661-F717-46EF-802E-51A1D603CABD}" destId="{84B4508E-5B6E-4FEA-9F7F-969B85975FA9}" srcOrd="0" destOrd="0" presId="urn:microsoft.com/office/officeart/2005/8/layout/orgChart1"/>
    <dgm:cxn modelId="{D4ED1843-5820-4519-85D9-B94FD0CB67D9}" srcId="{0BAF9D60-2CC2-40E5-B710-EF315264E4C8}" destId="{493F978A-271E-418A-87EE-5429A0873EFA}" srcOrd="0" destOrd="0" parTransId="{5F38377D-7417-422A-B951-EAE035AE782B}" sibTransId="{D0309F22-02D5-4917-99D2-66FFE6B9667A}"/>
    <dgm:cxn modelId="{00AA7243-B4B3-4F74-9437-AC7842C2A4B3}" type="presOf" srcId="{493F978A-271E-418A-87EE-5429A0873EFA}" destId="{31C61595-3293-47A6-A199-3C5087EA6CE1}" srcOrd="1" destOrd="0" presId="urn:microsoft.com/office/officeart/2005/8/layout/orgChart1"/>
    <dgm:cxn modelId="{52F45C45-23C8-4E88-B462-115214A7A19E}" type="presOf" srcId="{7DD1959A-0377-4C3C-98CE-26D74A7355BC}" destId="{774FFD96-26BD-46AB-8E6D-F36499919430}" srcOrd="0" destOrd="0" presId="urn:microsoft.com/office/officeart/2005/8/layout/orgChart1"/>
    <dgm:cxn modelId="{27C3C767-41EC-4DE6-90B7-9EBD927FF755}" srcId="{3B783AF6-60E3-4C5B-A15F-1DA9758D94D1}" destId="{27952AAD-7104-4D6B-98E0-02C46A046EE7}" srcOrd="0" destOrd="0" parTransId="{EEBA96AC-42A4-4FF4-9873-692DFE36C24C}" sibTransId="{007C81CC-F246-4BE7-BA1A-A42C5200DCE2}"/>
    <dgm:cxn modelId="{C5B0F268-2687-4FC7-A1DB-5B0ECC4CFF1E}" srcId="{3B783AF6-60E3-4C5B-A15F-1DA9758D94D1}" destId="{9CC3C8E2-369E-4893-9E8C-51A19E3D575A}" srcOrd="2" destOrd="0" parTransId="{D127D61C-F484-43A2-B413-A8C2FF9A234B}" sibTransId="{08E40258-ED26-41A4-A7F6-C0ACC0190820}"/>
    <dgm:cxn modelId="{A732D278-C4B1-4203-8901-E139974A586C}" type="presOf" srcId="{EEBA96AC-42A4-4FF4-9873-692DFE36C24C}" destId="{C37420EC-882A-45F4-88A7-70BC6E61136D}" srcOrd="0" destOrd="0" presId="urn:microsoft.com/office/officeart/2005/8/layout/orgChart1"/>
    <dgm:cxn modelId="{16B9269F-38A9-446C-89CB-BBBEF12692B3}" type="presOf" srcId="{F40D6FD6-EE84-47D4-B413-C6DCA4D00B5F}" destId="{195913D2-588D-4313-9C1F-96ACCDD69C42}" srcOrd="1" destOrd="0" presId="urn:microsoft.com/office/officeart/2005/8/layout/orgChart1"/>
    <dgm:cxn modelId="{4486ABA3-E70E-401A-B841-0CA5F707CEF8}" type="presOf" srcId="{493F978A-271E-418A-87EE-5429A0873EFA}" destId="{831B4124-F1E6-4024-B3DF-9F2154087EEB}" srcOrd="0" destOrd="0" presId="urn:microsoft.com/office/officeart/2005/8/layout/orgChart1"/>
    <dgm:cxn modelId="{0A2AA5AB-D4E1-4ACE-8C53-F57AF32484F5}" type="presOf" srcId="{27952AAD-7104-4D6B-98E0-02C46A046EE7}" destId="{9E8BFBF8-1087-4455-99F9-5844A7587FEB}" srcOrd="1" destOrd="0" presId="urn:microsoft.com/office/officeart/2005/8/layout/orgChart1"/>
    <dgm:cxn modelId="{FA1FB6B6-9E55-4073-B588-A2DDABDB5F82}" type="presOf" srcId="{2AC70D25-37F0-4DD5-93F9-BF899A4D27C6}" destId="{EC132EA9-17EE-43C8-B3BB-14DABC3A22F5}" srcOrd="0" destOrd="0" presId="urn:microsoft.com/office/officeart/2005/8/layout/orgChart1"/>
    <dgm:cxn modelId="{85F27FBD-1F7B-4157-BA5A-2FA8A3456BE0}" type="presOf" srcId="{0F355F20-C587-4CBC-8EA0-58EAACD0CD7D}" destId="{8F75CE46-EF6C-40B6-B56F-5439245DB7CC}" srcOrd="0" destOrd="0" presId="urn:microsoft.com/office/officeart/2005/8/layout/orgChart1"/>
    <dgm:cxn modelId="{107D83C4-399F-4A5F-945D-D1BA0D2E6C1D}" type="presOf" srcId="{3B783AF6-60E3-4C5B-A15F-1DA9758D94D1}" destId="{3AA2D796-49EB-4564-8A18-77CF11F336F2}" srcOrd="0" destOrd="0" presId="urn:microsoft.com/office/officeart/2005/8/layout/orgChart1"/>
    <dgm:cxn modelId="{AAD48ADF-7541-4720-AFB1-4E3169167D5E}" type="presOf" srcId="{F40D6FD6-EE84-47D4-B413-C6DCA4D00B5F}" destId="{91D309BB-DED7-4782-A216-F826ADCD0446}" srcOrd="0" destOrd="0" presId="urn:microsoft.com/office/officeart/2005/8/layout/orgChart1"/>
    <dgm:cxn modelId="{D6D9B9EB-2153-4597-A9D6-B11D35CAE35B}" srcId="{493F978A-271E-418A-87EE-5429A0873EFA}" destId="{7DD1959A-0377-4C3C-98CE-26D74A7355BC}" srcOrd="1" destOrd="0" parTransId="{0F355F20-C587-4CBC-8EA0-58EAACD0CD7D}" sibTransId="{C4CFE764-4767-4055-9B6A-692712DE3B51}"/>
    <dgm:cxn modelId="{F6B349F6-9B81-4341-AC74-5C10FA199D10}" type="presOf" srcId="{27952AAD-7104-4D6B-98E0-02C46A046EE7}" destId="{31F92111-4B79-4ED6-B9A7-E5721C3A8A45}" srcOrd="0" destOrd="0" presId="urn:microsoft.com/office/officeart/2005/8/layout/orgChart1"/>
    <dgm:cxn modelId="{72B5C1F9-35CE-4F61-8B03-05BDB72A2310}" type="presOf" srcId="{0BAF9D60-2CC2-40E5-B710-EF315264E4C8}" destId="{052530FE-75E5-4C0B-AEA1-3D3D2C373C07}" srcOrd="0" destOrd="0" presId="urn:microsoft.com/office/officeart/2005/8/layout/orgChart1"/>
    <dgm:cxn modelId="{4BE637FB-E8E4-4621-94A3-258754FE3640}" type="presParOf" srcId="{052530FE-75E5-4C0B-AEA1-3D3D2C373C07}" destId="{50424176-FC60-48B0-80D3-2E2B4D59F2F7}" srcOrd="0" destOrd="0" presId="urn:microsoft.com/office/officeart/2005/8/layout/orgChart1"/>
    <dgm:cxn modelId="{11687E67-7388-42CD-AAFF-18D73EACBDBC}" type="presParOf" srcId="{50424176-FC60-48B0-80D3-2E2B4D59F2F7}" destId="{DF99F56E-5828-403A-8CBB-FB9D1EFEB453}" srcOrd="0" destOrd="0" presId="urn:microsoft.com/office/officeart/2005/8/layout/orgChart1"/>
    <dgm:cxn modelId="{A3089F90-3F2B-4E73-A718-0791A46F3827}" type="presParOf" srcId="{DF99F56E-5828-403A-8CBB-FB9D1EFEB453}" destId="{831B4124-F1E6-4024-B3DF-9F2154087EEB}" srcOrd="0" destOrd="0" presId="urn:microsoft.com/office/officeart/2005/8/layout/orgChart1"/>
    <dgm:cxn modelId="{6D2E9662-E00E-4C12-A459-EC854A0B9FDD}" type="presParOf" srcId="{DF99F56E-5828-403A-8CBB-FB9D1EFEB453}" destId="{31C61595-3293-47A6-A199-3C5087EA6CE1}" srcOrd="1" destOrd="0" presId="urn:microsoft.com/office/officeart/2005/8/layout/orgChart1"/>
    <dgm:cxn modelId="{39B4B538-E712-453B-AADB-E334B074E137}" type="presParOf" srcId="{50424176-FC60-48B0-80D3-2E2B4D59F2F7}" destId="{D81AD994-0365-4F26-BA09-B0CDF9922D7A}" srcOrd="1" destOrd="0" presId="urn:microsoft.com/office/officeart/2005/8/layout/orgChart1"/>
    <dgm:cxn modelId="{5C7D3732-602A-4B08-AB26-EF22B833FEC8}" type="presParOf" srcId="{D81AD994-0365-4F26-BA09-B0CDF9922D7A}" destId="{84B4508E-5B6E-4FEA-9F7F-969B85975FA9}" srcOrd="0" destOrd="0" presId="urn:microsoft.com/office/officeart/2005/8/layout/orgChart1"/>
    <dgm:cxn modelId="{AA58F9CF-92D2-4CAD-B857-CBD3F30C0FC5}" type="presParOf" srcId="{D81AD994-0365-4F26-BA09-B0CDF9922D7A}" destId="{3DB23CB7-343C-4248-8331-AF7018C8DD4D}" srcOrd="1" destOrd="0" presId="urn:microsoft.com/office/officeart/2005/8/layout/orgChart1"/>
    <dgm:cxn modelId="{28E38DC8-1B0F-4D02-8E57-A84881C8BC6A}" type="presParOf" srcId="{3DB23CB7-343C-4248-8331-AF7018C8DD4D}" destId="{6248A4AB-3F5E-4944-B0AA-FE54488AFFD3}" srcOrd="0" destOrd="0" presId="urn:microsoft.com/office/officeart/2005/8/layout/orgChart1"/>
    <dgm:cxn modelId="{84897EAC-BE17-4002-A184-63CDE88E00DB}" type="presParOf" srcId="{6248A4AB-3F5E-4944-B0AA-FE54488AFFD3}" destId="{3AA2D796-49EB-4564-8A18-77CF11F336F2}" srcOrd="0" destOrd="0" presId="urn:microsoft.com/office/officeart/2005/8/layout/orgChart1"/>
    <dgm:cxn modelId="{078E4456-AD94-4919-B53D-41F22C939F24}" type="presParOf" srcId="{6248A4AB-3F5E-4944-B0AA-FE54488AFFD3}" destId="{12E5A93C-B24F-44AC-9E3B-69AF55FFFEAA}" srcOrd="1" destOrd="0" presId="urn:microsoft.com/office/officeart/2005/8/layout/orgChart1"/>
    <dgm:cxn modelId="{741AEFF2-7520-4086-81BA-3F3986CBB022}" type="presParOf" srcId="{3DB23CB7-343C-4248-8331-AF7018C8DD4D}" destId="{C02B1D3F-213B-4692-AD76-352AE8365E3E}" srcOrd="1" destOrd="0" presId="urn:microsoft.com/office/officeart/2005/8/layout/orgChart1"/>
    <dgm:cxn modelId="{993159B3-7DEB-43CD-B1F9-A48C6CF5CF62}" type="presParOf" srcId="{C02B1D3F-213B-4692-AD76-352AE8365E3E}" destId="{C37420EC-882A-45F4-88A7-70BC6E61136D}" srcOrd="0" destOrd="0" presId="urn:microsoft.com/office/officeart/2005/8/layout/orgChart1"/>
    <dgm:cxn modelId="{2B126D7F-7D9D-462F-9EF6-5DD371EA478B}" type="presParOf" srcId="{C02B1D3F-213B-4692-AD76-352AE8365E3E}" destId="{46B58E64-9249-4CCB-B028-E77C2A8F4930}" srcOrd="1" destOrd="0" presId="urn:microsoft.com/office/officeart/2005/8/layout/orgChart1"/>
    <dgm:cxn modelId="{327056C4-C65D-47E0-A120-C9EE2FC412BF}" type="presParOf" srcId="{46B58E64-9249-4CCB-B028-E77C2A8F4930}" destId="{D5E2DAE7-876D-43DC-9535-FAD3D3A049AD}" srcOrd="0" destOrd="0" presId="urn:microsoft.com/office/officeart/2005/8/layout/orgChart1"/>
    <dgm:cxn modelId="{997B61CE-A50F-4BAA-8BB6-EC7A9C991927}" type="presParOf" srcId="{D5E2DAE7-876D-43DC-9535-FAD3D3A049AD}" destId="{31F92111-4B79-4ED6-B9A7-E5721C3A8A45}" srcOrd="0" destOrd="0" presId="urn:microsoft.com/office/officeart/2005/8/layout/orgChart1"/>
    <dgm:cxn modelId="{829FA283-EAAC-48F4-922C-F270932903D1}" type="presParOf" srcId="{D5E2DAE7-876D-43DC-9535-FAD3D3A049AD}" destId="{9E8BFBF8-1087-4455-99F9-5844A7587FEB}" srcOrd="1" destOrd="0" presId="urn:microsoft.com/office/officeart/2005/8/layout/orgChart1"/>
    <dgm:cxn modelId="{C8E7B2FB-01BF-45C1-913C-A3555EA03E02}" type="presParOf" srcId="{46B58E64-9249-4CCB-B028-E77C2A8F4930}" destId="{3364ED9B-AC35-42BA-B6A0-71EE05914E65}" srcOrd="1" destOrd="0" presId="urn:microsoft.com/office/officeart/2005/8/layout/orgChart1"/>
    <dgm:cxn modelId="{33543F8A-E317-439C-98C7-B08CF43DEFC4}" type="presParOf" srcId="{46B58E64-9249-4CCB-B028-E77C2A8F4930}" destId="{93C982AD-BF1C-43FA-A6C0-20B4AD0DEA35}" srcOrd="2" destOrd="0" presId="urn:microsoft.com/office/officeart/2005/8/layout/orgChart1"/>
    <dgm:cxn modelId="{4FEE232A-0028-41F5-8A41-31E3FB92BF7F}" type="presParOf" srcId="{C02B1D3F-213B-4692-AD76-352AE8365E3E}" destId="{60988787-9B79-47A2-9A86-1961B5EDE04F}" srcOrd="2" destOrd="0" presId="urn:microsoft.com/office/officeart/2005/8/layout/orgChart1"/>
    <dgm:cxn modelId="{BE91C91F-B404-4D07-88F4-3ACB9AA2AF6A}" type="presParOf" srcId="{C02B1D3F-213B-4692-AD76-352AE8365E3E}" destId="{F18B183E-4792-4642-ACF9-E7F5A6C82B47}" srcOrd="3" destOrd="0" presId="urn:microsoft.com/office/officeart/2005/8/layout/orgChart1"/>
    <dgm:cxn modelId="{CDE2454E-0F6E-4992-A012-36741D649AA9}" type="presParOf" srcId="{F18B183E-4792-4642-ACF9-E7F5A6C82B47}" destId="{A214EB45-35C3-4653-AB8C-128EDF35D23C}" srcOrd="0" destOrd="0" presId="urn:microsoft.com/office/officeart/2005/8/layout/orgChart1"/>
    <dgm:cxn modelId="{B89EFFE2-3199-4BA3-A547-D5D4147E5F4D}" type="presParOf" srcId="{A214EB45-35C3-4653-AB8C-128EDF35D23C}" destId="{91D309BB-DED7-4782-A216-F826ADCD0446}" srcOrd="0" destOrd="0" presId="urn:microsoft.com/office/officeart/2005/8/layout/orgChart1"/>
    <dgm:cxn modelId="{CB698E87-008C-48EA-8907-2B31F95C994A}" type="presParOf" srcId="{A214EB45-35C3-4653-AB8C-128EDF35D23C}" destId="{195913D2-588D-4313-9C1F-96ACCDD69C42}" srcOrd="1" destOrd="0" presId="urn:microsoft.com/office/officeart/2005/8/layout/orgChart1"/>
    <dgm:cxn modelId="{4CBFC50E-690F-45C4-A5ED-8B32888C7D34}" type="presParOf" srcId="{F18B183E-4792-4642-ACF9-E7F5A6C82B47}" destId="{02C0AE92-45A0-44FC-AE1E-D0F05B973932}" srcOrd="1" destOrd="0" presId="urn:microsoft.com/office/officeart/2005/8/layout/orgChart1"/>
    <dgm:cxn modelId="{3D85E39D-BF6C-4E6D-8553-B50BC1B1C760}" type="presParOf" srcId="{F18B183E-4792-4642-ACF9-E7F5A6C82B47}" destId="{BFEE0A7E-1534-4E15-9458-5A9A5F0FFB0D}" srcOrd="2" destOrd="0" presId="urn:microsoft.com/office/officeart/2005/8/layout/orgChart1"/>
    <dgm:cxn modelId="{C23AFD21-64CD-484B-87EA-54EB8C3FFF69}" type="presParOf" srcId="{C02B1D3F-213B-4692-AD76-352AE8365E3E}" destId="{91189FEC-AFB3-42AE-953E-E2605CA43832}" srcOrd="4" destOrd="0" presId="urn:microsoft.com/office/officeart/2005/8/layout/orgChart1"/>
    <dgm:cxn modelId="{8F3BF614-69FD-45EA-9782-90DCFA7537C0}" type="presParOf" srcId="{C02B1D3F-213B-4692-AD76-352AE8365E3E}" destId="{9E3044DD-D5D8-4746-982B-69812371618F}" srcOrd="5" destOrd="0" presId="urn:microsoft.com/office/officeart/2005/8/layout/orgChart1"/>
    <dgm:cxn modelId="{89CBC991-C02C-4E3C-8CD2-23443F1115E7}" type="presParOf" srcId="{9E3044DD-D5D8-4746-982B-69812371618F}" destId="{D03FBD03-7871-447F-B2EA-F0EF9AE3D416}" srcOrd="0" destOrd="0" presId="urn:microsoft.com/office/officeart/2005/8/layout/orgChart1"/>
    <dgm:cxn modelId="{C1044FFE-2540-4111-AB3E-552AF7EDCD04}" type="presParOf" srcId="{D03FBD03-7871-447F-B2EA-F0EF9AE3D416}" destId="{41512528-49BD-4FA8-A49F-1DC79FCE0951}" srcOrd="0" destOrd="0" presId="urn:microsoft.com/office/officeart/2005/8/layout/orgChart1"/>
    <dgm:cxn modelId="{03AC4DEC-31E6-49EF-8790-AF3070E83AFC}" type="presParOf" srcId="{D03FBD03-7871-447F-B2EA-F0EF9AE3D416}" destId="{E1C3BEEF-01DC-4BA7-8F6D-09D083B5036B}" srcOrd="1" destOrd="0" presId="urn:microsoft.com/office/officeart/2005/8/layout/orgChart1"/>
    <dgm:cxn modelId="{293D5999-4AC5-42E6-A468-17E7FB1F3505}" type="presParOf" srcId="{9E3044DD-D5D8-4746-982B-69812371618F}" destId="{B305EE87-6957-4A22-9BA1-8F98B0A250ED}" srcOrd="1" destOrd="0" presId="urn:microsoft.com/office/officeart/2005/8/layout/orgChart1"/>
    <dgm:cxn modelId="{AA8518E5-0FCD-430C-A273-7F89E4F3B396}" type="presParOf" srcId="{9E3044DD-D5D8-4746-982B-69812371618F}" destId="{811F9B43-D75B-49F2-9D65-A1690E611180}" srcOrd="2" destOrd="0" presId="urn:microsoft.com/office/officeart/2005/8/layout/orgChart1"/>
    <dgm:cxn modelId="{4E5FD2C5-7C47-463B-A141-024ACD9256DF}" type="presParOf" srcId="{3DB23CB7-343C-4248-8331-AF7018C8DD4D}" destId="{B634190D-C2ED-4717-8B6B-B629DD19D072}" srcOrd="2" destOrd="0" presId="urn:microsoft.com/office/officeart/2005/8/layout/orgChart1"/>
    <dgm:cxn modelId="{8B27BD19-F46A-433C-850C-549FFBAA29EC}" type="presParOf" srcId="{D81AD994-0365-4F26-BA09-B0CDF9922D7A}" destId="{8F75CE46-EF6C-40B6-B56F-5439245DB7CC}" srcOrd="2" destOrd="0" presId="urn:microsoft.com/office/officeart/2005/8/layout/orgChart1"/>
    <dgm:cxn modelId="{24E3A2BB-8766-44C0-94D4-5BED1937DADF}" type="presParOf" srcId="{D81AD994-0365-4F26-BA09-B0CDF9922D7A}" destId="{80FAEDA9-752F-4C40-A441-8B291490CBD3}" srcOrd="3" destOrd="0" presId="urn:microsoft.com/office/officeart/2005/8/layout/orgChart1"/>
    <dgm:cxn modelId="{6FB356B8-F524-42ED-A9B9-F8A84083F33B}" type="presParOf" srcId="{80FAEDA9-752F-4C40-A441-8B291490CBD3}" destId="{62F278C8-A4CA-445D-8F57-7A404C92FD0C}" srcOrd="0" destOrd="0" presId="urn:microsoft.com/office/officeart/2005/8/layout/orgChart1"/>
    <dgm:cxn modelId="{EE8B83C8-C779-4339-A851-C7D79C65F4B2}" type="presParOf" srcId="{62F278C8-A4CA-445D-8F57-7A404C92FD0C}" destId="{774FFD96-26BD-46AB-8E6D-F36499919430}" srcOrd="0" destOrd="0" presId="urn:microsoft.com/office/officeart/2005/8/layout/orgChart1"/>
    <dgm:cxn modelId="{27646B09-7F9B-4B79-96E1-56D5545A9B16}" type="presParOf" srcId="{62F278C8-A4CA-445D-8F57-7A404C92FD0C}" destId="{E1C9E2D2-9143-4007-8979-5F337EAE3E30}" srcOrd="1" destOrd="0" presId="urn:microsoft.com/office/officeart/2005/8/layout/orgChart1"/>
    <dgm:cxn modelId="{97FE7694-C74C-4077-9E65-E21465F2BA30}" type="presParOf" srcId="{80FAEDA9-752F-4C40-A441-8B291490CBD3}" destId="{023275ED-6A57-48A0-98C7-16FC0D547A9C}" srcOrd="1" destOrd="0" presId="urn:microsoft.com/office/officeart/2005/8/layout/orgChart1"/>
    <dgm:cxn modelId="{5F994E35-1D01-4E82-85AF-4C2D24E905D0}" type="presParOf" srcId="{80FAEDA9-752F-4C40-A441-8B291490CBD3}" destId="{C49CDE9A-BCBA-45E8-978C-D49B00E2ED9A}" srcOrd="2" destOrd="0" presId="urn:microsoft.com/office/officeart/2005/8/layout/orgChart1"/>
    <dgm:cxn modelId="{E7D6D482-6162-4730-8C9A-12357B03D01C}" type="presParOf" srcId="{D81AD994-0365-4F26-BA09-B0CDF9922D7A}" destId="{EC132EA9-17EE-43C8-B3BB-14DABC3A22F5}" srcOrd="4" destOrd="0" presId="urn:microsoft.com/office/officeart/2005/8/layout/orgChart1"/>
    <dgm:cxn modelId="{36BEACB0-8FCA-45B7-A415-5E3EBD9DC3AE}" type="presParOf" srcId="{D81AD994-0365-4F26-BA09-B0CDF9922D7A}" destId="{42CFFB06-B447-4D25-BCD4-8333EF2D8CC8}" srcOrd="5" destOrd="0" presId="urn:microsoft.com/office/officeart/2005/8/layout/orgChart1"/>
    <dgm:cxn modelId="{4F28A988-EEB9-4CD6-BFBE-D45535982EF6}" type="presParOf" srcId="{42CFFB06-B447-4D25-BCD4-8333EF2D8CC8}" destId="{1B1723F5-3966-4253-9DAB-A12330558D18}" srcOrd="0" destOrd="0" presId="urn:microsoft.com/office/officeart/2005/8/layout/orgChart1"/>
    <dgm:cxn modelId="{4985BD01-4077-4626-8FD8-D5B3745DF472}" type="presParOf" srcId="{1B1723F5-3966-4253-9DAB-A12330558D18}" destId="{73316CE2-02E7-442A-918A-0E50D28AE525}" srcOrd="0" destOrd="0" presId="urn:microsoft.com/office/officeart/2005/8/layout/orgChart1"/>
    <dgm:cxn modelId="{112BF5DE-6944-408C-AB95-D66040B92C3A}" type="presParOf" srcId="{1B1723F5-3966-4253-9DAB-A12330558D18}" destId="{C3A145C8-6E54-4410-BA03-C780EA1D612B}" srcOrd="1" destOrd="0" presId="urn:microsoft.com/office/officeart/2005/8/layout/orgChart1"/>
    <dgm:cxn modelId="{A95418F8-53C6-454C-971E-7DF8AED0DBC3}" type="presParOf" srcId="{42CFFB06-B447-4D25-BCD4-8333EF2D8CC8}" destId="{6DEFF3BD-E5F5-47A7-BB7F-7042FCB1A553}" srcOrd="1" destOrd="0" presId="urn:microsoft.com/office/officeart/2005/8/layout/orgChart1"/>
    <dgm:cxn modelId="{E81BFA4D-4A39-46E4-AA42-AAAABCB4DF0E}" type="presParOf" srcId="{42CFFB06-B447-4D25-BCD4-8333EF2D8CC8}" destId="{B725A75B-A10F-4556-9AF6-0C7521734FBF}" srcOrd="2" destOrd="0" presId="urn:microsoft.com/office/officeart/2005/8/layout/orgChart1"/>
    <dgm:cxn modelId="{3EB0FFC4-278E-4415-A0C6-4B640560DDF0}" type="presParOf" srcId="{50424176-FC60-48B0-80D3-2E2B4D59F2F7}" destId="{111679F0-E1B4-4A79-9B60-8E35DA361A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32EA9-17EE-43C8-B3BB-14DABC3A22F5}">
      <dsp:nvSpPr>
        <dsp:cNvPr id="0" name=""/>
        <dsp:cNvSpPr/>
      </dsp:nvSpPr>
      <dsp:spPr>
        <a:xfrm>
          <a:off x="2733261" y="938831"/>
          <a:ext cx="1938503" cy="333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583"/>
              </a:lnTo>
              <a:lnTo>
                <a:pt x="1938503" y="166583"/>
              </a:lnTo>
              <a:lnTo>
                <a:pt x="1938503" y="333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5CE46-EF6C-40B6-B56F-5439245DB7CC}">
      <dsp:nvSpPr>
        <dsp:cNvPr id="0" name=""/>
        <dsp:cNvSpPr/>
      </dsp:nvSpPr>
      <dsp:spPr>
        <a:xfrm>
          <a:off x="2687541" y="938831"/>
          <a:ext cx="91440" cy="3331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6583"/>
              </a:lnTo>
              <a:lnTo>
                <a:pt x="64551" y="166583"/>
              </a:lnTo>
              <a:lnTo>
                <a:pt x="64551" y="3331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89FEC-AFB3-42AE-953E-E2605CA43832}">
      <dsp:nvSpPr>
        <dsp:cNvPr id="0" name=""/>
        <dsp:cNvSpPr/>
      </dsp:nvSpPr>
      <dsp:spPr>
        <a:xfrm>
          <a:off x="270201" y="2073215"/>
          <a:ext cx="137345" cy="2596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6705"/>
              </a:lnTo>
              <a:lnTo>
                <a:pt x="137345" y="25967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88787-9B79-47A2-9A86-1961B5EDE04F}">
      <dsp:nvSpPr>
        <dsp:cNvPr id="0" name=""/>
        <dsp:cNvSpPr/>
      </dsp:nvSpPr>
      <dsp:spPr>
        <a:xfrm>
          <a:off x="270201" y="2073215"/>
          <a:ext cx="137345" cy="1681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751"/>
              </a:lnTo>
              <a:lnTo>
                <a:pt x="137345" y="16817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420EC-882A-45F4-88A7-70BC6E61136D}">
      <dsp:nvSpPr>
        <dsp:cNvPr id="0" name=""/>
        <dsp:cNvSpPr/>
      </dsp:nvSpPr>
      <dsp:spPr>
        <a:xfrm>
          <a:off x="270201" y="2073215"/>
          <a:ext cx="137345" cy="690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0582"/>
              </a:lnTo>
              <a:lnTo>
                <a:pt x="137345" y="6905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4508E-5B6E-4FEA-9F7F-969B85975FA9}">
      <dsp:nvSpPr>
        <dsp:cNvPr id="0" name=""/>
        <dsp:cNvSpPr/>
      </dsp:nvSpPr>
      <dsp:spPr>
        <a:xfrm>
          <a:off x="919868" y="938831"/>
          <a:ext cx="1813392" cy="341130"/>
        </a:xfrm>
        <a:custGeom>
          <a:avLst/>
          <a:gdLst/>
          <a:ahLst/>
          <a:cxnLst/>
          <a:rect l="0" t="0" r="0" b="0"/>
          <a:pathLst>
            <a:path>
              <a:moveTo>
                <a:pt x="1813392" y="0"/>
              </a:moveTo>
              <a:lnTo>
                <a:pt x="1813392" y="174547"/>
              </a:lnTo>
              <a:lnTo>
                <a:pt x="0" y="174547"/>
              </a:lnTo>
              <a:lnTo>
                <a:pt x="0" y="3411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1B4124-F1E6-4024-B3DF-9F2154087EEB}">
      <dsp:nvSpPr>
        <dsp:cNvPr id="0" name=""/>
        <dsp:cNvSpPr/>
      </dsp:nvSpPr>
      <dsp:spPr>
        <a:xfrm>
          <a:off x="1940008" y="145578"/>
          <a:ext cx="1586505" cy="793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b="1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诸葛丰</a:t>
          </a:r>
          <a:endParaRPr lang="en-US" sz="3400" b="1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1940008" y="145578"/>
        <a:ext cx="1586505" cy="793252"/>
      </dsp:txXfrm>
    </dsp:sp>
    <dsp:sp modelId="{3AA2D796-49EB-4564-8A18-77CF11F336F2}">
      <dsp:nvSpPr>
        <dsp:cNvPr id="0" name=""/>
        <dsp:cNvSpPr/>
      </dsp:nvSpPr>
      <dsp:spPr>
        <a:xfrm>
          <a:off x="107784" y="1279962"/>
          <a:ext cx="1624169" cy="793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诸葛珪</a:t>
          </a:r>
          <a:r>
            <a:rPr lang="en-US" altLang="zh-CN" sz="1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音归</a:t>
          </a:r>
          <a:r>
            <a:rPr lang="en-US" altLang="zh-CN" sz="1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sz="1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107784" y="1279962"/>
        <a:ext cx="1624169" cy="793252"/>
      </dsp:txXfrm>
    </dsp:sp>
    <dsp:sp modelId="{31F92111-4B79-4ED6-B9A7-E5721C3A8A45}">
      <dsp:nvSpPr>
        <dsp:cNvPr id="0" name=""/>
        <dsp:cNvSpPr/>
      </dsp:nvSpPr>
      <dsp:spPr>
        <a:xfrm>
          <a:off x="407546" y="2398417"/>
          <a:ext cx="1586505" cy="730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诸葛瑾</a:t>
          </a:r>
          <a:r>
            <a:rPr lang="en-US" altLang="zh-CN" sz="1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(</a:t>
          </a:r>
          <a:r>
            <a:rPr lang="zh-TW" altLang="en-US" sz="1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音紧</a:t>
          </a:r>
          <a:r>
            <a:rPr lang="en-US" altLang="zh-CN" sz="1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)</a:t>
          </a:r>
          <a:endParaRPr lang="en-US" sz="1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07546" y="2398417"/>
        <a:ext cx="1586505" cy="730760"/>
      </dsp:txXfrm>
    </dsp:sp>
    <dsp:sp modelId="{91D309BB-DED7-4782-A216-F826ADCD0446}">
      <dsp:nvSpPr>
        <dsp:cNvPr id="0" name=""/>
        <dsp:cNvSpPr/>
      </dsp:nvSpPr>
      <dsp:spPr>
        <a:xfrm>
          <a:off x="407546" y="3462343"/>
          <a:ext cx="1586505" cy="5852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诸葛亮</a:t>
          </a:r>
          <a:endParaRPr lang="en-US" sz="3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07546" y="3462343"/>
        <a:ext cx="1586505" cy="585246"/>
      </dsp:txXfrm>
    </dsp:sp>
    <dsp:sp modelId="{41512528-49BD-4FA8-A49F-1DC79FCE0951}">
      <dsp:nvSpPr>
        <dsp:cNvPr id="0" name=""/>
        <dsp:cNvSpPr/>
      </dsp:nvSpPr>
      <dsp:spPr>
        <a:xfrm>
          <a:off x="407546" y="4380756"/>
          <a:ext cx="1586505" cy="578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诸葛均</a:t>
          </a:r>
          <a:endParaRPr lang="en-US" sz="3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07546" y="4380756"/>
        <a:ext cx="1586505" cy="578328"/>
      </dsp:txXfrm>
    </dsp:sp>
    <dsp:sp modelId="{774FFD96-26BD-46AB-8E6D-F36499919430}">
      <dsp:nvSpPr>
        <dsp:cNvPr id="0" name=""/>
        <dsp:cNvSpPr/>
      </dsp:nvSpPr>
      <dsp:spPr>
        <a:xfrm>
          <a:off x="1958839" y="1271997"/>
          <a:ext cx="1586505" cy="793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诸葛玄</a:t>
          </a:r>
          <a:endParaRPr lang="en-US" sz="3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1958839" y="1271997"/>
        <a:ext cx="1586505" cy="793252"/>
      </dsp:txXfrm>
    </dsp:sp>
    <dsp:sp modelId="{73316CE2-02E7-442A-918A-0E50D28AE525}">
      <dsp:nvSpPr>
        <dsp:cNvPr id="0" name=""/>
        <dsp:cNvSpPr/>
      </dsp:nvSpPr>
      <dsp:spPr>
        <a:xfrm>
          <a:off x="3878511" y="1271997"/>
          <a:ext cx="1586505" cy="7932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>
              <a:latin typeface="新細明體" panose="02020500000000000000" pitchFamily="18" charset="-120"/>
              <a:ea typeface="新細明體" panose="02020500000000000000" pitchFamily="18" charset="-120"/>
            </a:rPr>
            <a:t>诸葛？</a:t>
          </a:r>
          <a:endParaRPr lang="en-US" sz="3400" kern="1200" dirty="0"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3878511" y="1271997"/>
        <a:ext cx="1586505" cy="793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55F97-3696-40E9-B333-B47ADE16192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F6276-0C23-450E-877E-F50905CCE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9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F6276-0C23-450E-877E-F50905CCEDF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53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F6276-0C23-450E-877E-F50905CCED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6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17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725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03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33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790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817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605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006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08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3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67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2A8DE-D3D5-4C7F-8B58-064194AD5FF5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C1900-35F9-48CE-82C2-0C6FF445C5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549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4" y="1113182"/>
            <a:ext cx="3291318" cy="574481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471881" y="914400"/>
            <a:ext cx="2362388" cy="2047461"/>
          </a:xfrm>
          <a:prstGeom prst="wedgeEllipseCallout">
            <a:avLst>
              <a:gd name="adj1" fmla="val -78328"/>
              <a:gd name="adj2" fmla="val 52343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这是我的履历，请多多指教</a:t>
            </a:r>
            <a:endParaRPr 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910472"/>
              </p:ext>
            </p:extLst>
          </p:nvPr>
        </p:nvGraphicFramePr>
        <p:xfrm>
          <a:off x="6188763" y="2136913"/>
          <a:ext cx="4673505" cy="355045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04863">
                  <a:extLst>
                    <a:ext uri="{9D8B030D-6E8A-4147-A177-3AD203B41FA5}">
                      <a16:colId xmlns:a16="http://schemas.microsoft.com/office/drawing/2014/main" val="2871910783"/>
                    </a:ext>
                  </a:extLst>
                </a:gridCol>
                <a:gridCol w="3068642">
                  <a:extLst>
                    <a:ext uri="{9D8B030D-6E8A-4147-A177-3AD203B41FA5}">
                      <a16:colId xmlns:a16="http://schemas.microsoft.com/office/drawing/2014/main" val="2312409811"/>
                    </a:ext>
                  </a:extLst>
                </a:gridCol>
              </a:tblGrid>
              <a:tr h="32557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姓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诸葛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3071910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名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亮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845903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TW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字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孔明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307692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号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卧龙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0011955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出生年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181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年（东汉灵帝光和四年）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2449150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出生地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徐州琅琊（</a:t>
                      </a:r>
                      <a:r>
                        <a:rPr lang="zh-TW" altLang="en-US" sz="1600" dirty="0">
                          <a:latin typeface="新細明體" panose="02020500000000000000" pitchFamily="18" charset="-120"/>
                          <a:ea typeface="+mn-ea"/>
                        </a:rPr>
                        <a:t>音狼爷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）郡阳都县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9489225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政治集团所属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蜀</a:t>
                      </a:r>
                      <a:r>
                        <a:rPr lang="zh-TW" altLang="en-US" sz="1600" strike="noStrike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汉</a:t>
                      </a:r>
                      <a:endParaRPr lang="en-US" sz="1600" strike="noStrike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2477307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官位（最高）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丞相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3398179"/>
                  </a:ext>
                </a:extLst>
              </a:tr>
              <a:tr h="353743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爵位（最高）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武乡侯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2257759"/>
                  </a:ext>
                </a:extLst>
              </a:tr>
              <a:tr h="385230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逝世年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234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年（蜀汉后主建兴十二年）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790702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188763" y="914400"/>
            <a:ext cx="3806687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究竟真正的诸葛亮是一个怎样的人？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72392" y="80063"/>
            <a:ext cx="2468879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诸葛亮的出身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2027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783" y="268644"/>
            <a:ext cx="376693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诸葛亮身世之谜，看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出师表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8148" y="3611420"/>
            <a:ext cx="2872409" cy="255454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（语译）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我只是个平民，在南阳亲自耕种田地，祗想在动乱的时代苟且保全性命，不求在割据各方的诸侯中做官扬名。先帝不因为臣卑微鄙陋，亲自屈尊相访，三次到草舍来看我，向我征询当今世上的大事，我因此感动而奋发，就答应了先帝为他奔走效力。」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20" y="794192"/>
            <a:ext cx="1629637" cy="261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15" y="777052"/>
            <a:ext cx="1686505" cy="2603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35" y="778528"/>
            <a:ext cx="1694880" cy="2627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50" y="771969"/>
            <a:ext cx="1742985" cy="265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10" y="779827"/>
            <a:ext cx="1641940" cy="2650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3" y="752054"/>
            <a:ext cx="1724126" cy="26535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" y="744196"/>
            <a:ext cx="1465411" cy="2685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89" y="3611420"/>
            <a:ext cx="2409411" cy="3212548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6620735" y="3538329"/>
            <a:ext cx="3686143" cy="3011893"/>
          </a:xfrm>
          <a:prstGeom prst="wedgeEllipseCallout">
            <a:avLst>
              <a:gd name="adj1" fmla="val 54390"/>
              <a:gd name="adj2" fmla="val -9299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根据这段文字，我为什么愿意辅助刘备？</a:t>
            </a:r>
            <a:endParaRPr lang="en-US" altLang="zh-TW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511" y="3626344"/>
            <a:ext cx="3151918" cy="25545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（原文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节录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「臣本布衣，躬耕于南阳，苟</a:t>
            </a:r>
            <a:r>
              <a:rPr lang="zh-TW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（</a:t>
            </a:r>
            <a:r>
              <a:rPr lang="zh-HK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音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九</a:t>
            </a:r>
            <a:r>
              <a:rPr lang="zh-TW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）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存性命于乱世，不求闻</a:t>
            </a:r>
            <a:r>
              <a:rPr lang="zh-TW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（</a:t>
            </a:r>
            <a:r>
              <a:rPr lang="zh-HK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音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问</a:t>
            </a:r>
            <a:r>
              <a:rPr lang="zh-TW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）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达于诸侯。先帝不以臣卑鄙，猥</a:t>
            </a:r>
            <a:r>
              <a:rPr lang="zh-TW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（</a:t>
            </a:r>
            <a:r>
              <a:rPr lang="zh-HK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音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委</a:t>
            </a:r>
            <a:r>
              <a:rPr lang="zh-TW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）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自枉屈，三顾臣于草芦之中，咨臣以当世之事，由是感激，遂许先帝以驱驰。」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8148" y="6227056"/>
            <a:ext cx="287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（许嘉璐编，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二十四史全译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•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三国志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，上海：汉语大词典出版社，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年，页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588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。）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4416725" y="794192"/>
            <a:ext cx="1177800" cy="2643018"/>
            <a:chOff x="4416725" y="794192"/>
            <a:chExt cx="1177800" cy="2643018"/>
          </a:xfrm>
        </p:grpSpPr>
        <p:cxnSp>
          <p:nvCxnSpPr>
            <p:cNvPr id="24" name="直線接點 23"/>
            <p:cNvCxnSpPr/>
            <p:nvPr/>
          </p:nvCxnSpPr>
          <p:spPr>
            <a:xfrm flipH="1">
              <a:off x="4416725" y="794192"/>
              <a:ext cx="17252" cy="15953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>
              <a:off x="5577273" y="1591854"/>
              <a:ext cx="17252" cy="18381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>
              <a:off x="4416725" y="2389517"/>
              <a:ext cx="20703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4425351" y="794192"/>
              <a:ext cx="99203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 flipH="1">
              <a:off x="4623758" y="2389517"/>
              <a:ext cx="712" cy="104050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5417389" y="794192"/>
              <a:ext cx="0" cy="7976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>
              <a:off x="5417389" y="1591854"/>
              <a:ext cx="17713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 flipV="1">
              <a:off x="4623758" y="3422833"/>
              <a:ext cx="962141" cy="1437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矩形 44"/>
          <p:cNvSpPr/>
          <p:nvPr/>
        </p:nvSpPr>
        <p:spPr>
          <a:xfrm>
            <a:off x="3965713" y="151596"/>
            <a:ext cx="796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227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年，丞相诸葛亮北伐魏国，出发前向后主刘禅上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出师表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。陈寿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三国志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有记录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这篇文章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下图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是元朝赵孟俯</a:t>
            </a:r>
            <a:r>
              <a:rPr lang="zh-TW" altLang="zh-HK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HK" altLang="zh-HK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音苦</a:t>
            </a:r>
            <a:r>
              <a:rPr lang="zh-TW" altLang="zh-HK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的书法。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出师表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关于诸葛亮身世的部分，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是在中段的位置，请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圈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出来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HK" alt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427119" y="4888692"/>
            <a:ext cx="2598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</a:rPr>
              <a:t>刘备有诚意</a:t>
            </a:r>
            <a:endParaRPr lang="en-US" altLang="zh-TW" sz="1600" dirty="0">
              <a:latin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</a:rPr>
              <a:t>我早有用世之志</a:t>
            </a:r>
            <a:endParaRPr lang="en-US" altLang="zh-TW" sz="1600" dirty="0">
              <a:latin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</a:rPr>
              <a:t>我可怜刘备没有人辅助</a:t>
            </a:r>
            <a:endParaRPr lang="en-US" altLang="zh-TW" sz="1600" dirty="0">
              <a:latin typeface="新細明體" panose="02020500000000000000" pitchFamily="18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122325" y="5391183"/>
            <a:ext cx="38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□</a:t>
            </a:r>
            <a:endParaRPr lang="zh-HK" altLang="en-US" sz="16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7122325" y="5140929"/>
            <a:ext cx="38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□</a:t>
            </a:r>
            <a:endParaRPr lang="zh-HK" altLang="en-US" sz="16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7122325" y="4889426"/>
            <a:ext cx="38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□</a:t>
            </a:r>
            <a:endParaRPr lang="zh-HK" altLang="en-US" sz="16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7122325" y="4879358"/>
            <a:ext cx="363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☑</a:t>
            </a:r>
            <a:endParaRPr lang="zh-HK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412845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 animBg="1"/>
      <p:bldP spid="18" grpId="0" animBg="1"/>
      <p:bldP spid="45" grpId="0"/>
      <p:bldP spid="2" grpId="0"/>
      <p:bldP spid="27" grpId="0"/>
      <p:bldP spid="28" grpId="0"/>
      <p:bldP spid="33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9135939"/>
              </p:ext>
            </p:extLst>
          </p:nvPr>
        </p:nvGraphicFramePr>
        <p:xfrm>
          <a:off x="215150" y="918450"/>
          <a:ext cx="5466522" cy="5104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07327" y="2819029"/>
            <a:ext cx="1172818" cy="369332"/>
          </a:xfrm>
          <a:prstGeom prst="rect">
            <a:avLst/>
          </a:prstGeom>
          <a:solidFill>
            <a:srgbClr val="F7FED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英年早逝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7411" y="2045176"/>
            <a:ext cx="5783601" cy="92333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这代人中，以诸葛玄（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125-197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）较受瞩目。他是荆州刺史刘表的属吏。兄长诸葛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珪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去世后，诸葛玄把诸葛亮和诸葛均带到荆州照顾。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4360" y="1251294"/>
            <a:ext cx="2017644" cy="369332"/>
          </a:xfrm>
          <a:prstGeom prst="rect">
            <a:avLst/>
          </a:prstGeom>
          <a:solidFill>
            <a:srgbClr val="F7FED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西汉元帝司隶校尉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7527" y="1243809"/>
            <a:ext cx="5724939" cy="646331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司隶校（</a:t>
            </a:r>
            <a:r>
              <a:rPr lang="zh-TW" altLang="en-US" dirty="0">
                <a:latin typeface="新細明體" panose="02020500000000000000" pitchFamily="18" charset="-120"/>
              </a:rPr>
              <a:t>音教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）尉官职高，属中央政府文官，职责是监察官员。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3851" y="2819029"/>
            <a:ext cx="1133061" cy="369332"/>
          </a:xfrm>
          <a:prstGeom prst="rect">
            <a:avLst/>
          </a:prstGeom>
          <a:solidFill>
            <a:srgbClr val="F7FED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刘表属吏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8341" y="4224429"/>
            <a:ext cx="6391656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父亲去世后，跟随诸葛玄到荆州，认识当地名士徐庶。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197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年诸葛玄去世，诸葛亮只好归隐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隆中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，等待机会。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207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年，诸葛亮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26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岁，经徐庶的推荐，刘备三顾草芦，诸葛亮出山。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8341" y="3364682"/>
            <a:ext cx="6391656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父亲去世后，诸葛瑾留在乡间照顾母亲，到母亲也去世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后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，便效力孙权。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229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年，孙权称帝，升任大将军。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8341" y="5312663"/>
            <a:ext cx="6391656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事迹不详，似乎一直跟着二兄诸葛亮。当诸葛亮成为蜀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汉的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丞相，诸葛均也当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上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了长水校尉（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一个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军官职衔）。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0436" y="4892826"/>
            <a:ext cx="135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181</a:t>
            </a:r>
            <a:r>
              <a:rPr lang="en-US" altLang="zh-CN" dirty="0"/>
              <a:t>-234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0436" y="3971640"/>
            <a:ext cx="10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174-241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1223" y="5825831"/>
            <a:ext cx="1088752" cy="36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189-？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6998" y="190746"/>
            <a:ext cx="7173051" cy="86177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所谓「 士族」，是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指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家族成员中每一代都当官（士）。诸葛家族，就是典型的士族。三国时代的士族成员，可选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择的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职业不多，他们都努力成为官员，这就是士族的宿命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下图列出了诸葛亮家族三代任官的情况。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984" y="4565369"/>
            <a:ext cx="1516016" cy="202135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8930053" y="3188361"/>
            <a:ext cx="2165253" cy="2185870"/>
          </a:xfrm>
          <a:prstGeom prst="wedgeEllipseCallout">
            <a:avLst>
              <a:gd name="adj1" fmla="val 46956"/>
              <a:gd name="adj2" fmla="val 5601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「臣本布衣，躬耕于南阳。 」但不要误会我是穿粗麻布的农夫。我只是谦虚地表达当时还未有工作，正在等待机遇而已！</a:t>
            </a:r>
            <a:endParaRPr lang="en-US" sz="1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2"/>
          <p:cNvSpPr txBox="1"/>
          <p:nvPr/>
        </p:nvSpPr>
        <p:spPr>
          <a:xfrm>
            <a:off x="373528" y="201667"/>
            <a:ext cx="4323470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6.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「臣本布衣」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─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士族的宿命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84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521" y="596034"/>
            <a:ext cx="7741797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罗贯中在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，将「三顾臣于草芦之中」这句尽情演绎，于是便有刘备自新野远道造访隆中诸葛亮，两次不遇后，到第三次才遇上的情节。两人交谈中，诸葛亮对天下形势作了非常精辟的分析，刘备大为叹服；而刘备三顾草芦，也使诸葛亮非常感动，于是便答应出山相助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959" y="3508740"/>
            <a:ext cx="2409411" cy="32125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373009" y="1784460"/>
            <a:ext cx="5316967" cy="1953780"/>
          </a:xfrm>
          <a:prstGeom prst="wedgeEllipseCallout">
            <a:avLst>
              <a:gd name="adj1" fmla="val 31455"/>
              <a:gd name="adj2" fmla="val 9623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士族自视甚高，一般是不会自己主动找工作的。君主或领袖若有意思，必须表示具有礼贤下士的诚意，亲自登门邀请是上等礼遇，而三次登门，则便是超级礼遇了。</a:t>
            </a:r>
            <a:endParaRPr 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065430" y="4625788"/>
            <a:ext cx="2248203" cy="1363084"/>
          </a:xfrm>
          <a:prstGeom prst="wedgeEllipseCallout">
            <a:avLst>
              <a:gd name="adj1" fmla="val 60270"/>
              <a:gd name="adj2" fmla="val -3944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咦！门外那两个武人应是关羽和张飞吧！</a:t>
            </a:r>
            <a:endParaRPr 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45" y="1906085"/>
            <a:ext cx="2663987" cy="4221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1906085"/>
            <a:ext cx="2572825" cy="42460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5007" y="6277488"/>
            <a:ext cx="63688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资料来源：罗贯中，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三国志通俗演义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000" kern="0" noProof="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万历万卷楼本），上海：上海古籍出版社，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1990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年，页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708-709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kumimoji="0" lang="zh-TW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394048" y="2380074"/>
            <a:ext cx="353943" cy="515526"/>
          </a:xfrm>
          <a:prstGeom prst="rect">
            <a:avLst/>
          </a:prstGeom>
          <a:solidFill>
            <a:srgbClr val="FFC000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诸葛亮</a:t>
            </a:r>
            <a:endParaRPr lang="zh-HK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165473" y="3311028"/>
            <a:ext cx="353943" cy="374461"/>
          </a:xfrm>
          <a:prstGeom prst="rect">
            <a:avLst/>
          </a:prstGeom>
          <a:solidFill>
            <a:srgbClr val="FFC000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刘备</a:t>
            </a:r>
            <a:endParaRPr lang="zh-HK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559521" y="143077"/>
            <a:ext cx="6262603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「三顾臣于草芦之中」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</a:rPr>
              <a:t>─</a:t>
            </a:r>
            <a:r>
              <a:rPr lang="zh-TW" altLang="en-US" sz="2400" b="1" dirty="0">
                <a:latin typeface="新細明體" panose="02020500000000000000" pitchFamily="18" charset="-120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招集名士的方式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83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" grpId="0" animBg="1"/>
      <p:bldP spid="11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43387" y="1036431"/>
            <a:ext cx="11537576" cy="513986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就诸葛亮的例子，请你总结士族在三国时期的特点，并在你认为正确的描述加上</a:t>
            </a:r>
            <a:r>
              <a:rPr lang="en-US" altLang="zh-TW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" panose="05000000000000000000" pitchFamily="2" charset="2"/>
              </a:rPr>
              <a:t>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5350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267868" y="1694328"/>
            <a:ext cx="573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5350"/>
            <a:r>
              <a:rPr lang="zh-TW" altLang="en-US" b="1" dirty="0">
                <a:latin typeface="新細明體" panose="02020500000000000000" pitchFamily="18" charset="-120"/>
              </a:rPr>
              <a:t>士族出路多元化，出任官员外，也会从商、务农或教学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73508" y="173018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673508" y="393604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673508" y="503897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73508" y="228165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267868" y="5566871"/>
            <a:ext cx="464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士族一人做官，会提拔自己家族的成员</a:t>
            </a:r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267868" y="5013648"/>
            <a:ext cx="484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每个士族都拥有庞大的庄园及田产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66476" y="2847599"/>
            <a:ext cx="378303" cy="3112166"/>
            <a:chOff x="9476849" y="2847599"/>
            <a:chExt cx="378303" cy="3112166"/>
          </a:xfrm>
        </p:grpSpPr>
        <p:sp>
          <p:nvSpPr>
            <p:cNvPr id="13" name="文字方塊 12"/>
            <p:cNvSpPr txBox="1"/>
            <p:nvPr/>
          </p:nvSpPr>
          <p:spPr>
            <a:xfrm>
              <a:off x="9480661" y="2847599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476849" y="3367377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9498536" y="4517833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9498536" y="5590433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1267868" y="4460428"/>
            <a:ext cx="391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士族的出路主要是出任官员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267868" y="3907208"/>
            <a:ext cx="398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所有士族在中国社会均有崇高的地位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267868" y="3353988"/>
            <a:ext cx="391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士族通常几代都会任官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267868" y="2800768"/>
            <a:ext cx="470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士族要等待赏识者登门拜访邀请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267868" y="2247548"/>
            <a:ext cx="534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士族要做官须透过考试，成绩好的便会获得聘用</a:t>
            </a:r>
            <a:endParaRPr lang="en-US" altLang="zh-TW" b="1" dirty="0">
              <a:latin typeface="新細明體" panose="02020500000000000000" pitchFamily="18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73508" y="283311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73508" y="3384580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73508" y="448750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673508" y="5590433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10607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961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6760" y="541020"/>
            <a:ext cx="6957060" cy="10772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j-ea"/>
                <a:ea typeface="+mj-ea"/>
              </a:rPr>
              <a:t>年画，是清朝开始流行的民间工艺。所谓年画，顾名思义，是在农历新年贴的画。年画是木板制作和涂色，是民间工艺。它的特点既是装饰，又可挡煞，因此多以象征吉利的红色作为主色。三国演义英雄义</a:t>
            </a:r>
            <a:r>
              <a:rPr lang="zh-TW" altLang="en-US" sz="1600" dirty="0">
                <a:latin typeface="+mj-ea"/>
                <a:ea typeface="+mj-ea"/>
              </a:rPr>
              <a:t>薄</a:t>
            </a:r>
            <a:r>
              <a:rPr lang="zh-CN" altLang="en-US" sz="1600" dirty="0">
                <a:latin typeface="+mj-ea"/>
                <a:ea typeface="+mj-ea"/>
              </a:rPr>
              <a:t>云天，极富故事性，也是年画的题材之一。</a:t>
            </a:r>
            <a:endParaRPr lang="en-US" sz="1600" dirty="0">
              <a:latin typeface="+mj-ea"/>
              <a:ea typeface="+mj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01" y="2305971"/>
            <a:ext cx="2922559" cy="41200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73" y="2300992"/>
            <a:ext cx="2943104" cy="41300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78709"/>
            <a:ext cx="4429613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三顾茅庐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（清代），收入冯骐才编，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中国木板年画集成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•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杨家埠卷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，北京：中华书局，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2005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年，页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190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。</a:t>
            </a:r>
            <a:endParaRPr lang="en-US" sz="1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6760" y="1721196"/>
            <a:ext cx="695706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j-ea"/>
                <a:ea typeface="+mj-ea"/>
              </a:rPr>
              <a:t>门神是我们常见到的年画，注意大量使用了红色，另外两个门神是面与面相对，不要「贴错门神」啊！</a:t>
            </a:r>
            <a:endParaRPr lang="en-US" sz="1600" dirty="0">
              <a:latin typeface="+mj-ea"/>
              <a:ea typeface="+mj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0773" y="6422032"/>
            <a:ext cx="281200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冯骐才编，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中国木板年画集成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•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梁平卷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，北京：中华书局，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2010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年，页</a:t>
            </a:r>
            <a:r>
              <a:rPr lang="en-US" altLang="zh-CN" sz="1000" dirty="0">
                <a:solidFill>
                  <a:prstClr val="black"/>
                </a:solidFill>
                <a:latin typeface="+mj-ea"/>
                <a:ea typeface="+mj-ea"/>
              </a:rPr>
              <a:t>48-49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。</a:t>
            </a:r>
            <a:endParaRPr lang="en-US" sz="1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4556760" y="64115"/>
            <a:ext cx="2682481" cy="461665"/>
          </a:xfrm>
          <a:prstGeom prst="rect">
            <a:avLst/>
          </a:prstGeom>
          <a:gradFill rotWithShape="1">
            <a:gsLst>
              <a:gs pos="0">
                <a:scrgbClr r="0" g="0" b="0"/>
              </a:gs>
              <a:gs pos="0">
                <a:srgbClr val="C96731">
                  <a:shade val="100000"/>
                  <a:satMod val="103000"/>
                  <a:lumMod val="100000"/>
                </a:srgbClr>
              </a:gs>
              <a:gs pos="0">
                <a:srgbClr val="5B9BD5"/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+mj-ea"/>
                <a:ea typeface="+mj-ea"/>
              </a:rPr>
              <a:t>8. </a:t>
            </a:r>
            <a:r>
              <a:rPr lang="zh-TW" altLang="en-US" sz="2400" b="1" dirty="0">
                <a:solidFill>
                  <a:schemeClr val="bg1"/>
                </a:solidFill>
                <a:latin typeface="+mj-ea"/>
                <a:ea typeface="+mj-ea"/>
              </a:rPr>
              <a:t>近代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的</a:t>
            </a:r>
            <a:r>
              <a:rPr lang="zh-TW" altLang="en-US" sz="2400" b="1" dirty="0">
                <a:solidFill>
                  <a:schemeClr val="bg1"/>
                </a:solidFill>
                <a:latin typeface="+mj-ea"/>
                <a:ea typeface="+mj-ea"/>
              </a:rPr>
              <a:t>年画文化</a:t>
            </a:r>
            <a:endParaRPr lang="en-US" altLang="zh-HK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46663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61" y="0"/>
            <a:ext cx="487073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50" y="0"/>
            <a:ext cx="4430568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483" y="225462"/>
            <a:ext cx="206772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门神年画制作</a:t>
            </a:r>
            <a:endParaRPr lang="en-US" altLang="zh-CN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6899" y="6153155"/>
            <a:ext cx="2024209" cy="561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冯骐才编，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中国木板年画集成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拾零卷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，北京：中华书局，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2011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年，页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74-75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872" y="687127"/>
            <a:ext cx="181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（请填上颜色）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6483" y="1616874"/>
            <a:ext cx="206772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你可在互联网找寻其他有关诸葛亮的年画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01659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0" y="1"/>
            <a:ext cx="6768267" cy="599089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主题：三国士族的宿命 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─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诸葛亮的故事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860611" y="597237"/>
            <a:ext cx="5907656" cy="357283"/>
          </a:xfrm>
          <a:prstGeom prst="rect">
            <a:avLst/>
          </a:prstGeom>
          <a:solidFill>
            <a:srgbClr val="4A5356">
              <a:lumMod val="20000"/>
              <a:lumOff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相关课题：三国鼎立局面的形成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612" y="2342510"/>
            <a:ext cx="5907657" cy="181588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士族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这个历史名词比较难明白，但不明白「士族」的含义，很难理解三国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两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晋南北朝的历史。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提到「士族」，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般会以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袁绍作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为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例子。袁绍「四世三公」，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当然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是一个好例子。（见「曹操」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的课题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）但这种高级士族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事实上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很罕有，社会上比较多的，其实是诸葛家那种中下层士族。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本课题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将利用诸葛亮这个家传户晓的人物来说明。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38917"/>
            <a:ext cx="860612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总论</a:t>
            </a:r>
            <a:endParaRPr kumimoji="0" lang="zh-HK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0611" y="4477417"/>
            <a:ext cx="5907657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本课题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将可以学到：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小说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可信性</a:t>
            </a:r>
            <a:endParaRPr lang="en-US" altLang="zh-CN" sz="1600" strike="sngStrike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蜀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政权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基本知识</a:t>
            </a:r>
            <a:endParaRPr lang="en-US" altLang="zh-CN" sz="1600" strike="sngStrike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历史上诸葛亮作为年轻士族的历史</a:t>
            </a:r>
            <a:endParaRPr lang="en-US" altLang="zh-CN" sz="1600" strike="sngStrike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中国木刻年画文化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47" y="0"/>
            <a:ext cx="4976553" cy="69146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8229" y="6273744"/>
            <a:ext cx="2207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》(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「诸葛亮」特种邮票，中国邮政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2014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年发行。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6658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140486"/>
              </p:ext>
            </p:extLst>
          </p:nvPr>
        </p:nvGraphicFramePr>
        <p:xfrm>
          <a:off x="188640" y="368485"/>
          <a:ext cx="6408712" cy="64177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6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9997"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公元</a:t>
                      </a:r>
                      <a:endParaRPr lang="en-US" sz="1400" b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重大事件</a:t>
                      </a:r>
                      <a:endParaRPr lang="en-US" sz="1400" b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997">
                <a:tc rowSpan="4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黄巾之乱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赤壁之战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8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曹操逝世，曹丕篡汉称帝，国号魏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刘备称帝，国号蜀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997">
                <a:tc rowSpan="3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刘备逝世，刘禅即位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孙权称帝，国号吴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诸葛亮逝世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0829">
                <a:tc rowSpan="2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司马炎篡魏称帝，建立西晋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三世纪末，陈寿完成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三国志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西晋灭亡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997">
                <a:tc gridSpan="3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9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隋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杨坚统一中国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997">
                <a:tc rowSpan="2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李渊建立唐朝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唐亡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997">
                <a:tc rowSpan="2"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赵匡胤建立宋朝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9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宋朝统一中国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99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元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元王朝诞生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908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明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朱元璋建立明朝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十四世纪末，罗贯中完成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三国志通俗演义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，简称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三国演义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endParaRPr 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8640" y="47178"/>
            <a:ext cx="6408712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正史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三国志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与小说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的编成年表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68035" y="385982"/>
            <a:ext cx="4386059" cy="830997"/>
          </a:xfrm>
          <a:prstGeom prst="rect">
            <a:avLst/>
          </a:prstGeom>
          <a:solidFill>
            <a:srgbClr val="99CCFF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我们对三国故事的了解，通常来自两本着作：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陈寿的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三国志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》--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历史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罗贯中的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》--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小说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2" y="1543642"/>
            <a:ext cx="1578287" cy="2492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631">
            <a:off x="9955221" y="1598231"/>
            <a:ext cx="1360171" cy="2398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43" y="4069015"/>
            <a:ext cx="2955251" cy="2925237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>
          <a:xfrm flipV="1">
            <a:off x="6597352" y="2667699"/>
            <a:ext cx="2529870" cy="902063"/>
          </a:xfrm>
          <a:prstGeom prst="bentConnector3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flipV="1">
            <a:off x="6597352" y="5715000"/>
            <a:ext cx="2779080" cy="675861"/>
          </a:xfrm>
          <a:prstGeom prst="bentConnector3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Punched Tape 16"/>
          <p:cNvSpPr/>
          <p:nvPr/>
        </p:nvSpPr>
        <p:spPr>
          <a:xfrm>
            <a:off x="10803889" y="6013173"/>
            <a:ext cx="974034" cy="536713"/>
          </a:xfrm>
          <a:prstGeom prst="flowChartPunchedTape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小说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Flowchart: Punched Tape 17"/>
          <p:cNvSpPr/>
          <p:nvPr/>
        </p:nvSpPr>
        <p:spPr>
          <a:xfrm>
            <a:off x="8511826" y="3464579"/>
            <a:ext cx="974034" cy="536713"/>
          </a:xfrm>
          <a:prstGeom prst="flowChartPunchedTape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正史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80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445" y="838204"/>
            <a:ext cx="11482754" cy="181588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我们是依靠古人留下来的文字去了解历史，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问题是古人留下来的文字是否可信？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当不同古人所记载的事实相差甚远的时候，我们又应该如何取舍？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解答这些问题，我们可以从两方面入手：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作者是否对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所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记述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事件有充分的了解？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作者的著述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有什么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目的？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727012"/>
              </p:ext>
            </p:extLst>
          </p:nvPr>
        </p:nvGraphicFramePr>
        <p:xfrm>
          <a:off x="404446" y="3218832"/>
          <a:ext cx="9020907" cy="1145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6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三国时代：</a:t>
                      </a:r>
                      <a:r>
                        <a:rPr lang="en-US" altLang="zh-CN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220-280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著述目的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186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三国志</a:t>
                      </a:r>
                      <a:r>
                        <a:rPr lang="en-US" altLang="zh-CN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作者陈寿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生卒： </a:t>
                      </a:r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233</a:t>
                      </a:r>
                      <a:r>
                        <a:rPr lang="en-US" altLang="zh-CN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-297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考证和保存历史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《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三国演义</a:t>
                      </a:r>
                      <a:r>
                        <a:rPr lang="en-US" altLang="zh-CN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》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作者罗贯中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生卒： </a:t>
                      </a:r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1320</a:t>
                      </a:r>
                      <a:r>
                        <a:rPr lang="en-US" altLang="zh-CN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-1400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小说，消闲娱乐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4446" y="2849500"/>
            <a:ext cx="6339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以下是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三国志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和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的比较：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446" y="4410864"/>
            <a:ext cx="10999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问题：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根据上表，你认为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三国志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抑或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比较可信？为什么？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446" y="5057195"/>
            <a:ext cx="9963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参考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答案：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三国志</a:t>
            </a:r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比较可信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陈寿是三国时代的人，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对三国的了解较一千年后的罗贯中准确和深入；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而他著述的目的是考证和保存历史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，较以三国内容写作小说用作消闲娱乐的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严谨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404445" y="6108541"/>
            <a:ext cx="10999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课堂思考：三国期间最为人津津乐道的人物是诸葛亮。你认为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三国志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抑或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对他的记述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较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为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可信？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404444" y="375305"/>
            <a:ext cx="3091432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古人文字的可信性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84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446"/>
            <a:ext cx="4941116" cy="6865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287" y="3419280"/>
            <a:ext cx="19425" cy="1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687" y="3571680"/>
            <a:ext cx="19425" cy="1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87" y="3724079"/>
            <a:ext cx="398295" cy="398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87" y="3724080"/>
            <a:ext cx="19425" cy="194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87" y="3876480"/>
            <a:ext cx="19425" cy="194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887" y="4028880"/>
            <a:ext cx="19425" cy="194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287" y="4181280"/>
            <a:ext cx="19425" cy="19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687" y="4333680"/>
            <a:ext cx="19425" cy="19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087" y="4486080"/>
            <a:ext cx="19425" cy="19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5234" y="230832"/>
            <a:ext cx="6739895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这小全张邮票是诸葛亮半侧面立像，背景搭配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了八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个诸葛亮在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中的典型故事和主要功绩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，包括：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三顾茅庐、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草船借箭、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平定南中、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诸葛连弩（</a:t>
            </a:r>
            <a:r>
              <a:rPr lang="zh-TW" altLang="en-US" sz="1600" dirty="0">
                <a:latin typeface="新細明體" panose="02020500000000000000" pitchFamily="18" charset="-120"/>
              </a:rPr>
              <a:t>音脑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）、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木牛流马、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6.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屯田垦殖、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7.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泪斩马谡（</a:t>
            </a:r>
            <a:r>
              <a:rPr lang="zh-TW" altLang="en-US" sz="1600" dirty="0">
                <a:latin typeface="新細明體" panose="02020500000000000000" pitchFamily="18" charset="-120"/>
              </a:rPr>
              <a:t>音叔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）、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8.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白帝城托孤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。下表是有关情节的简单说明。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50842"/>
              </p:ext>
            </p:extLst>
          </p:nvPr>
        </p:nvGraphicFramePr>
        <p:xfrm>
          <a:off x="5159228" y="1384887"/>
          <a:ext cx="6778306" cy="5376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576">
                  <a:extLst>
                    <a:ext uri="{9D8B030D-6E8A-4147-A177-3AD203B41FA5}">
                      <a16:colId xmlns:a16="http://schemas.microsoft.com/office/drawing/2014/main" val="2203799196"/>
                    </a:ext>
                  </a:extLst>
                </a:gridCol>
                <a:gridCol w="1645651">
                  <a:extLst>
                    <a:ext uri="{9D8B030D-6E8A-4147-A177-3AD203B41FA5}">
                      <a16:colId xmlns:a16="http://schemas.microsoft.com/office/drawing/2014/main" val="722452341"/>
                    </a:ext>
                  </a:extLst>
                </a:gridCol>
                <a:gridCol w="4501079">
                  <a:extLst>
                    <a:ext uri="{9D8B030D-6E8A-4147-A177-3AD203B41FA5}">
                      <a16:colId xmlns:a16="http://schemas.microsoft.com/office/drawing/2014/main" val="2614241303"/>
                    </a:ext>
                  </a:extLst>
                </a:gridCol>
              </a:tblGrid>
              <a:tr h="3630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号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场景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详细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165629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三顾茅庐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207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年，刘备三次到隆中拜访诸葛亮。前两次都没见到，第三次终于相见。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908371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草船借箭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214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年，孙刘联军弓箭不足，诸葛亮利用草船诱敌，大雾之中，曹军万箭齐发。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908396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白帝城托孤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223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年，刘备病危，临终前嘱咐诸葛亮辅助儿子刘禅。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372855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平定南中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225</a:t>
                      </a:r>
                      <a:r>
                        <a:rPr lang="en-US" altLang="zh-CN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-226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年间，诸葛亮亲率蜀国大军南下，平定云南、贵州和四川的南部。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45353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诸葛连弩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诸葛亮发明的一种连弩，一次能射十箭，火力惊人。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247425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木牛流马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诸葛亮发明的运输工具，分为木牛和流马，负载能力惊人，北伐时候运载粮食。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213449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屯田垦殖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诸葛亮命前线军队在驻扎地点耕田，解决粮食问题。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954748"/>
                  </a:ext>
                </a:extLst>
              </a:tr>
              <a:tr h="6266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泪斩马谡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228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年诸葛亮北伐，武将马谡被魏军攻占军事重地街亭，诸葛亮挥泪斩之。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125029"/>
                  </a:ext>
                </a:extLst>
              </a:tr>
            </a:tbl>
          </a:graphicData>
        </a:graphic>
      </p:graphicFrame>
      <p:sp>
        <p:nvSpPr>
          <p:cNvPr id="17" name="TextBox 2"/>
          <p:cNvSpPr txBox="1"/>
          <p:nvPr/>
        </p:nvSpPr>
        <p:spPr>
          <a:xfrm>
            <a:off x="1" y="0"/>
            <a:ext cx="2743960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邮票中的诸葛亮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556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55447" y="146030"/>
            <a:ext cx="5331494" cy="92333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考考你：如果以陈寿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三国志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为根据，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你认为以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为蓝本而设计的诸葛亮邮票，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哪一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个场景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最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有可能是虚构的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？请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把它圈出来。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5757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308194" y="146030"/>
            <a:ext cx="8451541" cy="1940824"/>
            <a:chOff x="2308194" y="146030"/>
            <a:chExt cx="8451541" cy="1940824"/>
          </a:xfrm>
        </p:grpSpPr>
        <p:sp>
          <p:nvSpPr>
            <p:cNvPr id="2" name="Rectangle 1"/>
            <p:cNvSpPr/>
            <p:nvPr/>
          </p:nvSpPr>
          <p:spPr>
            <a:xfrm>
              <a:off x="2308194" y="146030"/>
              <a:ext cx="2210540" cy="1443073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Elbow Connector 4"/>
            <p:cNvCxnSpPr/>
            <p:nvPr/>
          </p:nvCxnSpPr>
          <p:spPr>
            <a:xfrm>
              <a:off x="4518734" y="1402672"/>
              <a:ext cx="2210540" cy="514905"/>
            </a:xfrm>
            <a:prstGeom prst="bentConnector3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729274" y="1748300"/>
              <a:ext cx="1162973" cy="338554"/>
            </a:xfrm>
            <a:prstGeom prst="rect">
              <a:avLst/>
            </a:prstGeom>
            <a:solidFill>
              <a:srgbClr val="CCECFF"/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草船借箭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89902" y="1748300"/>
              <a:ext cx="2769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（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《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三国志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》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没记录）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9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112" y="496033"/>
            <a:ext cx="11953815" cy="392297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112" y="473189"/>
            <a:ext cx="11836866" cy="30777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诸葛亮没有留下画像，因此，历史上的诸葛亮究竟是什么样？现在已经无从稽考。不过，后世的人凭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想象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，为诸葛亮绘画了图像。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65312" y="1192900"/>
            <a:ext cx="3266902" cy="3057605"/>
            <a:chOff x="265312" y="1192900"/>
            <a:chExt cx="3266902" cy="30576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12" y="1474054"/>
              <a:ext cx="3266902" cy="27764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5312" y="1192900"/>
              <a:ext cx="3251609" cy="2769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 2" panose="05020102010507070707" pitchFamily="18" charset="2"/>
                </a:rPr>
                <a:t></a:t>
              </a:r>
              <a:r>
                <a:rPr lang="zh-CN" altLang="en-US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元朝画家赵孟俯的诸葛亮像</a:t>
              </a:r>
              <a:endParaRPr 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883295" y="843111"/>
            <a:ext cx="2308672" cy="3477599"/>
            <a:chOff x="3883295" y="843111"/>
            <a:chExt cx="2308672" cy="34775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95" y="1291732"/>
              <a:ext cx="2308672" cy="30289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83295" y="843111"/>
              <a:ext cx="2308672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 2" panose="05020102010507070707" pitchFamily="18" charset="2"/>
                </a:rPr>
                <a:t></a:t>
              </a:r>
              <a:r>
                <a:rPr lang="zh-CN" altLang="en-US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来自明万历年间王圻（</a:t>
              </a:r>
              <a:r>
                <a:rPr lang="zh-TW" altLang="en-US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音奇</a:t>
              </a:r>
              <a:r>
                <a:rPr lang="zh-CN" altLang="en-US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）王思义所作的百科全书</a:t>
              </a:r>
              <a:r>
                <a:rPr lang="en-US" altLang="zh-CN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《</a:t>
              </a:r>
              <a:r>
                <a:rPr lang="zh-CN" altLang="en-US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三才会图</a:t>
              </a:r>
              <a:r>
                <a:rPr lang="en-US" altLang="zh-CN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》</a:t>
              </a:r>
              <a:endParaRPr 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858493" y="800855"/>
            <a:ext cx="2247278" cy="3519855"/>
            <a:chOff x="6858493" y="800855"/>
            <a:chExt cx="2247278" cy="35198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493" y="1262520"/>
              <a:ext cx="2247278" cy="305819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858493" y="800855"/>
              <a:ext cx="2247278" cy="4616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 2" panose="05020102010507070707" pitchFamily="18" charset="2"/>
                </a:rPr>
                <a:t></a:t>
              </a:r>
              <a:r>
                <a:rPr lang="zh-CN" altLang="en-US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明万历年间的</a:t>
              </a:r>
              <a:r>
                <a:rPr lang="en-US" altLang="zh-CN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《</a:t>
              </a:r>
              <a:r>
                <a:rPr lang="zh-CN" altLang="en-US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三国演义</a:t>
              </a:r>
              <a:r>
                <a:rPr lang="en-US" altLang="zh-CN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》</a:t>
              </a:r>
              <a:r>
                <a:rPr lang="zh-CN" altLang="en-US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配图</a:t>
              </a:r>
              <a:endParaRPr 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9576772" y="1009991"/>
            <a:ext cx="2260094" cy="3310719"/>
            <a:chOff x="9576772" y="1009991"/>
            <a:chExt cx="2260094" cy="33107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772" y="1262520"/>
              <a:ext cx="2260094" cy="305819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6772" y="1009991"/>
              <a:ext cx="2260094" cy="2769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 2" panose="05020102010507070707" pitchFamily="18" charset="2"/>
                </a:rPr>
                <a:t></a:t>
              </a:r>
              <a:r>
                <a:rPr lang="zh-CN" altLang="en-US" sz="12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明崇祯年间宫廷画师所作</a:t>
              </a:r>
              <a:endParaRPr 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91116" y="4684974"/>
            <a:ext cx="677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想一想：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这张诸葛亮邮票，采用了上述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哪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个图像为蓝本？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0" y="4499687"/>
            <a:ext cx="1417098" cy="228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118112" y="36390"/>
            <a:ext cx="2468879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诸葛亮的形象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7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8112" y="496033"/>
            <a:ext cx="11953815" cy="392297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112" y="473189"/>
            <a:ext cx="11836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诸葛亮没有留下画像，因此，历史上的诸葛亮究竟是什么样？现在已经无从稽考。不过，后世的人凭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想象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，为诸葛亮绘画了图像。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95" y="1291732"/>
            <a:ext cx="2308672" cy="3028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772" y="1262520"/>
            <a:ext cx="2260094" cy="305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2" y="1474054"/>
            <a:ext cx="3266902" cy="2776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93" y="1262520"/>
            <a:ext cx="2247278" cy="3058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65312" y="1192900"/>
            <a:ext cx="3251609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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元朝画家赵孟俯的诸葛亮像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3295" y="843111"/>
            <a:ext cx="23086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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来自明万历年间王圻（</a:t>
            </a:r>
            <a:r>
              <a:rPr lang="zh-TW" altLang="en-US" sz="1200" dirty="0">
                <a:latin typeface="新細明體" panose="02020500000000000000" pitchFamily="18" charset="-120"/>
              </a:rPr>
              <a:t>音奇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）王思义所作的百科全书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三才会图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493" y="800855"/>
            <a:ext cx="224727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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明万历年间的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配图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6772" y="1009991"/>
            <a:ext cx="226009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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明崇祯年间宫廷画师所作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1116" y="4684974"/>
            <a:ext cx="677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想一想：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这张诸葛亮邮票，采用了上述那个图像为蓝本？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2" y="4508651"/>
            <a:ext cx="1417098" cy="228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65192" y="5331305"/>
            <a:ext cx="273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答案：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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Wingdings 2" panose="05020102010507070707" pitchFamily="18" charset="2"/>
              </a:rPr>
              <a:t>邮票参考了图中诸葛亮拿着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羽扇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的形象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8" name="Elbow Connector 17"/>
          <p:cNvCxnSpPr/>
          <p:nvPr/>
        </p:nvCxnSpPr>
        <p:spPr>
          <a:xfrm flipV="1">
            <a:off x="1132036" y="2457521"/>
            <a:ext cx="6571091" cy="2873784"/>
          </a:xfrm>
          <a:prstGeom prst="bentConnector3">
            <a:avLst>
              <a:gd name="adj1" fmla="val 98915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7195127" y="1331399"/>
            <a:ext cx="1016000" cy="112612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"/>
          <p:cNvSpPr txBox="1"/>
          <p:nvPr/>
        </p:nvSpPr>
        <p:spPr>
          <a:xfrm>
            <a:off x="118112" y="36390"/>
            <a:ext cx="2468879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诸葛亮的形象</a:t>
            </a:r>
            <a:endParaRPr lang="en-US" altLang="zh-HK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19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737"/>
            <a:ext cx="9048721" cy="5418061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3229934" y="653969"/>
            <a:ext cx="2063692" cy="4566978"/>
            <a:chOff x="3229934" y="653969"/>
            <a:chExt cx="2063692" cy="4566978"/>
          </a:xfrm>
        </p:grpSpPr>
        <p:sp>
          <p:nvSpPr>
            <p:cNvPr id="4" name="Rectangular Callout 3"/>
            <p:cNvSpPr/>
            <p:nvPr/>
          </p:nvSpPr>
          <p:spPr>
            <a:xfrm>
              <a:off x="3229934" y="653969"/>
              <a:ext cx="2063692" cy="940312"/>
            </a:xfrm>
            <a:prstGeom prst="wedgeRectCallo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我智慧最高，儒雅非凡，但娶了一个丑女作夫人。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05930" y="4882393"/>
              <a:ext cx="1090569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诸葛亮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60089" y="726957"/>
            <a:ext cx="2859280" cy="4787604"/>
            <a:chOff x="60089" y="726957"/>
            <a:chExt cx="2859280" cy="4787604"/>
          </a:xfrm>
        </p:grpSpPr>
        <p:sp>
          <p:nvSpPr>
            <p:cNvPr id="7" name="Oval Callout 6"/>
            <p:cNvSpPr/>
            <p:nvPr/>
          </p:nvSpPr>
          <p:spPr>
            <a:xfrm>
              <a:off x="60089" y="726957"/>
              <a:ext cx="2326751" cy="1307456"/>
            </a:xfrm>
            <a:prstGeom prst="wedgeEllipseCallout">
              <a:avLst>
                <a:gd name="adj1" fmla="val 47011"/>
                <a:gd name="adj2" fmla="val 625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我的战斗力不下于红脸那位，我也好酒，个性冲动无知。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79134" y="5176007"/>
              <a:ext cx="1040235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张飞</a:t>
              </a:r>
              <a:endParaRPr 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773509" y="0"/>
            <a:ext cx="3237977" cy="5036281"/>
            <a:chOff x="4773509" y="0"/>
            <a:chExt cx="3237977" cy="5036281"/>
          </a:xfrm>
        </p:grpSpPr>
        <p:sp>
          <p:nvSpPr>
            <p:cNvPr id="6" name="Oval Callout 5"/>
            <p:cNvSpPr/>
            <p:nvPr/>
          </p:nvSpPr>
          <p:spPr>
            <a:xfrm>
              <a:off x="5545123" y="0"/>
              <a:ext cx="2466363" cy="1803633"/>
            </a:xfrm>
            <a:prstGeom prst="wedgeEllipseCallout">
              <a:avLst>
                <a:gd name="adj1" fmla="val -46683"/>
                <a:gd name="adj2" fmla="val 6064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我是三国时代中的猛将，体格魁梧，重义气，爱晚上挑灯读书。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73509" y="4697727"/>
              <a:ext cx="1040235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关羽</a:t>
              </a:r>
              <a:endParaRPr 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6252492" y="1124125"/>
            <a:ext cx="4443471" cy="4390436"/>
            <a:chOff x="6252492" y="1124125"/>
            <a:chExt cx="4443471" cy="4390436"/>
          </a:xfrm>
        </p:grpSpPr>
        <p:sp>
          <p:nvSpPr>
            <p:cNvPr id="5" name="Oval Callout 4"/>
            <p:cNvSpPr/>
            <p:nvPr/>
          </p:nvSpPr>
          <p:spPr>
            <a:xfrm>
              <a:off x="7541703" y="1124125"/>
              <a:ext cx="3154260" cy="1921079"/>
            </a:xfrm>
            <a:prstGeom prst="wedgeEllipseCallout">
              <a:avLst>
                <a:gd name="adj1" fmla="val -50578"/>
                <a:gd name="adj2" fmla="val 4721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我是他们几个的领袖，有权谋，体型特点是当双手垂下来，可以碰到膝盖，人们说这是帝王的命相。</a:t>
              </a:r>
              <a:r>
                <a:rPr lang="zh-CN" altLang="en-US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sym typeface="Wingdings" panose="05000000000000000000" pitchFamily="2" charset="2"/>
                </a:rPr>
                <a:t>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52492" y="5176007"/>
              <a:ext cx="1040235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刘备</a:t>
              </a:r>
              <a:endParaRPr 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118833" y="238470"/>
            <a:ext cx="2646878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罗贯中在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中，对历史人物创作了鲜明的特征和性格。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118833" y="5036281"/>
            <a:ext cx="264687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请根据资料，在空格内填上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其余几个蜀汉人物的名称。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140044" y="139914"/>
            <a:ext cx="3668840" cy="461665"/>
          </a:xfrm>
          <a:prstGeom prst="rect">
            <a:avLst/>
          </a:prstGeom>
          <a:solidFill>
            <a:srgbClr val="3399FF"/>
          </a:solidFill>
          <a:ln w="63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CN" sz="2400" b="1" kern="0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4. </a:t>
            </a:r>
            <a:r>
              <a:rPr lang="zh-CN" altLang="en-US" sz="2400" b="1" kern="0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三国演义</a:t>
            </a:r>
            <a:r>
              <a:rPr lang="zh-TW" altLang="en-US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</a:t>
            </a:r>
            <a:r>
              <a:rPr lang="zh-CN" altLang="en-US" sz="2400" b="1" kern="0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的刘备集团</a:t>
            </a:r>
            <a:endParaRPr lang="zh-HK" altLang="en-US" sz="2400" b="1" kern="0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7467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d60c59fa926fd48d525407f6e217fb6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2dc379060109887a010103108825be52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1CD309CE-0DB4-4BD6-938F-3916EFB014CE}"/>
</file>

<file path=customXml/itemProps2.xml><?xml version="1.0" encoding="utf-8"?>
<ds:datastoreItem xmlns:ds="http://schemas.openxmlformats.org/officeDocument/2006/customXml" ds:itemID="{A96A407E-3E81-490D-9A19-7096FDE195C9}"/>
</file>

<file path=customXml/itemProps3.xml><?xml version="1.0" encoding="utf-8"?>
<ds:datastoreItem xmlns:ds="http://schemas.openxmlformats.org/officeDocument/2006/customXml" ds:itemID="{AD85F6E1-CAF0-4DE5-9402-ABA5341C5B57}"/>
</file>

<file path=docProps/app.xml><?xml version="1.0" encoding="utf-8"?>
<Properties xmlns="http://schemas.openxmlformats.org/officeDocument/2006/extended-properties" xmlns:vt="http://schemas.openxmlformats.org/officeDocument/2006/docPropsVTypes">
  <TotalTime>4666</TotalTime>
  <Words>3268</Words>
  <Application>Microsoft Office PowerPoint</Application>
  <PresentationFormat>寬螢幕</PresentationFormat>
  <Paragraphs>260</Paragraphs>
  <Slides>16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等线 Light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三國演義</dc:title>
  <dc:creator>Wen hui Chang</dc:creator>
  <cp:lastModifiedBy>CHOW, Kwong-yuen</cp:lastModifiedBy>
  <cp:revision>311</cp:revision>
  <dcterms:created xsi:type="dcterms:W3CDTF">2019-05-26T04:28:17Z</dcterms:created>
  <dcterms:modified xsi:type="dcterms:W3CDTF">2026-01-13T03:33:34Z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