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27"/>
  </p:notesMasterIdLst>
  <p:handoutMasterIdLst>
    <p:handoutMasterId r:id="rId28"/>
  </p:handoutMasterIdLst>
  <p:sldIdLst>
    <p:sldId id="256" r:id="rId5"/>
    <p:sldId id="257" r:id="rId6"/>
    <p:sldId id="494" r:id="rId7"/>
    <p:sldId id="564" r:id="rId8"/>
    <p:sldId id="565" r:id="rId9"/>
    <p:sldId id="577" r:id="rId10"/>
    <p:sldId id="566" r:id="rId11"/>
    <p:sldId id="567" r:id="rId12"/>
    <p:sldId id="580" r:id="rId13"/>
    <p:sldId id="569" r:id="rId14"/>
    <p:sldId id="568" r:id="rId15"/>
    <p:sldId id="571" r:id="rId16"/>
    <p:sldId id="573" r:id="rId17"/>
    <p:sldId id="581" r:id="rId18"/>
    <p:sldId id="582" r:id="rId19"/>
    <p:sldId id="583" r:id="rId20"/>
    <p:sldId id="584" r:id="rId21"/>
    <p:sldId id="585" r:id="rId22"/>
    <p:sldId id="586" r:id="rId23"/>
    <p:sldId id="579" r:id="rId24"/>
    <p:sldId id="587" r:id="rId25"/>
    <p:sldId id="541" r:id="rId26"/>
  </p:sldIdLst>
  <p:sldSz cx="12192000" cy="6858000"/>
  <p:notesSz cx="9926638" cy="67976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E6F6"/>
    <a:srgbClr val="1CADE4"/>
    <a:srgbClr val="FF66FF"/>
    <a:srgbClr val="65A9D9"/>
    <a:srgbClr val="162B4B"/>
    <a:srgbClr val="D9ECFC"/>
    <a:srgbClr val="EBEFF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34" autoAdjust="0"/>
    <p:restoredTop sz="96265" autoAdjust="0"/>
  </p:normalViewPr>
  <p:slideViewPr>
    <p:cSldViewPr snapToGrid="0">
      <p:cViewPr varScale="1">
        <p:scale>
          <a:sx n="64" d="100"/>
          <a:sy n="64" d="100"/>
        </p:scale>
        <p:origin x="84" y="876"/>
      </p:cViewPr>
      <p:guideLst/>
    </p:cSldViewPr>
  </p:slideViewPr>
  <p:notesTextViewPr>
    <p:cViewPr>
      <p:scale>
        <a:sx n="1" d="1"/>
        <a:sy n="1" d="1"/>
      </p:scale>
      <p:origin x="0" y="0"/>
    </p:cViewPr>
  </p:notesTextViewPr>
  <p:sorterViewPr>
    <p:cViewPr>
      <p:scale>
        <a:sx n="170" d="100"/>
        <a:sy n="170" d="100"/>
      </p:scale>
      <p:origin x="0" y="-25903"/>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1" y="1"/>
            <a:ext cx="4302625" cy="340265"/>
          </a:xfrm>
          <a:prstGeom prst="rect">
            <a:avLst/>
          </a:prstGeom>
        </p:spPr>
        <p:txBody>
          <a:bodyPr vert="horz" lIns="91431" tIns="45715" rIns="91431" bIns="45715" rtlCol="0"/>
          <a:lstStyle>
            <a:lvl1pPr algn="l">
              <a:defRPr sz="1200"/>
            </a:lvl1pPr>
          </a:lstStyle>
          <a:p>
            <a:endParaRPr lang="en-US"/>
          </a:p>
        </p:txBody>
      </p:sp>
      <p:sp>
        <p:nvSpPr>
          <p:cNvPr id="3" name="日期版面配置區 2"/>
          <p:cNvSpPr>
            <a:spLocks noGrp="1"/>
          </p:cNvSpPr>
          <p:nvPr>
            <p:ph type="dt" sz="quarter" idx="1"/>
          </p:nvPr>
        </p:nvSpPr>
        <p:spPr>
          <a:xfrm>
            <a:off x="5621697" y="1"/>
            <a:ext cx="4302625" cy="340265"/>
          </a:xfrm>
          <a:prstGeom prst="rect">
            <a:avLst/>
          </a:prstGeom>
        </p:spPr>
        <p:txBody>
          <a:bodyPr vert="horz" lIns="91431" tIns="45715" rIns="91431" bIns="45715" rtlCol="0"/>
          <a:lstStyle>
            <a:lvl1pPr algn="r">
              <a:defRPr sz="1200"/>
            </a:lvl1pPr>
          </a:lstStyle>
          <a:p>
            <a:fld id="{FE68E90B-D7B0-49E2-8675-CB4FDAF32631}" type="datetimeFigureOut">
              <a:rPr lang="en-US" smtClean="0"/>
              <a:t>11/21/2024</a:t>
            </a:fld>
            <a:endParaRPr lang="en-US"/>
          </a:p>
        </p:txBody>
      </p:sp>
      <p:sp>
        <p:nvSpPr>
          <p:cNvPr id="4" name="頁尾版面配置區 3"/>
          <p:cNvSpPr>
            <a:spLocks noGrp="1"/>
          </p:cNvSpPr>
          <p:nvPr>
            <p:ph type="ftr" sz="quarter" idx="2"/>
          </p:nvPr>
        </p:nvSpPr>
        <p:spPr>
          <a:xfrm>
            <a:off x="1" y="6457411"/>
            <a:ext cx="4302625" cy="340265"/>
          </a:xfrm>
          <a:prstGeom prst="rect">
            <a:avLst/>
          </a:prstGeom>
        </p:spPr>
        <p:txBody>
          <a:bodyPr vert="horz" lIns="91431" tIns="45715" rIns="91431" bIns="45715" rtlCol="0" anchor="b"/>
          <a:lstStyle>
            <a:lvl1pPr algn="l">
              <a:defRPr sz="1200"/>
            </a:lvl1pPr>
          </a:lstStyle>
          <a:p>
            <a:endParaRPr lang="en-US"/>
          </a:p>
        </p:txBody>
      </p:sp>
      <p:sp>
        <p:nvSpPr>
          <p:cNvPr id="5" name="投影片編號版面配置區 4"/>
          <p:cNvSpPr>
            <a:spLocks noGrp="1"/>
          </p:cNvSpPr>
          <p:nvPr>
            <p:ph type="sldNum" sz="quarter" idx="3"/>
          </p:nvPr>
        </p:nvSpPr>
        <p:spPr>
          <a:xfrm>
            <a:off x="5621697" y="6457411"/>
            <a:ext cx="4302625" cy="340265"/>
          </a:xfrm>
          <a:prstGeom prst="rect">
            <a:avLst/>
          </a:prstGeom>
        </p:spPr>
        <p:txBody>
          <a:bodyPr vert="horz" lIns="91431" tIns="45715" rIns="91431" bIns="45715" rtlCol="0" anchor="b"/>
          <a:lstStyle>
            <a:lvl1pPr algn="r">
              <a:defRPr sz="1200"/>
            </a:lvl1pPr>
          </a:lstStyle>
          <a:p>
            <a:fld id="{FE52AB10-58F5-4280-BC3F-B63A95782E1C}" type="slidenum">
              <a:rPr lang="en-US" smtClean="0"/>
              <a:t>‹#›</a:t>
            </a:fld>
            <a:endParaRPr lang="en-US"/>
          </a:p>
        </p:txBody>
      </p:sp>
    </p:spTree>
    <p:extLst>
      <p:ext uri="{BB962C8B-B14F-4D97-AF65-F5344CB8AC3E}">
        <p14:creationId xmlns:p14="http://schemas.microsoft.com/office/powerpoint/2010/main" val="29767847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2" y="1"/>
            <a:ext cx="4301543" cy="341064"/>
          </a:xfrm>
          <a:prstGeom prst="rect">
            <a:avLst/>
          </a:prstGeom>
        </p:spPr>
        <p:txBody>
          <a:bodyPr vert="horz" lIns="91431" tIns="45715" rIns="91431" bIns="45715" rtlCol="0"/>
          <a:lstStyle>
            <a:lvl1pPr algn="l">
              <a:defRPr sz="1200"/>
            </a:lvl1pPr>
          </a:lstStyle>
          <a:p>
            <a:endParaRPr lang="zh-HK" altLang="en-US"/>
          </a:p>
        </p:txBody>
      </p:sp>
      <p:sp>
        <p:nvSpPr>
          <p:cNvPr id="3" name="日期版面配置區 2"/>
          <p:cNvSpPr>
            <a:spLocks noGrp="1"/>
          </p:cNvSpPr>
          <p:nvPr>
            <p:ph type="dt" idx="1"/>
          </p:nvPr>
        </p:nvSpPr>
        <p:spPr>
          <a:xfrm>
            <a:off x="5622799" y="1"/>
            <a:ext cx="4301543" cy="341064"/>
          </a:xfrm>
          <a:prstGeom prst="rect">
            <a:avLst/>
          </a:prstGeom>
        </p:spPr>
        <p:txBody>
          <a:bodyPr vert="horz" lIns="91431" tIns="45715" rIns="91431" bIns="45715" rtlCol="0"/>
          <a:lstStyle>
            <a:lvl1pPr algn="r">
              <a:defRPr sz="1200"/>
            </a:lvl1pPr>
          </a:lstStyle>
          <a:p>
            <a:fld id="{6E7759A5-12C3-408C-AEFA-AD540DBFD5A7}" type="datetimeFigureOut">
              <a:rPr lang="zh-HK" altLang="en-US" smtClean="0"/>
              <a:t>21/11/2024</a:t>
            </a:fld>
            <a:endParaRPr lang="zh-HK" altLang="en-US"/>
          </a:p>
        </p:txBody>
      </p:sp>
      <p:sp>
        <p:nvSpPr>
          <p:cNvPr id="4" name="投影片影像版面配置區 3"/>
          <p:cNvSpPr>
            <a:spLocks noGrp="1" noRot="1" noChangeAspect="1"/>
          </p:cNvSpPr>
          <p:nvPr>
            <p:ph type="sldImg" idx="2"/>
          </p:nvPr>
        </p:nvSpPr>
        <p:spPr>
          <a:xfrm>
            <a:off x="2925763" y="850900"/>
            <a:ext cx="4075112" cy="2292350"/>
          </a:xfrm>
          <a:prstGeom prst="rect">
            <a:avLst/>
          </a:prstGeom>
          <a:noFill/>
          <a:ln w="12700">
            <a:solidFill>
              <a:prstClr val="black"/>
            </a:solidFill>
          </a:ln>
        </p:spPr>
        <p:txBody>
          <a:bodyPr vert="horz" lIns="91431" tIns="45715" rIns="91431" bIns="45715" rtlCol="0" anchor="ctr"/>
          <a:lstStyle/>
          <a:p>
            <a:endParaRPr lang="zh-HK" altLang="en-US"/>
          </a:p>
        </p:txBody>
      </p:sp>
      <p:sp>
        <p:nvSpPr>
          <p:cNvPr id="5" name="備忘稿版面配置區 4"/>
          <p:cNvSpPr>
            <a:spLocks noGrp="1"/>
          </p:cNvSpPr>
          <p:nvPr>
            <p:ph type="body" sz="quarter" idx="3"/>
          </p:nvPr>
        </p:nvSpPr>
        <p:spPr>
          <a:xfrm>
            <a:off x="992665" y="3271382"/>
            <a:ext cx="7941310" cy="2676585"/>
          </a:xfrm>
          <a:prstGeom prst="rect">
            <a:avLst/>
          </a:prstGeom>
        </p:spPr>
        <p:txBody>
          <a:bodyPr vert="horz" lIns="91431" tIns="45715" rIns="91431" bIns="45715"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6" name="頁尾版面配置區 5"/>
          <p:cNvSpPr>
            <a:spLocks noGrp="1"/>
          </p:cNvSpPr>
          <p:nvPr>
            <p:ph type="ftr" sz="quarter" idx="4"/>
          </p:nvPr>
        </p:nvSpPr>
        <p:spPr>
          <a:xfrm>
            <a:off x="2" y="6456612"/>
            <a:ext cx="4301543" cy="341064"/>
          </a:xfrm>
          <a:prstGeom prst="rect">
            <a:avLst/>
          </a:prstGeom>
        </p:spPr>
        <p:txBody>
          <a:bodyPr vert="horz" lIns="91431" tIns="45715" rIns="91431" bIns="45715" rtlCol="0" anchor="b"/>
          <a:lstStyle>
            <a:lvl1pPr algn="l">
              <a:defRPr sz="1200"/>
            </a:lvl1pPr>
          </a:lstStyle>
          <a:p>
            <a:endParaRPr lang="zh-HK" altLang="en-US"/>
          </a:p>
        </p:txBody>
      </p:sp>
      <p:sp>
        <p:nvSpPr>
          <p:cNvPr id="7" name="投影片編號版面配置區 6"/>
          <p:cNvSpPr>
            <a:spLocks noGrp="1"/>
          </p:cNvSpPr>
          <p:nvPr>
            <p:ph type="sldNum" sz="quarter" idx="5"/>
          </p:nvPr>
        </p:nvSpPr>
        <p:spPr>
          <a:xfrm>
            <a:off x="5622799" y="6456612"/>
            <a:ext cx="4301543" cy="341064"/>
          </a:xfrm>
          <a:prstGeom prst="rect">
            <a:avLst/>
          </a:prstGeom>
        </p:spPr>
        <p:txBody>
          <a:bodyPr vert="horz" lIns="91431" tIns="45715" rIns="91431" bIns="45715" rtlCol="0" anchor="b"/>
          <a:lstStyle>
            <a:lvl1pPr algn="r">
              <a:defRPr sz="1200"/>
            </a:lvl1pPr>
          </a:lstStyle>
          <a:p>
            <a:fld id="{528D8626-25A6-40F3-A4E5-338E9A36FD05}" type="slidenum">
              <a:rPr lang="zh-HK" altLang="en-US" smtClean="0"/>
              <a:t>‹#›</a:t>
            </a:fld>
            <a:endParaRPr lang="zh-HK" altLang="en-US"/>
          </a:p>
        </p:txBody>
      </p:sp>
    </p:spTree>
    <p:extLst>
      <p:ext uri="{BB962C8B-B14F-4D97-AF65-F5344CB8AC3E}">
        <p14:creationId xmlns:p14="http://schemas.microsoft.com/office/powerpoint/2010/main" val="13933544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8D8626-25A6-40F3-A4E5-338E9A36FD05}" type="slidenum">
              <a:rPr lang="zh-HK" altLang="en-US" smtClean="0"/>
              <a:t>3</a:t>
            </a:fld>
            <a:endParaRPr lang="zh-HK" altLang="en-US" dirty="0"/>
          </a:p>
        </p:txBody>
      </p:sp>
    </p:spTree>
    <p:extLst>
      <p:ext uri="{BB962C8B-B14F-4D97-AF65-F5344CB8AC3E}">
        <p14:creationId xmlns:p14="http://schemas.microsoft.com/office/powerpoint/2010/main" val="36110361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8D8626-25A6-40F3-A4E5-338E9A36FD05}" type="slidenum">
              <a:rPr lang="zh-HK" altLang="en-US" smtClean="0"/>
              <a:t>12</a:t>
            </a:fld>
            <a:endParaRPr lang="zh-HK" altLang="en-US" dirty="0"/>
          </a:p>
        </p:txBody>
      </p:sp>
    </p:spTree>
    <p:extLst>
      <p:ext uri="{BB962C8B-B14F-4D97-AF65-F5344CB8AC3E}">
        <p14:creationId xmlns:p14="http://schemas.microsoft.com/office/powerpoint/2010/main" val="2039825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4705AC-55BA-411B-AC2B-888208AAE730}" type="slidenum">
              <a:rPr lang="en-US" smtClean="0"/>
              <a:t>19</a:t>
            </a:fld>
            <a:endParaRPr lang="en-US" dirty="0"/>
          </a:p>
        </p:txBody>
      </p:sp>
    </p:spTree>
    <p:extLst>
      <p:ext uri="{BB962C8B-B14F-4D97-AF65-F5344CB8AC3E}">
        <p14:creationId xmlns:p14="http://schemas.microsoft.com/office/powerpoint/2010/main" val="18911861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4705AC-55BA-411B-AC2B-888208AAE730}" type="slidenum">
              <a:rPr lang="en-US" smtClean="0"/>
              <a:t>20</a:t>
            </a:fld>
            <a:endParaRPr lang="en-US" dirty="0"/>
          </a:p>
        </p:txBody>
      </p:sp>
    </p:spTree>
    <p:extLst>
      <p:ext uri="{BB962C8B-B14F-4D97-AF65-F5344CB8AC3E}">
        <p14:creationId xmlns:p14="http://schemas.microsoft.com/office/powerpoint/2010/main" val="7952511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4705AC-55BA-411B-AC2B-888208AAE730}" type="slidenum">
              <a:rPr lang="en-US" smtClean="0"/>
              <a:t>21</a:t>
            </a:fld>
            <a:endParaRPr lang="en-US" dirty="0"/>
          </a:p>
        </p:txBody>
      </p:sp>
    </p:spTree>
    <p:extLst>
      <p:ext uri="{BB962C8B-B14F-4D97-AF65-F5344CB8AC3E}">
        <p14:creationId xmlns:p14="http://schemas.microsoft.com/office/powerpoint/2010/main" val="12689322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8D8626-25A6-40F3-A4E5-338E9A36FD05}" type="slidenum">
              <a:rPr lang="zh-HK" altLang="en-US" smtClean="0"/>
              <a:t>4</a:t>
            </a:fld>
            <a:endParaRPr lang="zh-HK" altLang="en-US" dirty="0"/>
          </a:p>
        </p:txBody>
      </p:sp>
    </p:spTree>
    <p:extLst>
      <p:ext uri="{BB962C8B-B14F-4D97-AF65-F5344CB8AC3E}">
        <p14:creationId xmlns:p14="http://schemas.microsoft.com/office/powerpoint/2010/main" val="19322910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8D8626-25A6-40F3-A4E5-338E9A36FD05}" type="slidenum">
              <a:rPr lang="zh-HK" altLang="en-US" smtClean="0"/>
              <a:t>5</a:t>
            </a:fld>
            <a:endParaRPr lang="zh-HK" altLang="en-US" dirty="0"/>
          </a:p>
        </p:txBody>
      </p:sp>
    </p:spTree>
    <p:extLst>
      <p:ext uri="{BB962C8B-B14F-4D97-AF65-F5344CB8AC3E}">
        <p14:creationId xmlns:p14="http://schemas.microsoft.com/office/powerpoint/2010/main" val="6484924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C37553-2038-A0AF-715C-5D555E9A05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48FE74-DEBC-9BC1-2B3D-499F17CED3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65A1F60-9900-4CB4-A9B9-4EACDE39B11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505A88A-EBB8-DF5F-1C02-68977FBBF223}"/>
              </a:ext>
            </a:extLst>
          </p:cNvPr>
          <p:cNvSpPr>
            <a:spLocks noGrp="1"/>
          </p:cNvSpPr>
          <p:nvPr>
            <p:ph type="sldNum" sz="quarter" idx="10"/>
          </p:nvPr>
        </p:nvSpPr>
        <p:spPr/>
        <p:txBody>
          <a:bodyPr/>
          <a:lstStyle/>
          <a:p>
            <a:fld id="{528D8626-25A6-40F3-A4E5-338E9A36FD05}" type="slidenum">
              <a:rPr lang="zh-HK" altLang="en-US" smtClean="0"/>
              <a:t>6</a:t>
            </a:fld>
            <a:endParaRPr lang="zh-HK" altLang="en-US" dirty="0"/>
          </a:p>
        </p:txBody>
      </p:sp>
    </p:spTree>
    <p:extLst>
      <p:ext uri="{BB962C8B-B14F-4D97-AF65-F5344CB8AC3E}">
        <p14:creationId xmlns:p14="http://schemas.microsoft.com/office/powerpoint/2010/main" val="13936959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8D8626-25A6-40F3-A4E5-338E9A36FD05}" type="slidenum">
              <a:rPr lang="zh-HK" altLang="en-US" smtClean="0"/>
              <a:t>7</a:t>
            </a:fld>
            <a:endParaRPr lang="zh-HK" altLang="en-US" dirty="0"/>
          </a:p>
        </p:txBody>
      </p:sp>
    </p:spTree>
    <p:extLst>
      <p:ext uri="{BB962C8B-B14F-4D97-AF65-F5344CB8AC3E}">
        <p14:creationId xmlns:p14="http://schemas.microsoft.com/office/powerpoint/2010/main" val="15490573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8D8626-25A6-40F3-A4E5-338E9A36FD05}" type="slidenum">
              <a:rPr lang="zh-HK" altLang="en-US" smtClean="0"/>
              <a:t>8</a:t>
            </a:fld>
            <a:endParaRPr lang="zh-HK" altLang="en-US" dirty="0"/>
          </a:p>
        </p:txBody>
      </p:sp>
    </p:spTree>
    <p:extLst>
      <p:ext uri="{BB962C8B-B14F-4D97-AF65-F5344CB8AC3E}">
        <p14:creationId xmlns:p14="http://schemas.microsoft.com/office/powerpoint/2010/main" val="18039818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8D8626-25A6-40F3-A4E5-338E9A36FD05}" type="slidenum">
              <a:rPr lang="zh-HK" altLang="en-US" smtClean="0"/>
              <a:t>9</a:t>
            </a:fld>
            <a:endParaRPr lang="zh-HK" altLang="en-US" dirty="0"/>
          </a:p>
        </p:txBody>
      </p:sp>
    </p:spTree>
    <p:extLst>
      <p:ext uri="{BB962C8B-B14F-4D97-AF65-F5344CB8AC3E}">
        <p14:creationId xmlns:p14="http://schemas.microsoft.com/office/powerpoint/2010/main" val="19289655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8D8626-25A6-40F3-A4E5-338E9A36FD05}" type="slidenum">
              <a:rPr lang="zh-HK" altLang="en-US" smtClean="0"/>
              <a:t>10</a:t>
            </a:fld>
            <a:endParaRPr lang="zh-HK" altLang="en-US" dirty="0"/>
          </a:p>
        </p:txBody>
      </p:sp>
    </p:spTree>
    <p:extLst>
      <p:ext uri="{BB962C8B-B14F-4D97-AF65-F5344CB8AC3E}">
        <p14:creationId xmlns:p14="http://schemas.microsoft.com/office/powerpoint/2010/main" val="35535944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en-US" dirty="0"/>
              <a:t>播放短片：</a:t>
            </a:r>
            <a:r>
              <a:rPr lang="en-US" altLang="zh-TW" dirty="0"/>
              <a:t>https://shorturl.at/elL58</a:t>
            </a:r>
            <a:endParaRPr lang="en-US" dirty="0"/>
          </a:p>
        </p:txBody>
      </p:sp>
      <p:sp>
        <p:nvSpPr>
          <p:cNvPr id="4" name="Slide Number Placeholder 3"/>
          <p:cNvSpPr>
            <a:spLocks noGrp="1"/>
          </p:cNvSpPr>
          <p:nvPr>
            <p:ph type="sldNum" sz="quarter" idx="10"/>
          </p:nvPr>
        </p:nvSpPr>
        <p:spPr/>
        <p:txBody>
          <a:bodyPr/>
          <a:lstStyle/>
          <a:p>
            <a:fld id="{528D8626-25A6-40F3-A4E5-338E9A36FD05}" type="slidenum">
              <a:rPr lang="zh-HK" altLang="en-US" smtClean="0"/>
              <a:t>11</a:t>
            </a:fld>
            <a:endParaRPr lang="zh-HK" altLang="en-US" dirty="0"/>
          </a:p>
        </p:txBody>
      </p:sp>
    </p:spTree>
    <p:extLst>
      <p:ext uri="{BB962C8B-B14F-4D97-AF65-F5344CB8AC3E}">
        <p14:creationId xmlns:p14="http://schemas.microsoft.com/office/powerpoint/2010/main" val="4707609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DF2C72-1827-4E57-A890-75F1E8C85771}" type="datetimeFigureOut">
              <a:rPr lang="zh-HK" altLang="en-US" smtClean="0"/>
              <a:t>21/11/2024</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C7B398DD-7584-496C-B409-7A4F62A33A99}" type="slidenum">
              <a:rPr lang="zh-HK" altLang="en-US" smtClean="0"/>
              <a:t>‹#›</a:t>
            </a:fld>
            <a:endParaRPr lang="zh-HK" alt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899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DF2C72-1827-4E57-A890-75F1E8C85771}" type="datetimeFigureOut">
              <a:rPr lang="zh-HK" altLang="en-US" smtClean="0"/>
              <a:t>21/11/2024</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C7B398DD-7584-496C-B409-7A4F62A33A99}" type="slidenum">
              <a:rPr lang="zh-HK" altLang="en-US" smtClean="0"/>
              <a:t>‹#›</a:t>
            </a:fld>
            <a:endParaRPr lang="zh-HK" altLang="en-US"/>
          </a:p>
        </p:txBody>
      </p:sp>
    </p:spTree>
    <p:extLst>
      <p:ext uri="{BB962C8B-B14F-4D97-AF65-F5344CB8AC3E}">
        <p14:creationId xmlns:p14="http://schemas.microsoft.com/office/powerpoint/2010/main" val="2023473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DF2C72-1827-4E57-A890-75F1E8C85771}" type="datetimeFigureOut">
              <a:rPr lang="zh-HK" altLang="en-US" smtClean="0"/>
              <a:t>21/11/2024</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C7B398DD-7584-496C-B409-7A4F62A33A99}" type="slidenum">
              <a:rPr lang="zh-HK" altLang="en-US" smtClean="0"/>
              <a:t>‹#›</a:t>
            </a:fld>
            <a:endParaRPr lang="zh-HK" altLang="en-US"/>
          </a:p>
        </p:txBody>
      </p:sp>
    </p:spTree>
    <p:extLst>
      <p:ext uri="{BB962C8B-B14F-4D97-AF65-F5344CB8AC3E}">
        <p14:creationId xmlns:p14="http://schemas.microsoft.com/office/powerpoint/2010/main" val="23030776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DF2C72-1827-4E57-A890-75F1E8C85771}" type="datetimeFigureOut">
              <a:rPr lang="zh-HK" altLang="en-US" smtClean="0"/>
              <a:t>21/11/2024</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C7B398DD-7584-496C-B409-7A4F62A33A99}" type="slidenum">
              <a:rPr lang="zh-HK" altLang="en-US" smtClean="0"/>
              <a:t>‹#›</a:t>
            </a:fld>
            <a:endParaRPr lang="zh-HK" altLang="en-US"/>
          </a:p>
        </p:txBody>
      </p:sp>
    </p:spTree>
    <p:extLst>
      <p:ext uri="{BB962C8B-B14F-4D97-AF65-F5344CB8AC3E}">
        <p14:creationId xmlns:p14="http://schemas.microsoft.com/office/powerpoint/2010/main" val="29240434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DF2C72-1827-4E57-A890-75F1E8C85771}" type="datetimeFigureOut">
              <a:rPr lang="zh-HK" altLang="en-US" smtClean="0"/>
              <a:t>21/11/2024</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C7B398DD-7584-496C-B409-7A4F62A33A99}" type="slidenum">
              <a:rPr lang="zh-HK" altLang="en-US" smtClean="0"/>
              <a:t>‹#›</a:t>
            </a:fld>
            <a:endParaRPr lang="zh-HK" alt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75007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DF2C72-1827-4E57-A890-75F1E8C85771}" type="datetimeFigureOut">
              <a:rPr lang="zh-HK" altLang="en-US" smtClean="0"/>
              <a:t>21/11/2024</a:t>
            </a:fld>
            <a:endParaRPr lang="zh-HK" altLang="en-US"/>
          </a:p>
        </p:txBody>
      </p:sp>
      <p:sp>
        <p:nvSpPr>
          <p:cNvPr id="6" name="Footer Placeholder 5"/>
          <p:cNvSpPr>
            <a:spLocks noGrp="1"/>
          </p:cNvSpPr>
          <p:nvPr>
            <p:ph type="ftr" sz="quarter" idx="11"/>
          </p:nvPr>
        </p:nvSpPr>
        <p:spPr/>
        <p:txBody>
          <a:bodyPr/>
          <a:lstStyle/>
          <a:p>
            <a:endParaRPr lang="zh-HK" altLang="en-US"/>
          </a:p>
        </p:txBody>
      </p:sp>
      <p:sp>
        <p:nvSpPr>
          <p:cNvPr id="7" name="Slide Number Placeholder 6"/>
          <p:cNvSpPr>
            <a:spLocks noGrp="1"/>
          </p:cNvSpPr>
          <p:nvPr>
            <p:ph type="sldNum" sz="quarter" idx="12"/>
          </p:nvPr>
        </p:nvSpPr>
        <p:spPr/>
        <p:txBody>
          <a:bodyPr/>
          <a:lstStyle/>
          <a:p>
            <a:fld id="{C7B398DD-7584-496C-B409-7A4F62A33A99}" type="slidenum">
              <a:rPr lang="zh-HK" altLang="en-US" smtClean="0"/>
              <a:t>‹#›</a:t>
            </a:fld>
            <a:endParaRPr lang="zh-HK" altLang="en-US"/>
          </a:p>
        </p:txBody>
      </p:sp>
    </p:spTree>
    <p:extLst>
      <p:ext uri="{BB962C8B-B14F-4D97-AF65-F5344CB8AC3E}">
        <p14:creationId xmlns:p14="http://schemas.microsoft.com/office/powerpoint/2010/main" val="2280199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DF2C72-1827-4E57-A890-75F1E8C85771}" type="datetimeFigureOut">
              <a:rPr lang="zh-HK" altLang="en-US" smtClean="0"/>
              <a:t>21/11/2024</a:t>
            </a:fld>
            <a:endParaRPr lang="zh-HK" altLang="en-US"/>
          </a:p>
        </p:txBody>
      </p:sp>
      <p:sp>
        <p:nvSpPr>
          <p:cNvPr id="8" name="Footer Placeholder 7"/>
          <p:cNvSpPr>
            <a:spLocks noGrp="1"/>
          </p:cNvSpPr>
          <p:nvPr>
            <p:ph type="ftr" sz="quarter" idx="11"/>
          </p:nvPr>
        </p:nvSpPr>
        <p:spPr/>
        <p:txBody>
          <a:bodyPr/>
          <a:lstStyle/>
          <a:p>
            <a:endParaRPr lang="zh-HK" altLang="en-US"/>
          </a:p>
        </p:txBody>
      </p:sp>
      <p:sp>
        <p:nvSpPr>
          <p:cNvPr id="9" name="Slide Number Placeholder 8"/>
          <p:cNvSpPr>
            <a:spLocks noGrp="1"/>
          </p:cNvSpPr>
          <p:nvPr>
            <p:ph type="sldNum" sz="quarter" idx="12"/>
          </p:nvPr>
        </p:nvSpPr>
        <p:spPr/>
        <p:txBody>
          <a:bodyPr/>
          <a:lstStyle/>
          <a:p>
            <a:fld id="{C7B398DD-7584-496C-B409-7A4F62A33A99}" type="slidenum">
              <a:rPr lang="zh-HK" altLang="en-US" smtClean="0"/>
              <a:t>‹#›</a:t>
            </a:fld>
            <a:endParaRPr lang="zh-HK" altLang="en-US"/>
          </a:p>
        </p:txBody>
      </p:sp>
    </p:spTree>
    <p:extLst>
      <p:ext uri="{BB962C8B-B14F-4D97-AF65-F5344CB8AC3E}">
        <p14:creationId xmlns:p14="http://schemas.microsoft.com/office/powerpoint/2010/main" val="11995974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DF2C72-1827-4E57-A890-75F1E8C85771}" type="datetimeFigureOut">
              <a:rPr lang="zh-HK" altLang="en-US" smtClean="0"/>
              <a:t>21/11/2024</a:t>
            </a:fld>
            <a:endParaRPr lang="zh-HK" altLang="en-US"/>
          </a:p>
        </p:txBody>
      </p:sp>
      <p:sp>
        <p:nvSpPr>
          <p:cNvPr id="4" name="Footer Placeholder 3"/>
          <p:cNvSpPr>
            <a:spLocks noGrp="1"/>
          </p:cNvSpPr>
          <p:nvPr>
            <p:ph type="ftr" sz="quarter" idx="11"/>
          </p:nvPr>
        </p:nvSpPr>
        <p:spPr/>
        <p:txBody>
          <a:bodyPr/>
          <a:lstStyle/>
          <a:p>
            <a:endParaRPr lang="zh-HK" altLang="en-US"/>
          </a:p>
        </p:txBody>
      </p:sp>
      <p:sp>
        <p:nvSpPr>
          <p:cNvPr id="5" name="Slide Number Placeholder 4"/>
          <p:cNvSpPr>
            <a:spLocks noGrp="1"/>
          </p:cNvSpPr>
          <p:nvPr>
            <p:ph type="sldNum" sz="quarter" idx="12"/>
          </p:nvPr>
        </p:nvSpPr>
        <p:spPr/>
        <p:txBody>
          <a:bodyPr/>
          <a:lstStyle/>
          <a:p>
            <a:fld id="{C7B398DD-7584-496C-B409-7A4F62A33A99}" type="slidenum">
              <a:rPr lang="zh-HK" altLang="en-US" smtClean="0"/>
              <a:t>‹#›</a:t>
            </a:fld>
            <a:endParaRPr lang="zh-HK" altLang="en-US"/>
          </a:p>
        </p:txBody>
      </p:sp>
    </p:spTree>
    <p:extLst>
      <p:ext uri="{BB962C8B-B14F-4D97-AF65-F5344CB8AC3E}">
        <p14:creationId xmlns:p14="http://schemas.microsoft.com/office/powerpoint/2010/main" val="7204899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C7DF2C72-1827-4E57-A890-75F1E8C85771}" type="datetimeFigureOut">
              <a:rPr lang="zh-HK" altLang="en-US" smtClean="0"/>
              <a:t>21/11/2024</a:t>
            </a:fld>
            <a:endParaRPr lang="zh-HK" alt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zh-HK" altLang="en-US"/>
          </a:p>
        </p:txBody>
      </p:sp>
      <p:sp>
        <p:nvSpPr>
          <p:cNvPr id="9" name="Slide Number Placeholder 8"/>
          <p:cNvSpPr>
            <a:spLocks noGrp="1"/>
          </p:cNvSpPr>
          <p:nvPr>
            <p:ph type="sldNum" sz="quarter" idx="12"/>
          </p:nvPr>
        </p:nvSpPr>
        <p:spPr/>
        <p:txBody>
          <a:bodyPr/>
          <a:lstStyle/>
          <a:p>
            <a:fld id="{C7B398DD-7584-496C-B409-7A4F62A33A99}" type="slidenum">
              <a:rPr lang="zh-HK" altLang="en-US" smtClean="0"/>
              <a:t>‹#›</a:t>
            </a:fld>
            <a:endParaRPr lang="zh-HK" altLang="en-US"/>
          </a:p>
        </p:txBody>
      </p:sp>
    </p:spTree>
    <p:extLst>
      <p:ext uri="{BB962C8B-B14F-4D97-AF65-F5344CB8AC3E}">
        <p14:creationId xmlns:p14="http://schemas.microsoft.com/office/powerpoint/2010/main" val="3682520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C7DF2C72-1827-4E57-A890-75F1E8C85771}" type="datetimeFigureOut">
              <a:rPr lang="zh-HK" altLang="en-US" smtClean="0"/>
              <a:t>21/11/2024</a:t>
            </a:fld>
            <a:endParaRPr lang="zh-HK" alt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zh-HK" alt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7B398DD-7584-496C-B409-7A4F62A33A99}" type="slidenum">
              <a:rPr lang="zh-HK" altLang="en-US" smtClean="0"/>
              <a:t>‹#›</a:t>
            </a:fld>
            <a:endParaRPr lang="zh-HK" altLang="en-US"/>
          </a:p>
        </p:txBody>
      </p:sp>
    </p:spTree>
    <p:extLst>
      <p:ext uri="{BB962C8B-B14F-4D97-AF65-F5344CB8AC3E}">
        <p14:creationId xmlns:p14="http://schemas.microsoft.com/office/powerpoint/2010/main" val="18260385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7DF2C72-1827-4E57-A890-75F1E8C85771}" type="datetimeFigureOut">
              <a:rPr lang="zh-HK" altLang="en-US" smtClean="0"/>
              <a:t>21/11/2024</a:t>
            </a:fld>
            <a:endParaRPr lang="zh-HK" altLang="en-US"/>
          </a:p>
        </p:txBody>
      </p:sp>
      <p:sp>
        <p:nvSpPr>
          <p:cNvPr id="6" name="Footer Placeholder 5"/>
          <p:cNvSpPr>
            <a:spLocks noGrp="1"/>
          </p:cNvSpPr>
          <p:nvPr>
            <p:ph type="ftr" sz="quarter" idx="11"/>
          </p:nvPr>
        </p:nvSpPr>
        <p:spPr/>
        <p:txBody>
          <a:bodyPr/>
          <a:lstStyle/>
          <a:p>
            <a:endParaRPr lang="zh-HK" altLang="en-US"/>
          </a:p>
        </p:txBody>
      </p:sp>
      <p:sp>
        <p:nvSpPr>
          <p:cNvPr id="7" name="Slide Number Placeholder 6"/>
          <p:cNvSpPr>
            <a:spLocks noGrp="1"/>
          </p:cNvSpPr>
          <p:nvPr>
            <p:ph type="sldNum" sz="quarter" idx="12"/>
          </p:nvPr>
        </p:nvSpPr>
        <p:spPr/>
        <p:txBody>
          <a:bodyPr/>
          <a:lstStyle/>
          <a:p>
            <a:fld id="{C7B398DD-7584-496C-B409-7A4F62A33A99}" type="slidenum">
              <a:rPr lang="zh-HK" altLang="en-US" smtClean="0"/>
              <a:t>‹#›</a:t>
            </a:fld>
            <a:endParaRPr lang="zh-HK" altLang="en-US"/>
          </a:p>
        </p:txBody>
      </p:sp>
    </p:spTree>
    <p:extLst>
      <p:ext uri="{BB962C8B-B14F-4D97-AF65-F5344CB8AC3E}">
        <p14:creationId xmlns:p14="http://schemas.microsoft.com/office/powerpoint/2010/main" val="30683963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C7DF2C72-1827-4E57-A890-75F1E8C85771}" type="datetimeFigureOut">
              <a:rPr lang="zh-HK" altLang="en-US" smtClean="0"/>
              <a:t>21/11/2024</a:t>
            </a:fld>
            <a:endParaRPr lang="zh-HK" alt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zh-HK" alt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C7B398DD-7584-496C-B409-7A4F62A33A99}" type="slidenum">
              <a:rPr lang="zh-HK" altLang="en-US" smtClean="0"/>
              <a:t>‹#›</a:t>
            </a:fld>
            <a:endParaRPr lang="zh-HK" alt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263251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E91EA01-9D43-868F-A02D-8004C339964F}"/>
              </a:ext>
            </a:extLst>
          </p:cNvPr>
          <p:cNvSpPr>
            <a:spLocks noGrp="1"/>
          </p:cNvSpPr>
          <p:nvPr>
            <p:ph type="ctrTitle"/>
          </p:nvPr>
        </p:nvSpPr>
        <p:spPr>
          <a:xfrm>
            <a:off x="1524000" y="1122363"/>
            <a:ext cx="9144000" cy="2133599"/>
          </a:xfrm>
        </p:spPr>
        <p:txBody>
          <a:bodyPr>
            <a:normAutofit/>
          </a:bodyPr>
          <a:lstStyle/>
          <a:p>
            <a:pPr algn="ctr"/>
            <a:r>
              <a:rPr lang="zh-TW" altLang="en-US" b="1" dirty="0">
                <a:latin typeface="微軟正黑體" panose="020B0604030504040204" pitchFamily="34" charset="-120"/>
                <a:ea typeface="微軟正黑體" panose="020B0604030504040204" pitchFamily="34" charset="-120"/>
              </a:rPr>
              <a:t>压力爆煲点算好？</a:t>
            </a:r>
            <a:br>
              <a:rPr lang="en-US" altLang="zh-TW" b="1" dirty="0">
                <a:latin typeface="微軟正黑體" panose="020B0604030504040204" pitchFamily="34" charset="-120"/>
                <a:ea typeface="微軟正黑體" panose="020B0604030504040204" pitchFamily="34" charset="-120"/>
              </a:rPr>
            </a:br>
            <a:r>
              <a:rPr lang="zh-TW" altLang="en-US" sz="4000" b="1" dirty="0">
                <a:latin typeface="微軟正黑體" panose="020B0604030504040204" pitchFamily="34" charset="-120"/>
                <a:ea typeface="微軟正黑體" panose="020B0604030504040204" pitchFamily="34" charset="-120"/>
              </a:rPr>
              <a:t>如何处理亲职压力？</a:t>
            </a:r>
          </a:p>
        </p:txBody>
      </p:sp>
      <p:sp>
        <p:nvSpPr>
          <p:cNvPr id="4" name="Rectangle 6">
            <a:extLst>
              <a:ext uri="{FF2B5EF4-FFF2-40B4-BE49-F238E27FC236}">
                <a16:creationId xmlns:a16="http://schemas.microsoft.com/office/drawing/2014/main" id="{4AE3D338-1346-4DC4-BDD1-48A55994F7D9}"/>
              </a:ext>
            </a:extLst>
          </p:cNvPr>
          <p:cNvSpPr/>
          <p:nvPr/>
        </p:nvSpPr>
        <p:spPr>
          <a:xfrm>
            <a:off x="8875800" y="5552346"/>
            <a:ext cx="2814320" cy="9350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b="1" dirty="0">
                <a:solidFill>
                  <a:schemeClr val="tx1"/>
                </a:solidFill>
                <a:latin typeface="微軟正黑體" panose="020B0604030504040204" pitchFamily="34" charset="-120"/>
                <a:ea typeface="微軟正黑體" panose="020B0604030504040204" pitchFamily="34" charset="-120"/>
              </a:rPr>
              <a:t>小学家长教育资源套 </a:t>
            </a:r>
          </a:p>
        </p:txBody>
      </p:sp>
      <p:sp>
        <p:nvSpPr>
          <p:cNvPr id="6" name="Rectangle 6">
            <a:extLst>
              <a:ext uri="{FF2B5EF4-FFF2-40B4-BE49-F238E27FC236}">
                <a16:creationId xmlns:a16="http://schemas.microsoft.com/office/drawing/2014/main" id="{A701B8AB-A3BC-4964-A340-4E3583789A81}"/>
              </a:ext>
            </a:extLst>
          </p:cNvPr>
          <p:cNvSpPr/>
          <p:nvPr/>
        </p:nvSpPr>
        <p:spPr>
          <a:xfrm>
            <a:off x="3459701" y="3501096"/>
            <a:ext cx="5272597" cy="553998"/>
          </a:xfrm>
          <a:prstGeom prst="rect">
            <a:avLst/>
          </a:prstGeom>
        </p:spPr>
        <p:txBody>
          <a:bodyPr wrap="none">
            <a:spAutoFit/>
          </a:bodyPr>
          <a:lstStyle/>
          <a:p>
            <a:r>
              <a:rPr lang="zh-TW" altLang="en-US" sz="3000" b="1" dirty="0">
                <a:latin typeface="微軟正黑體" panose="020B0604030504040204" pitchFamily="34" charset="-120"/>
                <a:ea typeface="微軟正黑體" panose="020B0604030504040204" pitchFamily="34" charset="-120"/>
              </a:rPr>
              <a:t>范畴三：促进家长的身心健康</a:t>
            </a:r>
          </a:p>
        </p:txBody>
      </p:sp>
    </p:spTree>
    <p:extLst>
      <p:ext uri="{BB962C8B-B14F-4D97-AF65-F5344CB8AC3E}">
        <p14:creationId xmlns:p14="http://schemas.microsoft.com/office/powerpoint/2010/main" val="12886798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222A86A-12EC-4E1E-82CD-60390291A9C0}"/>
              </a:ext>
            </a:extLst>
          </p:cNvPr>
          <p:cNvSpPr>
            <a:spLocks noGrp="1"/>
          </p:cNvSpPr>
          <p:nvPr>
            <p:ph type="title"/>
          </p:nvPr>
        </p:nvSpPr>
        <p:spPr/>
        <p:txBody>
          <a:bodyPr>
            <a:normAutofit/>
          </a:bodyPr>
          <a:lstStyle/>
          <a:p>
            <a:r>
              <a:rPr lang="zh-TW" altLang="en-US" sz="5400" b="1" dirty="0">
                <a:latin typeface="微軟正黑體" panose="020B0604030504040204" pitchFamily="34" charset="-120"/>
                <a:ea typeface="微軟正黑體" panose="020B0604030504040204" pitchFamily="34" charset="-120"/>
              </a:rPr>
              <a:t>面对压力怎样办？</a:t>
            </a:r>
          </a:p>
        </p:txBody>
      </p:sp>
      <p:sp>
        <p:nvSpPr>
          <p:cNvPr id="8" name="內容版面配置區 2">
            <a:extLst>
              <a:ext uri="{FF2B5EF4-FFF2-40B4-BE49-F238E27FC236}">
                <a16:creationId xmlns:a16="http://schemas.microsoft.com/office/drawing/2014/main" id="{E89D46AA-885E-4EC5-B2EE-CE17B135847B}"/>
              </a:ext>
            </a:extLst>
          </p:cNvPr>
          <p:cNvSpPr>
            <a:spLocks noGrp="1"/>
          </p:cNvSpPr>
          <p:nvPr>
            <p:ph idx="1"/>
          </p:nvPr>
        </p:nvSpPr>
        <p:spPr>
          <a:xfrm>
            <a:off x="1097280" y="1790318"/>
            <a:ext cx="10058400" cy="535328"/>
          </a:xfrm>
        </p:spPr>
        <p:txBody>
          <a:bodyPr>
            <a:normAutofit/>
          </a:bodyPr>
          <a:lstStyle/>
          <a:p>
            <a:pPr>
              <a:buFont typeface="Courier New" panose="02070309020205020404" pitchFamily="49" charset="0"/>
              <a:buChar char="o"/>
            </a:pPr>
            <a:r>
              <a:rPr lang="zh-TW" altLang="en-US" sz="3000" dirty="0">
                <a:solidFill>
                  <a:schemeClr val="tx1"/>
                </a:solidFill>
                <a:latin typeface="微軟正黑體" panose="020B0604030504040204" pitchFamily="34" charset="-120"/>
                <a:ea typeface="微軟正黑體" panose="020B0604030504040204" pitchFamily="34" charset="-120"/>
              </a:rPr>
              <a:t>应对较难控制的压力</a:t>
            </a:r>
            <a:endParaRPr lang="en-US" altLang="zh-TW" sz="2400" dirty="0">
              <a:solidFill>
                <a:schemeClr val="tx1"/>
              </a:solidFill>
              <a:latin typeface="微軟正黑體" panose="020B0604030504040204" pitchFamily="34" charset="-120"/>
              <a:ea typeface="微軟正黑體" panose="020B0604030504040204" pitchFamily="34" charset="-120"/>
            </a:endParaRPr>
          </a:p>
        </p:txBody>
      </p:sp>
      <p:sp>
        <p:nvSpPr>
          <p:cNvPr id="9" name="Content Placeholder 2">
            <a:extLst>
              <a:ext uri="{FF2B5EF4-FFF2-40B4-BE49-F238E27FC236}">
                <a16:creationId xmlns:a16="http://schemas.microsoft.com/office/drawing/2014/main" id="{67282C0C-C3EC-4556-B62E-C05617C0C2DA}"/>
              </a:ext>
            </a:extLst>
          </p:cNvPr>
          <p:cNvSpPr txBox="1">
            <a:spLocks/>
          </p:cNvSpPr>
          <p:nvPr/>
        </p:nvSpPr>
        <p:spPr>
          <a:xfrm>
            <a:off x="1408568" y="2325645"/>
            <a:ext cx="10515600" cy="3921246"/>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Wingdings" panose="05000000000000000000" pitchFamily="2" charset="2"/>
              <a:buChar char="§"/>
            </a:pPr>
            <a:r>
              <a:rPr lang="zh-TW" altLang="en-US" sz="2800" dirty="0">
                <a:solidFill>
                  <a:schemeClr val="tx1"/>
                </a:solidFill>
                <a:latin typeface="微軟正黑體" panose="020B0604030504040204" pitchFamily="34" charset="-120"/>
                <a:ea typeface="微軟正黑體" panose="020B0604030504040204" pitchFamily="34" charset="-120"/>
              </a:rPr>
              <a:t> 情绪为本：尝试调节因为压力而产生的负面情绪</a:t>
            </a:r>
            <a:endParaRPr lang="en-US" altLang="zh-TW" sz="2800" dirty="0">
              <a:solidFill>
                <a:schemeClr val="tx1"/>
              </a:solidFill>
              <a:latin typeface="微軟正黑體" panose="020B0604030504040204" pitchFamily="34" charset="-120"/>
              <a:ea typeface="微軟正黑體" panose="020B0604030504040204" pitchFamily="34" charset="-120"/>
            </a:endParaRPr>
          </a:p>
          <a:p>
            <a:pPr lvl="2">
              <a:buFont typeface="Wingdings" panose="05000000000000000000" pitchFamily="2" charset="2"/>
              <a:buChar char="ü"/>
            </a:pPr>
            <a:r>
              <a:rPr lang="zh-TW" altLang="en-US" sz="2800" dirty="0">
                <a:solidFill>
                  <a:schemeClr val="tx1"/>
                </a:solidFill>
                <a:latin typeface="微軟正黑體" panose="020B0604030504040204" pitchFamily="34" charset="-120"/>
                <a:ea typeface="微軟正黑體" panose="020B0604030504040204" pitchFamily="34" charset="-120"/>
              </a:rPr>
              <a:t>放松身体</a:t>
            </a:r>
            <a:r>
              <a:rPr lang="en-US" sz="2800" dirty="0">
                <a:solidFill>
                  <a:schemeClr val="tx1"/>
                </a:solidFill>
                <a:latin typeface="微軟正黑體" panose="020B0604030504040204" pitchFamily="34" charset="-120"/>
                <a:ea typeface="微軟正黑體" panose="020B0604030504040204" pitchFamily="34" charset="-120"/>
              </a:rPr>
              <a:t> </a:t>
            </a:r>
          </a:p>
          <a:p>
            <a:pPr lvl="4">
              <a:buFont typeface="Wingdings" panose="05000000000000000000" pitchFamily="2" charset="2"/>
              <a:buChar char="Ø"/>
            </a:pPr>
            <a:r>
              <a:rPr lang="zh-TW" altLang="en-US" sz="2800" dirty="0">
                <a:solidFill>
                  <a:schemeClr val="tx1"/>
                </a:solidFill>
                <a:latin typeface="微軟正黑體" panose="020B0604030504040204" pitchFamily="34" charset="-120"/>
                <a:ea typeface="微軟正黑體" panose="020B0604030504040204" pitchFamily="34" charset="-120"/>
              </a:rPr>
              <a:t> 身体扫瞄练习</a:t>
            </a:r>
            <a:endParaRPr lang="en-US" sz="2800" dirty="0">
              <a:solidFill>
                <a:schemeClr val="tx1"/>
              </a:solidFill>
              <a:latin typeface="微軟正黑體" panose="020B0604030504040204" pitchFamily="34" charset="-120"/>
              <a:ea typeface="微軟正黑體" panose="020B0604030504040204" pitchFamily="34" charset="-120"/>
            </a:endParaRPr>
          </a:p>
          <a:p>
            <a:pPr lvl="2">
              <a:buFont typeface="Wingdings" panose="05000000000000000000" pitchFamily="2" charset="2"/>
              <a:buChar char="ü"/>
            </a:pPr>
            <a:r>
              <a:rPr lang="zh-TW" altLang="en-US" sz="2800" dirty="0">
                <a:solidFill>
                  <a:schemeClr val="tx1"/>
                </a:solidFill>
                <a:latin typeface="微軟正黑體" panose="020B0604030504040204" pitchFamily="34" charset="-120"/>
                <a:ea typeface="微軟正黑體" panose="020B0604030504040204" pitchFamily="34" charset="-120"/>
              </a:rPr>
              <a:t>正面思维</a:t>
            </a:r>
            <a:endParaRPr lang="en-US" altLang="zh-TW" sz="2800" dirty="0">
              <a:solidFill>
                <a:schemeClr val="tx1"/>
              </a:solidFill>
              <a:latin typeface="微軟正黑體" panose="020B0604030504040204" pitchFamily="34" charset="-120"/>
              <a:ea typeface="微軟正黑體" panose="020B0604030504040204" pitchFamily="34" charset="-120"/>
            </a:endParaRPr>
          </a:p>
          <a:p>
            <a:pPr lvl="4">
              <a:buFont typeface="Wingdings" panose="05000000000000000000" pitchFamily="2" charset="2"/>
              <a:buChar char="Ø"/>
            </a:pPr>
            <a:r>
              <a:rPr lang="zh-TW" altLang="en-US" sz="2800" dirty="0">
                <a:solidFill>
                  <a:schemeClr val="tx1"/>
                </a:solidFill>
                <a:latin typeface="微軟正黑體" panose="020B0604030504040204" pitchFamily="34" charset="-120"/>
                <a:ea typeface="微軟正黑體" panose="020B0604030504040204" pitchFamily="34" charset="-120"/>
              </a:rPr>
              <a:t> 打击思想陷阱</a:t>
            </a:r>
            <a:endParaRPr lang="en-US" altLang="zh-TW" sz="2800" dirty="0">
              <a:solidFill>
                <a:schemeClr val="tx1"/>
              </a:solidFill>
              <a:latin typeface="微軟正黑體" panose="020B0604030504040204" pitchFamily="34" charset="-120"/>
              <a:ea typeface="微軟正黑體" panose="020B0604030504040204" pitchFamily="34" charset="-120"/>
            </a:endParaRPr>
          </a:p>
          <a:p>
            <a:pPr lvl="4">
              <a:buFont typeface="Wingdings" panose="05000000000000000000" pitchFamily="2" charset="2"/>
              <a:buChar char="Ø"/>
            </a:pPr>
            <a:endParaRPr lang="en-US" altLang="zh-TW" sz="2800" dirty="0">
              <a:solidFill>
                <a:schemeClr val="tx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1902566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222A86A-12EC-4E1E-82CD-60390291A9C0}"/>
              </a:ext>
            </a:extLst>
          </p:cNvPr>
          <p:cNvSpPr>
            <a:spLocks noGrp="1"/>
          </p:cNvSpPr>
          <p:nvPr>
            <p:ph type="title"/>
          </p:nvPr>
        </p:nvSpPr>
        <p:spPr/>
        <p:txBody>
          <a:bodyPr>
            <a:normAutofit/>
          </a:bodyPr>
          <a:lstStyle/>
          <a:p>
            <a:r>
              <a:rPr lang="zh-TW" altLang="en-US" sz="5400" b="1" dirty="0">
                <a:latin typeface="微軟正黑體" panose="020B0604030504040204" pitchFamily="34" charset="-120"/>
                <a:ea typeface="微軟正黑體" panose="020B0604030504040204" pitchFamily="34" charset="-120"/>
              </a:rPr>
              <a:t>面对压力怎样办？</a:t>
            </a:r>
          </a:p>
        </p:txBody>
      </p:sp>
      <p:sp>
        <p:nvSpPr>
          <p:cNvPr id="5" name="Rectangle 28">
            <a:extLst>
              <a:ext uri="{FF2B5EF4-FFF2-40B4-BE49-F238E27FC236}">
                <a16:creationId xmlns:a16="http://schemas.microsoft.com/office/drawing/2014/main" id="{8F943129-4F44-4804-94F4-90A409A93378}"/>
              </a:ext>
            </a:extLst>
          </p:cNvPr>
          <p:cNvSpPr/>
          <p:nvPr/>
        </p:nvSpPr>
        <p:spPr>
          <a:xfrm>
            <a:off x="1097280" y="5814656"/>
            <a:ext cx="10322573" cy="523220"/>
          </a:xfrm>
          <a:prstGeom prst="rect">
            <a:avLst/>
          </a:prstGeom>
        </p:spPr>
        <p:txBody>
          <a:bodyPr wrap="square">
            <a:spAutoFit/>
          </a:bodyPr>
          <a:lstStyle/>
          <a:p>
            <a:pPr marL="285750" indent="-285750">
              <a:buFont typeface="Arial" panose="020B0604020202020204" pitchFamily="34" charset="0"/>
              <a:buChar char="•"/>
            </a:pPr>
            <a:r>
              <a:rPr lang="en-US" sz="1400" dirty="0">
                <a:latin typeface="Century Gothic" panose="020B0502020202020204" pitchFamily="34" charset="0"/>
              </a:rPr>
              <a:t>Ditto, B., </a:t>
            </a:r>
            <a:r>
              <a:rPr lang="en-US" sz="1400" dirty="0" err="1">
                <a:latin typeface="Century Gothic" panose="020B0502020202020204" pitchFamily="34" charset="0"/>
              </a:rPr>
              <a:t>Eclache</a:t>
            </a:r>
            <a:r>
              <a:rPr lang="en-US" sz="1400" dirty="0">
                <a:latin typeface="Century Gothic" panose="020B0502020202020204" pitchFamily="34" charset="0"/>
              </a:rPr>
              <a:t>, M., &amp; Goldman, N. (2006). Short-term autonomic and cardiovascular effects of mindfulness body scan meditation. </a:t>
            </a:r>
            <a:r>
              <a:rPr lang="en-US" sz="1400" i="1" dirty="0">
                <a:latin typeface="Century Gothic" panose="020B0502020202020204" pitchFamily="34" charset="0"/>
              </a:rPr>
              <a:t>Annals of Behavioral Medicine, 32</a:t>
            </a:r>
            <a:r>
              <a:rPr lang="en-US" sz="1400" dirty="0">
                <a:latin typeface="Century Gothic" panose="020B0502020202020204" pitchFamily="34" charset="0"/>
              </a:rPr>
              <a:t>(3), 227-234.</a:t>
            </a:r>
          </a:p>
        </p:txBody>
      </p:sp>
      <p:sp>
        <p:nvSpPr>
          <p:cNvPr id="8" name="內容版面配置區 2">
            <a:extLst>
              <a:ext uri="{FF2B5EF4-FFF2-40B4-BE49-F238E27FC236}">
                <a16:creationId xmlns:a16="http://schemas.microsoft.com/office/drawing/2014/main" id="{E89D46AA-885E-4EC5-B2EE-CE17B135847B}"/>
              </a:ext>
            </a:extLst>
          </p:cNvPr>
          <p:cNvSpPr>
            <a:spLocks noGrp="1"/>
          </p:cNvSpPr>
          <p:nvPr>
            <p:ph idx="1"/>
          </p:nvPr>
        </p:nvSpPr>
        <p:spPr>
          <a:xfrm>
            <a:off x="1097280" y="1790318"/>
            <a:ext cx="10058400" cy="535328"/>
          </a:xfrm>
        </p:spPr>
        <p:txBody>
          <a:bodyPr>
            <a:normAutofit/>
          </a:bodyPr>
          <a:lstStyle/>
          <a:p>
            <a:pPr>
              <a:buFont typeface="Courier New" panose="02070309020205020404" pitchFamily="49" charset="0"/>
              <a:buChar char="o"/>
            </a:pPr>
            <a:r>
              <a:rPr lang="zh-TW" altLang="en-US" sz="3000" dirty="0">
                <a:solidFill>
                  <a:schemeClr val="tx1"/>
                </a:solidFill>
                <a:latin typeface="微軟正黑體" panose="020B0604030504040204" pitchFamily="34" charset="-120"/>
                <a:ea typeface="微軟正黑體" panose="020B0604030504040204" pitchFamily="34" charset="-120"/>
              </a:rPr>
              <a:t>放松身体：身体扫瞄练习</a:t>
            </a:r>
            <a:endParaRPr lang="en-US" altLang="zh-TW" sz="2400" dirty="0">
              <a:solidFill>
                <a:schemeClr val="tx1"/>
              </a:solidFill>
              <a:latin typeface="微軟正黑體" panose="020B0604030504040204" pitchFamily="34" charset="-120"/>
              <a:ea typeface="微軟正黑體" panose="020B0604030504040204" pitchFamily="34" charset="-120"/>
            </a:endParaRPr>
          </a:p>
        </p:txBody>
      </p:sp>
      <p:pic>
        <p:nvPicPr>
          <p:cNvPr id="3" name="Picture 2">
            <a:extLst>
              <a:ext uri="{FF2B5EF4-FFF2-40B4-BE49-F238E27FC236}">
                <a16:creationId xmlns:a16="http://schemas.microsoft.com/office/drawing/2014/main" id="{25C1BB3B-3E89-43B6-AE1E-E7EAC5B4EA3E}"/>
              </a:ext>
            </a:extLst>
          </p:cNvPr>
          <p:cNvPicPr>
            <a:picLocks noChangeAspect="1"/>
          </p:cNvPicPr>
          <p:nvPr/>
        </p:nvPicPr>
        <p:blipFill rotWithShape="1">
          <a:blip r:embed="rId3"/>
          <a:srcRect b="6737"/>
          <a:stretch/>
        </p:blipFill>
        <p:spPr>
          <a:xfrm>
            <a:off x="1216851" y="2211092"/>
            <a:ext cx="5687383" cy="3224508"/>
          </a:xfrm>
          <a:prstGeom prst="rect">
            <a:avLst/>
          </a:prstGeom>
        </p:spPr>
      </p:pic>
      <p:sp>
        <p:nvSpPr>
          <p:cNvPr id="9" name="Google Shape;568;p38">
            <a:extLst>
              <a:ext uri="{FF2B5EF4-FFF2-40B4-BE49-F238E27FC236}">
                <a16:creationId xmlns:a16="http://schemas.microsoft.com/office/drawing/2014/main" id="{30410E80-9148-4E1F-826B-69E1FEE1C703}"/>
              </a:ext>
            </a:extLst>
          </p:cNvPr>
          <p:cNvSpPr txBox="1"/>
          <p:nvPr/>
        </p:nvSpPr>
        <p:spPr>
          <a:xfrm>
            <a:off x="7419766" y="4978485"/>
            <a:ext cx="2075465" cy="690065"/>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1400"/>
              <a:buFont typeface="Arial"/>
              <a:buNone/>
            </a:pPr>
            <a:r>
              <a:rPr lang="zh-TW" altLang="en-US" sz="2000" b="1" dirty="0">
                <a:solidFill>
                  <a:schemeClr val="dk1"/>
                </a:solidFill>
                <a:latin typeface="Arial"/>
                <a:ea typeface="Arial"/>
                <a:cs typeface="Arial"/>
                <a:sym typeface="Arial"/>
              </a:rPr>
              <a:t>重温短片</a:t>
            </a:r>
            <a:endParaRPr sz="2000" b="1" dirty="0">
              <a:solidFill>
                <a:schemeClr val="dk1"/>
              </a:solidFill>
              <a:latin typeface="Arial"/>
              <a:ea typeface="Arial"/>
              <a:cs typeface="Arial"/>
              <a:sym typeface="Arial"/>
            </a:endParaRPr>
          </a:p>
        </p:txBody>
      </p:sp>
      <p:pic>
        <p:nvPicPr>
          <p:cNvPr id="10" name="圖片 9">
            <a:extLst>
              <a:ext uri="{FF2B5EF4-FFF2-40B4-BE49-F238E27FC236}">
                <a16:creationId xmlns:a16="http://schemas.microsoft.com/office/drawing/2014/main" id="{4D99CC17-39A1-4203-8D0D-B56A99B8846C}"/>
              </a:ext>
            </a:extLst>
          </p:cNvPr>
          <p:cNvPicPr>
            <a:picLocks noChangeAspect="1"/>
          </p:cNvPicPr>
          <p:nvPr/>
        </p:nvPicPr>
        <p:blipFill>
          <a:blip r:embed="rId4"/>
          <a:stretch>
            <a:fillRect/>
          </a:stretch>
        </p:blipFill>
        <p:spPr>
          <a:xfrm>
            <a:off x="7598075" y="3285592"/>
            <a:ext cx="1897156" cy="1897156"/>
          </a:xfrm>
          <a:prstGeom prst="rect">
            <a:avLst/>
          </a:prstGeom>
        </p:spPr>
      </p:pic>
    </p:spTree>
    <p:extLst>
      <p:ext uri="{BB962C8B-B14F-4D97-AF65-F5344CB8AC3E}">
        <p14:creationId xmlns:p14="http://schemas.microsoft.com/office/powerpoint/2010/main" val="2354947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222A86A-12EC-4E1E-82CD-60390291A9C0}"/>
              </a:ext>
            </a:extLst>
          </p:cNvPr>
          <p:cNvSpPr>
            <a:spLocks noGrp="1"/>
          </p:cNvSpPr>
          <p:nvPr>
            <p:ph type="title"/>
          </p:nvPr>
        </p:nvSpPr>
        <p:spPr/>
        <p:txBody>
          <a:bodyPr>
            <a:normAutofit/>
          </a:bodyPr>
          <a:lstStyle/>
          <a:p>
            <a:r>
              <a:rPr lang="zh-TW" altLang="en-US" sz="5400" b="1" dirty="0">
                <a:latin typeface="微軟正黑體" panose="020B0604030504040204" pitchFamily="34" charset="-120"/>
                <a:ea typeface="微軟正黑體" panose="020B0604030504040204" pitchFamily="34" charset="-120"/>
              </a:rPr>
              <a:t>面对压力怎样办？</a:t>
            </a:r>
          </a:p>
        </p:txBody>
      </p:sp>
      <p:sp>
        <p:nvSpPr>
          <p:cNvPr id="5" name="Rectangle 28">
            <a:extLst>
              <a:ext uri="{FF2B5EF4-FFF2-40B4-BE49-F238E27FC236}">
                <a16:creationId xmlns:a16="http://schemas.microsoft.com/office/drawing/2014/main" id="{8F943129-4F44-4804-94F4-90A409A93378}"/>
              </a:ext>
            </a:extLst>
          </p:cNvPr>
          <p:cNvSpPr/>
          <p:nvPr/>
        </p:nvSpPr>
        <p:spPr>
          <a:xfrm>
            <a:off x="833107" y="5783832"/>
            <a:ext cx="10322573" cy="307777"/>
          </a:xfrm>
          <a:prstGeom prst="rect">
            <a:avLst/>
          </a:prstGeom>
        </p:spPr>
        <p:txBody>
          <a:bodyPr wrap="square">
            <a:spAutoFit/>
          </a:bodyPr>
          <a:lstStyle/>
          <a:p>
            <a:pPr marL="285750" indent="-285750">
              <a:buFont typeface="Arial" panose="020B0604020202020204" pitchFamily="34" charset="0"/>
              <a:buChar char="•"/>
            </a:pPr>
            <a:r>
              <a:rPr lang="en-US" sz="1400" dirty="0">
                <a:latin typeface="Century Gothic" panose="020B0502020202020204" pitchFamily="34" charset="0"/>
              </a:rPr>
              <a:t>Beck, A. T. (1976). </a:t>
            </a:r>
            <a:r>
              <a:rPr lang="en-US" sz="1400" i="1" dirty="0">
                <a:latin typeface="Century Gothic" panose="020B0502020202020204" pitchFamily="34" charset="0"/>
              </a:rPr>
              <a:t>Cognitive therapy and emotional disorders</a:t>
            </a:r>
            <a:r>
              <a:rPr lang="en-US" sz="1400" dirty="0">
                <a:latin typeface="Century Gothic" panose="020B0502020202020204" pitchFamily="34" charset="0"/>
              </a:rPr>
              <a:t>. International Universities Press.</a:t>
            </a:r>
          </a:p>
        </p:txBody>
      </p:sp>
      <p:sp>
        <p:nvSpPr>
          <p:cNvPr id="8" name="內容版面配置區 2">
            <a:extLst>
              <a:ext uri="{FF2B5EF4-FFF2-40B4-BE49-F238E27FC236}">
                <a16:creationId xmlns:a16="http://schemas.microsoft.com/office/drawing/2014/main" id="{E89D46AA-885E-4EC5-B2EE-CE17B135847B}"/>
              </a:ext>
            </a:extLst>
          </p:cNvPr>
          <p:cNvSpPr>
            <a:spLocks noGrp="1"/>
          </p:cNvSpPr>
          <p:nvPr>
            <p:ph idx="1"/>
          </p:nvPr>
        </p:nvSpPr>
        <p:spPr>
          <a:xfrm>
            <a:off x="1097280" y="1790318"/>
            <a:ext cx="10058400" cy="535328"/>
          </a:xfrm>
        </p:spPr>
        <p:txBody>
          <a:bodyPr>
            <a:normAutofit/>
          </a:bodyPr>
          <a:lstStyle/>
          <a:p>
            <a:pPr>
              <a:buFont typeface="Courier New" panose="02070309020205020404" pitchFamily="49" charset="0"/>
              <a:buChar char="o"/>
            </a:pPr>
            <a:r>
              <a:rPr lang="zh-TW" altLang="en-US" sz="3000" dirty="0">
                <a:solidFill>
                  <a:schemeClr val="tx1"/>
                </a:solidFill>
                <a:latin typeface="微軟正黑體" panose="020B0604030504040204" pitchFamily="34" charset="-120"/>
                <a:ea typeface="微軟正黑體" panose="020B0604030504040204" pitchFamily="34" charset="-120"/>
              </a:rPr>
              <a:t>正面思维：</a:t>
            </a:r>
            <a:r>
              <a:rPr lang="zh-TW" altLang="en-US" sz="3200" dirty="0">
                <a:solidFill>
                  <a:schemeClr val="tx1"/>
                </a:solidFill>
                <a:latin typeface="微軟正黑體" panose="020B0604030504040204" pitchFamily="34" charset="-120"/>
                <a:ea typeface="微軟正黑體" panose="020B0604030504040204" pitchFamily="34" charset="-120"/>
              </a:rPr>
              <a:t>打击思想陷阱</a:t>
            </a:r>
            <a:endParaRPr lang="en-US" altLang="zh-TW" sz="2400" dirty="0">
              <a:solidFill>
                <a:schemeClr val="tx1"/>
              </a:solidFill>
              <a:latin typeface="微軟正黑體" panose="020B0604030504040204" pitchFamily="34" charset="-120"/>
              <a:ea typeface="微軟正黑體" panose="020B0604030504040204" pitchFamily="34" charset="-120"/>
            </a:endParaRPr>
          </a:p>
        </p:txBody>
      </p:sp>
      <p:sp>
        <p:nvSpPr>
          <p:cNvPr id="7" name="Content Placeholder 2">
            <a:extLst>
              <a:ext uri="{FF2B5EF4-FFF2-40B4-BE49-F238E27FC236}">
                <a16:creationId xmlns:a16="http://schemas.microsoft.com/office/drawing/2014/main" id="{1BC3361A-6112-4B90-9F50-8D6664797946}"/>
              </a:ext>
            </a:extLst>
          </p:cNvPr>
          <p:cNvSpPr txBox="1">
            <a:spLocks/>
          </p:cNvSpPr>
          <p:nvPr/>
        </p:nvSpPr>
        <p:spPr>
          <a:xfrm>
            <a:off x="1408568" y="2325645"/>
            <a:ext cx="10515600" cy="897389"/>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Wingdings" panose="05000000000000000000" pitchFamily="2" charset="2"/>
              <a:buChar char="§"/>
            </a:pPr>
            <a:r>
              <a:rPr lang="zh-TW" altLang="en-US" sz="2800" dirty="0">
                <a:solidFill>
                  <a:schemeClr val="tx1"/>
                </a:solidFill>
                <a:latin typeface="微軟正黑體" panose="020B0604030504040204" pitchFamily="34" charset="-120"/>
                <a:ea typeface="微軟正黑體" panose="020B0604030504040204" pitchFamily="34" charset="-120"/>
              </a:rPr>
              <a:t> 思想陷阱：对现实或将来的想法。这些想法并不一定真实，但会令人产生强烈的负面情绪或感到很大压力。例如：</a:t>
            </a:r>
            <a:endParaRPr lang="en-US" altLang="zh-TW" sz="2600" dirty="0">
              <a:solidFill>
                <a:schemeClr val="tx1"/>
              </a:solidFill>
              <a:latin typeface="微軟正黑體" panose="020B0604030504040204" pitchFamily="34" charset="-120"/>
              <a:ea typeface="微軟正黑體" panose="020B0604030504040204" pitchFamily="34" charset="-120"/>
            </a:endParaRPr>
          </a:p>
        </p:txBody>
      </p:sp>
      <p:sp>
        <p:nvSpPr>
          <p:cNvPr id="9" name="Content Placeholder 2">
            <a:extLst>
              <a:ext uri="{FF2B5EF4-FFF2-40B4-BE49-F238E27FC236}">
                <a16:creationId xmlns:a16="http://schemas.microsoft.com/office/drawing/2014/main" id="{E90DF626-8995-4817-9E06-AC39D0539E0B}"/>
              </a:ext>
            </a:extLst>
          </p:cNvPr>
          <p:cNvSpPr txBox="1">
            <a:spLocks/>
          </p:cNvSpPr>
          <p:nvPr/>
        </p:nvSpPr>
        <p:spPr>
          <a:xfrm>
            <a:off x="1408568" y="3223033"/>
            <a:ext cx="4439971" cy="2480649"/>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lvl="1">
              <a:buFont typeface="Wingdings" panose="05000000000000000000" pitchFamily="2" charset="2"/>
              <a:buChar char="û"/>
            </a:pPr>
            <a:r>
              <a:rPr lang="zh-TW" altLang="en-US" sz="2800" dirty="0">
                <a:solidFill>
                  <a:schemeClr val="tx1"/>
                </a:solidFill>
                <a:latin typeface="微軟正黑體" panose="020B0604030504040204" pitchFamily="34" charset="-120"/>
                <a:ea typeface="微軟正黑體" panose="020B0604030504040204" pitchFamily="34" charset="-120"/>
              </a:rPr>
              <a:t> 大难临头</a:t>
            </a:r>
            <a:r>
              <a:rPr lang="en-US" altLang="zh-TW" sz="2800" dirty="0">
                <a:solidFill>
                  <a:schemeClr val="tx1"/>
                </a:solidFill>
                <a:latin typeface="微軟正黑體" panose="020B0604030504040204" pitchFamily="34" charset="-120"/>
                <a:ea typeface="微軟正黑體" panose="020B0604030504040204" pitchFamily="34" charset="-120"/>
              </a:rPr>
              <a:t> </a:t>
            </a:r>
          </a:p>
          <a:p>
            <a:pPr lvl="1">
              <a:buFont typeface="Wingdings" panose="05000000000000000000" pitchFamily="2" charset="2"/>
              <a:buChar char=""/>
            </a:pPr>
            <a:r>
              <a:rPr lang="en-US" altLang="zh-TW" sz="2800" dirty="0">
                <a:solidFill>
                  <a:schemeClr val="tx1"/>
                </a:solidFill>
                <a:latin typeface="微軟正黑體" panose="020B0604030504040204" pitchFamily="34" charset="-120"/>
                <a:ea typeface="微軟正黑體" panose="020B0604030504040204" pitchFamily="34" charset="-120"/>
              </a:rPr>
              <a:t> </a:t>
            </a:r>
            <a:r>
              <a:rPr lang="zh-TW" altLang="en-US" sz="2800" dirty="0">
                <a:solidFill>
                  <a:schemeClr val="tx1"/>
                </a:solidFill>
                <a:latin typeface="微軟正黑體" panose="020B0604030504040204" pitchFamily="34" charset="-120"/>
                <a:ea typeface="微軟正黑體" panose="020B0604030504040204" pitchFamily="34" charset="-120"/>
              </a:rPr>
              <a:t>过份延伸</a:t>
            </a:r>
            <a:endParaRPr lang="en-US" altLang="zh-TW" sz="2800" dirty="0">
              <a:solidFill>
                <a:schemeClr val="tx1"/>
              </a:solidFill>
              <a:latin typeface="微軟正黑體" panose="020B0604030504040204" pitchFamily="34" charset="-120"/>
              <a:ea typeface="微軟正黑體" panose="020B0604030504040204" pitchFamily="34" charset="-120"/>
            </a:endParaRPr>
          </a:p>
          <a:p>
            <a:pPr lvl="1">
              <a:buFont typeface="Wingdings" panose="05000000000000000000" pitchFamily="2" charset="2"/>
              <a:buChar char=""/>
            </a:pPr>
            <a:r>
              <a:rPr lang="en-US" altLang="zh-TW" sz="2800" dirty="0">
                <a:solidFill>
                  <a:schemeClr val="tx1"/>
                </a:solidFill>
                <a:latin typeface="微軟正黑體" panose="020B0604030504040204" pitchFamily="34" charset="-120"/>
                <a:ea typeface="微軟正黑體" panose="020B0604030504040204" pitchFamily="34" charset="-120"/>
              </a:rPr>
              <a:t> </a:t>
            </a:r>
            <a:r>
              <a:rPr lang="zh-TW" altLang="en-US" sz="2800" dirty="0">
                <a:solidFill>
                  <a:schemeClr val="tx1"/>
                </a:solidFill>
                <a:latin typeface="微軟正黑體" panose="020B0604030504040204" pitchFamily="34" charset="-120"/>
                <a:ea typeface="微軟正黑體" panose="020B0604030504040204" pitchFamily="34" charset="-120"/>
              </a:rPr>
              <a:t>时间停止 </a:t>
            </a:r>
          </a:p>
          <a:p>
            <a:pPr lvl="1">
              <a:buFont typeface="Wingdings" panose="05000000000000000000" pitchFamily="2" charset="2"/>
              <a:buChar char=""/>
            </a:pPr>
            <a:endParaRPr lang="en-US" altLang="zh-TW" sz="2600" dirty="0">
              <a:solidFill>
                <a:schemeClr val="tx1"/>
              </a:solidFill>
              <a:latin typeface="微軟正黑體" panose="020B0604030504040204" pitchFamily="34" charset="-120"/>
              <a:ea typeface="微軟正黑體" panose="020B0604030504040204" pitchFamily="34" charset="-120"/>
            </a:endParaRPr>
          </a:p>
        </p:txBody>
      </p:sp>
      <p:sp>
        <p:nvSpPr>
          <p:cNvPr id="10" name="Content Placeholder 2">
            <a:extLst>
              <a:ext uri="{FF2B5EF4-FFF2-40B4-BE49-F238E27FC236}">
                <a16:creationId xmlns:a16="http://schemas.microsoft.com/office/drawing/2014/main" id="{869DE90D-491C-471E-BCE7-3611EE02E52F}"/>
              </a:ext>
            </a:extLst>
          </p:cNvPr>
          <p:cNvSpPr txBox="1">
            <a:spLocks/>
          </p:cNvSpPr>
          <p:nvPr/>
        </p:nvSpPr>
        <p:spPr>
          <a:xfrm>
            <a:off x="5994393" y="3142883"/>
            <a:ext cx="5218569" cy="2480649"/>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lvl="1">
              <a:buFont typeface="Wingdings" panose="05000000000000000000" pitchFamily="2" charset="2"/>
              <a:buChar char="û"/>
            </a:pPr>
            <a:r>
              <a:rPr lang="zh-TW" altLang="en-US" sz="2800" dirty="0">
                <a:solidFill>
                  <a:schemeClr val="tx1"/>
                </a:solidFill>
                <a:latin typeface="微軟正黑體" panose="020B0604030504040204" pitchFamily="34" charset="-120"/>
                <a:ea typeface="微軟正黑體" panose="020B0604030504040204" pitchFamily="34" charset="-120"/>
              </a:rPr>
              <a:t> 完美主义</a:t>
            </a:r>
            <a:endParaRPr lang="en-US" altLang="zh-TW" sz="2800" dirty="0">
              <a:solidFill>
                <a:schemeClr val="tx1"/>
              </a:solidFill>
              <a:latin typeface="微軟正黑體" panose="020B0604030504040204" pitchFamily="34" charset="-120"/>
              <a:ea typeface="微軟正黑體" panose="020B0604030504040204" pitchFamily="34" charset="-120"/>
            </a:endParaRPr>
          </a:p>
          <a:p>
            <a:pPr lvl="1">
              <a:buFont typeface="Wingdings" panose="05000000000000000000" pitchFamily="2" charset="2"/>
              <a:buChar char="û"/>
            </a:pPr>
            <a:r>
              <a:rPr lang="zh-TW" altLang="en-US" sz="2800" dirty="0">
                <a:solidFill>
                  <a:schemeClr val="tx1"/>
                </a:solidFill>
                <a:latin typeface="微軟正黑體" panose="020B0604030504040204" pitchFamily="34" charset="-120"/>
                <a:ea typeface="微軟正黑體" panose="020B0604030504040204" pitchFamily="34" charset="-120"/>
              </a:rPr>
              <a:t> 未卜先知</a:t>
            </a:r>
            <a:endParaRPr lang="en-US" altLang="zh-TW" sz="2800" dirty="0">
              <a:solidFill>
                <a:schemeClr val="tx1"/>
              </a:solidFill>
              <a:latin typeface="微軟正黑體" panose="020B0604030504040204" pitchFamily="34" charset="-120"/>
              <a:ea typeface="微軟正黑體" panose="020B0604030504040204" pitchFamily="34" charset="-120"/>
            </a:endParaRPr>
          </a:p>
          <a:p>
            <a:pPr lvl="1">
              <a:buFont typeface="Wingdings" panose="05000000000000000000" pitchFamily="2" charset="2"/>
              <a:buChar char="û"/>
            </a:pPr>
            <a:r>
              <a:rPr lang="en-US" altLang="zh-TW" sz="2800" dirty="0">
                <a:solidFill>
                  <a:schemeClr val="tx1"/>
                </a:solidFill>
                <a:latin typeface="微軟正黑體" panose="020B0604030504040204" pitchFamily="34" charset="-120"/>
                <a:ea typeface="微軟正黑體" panose="020B0604030504040204" pitchFamily="34" charset="-120"/>
              </a:rPr>
              <a:t> </a:t>
            </a:r>
            <a:r>
              <a:rPr lang="zh-TW" altLang="en-US" sz="2800" dirty="0">
                <a:solidFill>
                  <a:schemeClr val="tx1"/>
                </a:solidFill>
                <a:latin typeface="微軟正黑體" panose="020B0604030504040204" pitchFamily="34" charset="-120"/>
                <a:ea typeface="微軟正黑體" panose="020B0604030504040204" pitchFamily="34" charset="-120"/>
              </a:rPr>
              <a:t>独揽上身</a:t>
            </a:r>
            <a:endParaRPr lang="en-US" altLang="zh-TW" sz="2800" dirty="0">
              <a:solidFill>
                <a:schemeClr val="tx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0968272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a:extLst>
              <a:ext uri="{FF2B5EF4-FFF2-40B4-BE49-F238E27FC236}">
                <a16:creationId xmlns:a16="http://schemas.microsoft.com/office/drawing/2014/main" id="{6B4AB229-BC55-83B3-734A-D69BFE5712A7}"/>
              </a:ext>
            </a:extLst>
          </p:cNvPr>
          <p:cNvSpPr/>
          <p:nvPr/>
        </p:nvSpPr>
        <p:spPr>
          <a:xfrm>
            <a:off x="-206135" y="0"/>
            <a:ext cx="12192000" cy="624999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HK" altLang="en-US" dirty="0"/>
          </a:p>
        </p:txBody>
      </p:sp>
      <p:pic>
        <p:nvPicPr>
          <p:cNvPr id="6" name="圖片 5">
            <a:extLst>
              <a:ext uri="{FF2B5EF4-FFF2-40B4-BE49-F238E27FC236}">
                <a16:creationId xmlns:a16="http://schemas.microsoft.com/office/drawing/2014/main" id="{216259D1-E233-8A6A-34E4-34A8C1EDA4A4}"/>
              </a:ext>
            </a:extLst>
          </p:cNvPr>
          <p:cNvPicPr>
            <a:picLocks noChangeAspect="1"/>
          </p:cNvPicPr>
          <p:nvPr/>
        </p:nvPicPr>
        <p:blipFill rotWithShape="1">
          <a:blip r:embed="rId2"/>
          <a:srcRect t="10717" b="42757"/>
          <a:stretch/>
        </p:blipFill>
        <p:spPr>
          <a:xfrm>
            <a:off x="2971697" y="1338092"/>
            <a:ext cx="6480000" cy="4261207"/>
          </a:xfrm>
          <a:prstGeom prst="rect">
            <a:avLst/>
          </a:prstGeom>
        </p:spPr>
      </p:pic>
      <p:pic>
        <p:nvPicPr>
          <p:cNvPr id="13" name="圖片 12">
            <a:extLst>
              <a:ext uri="{FF2B5EF4-FFF2-40B4-BE49-F238E27FC236}">
                <a16:creationId xmlns:a16="http://schemas.microsoft.com/office/drawing/2014/main" id="{AA5B5728-4777-4D1B-BA8D-0BB947C7CEF1}"/>
              </a:ext>
            </a:extLst>
          </p:cNvPr>
          <p:cNvPicPr>
            <a:picLocks noChangeAspect="1"/>
          </p:cNvPicPr>
          <p:nvPr/>
        </p:nvPicPr>
        <p:blipFill>
          <a:blip r:embed="rId3"/>
          <a:stretch>
            <a:fillRect/>
          </a:stretch>
        </p:blipFill>
        <p:spPr>
          <a:xfrm>
            <a:off x="279781" y="2657696"/>
            <a:ext cx="2920237" cy="3676207"/>
          </a:xfrm>
          <a:prstGeom prst="rect">
            <a:avLst/>
          </a:prstGeom>
        </p:spPr>
      </p:pic>
      <p:pic>
        <p:nvPicPr>
          <p:cNvPr id="14" name="圖片 13">
            <a:extLst>
              <a:ext uri="{FF2B5EF4-FFF2-40B4-BE49-F238E27FC236}">
                <a16:creationId xmlns:a16="http://schemas.microsoft.com/office/drawing/2014/main" id="{7B85D8DF-8F44-A8CF-872E-5A461FD0932A}"/>
              </a:ext>
            </a:extLst>
          </p:cNvPr>
          <p:cNvPicPr>
            <a:picLocks noChangeAspect="1"/>
          </p:cNvPicPr>
          <p:nvPr/>
        </p:nvPicPr>
        <p:blipFill>
          <a:blip r:embed="rId4"/>
          <a:stretch>
            <a:fillRect/>
          </a:stretch>
        </p:blipFill>
        <p:spPr>
          <a:xfrm>
            <a:off x="9241665" y="2657696"/>
            <a:ext cx="2901948" cy="3676207"/>
          </a:xfrm>
          <a:prstGeom prst="rect">
            <a:avLst/>
          </a:prstGeom>
        </p:spPr>
      </p:pic>
      <p:sp>
        <p:nvSpPr>
          <p:cNvPr id="15" name="Explosion 2 3">
            <a:extLst>
              <a:ext uri="{FF2B5EF4-FFF2-40B4-BE49-F238E27FC236}">
                <a16:creationId xmlns:a16="http://schemas.microsoft.com/office/drawing/2014/main" id="{AE5AC8FC-48B5-5890-E0E6-99B2B85E0A5B}"/>
              </a:ext>
            </a:extLst>
          </p:cNvPr>
          <p:cNvSpPr/>
          <p:nvPr/>
        </p:nvSpPr>
        <p:spPr>
          <a:xfrm rot="20852766">
            <a:off x="-36707" y="339097"/>
            <a:ext cx="3401090" cy="2348685"/>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600" b="1" dirty="0">
                <a:solidFill>
                  <a:schemeClr val="bg1"/>
                </a:solidFill>
                <a:latin typeface="微軟正黑體" panose="020B0604030504040204" pitchFamily="34" charset="-120"/>
                <a:ea typeface="微軟正黑體" panose="020B0604030504040204" pitchFamily="34" charset="-120"/>
              </a:rPr>
              <a:t>大难临头</a:t>
            </a:r>
            <a:endParaRPr lang="en-US" sz="3600" b="1" dirty="0">
              <a:solidFill>
                <a:schemeClr val="bg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273136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1000"/>
                                        <p:tgtEl>
                                          <p:spTgt spid="14"/>
                                        </p:tgtEl>
                                      </p:cBhvr>
                                    </p:animEffect>
                                    <p:anim calcmode="lin" valueType="num">
                                      <p:cBhvr>
                                        <p:cTn id="29" dur="1000" fill="hold"/>
                                        <p:tgtEl>
                                          <p:spTgt spid="14"/>
                                        </p:tgtEl>
                                        <p:attrNameLst>
                                          <p:attrName>ppt_x</p:attrName>
                                        </p:attrNameLst>
                                      </p:cBhvr>
                                      <p:tavLst>
                                        <p:tav tm="0">
                                          <p:val>
                                            <p:strVal val="#ppt_x"/>
                                          </p:val>
                                        </p:tav>
                                        <p:tav tm="100000">
                                          <p:val>
                                            <p:strVal val="#ppt_x"/>
                                          </p:val>
                                        </p:tav>
                                      </p:tavLst>
                                    </p:anim>
                                    <p:anim calcmode="lin" valueType="num">
                                      <p:cBhvr>
                                        <p:cTn id="3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BAEA39-0753-8F6B-C30F-62DED82A70BE}"/>
            </a:ext>
          </a:extLst>
        </p:cNvPr>
        <p:cNvGrpSpPr/>
        <p:nvPr/>
      </p:nvGrpSpPr>
      <p:grpSpPr>
        <a:xfrm>
          <a:off x="0" y="0"/>
          <a:ext cx="0" cy="0"/>
          <a:chOff x="0" y="0"/>
          <a:chExt cx="0" cy="0"/>
        </a:xfrm>
      </p:grpSpPr>
      <p:sp>
        <p:nvSpPr>
          <p:cNvPr id="12" name="矩形 11">
            <a:extLst>
              <a:ext uri="{FF2B5EF4-FFF2-40B4-BE49-F238E27FC236}">
                <a16:creationId xmlns:a16="http://schemas.microsoft.com/office/drawing/2014/main" id="{FCFD2BA7-4EE7-6D5D-B0C9-F32A813930D2}"/>
              </a:ext>
            </a:extLst>
          </p:cNvPr>
          <p:cNvSpPr/>
          <p:nvPr/>
        </p:nvSpPr>
        <p:spPr>
          <a:xfrm>
            <a:off x="0" y="0"/>
            <a:ext cx="12192000" cy="624999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HK" altLang="en-US" dirty="0"/>
          </a:p>
        </p:txBody>
      </p:sp>
      <p:pic>
        <p:nvPicPr>
          <p:cNvPr id="7" name="圖片 6">
            <a:extLst>
              <a:ext uri="{FF2B5EF4-FFF2-40B4-BE49-F238E27FC236}">
                <a16:creationId xmlns:a16="http://schemas.microsoft.com/office/drawing/2014/main" id="{E3B3FDD3-0FCE-788A-0700-68B649B4AD07}"/>
              </a:ext>
            </a:extLst>
          </p:cNvPr>
          <p:cNvPicPr>
            <a:picLocks noChangeAspect="1"/>
          </p:cNvPicPr>
          <p:nvPr/>
        </p:nvPicPr>
        <p:blipFill rotWithShape="1">
          <a:blip r:embed="rId2"/>
          <a:srcRect r="50575" b="3322"/>
          <a:stretch/>
        </p:blipFill>
        <p:spPr>
          <a:xfrm>
            <a:off x="222944" y="2762921"/>
            <a:ext cx="2977068" cy="3554060"/>
          </a:xfrm>
          <a:prstGeom prst="rect">
            <a:avLst/>
          </a:prstGeom>
        </p:spPr>
      </p:pic>
      <p:sp>
        <p:nvSpPr>
          <p:cNvPr id="15" name="Explosion 2 3">
            <a:extLst>
              <a:ext uri="{FF2B5EF4-FFF2-40B4-BE49-F238E27FC236}">
                <a16:creationId xmlns:a16="http://schemas.microsoft.com/office/drawing/2014/main" id="{5BAE1456-E054-4FB8-ECD7-EB52E70FC49A}"/>
              </a:ext>
            </a:extLst>
          </p:cNvPr>
          <p:cNvSpPr/>
          <p:nvPr/>
        </p:nvSpPr>
        <p:spPr>
          <a:xfrm rot="20852766">
            <a:off x="-36707" y="339097"/>
            <a:ext cx="3401090" cy="2348685"/>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600" b="1" dirty="0">
                <a:solidFill>
                  <a:schemeClr val="bg1"/>
                </a:solidFill>
                <a:latin typeface="微軟正黑體" panose="020B0604030504040204" pitchFamily="34" charset="-120"/>
                <a:ea typeface="微軟正黑體" panose="020B0604030504040204" pitchFamily="34" charset="-120"/>
              </a:rPr>
              <a:t>过份延伸</a:t>
            </a:r>
          </a:p>
        </p:txBody>
      </p:sp>
      <p:pic>
        <p:nvPicPr>
          <p:cNvPr id="3" name="圖片 2">
            <a:extLst>
              <a:ext uri="{FF2B5EF4-FFF2-40B4-BE49-F238E27FC236}">
                <a16:creationId xmlns:a16="http://schemas.microsoft.com/office/drawing/2014/main" id="{BD8559F0-6E9B-6D84-7875-F4B5100E72A2}"/>
              </a:ext>
            </a:extLst>
          </p:cNvPr>
          <p:cNvPicPr>
            <a:picLocks noChangeAspect="1"/>
          </p:cNvPicPr>
          <p:nvPr/>
        </p:nvPicPr>
        <p:blipFill>
          <a:blip r:embed="rId3"/>
          <a:stretch>
            <a:fillRect/>
          </a:stretch>
        </p:blipFill>
        <p:spPr>
          <a:xfrm>
            <a:off x="3200012" y="1459756"/>
            <a:ext cx="6023370" cy="4139543"/>
          </a:xfrm>
          <a:prstGeom prst="rect">
            <a:avLst/>
          </a:prstGeom>
        </p:spPr>
      </p:pic>
      <p:pic>
        <p:nvPicPr>
          <p:cNvPr id="8" name="圖片 7">
            <a:extLst>
              <a:ext uri="{FF2B5EF4-FFF2-40B4-BE49-F238E27FC236}">
                <a16:creationId xmlns:a16="http://schemas.microsoft.com/office/drawing/2014/main" id="{F5FE9C47-4EE3-86A8-EB89-F0E5260FA6CD}"/>
              </a:ext>
            </a:extLst>
          </p:cNvPr>
          <p:cNvPicPr>
            <a:picLocks noChangeAspect="1"/>
          </p:cNvPicPr>
          <p:nvPr/>
        </p:nvPicPr>
        <p:blipFill rotWithShape="1">
          <a:blip r:embed="rId4"/>
          <a:srcRect l="50253" b="2991"/>
          <a:stretch/>
        </p:blipFill>
        <p:spPr>
          <a:xfrm>
            <a:off x="9135922" y="2728676"/>
            <a:ext cx="2996445" cy="3566243"/>
          </a:xfrm>
          <a:prstGeom prst="rect">
            <a:avLst/>
          </a:prstGeom>
        </p:spPr>
      </p:pic>
    </p:spTree>
    <p:extLst>
      <p:ext uri="{BB962C8B-B14F-4D97-AF65-F5344CB8AC3E}">
        <p14:creationId xmlns:p14="http://schemas.microsoft.com/office/powerpoint/2010/main" val="309014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73BAFF-7088-715A-CBBA-F9719EC9FCD8}"/>
            </a:ext>
          </a:extLst>
        </p:cNvPr>
        <p:cNvGrpSpPr/>
        <p:nvPr/>
      </p:nvGrpSpPr>
      <p:grpSpPr>
        <a:xfrm>
          <a:off x="0" y="0"/>
          <a:ext cx="0" cy="0"/>
          <a:chOff x="0" y="0"/>
          <a:chExt cx="0" cy="0"/>
        </a:xfrm>
      </p:grpSpPr>
      <p:sp>
        <p:nvSpPr>
          <p:cNvPr id="12" name="矩形 11">
            <a:extLst>
              <a:ext uri="{FF2B5EF4-FFF2-40B4-BE49-F238E27FC236}">
                <a16:creationId xmlns:a16="http://schemas.microsoft.com/office/drawing/2014/main" id="{FBE4A357-C59A-2577-B575-EE01A48367F0}"/>
              </a:ext>
            </a:extLst>
          </p:cNvPr>
          <p:cNvSpPr/>
          <p:nvPr/>
        </p:nvSpPr>
        <p:spPr>
          <a:xfrm>
            <a:off x="0" y="0"/>
            <a:ext cx="12192000" cy="624999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HK" altLang="en-US" dirty="0"/>
          </a:p>
        </p:txBody>
      </p:sp>
      <p:pic>
        <p:nvPicPr>
          <p:cNvPr id="4" name="圖片 3">
            <a:extLst>
              <a:ext uri="{FF2B5EF4-FFF2-40B4-BE49-F238E27FC236}">
                <a16:creationId xmlns:a16="http://schemas.microsoft.com/office/drawing/2014/main" id="{5E4ECB71-E320-8700-80E9-8B74316D4302}"/>
              </a:ext>
            </a:extLst>
          </p:cNvPr>
          <p:cNvPicPr>
            <a:picLocks noChangeAspect="1"/>
          </p:cNvPicPr>
          <p:nvPr/>
        </p:nvPicPr>
        <p:blipFill rotWithShape="1">
          <a:blip r:embed="rId2"/>
          <a:srcRect r="50000"/>
          <a:stretch/>
        </p:blipFill>
        <p:spPr>
          <a:xfrm>
            <a:off x="39736" y="2779626"/>
            <a:ext cx="3240305" cy="3432345"/>
          </a:xfrm>
          <a:prstGeom prst="rect">
            <a:avLst/>
          </a:prstGeom>
        </p:spPr>
      </p:pic>
      <p:sp>
        <p:nvSpPr>
          <p:cNvPr id="15" name="Explosion 2 3">
            <a:extLst>
              <a:ext uri="{FF2B5EF4-FFF2-40B4-BE49-F238E27FC236}">
                <a16:creationId xmlns:a16="http://schemas.microsoft.com/office/drawing/2014/main" id="{C752A63C-7DB7-A2E1-513B-7E1E9D9659EA}"/>
              </a:ext>
            </a:extLst>
          </p:cNvPr>
          <p:cNvSpPr/>
          <p:nvPr/>
        </p:nvSpPr>
        <p:spPr>
          <a:xfrm rot="20852766">
            <a:off x="-36707" y="339097"/>
            <a:ext cx="3401090" cy="2348685"/>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600" b="1" dirty="0">
                <a:solidFill>
                  <a:schemeClr val="bg1"/>
                </a:solidFill>
                <a:latin typeface="微軟正黑體" panose="020B0604030504040204" pitchFamily="34" charset="-120"/>
                <a:ea typeface="微軟正黑體" panose="020B0604030504040204" pitchFamily="34" charset="-120"/>
              </a:rPr>
              <a:t>停止时间</a:t>
            </a:r>
            <a:endParaRPr lang="en-US" altLang="zh-HK" sz="3600" b="1" dirty="0">
              <a:solidFill>
                <a:schemeClr val="bg1"/>
              </a:solidFill>
              <a:latin typeface="微軟正黑體" panose="020B0604030504040204" pitchFamily="34" charset="-120"/>
              <a:ea typeface="微軟正黑體" panose="020B0604030504040204" pitchFamily="34" charset="-120"/>
            </a:endParaRPr>
          </a:p>
        </p:txBody>
      </p:sp>
      <p:pic>
        <p:nvPicPr>
          <p:cNvPr id="2" name="圖片 1">
            <a:extLst>
              <a:ext uri="{FF2B5EF4-FFF2-40B4-BE49-F238E27FC236}">
                <a16:creationId xmlns:a16="http://schemas.microsoft.com/office/drawing/2014/main" id="{E17773F9-9683-2704-178D-8CEDE628555D}"/>
              </a:ext>
            </a:extLst>
          </p:cNvPr>
          <p:cNvPicPr>
            <a:picLocks noChangeAspect="1"/>
          </p:cNvPicPr>
          <p:nvPr/>
        </p:nvPicPr>
        <p:blipFill rotWithShape="1">
          <a:blip r:embed="rId3"/>
          <a:srcRect l="3857" t="10649" r="4156" b="44756"/>
          <a:stretch/>
        </p:blipFill>
        <p:spPr>
          <a:xfrm>
            <a:off x="3275088" y="1386840"/>
            <a:ext cx="5960737" cy="4084320"/>
          </a:xfrm>
          <a:prstGeom prst="rect">
            <a:avLst/>
          </a:prstGeom>
        </p:spPr>
      </p:pic>
      <p:pic>
        <p:nvPicPr>
          <p:cNvPr id="5" name="圖片 4">
            <a:extLst>
              <a:ext uri="{FF2B5EF4-FFF2-40B4-BE49-F238E27FC236}">
                <a16:creationId xmlns:a16="http://schemas.microsoft.com/office/drawing/2014/main" id="{1B8B0A39-B16B-B096-935A-97D14E35E124}"/>
              </a:ext>
            </a:extLst>
          </p:cNvPr>
          <p:cNvPicPr>
            <a:picLocks noChangeAspect="1"/>
          </p:cNvPicPr>
          <p:nvPr/>
        </p:nvPicPr>
        <p:blipFill rotWithShape="1">
          <a:blip r:embed="rId2"/>
          <a:srcRect l="51411" r="2909"/>
          <a:stretch/>
        </p:blipFill>
        <p:spPr>
          <a:xfrm>
            <a:off x="9191925" y="2817652"/>
            <a:ext cx="2960339" cy="3432345"/>
          </a:xfrm>
          <a:prstGeom prst="rect">
            <a:avLst/>
          </a:prstGeom>
        </p:spPr>
      </p:pic>
    </p:spTree>
    <p:extLst>
      <p:ext uri="{BB962C8B-B14F-4D97-AF65-F5344CB8AC3E}">
        <p14:creationId xmlns:p14="http://schemas.microsoft.com/office/powerpoint/2010/main" val="2893783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22CC15-1CB5-3B3B-E813-4B573441A787}"/>
            </a:ext>
          </a:extLst>
        </p:cNvPr>
        <p:cNvGrpSpPr/>
        <p:nvPr/>
      </p:nvGrpSpPr>
      <p:grpSpPr>
        <a:xfrm>
          <a:off x="0" y="0"/>
          <a:ext cx="0" cy="0"/>
          <a:chOff x="0" y="0"/>
          <a:chExt cx="0" cy="0"/>
        </a:xfrm>
      </p:grpSpPr>
      <p:sp>
        <p:nvSpPr>
          <p:cNvPr id="12" name="矩形 11">
            <a:extLst>
              <a:ext uri="{FF2B5EF4-FFF2-40B4-BE49-F238E27FC236}">
                <a16:creationId xmlns:a16="http://schemas.microsoft.com/office/drawing/2014/main" id="{35296A6C-343F-A6DA-2AE7-EA7C703380BC}"/>
              </a:ext>
            </a:extLst>
          </p:cNvPr>
          <p:cNvSpPr/>
          <p:nvPr/>
        </p:nvSpPr>
        <p:spPr>
          <a:xfrm>
            <a:off x="-8965" y="-32078"/>
            <a:ext cx="12192000" cy="624999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HK" altLang="en-US" dirty="0"/>
          </a:p>
        </p:txBody>
      </p:sp>
      <p:pic>
        <p:nvPicPr>
          <p:cNvPr id="3" name="圖片 2" descr="一張含有 文字, 人的臉孔, 卡通, 男孩 的圖片&#10;&#10;自動產生的描述">
            <a:extLst>
              <a:ext uri="{FF2B5EF4-FFF2-40B4-BE49-F238E27FC236}">
                <a16:creationId xmlns:a16="http://schemas.microsoft.com/office/drawing/2014/main" id="{D0E4DB0F-98AF-692E-1AE2-E51EE18AC9B1}"/>
              </a:ext>
            </a:extLst>
          </p:cNvPr>
          <p:cNvPicPr>
            <a:picLocks noChangeAspect="1"/>
          </p:cNvPicPr>
          <p:nvPr/>
        </p:nvPicPr>
        <p:blipFill rotWithShape="1">
          <a:blip r:embed="rId2">
            <a:extLst>
              <a:ext uri="{28A0092B-C50C-407E-A947-70E740481C1C}">
                <a14:useLocalDpi xmlns:a14="http://schemas.microsoft.com/office/drawing/2010/main" val="0"/>
              </a:ext>
            </a:extLst>
          </a:blip>
          <a:srcRect l="5292" t="57126" r="49643" b="5289"/>
          <a:stretch/>
        </p:blipFill>
        <p:spPr>
          <a:xfrm>
            <a:off x="279781" y="2773679"/>
            <a:ext cx="2920237" cy="3444240"/>
          </a:xfrm>
          <a:prstGeom prst="rect">
            <a:avLst/>
          </a:prstGeom>
        </p:spPr>
      </p:pic>
      <p:pic>
        <p:nvPicPr>
          <p:cNvPr id="4" name="圖片 3">
            <a:extLst>
              <a:ext uri="{FF2B5EF4-FFF2-40B4-BE49-F238E27FC236}">
                <a16:creationId xmlns:a16="http://schemas.microsoft.com/office/drawing/2014/main" id="{670A82E0-3D03-4372-0343-CC41A2C7863A}"/>
              </a:ext>
            </a:extLst>
          </p:cNvPr>
          <p:cNvPicPr>
            <a:picLocks noChangeAspect="1"/>
          </p:cNvPicPr>
          <p:nvPr/>
        </p:nvPicPr>
        <p:blipFill rotWithShape="1">
          <a:blip r:embed="rId3"/>
          <a:srcRect l="51765" r="3174"/>
          <a:stretch/>
        </p:blipFill>
        <p:spPr>
          <a:xfrm>
            <a:off x="9181795" y="2674470"/>
            <a:ext cx="2920238" cy="3444539"/>
          </a:xfrm>
          <a:prstGeom prst="rect">
            <a:avLst/>
          </a:prstGeom>
        </p:spPr>
      </p:pic>
      <p:sp>
        <p:nvSpPr>
          <p:cNvPr id="15" name="Explosion 2 3">
            <a:extLst>
              <a:ext uri="{FF2B5EF4-FFF2-40B4-BE49-F238E27FC236}">
                <a16:creationId xmlns:a16="http://schemas.microsoft.com/office/drawing/2014/main" id="{927DB986-FA92-55B7-0EC1-4216BACB3939}"/>
              </a:ext>
            </a:extLst>
          </p:cNvPr>
          <p:cNvSpPr/>
          <p:nvPr/>
        </p:nvSpPr>
        <p:spPr>
          <a:xfrm rot="20852766">
            <a:off x="-36707" y="339097"/>
            <a:ext cx="3401090" cy="2348685"/>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600" b="1" dirty="0">
                <a:solidFill>
                  <a:schemeClr val="bg1"/>
                </a:solidFill>
                <a:latin typeface="微軟正黑體" panose="020B0604030504040204" pitchFamily="34" charset="-120"/>
                <a:ea typeface="微軟正黑體" panose="020B0604030504040204" pitchFamily="34" charset="-120"/>
              </a:rPr>
              <a:t>未卜先知</a:t>
            </a:r>
            <a:endParaRPr lang="en-US" altLang="zh-HK" sz="3600" b="1" dirty="0">
              <a:solidFill>
                <a:schemeClr val="bg1"/>
              </a:solidFill>
              <a:latin typeface="微軟正黑體" panose="020B0604030504040204" pitchFamily="34" charset="-120"/>
              <a:ea typeface="微軟正黑體" panose="020B0604030504040204" pitchFamily="34" charset="-120"/>
            </a:endParaRPr>
          </a:p>
        </p:txBody>
      </p:sp>
      <p:pic>
        <p:nvPicPr>
          <p:cNvPr id="6" name="圖片 5">
            <a:extLst>
              <a:ext uri="{FF2B5EF4-FFF2-40B4-BE49-F238E27FC236}">
                <a16:creationId xmlns:a16="http://schemas.microsoft.com/office/drawing/2014/main" id="{4B1FB4CD-DF63-4D8E-2A90-3003F4802CB6}"/>
              </a:ext>
            </a:extLst>
          </p:cNvPr>
          <p:cNvPicPr>
            <a:picLocks noChangeAspect="1"/>
          </p:cNvPicPr>
          <p:nvPr/>
        </p:nvPicPr>
        <p:blipFill>
          <a:blip r:embed="rId4"/>
          <a:stretch>
            <a:fillRect/>
          </a:stretch>
        </p:blipFill>
        <p:spPr>
          <a:xfrm>
            <a:off x="3138388" y="1678516"/>
            <a:ext cx="5962405" cy="3920068"/>
          </a:xfrm>
          <a:prstGeom prst="rect">
            <a:avLst/>
          </a:prstGeom>
        </p:spPr>
      </p:pic>
    </p:spTree>
    <p:extLst>
      <p:ext uri="{BB962C8B-B14F-4D97-AF65-F5344CB8AC3E}">
        <p14:creationId xmlns:p14="http://schemas.microsoft.com/office/powerpoint/2010/main" val="56080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9E5AE1-7A12-E796-134F-EA25D01B7F74}"/>
            </a:ext>
          </a:extLst>
        </p:cNvPr>
        <p:cNvGrpSpPr/>
        <p:nvPr/>
      </p:nvGrpSpPr>
      <p:grpSpPr>
        <a:xfrm>
          <a:off x="0" y="0"/>
          <a:ext cx="0" cy="0"/>
          <a:chOff x="0" y="0"/>
          <a:chExt cx="0" cy="0"/>
        </a:xfrm>
      </p:grpSpPr>
      <p:sp>
        <p:nvSpPr>
          <p:cNvPr id="12" name="矩形 11">
            <a:extLst>
              <a:ext uri="{FF2B5EF4-FFF2-40B4-BE49-F238E27FC236}">
                <a16:creationId xmlns:a16="http://schemas.microsoft.com/office/drawing/2014/main" id="{76F03C91-3EC5-654F-746C-EC3454AEB904}"/>
              </a:ext>
            </a:extLst>
          </p:cNvPr>
          <p:cNvSpPr/>
          <p:nvPr/>
        </p:nvSpPr>
        <p:spPr>
          <a:xfrm>
            <a:off x="0" y="0"/>
            <a:ext cx="12192000" cy="624999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HK" altLang="en-US" dirty="0"/>
          </a:p>
        </p:txBody>
      </p:sp>
      <p:pic>
        <p:nvPicPr>
          <p:cNvPr id="3" name="圖片 2">
            <a:extLst>
              <a:ext uri="{FF2B5EF4-FFF2-40B4-BE49-F238E27FC236}">
                <a16:creationId xmlns:a16="http://schemas.microsoft.com/office/drawing/2014/main" id="{23E15235-F9A2-26B0-F22C-A203DAB3B8B3}"/>
              </a:ext>
            </a:extLst>
          </p:cNvPr>
          <p:cNvPicPr>
            <a:picLocks noChangeAspect="1"/>
          </p:cNvPicPr>
          <p:nvPr/>
        </p:nvPicPr>
        <p:blipFill rotWithShape="1">
          <a:blip r:embed="rId2"/>
          <a:srcRect l="4892" t="57368" r="49383" b="4461"/>
          <a:stretch/>
        </p:blipFill>
        <p:spPr>
          <a:xfrm>
            <a:off x="298071" y="2836631"/>
            <a:ext cx="2962983" cy="3497272"/>
          </a:xfrm>
          <a:prstGeom prst="rect">
            <a:avLst/>
          </a:prstGeom>
        </p:spPr>
      </p:pic>
      <p:pic>
        <p:nvPicPr>
          <p:cNvPr id="2" name="圖片 1">
            <a:extLst>
              <a:ext uri="{FF2B5EF4-FFF2-40B4-BE49-F238E27FC236}">
                <a16:creationId xmlns:a16="http://schemas.microsoft.com/office/drawing/2014/main" id="{38026E0B-0CA2-A582-AAD5-366CCFB47C5E}"/>
              </a:ext>
            </a:extLst>
          </p:cNvPr>
          <p:cNvPicPr>
            <a:picLocks noChangeAspect="1"/>
          </p:cNvPicPr>
          <p:nvPr/>
        </p:nvPicPr>
        <p:blipFill rotWithShape="1">
          <a:blip r:embed="rId3"/>
          <a:srcRect l="4325" t="9996" b="43504"/>
          <a:stretch/>
        </p:blipFill>
        <p:spPr>
          <a:xfrm>
            <a:off x="3261054" y="1298396"/>
            <a:ext cx="6199788" cy="4261207"/>
          </a:xfrm>
          <a:prstGeom prst="rect">
            <a:avLst/>
          </a:prstGeom>
        </p:spPr>
      </p:pic>
      <p:pic>
        <p:nvPicPr>
          <p:cNvPr id="14" name="圖片 13">
            <a:extLst>
              <a:ext uri="{FF2B5EF4-FFF2-40B4-BE49-F238E27FC236}">
                <a16:creationId xmlns:a16="http://schemas.microsoft.com/office/drawing/2014/main" id="{6698D7B6-2A0A-C04B-CA60-23C012CF96EB}"/>
              </a:ext>
            </a:extLst>
          </p:cNvPr>
          <p:cNvPicPr>
            <a:picLocks noChangeAspect="1"/>
          </p:cNvPicPr>
          <p:nvPr/>
        </p:nvPicPr>
        <p:blipFill>
          <a:blip r:embed="rId4"/>
          <a:stretch>
            <a:fillRect/>
          </a:stretch>
        </p:blipFill>
        <p:spPr>
          <a:xfrm>
            <a:off x="9241665" y="2657696"/>
            <a:ext cx="2901948" cy="3676207"/>
          </a:xfrm>
          <a:prstGeom prst="rect">
            <a:avLst/>
          </a:prstGeom>
        </p:spPr>
      </p:pic>
      <p:sp>
        <p:nvSpPr>
          <p:cNvPr id="15" name="Explosion 2 3">
            <a:extLst>
              <a:ext uri="{FF2B5EF4-FFF2-40B4-BE49-F238E27FC236}">
                <a16:creationId xmlns:a16="http://schemas.microsoft.com/office/drawing/2014/main" id="{4F73E358-567B-9136-473A-6BF3CE4904D0}"/>
              </a:ext>
            </a:extLst>
          </p:cNvPr>
          <p:cNvSpPr/>
          <p:nvPr/>
        </p:nvSpPr>
        <p:spPr>
          <a:xfrm rot="20852766">
            <a:off x="-36707" y="339097"/>
            <a:ext cx="3401090" cy="2348685"/>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600" b="1" dirty="0">
                <a:solidFill>
                  <a:schemeClr val="bg1"/>
                </a:solidFill>
                <a:latin typeface="微軟正黑體" panose="020B0604030504040204" pitchFamily="34" charset="-120"/>
                <a:ea typeface="微軟正黑體" panose="020B0604030504040204" pitchFamily="34" charset="-120"/>
              </a:rPr>
              <a:t>完美主义</a:t>
            </a:r>
          </a:p>
        </p:txBody>
      </p:sp>
      <p:pic>
        <p:nvPicPr>
          <p:cNvPr id="4" name="圖片 3">
            <a:extLst>
              <a:ext uri="{FF2B5EF4-FFF2-40B4-BE49-F238E27FC236}">
                <a16:creationId xmlns:a16="http://schemas.microsoft.com/office/drawing/2014/main" id="{5DC493C2-E16E-98DD-102D-185C665E128A}"/>
              </a:ext>
            </a:extLst>
          </p:cNvPr>
          <p:cNvPicPr>
            <a:picLocks noChangeAspect="1"/>
          </p:cNvPicPr>
          <p:nvPr/>
        </p:nvPicPr>
        <p:blipFill rotWithShape="1">
          <a:blip r:embed="rId5"/>
          <a:srcRect l="51725" r="3495"/>
          <a:stretch/>
        </p:blipFill>
        <p:spPr>
          <a:xfrm>
            <a:off x="9204657" y="2688902"/>
            <a:ext cx="2901948" cy="3603048"/>
          </a:xfrm>
          <a:prstGeom prst="rect">
            <a:avLst/>
          </a:prstGeom>
        </p:spPr>
      </p:pic>
    </p:spTree>
    <p:extLst>
      <p:ext uri="{BB962C8B-B14F-4D97-AF65-F5344CB8AC3E}">
        <p14:creationId xmlns:p14="http://schemas.microsoft.com/office/powerpoint/2010/main" val="198848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061FB7-59FA-84DA-32E9-621F22CE2EB2}"/>
            </a:ext>
          </a:extLst>
        </p:cNvPr>
        <p:cNvGrpSpPr/>
        <p:nvPr/>
      </p:nvGrpSpPr>
      <p:grpSpPr>
        <a:xfrm>
          <a:off x="0" y="0"/>
          <a:ext cx="0" cy="0"/>
          <a:chOff x="0" y="0"/>
          <a:chExt cx="0" cy="0"/>
        </a:xfrm>
      </p:grpSpPr>
      <p:sp>
        <p:nvSpPr>
          <p:cNvPr id="12" name="矩形 11">
            <a:extLst>
              <a:ext uri="{FF2B5EF4-FFF2-40B4-BE49-F238E27FC236}">
                <a16:creationId xmlns:a16="http://schemas.microsoft.com/office/drawing/2014/main" id="{F5E9002C-D597-0BA2-ED11-0C1835B84433}"/>
              </a:ext>
            </a:extLst>
          </p:cNvPr>
          <p:cNvSpPr/>
          <p:nvPr/>
        </p:nvSpPr>
        <p:spPr>
          <a:xfrm>
            <a:off x="0" y="0"/>
            <a:ext cx="12192000" cy="624999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HK" altLang="en-US" dirty="0"/>
          </a:p>
        </p:txBody>
      </p:sp>
      <p:pic>
        <p:nvPicPr>
          <p:cNvPr id="3" name="圖片 2" descr="一張含有 文字, 卡通, 人的臉孔, 圖解 的圖片&#10;&#10;自動產生的描述">
            <a:extLst>
              <a:ext uri="{FF2B5EF4-FFF2-40B4-BE49-F238E27FC236}">
                <a16:creationId xmlns:a16="http://schemas.microsoft.com/office/drawing/2014/main" id="{7D247587-86DD-D3B3-2740-ED7F7581D597}"/>
              </a:ext>
            </a:extLst>
          </p:cNvPr>
          <p:cNvPicPr>
            <a:picLocks noChangeAspect="1"/>
          </p:cNvPicPr>
          <p:nvPr/>
        </p:nvPicPr>
        <p:blipFill rotWithShape="1">
          <a:blip r:embed="rId2">
            <a:extLst>
              <a:ext uri="{28A0092B-C50C-407E-A947-70E740481C1C}">
                <a14:useLocalDpi xmlns:a14="http://schemas.microsoft.com/office/drawing/2010/main" val="0"/>
              </a:ext>
            </a:extLst>
          </a:blip>
          <a:srcRect l="4493" t="10913" r="3785" b="44496"/>
          <a:stretch/>
        </p:blipFill>
        <p:spPr>
          <a:xfrm>
            <a:off x="3298065" y="1385887"/>
            <a:ext cx="5943600" cy="4086226"/>
          </a:xfrm>
          <a:prstGeom prst="rect">
            <a:avLst/>
          </a:prstGeom>
        </p:spPr>
      </p:pic>
      <p:pic>
        <p:nvPicPr>
          <p:cNvPr id="4" name="圖片 3">
            <a:extLst>
              <a:ext uri="{FF2B5EF4-FFF2-40B4-BE49-F238E27FC236}">
                <a16:creationId xmlns:a16="http://schemas.microsoft.com/office/drawing/2014/main" id="{71689645-54D1-029D-E87B-CB0F77C1271B}"/>
              </a:ext>
            </a:extLst>
          </p:cNvPr>
          <p:cNvPicPr>
            <a:picLocks noChangeAspect="1"/>
          </p:cNvPicPr>
          <p:nvPr/>
        </p:nvPicPr>
        <p:blipFill rotWithShape="1">
          <a:blip r:embed="rId3"/>
          <a:srcRect l="5088" t="57778" r="49639" b="5000"/>
          <a:stretch/>
        </p:blipFill>
        <p:spPr>
          <a:xfrm>
            <a:off x="364364" y="2806279"/>
            <a:ext cx="2933701" cy="3410381"/>
          </a:xfrm>
          <a:prstGeom prst="rect">
            <a:avLst/>
          </a:prstGeom>
        </p:spPr>
      </p:pic>
      <p:pic>
        <p:nvPicPr>
          <p:cNvPr id="5" name="圖片 4">
            <a:extLst>
              <a:ext uri="{FF2B5EF4-FFF2-40B4-BE49-F238E27FC236}">
                <a16:creationId xmlns:a16="http://schemas.microsoft.com/office/drawing/2014/main" id="{D91055AB-C5E4-DD5E-4418-30F6D6AFE877}"/>
              </a:ext>
            </a:extLst>
          </p:cNvPr>
          <p:cNvPicPr>
            <a:picLocks noChangeAspect="1"/>
          </p:cNvPicPr>
          <p:nvPr/>
        </p:nvPicPr>
        <p:blipFill rotWithShape="1">
          <a:blip r:embed="rId4"/>
          <a:srcRect l="51470" r="3261"/>
          <a:stretch/>
        </p:blipFill>
        <p:spPr>
          <a:xfrm>
            <a:off x="9241665" y="2842038"/>
            <a:ext cx="2933701" cy="3407959"/>
          </a:xfrm>
          <a:prstGeom prst="rect">
            <a:avLst/>
          </a:prstGeom>
        </p:spPr>
      </p:pic>
      <p:sp>
        <p:nvSpPr>
          <p:cNvPr id="15" name="Explosion 2 3">
            <a:extLst>
              <a:ext uri="{FF2B5EF4-FFF2-40B4-BE49-F238E27FC236}">
                <a16:creationId xmlns:a16="http://schemas.microsoft.com/office/drawing/2014/main" id="{B64AA4DC-1DDF-2229-B16A-647EE2C95CC4}"/>
              </a:ext>
            </a:extLst>
          </p:cNvPr>
          <p:cNvSpPr/>
          <p:nvPr/>
        </p:nvSpPr>
        <p:spPr>
          <a:xfrm rot="20852766">
            <a:off x="-36707" y="339097"/>
            <a:ext cx="3401090" cy="2348685"/>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600" b="1" dirty="0">
                <a:solidFill>
                  <a:schemeClr val="bg1"/>
                </a:solidFill>
                <a:latin typeface="微軟正黑體" panose="020B0604030504040204" pitchFamily="34" charset="-120"/>
                <a:ea typeface="微軟正黑體" panose="020B0604030504040204" pitchFamily="34" charset="-120"/>
              </a:rPr>
              <a:t>独揽上身</a:t>
            </a:r>
            <a:endParaRPr lang="en-US" altLang="zh-HK" sz="3600" b="1" dirty="0">
              <a:solidFill>
                <a:schemeClr val="bg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780388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1">
            <a:extLst>
              <a:ext uri="{FF2B5EF4-FFF2-40B4-BE49-F238E27FC236}">
                <a16:creationId xmlns:a16="http://schemas.microsoft.com/office/drawing/2014/main" id="{B6D50A24-2E04-4CBB-997B-DA406C544B3F}"/>
              </a:ext>
            </a:extLst>
          </p:cNvPr>
          <p:cNvSpPr>
            <a:spLocks noGrp="1"/>
          </p:cNvSpPr>
          <p:nvPr>
            <p:ph type="title"/>
          </p:nvPr>
        </p:nvSpPr>
        <p:spPr>
          <a:xfrm>
            <a:off x="1097280" y="286603"/>
            <a:ext cx="10058400" cy="1450757"/>
          </a:xfrm>
        </p:spPr>
        <p:txBody>
          <a:bodyPr>
            <a:normAutofit/>
          </a:bodyPr>
          <a:lstStyle/>
          <a:p>
            <a:r>
              <a:rPr lang="zh-TW" altLang="en-US" sz="5400" b="1" dirty="0">
                <a:latin typeface="微軟正黑體" panose="020B0604030504040204" pitchFamily="34" charset="-120"/>
                <a:ea typeface="微軟正黑體" panose="020B0604030504040204" pitchFamily="34" charset="-120"/>
              </a:rPr>
              <a:t>面对压力怎样办？</a:t>
            </a:r>
          </a:p>
        </p:txBody>
      </p:sp>
      <p:sp>
        <p:nvSpPr>
          <p:cNvPr id="8" name="內容版面配置區 2">
            <a:extLst>
              <a:ext uri="{FF2B5EF4-FFF2-40B4-BE49-F238E27FC236}">
                <a16:creationId xmlns:a16="http://schemas.microsoft.com/office/drawing/2014/main" id="{8B9E4CD0-94CD-4A5D-A94E-732DFF8B090A}"/>
              </a:ext>
            </a:extLst>
          </p:cNvPr>
          <p:cNvSpPr>
            <a:spLocks noGrp="1"/>
          </p:cNvSpPr>
          <p:nvPr>
            <p:ph idx="1"/>
          </p:nvPr>
        </p:nvSpPr>
        <p:spPr>
          <a:xfrm>
            <a:off x="1097280" y="1790318"/>
            <a:ext cx="10058400" cy="535328"/>
          </a:xfrm>
        </p:spPr>
        <p:txBody>
          <a:bodyPr>
            <a:normAutofit/>
          </a:bodyPr>
          <a:lstStyle/>
          <a:p>
            <a:pPr>
              <a:buFont typeface="Courier New" panose="02070309020205020404" pitchFamily="49" charset="0"/>
              <a:buChar char="o"/>
            </a:pPr>
            <a:r>
              <a:rPr lang="zh-TW" altLang="en-US" sz="3000" dirty="0">
                <a:solidFill>
                  <a:schemeClr val="tx1"/>
                </a:solidFill>
                <a:latin typeface="微軟正黑體" panose="020B0604030504040204" pitchFamily="34" charset="-120"/>
                <a:ea typeface="微軟正黑體" panose="020B0604030504040204" pitchFamily="34" charset="-120"/>
              </a:rPr>
              <a:t>应对较能控制的压力</a:t>
            </a:r>
            <a:endParaRPr lang="en-US" altLang="zh-TW" sz="2400" dirty="0">
              <a:solidFill>
                <a:schemeClr val="tx1"/>
              </a:solidFill>
              <a:latin typeface="微軟正黑體" panose="020B0604030504040204" pitchFamily="34" charset="-120"/>
              <a:ea typeface="微軟正黑體" panose="020B0604030504040204" pitchFamily="34" charset="-120"/>
            </a:endParaRPr>
          </a:p>
        </p:txBody>
      </p:sp>
      <p:sp>
        <p:nvSpPr>
          <p:cNvPr id="12" name="Content Placeholder 2">
            <a:extLst>
              <a:ext uri="{FF2B5EF4-FFF2-40B4-BE49-F238E27FC236}">
                <a16:creationId xmlns:a16="http://schemas.microsoft.com/office/drawing/2014/main" id="{DEF8141D-E290-48DA-AA29-D98245894A03}"/>
              </a:ext>
            </a:extLst>
          </p:cNvPr>
          <p:cNvSpPr txBox="1">
            <a:spLocks/>
          </p:cNvSpPr>
          <p:nvPr/>
        </p:nvSpPr>
        <p:spPr>
          <a:xfrm>
            <a:off x="1408568" y="2325645"/>
            <a:ext cx="10515600" cy="3921246"/>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Wingdings" panose="05000000000000000000" pitchFamily="2" charset="2"/>
              <a:buChar char="§"/>
            </a:pPr>
            <a:r>
              <a:rPr lang="zh-TW" altLang="en-US" sz="2800" dirty="0">
                <a:solidFill>
                  <a:schemeClr val="tx1"/>
                </a:solidFill>
                <a:latin typeface="微軟正黑體" panose="020B0604030504040204" pitchFamily="34" charset="-120"/>
                <a:ea typeface="微軟正黑體" panose="020B0604030504040204" pitchFamily="34" charset="-120"/>
              </a:rPr>
              <a:t> 问题为本：尝试处理令人感到压力的问题本身</a:t>
            </a:r>
            <a:endParaRPr lang="en-US" altLang="zh-TW" sz="2800" dirty="0">
              <a:solidFill>
                <a:schemeClr val="tx1"/>
              </a:solidFill>
              <a:latin typeface="微軟正黑體" panose="020B0604030504040204" pitchFamily="34" charset="-120"/>
              <a:ea typeface="微軟正黑體" panose="020B0604030504040204" pitchFamily="34" charset="-120"/>
            </a:endParaRPr>
          </a:p>
        </p:txBody>
      </p:sp>
      <p:grpSp>
        <p:nvGrpSpPr>
          <p:cNvPr id="9" name="Google Shape;288;p18">
            <a:extLst>
              <a:ext uri="{FF2B5EF4-FFF2-40B4-BE49-F238E27FC236}">
                <a16:creationId xmlns:a16="http://schemas.microsoft.com/office/drawing/2014/main" id="{705B231A-B263-405A-8097-CB84A51DC3F0}"/>
              </a:ext>
            </a:extLst>
          </p:cNvPr>
          <p:cNvGrpSpPr/>
          <p:nvPr/>
        </p:nvGrpSpPr>
        <p:grpSpPr>
          <a:xfrm>
            <a:off x="1674197" y="2913931"/>
            <a:ext cx="9984341" cy="1080529"/>
            <a:chOff x="4169" y="937617"/>
            <a:chExt cx="9478995" cy="1093730"/>
          </a:xfrm>
        </p:grpSpPr>
        <p:sp>
          <p:nvSpPr>
            <p:cNvPr id="13" name="Google Shape;289;p18">
              <a:extLst>
                <a:ext uri="{FF2B5EF4-FFF2-40B4-BE49-F238E27FC236}">
                  <a16:creationId xmlns:a16="http://schemas.microsoft.com/office/drawing/2014/main" id="{E755AEC1-D3AA-4922-BA6C-4132BF2BC9BE}"/>
                </a:ext>
              </a:extLst>
            </p:cNvPr>
            <p:cNvSpPr/>
            <p:nvPr/>
          </p:nvSpPr>
          <p:spPr>
            <a:xfrm>
              <a:off x="4169" y="937617"/>
              <a:ext cx="1822883" cy="1093730"/>
            </a:xfrm>
            <a:prstGeom prst="roundRect">
              <a:avLst>
                <a:gd name="adj" fmla="val 10000"/>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90;p18">
              <a:extLst>
                <a:ext uri="{FF2B5EF4-FFF2-40B4-BE49-F238E27FC236}">
                  <a16:creationId xmlns:a16="http://schemas.microsoft.com/office/drawing/2014/main" id="{16E64BA5-3998-406E-B062-733ECFA62F0B}"/>
                </a:ext>
              </a:extLst>
            </p:cNvPr>
            <p:cNvSpPr txBox="1"/>
            <p:nvPr/>
          </p:nvSpPr>
          <p:spPr>
            <a:xfrm>
              <a:off x="36203" y="969651"/>
              <a:ext cx="1758815" cy="1029662"/>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1"/>
                </a:buClr>
                <a:buSzPts val="2400"/>
                <a:buFont typeface="Microsoft JhengHei"/>
                <a:buNone/>
              </a:pPr>
              <a:r>
                <a:rPr lang="zh-TW" sz="2400" b="1" i="0" u="none" strike="noStrike" cap="none" dirty="0">
                  <a:solidFill>
                    <a:schemeClr val="lt1"/>
                  </a:solidFill>
                  <a:latin typeface="Microsoft JhengHei"/>
                  <a:ea typeface="Microsoft JhengHei"/>
                  <a:cs typeface="Microsoft JhengHei"/>
                  <a:sym typeface="Microsoft JhengHei"/>
                </a:rPr>
                <a:t>界定问题</a:t>
              </a:r>
              <a:endParaRPr sz="2400" b="1" i="0" u="none" strike="noStrike" cap="none" dirty="0">
                <a:solidFill>
                  <a:schemeClr val="lt1"/>
                </a:solidFill>
                <a:latin typeface="Microsoft JhengHei"/>
                <a:ea typeface="Microsoft JhengHei"/>
                <a:cs typeface="Microsoft JhengHei"/>
                <a:sym typeface="Microsoft JhengHei"/>
              </a:endParaRPr>
            </a:p>
          </p:txBody>
        </p:sp>
        <p:sp>
          <p:nvSpPr>
            <p:cNvPr id="15" name="Google Shape;291;p18">
              <a:extLst>
                <a:ext uri="{FF2B5EF4-FFF2-40B4-BE49-F238E27FC236}">
                  <a16:creationId xmlns:a16="http://schemas.microsoft.com/office/drawing/2014/main" id="{38881C51-FDE3-4C38-9595-30839E9F23D3}"/>
                </a:ext>
              </a:extLst>
            </p:cNvPr>
            <p:cNvSpPr/>
            <p:nvPr/>
          </p:nvSpPr>
          <p:spPr>
            <a:xfrm>
              <a:off x="2009341" y="1258445"/>
              <a:ext cx="386451" cy="452075"/>
            </a:xfrm>
            <a:prstGeom prst="rightArrow">
              <a:avLst>
                <a:gd name="adj1" fmla="val 60000"/>
                <a:gd name="adj2" fmla="val 50000"/>
              </a:avLst>
            </a:prstGeom>
            <a:solidFill>
              <a:srgbClr val="ABBA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92;p18">
              <a:extLst>
                <a:ext uri="{FF2B5EF4-FFF2-40B4-BE49-F238E27FC236}">
                  <a16:creationId xmlns:a16="http://schemas.microsoft.com/office/drawing/2014/main" id="{27D8FA5A-C78E-4BF1-A74F-EF52872DCA6C}"/>
                </a:ext>
              </a:extLst>
            </p:cNvPr>
            <p:cNvSpPr txBox="1"/>
            <p:nvPr/>
          </p:nvSpPr>
          <p:spPr>
            <a:xfrm>
              <a:off x="2009341" y="1348860"/>
              <a:ext cx="270516" cy="271245"/>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900"/>
                <a:buFont typeface="Calibri"/>
                <a:buNone/>
              </a:pPr>
              <a:endParaRPr sz="1900" b="0" i="0" u="none" strike="noStrike" cap="none">
                <a:solidFill>
                  <a:schemeClr val="lt1"/>
                </a:solidFill>
                <a:latin typeface="Calibri"/>
                <a:ea typeface="Calibri"/>
                <a:cs typeface="Calibri"/>
                <a:sym typeface="Calibri"/>
              </a:endParaRPr>
            </a:p>
          </p:txBody>
        </p:sp>
        <p:sp>
          <p:nvSpPr>
            <p:cNvPr id="17" name="Google Shape;293;p18">
              <a:extLst>
                <a:ext uri="{FF2B5EF4-FFF2-40B4-BE49-F238E27FC236}">
                  <a16:creationId xmlns:a16="http://schemas.microsoft.com/office/drawing/2014/main" id="{1B1E99FF-66EC-4919-8BFF-3F3E8FF67622}"/>
                </a:ext>
              </a:extLst>
            </p:cNvPr>
            <p:cNvSpPr/>
            <p:nvPr/>
          </p:nvSpPr>
          <p:spPr>
            <a:xfrm>
              <a:off x="2556206" y="937617"/>
              <a:ext cx="1822883" cy="1093730"/>
            </a:xfrm>
            <a:prstGeom prst="roundRect">
              <a:avLst>
                <a:gd name="adj" fmla="val 10000"/>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94;p18">
              <a:extLst>
                <a:ext uri="{FF2B5EF4-FFF2-40B4-BE49-F238E27FC236}">
                  <a16:creationId xmlns:a16="http://schemas.microsoft.com/office/drawing/2014/main" id="{65728615-F2C5-46BD-A886-7273B47A5212}"/>
                </a:ext>
              </a:extLst>
            </p:cNvPr>
            <p:cNvSpPr txBox="1"/>
            <p:nvPr/>
          </p:nvSpPr>
          <p:spPr>
            <a:xfrm>
              <a:off x="2588240" y="969651"/>
              <a:ext cx="1758815" cy="1029662"/>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1"/>
                </a:buClr>
                <a:buSzPts val="2400"/>
                <a:buFont typeface="Microsoft JhengHei"/>
                <a:buNone/>
              </a:pPr>
              <a:r>
                <a:rPr lang="zh-TW" sz="2400" b="1" i="0" u="none" strike="noStrike" cap="none" dirty="0">
                  <a:solidFill>
                    <a:schemeClr val="lt1"/>
                  </a:solidFill>
                  <a:latin typeface="Microsoft JhengHei"/>
                  <a:ea typeface="Microsoft JhengHei"/>
                  <a:cs typeface="Microsoft JhengHei"/>
                  <a:sym typeface="Microsoft JhengHei"/>
                </a:rPr>
                <a:t>寻求方法</a:t>
              </a:r>
              <a:endParaRPr sz="2400" b="1" i="0" u="none" strike="noStrike" cap="none" dirty="0">
                <a:solidFill>
                  <a:schemeClr val="lt1"/>
                </a:solidFill>
                <a:latin typeface="Microsoft JhengHei"/>
                <a:ea typeface="Microsoft JhengHei"/>
                <a:cs typeface="Microsoft JhengHei"/>
                <a:sym typeface="Microsoft JhengHei"/>
              </a:endParaRPr>
            </a:p>
          </p:txBody>
        </p:sp>
        <p:sp>
          <p:nvSpPr>
            <p:cNvPr id="19" name="Google Shape;295;p18">
              <a:extLst>
                <a:ext uri="{FF2B5EF4-FFF2-40B4-BE49-F238E27FC236}">
                  <a16:creationId xmlns:a16="http://schemas.microsoft.com/office/drawing/2014/main" id="{B5D5A107-4C38-4522-9B9F-F25C4BDE751D}"/>
                </a:ext>
              </a:extLst>
            </p:cNvPr>
            <p:cNvSpPr/>
            <p:nvPr/>
          </p:nvSpPr>
          <p:spPr>
            <a:xfrm>
              <a:off x="4561379" y="1258445"/>
              <a:ext cx="386451" cy="452075"/>
            </a:xfrm>
            <a:prstGeom prst="rightArrow">
              <a:avLst>
                <a:gd name="adj1" fmla="val 60000"/>
                <a:gd name="adj2" fmla="val 50000"/>
              </a:avLst>
            </a:prstGeom>
            <a:solidFill>
              <a:srgbClr val="ABBA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96;p18">
              <a:extLst>
                <a:ext uri="{FF2B5EF4-FFF2-40B4-BE49-F238E27FC236}">
                  <a16:creationId xmlns:a16="http://schemas.microsoft.com/office/drawing/2014/main" id="{8B6CA6D8-06DB-4A82-BA1E-AC1306DF954A}"/>
                </a:ext>
              </a:extLst>
            </p:cNvPr>
            <p:cNvSpPr txBox="1"/>
            <p:nvPr/>
          </p:nvSpPr>
          <p:spPr>
            <a:xfrm>
              <a:off x="4561379" y="1348860"/>
              <a:ext cx="270516" cy="271245"/>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900"/>
                <a:buFont typeface="Calibri"/>
                <a:buNone/>
              </a:pPr>
              <a:endParaRPr sz="1900" b="0" i="0" u="none" strike="noStrike" cap="none">
                <a:solidFill>
                  <a:schemeClr val="lt1"/>
                </a:solidFill>
                <a:latin typeface="Calibri"/>
                <a:ea typeface="Calibri"/>
                <a:cs typeface="Calibri"/>
                <a:sym typeface="Calibri"/>
              </a:endParaRPr>
            </a:p>
          </p:txBody>
        </p:sp>
        <p:sp>
          <p:nvSpPr>
            <p:cNvPr id="21" name="Google Shape;297;p18">
              <a:extLst>
                <a:ext uri="{FF2B5EF4-FFF2-40B4-BE49-F238E27FC236}">
                  <a16:creationId xmlns:a16="http://schemas.microsoft.com/office/drawing/2014/main" id="{9D8C3DBC-64B4-4F5D-974F-87A56D194690}"/>
                </a:ext>
              </a:extLst>
            </p:cNvPr>
            <p:cNvSpPr/>
            <p:nvPr/>
          </p:nvSpPr>
          <p:spPr>
            <a:xfrm>
              <a:off x="5108244" y="937617"/>
              <a:ext cx="1822883" cy="1093730"/>
            </a:xfrm>
            <a:prstGeom prst="roundRect">
              <a:avLst>
                <a:gd name="adj" fmla="val 10000"/>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98;p18">
              <a:extLst>
                <a:ext uri="{FF2B5EF4-FFF2-40B4-BE49-F238E27FC236}">
                  <a16:creationId xmlns:a16="http://schemas.microsoft.com/office/drawing/2014/main" id="{8A13A75D-C880-4428-A6A2-275067966D00}"/>
                </a:ext>
              </a:extLst>
            </p:cNvPr>
            <p:cNvSpPr txBox="1"/>
            <p:nvPr/>
          </p:nvSpPr>
          <p:spPr>
            <a:xfrm>
              <a:off x="5140278" y="969651"/>
              <a:ext cx="1758815" cy="1029662"/>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1"/>
                </a:buClr>
                <a:buSzPts val="2400"/>
                <a:buFont typeface="Microsoft JhengHei"/>
                <a:buNone/>
              </a:pPr>
              <a:r>
                <a:rPr lang="zh-TW" sz="2400" b="1" i="0" u="none" strike="noStrike" cap="none" dirty="0">
                  <a:solidFill>
                    <a:schemeClr val="lt1"/>
                  </a:solidFill>
                  <a:latin typeface="Microsoft JhengHei"/>
                  <a:ea typeface="Microsoft JhengHei"/>
                  <a:cs typeface="Microsoft JhengHei"/>
                  <a:sym typeface="Microsoft JhengHei"/>
                </a:rPr>
                <a:t>设想后果</a:t>
              </a:r>
              <a:endParaRPr sz="2400" b="1" i="0" u="none" strike="noStrike" cap="none" dirty="0">
                <a:solidFill>
                  <a:schemeClr val="lt1"/>
                </a:solidFill>
                <a:latin typeface="Microsoft JhengHei"/>
                <a:ea typeface="Microsoft JhengHei"/>
                <a:cs typeface="Microsoft JhengHei"/>
                <a:sym typeface="Microsoft JhengHei"/>
              </a:endParaRPr>
            </a:p>
          </p:txBody>
        </p:sp>
        <p:sp>
          <p:nvSpPr>
            <p:cNvPr id="23" name="Google Shape;299;p18">
              <a:extLst>
                <a:ext uri="{FF2B5EF4-FFF2-40B4-BE49-F238E27FC236}">
                  <a16:creationId xmlns:a16="http://schemas.microsoft.com/office/drawing/2014/main" id="{B6A823A7-FEC3-43E0-99A5-91329C0935D3}"/>
                </a:ext>
              </a:extLst>
            </p:cNvPr>
            <p:cNvSpPr/>
            <p:nvPr/>
          </p:nvSpPr>
          <p:spPr>
            <a:xfrm>
              <a:off x="7113416" y="1258445"/>
              <a:ext cx="386451" cy="452075"/>
            </a:xfrm>
            <a:prstGeom prst="rightArrow">
              <a:avLst>
                <a:gd name="adj1" fmla="val 60000"/>
                <a:gd name="adj2" fmla="val 50000"/>
              </a:avLst>
            </a:prstGeom>
            <a:solidFill>
              <a:srgbClr val="ABBA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00;p18">
              <a:extLst>
                <a:ext uri="{FF2B5EF4-FFF2-40B4-BE49-F238E27FC236}">
                  <a16:creationId xmlns:a16="http://schemas.microsoft.com/office/drawing/2014/main" id="{10924111-344D-41DA-ACB4-4178F8319B8C}"/>
                </a:ext>
              </a:extLst>
            </p:cNvPr>
            <p:cNvSpPr txBox="1"/>
            <p:nvPr/>
          </p:nvSpPr>
          <p:spPr>
            <a:xfrm>
              <a:off x="7113416" y="1348860"/>
              <a:ext cx="270516" cy="271245"/>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900"/>
                <a:buFont typeface="Calibri"/>
                <a:buNone/>
              </a:pPr>
              <a:endParaRPr sz="1900" b="0" i="0" u="none" strike="noStrike" cap="none">
                <a:solidFill>
                  <a:schemeClr val="lt1"/>
                </a:solidFill>
                <a:latin typeface="Calibri"/>
                <a:ea typeface="Calibri"/>
                <a:cs typeface="Calibri"/>
                <a:sym typeface="Calibri"/>
              </a:endParaRPr>
            </a:p>
          </p:txBody>
        </p:sp>
        <p:sp>
          <p:nvSpPr>
            <p:cNvPr id="25" name="Google Shape;301;p18">
              <a:extLst>
                <a:ext uri="{FF2B5EF4-FFF2-40B4-BE49-F238E27FC236}">
                  <a16:creationId xmlns:a16="http://schemas.microsoft.com/office/drawing/2014/main" id="{9A7C2976-D069-4DC3-9194-7BF7D64CC14A}"/>
                </a:ext>
              </a:extLst>
            </p:cNvPr>
            <p:cNvSpPr/>
            <p:nvPr/>
          </p:nvSpPr>
          <p:spPr>
            <a:xfrm>
              <a:off x="7660281" y="937617"/>
              <a:ext cx="1822883" cy="1093730"/>
            </a:xfrm>
            <a:prstGeom prst="roundRect">
              <a:avLst>
                <a:gd name="adj" fmla="val 10000"/>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302;p18">
              <a:extLst>
                <a:ext uri="{FF2B5EF4-FFF2-40B4-BE49-F238E27FC236}">
                  <a16:creationId xmlns:a16="http://schemas.microsoft.com/office/drawing/2014/main" id="{C4E91386-5050-4041-8D00-F5B95EB80275}"/>
                </a:ext>
              </a:extLst>
            </p:cNvPr>
            <p:cNvSpPr txBox="1"/>
            <p:nvPr/>
          </p:nvSpPr>
          <p:spPr>
            <a:xfrm>
              <a:off x="7692315" y="969651"/>
              <a:ext cx="1758815" cy="1029662"/>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1"/>
                </a:buClr>
                <a:buSzPts val="2400"/>
                <a:buFont typeface="Microsoft JhengHei"/>
                <a:buNone/>
              </a:pPr>
              <a:r>
                <a:rPr lang="zh-TW" sz="2400" b="1" i="0" u="none" strike="noStrike" cap="none" dirty="0">
                  <a:solidFill>
                    <a:schemeClr val="lt1"/>
                  </a:solidFill>
                  <a:latin typeface="Microsoft JhengHei"/>
                  <a:ea typeface="Microsoft JhengHei"/>
                  <a:cs typeface="Microsoft JhengHei"/>
                  <a:sym typeface="Microsoft JhengHei"/>
                </a:rPr>
                <a:t>作出决定</a:t>
              </a:r>
              <a:endParaRPr sz="2400" b="1" i="0" u="none" strike="noStrike" cap="none" dirty="0">
                <a:solidFill>
                  <a:schemeClr val="lt1"/>
                </a:solidFill>
                <a:latin typeface="Microsoft JhengHei"/>
                <a:ea typeface="Microsoft JhengHei"/>
                <a:cs typeface="Microsoft JhengHei"/>
                <a:sym typeface="Microsoft JhengHei"/>
              </a:endParaRPr>
            </a:p>
          </p:txBody>
        </p:sp>
      </p:grpSp>
      <p:sp>
        <p:nvSpPr>
          <p:cNvPr id="2" name="Arrow: Right 1">
            <a:extLst>
              <a:ext uri="{FF2B5EF4-FFF2-40B4-BE49-F238E27FC236}">
                <a16:creationId xmlns:a16="http://schemas.microsoft.com/office/drawing/2014/main" id="{C17AA83C-F292-43F6-AE65-E82FB06AF487}"/>
              </a:ext>
            </a:extLst>
          </p:cNvPr>
          <p:cNvSpPr/>
          <p:nvPr/>
        </p:nvSpPr>
        <p:spPr>
          <a:xfrm rot="16200000">
            <a:off x="2299879" y="4153207"/>
            <a:ext cx="693748" cy="6369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2965CF1A-A209-4016-BF6E-AFBABF41D63C}"/>
              </a:ext>
            </a:extLst>
          </p:cNvPr>
          <p:cNvSpPr/>
          <p:nvPr/>
        </p:nvSpPr>
        <p:spPr>
          <a:xfrm>
            <a:off x="1674197" y="5085708"/>
            <a:ext cx="1886323" cy="11611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latin typeface="微軟正黑體" panose="020B0604030504040204" pitchFamily="34" charset="-120"/>
                <a:ea typeface="微軟正黑體" panose="020B0604030504040204" pitchFamily="34" charset="-120"/>
              </a:rPr>
              <a:t>我面对的问题是什么？</a:t>
            </a:r>
            <a:endParaRPr lang="en-US" sz="2400" b="1" dirty="0">
              <a:latin typeface="微軟正黑體" panose="020B0604030504040204" pitchFamily="34" charset="-120"/>
              <a:ea typeface="微軟正黑體" panose="020B0604030504040204" pitchFamily="34" charset="-120"/>
            </a:endParaRPr>
          </a:p>
        </p:txBody>
      </p:sp>
      <p:sp>
        <p:nvSpPr>
          <p:cNvPr id="27" name="Arrow: Right 26">
            <a:extLst>
              <a:ext uri="{FF2B5EF4-FFF2-40B4-BE49-F238E27FC236}">
                <a16:creationId xmlns:a16="http://schemas.microsoft.com/office/drawing/2014/main" id="{9AB59D8F-65CE-4007-9E8C-B58BB2F2F21C}"/>
              </a:ext>
            </a:extLst>
          </p:cNvPr>
          <p:cNvSpPr/>
          <p:nvPr/>
        </p:nvSpPr>
        <p:spPr>
          <a:xfrm rot="16200000">
            <a:off x="5014814" y="4153207"/>
            <a:ext cx="693748" cy="6369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A5AB14CA-112A-4CB8-98E7-AB4FAD99CA66}"/>
              </a:ext>
            </a:extLst>
          </p:cNvPr>
          <p:cNvSpPr/>
          <p:nvPr/>
        </p:nvSpPr>
        <p:spPr>
          <a:xfrm>
            <a:off x="4389132" y="5085708"/>
            <a:ext cx="1886323" cy="11611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latin typeface="微軟正黑體" panose="020B0604030504040204" pitchFamily="34" charset="-120"/>
                <a:ea typeface="微軟正黑體" panose="020B0604030504040204" pitchFamily="34" charset="-120"/>
              </a:rPr>
              <a:t>到「家长智</a:t>
            </a:r>
            <a:r>
              <a:rPr lang="en-US" altLang="zh-TW" sz="2400" b="1" dirty="0">
                <a:latin typeface="微軟正黑體" panose="020B0604030504040204" pitchFamily="34" charset="-120"/>
                <a:ea typeface="微軟正黑體" panose="020B0604030504040204" pitchFamily="34" charset="-120"/>
              </a:rPr>
              <a:t>Net</a:t>
            </a:r>
            <a:r>
              <a:rPr lang="zh-TW" altLang="en-US" sz="2400" b="1" dirty="0">
                <a:latin typeface="微軟正黑體" panose="020B0604030504040204" pitchFamily="34" charset="-120"/>
                <a:ea typeface="微軟正黑體" panose="020B0604030504040204" pitchFamily="34" charset="-120"/>
              </a:rPr>
              <a:t>」网页寻找数据</a:t>
            </a:r>
            <a:endParaRPr lang="en-US" sz="2400" b="1" dirty="0">
              <a:latin typeface="微軟正黑體" panose="020B0604030504040204" pitchFamily="34" charset="-120"/>
              <a:ea typeface="微軟正黑體" panose="020B0604030504040204" pitchFamily="34" charset="-120"/>
            </a:endParaRPr>
          </a:p>
        </p:txBody>
      </p:sp>
      <p:sp>
        <p:nvSpPr>
          <p:cNvPr id="29" name="Arrow: Right 28">
            <a:extLst>
              <a:ext uri="{FF2B5EF4-FFF2-40B4-BE49-F238E27FC236}">
                <a16:creationId xmlns:a16="http://schemas.microsoft.com/office/drawing/2014/main" id="{897A9748-87BB-4F65-9B98-7EC12930B407}"/>
              </a:ext>
            </a:extLst>
          </p:cNvPr>
          <p:cNvSpPr/>
          <p:nvPr/>
        </p:nvSpPr>
        <p:spPr>
          <a:xfrm rot="16200000">
            <a:off x="7729749" y="4153207"/>
            <a:ext cx="693748" cy="6369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F2D797C-98E9-4638-A9C3-63ABF9CCAE08}"/>
              </a:ext>
            </a:extLst>
          </p:cNvPr>
          <p:cNvSpPr/>
          <p:nvPr/>
        </p:nvSpPr>
        <p:spPr>
          <a:xfrm>
            <a:off x="7104067" y="5085708"/>
            <a:ext cx="1886323" cy="11611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latin typeface="微軟正黑體" panose="020B0604030504040204" pitchFamily="34" charset="-120"/>
                <a:ea typeface="微軟正黑體" panose="020B0604030504040204" pitchFamily="34" charset="-120"/>
              </a:rPr>
              <a:t>哪一个方法更适合我的子女？</a:t>
            </a:r>
            <a:endParaRPr lang="en-US" sz="2400" b="1" dirty="0">
              <a:latin typeface="微軟正黑體" panose="020B0604030504040204" pitchFamily="34" charset="-120"/>
              <a:ea typeface="微軟正黑體" panose="020B0604030504040204" pitchFamily="34" charset="-120"/>
            </a:endParaRPr>
          </a:p>
        </p:txBody>
      </p:sp>
      <p:sp>
        <p:nvSpPr>
          <p:cNvPr id="31" name="Arrow: Right 30">
            <a:extLst>
              <a:ext uri="{FF2B5EF4-FFF2-40B4-BE49-F238E27FC236}">
                <a16:creationId xmlns:a16="http://schemas.microsoft.com/office/drawing/2014/main" id="{33556840-A7BA-4B46-80C4-223BECEC3776}"/>
              </a:ext>
            </a:extLst>
          </p:cNvPr>
          <p:cNvSpPr/>
          <p:nvPr/>
        </p:nvSpPr>
        <p:spPr>
          <a:xfrm rot="16200000">
            <a:off x="10364155" y="4145894"/>
            <a:ext cx="693748" cy="6369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33F050B0-5D4E-4925-BF98-28301A185393}"/>
              </a:ext>
            </a:extLst>
          </p:cNvPr>
          <p:cNvSpPr/>
          <p:nvPr/>
        </p:nvSpPr>
        <p:spPr>
          <a:xfrm>
            <a:off x="9738473" y="5078395"/>
            <a:ext cx="1886323" cy="11611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latin typeface="微軟正黑體" panose="020B0604030504040204" pitchFamily="34" charset="-120"/>
                <a:ea typeface="微軟正黑體" panose="020B0604030504040204" pitchFamily="34" charset="-120"/>
              </a:rPr>
              <a:t>试试看，再观察结果</a:t>
            </a:r>
            <a:endParaRPr lang="en-US" sz="24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41614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fade">
                                      <p:cBhvr>
                                        <p:cTn id="26" dur="1000"/>
                                        <p:tgtEl>
                                          <p:spTgt spid="27"/>
                                        </p:tgtEl>
                                      </p:cBhvr>
                                    </p:animEffect>
                                    <p:anim calcmode="lin" valueType="num">
                                      <p:cBhvr>
                                        <p:cTn id="27" dur="1000" fill="hold"/>
                                        <p:tgtEl>
                                          <p:spTgt spid="27"/>
                                        </p:tgtEl>
                                        <p:attrNameLst>
                                          <p:attrName>ppt_x</p:attrName>
                                        </p:attrNameLst>
                                      </p:cBhvr>
                                      <p:tavLst>
                                        <p:tav tm="0">
                                          <p:val>
                                            <p:strVal val="#ppt_x"/>
                                          </p:val>
                                        </p:tav>
                                        <p:tav tm="100000">
                                          <p:val>
                                            <p:strVal val="#ppt_x"/>
                                          </p:val>
                                        </p:tav>
                                      </p:tavLst>
                                    </p:anim>
                                    <p:anim calcmode="lin" valueType="num">
                                      <p:cBhvr>
                                        <p:cTn id="28" dur="1000" fill="hold"/>
                                        <p:tgtEl>
                                          <p:spTgt spid="27"/>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1000"/>
                                        <p:tgtEl>
                                          <p:spTgt spid="28"/>
                                        </p:tgtEl>
                                      </p:cBhvr>
                                    </p:animEffect>
                                    <p:anim calcmode="lin" valueType="num">
                                      <p:cBhvr>
                                        <p:cTn id="32" dur="1000" fill="hold"/>
                                        <p:tgtEl>
                                          <p:spTgt spid="28"/>
                                        </p:tgtEl>
                                        <p:attrNameLst>
                                          <p:attrName>ppt_x</p:attrName>
                                        </p:attrNameLst>
                                      </p:cBhvr>
                                      <p:tavLst>
                                        <p:tav tm="0">
                                          <p:val>
                                            <p:strVal val="#ppt_x"/>
                                          </p:val>
                                        </p:tav>
                                        <p:tav tm="100000">
                                          <p:val>
                                            <p:strVal val="#ppt_x"/>
                                          </p:val>
                                        </p:tav>
                                      </p:tavLst>
                                    </p:anim>
                                    <p:anim calcmode="lin" valueType="num">
                                      <p:cBhvr>
                                        <p:cTn id="3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fade">
                                      <p:cBhvr>
                                        <p:cTn id="38" dur="1000"/>
                                        <p:tgtEl>
                                          <p:spTgt spid="29"/>
                                        </p:tgtEl>
                                      </p:cBhvr>
                                    </p:animEffect>
                                    <p:anim calcmode="lin" valueType="num">
                                      <p:cBhvr>
                                        <p:cTn id="39" dur="1000" fill="hold"/>
                                        <p:tgtEl>
                                          <p:spTgt spid="29"/>
                                        </p:tgtEl>
                                        <p:attrNameLst>
                                          <p:attrName>ppt_x</p:attrName>
                                        </p:attrNameLst>
                                      </p:cBhvr>
                                      <p:tavLst>
                                        <p:tav tm="0">
                                          <p:val>
                                            <p:strVal val="#ppt_x"/>
                                          </p:val>
                                        </p:tav>
                                        <p:tav tm="100000">
                                          <p:val>
                                            <p:strVal val="#ppt_x"/>
                                          </p:val>
                                        </p:tav>
                                      </p:tavLst>
                                    </p:anim>
                                    <p:anim calcmode="lin" valueType="num">
                                      <p:cBhvr>
                                        <p:cTn id="40" dur="1000" fill="hold"/>
                                        <p:tgtEl>
                                          <p:spTgt spid="2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fade">
                                      <p:cBhvr>
                                        <p:cTn id="43" dur="1000"/>
                                        <p:tgtEl>
                                          <p:spTgt spid="30"/>
                                        </p:tgtEl>
                                      </p:cBhvr>
                                    </p:animEffect>
                                    <p:anim calcmode="lin" valueType="num">
                                      <p:cBhvr>
                                        <p:cTn id="44" dur="1000" fill="hold"/>
                                        <p:tgtEl>
                                          <p:spTgt spid="30"/>
                                        </p:tgtEl>
                                        <p:attrNameLst>
                                          <p:attrName>ppt_x</p:attrName>
                                        </p:attrNameLst>
                                      </p:cBhvr>
                                      <p:tavLst>
                                        <p:tav tm="0">
                                          <p:val>
                                            <p:strVal val="#ppt_x"/>
                                          </p:val>
                                        </p:tav>
                                        <p:tav tm="100000">
                                          <p:val>
                                            <p:strVal val="#ppt_x"/>
                                          </p:val>
                                        </p:tav>
                                      </p:tavLst>
                                    </p:anim>
                                    <p:anim calcmode="lin" valueType="num">
                                      <p:cBhvr>
                                        <p:cTn id="45"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1000" fill="hold"/>
                                        <p:tgtEl>
                                          <p:spTgt spid="31"/>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fade">
                                      <p:cBhvr>
                                        <p:cTn id="55" dur="1000"/>
                                        <p:tgtEl>
                                          <p:spTgt spid="32"/>
                                        </p:tgtEl>
                                      </p:cBhvr>
                                    </p:animEffect>
                                    <p:anim calcmode="lin" valueType="num">
                                      <p:cBhvr>
                                        <p:cTn id="56" dur="1000" fill="hold"/>
                                        <p:tgtEl>
                                          <p:spTgt spid="32"/>
                                        </p:tgtEl>
                                        <p:attrNameLst>
                                          <p:attrName>ppt_x</p:attrName>
                                        </p:attrNameLst>
                                      </p:cBhvr>
                                      <p:tavLst>
                                        <p:tav tm="0">
                                          <p:val>
                                            <p:strVal val="#ppt_x"/>
                                          </p:val>
                                        </p:tav>
                                        <p:tav tm="100000">
                                          <p:val>
                                            <p:strVal val="#ppt_x"/>
                                          </p:val>
                                        </p:tav>
                                      </p:tavLst>
                                    </p:anim>
                                    <p:anim calcmode="lin" valueType="num">
                                      <p:cBhvr>
                                        <p:cTn id="5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27" grpId="0" animBg="1"/>
      <p:bldP spid="28" grpId="0" animBg="1"/>
      <p:bldP spid="29" grpId="0" animBg="1"/>
      <p:bldP spid="30" grpId="0" animBg="1"/>
      <p:bldP spid="31" grpId="0" animBg="1"/>
      <p:bldP spid="3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505775A-F8FA-F057-ED1B-C7206F5FEFCC}"/>
              </a:ext>
            </a:extLst>
          </p:cNvPr>
          <p:cNvSpPr>
            <a:spLocks noGrp="1"/>
          </p:cNvSpPr>
          <p:nvPr>
            <p:ph type="title"/>
          </p:nvPr>
        </p:nvSpPr>
        <p:spPr/>
        <p:txBody>
          <a:bodyPr>
            <a:normAutofit/>
          </a:bodyPr>
          <a:lstStyle/>
          <a:p>
            <a:r>
              <a:rPr lang="zh-TW" altLang="en-US" sz="6000" b="1" dirty="0">
                <a:latin typeface="微軟正黑體" panose="020B0604030504040204" pitchFamily="34" charset="-120"/>
                <a:ea typeface="微軟正黑體" panose="020B0604030504040204" pitchFamily="34" charset="-120"/>
              </a:rPr>
              <a:t>大纲</a:t>
            </a:r>
            <a:endParaRPr lang="zh-HK" altLang="en-US" sz="6000" b="1" dirty="0">
              <a:latin typeface="微軟正黑體" panose="020B0604030504040204" pitchFamily="34" charset="-120"/>
              <a:ea typeface="微軟正黑體" panose="020B0604030504040204" pitchFamily="34" charset="-120"/>
            </a:endParaRPr>
          </a:p>
        </p:txBody>
      </p:sp>
      <p:sp>
        <p:nvSpPr>
          <p:cNvPr id="3" name="內容版面配置區 2">
            <a:extLst>
              <a:ext uri="{FF2B5EF4-FFF2-40B4-BE49-F238E27FC236}">
                <a16:creationId xmlns:a16="http://schemas.microsoft.com/office/drawing/2014/main" id="{2C38B4F8-1BFA-D44D-CC4A-819BAB59B99F}"/>
              </a:ext>
            </a:extLst>
          </p:cNvPr>
          <p:cNvSpPr>
            <a:spLocks noGrp="1"/>
          </p:cNvSpPr>
          <p:nvPr>
            <p:ph idx="1"/>
          </p:nvPr>
        </p:nvSpPr>
        <p:spPr/>
        <p:txBody>
          <a:bodyPr>
            <a:normAutofit/>
          </a:bodyPr>
          <a:lstStyle/>
          <a:p>
            <a:pPr>
              <a:buFont typeface="Courier New" panose="02070309020205020404" pitchFamily="49" charset="0"/>
              <a:buChar char="o"/>
            </a:pPr>
            <a:r>
              <a:rPr lang="zh-TW" altLang="en-US" sz="3000" dirty="0">
                <a:solidFill>
                  <a:schemeClr val="tx1"/>
                </a:solidFill>
                <a:latin typeface="微軟正黑體" panose="020B0604030504040204" pitchFamily="34" charset="-120"/>
                <a:ea typeface="微軟正黑體" panose="020B0604030504040204" pitchFamily="34" charset="-120"/>
              </a:rPr>
              <a:t> 亲职压力是什么？</a:t>
            </a:r>
            <a:endParaRPr lang="en-US" altLang="zh-TW" sz="3000" dirty="0">
              <a:solidFill>
                <a:schemeClr val="tx1"/>
              </a:solidFill>
              <a:latin typeface="微軟正黑體" panose="020B0604030504040204" pitchFamily="34" charset="-120"/>
              <a:ea typeface="微軟正黑體" panose="020B0604030504040204" pitchFamily="34" charset="-120"/>
            </a:endParaRPr>
          </a:p>
          <a:p>
            <a:pPr>
              <a:buFont typeface="Courier New" panose="02070309020205020404" pitchFamily="49" charset="0"/>
              <a:buChar char="o"/>
            </a:pPr>
            <a:r>
              <a:rPr lang="en-US" altLang="zh-TW" sz="3000" dirty="0">
                <a:solidFill>
                  <a:schemeClr val="tx1"/>
                </a:solidFill>
                <a:latin typeface="微軟正黑體" panose="020B0604030504040204" pitchFamily="34" charset="-120"/>
                <a:ea typeface="微軟正黑體" panose="020B0604030504040204" pitchFamily="34" charset="-120"/>
              </a:rPr>
              <a:t> </a:t>
            </a:r>
            <a:r>
              <a:rPr lang="zh-TW" altLang="en-US" sz="3000" dirty="0">
                <a:solidFill>
                  <a:schemeClr val="tx1"/>
                </a:solidFill>
                <a:latin typeface="微軟正黑體" panose="020B0604030504040204" pitchFamily="34" charset="-120"/>
                <a:ea typeface="微軟正黑體" panose="020B0604030504040204" pitchFamily="34" charset="-120"/>
              </a:rPr>
              <a:t>面对压力怎样办？</a:t>
            </a:r>
            <a:endParaRPr lang="en-US" altLang="zh-TW" sz="3000" dirty="0">
              <a:solidFill>
                <a:schemeClr val="tx1"/>
              </a:solidFill>
              <a:latin typeface="微軟正黑體" panose="020B0604030504040204" pitchFamily="34" charset="-120"/>
              <a:ea typeface="微軟正黑體" panose="020B0604030504040204" pitchFamily="34" charset="-120"/>
            </a:endParaRPr>
          </a:p>
          <a:p>
            <a:pPr lvl="2">
              <a:buFont typeface="Wingdings" panose="05000000000000000000" pitchFamily="2" charset="2"/>
              <a:buChar char="§"/>
            </a:pPr>
            <a:r>
              <a:rPr lang="en-US" altLang="zh-TW" sz="3000" dirty="0">
                <a:solidFill>
                  <a:schemeClr val="tx1"/>
                </a:solidFill>
                <a:latin typeface="微軟正黑體" panose="020B0604030504040204" pitchFamily="34" charset="-120"/>
                <a:ea typeface="微軟正黑體" panose="020B0604030504040204" pitchFamily="34" charset="-120"/>
              </a:rPr>
              <a:t> </a:t>
            </a:r>
            <a:r>
              <a:rPr lang="zh-TW" altLang="en-US" sz="3000" dirty="0">
                <a:solidFill>
                  <a:schemeClr val="tx1"/>
                </a:solidFill>
                <a:latin typeface="微軟正黑體" panose="020B0604030504040204" pitchFamily="34" charset="-120"/>
                <a:ea typeface="微軟正黑體" panose="020B0604030504040204" pitchFamily="34" charset="-120"/>
              </a:rPr>
              <a:t>提高觉察</a:t>
            </a:r>
            <a:endParaRPr lang="en-US" altLang="zh-TW" sz="3000" dirty="0">
              <a:solidFill>
                <a:schemeClr val="tx1"/>
              </a:solidFill>
              <a:latin typeface="微軟正黑體" panose="020B0604030504040204" pitchFamily="34" charset="-120"/>
              <a:ea typeface="微軟正黑體" panose="020B0604030504040204" pitchFamily="34" charset="-120"/>
            </a:endParaRPr>
          </a:p>
          <a:p>
            <a:pPr lvl="2">
              <a:buFont typeface="Wingdings" panose="05000000000000000000" pitchFamily="2" charset="2"/>
              <a:buChar char="§"/>
            </a:pPr>
            <a:r>
              <a:rPr lang="zh-TW" altLang="en-US" sz="3000" dirty="0">
                <a:solidFill>
                  <a:schemeClr val="tx1"/>
                </a:solidFill>
                <a:latin typeface="微軟正黑體" panose="020B0604030504040204" pitchFamily="34" charset="-120"/>
                <a:ea typeface="微軟正黑體" panose="020B0604030504040204" pitchFamily="34" charset="-120"/>
              </a:rPr>
              <a:t> 分辨来源</a:t>
            </a:r>
            <a:endParaRPr lang="en-US" altLang="zh-TW" sz="3000" dirty="0">
              <a:solidFill>
                <a:schemeClr val="tx1"/>
              </a:solidFill>
              <a:latin typeface="微軟正黑體" panose="020B0604030504040204" pitchFamily="34" charset="-120"/>
              <a:ea typeface="微軟正黑體" panose="020B0604030504040204" pitchFamily="34" charset="-120"/>
            </a:endParaRPr>
          </a:p>
          <a:p>
            <a:pPr lvl="2">
              <a:buFont typeface="Wingdings" panose="05000000000000000000" pitchFamily="2" charset="2"/>
              <a:buChar char="§"/>
            </a:pPr>
            <a:r>
              <a:rPr lang="en-US" altLang="zh-TW" sz="3000" dirty="0">
                <a:solidFill>
                  <a:schemeClr val="tx1"/>
                </a:solidFill>
                <a:latin typeface="微軟正黑體" panose="020B0604030504040204" pitchFamily="34" charset="-120"/>
                <a:ea typeface="微軟正黑體" panose="020B0604030504040204" pitchFamily="34" charset="-120"/>
              </a:rPr>
              <a:t> </a:t>
            </a:r>
            <a:r>
              <a:rPr lang="zh-TW" altLang="en-US" sz="3000" dirty="0">
                <a:solidFill>
                  <a:schemeClr val="tx1"/>
                </a:solidFill>
                <a:latin typeface="微軟正黑體" panose="020B0604030504040204" pitchFamily="34" charset="-120"/>
                <a:ea typeface="微軟正黑體" panose="020B0604030504040204" pitchFamily="34" charset="-120"/>
              </a:rPr>
              <a:t>面对压力</a:t>
            </a:r>
            <a:endParaRPr lang="en-US" altLang="zh-TW" sz="3000" dirty="0">
              <a:solidFill>
                <a:schemeClr val="tx1"/>
              </a:solidFill>
              <a:latin typeface="微軟正黑體" panose="020B0604030504040204" pitchFamily="34" charset="-120"/>
              <a:ea typeface="微軟正黑體" panose="020B0604030504040204" pitchFamily="34" charset="-120"/>
            </a:endParaRPr>
          </a:p>
          <a:p>
            <a:pPr lvl="4">
              <a:buFont typeface="Wingdings" panose="05000000000000000000" pitchFamily="2" charset="2"/>
              <a:buChar char="ü"/>
            </a:pPr>
            <a:r>
              <a:rPr lang="en-US" altLang="zh-TW" sz="3000" dirty="0">
                <a:solidFill>
                  <a:schemeClr val="tx1"/>
                </a:solidFill>
                <a:latin typeface="微軟正黑體" panose="020B0604030504040204" pitchFamily="34" charset="-120"/>
                <a:ea typeface="微軟正黑體" panose="020B0604030504040204" pitchFamily="34" charset="-120"/>
              </a:rPr>
              <a:t> </a:t>
            </a:r>
            <a:r>
              <a:rPr lang="zh-TW" altLang="en-US" sz="3000" dirty="0">
                <a:solidFill>
                  <a:schemeClr val="tx1"/>
                </a:solidFill>
                <a:latin typeface="微軟正黑體" panose="020B0604030504040204" pitchFamily="34" charset="-120"/>
                <a:ea typeface="微軟正黑體" panose="020B0604030504040204" pitchFamily="34" charset="-120"/>
              </a:rPr>
              <a:t>情绪为本</a:t>
            </a:r>
            <a:endParaRPr lang="en-US" altLang="zh-TW" sz="3000" dirty="0">
              <a:solidFill>
                <a:schemeClr val="tx1"/>
              </a:solidFill>
              <a:latin typeface="微軟正黑體" panose="020B0604030504040204" pitchFamily="34" charset="-120"/>
              <a:ea typeface="微軟正黑體" panose="020B0604030504040204" pitchFamily="34" charset="-120"/>
            </a:endParaRPr>
          </a:p>
          <a:p>
            <a:pPr lvl="4">
              <a:buFont typeface="Wingdings" panose="05000000000000000000" pitchFamily="2" charset="2"/>
              <a:buChar char="ü"/>
            </a:pPr>
            <a:r>
              <a:rPr lang="en-US" altLang="zh-TW" sz="3000" dirty="0">
                <a:solidFill>
                  <a:schemeClr val="tx1"/>
                </a:solidFill>
                <a:latin typeface="微軟正黑體" panose="020B0604030504040204" pitchFamily="34" charset="-120"/>
                <a:ea typeface="微軟正黑體" panose="020B0604030504040204" pitchFamily="34" charset="-120"/>
              </a:rPr>
              <a:t> </a:t>
            </a:r>
            <a:r>
              <a:rPr lang="zh-TW" altLang="en-US" sz="3000" dirty="0">
                <a:solidFill>
                  <a:schemeClr val="tx1"/>
                </a:solidFill>
                <a:latin typeface="微軟正黑體" panose="020B0604030504040204" pitchFamily="34" charset="-120"/>
                <a:ea typeface="微軟正黑體" panose="020B0604030504040204" pitchFamily="34" charset="-120"/>
              </a:rPr>
              <a:t>问题为本</a:t>
            </a:r>
            <a:endParaRPr lang="en-US" altLang="zh-TW" sz="2400" dirty="0">
              <a:solidFill>
                <a:schemeClr val="tx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1485030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1">
            <a:extLst>
              <a:ext uri="{FF2B5EF4-FFF2-40B4-BE49-F238E27FC236}">
                <a16:creationId xmlns:a16="http://schemas.microsoft.com/office/drawing/2014/main" id="{B6D50A24-2E04-4CBB-997B-DA406C544B3F}"/>
              </a:ext>
            </a:extLst>
          </p:cNvPr>
          <p:cNvSpPr>
            <a:spLocks noGrp="1"/>
          </p:cNvSpPr>
          <p:nvPr>
            <p:ph type="title"/>
          </p:nvPr>
        </p:nvSpPr>
        <p:spPr>
          <a:xfrm>
            <a:off x="1097280" y="286603"/>
            <a:ext cx="10058400" cy="1450757"/>
          </a:xfrm>
        </p:spPr>
        <p:txBody>
          <a:bodyPr>
            <a:normAutofit/>
          </a:bodyPr>
          <a:lstStyle/>
          <a:p>
            <a:r>
              <a:rPr lang="zh-TW" altLang="en-US" sz="5400" b="1" dirty="0">
                <a:latin typeface="微軟正黑體" panose="020B0604030504040204" pitchFamily="34" charset="-120"/>
                <a:ea typeface="微軟正黑體" panose="020B0604030504040204" pitchFamily="34" charset="-120"/>
              </a:rPr>
              <a:t>教育局「家长智</a:t>
            </a:r>
            <a:r>
              <a:rPr lang="en-US" altLang="zh-TW" sz="5400" b="1" dirty="0">
                <a:latin typeface="微軟正黑體" panose="020B0604030504040204" pitchFamily="34" charset="-120"/>
                <a:ea typeface="微軟正黑體" panose="020B0604030504040204" pitchFamily="34" charset="-120"/>
              </a:rPr>
              <a:t>Net</a:t>
            </a:r>
            <a:r>
              <a:rPr lang="zh-TW" altLang="en-US" sz="5400" b="1" dirty="0">
                <a:latin typeface="微軟正黑體" panose="020B0604030504040204" pitchFamily="34" charset="-120"/>
                <a:ea typeface="微軟正黑體" panose="020B0604030504040204" pitchFamily="34" charset="-120"/>
              </a:rPr>
              <a:t>」网页</a:t>
            </a:r>
          </a:p>
        </p:txBody>
      </p:sp>
      <p:sp>
        <p:nvSpPr>
          <p:cNvPr id="8" name="內容版面配置區 2">
            <a:extLst>
              <a:ext uri="{FF2B5EF4-FFF2-40B4-BE49-F238E27FC236}">
                <a16:creationId xmlns:a16="http://schemas.microsoft.com/office/drawing/2014/main" id="{8B9E4CD0-94CD-4A5D-A94E-732DFF8B090A}"/>
              </a:ext>
            </a:extLst>
          </p:cNvPr>
          <p:cNvSpPr>
            <a:spLocks noGrp="1"/>
          </p:cNvSpPr>
          <p:nvPr>
            <p:ph idx="1"/>
          </p:nvPr>
        </p:nvSpPr>
        <p:spPr>
          <a:xfrm>
            <a:off x="1652085" y="2358028"/>
            <a:ext cx="10058400" cy="1587247"/>
          </a:xfrm>
        </p:spPr>
        <p:txBody>
          <a:bodyPr>
            <a:noAutofit/>
          </a:bodyPr>
          <a:lstStyle/>
          <a:p>
            <a:pPr>
              <a:buFont typeface="Arial" panose="020B0604020202020204" pitchFamily="34" charset="0"/>
              <a:buChar char="•"/>
            </a:pPr>
            <a:r>
              <a:rPr lang="zh-TW" altLang="en-US" sz="2800" dirty="0">
                <a:solidFill>
                  <a:schemeClr val="tx1"/>
                </a:solidFill>
                <a:latin typeface="微軟正黑體" panose="020B0604030504040204" pitchFamily="34" charset="-120"/>
                <a:ea typeface="微軟正黑體" panose="020B0604030504040204" pitchFamily="34" charset="-120"/>
              </a:rPr>
              <a:t>寻求方法：从「家长智</a:t>
            </a:r>
            <a:r>
              <a:rPr lang="en-US" altLang="zh-TW" sz="2800" dirty="0">
                <a:solidFill>
                  <a:schemeClr val="tx1"/>
                </a:solidFill>
                <a:latin typeface="Century Gothic" panose="020B0502020202020204" pitchFamily="34" charset="0"/>
                <a:ea typeface="微軟正黑體" panose="020B0604030504040204" pitchFamily="34" charset="-120"/>
              </a:rPr>
              <a:t>Net</a:t>
            </a:r>
            <a:r>
              <a:rPr lang="zh-TW" altLang="en-US" sz="2800" dirty="0">
                <a:solidFill>
                  <a:schemeClr val="tx1"/>
                </a:solidFill>
                <a:latin typeface="微軟正黑體" panose="020B0604030504040204" pitchFamily="34" charset="-120"/>
                <a:ea typeface="微軟正黑體" panose="020B0604030504040204" pitchFamily="34" charset="-120"/>
              </a:rPr>
              <a:t>」网页寻找教育资源，包括短片、交章、游戏及专家建议等。</a:t>
            </a:r>
          </a:p>
        </p:txBody>
      </p:sp>
      <p:sp>
        <p:nvSpPr>
          <p:cNvPr id="12" name="Content Placeholder 2">
            <a:extLst>
              <a:ext uri="{FF2B5EF4-FFF2-40B4-BE49-F238E27FC236}">
                <a16:creationId xmlns:a16="http://schemas.microsoft.com/office/drawing/2014/main" id="{DEF8141D-E290-48DA-AA29-D98245894A03}"/>
              </a:ext>
            </a:extLst>
          </p:cNvPr>
          <p:cNvSpPr txBox="1">
            <a:spLocks/>
          </p:cNvSpPr>
          <p:nvPr/>
        </p:nvSpPr>
        <p:spPr>
          <a:xfrm>
            <a:off x="1289921" y="1884494"/>
            <a:ext cx="10515600" cy="520623"/>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Courier New" panose="02070309020205020404" pitchFamily="49" charset="0"/>
              <a:buChar char="o"/>
            </a:pPr>
            <a:r>
              <a:rPr lang="zh-TW" altLang="en-US" sz="2800" dirty="0">
                <a:solidFill>
                  <a:schemeClr val="tx1"/>
                </a:solidFill>
                <a:latin typeface="微軟正黑體" panose="020B0604030504040204" pitchFamily="34" charset="-120"/>
                <a:ea typeface="微軟正黑體" panose="020B0604030504040204" pitchFamily="34" charset="-120"/>
              </a:rPr>
              <a:t> 问题为本：尝试处理令人感到压力的问题本身。</a:t>
            </a:r>
            <a:endParaRPr lang="en-US" altLang="zh-TW" sz="2800" dirty="0">
              <a:solidFill>
                <a:schemeClr val="tx1"/>
              </a:solidFill>
              <a:latin typeface="微軟正黑體" panose="020B0604030504040204" pitchFamily="34" charset="-120"/>
              <a:ea typeface="微軟正黑體" panose="020B0604030504040204" pitchFamily="34" charset="-120"/>
            </a:endParaRPr>
          </a:p>
        </p:txBody>
      </p:sp>
      <p:pic>
        <p:nvPicPr>
          <p:cNvPr id="4" name="Picture 3">
            <a:extLst>
              <a:ext uri="{FF2B5EF4-FFF2-40B4-BE49-F238E27FC236}">
                <a16:creationId xmlns:a16="http://schemas.microsoft.com/office/drawing/2014/main" id="{E29086B0-34A1-4B96-A3F9-50806B004377}"/>
              </a:ext>
            </a:extLst>
          </p:cNvPr>
          <p:cNvPicPr>
            <a:picLocks noChangeAspect="1"/>
          </p:cNvPicPr>
          <p:nvPr/>
        </p:nvPicPr>
        <p:blipFill>
          <a:blip r:embed="rId3"/>
          <a:stretch>
            <a:fillRect/>
          </a:stretch>
        </p:blipFill>
        <p:spPr>
          <a:xfrm>
            <a:off x="4866480" y="3340025"/>
            <a:ext cx="2520000" cy="2520000"/>
          </a:xfrm>
          <a:prstGeom prst="rect">
            <a:avLst/>
          </a:prstGeom>
        </p:spPr>
      </p:pic>
      <p:sp>
        <p:nvSpPr>
          <p:cNvPr id="13" name="Google Shape;568;p38">
            <a:extLst>
              <a:ext uri="{FF2B5EF4-FFF2-40B4-BE49-F238E27FC236}">
                <a16:creationId xmlns:a16="http://schemas.microsoft.com/office/drawing/2014/main" id="{5B95DFCF-6E48-4735-8262-EA051C6C9E53}"/>
              </a:ext>
            </a:extLst>
          </p:cNvPr>
          <p:cNvSpPr txBox="1"/>
          <p:nvPr/>
        </p:nvSpPr>
        <p:spPr>
          <a:xfrm>
            <a:off x="4942164" y="5738773"/>
            <a:ext cx="2519999" cy="832624"/>
          </a:xfrm>
          <a:prstGeom prst="rect">
            <a:avLst/>
          </a:prstGeom>
          <a:noFill/>
          <a:ln>
            <a:noFill/>
          </a:ln>
        </p:spPr>
        <p:txBody>
          <a:bodyPr spcFirstLastPara="1" wrap="square" lIns="91425" tIns="45700" rIns="91425" bIns="45700" anchor="ctr" anchorCtr="0">
            <a:noAutofit/>
          </a:bodyPr>
          <a:lstStyle/>
          <a:p>
            <a:pPr lvl="0" algn="ctr">
              <a:lnSpc>
                <a:spcPct val="90000"/>
              </a:lnSpc>
              <a:buClr>
                <a:schemeClr val="dk1"/>
              </a:buClr>
              <a:buSzPts val="1400"/>
            </a:pPr>
            <a:r>
              <a:rPr lang="zh-TW" altLang="en-US" sz="2000" b="1" dirty="0">
                <a:solidFill>
                  <a:schemeClr val="dk1"/>
                </a:solidFill>
                <a:latin typeface="Arial"/>
                <a:ea typeface="Arial"/>
                <a:cs typeface="Arial"/>
                <a:sym typeface="Arial"/>
              </a:rPr>
              <a:t>「家长智</a:t>
            </a:r>
            <a:r>
              <a:rPr lang="en-US" altLang="zh-TW" sz="2000" b="1" dirty="0">
                <a:solidFill>
                  <a:schemeClr val="dk1"/>
                </a:solidFill>
                <a:latin typeface="Century Gothic" panose="020B0502020202020204" pitchFamily="34" charset="0"/>
                <a:ea typeface="Arial"/>
                <a:cs typeface="Arial"/>
                <a:sym typeface="Arial"/>
              </a:rPr>
              <a:t>Net</a:t>
            </a:r>
            <a:r>
              <a:rPr lang="zh-TW" altLang="en-US" sz="2000" b="1" dirty="0">
                <a:solidFill>
                  <a:schemeClr val="dk1"/>
                </a:solidFill>
                <a:latin typeface="Arial"/>
                <a:ea typeface="Arial"/>
                <a:cs typeface="Arial"/>
                <a:sym typeface="Arial"/>
              </a:rPr>
              <a:t>」网页</a:t>
            </a:r>
            <a:endParaRPr sz="2000" b="1"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8942798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BE9E0AAD-A754-4AB6-847D-E92E57C0403A}"/>
              </a:ext>
            </a:extLst>
          </p:cNvPr>
          <p:cNvPicPr>
            <a:picLocks noChangeAspect="1"/>
          </p:cNvPicPr>
          <p:nvPr/>
        </p:nvPicPr>
        <p:blipFill>
          <a:blip r:embed="rId3"/>
          <a:stretch>
            <a:fillRect/>
          </a:stretch>
        </p:blipFill>
        <p:spPr>
          <a:xfrm>
            <a:off x="154816" y="178122"/>
            <a:ext cx="7612448" cy="3494864"/>
          </a:xfrm>
          <a:prstGeom prst="rect">
            <a:avLst/>
          </a:prstGeom>
        </p:spPr>
      </p:pic>
      <p:pic>
        <p:nvPicPr>
          <p:cNvPr id="14" name="Picture 13">
            <a:extLst>
              <a:ext uri="{FF2B5EF4-FFF2-40B4-BE49-F238E27FC236}">
                <a16:creationId xmlns:a16="http://schemas.microsoft.com/office/drawing/2014/main" id="{DA513FEE-7675-4B7A-BEC0-5092B0D956D8}"/>
              </a:ext>
            </a:extLst>
          </p:cNvPr>
          <p:cNvPicPr>
            <a:picLocks noChangeAspect="1"/>
          </p:cNvPicPr>
          <p:nvPr/>
        </p:nvPicPr>
        <p:blipFill rotWithShape="1">
          <a:blip r:embed="rId4"/>
          <a:srcRect t="6237" r="2095"/>
          <a:stretch/>
        </p:blipFill>
        <p:spPr>
          <a:xfrm>
            <a:off x="3587896" y="2613091"/>
            <a:ext cx="8449288" cy="4066787"/>
          </a:xfrm>
          <a:prstGeom prst="rect">
            <a:avLst/>
          </a:prstGeom>
        </p:spPr>
      </p:pic>
      <p:sp>
        <p:nvSpPr>
          <p:cNvPr id="15" name="Arrow: Right 14">
            <a:extLst>
              <a:ext uri="{FF2B5EF4-FFF2-40B4-BE49-F238E27FC236}">
                <a16:creationId xmlns:a16="http://schemas.microsoft.com/office/drawing/2014/main" id="{2266B54C-5D60-4596-AA2D-AD18AEE8117C}"/>
              </a:ext>
            </a:extLst>
          </p:cNvPr>
          <p:cNvSpPr/>
          <p:nvPr/>
        </p:nvSpPr>
        <p:spPr>
          <a:xfrm rot="10800000">
            <a:off x="7767264" y="527338"/>
            <a:ext cx="693748" cy="6369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EBB3FA9-FFA6-4504-A92A-DEDEA4FBBB3D}"/>
              </a:ext>
            </a:extLst>
          </p:cNvPr>
          <p:cNvSpPr/>
          <p:nvPr/>
        </p:nvSpPr>
        <p:spPr>
          <a:xfrm>
            <a:off x="8673456" y="440847"/>
            <a:ext cx="3285462" cy="8099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latin typeface="微軟正黑體" panose="020B0604030504040204" pitchFamily="34" charset="-120"/>
                <a:ea typeface="微軟正黑體" panose="020B0604030504040204" pitchFamily="34" charset="-120"/>
              </a:rPr>
              <a:t>寻求方法：到「家长智</a:t>
            </a:r>
            <a:r>
              <a:rPr lang="en-US" altLang="zh-TW" sz="2400" b="1" dirty="0">
                <a:latin typeface="微軟正黑體" panose="020B0604030504040204" pitchFamily="34" charset="-120"/>
                <a:ea typeface="微軟正黑體" panose="020B0604030504040204" pitchFamily="34" charset="-120"/>
              </a:rPr>
              <a:t>Net</a:t>
            </a:r>
            <a:r>
              <a:rPr lang="zh-TW" altLang="en-US" sz="2400" b="1" dirty="0">
                <a:latin typeface="微軟正黑體" panose="020B0604030504040204" pitchFamily="34" charset="-120"/>
                <a:ea typeface="微軟正黑體" panose="020B0604030504040204" pitchFamily="34" charset="-120"/>
              </a:rPr>
              <a:t>」网页寻找数据</a:t>
            </a:r>
            <a:endParaRPr lang="en-US" sz="2400" b="1" dirty="0">
              <a:latin typeface="微軟正黑體" panose="020B0604030504040204" pitchFamily="34" charset="-120"/>
              <a:ea typeface="微軟正黑體" panose="020B0604030504040204" pitchFamily="34" charset="-120"/>
            </a:endParaRPr>
          </a:p>
        </p:txBody>
      </p:sp>
      <p:sp>
        <p:nvSpPr>
          <p:cNvPr id="17" name="Arrow: Right 16">
            <a:extLst>
              <a:ext uri="{FF2B5EF4-FFF2-40B4-BE49-F238E27FC236}">
                <a16:creationId xmlns:a16="http://schemas.microsoft.com/office/drawing/2014/main" id="{10656610-750B-4229-81FD-59AED82C42A0}"/>
              </a:ext>
            </a:extLst>
          </p:cNvPr>
          <p:cNvSpPr/>
          <p:nvPr/>
        </p:nvSpPr>
        <p:spPr>
          <a:xfrm>
            <a:off x="2793529" y="4327985"/>
            <a:ext cx="693748" cy="6369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244EC788-F48C-4592-9C65-C3E351A9EC94}"/>
              </a:ext>
            </a:extLst>
          </p:cNvPr>
          <p:cNvSpPr/>
          <p:nvPr/>
        </p:nvSpPr>
        <p:spPr>
          <a:xfrm>
            <a:off x="256854" y="3814160"/>
            <a:ext cx="2436056" cy="14391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latin typeface="微軟正黑體" panose="020B0604030504040204" pitchFamily="34" charset="-120"/>
                <a:ea typeface="微軟正黑體" panose="020B0604030504040204" pitchFamily="34" charset="-120"/>
              </a:rPr>
              <a:t>作出决定：选择适合自己和子女的方法作出尝试</a:t>
            </a:r>
            <a:endParaRPr lang="en-US" sz="24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522374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1000"/>
                                        <p:tgtEl>
                                          <p:spTgt spid="17"/>
                                        </p:tgtEl>
                                      </p:cBhvr>
                                    </p:animEffect>
                                    <p:anim calcmode="lin" valueType="num">
                                      <p:cBhvr>
                                        <p:cTn id="20" dur="1000" fill="hold"/>
                                        <p:tgtEl>
                                          <p:spTgt spid="17"/>
                                        </p:tgtEl>
                                        <p:attrNameLst>
                                          <p:attrName>ppt_x</p:attrName>
                                        </p:attrNameLst>
                                      </p:cBhvr>
                                      <p:tavLst>
                                        <p:tav tm="0">
                                          <p:val>
                                            <p:strVal val="#ppt_x"/>
                                          </p:val>
                                        </p:tav>
                                        <p:tav tm="100000">
                                          <p:val>
                                            <p:strVal val="#ppt_x"/>
                                          </p:val>
                                        </p:tav>
                                      </p:tavLst>
                                    </p:anim>
                                    <p:anim calcmode="lin" valueType="num">
                                      <p:cBhvr>
                                        <p:cTn id="21" dur="1000" fill="hold"/>
                                        <p:tgtEl>
                                          <p:spTgt spid="17"/>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1000"/>
                                        <p:tgtEl>
                                          <p:spTgt spid="18"/>
                                        </p:tgtEl>
                                      </p:cBhvr>
                                    </p:animEffect>
                                    <p:anim calcmode="lin" valueType="num">
                                      <p:cBhvr>
                                        <p:cTn id="25" dur="1000" fill="hold"/>
                                        <p:tgtEl>
                                          <p:spTgt spid="18"/>
                                        </p:tgtEl>
                                        <p:attrNameLst>
                                          <p:attrName>ppt_x</p:attrName>
                                        </p:attrNameLst>
                                      </p:cBhvr>
                                      <p:tavLst>
                                        <p:tav tm="0">
                                          <p:val>
                                            <p:strVal val="#ppt_x"/>
                                          </p:val>
                                        </p:tav>
                                        <p:tav tm="100000">
                                          <p:val>
                                            <p:strVal val="#ppt_x"/>
                                          </p:val>
                                        </p:tav>
                                      </p:tavLst>
                                    </p:anim>
                                    <p:anim calcmode="lin" valueType="num">
                                      <p:cBhvr>
                                        <p:cTn id="26" dur="1000" fill="hold"/>
                                        <p:tgtEl>
                                          <p:spTgt spid="18"/>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1000"/>
                                        <p:tgtEl>
                                          <p:spTgt spid="13"/>
                                        </p:tgtEl>
                                      </p:cBhvr>
                                    </p:animEffect>
                                    <p:anim calcmode="lin" valueType="num">
                                      <p:cBhvr>
                                        <p:cTn id="30" dur="1000" fill="hold"/>
                                        <p:tgtEl>
                                          <p:spTgt spid="13"/>
                                        </p:tgtEl>
                                        <p:attrNameLst>
                                          <p:attrName>ppt_x</p:attrName>
                                        </p:attrNameLst>
                                      </p:cBhvr>
                                      <p:tavLst>
                                        <p:tav tm="0">
                                          <p:val>
                                            <p:strVal val="#ppt_x"/>
                                          </p:val>
                                        </p:tav>
                                        <p:tav tm="100000">
                                          <p:val>
                                            <p:strVal val="#ppt_x"/>
                                          </p:val>
                                        </p:tav>
                                      </p:tavLst>
                                    </p:anim>
                                    <p:anim calcmode="lin" valueType="num">
                                      <p:cBhvr>
                                        <p:cTn id="31" dur="1000" fill="hold"/>
                                        <p:tgtEl>
                                          <p:spTgt spid="13"/>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505775A-F8FA-F057-ED1B-C7206F5FEFCC}"/>
              </a:ext>
            </a:extLst>
          </p:cNvPr>
          <p:cNvSpPr>
            <a:spLocks noGrp="1"/>
          </p:cNvSpPr>
          <p:nvPr>
            <p:ph type="title"/>
          </p:nvPr>
        </p:nvSpPr>
        <p:spPr>
          <a:xfrm>
            <a:off x="719788" y="233557"/>
            <a:ext cx="10515600" cy="1325563"/>
          </a:xfrm>
        </p:spPr>
        <p:txBody>
          <a:bodyPr>
            <a:normAutofit/>
          </a:bodyPr>
          <a:lstStyle/>
          <a:p>
            <a:r>
              <a:rPr lang="zh-TW" altLang="en-US" sz="6000" b="1" dirty="0">
                <a:latin typeface="微軟正黑體" panose="020B0604030504040204" pitchFamily="34" charset="-120"/>
                <a:ea typeface="微軟正黑體" panose="020B0604030504040204" pitchFamily="34" charset="-120"/>
              </a:rPr>
              <a:t>总结</a:t>
            </a:r>
            <a:endParaRPr lang="zh-HK" altLang="en-US" sz="6000" b="1" dirty="0">
              <a:latin typeface="微軟正黑體" panose="020B0604030504040204" pitchFamily="34" charset="-120"/>
              <a:ea typeface="微軟正黑體" panose="020B0604030504040204" pitchFamily="34" charset="-120"/>
            </a:endParaRPr>
          </a:p>
        </p:txBody>
      </p:sp>
      <p:sp>
        <p:nvSpPr>
          <p:cNvPr id="3" name="內容版面配置區 2">
            <a:extLst>
              <a:ext uri="{FF2B5EF4-FFF2-40B4-BE49-F238E27FC236}">
                <a16:creationId xmlns:a16="http://schemas.microsoft.com/office/drawing/2014/main" id="{2C38B4F8-1BFA-D44D-CC4A-819BAB59B99F}"/>
              </a:ext>
            </a:extLst>
          </p:cNvPr>
          <p:cNvSpPr>
            <a:spLocks noGrp="1"/>
          </p:cNvSpPr>
          <p:nvPr>
            <p:ph idx="1"/>
          </p:nvPr>
        </p:nvSpPr>
        <p:spPr>
          <a:xfrm>
            <a:off x="719788" y="1810115"/>
            <a:ext cx="10752424" cy="4400562"/>
          </a:xfrm>
          <a:ln w="25400">
            <a:noFill/>
          </a:ln>
        </p:spPr>
        <p:txBody>
          <a:bodyPr>
            <a:noAutofit/>
          </a:bodyPr>
          <a:lstStyle/>
          <a:p>
            <a:pPr>
              <a:buFont typeface="Courier New" panose="02070309020205020404" pitchFamily="49" charset="0"/>
              <a:buChar char="o"/>
            </a:pPr>
            <a:r>
              <a:rPr lang="zh-TW" altLang="en-US" dirty="0">
                <a:latin typeface="微軟正黑體" panose="020B0604030504040204" pitchFamily="34" charset="-120"/>
                <a:ea typeface="微軟正黑體" panose="020B0604030504040204" pitchFamily="34" charset="-120"/>
              </a:rPr>
              <a:t>亲职压力是什么？</a:t>
            </a:r>
          </a:p>
          <a:p>
            <a:pPr lvl="1">
              <a:buFont typeface="Wingdings" panose="05000000000000000000" pitchFamily="2" charset="2"/>
              <a:buChar char="§"/>
            </a:pPr>
            <a:r>
              <a:rPr lang="zh-TW" altLang="en-US" sz="2000" dirty="0">
                <a:latin typeface="微軟正黑體" panose="020B0604030504040204" pitchFamily="34" charset="-120"/>
                <a:ea typeface="微軟正黑體" panose="020B0604030504040204" pitchFamily="34" charset="-120"/>
              </a:rPr>
              <a:t>家长认为教养子女的要求和需要超过其资源或能力时产生的负面情绪，甚或变成压力</a:t>
            </a:r>
          </a:p>
          <a:p>
            <a:pPr>
              <a:buFont typeface="Courier New" panose="02070309020205020404" pitchFamily="49" charset="0"/>
              <a:buChar char="o"/>
            </a:pPr>
            <a:r>
              <a:rPr lang="zh-TW" altLang="en-US" dirty="0">
                <a:latin typeface="微軟正黑體" panose="020B0604030504040204" pitchFamily="34" charset="-120"/>
                <a:ea typeface="微軟正黑體" panose="020B0604030504040204" pitchFamily="34" charset="-120"/>
              </a:rPr>
              <a:t>提高觉察</a:t>
            </a:r>
          </a:p>
          <a:p>
            <a:pPr lvl="1">
              <a:buFont typeface="Wingdings" panose="05000000000000000000" pitchFamily="2" charset="2"/>
              <a:buChar char="§"/>
            </a:pPr>
            <a:r>
              <a:rPr lang="zh-TW" altLang="en-US" sz="2000" dirty="0">
                <a:latin typeface="微軟正黑體" panose="020B0604030504040204" pitchFamily="34" charset="-120"/>
                <a:ea typeface="微軟正黑體" panose="020B0604030504040204" pitchFamily="34" charset="-120"/>
              </a:rPr>
              <a:t>运用语言表达自己的负面情绪，并描述背后的原因</a:t>
            </a:r>
            <a:endParaRPr lang="en-US" altLang="zh-TW" sz="2000" dirty="0">
              <a:latin typeface="微軟正黑體" panose="020B0604030504040204" pitchFamily="34" charset="-120"/>
              <a:ea typeface="微軟正黑體" panose="020B0604030504040204" pitchFamily="34" charset="-120"/>
            </a:endParaRPr>
          </a:p>
          <a:p>
            <a:pPr lvl="1">
              <a:buFont typeface="Wingdings" panose="05000000000000000000" pitchFamily="2" charset="2"/>
              <a:buChar char="§"/>
            </a:pPr>
            <a:r>
              <a:rPr lang="zh-TW" altLang="en-US" sz="2000" dirty="0">
                <a:latin typeface="微軟正黑體" panose="020B0604030504040204" pitchFamily="34" charset="-120"/>
                <a:ea typeface="微軟正黑體" panose="020B0604030504040204" pitchFamily="34" charset="-120"/>
              </a:rPr>
              <a:t>保持自我关怀，怜悯自己、接纳自己、原谅自己</a:t>
            </a:r>
            <a:endParaRPr lang="en-US" altLang="zh-TW" sz="2000" dirty="0">
              <a:latin typeface="微軟正黑體" panose="020B0604030504040204" pitchFamily="34" charset="-120"/>
              <a:ea typeface="微軟正黑體" panose="020B0604030504040204" pitchFamily="34" charset="-120"/>
            </a:endParaRPr>
          </a:p>
          <a:p>
            <a:pPr lvl="1">
              <a:buFont typeface="Wingdings" panose="05000000000000000000" pitchFamily="2" charset="2"/>
              <a:buChar char="§"/>
            </a:pPr>
            <a:r>
              <a:rPr lang="zh-TW" altLang="en-US" sz="2000" dirty="0">
                <a:latin typeface="微軟正黑體" panose="020B0604030504040204" pitchFamily="34" charset="-120"/>
                <a:ea typeface="微軟正黑體" panose="020B0604030504040204" pitchFamily="34" charset="-120"/>
              </a:rPr>
              <a:t>同时留心自己照顾子女时感到的负面和正面情绪</a:t>
            </a:r>
            <a:endParaRPr lang="en-US" altLang="zh-TW" sz="2000" dirty="0">
              <a:latin typeface="微軟正黑體" panose="020B0604030504040204" pitchFamily="34" charset="-120"/>
              <a:ea typeface="微軟正黑體" panose="020B0604030504040204" pitchFamily="34" charset="-120"/>
            </a:endParaRPr>
          </a:p>
          <a:p>
            <a:pPr>
              <a:buFont typeface="Courier New" panose="02070309020205020404" pitchFamily="49" charset="0"/>
              <a:buChar char="o"/>
            </a:pPr>
            <a:r>
              <a:rPr lang="zh-TW" altLang="en-US" dirty="0">
                <a:latin typeface="微軟正黑體" panose="020B0604030504040204" pitchFamily="34" charset="-120"/>
                <a:ea typeface="微軟正黑體" panose="020B0604030504040204" pitchFamily="34" charset="-120"/>
              </a:rPr>
              <a:t>分辨较难控制和较能控制的压力来源</a:t>
            </a:r>
            <a:endParaRPr lang="en-US" altLang="zh-TW" dirty="0">
              <a:latin typeface="微軟正黑體" panose="020B0604030504040204" pitchFamily="34" charset="-120"/>
              <a:ea typeface="微軟正黑體" panose="020B0604030504040204" pitchFamily="34" charset="-120"/>
            </a:endParaRPr>
          </a:p>
          <a:p>
            <a:pPr lvl="1">
              <a:buFont typeface="Wingdings" panose="05000000000000000000" pitchFamily="2" charset="2"/>
              <a:buChar char="§"/>
            </a:pPr>
            <a:r>
              <a:rPr lang="zh-TW" altLang="en-US" sz="2000" dirty="0">
                <a:latin typeface="微軟正黑體" panose="020B0604030504040204" pitchFamily="34" charset="-120"/>
                <a:ea typeface="微軟正黑體" panose="020B0604030504040204" pitchFamily="34" charset="-120"/>
              </a:rPr>
              <a:t>面对较难控制的压力：情绪为本</a:t>
            </a:r>
            <a:r>
              <a:rPr lang="zh-TW" altLang="en-US" sz="2000" dirty="0">
                <a:solidFill>
                  <a:schemeClr val="tx1"/>
                </a:solidFill>
                <a:latin typeface="微軟正黑體" panose="020B0604030504040204" pitchFamily="34" charset="-120"/>
                <a:ea typeface="微軟正黑體" panose="020B0604030504040204" pitchFamily="34" charset="-120"/>
              </a:rPr>
              <a:t>应对方法</a:t>
            </a:r>
            <a:endParaRPr lang="en-US" altLang="zh-TW" sz="2000" dirty="0">
              <a:solidFill>
                <a:schemeClr val="tx1"/>
              </a:solidFill>
              <a:latin typeface="微軟正黑體" panose="020B0604030504040204" pitchFamily="34" charset="-120"/>
              <a:ea typeface="微軟正黑體" panose="020B0604030504040204" pitchFamily="34" charset="-120"/>
            </a:endParaRPr>
          </a:p>
          <a:p>
            <a:pPr lvl="2">
              <a:buFont typeface="Wingdings" panose="05000000000000000000" pitchFamily="2" charset="2"/>
              <a:buChar char="ü"/>
            </a:pPr>
            <a:r>
              <a:rPr lang="zh-TW" altLang="en-US" sz="2000" dirty="0">
                <a:latin typeface="微軟正黑體" panose="020B0604030504040204" pitchFamily="34" charset="-120"/>
                <a:ea typeface="微軟正黑體" panose="020B0604030504040204" pitchFamily="34" charset="-120"/>
              </a:rPr>
              <a:t> 放松身体：身体扫瞄练习</a:t>
            </a:r>
            <a:endParaRPr lang="en-US" altLang="zh-TW" sz="2000" dirty="0">
              <a:latin typeface="微軟正黑體" panose="020B0604030504040204" pitchFamily="34" charset="-120"/>
              <a:ea typeface="微軟正黑體" panose="020B0604030504040204" pitchFamily="34" charset="-120"/>
            </a:endParaRPr>
          </a:p>
          <a:p>
            <a:pPr lvl="2">
              <a:buFont typeface="Wingdings" panose="05000000000000000000" pitchFamily="2" charset="2"/>
              <a:buChar char="ü"/>
            </a:pPr>
            <a:r>
              <a:rPr lang="en-US" altLang="zh-TW" sz="2000" dirty="0">
                <a:latin typeface="微軟正黑體" panose="020B0604030504040204" pitchFamily="34" charset="-120"/>
                <a:ea typeface="微軟正黑體" panose="020B0604030504040204" pitchFamily="34" charset="-120"/>
              </a:rPr>
              <a:t> </a:t>
            </a:r>
            <a:r>
              <a:rPr lang="zh-TW" altLang="en-US" sz="2000" dirty="0">
                <a:latin typeface="微軟正黑體" panose="020B0604030504040204" pitchFamily="34" charset="-120"/>
                <a:ea typeface="微軟正黑體" panose="020B0604030504040204" pitchFamily="34" charset="-120"/>
              </a:rPr>
              <a:t>正向思维：打击思想陷阱</a:t>
            </a:r>
          </a:p>
          <a:p>
            <a:pPr lvl="1">
              <a:buFont typeface="Wingdings" panose="05000000000000000000" pitchFamily="2" charset="2"/>
              <a:buChar char="§"/>
            </a:pPr>
            <a:r>
              <a:rPr lang="zh-TW" altLang="en-US" sz="2000" dirty="0">
                <a:latin typeface="微軟正黑體" panose="020B0604030504040204" pitchFamily="34" charset="-120"/>
                <a:ea typeface="微軟正黑體" panose="020B0604030504040204" pitchFamily="34" charset="-120"/>
              </a:rPr>
              <a:t>面对较能控制的压力：问题</a:t>
            </a:r>
            <a:r>
              <a:rPr lang="zh-TW" altLang="en-US" sz="2000">
                <a:latin typeface="微軟正黑體" panose="020B0604030504040204" pitchFamily="34" charset="-120"/>
                <a:ea typeface="微軟正黑體" panose="020B0604030504040204" pitchFamily="34" charset="-120"/>
              </a:rPr>
              <a:t>为本应</a:t>
            </a:r>
            <a:r>
              <a:rPr lang="zh-TW" altLang="en-US" sz="2000" dirty="0">
                <a:latin typeface="微軟正黑體" panose="020B0604030504040204" pitchFamily="34" charset="-120"/>
                <a:ea typeface="微軟正黑體" panose="020B0604030504040204" pitchFamily="34" charset="-120"/>
              </a:rPr>
              <a:t>对方法</a:t>
            </a:r>
          </a:p>
          <a:p>
            <a:pPr marL="201168" lvl="1" indent="0">
              <a:buNone/>
            </a:pPr>
            <a:endParaRPr lang="en-US" altLang="zh-TW" sz="24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3811152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222A86A-12EC-4E1E-82CD-60390291A9C0}"/>
              </a:ext>
            </a:extLst>
          </p:cNvPr>
          <p:cNvSpPr>
            <a:spLocks noGrp="1"/>
          </p:cNvSpPr>
          <p:nvPr>
            <p:ph type="title"/>
          </p:nvPr>
        </p:nvSpPr>
        <p:spPr/>
        <p:txBody>
          <a:bodyPr>
            <a:normAutofit/>
          </a:bodyPr>
          <a:lstStyle/>
          <a:p>
            <a:r>
              <a:rPr lang="zh-TW" altLang="en-US" sz="5400" b="1" dirty="0">
                <a:latin typeface="微軟正黑體" panose="020B0604030504040204" pitchFamily="34" charset="-120"/>
                <a:ea typeface="微軟正黑體" panose="020B0604030504040204" pitchFamily="34" charset="-120"/>
              </a:rPr>
              <a:t>亲职压力是什么？</a:t>
            </a:r>
          </a:p>
        </p:txBody>
      </p:sp>
      <p:sp>
        <p:nvSpPr>
          <p:cNvPr id="5" name="Rectangle 28">
            <a:extLst>
              <a:ext uri="{FF2B5EF4-FFF2-40B4-BE49-F238E27FC236}">
                <a16:creationId xmlns:a16="http://schemas.microsoft.com/office/drawing/2014/main" id="{8F943129-4F44-4804-94F4-90A409A93378}"/>
              </a:ext>
            </a:extLst>
          </p:cNvPr>
          <p:cNvSpPr/>
          <p:nvPr/>
        </p:nvSpPr>
        <p:spPr>
          <a:xfrm>
            <a:off x="1097280" y="4950592"/>
            <a:ext cx="5258253" cy="1169551"/>
          </a:xfrm>
          <a:prstGeom prst="rect">
            <a:avLst/>
          </a:prstGeom>
        </p:spPr>
        <p:txBody>
          <a:bodyPr wrap="square">
            <a:spAutoFit/>
          </a:bodyPr>
          <a:lstStyle/>
          <a:p>
            <a:pPr marL="285750" indent="-285750">
              <a:buFont typeface="Arial" panose="020B0604020202020204" pitchFamily="34" charset="0"/>
              <a:buChar char="•"/>
            </a:pPr>
            <a:r>
              <a:rPr lang="en-US" sz="1400" dirty="0" err="1">
                <a:latin typeface="Century Gothic" panose="020B0502020202020204" pitchFamily="34" charset="0"/>
              </a:rPr>
              <a:t>Deater</a:t>
            </a:r>
            <a:r>
              <a:rPr lang="en-US" sz="1400" dirty="0">
                <a:latin typeface="Century Gothic" panose="020B0502020202020204" pitchFamily="34" charset="0"/>
              </a:rPr>
              <a:t>-Deckard, K., &amp; </a:t>
            </a:r>
            <a:r>
              <a:rPr lang="en-US" sz="1400" dirty="0" err="1">
                <a:latin typeface="Century Gothic" panose="020B0502020202020204" pitchFamily="34" charset="0"/>
              </a:rPr>
              <a:t>Panneton</a:t>
            </a:r>
            <a:r>
              <a:rPr lang="en-US" sz="1400" dirty="0">
                <a:latin typeface="Century Gothic" panose="020B0502020202020204" pitchFamily="34" charset="0"/>
              </a:rPr>
              <a:t>, R. (2017). Unearthing the developmental and intergenerational dynamics of stress in parent and child functioning. In K. D. Deckard, &amp; R. </a:t>
            </a:r>
            <a:r>
              <a:rPr lang="en-US" sz="1400" dirty="0" err="1">
                <a:latin typeface="Century Gothic" panose="020B0502020202020204" pitchFamily="34" charset="0"/>
              </a:rPr>
              <a:t>Panneton</a:t>
            </a:r>
            <a:r>
              <a:rPr lang="en-US" sz="1400" dirty="0">
                <a:latin typeface="Century Gothic" panose="020B0502020202020204" pitchFamily="34" charset="0"/>
              </a:rPr>
              <a:t> (Eds.), </a:t>
            </a:r>
            <a:r>
              <a:rPr lang="en-US" sz="1400" i="1" dirty="0">
                <a:latin typeface="Century Gothic" panose="020B0502020202020204" pitchFamily="34" charset="0"/>
              </a:rPr>
              <a:t>Parental stress and early child development </a:t>
            </a:r>
            <a:r>
              <a:rPr lang="en-US" sz="1400" dirty="0">
                <a:latin typeface="Century Gothic" panose="020B0502020202020204" pitchFamily="34" charset="0"/>
              </a:rPr>
              <a:t>(pp. 1–11). Springer.</a:t>
            </a:r>
          </a:p>
        </p:txBody>
      </p:sp>
      <p:sp>
        <p:nvSpPr>
          <p:cNvPr id="12" name="內容版面配置區 2">
            <a:extLst>
              <a:ext uri="{FF2B5EF4-FFF2-40B4-BE49-F238E27FC236}">
                <a16:creationId xmlns:a16="http://schemas.microsoft.com/office/drawing/2014/main" id="{46073306-D180-4403-BAB0-F5DC3924C43E}"/>
              </a:ext>
            </a:extLst>
          </p:cNvPr>
          <p:cNvSpPr>
            <a:spLocks noGrp="1"/>
          </p:cNvSpPr>
          <p:nvPr>
            <p:ph idx="1"/>
          </p:nvPr>
        </p:nvSpPr>
        <p:spPr>
          <a:xfrm>
            <a:off x="1097280" y="1845734"/>
            <a:ext cx="5158665" cy="1694171"/>
          </a:xfrm>
        </p:spPr>
        <p:txBody>
          <a:bodyPr>
            <a:normAutofit/>
          </a:bodyPr>
          <a:lstStyle/>
          <a:p>
            <a:pPr>
              <a:buFont typeface="Courier New" panose="02070309020205020404" pitchFamily="49" charset="0"/>
              <a:buChar char="o"/>
            </a:pPr>
            <a:r>
              <a:rPr lang="zh-TW" altLang="en-US" sz="3000" dirty="0">
                <a:solidFill>
                  <a:schemeClr val="tx1"/>
                </a:solidFill>
                <a:latin typeface="微軟正黑體" panose="020B0604030504040204" pitchFamily="34" charset="-120"/>
                <a:ea typeface="微軟正黑體" panose="020B0604030504040204" pitchFamily="34" charset="-120"/>
              </a:rPr>
              <a:t>家长认为教养子女的要求和需要</a:t>
            </a:r>
            <a:r>
              <a:rPr lang="zh-TW" altLang="en-US" sz="3000" b="1" dirty="0">
                <a:solidFill>
                  <a:srgbClr val="1CADE4"/>
                </a:solidFill>
                <a:latin typeface="微軟正黑體" panose="020B0604030504040204" pitchFamily="34" charset="-120"/>
                <a:ea typeface="微軟正黑體" panose="020B0604030504040204" pitchFamily="34" charset="-120"/>
              </a:rPr>
              <a:t>超过</a:t>
            </a:r>
            <a:r>
              <a:rPr lang="zh-TW" altLang="en-US" sz="3000" dirty="0">
                <a:solidFill>
                  <a:schemeClr val="tx1"/>
                </a:solidFill>
                <a:latin typeface="微軟正黑體" panose="020B0604030504040204" pitchFamily="34" charset="-120"/>
                <a:ea typeface="微軟正黑體" panose="020B0604030504040204" pitchFamily="34" charset="-120"/>
              </a:rPr>
              <a:t>其资源或能力时产生的负面情绪，甚或变成压力。</a:t>
            </a:r>
            <a:endParaRPr lang="en-US" altLang="zh-TW" sz="2400" dirty="0">
              <a:solidFill>
                <a:schemeClr val="tx1"/>
              </a:solidFill>
              <a:latin typeface="微軟正黑體" panose="020B0604030504040204" pitchFamily="34" charset="-120"/>
              <a:ea typeface="微軟正黑體" panose="020B0604030504040204" pitchFamily="34" charset="-120"/>
            </a:endParaRPr>
          </a:p>
        </p:txBody>
      </p:sp>
      <p:pic>
        <p:nvPicPr>
          <p:cNvPr id="9" name="Picture 8">
            <a:extLst>
              <a:ext uri="{FF2B5EF4-FFF2-40B4-BE49-F238E27FC236}">
                <a16:creationId xmlns:a16="http://schemas.microsoft.com/office/drawing/2014/main" id="{5FDCA9EA-1B46-426B-A6AE-346A0B58B962}"/>
              </a:ext>
            </a:extLst>
          </p:cNvPr>
          <p:cNvPicPr>
            <a:picLocks noChangeAspect="1"/>
          </p:cNvPicPr>
          <p:nvPr/>
        </p:nvPicPr>
        <p:blipFill>
          <a:blip r:embed="rId3"/>
          <a:stretch>
            <a:fillRect/>
          </a:stretch>
        </p:blipFill>
        <p:spPr>
          <a:xfrm>
            <a:off x="5700057" y="1737360"/>
            <a:ext cx="6565961" cy="4474852"/>
          </a:xfrm>
          <a:prstGeom prst="rect">
            <a:avLst/>
          </a:prstGeom>
        </p:spPr>
      </p:pic>
    </p:spTree>
    <p:extLst>
      <p:ext uri="{BB962C8B-B14F-4D97-AF65-F5344CB8AC3E}">
        <p14:creationId xmlns:p14="http://schemas.microsoft.com/office/powerpoint/2010/main" val="20740622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222A86A-12EC-4E1E-82CD-60390291A9C0}"/>
              </a:ext>
            </a:extLst>
          </p:cNvPr>
          <p:cNvSpPr>
            <a:spLocks noGrp="1"/>
          </p:cNvSpPr>
          <p:nvPr>
            <p:ph type="title"/>
          </p:nvPr>
        </p:nvSpPr>
        <p:spPr/>
        <p:txBody>
          <a:bodyPr>
            <a:normAutofit/>
          </a:bodyPr>
          <a:lstStyle/>
          <a:p>
            <a:r>
              <a:rPr lang="zh-TW" altLang="en-US" sz="5400" b="1" dirty="0">
                <a:latin typeface="微軟正黑體" panose="020B0604030504040204" pitchFamily="34" charset="-120"/>
                <a:ea typeface="微軟正黑體" panose="020B0604030504040204" pitchFamily="34" charset="-120"/>
              </a:rPr>
              <a:t>面对压力怎样办？</a:t>
            </a:r>
          </a:p>
        </p:txBody>
      </p:sp>
      <p:sp>
        <p:nvSpPr>
          <p:cNvPr id="5" name="Rectangle 28">
            <a:extLst>
              <a:ext uri="{FF2B5EF4-FFF2-40B4-BE49-F238E27FC236}">
                <a16:creationId xmlns:a16="http://schemas.microsoft.com/office/drawing/2014/main" id="{8F943129-4F44-4804-94F4-90A409A93378}"/>
              </a:ext>
            </a:extLst>
          </p:cNvPr>
          <p:cNvSpPr/>
          <p:nvPr/>
        </p:nvSpPr>
        <p:spPr>
          <a:xfrm>
            <a:off x="833107" y="5783832"/>
            <a:ext cx="10322573" cy="523220"/>
          </a:xfrm>
          <a:prstGeom prst="rect">
            <a:avLst/>
          </a:prstGeom>
        </p:spPr>
        <p:txBody>
          <a:bodyPr wrap="square">
            <a:spAutoFit/>
          </a:bodyPr>
          <a:lstStyle/>
          <a:p>
            <a:pPr marL="285750" indent="-285750">
              <a:buFont typeface="Arial" panose="020B0604020202020204" pitchFamily="34" charset="0"/>
              <a:buChar char="•"/>
            </a:pPr>
            <a:r>
              <a:rPr lang="en-US" sz="1400" dirty="0">
                <a:latin typeface="Century Gothic" panose="020B0502020202020204" pitchFamily="34" charset="0"/>
              </a:rPr>
              <a:t>Lieberman, M. D., Eisenberger, N. I., Crockett, M. J., Tom, S. M., Pfeifer, J. H., &amp; Way, B. M. (2007). Putting feelings into words. </a:t>
            </a:r>
            <a:r>
              <a:rPr lang="en-US" sz="1400" i="1" dirty="0">
                <a:latin typeface="Century Gothic" panose="020B0502020202020204" pitchFamily="34" charset="0"/>
              </a:rPr>
              <a:t>Psychological Science, 18</a:t>
            </a:r>
            <a:r>
              <a:rPr lang="en-US" sz="1400" dirty="0">
                <a:latin typeface="Century Gothic" panose="020B0502020202020204" pitchFamily="34" charset="0"/>
              </a:rPr>
              <a:t>(5), 421-428.</a:t>
            </a:r>
          </a:p>
        </p:txBody>
      </p:sp>
      <p:sp>
        <p:nvSpPr>
          <p:cNvPr id="8" name="內容版面配置區 2">
            <a:extLst>
              <a:ext uri="{FF2B5EF4-FFF2-40B4-BE49-F238E27FC236}">
                <a16:creationId xmlns:a16="http://schemas.microsoft.com/office/drawing/2014/main" id="{E89D46AA-885E-4EC5-B2EE-CE17B135847B}"/>
              </a:ext>
            </a:extLst>
          </p:cNvPr>
          <p:cNvSpPr>
            <a:spLocks noGrp="1"/>
          </p:cNvSpPr>
          <p:nvPr>
            <p:ph idx="1"/>
          </p:nvPr>
        </p:nvSpPr>
        <p:spPr>
          <a:xfrm>
            <a:off x="1097280" y="1790318"/>
            <a:ext cx="10058400" cy="535328"/>
          </a:xfrm>
        </p:spPr>
        <p:txBody>
          <a:bodyPr>
            <a:normAutofit/>
          </a:bodyPr>
          <a:lstStyle/>
          <a:p>
            <a:pPr>
              <a:buFont typeface="Courier New" panose="02070309020205020404" pitchFamily="49" charset="0"/>
              <a:buChar char="o"/>
            </a:pPr>
            <a:r>
              <a:rPr lang="zh-TW" altLang="en-US" sz="3000" dirty="0">
                <a:solidFill>
                  <a:schemeClr val="tx1"/>
                </a:solidFill>
                <a:latin typeface="微軟正黑體" panose="020B0604030504040204" pitchFamily="34" charset="-120"/>
                <a:ea typeface="微軟正黑體" panose="020B0604030504040204" pitchFamily="34" charset="-120"/>
              </a:rPr>
              <a:t>提高觉察</a:t>
            </a:r>
            <a:endParaRPr lang="en-US" altLang="zh-TW" sz="2400" dirty="0">
              <a:solidFill>
                <a:schemeClr val="tx1"/>
              </a:solidFill>
              <a:latin typeface="微軟正黑體" panose="020B0604030504040204" pitchFamily="34" charset="-120"/>
              <a:ea typeface="微軟正黑體" panose="020B0604030504040204" pitchFamily="34" charset="-120"/>
            </a:endParaRPr>
          </a:p>
        </p:txBody>
      </p:sp>
      <p:sp>
        <p:nvSpPr>
          <p:cNvPr id="10" name="Rectangle 6">
            <a:extLst>
              <a:ext uri="{FF2B5EF4-FFF2-40B4-BE49-F238E27FC236}">
                <a16:creationId xmlns:a16="http://schemas.microsoft.com/office/drawing/2014/main" id="{EAE84BB5-633E-4B27-A625-B97F47A45722}"/>
              </a:ext>
            </a:extLst>
          </p:cNvPr>
          <p:cNvSpPr/>
          <p:nvPr/>
        </p:nvSpPr>
        <p:spPr>
          <a:xfrm>
            <a:off x="519165" y="2928207"/>
            <a:ext cx="1515853" cy="7824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600" b="1" dirty="0">
                <a:solidFill>
                  <a:schemeClr val="tx1"/>
                </a:solidFill>
                <a:latin typeface="微軟正黑體" panose="020B0604030504040204" pitchFamily="34" charset="-120"/>
                <a:ea typeface="微軟正黑體" panose="020B0604030504040204" pitchFamily="34" charset="-120"/>
              </a:rPr>
              <a:t>内疚</a:t>
            </a:r>
            <a:endParaRPr lang="en-US" sz="2600" b="1" dirty="0">
              <a:solidFill>
                <a:schemeClr val="tx1"/>
              </a:solidFill>
              <a:latin typeface="微軟正黑體" panose="020B0604030504040204" pitchFamily="34" charset="-120"/>
              <a:ea typeface="微軟正黑體" panose="020B0604030504040204" pitchFamily="34" charset="-120"/>
            </a:endParaRPr>
          </a:p>
        </p:txBody>
      </p:sp>
      <p:sp>
        <p:nvSpPr>
          <p:cNvPr id="13" name="Rectangle 8">
            <a:extLst>
              <a:ext uri="{FF2B5EF4-FFF2-40B4-BE49-F238E27FC236}">
                <a16:creationId xmlns:a16="http://schemas.microsoft.com/office/drawing/2014/main" id="{FEC4843D-98B6-44E2-8F5C-E558C651904C}"/>
              </a:ext>
            </a:extLst>
          </p:cNvPr>
          <p:cNvSpPr/>
          <p:nvPr/>
        </p:nvSpPr>
        <p:spPr>
          <a:xfrm>
            <a:off x="1235363" y="3944268"/>
            <a:ext cx="1515853" cy="7824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600" b="1" dirty="0">
                <a:solidFill>
                  <a:schemeClr val="tx1"/>
                </a:solidFill>
                <a:latin typeface="微軟正黑體" panose="020B0604030504040204" pitchFamily="34" charset="-120"/>
                <a:ea typeface="微軟正黑體" panose="020B0604030504040204" pitchFamily="34" charset="-120"/>
              </a:rPr>
              <a:t>愤怒</a:t>
            </a:r>
            <a:endParaRPr lang="en-US" altLang="zh-TW" sz="2600" b="1" dirty="0">
              <a:solidFill>
                <a:schemeClr val="tx1"/>
              </a:solidFill>
              <a:latin typeface="微軟正黑體" panose="020B0604030504040204" pitchFamily="34" charset="-120"/>
              <a:ea typeface="微軟正黑體" panose="020B0604030504040204" pitchFamily="34" charset="-120"/>
            </a:endParaRPr>
          </a:p>
        </p:txBody>
      </p:sp>
      <p:sp>
        <p:nvSpPr>
          <p:cNvPr id="14" name="Rectangle 9">
            <a:extLst>
              <a:ext uri="{FF2B5EF4-FFF2-40B4-BE49-F238E27FC236}">
                <a16:creationId xmlns:a16="http://schemas.microsoft.com/office/drawing/2014/main" id="{2ED7AAEF-A708-4E4B-8AAC-6F980BEA1E97}"/>
              </a:ext>
            </a:extLst>
          </p:cNvPr>
          <p:cNvSpPr/>
          <p:nvPr/>
        </p:nvSpPr>
        <p:spPr>
          <a:xfrm>
            <a:off x="5039355" y="4900238"/>
            <a:ext cx="1515853" cy="7824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600" b="1" dirty="0">
                <a:solidFill>
                  <a:schemeClr val="tx1"/>
                </a:solidFill>
                <a:latin typeface="微軟正黑體" panose="020B0604030504040204" pitchFamily="34" charset="-120"/>
                <a:ea typeface="微軟正黑體" panose="020B0604030504040204" pitchFamily="34" charset="-120"/>
              </a:rPr>
              <a:t>难受</a:t>
            </a:r>
            <a:endParaRPr lang="en-US" sz="2600" b="1" dirty="0">
              <a:solidFill>
                <a:schemeClr val="tx1"/>
              </a:solidFill>
              <a:latin typeface="微軟正黑體" panose="020B0604030504040204" pitchFamily="34" charset="-120"/>
              <a:ea typeface="微軟正黑體" panose="020B0604030504040204" pitchFamily="34" charset="-120"/>
            </a:endParaRPr>
          </a:p>
        </p:txBody>
      </p:sp>
      <p:sp>
        <p:nvSpPr>
          <p:cNvPr id="15" name="Rectangle 11">
            <a:extLst>
              <a:ext uri="{FF2B5EF4-FFF2-40B4-BE49-F238E27FC236}">
                <a16:creationId xmlns:a16="http://schemas.microsoft.com/office/drawing/2014/main" id="{4D5DF0EE-3D7D-46B8-968D-F0C54D4A0F7C}"/>
              </a:ext>
            </a:extLst>
          </p:cNvPr>
          <p:cNvSpPr/>
          <p:nvPr/>
        </p:nvSpPr>
        <p:spPr>
          <a:xfrm>
            <a:off x="3055435" y="2919095"/>
            <a:ext cx="1515853" cy="7824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600" b="1" dirty="0">
                <a:solidFill>
                  <a:schemeClr val="tx1"/>
                </a:solidFill>
                <a:latin typeface="微軟正黑體" panose="020B0604030504040204" pitchFamily="34" charset="-120"/>
                <a:ea typeface="微軟正黑體" panose="020B0604030504040204" pitchFamily="34" charset="-120"/>
              </a:rPr>
              <a:t>忧虑</a:t>
            </a:r>
            <a:endParaRPr lang="en-US" sz="2600" b="1" dirty="0">
              <a:solidFill>
                <a:schemeClr val="tx1"/>
              </a:solidFill>
              <a:latin typeface="微軟正黑體" panose="020B0604030504040204" pitchFamily="34" charset="-120"/>
              <a:ea typeface="微軟正黑體" panose="020B0604030504040204" pitchFamily="34" charset="-120"/>
            </a:endParaRPr>
          </a:p>
        </p:txBody>
      </p:sp>
      <p:sp>
        <p:nvSpPr>
          <p:cNvPr id="16" name="Rectangle 12">
            <a:extLst>
              <a:ext uri="{FF2B5EF4-FFF2-40B4-BE49-F238E27FC236}">
                <a16:creationId xmlns:a16="http://schemas.microsoft.com/office/drawing/2014/main" id="{9A1A9758-BA7D-40ED-A1C4-B95AEEEF3417}"/>
              </a:ext>
            </a:extLst>
          </p:cNvPr>
          <p:cNvSpPr/>
          <p:nvPr/>
        </p:nvSpPr>
        <p:spPr>
          <a:xfrm>
            <a:off x="8127975" y="2940619"/>
            <a:ext cx="1515853" cy="7824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600" b="1" dirty="0">
                <a:solidFill>
                  <a:schemeClr val="tx1"/>
                </a:solidFill>
                <a:latin typeface="微軟正黑體" panose="020B0604030504040204" pitchFamily="34" charset="-120"/>
                <a:ea typeface="微軟正黑體" panose="020B0604030504040204" pitchFamily="34" charset="-120"/>
              </a:rPr>
              <a:t>哀伤</a:t>
            </a:r>
          </a:p>
        </p:txBody>
      </p:sp>
      <p:sp>
        <p:nvSpPr>
          <p:cNvPr id="17" name="Rectangle 14">
            <a:extLst>
              <a:ext uri="{FF2B5EF4-FFF2-40B4-BE49-F238E27FC236}">
                <a16:creationId xmlns:a16="http://schemas.microsoft.com/office/drawing/2014/main" id="{0C199D70-46A5-459B-83B1-57676DA0BF91}"/>
              </a:ext>
            </a:extLst>
          </p:cNvPr>
          <p:cNvSpPr/>
          <p:nvPr/>
        </p:nvSpPr>
        <p:spPr>
          <a:xfrm>
            <a:off x="5591705" y="2940619"/>
            <a:ext cx="1515853" cy="7824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600" b="1" dirty="0">
                <a:solidFill>
                  <a:schemeClr val="tx1"/>
                </a:solidFill>
                <a:latin typeface="微軟正黑體" panose="020B0604030504040204" pitchFamily="34" charset="-120"/>
                <a:ea typeface="微軟正黑體" panose="020B0604030504040204" pitchFamily="34" charset="-120"/>
              </a:rPr>
              <a:t>焦急</a:t>
            </a:r>
            <a:endParaRPr lang="en-US" altLang="zh-TW" sz="2600" b="1" dirty="0">
              <a:solidFill>
                <a:schemeClr val="tx1"/>
              </a:solidFill>
              <a:latin typeface="微軟正黑體" panose="020B0604030504040204" pitchFamily="34" charset="-120"/>
              <a:ea typeface="微軟正黑體" panose="020B0604030504040204" pitchFamily="34" charset="-120"/>
            </a:endParaRPr>
          </a:p>
        </p:txBody>
      </p:sp>
      <p:sp>
        <p:nvSpPr>
          <p:cNvPr id="18" name="Rectangle 7">
            <a:extLst>
              <a:ext uri="{FF2B5EF4-FFF2-40B4-BE49-F238E27FC236}">
                <a16:creationId xmlns:a16="http://schemas.microsoft.com/office/drawing/2014/main" id="{164D00A6-E57F-4788-BBDC-D9CF59D5B456}"/>
              </a:ext>
            </a:extLst>
          </p:cNvPr>
          <p:cNvSpPr/>
          <p:nvPr/>
        </p:nvSpPr>
        <p:spPr>
          <a:xfrm>
            <a:off x="4075852" y="3944268"/>
            <a:ext cx="1515853" cy="7824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600" b="1" dirty="0">
                <a:solidFill>
                  <a:schemeClr val="tx1"/>
                </a:solidFill>
                <a:latin typeface="微軟正黑體" panose="020B0604030504040204" pitchFamily="34" charset="-120"/>
                <a:ea typeface="微軟正黑體" panose="020B0604030504040204" pitchFamily="34" charset="-120"/>
              </a:rPr>
              <a:t>烦厌</a:t>
            </a:r>
            <a:endParaRPr lang="en-US" sz="2600" b="1" dirty="0">
              <a:solidFill>
                <a:schemeClr val="tx1"/>
              </a:solidFill>
              <a:latin typeface="微軟正黑體" panose="020B0604030504040204" pitchFamily="34" charset="-120"/>
              <a:ea typeface="微軟正黑體" panose="020B0604030504040204" pitchFamily="34" charset="-120"/>
            </a:endParaRPr>
          </a:p>
        </p:txBody>
      </p:sp>
      <p:sp>
        <p:nvSpPr>
          <p:cNvPr id="19" name="Rectangle 10">
            <a:extLst>
              <a:ext uri="{FF2B5EF4-FFF2-40B4-BE49-F238E27FC236}">
                <a16:creationId xmlns:a16="http://schemas.microsoft.com/office/drawing/2014/main" id="{05EF5A66-908C-4E26-B1D0-24B95D823839}"/>
              </a:ext>
            </a:extLst>
          </p:cNvPr>
          <p:cNvSpPr/>
          <p:nvPr/>
        </p:nvSpPr>
        <p:spPr>
          <a:xfrm>
            <a:off x="9086789" y="3935914"/>
            <a:ext cx="1515853" cy="7824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600" b="1" dirty="0">
                <a:solidFill>
                  <a:schemeClr val="tx1"/>
                </a:solidFill>
                <a:latin typeface="微軟正黑體" panose="020B0604030504040204" pitchFamily="34" charset="-120"/>
                <a:ea typeface="微軟正黑體" panose="020B0604030504040204" pitchFamily="34" charset="-120"/>
              </a:rPr>
              <a:t>厌烦</a:t>
            </a:r>
            <a:endParaRPr lang="en-US" sz="2600" b="1" dirty="0">
              <a:solidFill>
                <a:schemeClr val="tx1"/>
              </a:solidFill>
              <a:latin typeface="微軟正黑體" panose="020B0604030504040204" pitchFamily="34" charset="-120"/>
              <a:ea typeface="微軟正黑體" panose="020B0604030504040204" pitchFamily="34" charset="-120"/>
            </a:endParaRPr>
          </a:p>
        </p:txBody>
      </p:sp>
      <p:sp>
        <p:nvSpPr>
          <p:cNvPr id="20" name="Rectangle 13">
            <a:extLst>
              <a:ext uri="{FF2B5EF4-FFF2-40B4-BE49-F238E27FC236}">
                <a16:creationId xmlns:a16="http://schemas.microsoft.com/office/drawing/2014/main" id="{33477C7D-2788-4059-9A4B-3521D01EC928}"/>
              </a:ext>
            </a:extLst>
          </p:cNvPr>
          <p:cNvSpPr/>
          <p:nvPr/>
        </p:nvSpPr>
        <p:spPr>
          <a:xfrm>
            <a:off x="2403747" y="4898652"/>
            <a:ext cx="1515853" cy="7824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600" b="1" dirty="0">
                <a:solidFill>
                  <a:schemeClr val="tx1"/>
                </a:solidFill>
                <a:latin typeface="微軟正黑體" panose="020B0604030504040204" pitchFamily="34" charset="-120"/>
                <a:ea typeface="微軟正黑體" panose="020B0604030504040204" pitchFamily="34" charset="-120"/>
              </a:rPr>
              <a:t>疲倦</a:t>
            </a:r>
            <a:endParaRPr lang="en-US" altLang="zh-TW" sz="2600" b="1" dirty="0">
              <a:solidFill>
                <a:schemeClr val="tx1"/>
              </a:solidFill>
              <a:latin typeface="微軟正黑體" panose="020B0604030504040204" pitchFamily="34" charset="-120"/>
              <a:ea typeface="微軟正黑體" panose="020B0604030504040204" pitchFamily="34" charset="-120"/>
            </a:endParaRPr>
          </a:p>
        </p:txBody>
      </p:sp>
      <p:sp>
        <p:nvSpPr>
          <p:cNvPr id="21" name="Rectangle 15">
            <a:extLst>
              <a:ext uri="{FF2B5EF4-FFF2-40B4-BE49-F238E27FC236}">
                <a16:creationId xmlns:a16="http://schemas.microsoft.com/office/drawing/2014/main" id="{C688E518-1D72-4B41-B1FE-7D70A611C4A0}"/>
              </a:ext>
            </a:extLst>
          </p:cNvPr>
          <p:cNvSpPr/>
          <p:nvPr/>
        </p:nvSpPr>
        <p:spPr>
          <a:xfrm>
            <a:off x="6469647" y="3948708"/>
            <a:ext cx="1515853" cy="7824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600" b="1" dirty="0">
                <a:solidFill>
                  <a:schemeClr val="tx1"/>
                </a:solidFill>
                <a:latin typeface="微軟正黑體" panose="020B0604030504040204" pitchFamily="34" charset="-120"/>
                <a:ea typeface="微軟正黑體" panose="020B0604030504040204" pitchFamily="34" charset="-120"/>
              </a:rPr>
              <a:t>尴尬</a:t>
            </a:r>
            <a:endParaRPr lang="en-US" altLang="zh-TW" sz="2600" b="1" dirty="0">
              <a:solidFill>
                <a:schemeClr val="tx1"/>
              </a:solidFill>
              <a:latin typeface="微軟正黑體" panose="020B0604030504040204" pitchFamily="34" charset="-120"/>
              <a:ea typeface="微軟正黑體" panose="020B0604030504040204" pitchFamily="34" charset="-120"/>
            </a:endParaRPr>
          </a:p>
        </p:txBody>
      </p:sp>
      <p:sp>
        <p:nvSpPr>
          <p:cNvPr id="22" name="Rectangle 9">
            <a:extLst>
              <a:ext uri="{FF2B5EF4-FFF2-40B4-BE49-F238E27FC236}">
                <a16:creationId xmlns:a16="http://schemas.microsoft.com/office/drawing/2014/main" id="{2D0DCD1B-CEB9-4398-81D9-227A3606397E}"/>
              </a:ext>
            </a:extLst>
          </p:cNvPr>
          <p:cNvSpPr/>
          <p:nvPr/>
        </p:nvSpPr>
        <p:spPr>
          <a:xfrm>
            <a:off x="7638031" y="4891737"/>
            <a:ext cx="1515853" cy="7824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600" b="1" dirty="0">
                <a:solidFill>
                  <a:schemeClr val="tx1"/>
                </a:solidFill>
                <a:latin typeface="微軟正黑體" panose="020B0604030504040204" pitchFamily="34" charset="-120"/>
                <a:ea typeface="微軟正黑體" panose="020B0604030504040204" pitchFamily="34" charset="-120"/>
              </a:rPr>
              <a:t>孤单</a:t>
            </a:r>
            <a:endParaRPr lang="en-US" sz="2600" b="1" dirty="0">
              <a:solidFill>
                <a:schemeClr val="tx1"/>
              </a:solidFill>
              <a:latin typeface="微軟正黑體" panose="020B0604030504040204" pitchFamily="34" charset="-120"/>
              <a:ea typeface="微軟正黑體" panose="020B0604030504040204" pitchFamily="34" charset="-120"/>
            </a:endParaRPr>
          </a:p>
        </p:txBody>
      </p:sp>
      <p:sp>
        <p:nvSpPr>
          <p:cNvPr id="23" name="Rectangle 9">
            <a:extLst>
              <a:ext uri="{FF2B5EF4-FFF2-40B4-BE49-F238E27FC236}">
                <a16:creationId xmlns:a16="http://schemas.microsoft.com/office/drawing/2014/main" id="{D1350FEC-E9DD-4A8E-AF12-158B3619A938}"/>
              </a:ext>
            </a:extLst>
          </p:cNvPr>
          <p:cNvSpPr/>
          <p:nvPr/>
        </p:nvSpPr>
        <p:spPr>
          <a:xfrm>
            <a:off x="10158910" y="4898651"/>
            <a:ext cx="1515853" cy="7824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600" b="1" dirty="0">
                <a:solidFill>
                  <a:schemeClr val="tx1"/>
                </a:solidFill>
                <a:latin typeface="微軟正黑體" panose="020B0604030504040204" pitchFamily="34" charset="-120"/>
                <a:ea typeface="微軟正黑體" panose="020B0604030504040204" pitchFamily="34" charset="-120"/>
              </a:rPr>
              <a:t>气馁</a:t>
            </a:r>
            <a:endParaRPr lang="en-US" sz="2600" b="1" dirty="0">
              <a:solidFill>
                <a:schemeClr val="tx1"/>
              </a:solidFill>
              <a:latin typeface="微軟正黑體" panose="020B0604030504040204" pitchFamily="34" charset="-120"/>
              <a:ea typeface="微軟正黑體" panose="020B0604030504040204" pitchFamily="34" charset="-120"/>
            </a:endParaRPr>
          </a:p>
        </p:txBody>
      </p:sp>
      <p:sp>
        <p:nvSpPr>
          <p:cNvPr id="24" name="Content Placeholder 2">
            <a:extLst>
              <a:ext uri="{FF2B5EF4-FFF2-40B4-BE49-F238E27FC236}">
                <a16:creationId xmlns:a16="http://schemas.microsoft.com/office/drawing/2014/main" id="{31C430DA-4AAE-447F-B78B-A1D9EB67AC07}"/>
              </a:ext>
            </a:extLst>
          </p:cNvPr>
          <p:cNvSpPr txBox="1">
            <a:spLocks/>
          </p:cNvSpPr>
          <p:nvPr/>
        </p:nvSpPr>
        <p:spPr>
          <a:xfrm>
            <a:off x="1408568" y="2325646"/>
            <a:ext cx="10515600" cy="535328"/>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Webdings" panose="05030102010509060703" pitchFamily="18" charset="2"/>
              <a:buChar char=""/>
            </a:pPr>
            <a:r>
              <a:rPr lang="zh-TW" altLang="en-US" sz="2800" dirty="0">
                <a:solidFill>
                  <a:schemeClr val="tx1"/>
                </a:solidFill>
                <a:latin typeface="微軟正黑體" panose="020B0604030504040204" pitchFamily="34" charset="-120"/>
                <a:ea typeface="微軟正黑體" panose="020B0604030504040204" pitchFamily="34" charset="-120"/>
              </a:rPr>
              <a:t> 我照顾子女时，可能会有什么</a:t>
            </a:r>
            <a:r>
              <a:rPr lang="zh-TW" altLang="en-US" sz="2800" b="1" dirty="0">
                <a:solidFill>
                  <a:srgbClr val="1CADE4"/>
                </a:solidFill>
                <a:latin typeface="微軟正黑體" panose="020B0604030504040204" pitchFamily="34" charset="-120"/>
                <a:ea typeface="微軟正黑體" panose="020B0604030504040204" pitchFamily="34" charset="-120"/>
              </a:rPr>
              <a:t>负面</a:t>
            </a:r>
            <a:r>
              <a:rPr lang="zh-TW" altLang="en-US" sz="2800" dirty="0">
                <a:solidFill>
                  <a:schemeClr val="tx1"/>
                </a:solidFill>
                <a:latin typeface="微軟正黑體" panose="020B0604030504040204" pitchFamily="34" charset="-120"/>
                <a:ea typeface="微軟正黑體" panose="020B0604030504040204" pitchFamily="34" charset="-120"/>
              </a:rPr>
              <a:t>情绪？</a:t>
            </a:r>
            <a:endParaRPr lang="en-US" sz="2800" dirty="0">
              <a:solidFill>
                <a:schemeClr val="tx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4668628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222A86A-12EC-4E1E-82CD-60390291A9C0}"/>
              </a:ext>
            </a:extLst>
          </p:cNvPr>
          <p:cNvSpPr>
            <a:spLocks noGrp="1"/>
          </p:cNvSpPr>
          <p:nvPr>
            <p:ph type="title"/>
          </p:nvPr>
        </p:nvSpPr>
        <p:spPr/>
        <p:txBody>
          <a:bodyPr>
            <a:normAutofit/>
          </a:bodyPr>
          <a:lstStyle/>
          <a:p>
            <a:r>
              <a:rPr lang="zh-TW" altLang="en-US" sz="5400" b="1" dirty="0">
                <a:latin typeface="微軟正黑體" panose="020B0604030504040204" pitchFamily="34" charset="-120"/>
                <a:ea typeface="微軟正黑體" panose="020B0604030504040204" pitchFamily="34" charset="-120"/>
              </a:rPr>
              <a:t>面对压力怎样办？</a:t>
            </a:r>
          </a:p>
        </p:txBody>
      </p:sp>
      <p:sp>
        <p:nvSpPr>
          <p:cNvPr id="5" name="Rectangle 28">
            <a:extLst>
              <a:ext uri="{FF2B5EF4-FFF2-40B4-BE49-F238E27FC236}">
                <a16:creationId xmlns:a16="http://schemas.microsoft.com/office/drawing/2014/main" id="{8F943129-4F44-4804-94F4-90A409A93378}"/>
              </a:ext>
            </a:extLst>
          </p:cNvPr>
          <p:cNvSpPr/>
          <p:nvPr/>
        </p:nvSpPr>
        <p:spPr>
          <a:xfrm>
            <a:off x="833107" y="5783832"/>
            <a:ext cx="10322573" cy="523220"/>
          </a:xfrm>
          <a:prstGeom prst="rect">
            <a:avLst/>
          </a:prstGeom>
        </p:spPr>
        <p:txBody>
          <a:bodyPr wrap="square">
            <a:spAutoFit/>
          </a:bodyPr>
          <a:lstStyle/>
          <a:p>
            <a:pPr marL="285750" indent="-285750">
              <a:buFont typeface="Arial" panose="020B0604020202020204" pitchFamily="34" charset="0"/>
              <a:buChar char="•"/>
            </a:pPr>
            <a:r>
              <a:rPr lang="en-US" sz="1400" dirty="0">
                <a:latin typeface="Century Gothic" panose="020B0502020202020204" pitchFamily="34" charset="0"/>
              </a:rPr>
              <a:t>Lieberman, M. D., Eisenberger, N. I., Crockett, M. J., Tom, S. M., Pfeifer, J. H., &amp; Way, B. M. (2007). Putting feelings into words. </a:t>
            </a:r>
            <a:r>
              <a:rPr lang="en-US" sz="1400" i="1" dirty="0">
                <a:latin typeface="Century Gothic" panose="020B0502020202020204" pitchFamily="34" charset="0"/>
              </a:rPr>
              <a:t>Psychological Science, 18</a:t>
            </a:r>
            <a:r>
              <a:rPr lang="en-US" sz="1400" dirty="0">
                <a:latin typeface="Century Gothic" panose="020B0502020202020204" pitchFamily="34" charset="0"/>
              </a:rPr>
              <a:t>(5), 421-428.</a:t>
            </a:r>
          </a:p>
        </p:txBody>
      </p:sp>
      <p:sp>
        <p:nvSpPr>
          <p:cNvPr id="8" name="內容版面配置區 2">
            <a:extLst>
              <a:ext uri="{FF2B5EF4-FFF2-40B4-BE49-F238E27FC236}">
                <a16:creationId xmlns:a16="http://schemas.microsoft.com/office/drawing/2014/main" id="{E89D46AA-885E-4EC5-B2EE-CE17B135847B}"/>
              </a:ext>
            </a:extLst>
          </p:cNvPr>
          <p:cNvSpPr>
            <a:spLocks noGrp="1"/>
          </p:cNvSpPr>
          <p:nvPr>
            <p:ph idx="1"/>
          </p:nvPr>
        </p:nvSpPr>
        <p:spPr>
          <a:xfrm>
            <a:off x="1097280" y="1790318"/>
            <a:ext cx="10058400" cy="535328"/>
          </a:xfrm>
        </p:spPr>
        <p:txBody>
          <a:bodyPr>
            <a:normAutofit/>
          </a:bodyPr>
          <a:lstStyle/>
          <a:p>
            <a:pPr>
              <a:buFont typeface="Courier New" panose="02070309020205020404" pitchFamily="49" charset="0"/>
              <a:buChar char="o"/>
            </a:pPr>
            <a:r>
              <a:rPr lang="zh-TW" altLang="en-US" sz="3000" dirty="0">
                <a:solidFill>
                  <a:schemeClr val="tx1"/>
                </a:solidFill>
                <a:latin typeface="微軟正黑體" panose="020B0604030504040204" pitchFamily="34" charset="-120"/>
                <a:ea typeface="微軟正黑體" panose="020B0604030504040204" pitchFamily="34" charset="-120"/>
              </a:rPr>
              <a:t>提高觉察</a:t>
            </a:r>
            <a:endParaRPr lang="en-US" altLang="zh-TW" sz="2400" dirty="0">
              <a:solidFill>
                <a:schemeClr val="tx1"/>
              </a:solidFill>
              <a:latin typeface="微軟正黑體" panose="020B0604030504040204" pitchFamily="34" charset="-120"/>
              <a:ea typeface="微軟正黑體" panose="020B0604030504040204" pitchFamily="34" charset="-120"/>
            </a:endParaRPr>
          </a:p>
        </p:txBody>
      </p:sp>
      <p:sp>
        <p:nvSpPr>
          <p:cNvPr id="9" name="Content Placeholder 2">
            <a:extLst>
              <a:ext uri="{FF2B5EF4-FFF2-40B4-BE49-F238E27FC236}">
                <a16:creationId xmlns:a16="http://schemas.microsoft.com/office/drawing/2014/main" id="{67282C0C-C3EC-4556-B62E-C05617C0C2DA}"/>
              </a:ext>
            </a:extLst>
          </p:cNvPr>
          <p:cNvSpPr txBox="1">
            <a:spLocks/>
          </p:cNvSpPr>
          <p:nvPr/>
        </p:nvSpPr>
        <p:spPr>
          <a:xfrm>
            <a:off x="1408568" y="2325646"/>
            <a:ext cx="10515600" cy="535328"/>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Webdings" panose="05030102010509060703" pitchFamily="18" charset="2"/>
              <a:buChar char=""/>
            </a:pPr>
            <a:r>
              <a:rPr lang="zh-TW" altLang="en-US" sz="2800" dirty="0">
                <a:solidFill>
                  <a:schemeClr val="tx1"/>
                </a:solidFill>
                <a:latin typeface="微軟正黑體" panose="020B0604030504040204" pitchFamily="34" charset="-120"/>
                <a:ea typeface="微軟正黑體" panose="020B0604030504040204" pitchFamily="34" charset="-120"/>
              </a:rPr>
              <a:t> 我照顾子女时，可能会有什么</a:t>
            </a:r>
            <a:r>
              <a:rPr lang="zh-TW" altLang="en-US" sz="2800" b="1" dirty="0">
                <a:solidFill>
                  <a:srgbClr val="1CADE4"/>
                </a:solidFill>
                <a:latin typeface="微軟正黑體" panose="020B0604030504040204" pitchFamily="34" charset="-120"/>
                <a:ea typeface="微軟正黑體" panose="020B0604030504040204" pitchFamily="34" charset="-120"/>
              </a:rPr>
              <a:t>负面</a:t>
            </a:r>
            <a:r>
              <a:rPr lang="zh-TW" altLang="en-US" sz="2800" dirty="0">
                <a:solidFill>
                  <a:schemeClr val="tx1"/>
                </a:solidFill>
                <a:latin typeface="微軟正黑體" panose="020B0604030504040204" pitchFamily="34" charset="-120"/>
                <a:ea typeface="微軟正黑體" panose="020B0604030504040204" pitchFamily="34" charset="-120"/>
              </a:rPr>
              <a:t>情绪？</a:t>
            </a:r>
            <a:endParaRPr lang="en-US" sz="2800" dirty="0">
              <a:solidFill>
                <a:schemeClr val="tx1"/>
              </a:solidFill>
              <a:latin typeface="微軟正黑體" panose="020B0604030504040204" pitchFamily="34" charset="-120"/>
              <a:ea typeface="微軟正黑體" panose="020B0604030504040204" pitchFamily="34" charset="-120"/>
            </a:endParaRPr>
          </a:p>
        </p:txBody>
      </p:sp>
      <p:sp>
        <p:nvSpPr>
          <p:cNvPr id="24" name="Rectangle 23">
            <a:extLst>
              <a:ext uri="{FF2B5EF4-FFF2-40B4-BE49-F238E27FC236}">
                <a16:creationId xmlns:a16="http://schemas.microsoft.com/office/drawing/2014/main" id="{BA58200C-9024-485E-A017-C59D90CE147C}"/>
              </a:ext>
            </a:extLst>
          </p:cNvPr>
          <p:cNvSpPr/>
          <p:nvPr/>
        </p:nvSpPr>
        <p:spPr>
          <a:xfrm>
            <a:off x="1408568" y="2912648"/>
            <a:ext cx="10515600" cy="8672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3000" dirty="0">
                <a:solidFill>
                  <a:schemeClr val="tx1"/>
                </a:solidFill>
                <a:latin typeface="Century Gothic" panose="020B0502020202020204" pitchFamily="34" charset="0"/>
                <a:ea typeface="微軟正黑體" panose="020B0604030504040204" pitchFamily="34" charset="-120"/>
              </a:rPr>
              <a:t>(1) </a:t>
            </a:r>
            <a:r>
              <a:rPr lang="zh-TW" altLang="en-US" sz="3000" dirty="0">
                <a:solidFill>
                  <a:schemeClr val="tx1"/>
                </a:solidFill>
                <a:latin typeface="Century Gothic" panose="020B0502020202020204" pitchFamily="34" charset="0"/>
                <a:ea typeface="微軟正黑體" panose="020B0604030504040204" pitchFamily="34" charset="-120"/>
              </a:rPr>
              <a:t>我感到</a:t>
            </a:r>
            <a:r>
              <a:rPr lang="en-US" altLang="zh-TW" sz="3000" dirty="0">
                <a:solidFill>
                  <a:schemeClr val="tx1"/>
                </a:solidFill>
                <a:latin typeface="Century Gothic" panose="020B0502020202020204" pitchFamily="34" charset="0"/>
                <a:ea typeface="微軟正黑體" panose="020B0604030504040204" pitchFamily="34" charset="-120"/>
              </a:rPr>
              <a:t>_________</a:t>
            </a:r>
            <a:r>
              <a:rPr lang="zh-TW" altLang="en-US" sz="3000" dirty="0">
                <a:solidFill>
                  <a:schemeClr val="tx1"/>
                </a:solidFill>
                <a:latin typeface="Century Gothic" panose="020B0502020202020204" pitchFamily="34" charset="0"/>
                <a:ea typeface="微軟正黑體" panose="020B0604030504040204" pitchFamily="34" charset="-120"/>
              </a:rPr>
              <a:t>，因为</a:t>
            </a:r>
            <a:r>
              <a:rPr lang="en-US" altLang="zh-TW" sz="3000" dirty="0">
                <a:solidFill>
                  <a:schemeClr val="tx1"/>
                </a:solidFill>
                <a:latin typeface="Century Gothic" panose="020B0502020202020204" pitchFamily="34" charset="0"/>
                <a:ea typeface="微軟正黑體" panose="020B0604030504040204" pitchFamily="34" charset="-120"/>
              </a:rPr>
              <a:t>___________________________</a:t>
            </a:r>
            <a:r>
              <a:rPr lang="zh-TW" altLang="en-US" sz="3000" dirty="0">
                <a:solidFill>
                  <a:schemeClr val="tx1"/>
                </a:solidFill>
                <a:latin typeface="Century Gothic" panose="020B0502020202020204" pitchFamily="34" charset="0"/>
                <a:ea typeface="微軟正黑體" panose="020B0604030504040204" pitchFamily="34" charset="-120"/>
              </a:rPr>
              <a:t>。</a:t>
            </a:r>
            <a:endParaRPr lang="en-US" sz="3000" dirty="0">
              <a:solidFill>
                <a:schemeClr val="tx1"/>
              </a:solidFill>
              <a:latin typeface="Century Gothic" panose="020B0502020202020204" pitchFamily="34" charset="0"/>
              <a:ea typeface="微軟正黑體" panose="020B0604030504040204" pitchFamily="34" charset="-120"/>
            </a:endParaRPr>
          </a:p>
        </p:txBody>
      </p:sp>
      <p:sp>
        <p:nvSpPr>
          <p:cNvPr id="25" name="Rectangle 24">
            <a:extLst>
              <a:ext uri="{FF2B5EF4-FFF2-40B4-BE49-F238E27FC236}">
                <a16:creationId xmlns:a16="http://schemas.microsoft.com/office/drawing/2014/main" id="{0D88583B-8369-4C84-906E-ABAC02C25187}"/>
              </a:ext>
            </a:extLst>
          </p:cNvPr>
          <p:cNvSpPr/>
          <p:nvPr/>
        </p:nvSpPr>
        <p:spPr>
          <a:xfrm>
            <a:off x="1408568" y="3933231"/>
            <a:ext cx="10515600" cy="8672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3000" dirty="0">
                <a:solidFill>
                  <a:schemeClr val="tx1"/>
                </a:solidFill>
                <a:latin typeface="Century Gothic" panose="020B0502020202020204" pitchFamily="34" charset="0"/>
                <a:ea typeface="微軟正黑體" panose="020B0604030504040204" pitchFamily="34" charset="-120"/>
              </a:rPr>
              <a:t>(2) </a:t>
            </a:r>
            <a:r>
              <a:rPr lang="zh-TW" altLang="en-US" sz="3000" dirty="0">
                <a:solidFill>
                  <a:schemeClr val="tx1"/>
                </a:solidFill>
                <a:latin typeface="Century Gothic" panose="020B0502020202020204" pitchFamily="34" charset="0"/>
                <a:ea typeface="微軟正黑體" panose="020B0604030504040204" pitchFamily="34" charset="-120"/>
              </a:rPr>
              <a:t>我感到</a:t>
            </a:r>
            <a:r>
              <a:rPr lang="en-US" altLang="zh-TW" sz="3000" dirty="0">
                <a:solidFill>
                  <a:schemeClr val="tx1"/>
                </a:solidFill>
                <a:latin typeface="Century Gothic" panose="020B0502020202020204" pitchFamily="34" charset="0"/>
                <a:ea typeface="微軟正黑體" panose="020B0604030504040204" pitchFamily="34" charset="-120"/>
              </a:rPr>
              <a:t>_________</a:t>
            </a:r>
            <a:r>
              <a:rPr lang="zh-TW" altLang="en-US" sz="3000" dirty="0">
                <a:solidFill>
                  <a:schemeClr val="tx1"/>
                </a:solidFill>
                <a:latin typeface="Century Gothic" panose="020B0502020202020204" pitchFamily="34" charset="0"/>
                <a:ea typeface="微軟正黑體" panose="020B0604030504040204" pitchFamily="34" charset="-120"/>
              </a:rPr>
              <a:t>，因为</a:t>
            </a:r>
            <a:r>
              <a:rPr lang="en-US" altLang="zh-TW" sz="3000" dirty="0">
                <a:solidFill>
                  <a:schemeClr val="tx1"/>
                </a:solidFill>
                <a:latin typeface="Century Gothic" panose="020B0502020202020204" pitchFamily="34" charset="0"/>
                <a:ea typeface="微軟正黑體" panose="020B0604030504040204" pitchFamily="34" charset="-120"/>
              </a:rPr>
              <a:t>___________________________</a:t>
            </a:r>
            <a:r>
              <a:rPr lang="zh-TW" altLang="en-US" sz="3000" dirty="0">
                <a:solidFill>
                  <a:schemeClr val="tx1"/>
                </a:solidFill>
                <a:latin typeface="Century Gothic" panose="020B0502020202020204" pitchFamily="34" charset="0"/>
                <a:ea typeface="微軟正黑體" panose="020B0604030504040204" pitchFamily="34" charset="-120"/>
              </a:rPr>
              <a:t>。</a:t>
            </a:r>
            <a:endParaRPr lang="en-US" sz="3000" dirty="0">
              <a:solidFill>
                <a:schemeClr val="tx1"/>
              </a:solidFill>
              <a:latin typeface="Century Gothic" panose="020B0502020202020204" pitchFamily="34" charset="0"/>
              <a:ea typeface="微軟正黑體" panose="020B0604030504040204" pitchFamily="34" charset="-120"/>
            </a:endParaRPr>
          </a:p>
        </p:txBody>
      </p:sp>
      <p:sp>
        <p:nvSpPr>
          <p:cNvPr id="26" name="Rectangle 25">
            <a:extLst>
              <a:ext uri="{FF2B5EF4-FFF2-40B4-BE49-F238E27FC236}">
                <a16:creationId xmlns:a16="http://schemas.microsoft.com/office/drawing/2014/main" id="{3D4436C2-C41D-469D-B37F-896F18A0EEB7}"/>
              </a:ext>
            </a:extLst>
          </p:cNvPr>
          <p:cNvSpPr/>
          <p:nvPr/>
        </p:nvSpPr>
        <p:spPr>
          <a:xfrm>
            <a:off x="1408568" y="4953814"/>
            <a:ext cx="10515600" cy="8672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3000" dirty="0">
                <a:solidFill>
                  <a:schemeClr val="tx1"/>
                </a:solidFill>
                <a:latin typeface="Century Gothic" panose="020B0502020202020204" pitchFamily="34" charset="0"/>
                <a:ea typeface="微軟正黑體" panose="020B0604030504040204" pitchFamily="34" charset="-120"/>
              </a:rPr>
              <a:t>(3) </a:t>
            </a:r>
            <a:r>
              <a:rPr lang="zh-TW" altLang="en-US" sz="3000" dirty="0">
                <a:solidFill>
                  <a:schemeClr val="tx1"/>
                </a:solidFill>
                <a:latin typeface="Century Gothic" panose="020B0502020202020204" pitchFamily="34" charset="0"/>
                <a:ea typeface="微軟正黑體" panose="020B0604030504040204" pitchFamily="34" charset="-120"/>
              </a:rPr>
              <a:t>我感到</a:t>
            </a:r>
            <a:r>
              <a:rPr lang="en-US" altLang="zh-TW" sz="3000" dirty="0">
                <a:solidFill>
                  <a:schemeClr val="tx1"/>
                </a:solidFill>
                <a:latin typeface="Century Gothic" panose="020B0502020202020204" pitchFamily="34" charset="0"/>
                <a:ea typeface="微軟正黑體" panose="020B0604030504040204" pitchFamily="34" charset="-120"/>
              </a:rPr>
              <a:t>_________</a:t>
            </a:r>
            <a:r>
              <a:rPr lang="zh-TW" altLang="en-US" sz="3000" dirty="0">
                <a:solidFill>
                  <a:schemeClr val="tx1"/>
                </a:solidFill>
                <a:latin typeface="Century Gothic" panose="020B0502020202020204" pitchFamily="34" charset="0"/>
                <a:ea typeface="微軟正黑體" panose="020B0604030504040204" pitchFamily="34" charset="-120"/>
              </a:rPr>
              <a:t>，因为</a:t>
            </a:r>
            <a:r>
              <a:rPr lang="en-US" altLang="zh-TW" sz="3000" dirty="0">
                <a:solidFill>
                  <a:schemeClr val="tx1"/>
                </a:solidFill>
                <a:latin typeface="Century Gothic" panose="020B0502020202020204" pitchFamily="34" charset="0"/>
                <a:ea typeface="微軟正黑體" panose="020B0604030504040204" pitchFamily="34" charset="-120"/>
              </a:rPr>
              <a:t>___________________________</a:t>
            </a:r>
            <a:r>
              <a:rPr lang="zh-TW" altLang="en-US" sz="3000" dirty="0">
                <a:solidFill>
                  <a:schemeClr val="tx1"/>
                </a:solidFill>
                <a:latin typeface="Century Gothic" panose="020B0502020202020204" pitchFamily="34" charset="0"/>
                <a:ea typeface="微軟正黑體" panose="020B0604030504040204" pitchFamily="34" charset="-120"/>
              </a:rPr>
              <a:t>。</a:t>
            </a:r>
            <a:endParaRPr lang="en-US" sz="3000" dirty="0">
              <a:solidFill>
                <a:schemeClr val="tx1"/>
              </a:solidFill>
              <a:latin typeface="Century Gothic" panose="020B0502020202020204" pitchFamily="34" charset="0"/>
              <a:ea typeface="微軟正黑體" panose="020B0604030504040204" pitchFamily="34" charset="-120"/>
            </a:endParaRPr>
          </a:p>
        </p:txBody>
      </p:sp>
      <p:sp>
        <p:nvSpPr>
          <p:cNvPr id="3" name="Explosion: 14 Points 2">
            <a:extLst>
              <a:ext uri="{FF2B5EF4-FFF2-40B4-BE49-F238E27FC236}">
                <a16:creationId xmlns:a16="http://schemas.microsoft.com/office/drawing/2014/main" id="{CA51E8E0-4932-4A9E-8B96-36671812AC6D}"/>
              </a:ext>
            </a:extLst>
          </p:cNvPr>
          <p:cNvSpPr/>
          <p:nvPr/>
        </p:nvSpPr>
        <p:spPr>
          <a:xfrm rot="20844198">
            <a:off x="8030258" y="511367"/>
            <a:ext cx="4164594" cy="2142279"/>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b="1" dirty="0">
                <a:latin typeface="微軟正黑體" panose="020B0604030504040204" pitchFamily="34" charset="-120"/>
                <a:ea typeface="微軟正黑體" panose="020B0604030504040204" pitchFamily="34" charset="-120"/>
              </a:rPr>
              <a:t>运用语言</a:t>
            </a:r>
            <a:endParaRPr lang="en-US" altLang="zh-TW" sz="1600" b="1" dirty="0">
              <a:latin typeface="微軟正黑體" panose="020B0604030504040204" pitchFamily="34" charset="-120"/>
              <a:ea typeface="微軟正黑體" panose="020B0604030504040204" pitchFamily="34" charset="-120"/>
            </a:endParaRPr>
          </a:p>
          <a:p>
            <a:pPr algn="ctr"/>
            <a:r>
              <a:rPr lang="zh-TW" altLang="en-US" sz="1600" b="1" dirty="0">
                <a:latin typeface="微軟正黑體" panose="020B0604030504040204" pitchFamily="34" charset="-120"/>
                <a:ea typeface="微軟正黑體" panose="020B0604030504040204" pitchFamily="34" charset="-120"/>
              </a:rPr>
              <a:t>表达自己的情绪</a:t>
            </a:r>
            <a:endParaRPr lang="en-US" altLang="zh-TW" sz="1600" b="1" dirty="0">
              <a:latin typeface="微軟正黑體" panose="020B0604030504040204" pitchFamily="34" charset="-120"/>
              <a:ea typeface="微軟正黑體" panose="020B0604030504040204" pitchFamily="34" charset="-120"/>
            </a:endParaRPr>
          </a:p>
          <a:p>
            <a:pPr algn="ctr"/>
            <a:r>
              <a:rPr lang="zh-TW" altLang="en-US" sz="1600" b="1" dirty="0">
                <a:latin typeface="微軟正黑體" panose="020B0604030504040204" pitchFamily="34" charset="-120"/>
                <a:ea typeface="微軟正黑體" panose="020B0604030504040204" pitchFamily="34" charset="-120"/>
              </a:rPr>
              <a:t>描述背后的原因</a:t>
            </a:r>
            <a:endParaRPr lang="en-US" sz="16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133597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510D57-E2A9-CFF6-F740-641A4D18DAAF}"/>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45E49EDA-CF8F-6611-E9A7-6775B3C1EC7C}"/>
              </a:ext>
            </a:extLst>
          </p:cNvPr>
          <p:cNvSpPr>
            <a:spLocks noGrp="1"/>
          </p:cNvSpPr>
          <p:nvPr>
            <p:ph type="title"/>
          </p:nvPr>
        </p:nvSpPr>
        <p:spPr/>
        <p:txBody>
          <a:bodyPr>
            <a:normAutofit/>
          </a:bodyPr>
          <a:lstStyle/>
          <a:p>
            <a:r>
              <a:rPr lang="zh-TW" altLang="en-US" sz="5400" b="1" dirty="0">
                <a:latin typeface="微軟正黑體" panose="020B0604030504040204" pitchFamily="34" charset="-120"/>
                <a:ea typeface="微軟正黑體" panose="020B0604030504040204" pitchFamily="34" charset="-120"/>
              </a:rPr>
              <a:t>面对压力怎样办？</a:t>
            </a:r>
          </a:p>
        </p:txBody>
      </p:sp>
      <p:sp>
        <p:nvSpPr>
          <p:cNvPr id="5" name="Rectangle 28">
            <a:extLst>
              <a:ext uri="{FF2B5EF4-FFF2-40B4-BE49-F238E27FC236}">
                <a16:creationId xmlns:a16="http://schemas.microsoft.com/office/drawing/2014/main" id="{661A7E64-31B0-E6EB-8C1E-CD059BC934AA}"/>
              </a:ext>
            </a:extLst>
          </p:cNvPr>
          <p:cNvSpPr/>
          <p:nvPr/>
        </p:nvSpPr>
        <p:spPr>
          <a:xfrm>
            <a:off x="833107" y="5508228"/>
            <a:ext cx="10322573" cy="738664"/>
          </a:xfrm>
          <a:prstGeom prst="rect">
            <a:avLst/>
          </a:prstGeom>
        </p:spPr>
        <p:txBody>
          <a:bodyPr wrap="square">
            <a:spAutoFit/>
          </a:bodyPr>
          <a:lstStyle/>
          <a:p>
            <a:pPr marL="285750" indent="-285750">
              <a:buFont typeface="Arial" panose="020B0604020202020204" pitchFamily="34" charset="0"/>
              <a:buChar char="•"/>
            </a:pPr>
            <a:r>
              <a:rPr lang="en-US" sz="1400" dirty="0">
                <a:latin typeface="Century Gothic" panose="020B0502020202020204" pitchFamily="34" charset="0"/>
              </a:rPr>
              <a:t>Gouveia, M. J., </a:t>
            </a:r>
            <a:r>
              <a:rPr lang="en-US" sz="1400" dirty="0" err="1">
                <a:latin typeface="Century Gothic" panose="020B0502020202020204" pitchFamily="34" charset="0"/>
              </a:rPr>
              <a:t>Carona</a:t>
            </a:r>
            <a:r>
              <a:rPr lang="en-US" sz="1400" dirty="0">
                <a:latin typeface="Century Gothic" panose="020B0502020202020204" pitchFamily="34" charset="0"/>
              </a:rPr>
              <a:t>, C., </a:t>
            </a:r>
            <a:r>
              <a:rPr lang="en-US" sz="1400" dirty="0" err="1">
                <a:latin typeface="Century Gothic" panose="020B0502020202020204" pitchFamily="34" charset="0"/>
              </a:rPr>
              <a:t>Canavarro</a:t>
            </a:r>
            <a:r>
              <a:rPr lang="en-US" sz="1400" dirty="0">
                <a:latin typeface="Century Gothic" panose="020B0502020202020204" pitchFamily="34" charset="0"/>
              </a:rPr>
              <a:t>, M. C., &amp; Moreira, H. (2016). Self-compassion and dispositional mindfulness are associated with parenting styles and parenting stress: The mediating role of mindful parenting. </a:t>
            </a:r>
            <a:r>
              <a:rPr lang="en-US" sz="1400" i="1" dirty="0">
                <a:latin typeface="Century Gothic" panose="020B0502020202020204" pitchFamily="34" charset="0"/>
              </a:rPr>
              <a:t>Mindfulness, 7</a:t>
            </a:r>
            <a:r>
              <a:rPr lang="en-US" sz="1400" dirty="0">
                <a:latin typeface="Century Gothic" panose="020B0502020202020204" pitchFamily="34" charset="0"/>
              </a:rPr>
              <a:t>, 700-712.</a:t>
            </a:r>
          </a:p>
        </p:txBody>
      </p:sp>
      <p:sp>
        <p:nvSpPr>
          <p:cNvPr id="8" name="內容版面配置區 2">
            <a:extLst>
              <a:ext uri="{FF2B5EF4-FFF2-40B4-BE49-F238E27FC236}">
                <a16:creationId xmlns:a16="http://schemas.microsoft.com/office/drawing/2014/main" id="{E91191EA-4D79-508F-F8F4-482351FC3601}"/>
              </a:ext>
            </a:extLst>
          </p:cNvPr>
          <p:cNvSpPr>
            <a:spLocks noGrp="1"/>
          </p:cNvSpPr>
          <p:nvPr>
            <p:ph idx="1"/>
          </p:nvPr>
        </p:nvSpPr>
        <p:spPr>
          <a:xfrm>
            <a:off x="1097280" y="1790318"/>
            <a:ext cx="10058400" cy="535328"/>
          </a:xfrm>
        </p:spPr>
        <p:txBody>
          <a:bodyPr>
            <a:normAutofit/>
          </a:bodyPr>
          <a:lstStyle/>
          <a:p>
            <a:pPr>
              <a:buFont typeface="Courier New" panose="02070309020205020404" pitchFamily="49" charset="0"/>
              <a:buChar char="o"/>
            </a:pPr>
            <a:r>
              <a:rPr lang="zh-TW" altLang="en-US" sz="3000" dirty="0">
                <a:solidFill>
                  <a:schemeClr val="tx1"/>
                </a:solidFill>
                <a:latin typeface="微軟正黑體" panose="020B0604030504040204" pitchFamily="34" charset="-120"/>
                <a:ea typeface="微軟正黑體" panose="020B0604030504040204" pitchFamily="34" charset="-120"/>
              </a:rPr>
              <a:t>自我关怀</a:t>
            </a:r>
            <a:endParaRPr lang="en-US" altLang="zh-TW" sz="2400" dirty="0">
              <a:solidFill>
                <a:schemeClr val="tx1"/>
              </a:solidFill>
              <a:latin typeface="微軟正黑體" panose="020B0604030504040204" pitchFamily="34" charset="-120"/>
              <a:ea typeface="微軟正黑體" panose="020B0604030504040204" pitchFamily="34" charset="-120"/>
            </a:endParaRPr>
          </a:p>
        </p:txBody>
      </p:sp>
      <p:sp>
        <p:nvSpPr>
          <p:cNvPr id="6" name="Content Placeholder 2">
            <a:extLst>
              <a:ext uri="{FF2B5EF4-FFF2-40B4-BE49-F238E27FC236}">
                <a16:creationId xmlns:a16="http://schemas.microsoft.com/office/drawing/2014/main" id="{0C50AF4F-A60B-39DA-2DBF-A475A57B837E}"/>
              </a:ext>
            </a:extLst>
          </p:cNvPr>
          <p:cNvSpPr txBox="1">
            <a:spLocks/>
          </p:cNvSpPr>
          <p:nvPr/>
        </p:nvSpPr>
        <p:spPr>
          <a:xfrm>
            <a:off x="1408568" y="2325645"/>
            <a:ext cx="10515600" cy="3921246"/>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Wingdings" panose="05000000000000000000" pitchFamily="2" charset="2"/>
              <a:buChar char="§"/>
            </a:pPr>
            <a:r>
              <a:rPr lang="zh-TW" altLang="en-US" sz="2800" dirty="0">
                <a:solidFill>
                  <a:schemeClr val="tx1"/>
                </a:solidFill>
                <a:latin typeface="微軟正黑體" panose="020B0604030504040204" pitchFamily="34" charset="-120"/>
                <a:ea typeface="微軟正黑體" panose="020B0604030504040204" pitchFamily="34" charset="-120"/>
              </a:rPr>
              <a:t> 觉察当下：「我现在感到压力、焦虑、不安，因为</a:t>
            </a:r>
            <a:r>
              <a:rPr lang="en-US" altLang="zh-TW" sz="2800" dirty="0">
                <a:solidFill>
                  <a:schemeClr val="tx1"/>
                </a:solidFill>
                <a:latin typeface="微軟正黑體" panose="020B0604030504040204" pitchFamily="34" charset="-120"/>
                <a:ea typeface="微軟正黑體" panose="020B0604030504040204" pitchFamily="34" charset="-120"/>
              </a:rPr>
              <a:t>…</a:t>
            </a:r>
            <a:r>
              <a:rPr lang="zh-TW" altLang="en-US" sz="2800" dirty="0">
                <a:solidFill>
                  <a:schemeClr val="tx1"/>
                </a:solidFill>
                <a:latin typeface="微軟正黑體" panose="020B0604030504040204" pitchFamily="34" charset="-120"/>
                <a:ea typeface="微軟正黑體" panose="020B0604030504040204" pitchFamily="34" charset="-120"/>
              </a:rPr>
              <a:t>」</a:t>
            </a:r>
            <a:endParaRPr lang="en-US" altLang="zh-TW" sz="2800" dirty="0">
              <a:solidFill>
                <a:schemeClr val="tx1"/>
              </a:solidFill>
              <a:latin typeface="微軟正黑體" panose="020B0604030504040204" pitchFamily="34" charset="-120"/>
              <a:ea typeface="微軟正黑體" panose="020B0604030504040204" pitchFamily="34" charset="-120"/>
            </a:endParaRPr>
          </a:p>
          <a:p>
            <a:pPr>
              <a:buFont typeface="Wingdings" panose="05000000000000000000" pitchFamily="2" charset="2"/>
              <a:buChar char="§"/>
            </a:pPr>
            <a:r>
              <a:rPr lang="en-US" altLang="zh-TW" sz="2800" dirty="0">
                <a:solidFill>
                  <a:schemeClr val="tx1"/>
                </a:solidFill>
                <a:latin typeface="微軟正黑體" panose="020B0604030504040204" pitchFamily="34" charset="-120"/>
                <a:ea typeface="微軟正黑體" panose="020B0604030504040204" pitchFamily="34" charset="-120"/>
              </a:rPr>
              <a:t> </a:t>
            </a:r>
            <a:r>
              <a:rPr lang="zh-TW" altLang="en-US" sz="2800" dirty="0">
                <a:solidFill>
                  <a:schemeClr val="tx1"/>
                </a:solidFill>
                <a:latin typeface="微軟正黑體" panose="020B0604030504040204" pitchFamily="34" charset="-120"/>
                <a:ea typeface="微軟正黑體" panose="020B0604030504040204" pitchFamily="34" charset="-120"/>
              </a:rPr>
              <a:t>共同人性：「每个家长都有时候感到压力、焦虑、不安。」</a:t>
            </a:r>
            <a:endParaRPr lang="en-US" altLang="zh-TW" sz="2800" dirty="0">
              <a:solidFill>
                <a:schemeClr val="tx1"/>
              </a:solidFill>
              <a:latin typeface="微軟正黑體" panose="020B0604030504040204" pitchFamily="34" charset="-120"/>
              <a:ea typeface="微軟正黑體" panose="020B0604030504040204" pitchFamily="34" charset="-120"/>
            </a:endParaRPr>
          </a:p>
          <a:p>
            <a:pPr>
              <a:buFont typeface="Wingdings" panose="05000000000000000000" pitchFamily="2" charset="2"/>
              <a:buChar char="§"/>
            </a:pPr>
            <a:r>
              <a:rPr lang="en-US" altLang="zh-TW" sz="2800" dirty="0">
                <a:solidFill>
                  <a:schemeClr val="tx1"/>
                </a:solidFill>
                <a:latin typeface="微軟正黑體" panose="020B0604030504040204" pitchFamily="34" charset="-120"/>
                <a:ea typeface="微軟正黑體" panose="020B0604030504040204" pitchFamily="34" charset="-120"/>
              </a:rPr>
              <a:t> </a:t>
            </a:r>
            <a:r>
              <a:rPr lang="zh-TW" altLang="en-US" sz="2800" dirty="0">
                <a:solidFill>
                  <a:schemeClr val="tx1"/>
                </a:solidFill>
                <a:latin typeface="微軟正黑體" panose="020B0604030504040204" pitchFamily="34" charset="-120"/>
                <a:ea typeface="微軟正黑體" panose="020B0604030504040204" pitchFamily="34" charset="-120"/>
              </a:rPr>
              <a:t>善待自己：</a:t>
            </a:r>
            <a:endParaRPr lang="en-US" altLang="zh-TW" sz="2800" dirty="0">
              <a:solidFill>
                <a:schemeClr val="tx1"/>
              </a:solidFill>
              <a:latin typeface="微軟正黑體" panose="020B0604030504040204" pitchFamily="34" charset="-120"/>
              <a:ea typeface="微軟正黑體" panose="020B0604030504040204" pitchFamily="34" charset="-120"/>
            </a:endParaRPr>
          </a:p>
          <a:p>
            <a:pPr lvl="2">
              <a:buFont typeface="Wingdings" panose="05000000000000000000" pitchFamily="2" charset="2"/>
              <a:buChar char="ü"/>
            </a:pPr>
            <a:r>
              <a:rPr lang="zh-TW" altLang="en-US" sz="2800" dirty="0">
                <a:solidFill>
                  <a:schemeClr val="tx1"/>
                </a:solidFill>
                <a:latin typeface="微軟正黑體" panose="020B0604030504040204" pitchFamily="34" charset="-120"/>
                <a:ea typeface="微軟正黑體" panose="020B0604030504040204" pitchFamily="34" charset="-120"/>
              </a:rPr>
              <a:t>「愿我可以怜悯自己。」</a:t>
            </a:r>
            <a:endParaRPr lang="en-US" altLang="zh-TW" sz="2800" dirty="0">
              <a:solidFill>
                <a:schemeClr val="tx1"/>
              </a:solidFill>
              <a:latin typeface="微軟正黑體" panose="020B0604030504040204" pitchFamily="34" charset="-120"/>
              <a:ea typeface="微軟正黑體" panose="020B0604030504040204" pitchFamily="34" charset="-120"/>
            </a:endParaRPr>
          </a:p>
          <a:p>
            <a:pPr lvl="2">
              <a:buFont typeface="Wingdings" panose="05000000000000000000" pitchFamily="2" charset="2"/>
              <a:buChar char="ü"/>
            </a:pPr>
            <a:r>
              <a:rPr lang="zh-TW" altLang="en-US" sz="2800" dirty="0">
                <a:solidFill>
                  <a:schemeClr val="tx1"/>
                </a:solidFill>
                <a:latin typeface="微軟正黑體" panose="020B0604030504040204" pitchFamily="34" charset="-120"/>
                <a:ea typeface="微軟正黑體" panose="020B0604030504040204" pitchFamily="34" charset="-120"/>
              </a:rPr>
              <a:t>「愿我可以接纳自己。」</a:t>
            </a:r>
            <a:endParaRPr lang="en-US" sz="2800" dirty="0">
              <a:solidFill>
                <a:schemeClr val="tx1"/>
              </a:solidFill>
              <a:latin typeface="微軟正黑體" panose="020B0604030504040204" pitchFamily="34" charset="-120"/>
              <a:ea typeface="微軟正黑體" panose="020B0604030504040204" pitchFamily="34" charset="-120"/>
            </a:endParaRPr>
          </a:p>
          <a:p>
            <a:pPr lvl="2">
              <a:buFont typeface="Wingdings" panose="05000000000000000000" pitchFamily="2" charset="2"/>
              <a:buChar char="ü"/>
            </a:pPr>
            <a:r>
              <a:rPr lang="zh-TW" altLang="en-US" sz="2800" dirty="0">
                <a:solidFill>
                  <a:schemeClr val="tx1"/>
                </a:solidFill>
                <a:latin typeface="微軟正黑體" panose="020B0604030504040204" pitchFamily="34" charset="-120"/>
                <a:ea typeface="微軟正黑體" panose="020B0604030504040204" pitchFamily="34" charset="-120"/>
              </a:rPr>
              <a:t>「愿我可以原谅自己。」</a:t>
            </a:r>
            <a:endParaRPr lang="en-US" altLang="zh-TW" sz="2800" dirty="0">
              <a:solidFill>
                <a:schemeClr val="tx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1724708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222A86A-12EC-4E1E-82CD-60390291A9C0}"/>
              </a:ext>
            </a:extLst>
          </p:cNvPr>
          <p:cNvSpPr>
            <a:spLocks noGrp="1"/>
          </p:cNvSpPr>
          <p:nvPr>
            <p:ph type="title"/>
          </p:nvPr>
        </p:nvSpPr>
        <p:spPr/>
        <p:txBody>
          <a:bodyPr>
            <a:normAutofit/>
          </a:bodyPr>
          <a:lstStyle/>
          <a:p>
            <a:r>
              <a:rPr lang="zh-TW" altLang="en-US" sz="5400" b="1" dirty="0">
                <a:latin typeface="微軟正黑體" panose="020B0604030504040204" pitchFamily="34" charset="-120"/>
                <a:ea typeface="微軟正黑體" panose="020B0604030504040204" pitchFamily="34" charset="-120"/>
              </a:rPr>
              <a:t>面对压力怎样办？</a:t>
            </a:r>
          </a:p>
        </p:txBody>
      </p:sp>
      <p:sp>
        <p:nvSpPr>
          <p:cNvPr id="5" name="Rectangle 28">
            <a:extLst>
              <a:ext uri="{FF2B5EF4-FFF2-40B4-BE49-F238E27FC236}">
                <a16:creationId xmlns:a16="http://schemas.microsoft.com/office/drawing/2014/main" id="{8F943129-4F44-4804-94F4-90A409A93378}"/>
              </a:ext>
            </a:extLst>
          </p:cNvPr>
          <p:cNvSpPr/>
          <p:nvPr/>
        </p:nvSpPr>
        <p:spPr>
          <a:xfrm>
            <a:off x="833107" y="5783832"/>
            <a:ext cx="10322573" cy="523220"/>
          </a:xfrm>
          <a:prstGeom prst="rect">
            <a:avLst/>
          </a:prstGeom>
        </p:spPr>
        <p:txBody>
          <a:bodyPr wrap="square">
            <a:spAutoFit/>
          </a:bodyPr>
          <a:lstStyle/>
          <a:p>
            <a:pPr marL="285750" indent="-285750">
              <a:buFont typeface="Arial" panose="020B0604020202020204" pitchFamily="34" charset="0"/>
              <a:buChar char="•"/>
            </a:pPr>
            <a:r>
              <a:rPr lang="en-US" sz="1400" dirty="0">
                <a:latin typeface="Century Gothic" panose="020B0502020202020204" pitchFamily="34" charset="0"/>
              </a:rPr>
              <a:t>Lieberman, M. D., Eisenberger, N. I., Crockett, M. J., Tom, S. M., Pfeifer, J. H., &amp; Way, B. M. (2007). Putting feelings into words. </a:t>
            </a:r>
            <a:r>
              <a:rPr lang="en-US" sz="1400" i="1" dirty="0">
                <a:latin typeface="Century Gothic" panose="020B0502020202020204" pitchFamily="34" charset="0"/>
              </a:rPr>
              <a:t>Psychological Science, 18</a:t>
            </a:r>
            <a:r>
              <a:rPr lang="en-US" sz="1400" dirty="0">
                <a:latin typeface="Century Gothic" panose="020B0502020202020204" pitchFamily="34" charset="0"/>
              </a:rPr>
              <a:t>(5), 421-428.</a:t>
            </a:r>
          </a:p>
        </p:txBody>
      </p:sp>
      <p:sp>
        <p:nvSpPr>
          <p:cNvPr id="8" name="內容版面配置區 2">
            <a:extLst>
              <a:ext uri="{FF2B5EF4-FFF2-40B4-BE49-F238E27FC236}">
                <a16:creationId xmlns:a16="http://schemas.microsoft.com/office/drawing/2014/main" id="{E89D46AA-885E-4EC5-B2EE-CE17B135847B}"/>
              </a:ext>
            </a:extLst>
          </p:cNvPr>
          <p:cNvSpPr>
            <a:spLocks noGrp="1"/>
          </p:cNvSpPr>
          <p:nvPr>
            <p:ph idx="1"/>
          </p:nvPr>
        </p:nvSpPr>
        <p:spPr>
          <a:xfrm>
            <a:off x="1097280" y="1790318"/>
            <a:ext cx="10058400" cy="535328"/>
          </a:xfrm>
        </p:spPr>
        <p:txBody>
          <a:bodyPr>
            <a:normAutofit/>
          </a:bodyPr>
          <a:lstStyle/>
          <a:p>
            <a:pPr>
              <a:buFont typeface="Courier New" panose="02070309020205020404" pitchFamily="49" charset="0"/>
              <a:buChar char="o"/>
            </a:pPr>
            <a:r>
              <a:rPr lang="zh-TW" altLang="en-US" sz="3000" dirty="0">
                <a:solidFill>
                  <a:schemeClr val="tx1"/>
                </a:solidFill>
                <a:latin typeface="微軟正黑體" panose="020B0604030504040204" pitchFamily="34" charset="-120"/>
                <a:ea typeface="微軟正黑體" panose="020B0604030504040204" pitchFamily="34" charset="-120"/>
              </a:rPr>
              <a:t>提高觉察</a:t>
            </a:r>
            <a:endParaRPr lang="en-US" altLang="zh-TW" sz="2400" dirty="0">
              <a:solidFill>
                <a:schemeClr val="tx1"/>
              </a:solidFill>
              <a:latin typeface="微軟正黑體" panose="020B0604030504040204" pitchFamily="34" charset="-120"/>
              <a:ea typeface="微軟正黑體" panose="020B0604030504040204" pitchFamily="34" charset="-120"/>
            </a:endParaRPr>
          </a:p>
        </p:txBody>
      </p:sp>
      <p:sp>
        <p:nvSpPr>
          <p:cNvPr id="10" name="Rectangle 6">
            <a:extLst>
              <a:ext uri="{FF2B5EF4-FFF2-40B4-BE49-F238E27FC236}">
                <a16:creationId xmlns:a16="http://schemas.microsoft.com/office/drawing/2014/main" id="{EAE84BB5-633E-4B27-A625-B97F47A45722}"/>
              </a:ext>
            </a:extLst>
          </p:cNvPr>
          <p:cNvSpPr/>
          <p:nvPr/>
        </p:nvSpPr>
        <p:spPr>
          <a:xfrm>
            <a:off x="519165" y="2928207"/>
            <a:ext cx="1515853" cy="7824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600" b="1" dirty="0">
                <a:solidFill>
                  <a:schemeClr val="tx1"/>
                </a:solidFill>
                <a:latin typeface="微軟正黑體" panose="020B0604030504040204" pitchFamily="34" charset="-120"/>
                <a:ea typeface="微軟正黑體" panose="020B0604030504040204" pitchFamily="34" charset="-120"/>
              </a:rPr>
              <a:t>愉快</a:t>
            </a:r>
            <a:endParaRPr lang="en-US" sz="2600" b="1" dirty="0">
              <a:solidFill>
                <a:schemeClr val="tx1"/>
              </a:solidFill>
              <a:latin typeface="微軟正黑體" panose="020B0604030504040204" pitchFamily="34" charset="-120"/>
              <a:ea typeface="微軟正黑體" panose="020B0604030504040204" pitchFamily="34" charset="-120"/>
            </a:endParaRPr>
          </a:p>
        </p:txBody>
      </p:sp>
      <p:sp>
        <p:nvSpPr>
          <p:cNvPr id="13" name="Rectangle 8">
            <a:extLst>
              <a:ext uri="{FF2B5EF4-FFF2-40B4-BE49-F238E27FC236}">
                <a16:creationId xmlns:a16="http://schemas.microsoft.com/office/drawing/2014/main" id="{FEC4843D-98B6-44E2-8F5C-E558C651904C}"/>
              </a:ext>
            </a:extLst>
          </p:cNvPr>
          <p:cNvSpPr/>
          <p:nvPr/>
        </p:nvSpPr>
        <p:spPr>
          <a:xfrm>
            <a:off x="1235363" y="3944268"/>
            <a:ext cx="1515853" cy="7824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600" b="1" dirty="0">
                <a:solidFill>
                  <a:schemeClr val="tx1"/>
                </a:solidFill>
                <a:latin typeface="微軟正黑體" panose="020B0604030504040204" pitchFamily="34" charset="-120"/>
                <a:ea typeface="微軟正黑體" panose="020B0604030504040204" pitchFamily="34" charset="-120"/>
              </a:rPr>
              <a:t>信任</a:t>
            </a:r>
            <a:endParaRPr lang="en-US" altLang="zh-TW" sz="2600" b="1" dirty="0">
              <a:solidFill>
                <a:schemeClr val="tx1"/>
              </a:solidFill>
              <a:latin typeface="微軟正黑體" panose="020B0604030504040204" pitchFamily="34" charset="-120"/>
              <a:ea typeface="微軟正黑體" panose="020B0604030504040204" pitchFamily="34" charset="-120"/>
            </a:endParaRPr>
          </a:p>
        </p:txBody>
      </p:sp>
      <p:sp>
        <p:nvSpPr>
          <p:cNvPr id="14" name="Rectangle 9">
            <a:extLst>
              <a:ext uri="{FF2B5EF4-FFF2-40B4-BE49-F238E27FC236}">
                <a16:creationId xmlns:a16="http://schemas.microsoft.com/office/drawing/2014/main" id="{2ED7AAEF-A708-4E4B-8AAC-6F980BEA1E97}"/>
              </a:ext>
            </a:extLst>
          </p:cNvPr>
          <p:cNvSpPr/>
          <p:nvPr/>
        </p:nvSpPr>
        <p:spPr>
          <a:xfrm>
            <a:off x="5039355" y="4900238"/>
            <a:ext cx="1515853" cy="7824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600" b="1" dirty="0">
                <a:solidFill>
                  <a:schemeClr val="tx1"/>
                </a:solidFill>
                <a:latin typeface="微軟正黑體" panose="020B0604030504040204" pitchFamily="34" charset="-120"/>
                <a:ea typeface="微軟正黑體" panose="020B0604030504040204" pitchFamily="34" charset="-120"/>
              </a:rPr>
              <a:t>亲密</a:t>
            </a:r>
            <a:endParaRPr lang="en-US" sz="2600" b="1" dirty="0">
              <a:solidFill>
                <a:schemeClr val="tx1"/>
              </a:solidFill>
              <a:latin typeface="微軟正黑體" panose="020B0604030504040204" pitchFamily="34" charset="-120"/>
              <a:ea typeface="微軟正黑體" panose="020B0604030504040204" pitchFamily="34" charset="-120"/>
            </a:endParaRPr>
          </a:p>
        </p:txBody>
      </p:sp>
      <p:sp>
        <p:nvSpPr>
          <p:cNvPr id="15" name="Rectangle 11">
            <a:extLst>
              <a:ext uri="{FF2B5EF4-FFF2-40B4-BE49-F238E27FC236}">
                <a16:creationId xmlns:a16="http://schemas.microsoft.com/office/drawing/2014/main" id="{4D5DF0EE-3D7D-46B8-968D-F0C54D4A0F7C}"/>
              </a:ext>
            </a:extLst>
          </p:cNvPr>
          <p:cNvSpPr/>
          <p:nvPr/>
        </p:nvSpPr>
        <p:spPr>
          <a:xfrm>
            <a:off x="3055435" y="2919095"/>
            <a:ext cx="1515853" cy="7824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600" b="1" dirty="0">
                <a:solidFill>
                  <a:schemeClr val="tx1"/>
                </a:solidFill>
                <a:latin typeface="微軟正黑體" panose="020B0604030504040204" pitchFamily="34" charset="-120"/>
                <a:ea typeface="微軟正黑體" panose="020B0604030504040204" pitchFamily="34" charset="-120"/>
              </a:rPr>
              <a:t>惊喜</a:t>
            </a:r>
            <a:endParaRPr lang="en-US" sz="2600" b="1" dirty="0">
              <a:solidFill>
                <a:schemeClr val="tx1"/>
              </a:solidFill>
              <a:latin typeface="微軟正黑體" panose="020B0604030504040204" pitchFamily="34" charset="-120"/>
              <a:ea typeface="微軟正黑體" panose="020B0604030504040204" pitchFamily="34" charset="-120"/>
            </a:endParaRPr>
          </a:p>
        </p:txBody>
      </p:sp>
      <p:sp>
        <p:nvSpPr>
          <p:cNvPr id="16" name="Rectangle 12">
            <a:extLst>
              <a:ext uri="{FF2B5EF4-FFF2-40B4-BE49-F238E27FC236}">
                <a16:creationId xmlns:a16="http://schemas.microsoft.com/office/drawing/2014/main" id="{9A1A9758-BA7D-40ED-A1C4-B95AEEEF3417}"/>
              </a:ext>
            </a:extLst>
          </p:cNvPr>
          <p:cNvSpPr/>
          <p:nvPr/>
        </p:nvSpPr>
        <p:spPr>
          <a:xfrm>
            <a:off x="8127975" y="2940619"/>
            <a:ext cx="1515853" cy="7824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600" b="1" dirty="0">
                <a:solidFill>
                  <a:schemeClr val="tx1"/>
                </a:solidFill>
                <a:latin typeface="微軟正黑體" panose="020B0604030504040204" pitchFamily="34" charset="-120"/>
                <a:ea typeface="微軟正黑體" panose="020B0604030504040204" pitchFamily="34" charset="-120"/>
              </a:rPr>
              <a:t>雀跃</a:t>
            </a:r>
          </a:p>
        </p:txBody>
      </p:sp>
      <p:sp>
        <p:nvSpPr>
          <p:cNvPr id="17" name="Rectangle 14">
            <a:extLst>
              <a:ext uri="{FF2B5EF4-FFF2-40B4-BE49-F238E27FC236}">
                <a16:creationId xmlns:a16="http://schemas.microsoft.com/office/drawing/2014/main" id="{0C199D70-46A5-459B-83B1-57676DA0BF91}"/>
              </a:ext>
            </a:extLst>
          </p:cNvPr>
          <p:cNvSpPr/>
          <p:nvPr/>
        </p:nvSpPr>
        <p:spPr>
          <a:xfrm>
            <a:off x="5591705" y="2940619"/>
            <a:ext cx="1515853" cy="7824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600" b="1" dirty="0">
                <a:solidFill>
                  <a:schemeClr val="tx1"/>
                </a:solidFill>
                <a:latin typeface="微軟正黑體" panose="020B0604030504040204" pitchFamily="34" charset="-120"/>
                <a:ea typeface="微軟正黑體" panose="020B0604030504040204" pitchFamily="34" charset="-120"/>
              </a:rPr>
              <a:t>乐观</a:t>
            </a:r>
            <a:endParaRPr lang="en-US" altLang="zh-TW" sz="2600" b="1" dirty="0">
              <a:solidFill>
                <a:schemeClr val="tx1"/>
              </a:solidFill>
              <a:latin typeface="微軟正黑體" panose="020B0604030504040204" pitchFamily="34" charset="-120"/>
              <a:ea typeface="微軟正黑體" panose="020B0604030504040204" pitchFamily="34" charset="-120"/>
            </a:endParaRPr>
          </a:p>
        </p:txBody>
      </p:sp>
      <p:sp>
        <p:nvSpPr>
          <p:cNvPr id="18" name="Rectangle 7">
            <a:extLst>
              <a:ext uri="{FF2B5EF4-FFF2-40B4-BE49-F238E27FC236}">
                <a16:creationId xmlns:a16="http://schemas.microsoft.com/office/drawing/2014/main" id="{164D00A6-E57F-4788-BBDC-D9CF59D5B456}"/>
              </a:ext>
            </a:extLst>
          </p:cNvPr>
          <p:cNvSpPr/>
          <p:nvPr/>
        </p:nvSpPr>
        <p:spPr>
          <a:xfrm>
            <a:off x="3852505" y="3944268"/>
            <a:ext cx="1515853" cy="7824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600" b="1" dirty="0">
                <a:solidFill>
                  <a:schemeClr val="tx1"/>
                </a:solidFill>
                <a:latin typeface="微軟正黑體" panose="020B0604030504040204" pitchFamily="34" charset="-120"/>
                <a:ea typeface="微軟正黑體" panose="020B0604030504040204" pitchFamily="34" charset="-120"/>
              </a:rPr>
              <a:t>满足</a:t>
            </a:r>
            <a:endParaRPr lang="en-US" sz="2600" b="1" dirty="0">
              <a:solidFill>
                <a:schemeClr val="tx1"/>
              </a:solidFill>
              <a:latin typeface="微軟正黑體" panose="020B0604030504040204" pitchFamily="34" charset="-120"/>
              <a:ea typeface="微軟正黑體" panose="020B0604030504040204" pitchFamily="34" charset="-120"/>
            </a:endParaRPr>
          </a:p>
        </p:txBody>
      </p:sp>
      <p:sp>
        <p:nvSpPr>
          <p:cNvPr id="19" name="Rectangle 10">
            <a:extLst>
              <a:ext uri="{FF2B5EF4-FFF2-40B4-BE49-F238E27FC236}">
                <a16:creationId xmlns:a16="http://schemas.microsoft.com/office/drawing/2014/main" id="{05EF5A66-908C-4E26-B1D0-24B95D823839}"/>
              </a:ext>
            </a:extLst>
          </p:cNvPr>
          <p:cNvSpPr/>
          <p:nvPr/>
        </p:nvSpPr>
        <p:spPr>
          <a:xfrm>
            <a:off x="9086789" y="3935914"/>
            <a:ext cx="1515853" cy="7824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600" b="1" dirty="0">
                <a:solidFill>
                  <a:schemeClr val="tx1"/>
                </a:solidFill>
                <a:latin typeface="微軟正黑體" panose="020B0604030504040204" pitchFamily="34" charset="-120"/>
                <a:ea typeface="微軟正黑體" panose="020B0604030504040204" pitchFamily="34" charset="-120"/>
              </a:rPr>
              <a:t>感动</a:t>
            </a:r>
            <a:endParaRPr lang="en-US" sz="2600" b="1" dirty="0">
              <a:solidFill>
                <a:schemeClr val="tx1"/>
              </a:solidFill>
              <a:latin typeface="微軟正黑體" panose="020B0604030504040204" pitchFamily="34" charset="-120"/>
              <a:ea typeface="微軟正黑體" panose="020B0604030504040204" pitchFamily="34" charset="-120"/>
            </a:endParaRPr>
          </a:p>
        </p:txBody>
      </p:sp>
      <p:sp>
        <p:nvSpPr>
          <p:cNvPr id="20" name="Rectangle 13">
            <a:extLst>
              <a:ext uri="{FF2B5EF4-FFF2-40B4-BE49-F238E27FC236}">
                <a16:creationId xmlns:a16="http://schemas.microsoft.com/office/drawing/2014/main" id="{33477C7D-2788-4059-9A4B-3521D01EC928}"/>
              </a:ext>
            </a:extLst>
          </p:cNvPr>
          <p:cNvSpPr/>
          <p:nvPr/>
        </p:nvSpPr>
        <p:spPr>
          <a:xfrm>
            <a:off x="2403747" y="4898652"/>
            <a:ext cx="1515853" cy="7824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600" b="1" dirty="0">
                <a:solidFill>
                  <a:schemeClr val="tx1"/>
                </a:solidFill>
                <a:latin typeface="微軟正黑體" panose="020B0604030504040204" pitchFamily="34" charset="-120"/>
                <a:ea typeface="微軟正黑體" panose="020B0604030504040204" pitchFamily="34" charset="-120"/>
              </a:rPr>
              <a:t>自豪</a:t>
            </a:r>
            <a:endParaRPr lang="en-US" altLang="zh-TW" sz="2600" b="1" dirty="0">
              <a:solidFill>
                <a:schemeClr val="tx1"/>
              </a:solidFill>
              <a:latin typeface="微軟正黑體" panose="020B0604030504040204" pitchFamily="34" charset="-120"/>
              <a:ea typeface="微軟正黑體" panose="020B0604030504040204" pitchFamily="34" charset="-120"/>
            </a:endParaRPr>
          </a:p>
        </p:txBody>
      </p:sp>
      <p:sp>
        <p:nvSpPr>
          <p:cNvPr id="21" name="Rectangle 15">
            <a:extLst>
              <a:ext uri="{FF2B5EF4-FFF2-40B4-BE49-F238E27FC236}">
                <a16:creationId xmlns:a16="http://schemas.microsoft.com/office/drawing/2014/main" id="{C688E518-1D72-4B41-B1FE-7D70A611C4A0}"/>
              </a:ext>
            </a:extLst>
          </p:cNvPr>
          <p:cNvSpPr/>
          <p:nvPr/>
        </p:nvSpPr>
        <p:spPr>
          <a:xfrm>
            <a:off x="6469647" y="3948708"/>
            <a:ext cx="1515853" cy="7824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600" b="1" dirty="0">
                <a:solidFill>
                  <a:schemeClr val="tx1"/>
                </a:solidFill>
                <a:latin typeface="微軟正黑體" panose="020B0604030504040204" pitchFamily="34" charset="-120"/>
                <a:ea typeface="微軟正黑體" panose="020B0604030504040204" pitchFamily="34" charset="-120"/>
              </a:rPr>
              <a:t>欣慰</a:t>
            </a:r>
            <a:endParaRPr lang="en-US" altLang="zh-TW" sz="2600" b="1" dirty="0">
              <a:solidFill>
                <a:schemeClr val="tx1"/>
              </a:solidFill>
              <a:latin typeface="微軟正黑體" panose="020B0604030504040204" pitchFamily="34" charset="-120"/>
              <a:ea typeface="微軟正黑體" panose="020B0604030504040204" pitchFamily="34" charset="-120"/>
            </a:endParaRPr>
          </a:p>
        </p:txBody>
      </p:sp>
      <p:sp>
        <p:nvSpPr>
          <p:cNvPr id="22" name="Rectangle 9">
            <a:extLst>
              <a:ext uri="{FF2B5EF4-FFF2-40B4-BE49-F238E27FC236}">
                <a16:creationId xmlns:a16="http://schemas.microsoft.com/office/drawing/2014/main" id="{2D0DCD1B-CEB9-4398-81D9-227A3606397E}"/>
              </a:ext>
            </a:extLst>
          </p:cNvPr>
          <p:cNvSpPr/>
          <p:nvPr/>
        </p:nvSpPr>
        <p:spPr>
          <a:xfrm>
            <a:off x="7638031" y="4891737"/>
            <a:ext cx="1515853" cy="7824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600" b="1" dirty="0">
                <a:solidFill>
                  <a:schemeClr val="tx1"/>
                </a:solidFill>
                <a:latin typeface="微軟正黑體" panose="020B0604030504040204" pitchFamily="34" charset="-120"/>
                <a:ea typeface="微軟正黑體" panose="020B0604030504040204" pitchFamily="34" charset="-120"/>
              </a:rPr>
              <a:t>期待</a:t>
            </a:r>
            <a:endParaRPr lang="en-US" sz="2600" b="1" dirty="0">
              <a:solidFill>
                <a:schemeClr val="tx1"/>
              </a:solidFill>
              <a:latin typeface="微軟正黑體" panose="020B0604030504040204" pitchFamily="34" charset="-120"/>
              <a:ea typeface="微軟正黑體" panose="020B0604030504040204" pitchFamily="34" charset="-120"/>
            </a:endParaRPr>
          </a:p>
        </p:txBody>
      </p:sp>
      <p:sp>
        <p:nvSpPr>
          <p:cNvPr id="23" name="Rectangle 9">
            <a:extLst>
              <a:ext uri="{FF2B5EF4-FFF2-40B4-BE49-F238E27FC236}">
                <a16:creationId xmlns:a16="http://schemas.microsoft.com/office/drawing/2014/main" id="{D1350FEC-E9DD-4A8E-AF12-158B3619A938}"/>
              </a:ext>
            </a:extLst>
          </p:cNvPr>
          <p:cNvSpPr/>
          <p:nvPr/>
        </p:nvSpPr>
        <p:spPr>
          <a:xfrm>
            <a:off x="10158910" y="4898651"/>
            <a:ext cx="1515853" cy="7824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600" b="1" dirty="0">
                <a:solidFill>
                  <a:schemeClr val="tx1"/>
                </a:solidFill>
                <a:latin typeface="微軟正黑體" panose="020B0604030504040204" pitchFamily="34" charset="-120"/>
                <a:ea typeface="微軟正黑體" panose="020B0604030504040204" pitchFamily="34" charset="-120"/>
              </a:rPr>
              <a:t>温暖</a:t>
            </a:r>
            <a:endParaRPr lang="en-US" sz="2600" b="1" dirty="0">
              <a:solidFill>
                <a:schemeClr val="tx1"/>
              </a:solidFill>
              <a:latin typeface="微軟正黑體" panose="020B0604030504040204" pitchFamily="34" charset="-120"/>
              <a:ea typeface="微軟正黑體" panose="020B0604030504040204" pitchFamily="34" charset="-120"/>
            </a:endParaRPr>
          </a:p>
        </p:txBody>
      </p:sp>
      <p:sp>
        <p:nvSpPr>
          <p:cNvPr id="24" name="Content Placeholder 2">
            <a:extLst>
              <a:ext uri="{FF2B5EF4-FFF2-40B4-BE49-F238E27FC236}">
                <a16:creationId xmlns:a16="http://schemas.microsoft.com/office/drawing/2014/main" id="{499A086E-6ECB-4E65-9E94-A6A326E47E47}"/>
              </a:ext>
            </a:extLst>
          </p:cNvPr>
          <p:cNvSpPr txBox="1">
            <a:spLocks/>
          </p:cNvSpPr>
          <p:nvPr/>
        </p:nvSpPr>
        <p:spPr>
          <a:xfrm>
            <a:off x="1408568" y="2325646"/>
            <a:ext cx="10515600" cy="535328"/>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Webdings" panose="05030102010509060703" pitchFamily="18" charset="2"/>
              <a:buChar char=""/>
            </a:pPr>
            <a:r>
              <a:rPr lang="zh-TW" altLang="en-US" sz="2800" dirty="0">
                <a:solidFill>
                  <a:schemeClr val="tx1"/>
                </a:solidFill>
                <a:latin typeface="微軟正黑體" panose="020B0604030504040204" pitchFamily="34" charset="-120"/>
                <a:ea typeface="微軟正黑體" panose="020B0604030504040204" pitchFamily="34" charset="-120"/>
              </a:rPr>
              <a:t> 我照顾子女时，可能会有什么</a:t>
            </a:r>
            <a:r>
              <a:rPr lang="zh-TW" altLang="en-US" sz="2800" b="1" dirty="0">
                <a:solidFill>
                  <a:srgbClr val="1CADE4"/>
                </a:solidFill>
                <a:latin typeface="微軟正黑體" panose="020B0604030504040204" pitchFamily="34" charset="-120"/>
                <a:ea typeface="微軟正黑體" panose="020B0604030504040204" pitchFamily="34" charset="-120"/>
              </a:rPr>
              <a:t>正面</a:t>
            </a:r>
            <a:r>
              <a:rPr lang="zh-TW" altLang="en-US" sz="2800" dirty="0">
                <a:solidFill>
                  <a:schemeClr val="tx1"/>
                </a:solidFill>
                <a:latin typeface="微軟正黑體" panose="020B0604030504040204" pitchFamily="34" charset="-120"/>
                <a:ea typeface="微軟正黑體" panose="020B0604030504040204" pitchFamily="34" charset="-120"/>
              </a:rPr>
              <a:t>情绪？</a:t>
            </a:r>
            <a:endParaRPr lang="en-US" sz="2800" dirty="0">
              <a:solidFill>
                <a:schemeClr val="tx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4663962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222A86A-12EC-4E1E-82CD-60390291A9C0}"/>
              </a:ext>
            </a:extLst>
          </p:cNvPr>
          <p:cNvSpPr>
            <a:spLocks noGrp="1"/>
          </p:cNvSpPr>
          <p:nvPr>
            <p:ph type="title"/>
          </p:nvPr>
        </p:nvSpPr>
        <p:spPr/>
        <p:txBody>
          <a:bodyPr>
            <a:normAutofit/>
          </a:bodyPr>
          <a:lstStyle/>
          <a:p>
            <a:r>
              <a:rPr lang="zh-TW" altLang="en-US" sz="5400" b="1" dirty="0">
                <a:latin typeface="微軟正黑體" panose="020B0604030504040204" pitchFamily="34" charset="-120"/>
                <a:ea typeface="微軟正黑體" panose="020B0604030504040204" pitchFamily="34" charset="-120"/>
              </a:rPr>
              <a:t>面对压力怎样办？</a:t>
            </a:r>
          </a:p>
        </p:txBody>
      </p:sp>
      <p:sp>
        <p:nvSpPr>
          <p:cNvPr id="5" name="Rectangle 28">
            <a:extLst>
              <a:ext uri="{FF2B5EF4-FFF2-40B4-BE49-F238E27FC236}">
                <a16:creationId xmlns:a16="http://schemas.microsoft.com/office/drawing/2014/main" id="{8F943129-4F44-4804-94F4-90A409A93378}"/>
              </a:ext>
            </a:extLst>
          </p:cNvPr>
          <p:cNvSpPr/>
          <p:nvPr/>
        </p:nvSpPr>
        <p:spPr>
          <a:xfrm>
            <a:off x="833107" y="5783832"/>
            <a:ext cx="10322573" cy="523220"/>
          </a:xfrm>
          <a:prstGeom prst="rect">
            <a:avLst/>
          </a:prstGeom>
        </p:spPr>
        <p:txBody>
          <a:bodyPr wrap="square">
            <a:spAutoFit/>
          </a:bodyPr>
          <a:lstStyle/>
          <a:p>
            <a:pPr marL="285750" indent="-285750">
              <a:buFont typeface="Arial" panose="020B0604020202020204" pitchFamily="34" charset="0"/>
              <a:buChar char="•"/>
            </a:pPr>
            <a:r>
              <a:rPr lang="en-US" sz="1400" dirty="0">
                <a:latin typeface="Century Gothic" panose="020B0502020202020204" pitchFamily="34" charset="0"/>
              </a:rPr>
              <a:t>Lieberman, M. D., Eisenberger, N. I., Crockett, M. J., Tom, S. M., Pfeifer, J. H., &amp; Way, B. M. (2007). Putting feelings into words. </a:t>
            </a:r>
            <a:r>
              <a:rPr lang="en-US" sz="1400" i="1" dirty="0">
                <a:latin typeface="Century Gothic" panose="020B0502020202020204" pitchFamily="34" charset="0"/>
              </a:rPr>
              <a:t>Psychological Science, 18</a:t>
            </a:r>
            <a:r>
              <a:rPr lang="en-US" sz="1400" dirty="0">
                <a:latin typeface="Century Gothic" panose="020B0502020202020204" pitchFamily="34" charset="0"/>
              </a:rPr>
              <a:t>(5), 421-428.</a:t>
            </a:r>
          </a:p>
        </p:txBody>
      </p:sp>
      <p:sp>
        <p:nvSpPr>
          <p:cNvPr id="8" name="內容版面配置區 2">
            <a:extLst>
              <a:ext uri="{FF2B5EF4-FFF2-40B4-BE49-F238E27FC236}">
                <a16:creationId xmlns:a16="http://schemas.microsoft.com/office/drawing/2014/main" id="{E89D46AA-885E-4EC5-B2EE-CE17B135847B}"/>
              </a:ext>
            </a:extLst>
          </p:cNvPr>
          <p:cNvSpPr>
            <a:spLocks noGrp="1"/>
          </p:cNvSpPr>
          <p:nvPr>
            <p:ph idx="1"/>
          </p:nvPr>
        </p:nvSpPr>
        <p:spPr>
          <a:xfrm>
            <a:off x="1097280" y="1790318"/>
            <a:ext cx="10058400" cy="535328"/>
          </a:xfrm>
        </p:spPr>
        <p:txBody>
          <a:bodyPr>
            <a:normAutofit/>
          </a:bodyPr>
          <a:lstStyle/>
          <a:p>
            <a:pPr>
              <a:buFont typeface="Courier New" panose="02070309020205020404" pitchFamily="49" charset="0"/>
              <a:buChar char="o"/>
            </a:pPr>
            <a:r>
              <a:rPr lang="zh-TW" altLang="en-US" sz="3000" dirty="0">
                <a:solidFill>
                  <a:schemeClr val="tx1"/>
                </a:solidFill>
                <a:latin typeface="微軟正黑體" panose="020B0604030504040204" pitchFamily="34" charset="-120"/>
                <a:ea typeface="微軟正黑體" panose="020B0604030504040204" pitchFamily="34" charset="-120"/>
              </a:rPr>
              <a:t>提高觉察</a:t>
            </a:r>
            <a:endParaRPr lang="en-US" altLang="zh-TW" sz="2400" dirty="0">
              <a:solidFill>
                <a:schemeClr val="tx1"/>
              </a:solidFill>
              <a:latin typeface="微軟正黑體" panose="020B0604030504040204" pitchFamily="34" charset="-120"/>
              <a:ea typeface="微軟正黑體" panose="020B0604030504040204" pitchFamily="34" charset="-120"/>
            </a:endParaRPr>
          </a:p>
        </p:txBody>
      </p:sp>
      <p:sp>
        <p:nvSpPr>
          <p:cNvPr id="24" name="Rectangle 23">
            <a:extLst>
              <a:ext uri="{FF2B5EF4-FFF2-40B4-BE49-F238E27FC236}">
                <a16:creationId xmlns:a16="http://schemas.microsoft.com/office/drawing/2014/main" id="{BA58200C-9024-485E-A017-C59D90CE147C}"/>
              </a:ext>
            </a:extLst>
          </p:cNvPr>
          <p:cNvSpPr/>
          <p:nvPr/>
        </p:nvSpPr>
        <p:spPr>
          <a:xfrm>
            <a:off x="1408568" y="2912648"/>
            <a:ext cx="10515600" cy="8672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3000" dirty="0">
                <a:solidFill>
                  <a:schemeClr val="tx1"/>
                </a:solidFill>
                <a:latin typeface="Century Gothic" panose="020B0502020202020204" pitchFamily="34" charset="0"/>
                <a:ea typeface="微軟正黑體" panose="020B0604030504040204" pitchFamily="34" charset="-120"/>
              </a:rPr>
              <a:t>(1) </a:t>
            </a:r>
            <a:r>
              <a:rPr lang="zh-TW" altLang="en-US" sz="3000" dirty="0">
                <a:solidFill>
                  <a:schemeClr val="tx1"/>
                </a:solidFill>
                <a:latin typeface="Century Gothic" panose="020B0502020202020204" pitchFamily="34" charset="0"/>
                <a:ea typeface="微軟正黑體" panose="020B0604030504040204" pitchFamily="34" charset="-120"/>
              </a:rPr>
              <a:t>我感到</a:t>
            </a:r>
            <a:r>
              <a:rPr lang="en-US" altLang="zh-TW" sz="3000" dirty="0">
                <a:solidFill>
                  <a:schemeClr val="tx1"/>
                </a:solidFill>
                <a:latin typeface="Century Gothic" panose="020B0502020202020204" pitchFamily="34" charset="0"/>
                <a:ea typeface="微軟正黑體" panose="020B0604030504040204" pitchFamily="34" charset="-120"/>
              </a:rPr>
              <a:t>_________</a:t>
            </a:r>
            <a:r>
              <a:rPr lang="zh-TW" altLang="en-US" sz="3000" dirty="0">
                <a:solidFill>
                  <a:schemeClr val="tx1"/>
                </a:solidFill>
                <a:latin typeface="Century Gothic" panose="020B0502020202020204" pitchFamily="34" charset="0"/>
                <a:ea typeface="微軟正黑體" panose="020B0604030504040204" pitchFamily="34" charset="-120"/>
              </a:rPr>
              <a:t>，因为</a:t>
            </a:r>
            <a:r>
              <a:rPr lang="en-US" altLang="zh-TW" sz="3000" dirty="0">
                <a:solidFill>
                  <a:schemeClr val="tx1"/>
                </a:solidFill>
                <a:latin typeface="Century Gothic" panose="020B0502020202020204" pitchFamily="34" charset="0"/>
                <a:ea typeface="微軟正黑體" panose="020B0604030504040204" pitchFamily="34" charset="-120"/>
              </a:rPr>
              <a:t>___________________________</a:t>
            </a:r>
            <a:r>
              <a:rPr lang="zh-TW" altLang="en-US" sz="3000" dirty="0">
                <a:solidFill>
                  <a:schemeClr val="tx1"/>
                </a:solidFill>
                <a:latin typeface="Century Gothic" panose="020B0502020202020204" pitchFamily="34" charset="0"/>
                <a:ea typeface="微軟正黑體" panose="020B0604030504040204" pitchFamily="34" charset="-120"/>
              </a:rPr>
              <a:t>。</a:t>
            </a:r>
            <a:endParaRPr lang="en-US" sz="3000" dirty="0">
              <a:solidFill>
                <a:schemeClr val="tx1"/>
              </a:solidFill>
              <a:latin typeface="Century Gothic" panose="020B0502020202020204" pitchFamily="34" charset="0"/>
              <a:ea typeface="微軟正黑體" panose="020B0604030504040204" pitchFamily="34" charset="-120"/>
            </a:endParaRPr>
          </a:p>
        </p:txBody>
      </p:sp>
      <p:sp>
        <p:nvSpPr>
          <p:cNvPr id="25" name="Rectangle 24">
            <a:extLst>
              <a:ext uri="{FF2B5EF4-FFF2-40B4-BE49-F238E27FC236}">
                <a16:creationId xmlns:a16="http://schemas.microsoft.com/office/drawing/2014/main" id="{0D88583B-8369-4C84-906E-ABAC02C25187}"/>
              </a:ext>
            </a:extLst>
          </p:cNvPr>
          <p:cNvSpPr/>
          <p:nvPr/>
        </p:nvSpPr>
        <p:spPr>
          <a:xfrm>
            <a:off x="1408568" y="3933231"/>
            <a:ext cx="10515600" cy="8672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3000" dirty="0">
                <a:solidFill>
                  <a:schemeClr val="tx1"/>
                </a:solidFill>
                <a:latin typeface="Century Gothic" panose="020B0502020202020204" pitchFamily="34" charset="0"/>
                <a:ea typeface="微軟正黑體" panose="020B0604030504040204" pitchFamily="34" charset="-120"/>
              </a:rPr>
              <a:t>(2) </a:t>
            </a:r>
            <a:r>
              <a:rPr lang="zh-TW" altLang="en-US" sz="3000" dirty="0">
                <a:solidFill>
                  <a:schemeClr val="tx1"/>
                </a:solidFill>
                <a:latin typeface="Century Gothic" panose="020B0502020202020204" pitchFamily="34" charset="0"/>
                <a:ea typeface="微軟正黑體" panose="020B0604030504040204" pitchFamily="34" charset="-120"/>
              </a:rPr>
              <a:t>我感到</a:t>
            </a:r>
            <a:r>
              <a:rPr lang="en-US" altLang="zh-TW" sz="3000" dirty="0">
                <a:solidFill>
                  <a:schemeClr val="tx1"/>
                </a:solidFill>
                <a:latin typeface="Century Gothic" panose="020B0502020202020204" pitchFamily="34" charset="0"/>
                <a:ea typeface="微軟正黑體" panose="020B0604030504040204" pitchFamily="34" charset="-120"/>
              </a:rPr>
              <a:t>_________</a:t>
            </a:r>
            <a:r>
              <a:rPr lang="zh-TW" altLang="en-US" sz="3000" dirty="0">
                <a:solidFill>
                  <a:schemeClr val="tx1"/>
                </a:solidFill>
                <a:latin typeface="Century Gothic" panose="020B0502020202020204" pitchFamily="34" charset="0"/>
                <a:ea typeface="微軟正黑體" panose="020B0604030504040204" pitchFamily="34" charset="-120"/>
              </a:rPr>
              <a:t>，因为</a:t>
            </a:r>
            <a:r>
              <a:rPr lang="en-US" altLang="zh-TW" sz="3000" dirty="0">
                <a:solidFill>
                  <a:schemeClr val="tx1"/>
                </a:solidFill>
                <a:latin typeface="Century Gothic" panose="020B0502020202020204" pitchFamily="34" charset="0"/>
                <a:ea typeface="微軟正黑體" panose="020B0604030504040204" pitchFamily="34" charset="-120"/>
              </a:rPr>
              <a:t>___________________________</a:t>
            </a:r>
            <a:r>
              <a:rPr lang="zh-TW" altLang="en-US" sz="3000" dirty="0">
                <a:solidFill>
                  <a:schemeClr val="tx1"/>
                </a:solidFill>
                <a:latin typeface="Century Gothic" panose="020B0502020202020204" pitchFamily="34" charset="0"/>
                <a:ea typeface="微軟正黑體" panose="020B0604030504040204" pitchFamily="34" charset="-120"/>
              </a:rPr>
              <a:t>。</a:t>
            </a:r>
            <a:endParaRPr lang="en-US" sz="3000" dirty="0">
              <a:solidFill>
                <a:schemeClr val="tx1"/>
              </a:solidFill>
              <a:latin typeface="Century Gothic" panose="020B0502020202020204" pitchFamily="34" charset="0"/>
              <a:ea typeface="微軟正黑體" panose="020B0604030504040204" pitchFamily="34" charset="-120"/>
            </a:endParaRPr>
          </a:p>
        </p:txBody>
      </p:sp>
      <p:sp>
        <p:nvSpPr>
          <p:cNvPr id="26" name="Rectangle 25">
            <a:extLst>
              <a:ext uri="{FF2B5EF4-FFF2-40B4-BE49-F238E27FC236}">
                <a16:creationId xmlns:a16="http://schemas.microsoft.com/office/drawing/2014/main" id="{3D4436C2-C41D-469D-B37F-896F18A0EEB7}"/>
              </a:ext>
            </a:extLst>
          </p:cNvPr>
          <p:cNvSpPr/>
          <p:nvPr/>
        </p:nvSpPr>
        <p:spPr>
          <a:xfrm>
            <a:off x="1408568" y="4953814"/>
            <a:ext cx="10515600" cy="8672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3000" dirty="0">
                <a:solidFill>
                  <a:schemeClr val="tx1"/>
                </a:solidFill>
                <a:latin typeface="Century Gothic" panose="020B0502020202020204" pitchFamily="34" charset="0"/>
                <a:ea typeface="微軟正黑體" panose="020B0604030504040204" pitchFamily="34" charset="-120"/>
              </a:rPr>
              <a:t>(3) </a:t>
            </a:r>
            <a:r>
              <a:rPr lang="zh-TW" altLang="en-US" sz="3000" dirty="0">
                <a:solidFill>
                  <a:schemeClr val="tx1"/>
                </a:solidFill>
                <a:latin typeface="Century Gothic" panose="020B0502020202020204" pitchFamily="34" charset="0"/>
                <a:ea typeface="微軟正黑體" panose="020B0604030504040204" pitchFamily="34" charset="-120"/>
              </a:rPr>
              <a:t>我感到</a:t>
            </a:r>
            <a:r>
              <a:rPr lang="en-US" altLang="zh-TW" sz="3000" dirty="0">
                <a:solidFill>
                  <a:schemeClr val="tx1"/>
                </a:solidFill>
                <a:latin typeface="Century Gothic" panose="020B0502020202020204" pitchFamily="34" charset="0"/>
                <a:ea typeface="微軟正黑體" panose="020B0604030504040204" pitchFamily="34" charset="-120"/>
              </a:rPr>
              <a:t>_________</a:t>
            </a:r>
            <a:r>
              <a:rPr lang="zh-TW" altLang="en-US" sz="3000" dirty="0">
                <a:solidFill>
                  <a:schemeClr val="tx1"/>
                </a:solidFill>
                <a:latin typeface="Century Gothic" panose="020B0502020202020204" pitchFamily="34" charset="0"/>
                <a:ea typeface="微軟正黑體" panose="020B0604030504040204" pitchFamily="34" charset="-120"/>
              </a:rPr>
              <a:t>，因为</a:t>
            </a:r>
            <a:r>
              <a:rPr lang="en-US" altLang="zh-TW" sz="3000" dirty="0">
                <a:solidFill>
                  <a:schemeClr val="tx1"/>
                </a:solidFill>
                <a:latin typeface="Century Gothic" panose="020B0502020202020204" pitchFamily="34" charset="0"/>
                <a:ea typeface="微軟正黑體" panose="020B0604030504040204" pitchFamily="34" charset="-120"/>
              </a:rPr>
              <a:t>___________________________</a:t>
            </a:r>
            <a:r>
              <a:rPr lang="zh-TW" altLang="en-US" sz="3000" dirty="0">
                <a:solidFill>
                  <a:schemeClr val="tx1"/>
                </a:solidFill>
                <a:latin typeface="Century Gothic" panose="020B0502020202020204" pitchFamily="34" charset="0"/>
                <a:ea typeface="微軟正黑體" panose="020B0604030504040204" pitchFamily="34" charset="-120"/>
              </a:rPr>
              <a:t>。</a:t>
            </a:r>
            <a:endParaRPr lang="en-US" sz="3000" dirty="0">
              <a:solidFill>
                <a:schemeClr val="tx1"/>
              </a:solidFill>
              <a:latin typeface="Century Gothic" panose="020B0502020202020204" pitchFamily="34" charset="0"/>
              <a:ea typeface="微軟正黑體" panose="020B0604030504040204" pitchFamily="34" charset="-120"/>
            </a:endParaRPr>
          </a:p>
        </p:txBody>
      </p:sp>
      <p:sp>
        <p:nvSpPr>
          <p:cNvPr id="10" name="Content Placeholder 2">
            <a:extLst>
              <a:ext uri="{FF2B5EF4-FFF2-40B4-BE49-F238E27FC236}">
                <a16:creationId xmlns:a16="http://schemas.microsoft.com/office/drawing/2014/main" id="{98CE0B14-EDA6-40B7-90E8-4591E5562424}"/>
              </a:ext>
            </a:extLst>
          </p:cNvPr>
          <p:cNvSpPr txBox="1">
            <a:spLocks/>
          </p:cNvSpPr>
          <p:nvPr/>
        </p:nvSpPr>
        <p:spPr>
          <a:xfrm>
            <a:off x="1408568" y="2325646"/>
            <a:ext cx="10515600" cy="535328"/>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Webdings" panose="05030102010509060703" pitchFamily="18" charset="2"/>
              <a:buChar char=""/>
            </a:pPr>
            <a:r>
              <a:rPr lang="zh-TW" altLang="en-US" sz="2800" dirty="0">
                <a:solidFill>
                  <a:schemeClr val="tx1"/>
                </a:solidFill>
                <a:latin typeface="微軟正黑體" panose="020B0604030504040204" pitchFamily="34" charset="-120"/>
                <a:ea typeface="微軟正黑體" panose="020B0604030504040204" pitchFamily="34" charset="-120"/>
              </a:rPr>
              <a:t> 我照顾子女时，可能会有什么</a:t>
            </a:r>
            <a:r>
              <a:rPr lang="zh-TW" altLang="en-US" sz="2800" b="1" dirty="0">
                <a:solidFill>
                  <a:srgbClr val="1CADE4"/>
                </a:solidFill>
                <a:latin typeface="微軟正黑體" panose="020B0604030504040204" pitchFamily="34" charset="-120"/>
                <a:ea typeface="微軟正黑體" panose="020B0604030504040204" pitchFamily="34" charset="-120"/>
              </a:rPr>
              <a:t>正面</a:t>
            </a:r>
            <a:r>
              <a:rPr lang="zh-TW" altLang="en-US" sz="2800" dirty="0">
                <a:solidFill>
                  <a:schemeClr val="tx1"/>
                </a:solidFill>
                <a:latin typeface="微軟正黑體" panose="020B0604030504040204" pitchFamily="34" charset="-120"/>
                <a:ea typeface="微軟正黑體" panose="020B0604030504040204" pitchFamily="34" charset="-120"/>
              </a:rPr>
              <a:t>情绪？</a:t>
            </a:r>
            <a:endParaRPr lang="en-US" sz="2800" dirty="0">
              <a:solidFill>
                <a:schemeClr val="tx1"/>
              </a:solidFill>
              <a:latin typeface="微軟正黑體" panose="020B0604030504040204" pitchFamily="34" charset="-120"/>
              <a:ea typeface="微軟正黑體" panose="020B0604030504040204" pitchFamily="34" charset="-120"/>
            </a:endParaRPr>
          </a:p>
        </p:txBody>
      </p:sp>
      <p:sp>
        <p:nvSpPr>
          <p:cNvPr id="11" name="Explosion: 14 Points 10">
            <a:extLst>
              <a:ext uri="{FF2B5EF4-FFF2-40B4-BE49-F238E27FC236}">
                <a16:creationId xmlns:a16="http://schemas.microsoft.com/office/drawing/2014/main" id="{F4DB5FD5-622B-4BD0-803E-188E91F0DE82}"/>
              </a:ext>
            </a:extLst>
          </p:cNvPr>
          <p:cNvSpPr/>
          <p:nvPr/>
        </p:nvSpPr>
        <p:spPr>
          <a:xfrm rot="20844198">
            <a:off x="7920750" y="504981"/>
            <a:ext cx="4275436" cy="2142279"/>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b="1" dirty="0">
                <a:latin typeface="微軟正黑體" panose="020B0604030504040204" pitchFamily="34" charset="-120"/>
                <a:ea typeface="微軟正黑體" panose="020B0604030504040204" pitchFamily="34" charset="-120"/>
              </a:rPr>
              <a:t>同时留心自己</a:t>
            </a:r>
            <a:endParaRPr lang="en-US" altLang="zh-TW" sz="1600" b="1" dirty="0">
              <a:latin typeface="微軟正黑體" panose="020B0604030504040204" pitchFamily="34" charset="-120"/>
              <a:ea typeface="微軟正黑體" panose="020B0604030504040204" pitchFamily="34" charset="-120"/>
            </a:endParaRPr>
          </a:p>
          <a:p>
            <a:pPr algn="ctr"/>
            <a:r>
              <a:rPr lang="zh-TW" altLang="en-US" sz="1600" b="1" dirty="0">
                <a:latin typeface="微軟正黑體" panose="020B0604030504040204" pitchFamily="34" charset="-120"/>
                <a:ea typeface="微軟正黑體" panose="020B0604030504040204" pitchFamily="34" charset="-120"/>
              </a:rPr>
              <a:t>照顾子女时感到的负面和正面情绪</a:t>
            </a:r>
            <a:endParaRPr lang="en-US" sz="16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291014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222A86A-12EC-4E1E-82CD-60390291A9C0}"/>
              </a:ext>
            </a:extLst>
          </p:cNvPr>
          <p:cNvSpPr>
            <a:spLocks noGrp="1"/>
          </p:cNvSpPr>
          <p:nvPr>
            <p:ph type="title"/>
          </p:nvPr>
        </p:nvSpPr>
        <p:spPr/>
        <p:txBody>
          <a:bodyPr>
            <a:normAutofit/>
          </a:bodyPr>
          <a:lstStyle/>
          <a:p>
            <a:r>
              <a:rPr lang="zh-TW" altLang="en-US" sz="5400" b="1" dirty="0">
                <a:latin typeface="微軟正黑體" panose="020B0604030504040204" pitchFamily="34" charset="-120"/>
                <a:ea typeface="微軟正黑體" panose="020B0604030504040204" pitchFamily="34" charset="-120"/>
              </a:rPr>
              <a:t>面对压力怎样办？</a:t>
            </a:r>
          </a:p>
        </p:txBody>
      </p:sp>
      <p:sp>
        <p:nvSpPr>
          <p:cNvPr id="5" name="Rectangle 28">
            <a:extLst>
              <a:ext uri="{FF2B5EF4-FFF2-40B4-BE49-F238E27FC236}">
                <a16:creationId xmlns:a16="http://schemas.microsoft.com/office/drawing/2014/main" id="{8F943129-4F44-4804-94F4-90A409A93378}"/>
              </a:ext>
            </a:extLst>
          </p:cNvPr>
          <p:cNvSpPr/>
          <p:nvPr/>
        </p:nvSpPr>
        <p:spPr>
          <a:xfrm>
            <a:off x="833107" y="5783832"/>
            <a:ext cx="10322573" cy="523220"/>
          </a:xfrm>
          <a:prstGeom prst="rect">
            <a:avLst/>
          </a:prstGeom>
        </p:spPr>
        <p:txBody>
          <a:bodyPr wrap="square">
            <a:spAutoFit/>
          </a:bodyPr>
          <a:lstStyle/>
          <a:p>
            <a:pPr marL="285750" lvl="0" indent="-285750">
              <a:buClr>
                <a:schemeClr val="dk1"/>
              </a:buClr>
              <a:buSzPts val="1400"/>
              <a:buFont typeface="Arial"/>
              <a:buChar char="•"/>
            </a:pPr>
            <a:r>
              <a:rPr lang="en-US" altLang="zh-TW" sz="1400" dirty="0">
                <a:solidFill>
                  <a:schemeClr val="dk1"/>
                </a:solidFill>
                <a:latin typeface="Century Gothic"/>
                <a:ea typeface="Century Gothic"/>
                <a:cs typeface="Century Gothic"/>
                <a:sym typeface="Century Gothic"/>
              </a:rPr>
              <a:t>Cheng, C., Lau, H. P. B., &amp; Chan, M. P. S. (2014). Coping flexibility and psychological adjustment to stressful life changes: A meta-analytic review. </a:t>
            </a:r>
            <a:r>
              <a:rPr lang="en-US" altLang="zh-TW" sz="1400" i="1" dirty="0">
                <a:solidFill>
                  <a:schemeClr val="dk1"/>
                </a:solidFill>
                <a:latin typeface="Century Gothic"/>
                <a:ea typeface="Century Gothic"/>
                <a:cs typeface="Century Gothic"/>
                <a:sym typeface="Century Gothic"/>
              </a:rPr>
              <a:t>Psychological Bulletin, 140</a:t>
            </a:r>
            <a:r>
              <a:rPr lang="en-US" altLang="zh-TW" sz="1400" dirty="0">
                <a:solidFill>
                  <a:schemeClr val="dk1"/>
                </a:solidFill>
                <a:latin typeface="Century Gothic"/>
                <a:ea typeface="Century Gothic"/>
                <a:cs typeface="Century Gothic"/>
                <a:sym typeface="Century Gothic"/>
              </a:rPr>
              <a:t>(6), 1582-1607.</a:t>
            </a:r>
            <a:endParaRPr lang="en-US" sz="1400" dirty="0"/>
          </a:p>
        </p:txBody>
      </p:sp>
      <p:sp>
        <p:nvSpPr>
          <p:cNvPr id="8" name="內容版面配置區 2">
            <a:extLst>
              <a:ext uri="{FF2B5EF4-FFF2-40B4-BE49-F238E27FC236}">
                <a16:creationId xmlns:a16="http://schemas.microsoft.com/office/drawing/2014/main" id="{E89D46AA-885E-4EC5-B2EE-CE17B135847B}"/>
              </a:ext>
            </a:extLst>
          </p:cNvPr>
          <p:cNvSpPr>
            <a:spLocks noGrp="1"/>
          </p:cNvSpPr>
          <p:nvPr>
            <p:ph idx="1"/>
          </p:nvPr>
        </p:nvSpPr>
        <p:spPr>
          <a:xfrm>
            <a:off x="1097280" y="1790318"/>
            <a:ext cx="10058400" cy="535328"/>
          </a:xfrm>
        </p:spPr>
        <p:txBody>
          <a:bodyPr>
            <a:normAutofit/>
          </a:bodyPr>
          <a:lstStyle/>
          <a:p>
            <a:pPr>
              <a:buFont typeface="Courier New" panose="02070309020205020404" pitchFamily="49" charset="0"/>
              <a:buChar char="o"/>
            </a:pPr>
            <a:r>
              <a:rPr lang="zh-TW" altLang="en-US" sz="3000" dirty="0">
                <a:solidFill>
                  <a:schemeClr val="tx1"/>
                </a:solidFill>
                <a:latin typeface="微軟正黑體" panose="020B0604030504040204" pitchFamily="34" charset="-120"/>
                <a:ea typeface="微軟正黑體" panose="020B0604030504040204" pitchFamily="34" charset="-120"/>
              </a:rPr>
              <a:t>分辨来源</a:t>
            </a:r>
          </a:p>
        </p:txBody>
      </p:sp>
      <p:sp>
        <p:nvSpPr>
          <p:cNvPr id="16" name="Oval 15">
            <a:extLst>
              <a:ext uri="{FF2B5EF4-FFF2-40B4-BE49-F238E27FC236}">
                <a16:creationId xmlns:a16="http://schemas.microsoft.com/office/drawing/2014/main" id="{79FF13ED-82DC-4C6A-B095-1F5709E19F52}"/>
              </a:ext>
            </a:extLst>
          </p:cNvPr>
          <p:cNvSpPr/>
          <p:nvPr/>
        </p:nvSpPr>
        <p:spPr>
          <a:xfrm>
            <a:off x="1436436" y="1924050"/>
            <a:ext cx="7743825" cy="385978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C216BD69-0013-4B7F-B4B4-D4F61AE98D62}"/>
              </a:ext>
            </a:extLst>
          </p:cNvPr>
          <p:cNvSpPr/>
          <p:nvPr/>
        </p:nvSpPr>
        <p:spPr>
          <a:xfrm>
            <a:off x="3233372" y="3344280"/>
            <a:ext cx="4448175" cy="238051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2681DAAB-66F4-4926-8919-1B05EECEDC16}"/>
              </a:ext>
            </a:extLst>
          </p:cNvPr>
          <p:cNvSpPr/>
          <p:nvPr/>
        </p:nvSpPr>
        <p:spPr>
          <a:xfrm>
            <a:off x="3866047" y="2098701"/>
            <a:ext cx="2884602" cy="2135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b="1" dirty="0">
                <a:solidFill>
                  <a:schemeClr val="tx1"/>
                </a:solidFill>
                <a:latin typeface="微軟正黑體" panose="020B0604030504040204" pitchFamily="34" charset="-120"/>
                <a:ea typeface="微軟正黑體" panose="020B0604030504040204" pitchFamily="34" charset="-120"/>
              </a:rPr>
              <a:t>较难控制</a:t>
            </a:r>
            <a:endParaRPr lang="en-US" sz="2000" b="1" dirty="0">
              <a:solidFill>
                <a:schemeClr val="tx1"/>
              </a:solidFill>
              <a:latin typeface="微軟正黑體" panose="020B0604030504040204" pitchFamily="34" charset="-120"/>
              <a:ea typeface="微軟正黑體" panose="020B0604030504040204" pitchFamily="34" charset="-120"/>
            </a:endParaRPr>
          </a:p>
        </p:txBody>
      </p:sp>
      <p:sp>
        <p:nvSpPr>
          <p:cNvPr id="19" name="Rectangle 18">
            <a:extLst>
              <a:ext uri="{FF2B5EF4-FFF2-40B4-BE49-F238E27FC236}">
                <a16:creationId xmlns:a16="http://schemas.microsoft.com/office/drawing/2014/main" id="{2DAE0099-CC49-47C8-AE3A-2B1B8C167ADE}"/>
              </a:ext>
            </a:extLst>
          </p:cNvPr>
          <p:cNvSpPr/>
          <p:nvPr/>
        </p:nvSpPr>
        <p:spPr>
          <a:xfrm>
            <a:off x="4015158" y="3485507"/>
            <a:ext cx="2884602" cy="2135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b="1" dirty="0">
                <a:solidFill>
                  <a:schemeClr val="tx1"/>
                </a:solidFill>
                <a:latin typeface="微軟正黑體" panose="020B0604030504040204" pitchFamily="34" charset="-120"/>
                <a:ea typeface="微軟正黑體" panose="020B0604030504040204" pitchFamily="34" charset="-120"/>
              </a:rPr>
              <a:t>较能控制</a:t>
            </a:r>
            <a:endParaRPr lang="en-US" sz="2000" b="1" dirty="0">
              <a:solidFill>
                <a:schemeClr val="tx1"/>
              </a:solidFill>
              <a:latin typeface="微軟正黑體" panose="020B0604030504040204" pitchFamily="34" charset="-120"/>
              <a:ea typeface="微軟正黑體" panose="020B0604030504040204" pitchFamily="34" charset="-120"/>
            </a:endParaRPr>
          </a:p>
        </p:txBody>
      </p:sp>
      <p:sp>
        <p:nvSpPr>
          <p:cNvPr id="20" name="Rectangle 19">
            <a:extLst>
              <a:ext uri="{FF2B5EF4-FFF2-40B4-BE49-F238E27FC236}">
                <a16:creationId xmlns:a16="http://schemas.microsoft.com/office/drawing/2014/main" id="{45C8D079-5BA7-4F9E-BA8B-AD2C2ADC751F}"/>
              </a:ext>
            </a:extLst>
          </p:cNvPr>
          <p:cNvSpPr/>
          <p:nvPr/>
        </p:nvSpPr>
        <p:spPr>
          <a:xfrm>
            <a:off x="2287280" y="3103110"/>
            <a:ext cx="1800658" cy="31854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a:solidFill>
                  <a:srgbClr val="FF0000"/>
                </a:solidFill>
                <a:latin typeface="微軟正黑體" panose="020B0604030504040204" pitchFamily="34" charset="-120"/>
                <a:ea typeface="微軟正黑體" panose="020B0604030504040204" pitchFamily="34" charset="-120"/>
              </a:rPr>
              <a:t>子女的反应</a:t>
            </a:r>
            <a:endParaRPr lang="en-US" b="1" dirty="0">
              <a:solidFill>
                <a:srgbClr val="FF0000"/>
              </a:solidFill>
              <a:latin typeface="微軟正黑體" panose="020B0604030504040204" pitchFamily="34" charset="-120"/>
              <a:ea typeface="微軟正黑體" panose="020B0604030504040204" pitchFamily="34" charset="-120"/>
            </a:endParaRPr>
          </a:p>
        </p:txBody>
      </p:sp>
      <p:sp>
        <p:nvSpPr>
          <p:cNvPr id="21" name="Rectangle 20">
            <a:extLst>
              <a:ext uri="{FF2B5EF4-FFF2-40B4-BE49-F238E27FC236}">
                <a16:creationId xmlns:a16="http://schemas.microsoft.com/office/drawing/2014/main" id="{6A431099-0316-4540-A1C9-EBADC3795634}"/>
              </a:ext>
            </a:extLst>
          </p:cNvPr>
          <p:cNvSpPr/>
          <p:nvPr/>
        </p:nvSpPr>
        <p:spPr>
          <a:xfrm>
            <a:off x="4684179" y="4523402"/>
            <a:ext cx="2884602" cy="28579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a:solidFill>
                  <a:srgbClr val="0070C0"/>
                </a:solidFill>
                <a:latin typeface="微軟正黑體" panose="020B0604030504040204" pitchFamily="34" charset="-120"/>
                <a:ea typeface="微軟正黑體" panose="020B0604030504040204" pitchFamily="34" charset="-120"/>
              </a:rPr>
              <a:t>我为子女提供的学习机会</a:t>
            </a:r>
            <a:endParaRPr lang="en-US" b="1" dirty="0">
              <a:solidFill>
                <a:srgbClr val="0070C0"/>
              </a:solidFill>
              <a:latin typeface="微軟正黑體" panose="020B0604030504040204" pitchFamily="34" charset="-120"/>
              <a:ea typeface="微軟正黑體" panose="020B0604030504040204" pitchFamily="34" charset="-120"/>
            </a:endParaRPr>
          </a:p>
        </p:txBody>
      </p:sp>
      <p:sp>
        <p:nvSpPr>
          <p:cNvPr id="23" name="Rectangle 22">
            <a:extLst>
              <a:ext uri="{FF2B5EF4-FFF2-40B4-BE49-F238E27FC236}">
                <a16:creationId xmlns:a16="http://schemas.microsoft.com/office/drawing/2014/main" id="{781325B9-D5F6-4E8B-9020-4889D448D6A2}"/>
              </a:ext>
            </a:extLst>
          </p:cNvPr>
          <p:cNvSpPr/>
          <p:nvPr/>
        </p:nvSpPr>
        <p:spPr>
          <a:xfrm>
            <a:off x="1571623" y="3685638"/>
            <a:ext cx="1807864" cy="31854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a:solidFill>
                  <a:srgbClr val="FF0000"/>
                </a:solidFill>
                <a:latin typeface="微軟正黑體" panose="020B0604030504040204" pitchFamily="34" charset="-120"/>
                <a:ea typeface="微軟正黑體" panose="020B0604030504040204" pitchFamily="34" charset="-120"/>
              </a:rPr>
              <a:t>子女的行为</a:t>
            </a:r>
            <a:endParaRPr lang="en-US" b="1" dirty="0">
              <a:solidFill>
                <a:srgbClr val="FF0000"/>
              </a:solidFill>
              <a:latin typeface="微軟正黑體" panose="020B0604030504040204" pitchFamily="34" charset="-120"/>
              <a:ea typeface="微軟正黑體" panose="020B0604030504040204" pitchFamily="34" charset="-120"/>
            </a:endParaRPr>
          </a:p>
        </p:txBody>
      </p:sp>
      <p:sp>
        <p:nvSpPr>
          <p:cNvPr id="27" name="Rectangle 26">
            <a:extLst>
              <a:ext uri="{FF2B5EF4-FFF2-40B4-BE49-F238E27FC236}">
                <a16:creationId xmlns:a16="http://schemas.microsoft.com/office/drawing/2014/main" id="{E3CEA5EE-CFB5-40E1-B805-1B17611E1F2A}"/>
              </a:ext>
            </a:extLst>
          </p:cNvPr>
          <p:cNvSpPr/>
          <p:nvPr/>
        </p:nvSpPr>
        <p:spPr>
          <a:xfrm>
            <a:off x="6693526" y="2995870"/>
            <a:ext cx="1378505" cy="31854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a:solidFill>
                  <a:srgbClr val="FF0000"/>
                </a:solidFill>
                <a:latin typeface="微軟正黑體" panose="020B0604030504040204" pitchFamily="34" charset="-120"/>
                <a:ea typeface="微軟正黑體" panose="020B0604030504040204" pitchFamily="34" charset="-120"/>
              </a:rPr>
              <a:t>过去的事</a:t>
            </a:r>
            <a:endParaRPr lang="en-US" b="1" dirty="0">
              <a:solidFill>
                <a:srgbClr val="FF0000"/>
              </a:solidFill>
              <a:latin typeface="微軟正黑體" panose="020B0604030504040204" pitchFamily="34" charset="-120"/>
              <a:ea typeface="微軟正黑體" panose="020B0604030504040204" pitchFamily="34" charset="-120"/>
            </a:endParaRPr>
          </a:p>
        </p:txBody>
      </p:sp>
      <p:sp>
        <p:nvSpPr>
          <p:cNvPr id="28" name="Rectangle 27">
            <a:extLst>
              <a:ext uri="{FF2B5EF4-FFF2-40B4-BE49-F238E27FC236}">
                <a16:creationId xmlns:a16="http://schemas.microsoft.com/office/drawing/2014/main" id="{FAD70831-1364-4A36-893B-F21B496AA06B}"/>
              </a:ext>
            </a:extLst>
          </p:cNvPr>
          <p:cNvSpPr/>
          <p:nvPr/>
        </p:nvSpPr>
        <p:spPr>
          <a:xfrm>
            <a:off x="4101873" y="5030337"/>
            <a:ext cx="2336184" cy="33041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a:solidFill>
                  <a:srgbClr val="0070C0"/>
                </a:solidFill>
                <a:latin typeface="微軟正黑體" panose="020B0604030504040204" pitchFamily="34" charset="-120"/>
                <a:ea typeface="微軟正黑體" panose="020B0604030504040204" pitchFamily="34" charset="-120"/>
              </a:rPr>
              <a:t>我的时间和活动安排</a:t>
            </a:r>
            <a:endParaRPr lang="en-US" b="1" dirty="0">
              <a:solidFill>
                <a:srgbClr val="0070C0"/>
              </a:solidFill>
              <a:latin typeface="微軟正黑體" panose="020B0604030504040204" pitchFamily="34" charset="-120"/>
              <a:ea typeface="微軟正黑體" panose="020B0604030504040204" pitchFamily="34" charset="-120"/>
            </a:endParaRPr>
          </a:p>
        </p:txBody>
      </p:sp>
      <p:sp>
        <p:nvSpPr>
          <p:cNvPr id="29" name="Rectangle 28">
            <a:extLst>
              <a:ext uri="{FF2B5EF4-FFF2-40B4-BE49-F238E27FC236}">
                <a16:creationId xmlns:a16="http://schemas.microsoft.com/office/drawing/2014/main" id="{6DE2DF12-CFFA-4177-A4F8-CF71285AA4FA}"/>
              </a:ext>
            </a:extLst>
          </p:cNvPr>
          <p:cNvSpPr/>
          <p:nvPr/>
        </p:nvSpPr>
        <p:spPr>
          <a:xfrm>
            <a:off x="5494062" y="2540594"/>
            <a:ext cx="1798183" cy="31854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a:solidFill>
                  <a:srgbClr val="FF0000"/>
                </a:solidFill>
                <a:latin typeface="微軟正黑體" panose="020B0604030504040204" pitchFamily="34" charset="-120"/>
                <a:ea typeface="微軟正黑體" panose="020B0604030504040204" pitchFamily="34" charset="-120"/>
              </a:rPr>
              <a:t>旁人的眼光</a:t>
            </a:r>
            <a:endParaRPr lang="en-US" b="1" dirty="0">
              <a:solidFill>
                <a:srgbClr val="FF0000"/>
              </a:solidFill>
              <a:latin typeface="微軟正黑體" panose="020B0604030504040204" pitchFamily="34" charset="-120"/>
              <a:ea typeface="微軟正黑體" panose="020B0604030504040204" pitchFamily="34" charset="-120"/>
            </a:endParaRPr>
          </a:p>
        </p:txBody>
      </p:sp>
      <p:sp>
        <p:nvSpPr>
          <p:cNvPr id="30" name="Rectangle 29">
            <a:extLst>
              <a:ext uri="{FF2B5EF4-FFF2-40B4-BE49-F238E27FC236}">
                <a16:creationId xmlns:a16="http://schemas.microsoft.com/office/drawing/2014/main" id="{508F044A-7375-428A-AFC9-2EE5A40F1F5D}"/>
              </a:ext>
            </a:extLst>
          </p:cNvPr>
          <p:cNvSpPr/>
          <p:nvPr/>
        </p:nvSpPr>
        <p:spPr>
          <a:xfrm>
            <a:off x="3866047" y="3946022"/>
            <a:ext cx="2094549" cy="31854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a:solidFill>
                  <a:srgbClr val="0070C0"/>
                </a:solidFill>
                <a:latin typeface="微軟正黑體" panose="020B0604030504040204" pitchFamily="34" charset="-120"/>
                <a:ea typeface="微軟正黑體" panose="020B0604030504040204" pitchFamily="34" charset="-120"/>
              </a:rPr>
              <a:t>我对待子女的方式</a:t>
            </a:r>
            <a:endParaRPr lang="en-US" b="1" dirty="0">
              <a:solidFill>
                <a:srgbClr val="0070C0"/>
              </a:solidFill>
              <a:latin typeface="微軟正黑體" panose="020B0604030504040204" pitchFamily="34" charset="-120"/>
              <a:ea typeface="微軟正黑體" panose="020B0604030504040204" pitchFamily="34" charset="-120"/>
            </a:endParaRPr>
          </a:p>
        </p:txBody>
      </p:sp>
      <p:sp>
        <p:nvSpPr>
          <p:cNvPr id="31" name="Rectangle 30">
            <a:extLst>
              <a:ext uri="{FF2B5EF4-FFF2-40B4-BE49-F238E27FC236}">
                <a16:creationId xmlns:a16="http://schemas.microsoft.com/office/drawing/2014/main" id="{49DB8D75-5245-4DB3-AF21-5E4C4A46D37F}"/>
              </a:ext>
            </a:extLst>
          </p:cNvPr>
          <p:cNvSpPr/>
          <p:nvPr/>
        </p:nvSpPr>
        <p:spPr>
          <a:xfrm>
            <a:off x="3175417" y="2556753"/>
            <a:ext cx="2094548" cy="31854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a:solidFill>
                  <a:srgbClr val="FF0000"/>
                </a:solidFill>
                <a:latin typeface="微軟正黑體" panose="020B0604030504040204" pitchFamily="34" charset="-120"/>
                <a:ea typeface="微軟正黑體" panose="020B0604030504040204" pitchFamily="34" charset="-120"/>
              </a:rPr>
              <a:t>子女的能力和个性</a:t>
            </a:r>
            <a:endParaRPr lang="en-US" b="1" dirty="0">
              <a:solidFill>
                <a:srgbClr val="FF0000"/>
              </a:solidFill>
              <a:latin typeface="微軟正黑體" panose="020B0604030504040204" pitchFamily="34" charset="-120"/>
              <a:ea typeface="微軟正黑體" panose="020B0604030504040204" pitchFamily="34" charset="-120"/>
            </a:endParaRPr>
          </a:p>
        </p:txBody>
      </p:sp>
      <p:sp>
        <p:nvSpPr>
          <p:cNvPr id="32" name="Rectangle 31">
            <a:extLst>
              <a:ext uri="{FF2B5EF4-FFF2-40B4-BE49-F238E27FC236}">
                <a16:creationId xmlns:a16="http://schemas.microsoft.com/office/drawing/2014/main" id="{39AF0325-F418-4C7A-AB06-E4BDE37F1434}"/>
              </a:ext>
            </a:extLst>
          </p:cNvPr>
          <p:cNvSpPr/>
          <p:nvPr/>
        </p:nvSpPr>
        <p:spPr>
          <a:xfrm>
            <a:off x="7595330" y="3475100"/>
            <a:ext cx="1378505" cy="60705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a:solidFill>
                  <a:srgbClr val="FF0000"/>
                </a:solidFill>
                <a:latin typeface="微軟正黑體" panose="020B0604030504040204" pitchFamily="34" charset="-120"/>
                <a:ea typeface="微軟正黑體" panose="020B0604030504040204" pitchFamily="34" charset="-120"/>
              </a:rPr>
              <a:t>其他人对待子女的方式</a:t>
            </a:r>
            <a:endParaRPr lang="en-US" b="1" dirty="0">
              <a:solidFill>
                <a:srgbClr val="FF0000"/>
              </a:solidFill>
              <a:latin typeface="微軟正黑體" panose="020B0604030504040204" pitchFamily="34" charset="-120"/>
              <a:ea typeface="微軟正黑體" panose="020B0604030504040204" pitchFamily="34" charset="-120"/>
            </a:endParaRPr>
          </a:p>
        </p:txBody>
      </p:sp>
      <p:sp>
        <p:nvSpPr>
          <p:cNvPr id="33" name="Explosion: 14 Points 32">
            <a:extLst>
              <a:ext uri="{FF2B5EF4-FFF2-40B4-BE49-F238E27FC236}">
                <a16:creationId xmlns:a16="http://schemas.microsoft.com/office/drawing/2014/main" id="{705BA1D9-6C82-40A7-AF93-7D31277C3A4E}"/>
              </a:ext>
            </a:extLst>
          </p:cNvPr>
          <p:cNvSpPr/>
          <p:nvPr/>
        </p:nvSpPr>
        <p:spPr>
          <a:xfrm rot="20844198">
            <a:off x="8257641" y="3533211"/>
            <a:ext cx="3987483" cy="2142279"/>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b="1" dirty="0">
                <a:latin typeface="微軟正黑體" panose="020B0604030504040204" pitchFamily="34" charset="-120"/>
                <a:ea typeface="微軟正黑體" panose="020B0604030504040204" pitchFamily="34" charset="-120"/>
              </a:rPr>
              <a:t>较能控制的压力</a:t>
            </a:r>
            <a:r>
              <a:rPr lang="en-US" altLang="zh-TW" sz="1600" b="1" dirty="0">
                <a:latin typeface="微軟正黑體" panose="020B0604030504040204" pitchFamily="34" charset="-120"/>
                <a:ea typeface="微軟正黑體" panose="020B0604030504040204" pitchFamily="34" charset="-120"/>
                <a:sym typeface="Wingdings" panose="05000000000000000000" pitchFamily="2" charset="2"/>
              </a:rPr>
              <a:t> </a:t>
            </a:r>
            <a:r>
              <a:rPr lang="zh-TW" altLang="en-US" sz="1600" b="1" dirty="0">
                <a:latin typeface="微軟正黑體" panose="020B0604030504040204" pitchFamily="34" charset="-120"/>
                <a:ea typeface="微軟正黑體" panose="020B0604030504040204" pitchFamily="34" charset="-120"/>
                <a:sym typeface="Wingdings" panose="05000000000000000000" pitchFamily="2" charset="2"/>
              </a:rPr>
              <a:t>问题为本</a:t>
            </a:r>
            <a:r>
              <a:rPr lang="zh-TW" altLang="en-US" sz="1600" b="1" dirty="0">
                <a:latin typeface="微軟正黑體" panose="020B0604030504040204" pitchFamily="34" charset="-120"/>
                <a:ea typeface="微軟正黑體" panose="020B0604030504040204" pitchFamily="34" charset="-120"/>
              </a:rPr>
              <a:t>应对方法</a:t>
            </a:r>
            <a:endParaRPr lang="en-US" sz="1600" b="1" dirty="0">
              <a:latin typeface="微軟正黑體" panose="020B0604030504040204" pitchFamily="34" charset="-120"/>
              <a:ea typeface="微軟正黑體" panose="020B0604030504040204" pitchFamily="34" charset="-120"/>
            </a:endParaRPr>
          </a:p>
        </p:txBody>
      </p:sp>
      <p:sp>
        <p:nvSpPr>
          <p:cNvPr id="34" name="Explosion: 14 Points 33">
            <a:extLst>
              <a:ext uri="{FF2B5EF4-FFF2-40B4-BE49-F238E27FC236}">
                <a16:creationId xmlns:a16="http://schemas.microsoft.com/office/drawing/2014/main" id="{79220C55-0B61-47E5-9EC8-E29F8848BD66}"/>
              </a:ext>
            </a:extLst>
          </p:cNvPr>
          <p:cNvSpPr/>
          <p:nvPr/>
        </p:nvSpPr>
        <p:spPr>
          <a:xfrm rot="20844198">
            <a:off x="7980127" y="504514"/>
            <a:ext cx="3987483" cy="2142279"/>
          </a:xfrm>
          <a:prstGeom prst="irregularSeal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b="1" dirty="0">
                <a:latin typeface="微軟正黑體" panose="020B0604030504040204" pitchFamily="34" charset="-120"/>
                <a:ea typeface="微軟正黑體" panose="020B0604030504040204" pitchFamily="34" charset="-120"/>
              </a:rPr>
              <a:t>较难控制的压力</a:t>
            </a:r>
            <a:r>
              <a:rPr lang="en-US" altLang="zh-TW" sz="1600" b="1" dirty="0">
                <a:latin typeface="微軟正黑體" panose="020B0604030504040204" pitchFamily="34" charset="-120"/>
                <a:ea typeface="微軟正黑體" panose="020B0604030504040204" pitchFamily="34" charset="-120"/>
                <a:sym typeface="Wingdings" panose="05000000000000000000" pitchFamily="2" charset="2"/>
              </a:rPr>
              <a:t> </a:t>
            </a:r>
            <a:r>
              <a:rPr lang="zh-TW" altLang="en-US" sz="1600" b="1" dirty="0">
                <a:latin typeface="微軟正黑體" panose="020B0604030504040204" pitchFamily="34" charset="-120"/>
                <a:ea typeface="微軟正黑體" panose="020B0604030504040204" pitchFamily="34" charset="-120"/>
                <a:sym typeface="Wingdings" panose="05000000000000000000" pitchFamily="2" charset="2"/>
              </a:rPr>
              <a:t>情绪为本</a:t>
            </a:r>
            <a:r>
              <a:rPr lang="zh-TW" altLang="en-US" sz="1600" b="1" dirty="0">
                <a:latin typeface="微軟正黑體" panose="020B0604030504040204" pitchFamily="34" charset="-120"/>
                <a:ea typeface="微軟正黑體" panose="020B0604030504040204" pitchFamily="34" charset="-120"/>
              </a:rPr>
              <a:t>应对方法</a:t>
            </a:r>
            <a:endParaRPr lang="en-US" sz="16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734723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1000"/>
                                        <p:tgtEl>
                                          <p:spTgt spid="20"/>
                                        </p:tgtEl>
                                      </p:cBhvr>
                                    </p:animEffect>
                                    <p:anim calcmode="lin" valueType="num">
                                      <p:cBhvr>
                                        <p:cTn id="18" dur="1000" fill="hold"/>
                                        <p:tgtEl>
                                          <p:spTgt spid="20"/>
                                        </p:tgtEl>
                                        <p:attrNameLst>
                                          <p:attrName>ppt_x</p:attrName>
                                        </p:attrNameLst>
                                      </p:cBhvr>
                                      <p:tavLst>
                                        <p:tav tm="0">
                                          <p:val>
                                            <p:strVal val="#ppt_x"/>
                                          </p:val>
                                        </p:tav>
                                        <p:tav tm="100000">
                                          <p:val>
                                            <p:strVal val="#ppt_x"/>
                                          </p:val>
                                        </p:tav>
                                      </p:tavLst>
                                    </p:anim>
                                    <p:anim calcmode="lin" valueType="num">
                                      <p:cBhvr>
                                        <p:cTn id="19" dur="1000" fill="hold"/>
                                        <p:tgtEl>
                                          <p:spTgt spid="2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1000"/>
                                        <p:tgtEl>
                                          <p:spTgt spid="27"/>
                                        </p:tgtEl>
                                      </p:cBhvr>
                                    </p:animEffect>
                                    <p:anim calcmode="lin" valueType="num">
                                      <p:cBhvr>
                                        <p:cTn id="23" dur="1000" fill="hold"/>
                                        <p:tgtEl>
                                          <p:spTgt spid="27"/>
                                        </p:tgtEl>
                                        <p:attrNameLst>
                                          <p:attrName>ppt_x</p:attrName>
                                        </p:attrNameLst>
                                      </p:cBhvr>
                                      <p:tavLst>
                                        <p:tav tm="0">
                                          <p:val>
                                            <p:strVal val="#ppt_x"/>
                                          </p:val>
                                        </p:tav>
                                        <p:tav tm="100000">
                                          <p:val>
                                            <p:strVal val="#ppt_x"/>
                                          </p:val>
                                        </p:tav>
                                      </p:tavLst>
                                    </p:anim>
                                    <p:anim calcmode="lin" valueType="num">
                                      <p:cBhvr>
                                        <p:cTn id="24" dur="1000" fill="hold"/>
                                        <p:tgtEl>
                                          <p:spTgt spid="27"/>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1000"/>
                                        <p:tgtEl>
                                          <p:spTgt spid="21"/>
                                        </p:tgtEl>
                                      </p:cBhvr>
                                    </p:animEffect>
                                    <p:anim calcmode="lin" valueType="num">
                                      <p:cBhvr>
                                        <p:cTn id="33" dur="1000" fill="hold"/>
                                        <p:tgtEl>
                                          <p:spTgt spid="21"/>
                                        </p:tgtEl>
                                        <p:attrNameLst>
                                          <p:attrName>ppt_x</p:attrName>
                                        </p:attrNameLst>
                                      </p:cBhvr>
                                      <p:tavLst>
                                        <p:tav tm="0">
                                          <p:val>
                                            <p:strVal val="#ppt_x"/>
                                          </p:val>
                                        </p:tav>
                                        <p:tav tm="100000">
                                          <p:val>
                                            <p:strVal val="#ppt_x"/>
                                          </p:val>
                                        </p:tav>
                                      </p:tavLst>
                                    </p:anim>
                                    <p:anim calcmode="lin" valueType="num">
                                      <p:cBhvr>
                                        <p:cTn id="34" dur="1000" fill="hold"/>
                                        <p:tgtEl>
                                          <p:spTgt spid="21"/>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fade">
                                      <p:cBhvr>
                                        <p:cTn id="37" dur="1000"/>
                                        <p:tgtEl>
                                          <p:spTgt spid="28"/>
                                        </p:tgtEl>
                                      </p:cBhvr>
                                    </p:animEffect>
                                    <p:anim calcmode="lin" valueType="num">
                                      <p:cBhvr>
                                        <p:cTn id="38" dur="1000" fill="hold"/>
                                        <p:tgtEl>
                                          <p:spTgt spid="28"/>
                                        </p:tgtEl>
                                        <p:attrNameLst>
                                          <p:attrName>ppt_x</p:attrName>
                                        </p:attrNameLst>
                                      </p:cBhvr>
                                      <p:tavLst>
                                        <p:tav tm="0">
                                          <p:val>
                                            <p:strVal val="#ppt_x"/>
                                          </p:val>
                                        </p:tav>
                                        <p:tav tm="100000">
                                          <p:val>
                                            <p:strVal val="#ppt_x"/>
                                          </p:val>
                                        </p:tav>
                                      </p:tavLst>
                                    </p:anim>
                                    <p:anim calcmode="lin" valueType="num">
                                      <p:cBhvr>
                                        <p:cTn id="39" dur="1000" fill="hold"/>
                                        <p:tgtEl>
                                          <p:spTgt spid="28"/>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fade">
                                      <p:cBhvr>
                                        <p:cTn id="42" dur="1000"/>
                                        <p:tgtEl>
                                          <p:spTgt spid="31"/>
                                        </p:tgtEl>
                                      </p:cBhvr>
                                    </p:animEffect>
                                    <p:anim calcmode="lin" valueType="num">
                                      <p:cBhvr>
                                        <p:cTn id="43" dur="1000" fill="hold"/>
                                        <p:tgtEl>
                                          <p:spTgt spid="31"/>
                                        </p:tgtEl>
                                        <p:attrNameLst>
                                          <p:attrName>ppt_x</p:attrName>
                                        </p:attrNameLst>
                                      </p:cBhvr>
                                      <p:tavLst>
                                        <p:tav tm="0">
                                          <p:val>
                                            <p:strVal val="#ppt_x"/>
                                          </p:val>
                                        </p:tav>
                                        <p:tav tm="100000">
                                          <p:val>
                                            <p:strVal val="#ppt_x"/>
                                          </p:val>
                                        </p:tav>
                                      </p:tavLst>
                                    </p:anim>
                                    <p:anim calcmode="lin" valueType="num">
                                      <p:cBhvr>
                                        <p:cTn id="44" dur="1000" fill="hold"/>
                                        <p:tgtEl>
                                          <p:spTgt spid="31"/>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fade">
                                      <p:cBhvr>
                                        <p:cTn id="47" dur="1000"/>
                                        <p:tgtEl>
                                          <p:spTgt spid="32"/>
                                        </p:tgtEl>
                                      </p:cBhvr>
                                    </p:animEffect>
                                    <p:anim calcmode="lin" valueType="num">
                                      <p:cBhvr>
                                        <p:cTn id="48" dur="1000" fill="hold"/>
                                        <p:tgtEl>
                                          <p:spTgt spid="32"/>
                                        </p:tgtEl>
                                        <p:attrNameLst>
                                          <p:attrName>ppt_x</p:attrName>
                                        </p:attrNameLst>
                                      </p:cBhvr>
                                      <p:tavLst>
                                        <p:tav tm="0">
                                          <p:val>
                                            <p:strVal val="#ppt_x"/>
                                          </p:val>
                                        </p:tav>
                                        <p:tav tm="100000">
                                          <p:val>
                                            <p:strVal val="#ppt_x"/>
                                          </p:val>
                                        </p:tav>
                                      </p:tavLst>
                                    </p:anim>
                                    <p:anim calcmode="lin" valueType="num">
                                      <p:cBhvr>
                                        <p:cTn id="4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fade">
                                      <p:cBhvr>
                                        <p:cTn id="54" dur="1000"/>
                                        <p:tgtEl>
                                          <p:spTgt spid="18"/>
                                        </p:tgtEl>
                                      </p:cBhvr>
                                    </p:animEffect>
                                    <p:anim calcmode="lin" valueType="num">
                                      <p:cBhvr>
                                        <p:cTn id="55" dur="1000" fill="hold"/>
                                        <p:tgtEl>
                                          <p:spTgt spid="18"/>
                                        </p:tgtEl>
                                        <p:attrNameLst>
                                          <p:attrName>ppt_x</p:attrName>
                                        </p:attrNameLst>
                                      </p:cBhvr>
                                      <p:tavLst>
                                        <p:tav tm="0">
                                          <p:val>
                                            <p:strVal val="#ppt_x"/>
                                          </p:val>
                                        </p:tav>
                                        <p:tav tm="100000">
                                          <p:val>
                                            <p:strVal val="#ppt_x"/>
                                          </p:val>
                                        </p:tav>
                                      </p:tavLst>
                                    </p:anim>
                                    <p:anim calcmode="lin" valueType="num">
                                      <p:cBhvr>
                                        <p:cTn id="56" dur="1000" fill="hold"/>
                                        <p:tgtEl>
                                          <p:spTgt spid="1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fade">
                                      <p:cBhvr>
                                        <p:cTn id="59" dur="1000"/>
                                        <p:tgtEl>
                                          <p:spTgt spid="19"/>
                                        </p:tgtEl>
                                      </p:cBhvr>
                                    </p:animEffect>
                                    <p:anim calcmode="lin" valueType="num">
                                      <p:cBhvr>
                                        <p:cTn id="60" dur="1000" fill="hold"/>
                                        <p:tgtEl>
                                          <p:spTgt spid="19"/>
                                        </p:tgtEl>
                                        <p:attrNameLst>
                                          <p:attrName>ppt_x</p:attrName>
                                        </p:attrNameLst>
                                      </p:cBhvr>
                                      <p:tavLst>
                                        <p:tav tm="0">
                                          <p:val>
                                            <p:strVal val="#ppt_x"/>
                                          </p:val>
                                        </p:tav>
                                        <p:tav tm="100000">
                                          <p:val>
                                            <p:strVal val="#ppt_x"/>
                                          </p:val>
                                        </p:tav>
                                      </p:tavLst>
                                    </p:anim>
                                    <p:anim calcmode="lin" valueType="num">
                                      <p:cBhvr>
                                        <p:cTn id="61"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grpId="0" nodeType="clickEffect">
                                  <p:stCondLst>
                                    <p:cond delay="0"/>
                                  </p:stCondLst>
                                  <p:childTnLst>
                                    <p:set>
                                      <p:cBhvr>
                                        <p:cTn id="65" dur="1" fill="hold">
                                          <p:stCondLst>
                                            <p:cond delay="0"/>
                                          </p:stCondLst>
                                        </p:cTn>
                                        <p:tgtEl>
                                          <p:spTgt spid="33"/>
                                        </p:tgtEl>
                                        <p:attrNameLst>
                                          <p:attrName>style.visibility</p:attrName>
                                        </p:attrNameLst>
                                      </p:cBhvr>
                                      <p:to>
                                        <p:strVal val="visible"/>
                                      </p:to>
                                    </p:set>
                                    <p:animEffect transition="in" filter="fade">
                                      <p:cBhvr>
                                        <p:cTn id="66" dur="1000"/>
                                        <p:tgtEl>
                                          <p:spTgt spid="33"/>
                                        </p:tgtEl>
                                      </p:cBhvr>
                                    </p:animEffect>
                                    <p:anim calcmode="lin" valueType="num">
                                      <p:cBhvr>
                                        <p:cTn id="67" dur="1000" fill="hold"/>
                                        <p:tgtEl>
                                          <p:spTgt spid="33"/>
                                        </p:tgtEl>
                                        <p:attrNameLst>
                                          <p:attrName>ppt_x</p:attrName>
                                        </p:attrNameLst>
                                      </p:cBhvr>
                                      <p:tavLst>
                                        <p:tav tm="0">
                                          <p:val>
                                            <p:strVal val="#ppt_x"/>
                                          </p:val>
                                        </p:tav>
                                        <p:tav tm="100000">
                                          <p:val>
                                            <p:strVal val="#ppt_x"/>
                                          </p:val>
                                        </p:tav>
                                      </p:tavLst>
                                    </p:anim>
                                    <p:anim calcmode="lin" valueType="num">
                                      <p:cBhvr>
                                        <p:cTn id="68"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grpId="0" nodeType="click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1000"/>
                                        <p:tgtEl>
                                          <p:spTgt spid="34"/>
                                        </p:tgtEl>
                                      </p:cBhvr>
                                    </p:animEffect>
                                    <p:anim calcmode="lin" valueType="num">
                                      <p:cBhvr>
                                        <p:cTn id="74" dur="1000" fill="hold"/>
                                        <p:tgtEl>
                                          <p:spTgt spid="34"/>
                                        </p:tgtEl>
                                        <p:attrNameLst>
                                          <p:attrName>ppt_x</p:attrName>
                                        </p:attrNameLst>
                                      </p:cBhvr>
                                      <p:tavLst>
                                        <p:tav tm="0">
                                          <p:val>
                                            <p:strVal val="#ppt_x"/>
                                          </p:val>
                                        </p:tav>
                                        <p:tav tm="100000">
                                          <p:val>
                                            <p:strVal val="#ppt_x"/>
                                          </p:val>
                                        </p:tav>
                                      </p:tavLst>
                                    </p:anim>
                                    <p:anim calcmode="lin" valueType="num">
                                      <p:cBhvr>
                                        <p:cTn id="75"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animBg="1"/>
      <p:bldP spid="21" grpId="0" animBg="1"/>
      <p:bldP spid="23" grpId="0" animBg="1"/>
      <p:bldP spid="27" grpId="0" animBg="1"/>
      <p:bldP spid="28" grpId="0" animBg="1"/>
      <p:bldP spid="29" grpId="0" animBg="1"/>
      <p:bldP spid="30" grpId="0" animBg="1"/>
      <p:bldP spid="31" grpId="0" animBg="1"/>
      <p:bldP spid="32" grpId="0" animBg="1"/>
      <p:bldP spid="33" grpId="0" animBg="1"/>
      <p:bldP spid="34" grpId="0" animBg="1"/>
    </p:bld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AC58EF348BCF84CB8CEC02C41EFE368" ma:contentTypeVersion="12" ma:contentTypeDescription="Create a new document." ma:contentTypeScope="" ma:versionID="3e485164f63b012158b8bd3735b31150">
  <xsd:schema xmlns:xsd="http://www.w3.org/2001/XMLSchema" xmlns:xs="http://www.w3.org/2001/XMLSchema" xmlns:p="http://schemas.microsoft.com/office/2006/metadata/properties" xmlns:ns3="81dd2c50-08f8-4bdc-84dc-b4d4e0eabb47" targetNamespace="http://schemas.microsoft.com/office/2006/metadata/properties" ma:root="true" ma:fieldsID="42555d281cf5ba10f1de548c846bab6c" ns3:_="">
    <xsd:import namespace="81dd2c50-08f8-4bdc-84dc-b4d4e0eabb47"/>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AutoKeyPoints" minOccurs="0"/>
                <xsd:element ref="ns3:MediaServiceKeyPoints" minOccurs="0"/>
                <xsd:element ref="ns3:MediaServiceGenerationTime" minOccurs="0"/>
                <xsd:element ref="ns3:MediaServiceEventHashCode" minOccurs="0"/>
                <xsd:element ref="ns3:MediaServiceLocation" minOccurs="0"/>
                <xsd:element ref="ns3:MediaServiceOCR" minOccurs="0"/>
                <xsd:element ref="ns3:_activity"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1dd2c50-08f8-4bdc-84dc-b4d4e0eabb47"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_activity" ma:index="18" nillable="true" ma:displayName="_activity" ma:hidden="true" ma:internalName="_activity">
      <xsd:simpleType>
        <xsd:restriction base="dms:Note"/>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81dd2c50-08f8-4bdc-84dc-b4d4e0eabb47" xsi:nil="true"/>
  </documentManagement>
</p:properties>
</file>

<file path=customXml/itemProps1.xml><?xml version="1.0" encoding="utf-8"?>
<ds:datastoreItem xmlns:ds="http://schemas.openxmlformats.org/officeDocument/2006/customXml" ds:itemID="{F06C9C6A-8704-4F29-A82A-05B49DF476E1}">
  <ds:schemaRefs>
    <ds:schemaRef ds:uri="http://schemas.microsoft.com/sharepoint/v3/contenttype/forms"/>
  </ds:schemaRefs>
</ds:datastoreItem>
</file>

<file path=customXml/itemProps2.xml><?xml version="1.0" encoding="utf-8"?>
<ds:datastoreItem xmlns:ds="http://schemas.openxmlformats.org/officeDocument/2006/customXml" ds:itemID="{CB93CBB4-3B61-4C8A-BF75-909955AA387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1dd2c50-08f8-4bdc-84dc-b4d4e0eabb4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4F15040-64E6-480B-BC8C-E234B4EB6AB6}">
  <ds:schemaRefs>
    <ds:schemaRef ds:uri="81dd2c50-08f8-4bdc-84dc-b4d4e0eabb47"/>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Retrospect</Template>
  <TotalTime>3251</TotalTime>
  <Words>1521</Words>
  <Application>Microsoft Office PowerPoint</Application>
  <PresentationFormat>寬螢幕</PresentationFormat>
  <Paragraphs>160</Paragraphs>
  <Slides>22</Slides>
  <Notes>13</Notes>
  <HiddenSlides>0</HiddenSlides>
  <MMClips>0</MMClips>
  <ScaleCrop>false</ScaleCrop>
  <HeadingPairs>
    <vt:vector size="6" baseType="variant">
      <vt:variant>
        <vt:lpstr>使用字型</vt:lpstr>
      </vt:variant>
      <vt:variant>
        <vt:i4>10</vt:i4>
      </vt:variant>
      <vt:variant>
        <vt:lpstr>佈景主題</vt:lpstr>
      </vt:variant>
      <vt:variant>
        <vt:i4>1</vt:i4>
      </vt:variant>
      <vt:variant>
        <vt:lpstr>投影片標題</vt:lpstr>
      </vt:variant>
      <vt:variant>
        <vt:i4>22</vt:i4>
      </vt:variant>
    </vt:vector>
  </HeadingPairs>
  <TitlesOfParts>
    <vt:vector size="33" baseType="lpstr">
      <vt:lpstr>Microsoft JhengHei</vt:lpstr>
      <vt:lpstr>Microsoft JhengHei</vt:lpstr>
      <vt:lpstr>新細明體</vt:lpstr>
      <vt:lpstr>Arial</vt:lpstr>
      <vt:lpstr>Calibri</vt:lpstr>
      <vt:lpstr>Calibri Light</vt:lpstr>
      <vt:lpstr>Century Gothic</vt:lpstr>
      <vt:lpstr>Courier New</vt:lpstr>
      <vt:lpstr>Webdings</vt:lpstr>
      <vt:lpstr>Wingdings</vt:lpstr>
      <vt:lpstr>Retrospect</vt:lpstr>
      <vt:lpstr>压力爆煲点算好？ 如何处理亲职压力？</vt:lpstr>
      <vt:lpstr>大纲</vt:lpstr>
      <vt:lpstr>亲职压力是什么？</vt:lpstr>
      <vt:lpstr>面对压力怎样办？</vt:lpstr>
      <vt:lpstr>面对压力怎样办？</vt:lpstr>
      <vt:lpstr>面对压力怎样办？</vt:lpstr>
      <vt:lpstr>面对压力怎样办？</vt:lpstr>
      <vt:lpstr>面对压力怎样办？</vt:lpstr>
      <vt:lpstr>面对压力怎样办？</vt:lpstr>
      <vt:lpstr>面对压力怎样办？</vt:lpstr>
      <vt:lpstr>面对压力怎样办？</vt:lpstr>
      <vt:lpstr>面对压力怎样办？</vt:lpstr>
      <vt:lpstr>PowerPoint 簡報</vt:lpstr>
      <vt:lpstr>PowerPoint 簡報</vt:lpstr>
      <vt:lpstr>PowerPoint 簡報</vt:lpstr>
      <vt:lpstr>PowerPoint 簡報</vt:lpstr>
      <vt:lpstr>PowerPoint 簡報</vt:lpstr>
      <vt:lpstr>PowerPoint 簡報</vt:lpstr>
      <vt:lpstr>面对压力怎样办？</vt:lpstr>
      <vt:lpstr>教育局「家长智Net」网页</vt:lpstr>
      <vt:lpstr>PowerPoint 簡報</vt:lpstr>
      <vt:lpstr>总结</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親子關係</dc:title>
  <dc:creator>LAM, Chun Bun Ian [ECE]</dc:creator>
  <cp:lastModifiedBy>HSC&amp;PEd</cp:lastModifiedBy>
  <cp:revision>185</cp:revision>
  <cp:lastPrinted>2024-02-01T13:26:01Z</cp:lastPrinted>
  <dcterms:created xsi:type="dcterms:W3CDTF">2023-10-05T20:26:47Z</dcterms:created>
  <dcterms:modified xsi:type="dcterms:W3CDTF">2024-11-21T07:19:02Z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0x0101008AC58EF348BCF84CB8CEC02C41EFE368</vt:lpwstr>
  </property>
</Properties>
</file>