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5" r:id="rId3"/>
    <p:sldId id="259" r:id="rId4"/>
    <p:sldId id="261" r:id="rId5"/>
    <p:sldId id="262" r:id="rId6"/>
    <p:sldId id="263" r:id="rId7"/>
    <p:sldId id="264" r:id="rId8"/>
    <p:sldId id="266" r:id="rId9"/>
  </p:sldIdLst>
  <p:sldSz cx="9144000" cy="6858000" type="screen4x3"/>
  <p:notesSz cx="6797675" cy="9926638"/>
  <p:embeddedFontLst>
    <p:embeddedFont>
      <p:font typeface="微軟正黑體" panose="020B0604030504040204" pitchFamily="34" charset="-120"/>
      <p:regular r:id="rId12"/>
      <p:bold r:id="rId13"/>
    </p:embeddedFont>
    <p:embeddedFont>
      <p:font typeface="微軟正黑體" panose="020B0604030504040204" pitchFamily="34" charset="-120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標楷體" panose="03000509000000000000" pitchFamily="65" charset="-120"/>
      <p:regular r:id="rId18"/>
    </p:embeddedFont>
    <p:embeddedFont>
      <p:font typeface="Wingdings 2" panose="05020102010507070707" pitchFamily="18" charset="2"/>
      <p:regular r:id="rId19"/>
    </p:embeddedFont>
    <p:embeddedFont>
      <p:font typeface="Tw Cen MT" panose="020B0602020104020603" pitchFamily="34" charset="0"/>
      <p:regular r:id="rId20"/>
      <p:bold r:id="rId21"/>
      <p:italic r:id="rId22"/>
      <p:boldItalic r:id="rId23"/>
    </p:embeddedFont>
  </p:embeddedFontLst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7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EF3D8-CCCE-44FA-8460-BF5DF903BA23}" type="datetimeFigureOut">
              <a:rPr lang="zh-TW" altLang="en-US" smtClean="0"/>
              <a:t>2023/7/24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D387A-3DC7-400D-83C0-EF0BACA04C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424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E9FA5-9837-40FD-B9DD-F7E42A425448}" type="datetimeFigureOut">
              <a:rPr lang="zh-HK" altLang="en-US" smtClean="0"/>
              <a:t>24/7/2023</a:t>
            </a:fld>
            <a:endParaRPr lang="zh-HK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8EB02-E092-4F5D-B7C2-A7B2BCE6DEB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01607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9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矩形 10"/>
          <p:cNvSpPr/>
          <p:nvPr/>
        </p:nvSpPr>
        <p:spPr>
          <a:xfrm>
            <a:off x="-9525" y="6053150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矩形 11"/>
          <p:cNvSpPr/>
          <p:nvPr/>
        </p:nvSpPr>
        <p:spPr>
          <a:xfrm>
            <a:off x="2359031" y="6043625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altLang="zh-TW" smtClean="0"/>
              <a:t>Click to edit Master subtitle style</a:t>
            </a:r>
            <a:endParaRPr lang="en-US"/>
          </a:p>
        </p:txBody>
      </p:sp>
      <p:sp>
        <p:nvSpPr>
          <p:cNvPr id="7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085975" y="236550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>
              <a:solidFill>
                <a:srgbClr val="EBDDC3"/>
              </a:solidFill>
            </a:endParaRPr>
          </a:p>
        </p:txBody>
      </p:sp>
      <p:sp>
        <p:nvSpPr>
          <p:cNvPr id="11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45A71BF-554B-456D-A00D-E3BC91BFC4C5}" type="slidenum">
              <a:rPr lang="en-US" altLang="zh-TW">
                <a:solidFill>
                  <a:srgbClr val="EBDDC3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6139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9"/>
          <p:cNvSpPr/>
          <p:nvPr/>
        </p:nvSpPr>
        <p:spPr bwMode="white">
          <a:xfrm>
            <a:off x="6096006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矩形 10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矩形 11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609612"/>
            <a:ext cx="2057400" cy="5516563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553200" y="6248412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6" y="6248412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74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378D8-7EF1-4B03-8643-2798011C3AA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422546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3"/>
          <p:cNvSpPr>
            <a:spLocks noGrp="1"/>
          </p:cNvSpPr>
          <p:nvPr>
            <p:ph type="dt" sz="half" idx="10"/>
          </p:nvPr>
        </p:nvSpPr>
        <p:spPr>
          <a:xfrm>
            <a:off x="641350" y="7614932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775F55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434086" y="7614932"/>
            <a:ext cx="5421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775F55"/>
              </a:solidFill>
            </a:endParaRPr>
          </a:p>
        </p:txBody>
      </p:sp>
      <p:sp>
        <p:nvSpPr>
          <p:cNvPr id="4" name="投影片編號版面配置區 22"/>
          <p:cNvSpPr>
            <a:spLocks noGrp="1"/>
          </p:cNvSpPr>
          <p:nvPr>
            <p:ph type="sldNum" sz="quarter" idx="12"/>
          </p:nvPr>
        </p:nvSpPr>
        <p:spPr>
          <a:xfrm>
            <a:off x="8445500" y="6311900"/>
            <a:ext cx="609600" cy="42387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B5813F6-0B6D-4F6D-A3F2-AEA19132943F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48431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>
          <a:xfrm>
            <a:off x="0" y="1271600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3BAF7-F708-4806-AFEE-714753D93494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5560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9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矩形 10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矩形 11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2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7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8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1752612"/>
            <a:ext cx="1295400" cy="7016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9C652EF-1516-4781-9483-6B94ED5A871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515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5" name="日期版面配置區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6" name="投影片編號版面配置區 9"/>
          <p:cNvSpPr>
            <a:spLocks noGrp="1"/>
          </p:cNvSpPr>
          <p:nvPr>
            <p:ph type="sldNum" sz="quarter" idx="11"/>
          </p:nvPr>
        </p:nvSpPr>
        <p:spPr>
          <a:xfrm>
            <a:off x="0" y="1271600"/>
            <a:ext cx="533400" cy="24447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6DBE412-295A-4019-9508-CF74636FFD6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頁尾版面配置區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64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7" name="日期版面配置區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8" name="投影片編號版面配置區 11"/>
          <p:cNvSpPr>
            <a:spLocks noGrp="1"/>
          </p:cNvSpPr>
          <p:nvPr>
            <p:ph type="sldNum" sz="quarter" idx="11"/>
          </p:nvPr>
        </p:nvSpPr>
        <p:spPr>
          <a:xfrm>
            <a:off x="0" y="1271600"/>
            <a:ext cx="533400" cy="24447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DA3FAC0-4CA7-42B1-BB0C-93197C7AB90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00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4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5" name="投影片編號版面配置區 22"/>
          <p:cNvSpPr>
            <a:spLocks noGrp="1"/>
          </p:cNvSpPr>
          <p:nvPr>
            <p:ph type="sldNum" sz="quarter" idx="12"/>
          </p:nvPr>
        </p:nvSpPr>
        <p:spPr>
          <a:xfrm>
            <a:off x="0" y="1271600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D1135-D54C-4A95-98E5-C957B5CC7C2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887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5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7" name="投影片編號版面配置區 22"/>
          <p:cNvSpPr>
            <a:spLocks noGrp="1"/>
          </p:cNvSpPr>
          <p:nvPr>
            <p:ph type="sldNum" sz="quarter" idx="12"/>
          </p:nvPr>
        </p:nvSpPr>
        <p:spPr>
          <a:xfrm>
            <a:off x="0" y="1271600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271C9-066A-486E-9EC0-92998FF3111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40692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9"/>
          <p:cNvSpPr/>
          <p:nvPr/>
        </p:nvSpPr>
        <p:spPr bwMode="white">
          <a:xfrm>
            <a:off x="-9525" y="4572012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矩形 10"/>
          <p:cNvSpPr/>
          <p:nvPr/>
        </p:nvSpPr>
        <p:spPr>
          <a:xfrm>
            <a:off x="-9522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矩形 11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矩形 12"/>
          <p:cNvSpPr/>
          <p:nvPr/>
        </p:nvSpPr>
        <p:spPr bwMode="white">
          <a:xfrm>
            <a:off x="1447806" y="3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altLang="zh-TW" noProof="0" smtClean="0"/>
              <a:t>Click icon to add picture</a:t>
            </a:r>
            <a:endParaRPr lang="en-US" noProof="0" dirty="0"/>
          </a:p>
        </p:txBody>
      </p:sp>
      <p:sp>
        <p:nvSpPr>
          <p:cNvPr id="9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6248400" y="6248412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10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4667262"/>
            <a:ext cx="1447800" cy="663575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698ACB69-E8DE-44C3-A970-3B21359EC87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1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1600200" y="6248412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234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>
          <a:xfrm>
            <a:off x="0" y="1271600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E7B67-8406-4D93-B15E-B56782FC639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84079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HK" smtClean="0"/>
          </a:p>
        </p:txBody>
      </p:sp>
      <p:sp>
        <p:nvSpPr>
          <p:cNvPr id="1027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612775" y="1600206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HK" smtClean="0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590550" y="6319532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 dirty="0">
              <a:solidFill>
                <a:srgbClr val="775F55"/>
              </a:solidFill>
              <a:ea typeface="新細明體" pitchFamily="18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383286" y="6319532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 dirty="0">
              <a:solidFill>
                <a:srgbClr val="775F55"/>
              </a:solidFill>
              <a:ea typeface="新細明體" pitchFamily="18" charset="-120"/>
            </a:endParaRPr>
          </a:p>
        </p:txBody>
      </p:sp>
      <p:sp>
        <p:nvSpPr>
          <p:cNvPr id="7" name="矩形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0" y="1271600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800" b="1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DDA491-C048-4E6A-94AD-BA915DD5971C}" type="slidenum">
              <a:rPr lang="en-US" altLang="zh-TW" smtClean="0">
                <a:ea typeface="新細明體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55265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微軟正黑體" pitchFamily="34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微軟正黑體" pitchFamily="34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微軟正黑體" pitchFamily="34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微軟正黑體" pitchFamily="34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微軟正黑體" pitchFamily="34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微軟正黑體" pitchFamily="34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微軟正黑體" pitchFamily="34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微軟正黑體" pitchFamily="34" charset="-12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55" y="-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群組 3"/>
          <p:cNvGrpSpPr/>
          <p:nvPr/>
        </p:nvGrpSpPr>
        <p:grpSpPr>
          <a:xfrm>
            <a:off x="0" y="475765"/>
            <a:ext cx="9144000" cy="8727652"/>
            <a:chOff x="0" y="475765"/>
            <a:chExt cx="9144000" cy="8727652"/>
          </a:xfrm>
        </p:grpSpPr>
        <p:sp>
          <p:nvSpPr>
            <p:cNvPr id="7" name="Rectangle 1"/>
            <p:cNvSpPr/>
            <p:nvPr/>
          </p:nvSpPr>
          <p:spPr>
            <a:xfrm>
              <a:off x="3196399" y="1521173"/>
              <a:ext cx="2807179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3800" dirty="0" smtClean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Times New Roman" panose="02020603050405020304" pitchFamily="18" charset="0"/>
                </a:rPr>
                <a:t>简介</a:t>
              </a:r>
              <a:r>
                <a:rPr lang="en-US" altLang="zh-TW" sz="3800" dirty="0" smtClean="0">
                  <a:latin typeface="Agenda" pitchFamily="2" charset="0"/>
                  <a:ea typeface="標楷體" pitchFamily="65" charset="-120"/>
                  <a:cs typeface="Microsoft JhengHei"/>
                  <a:sym typeface="Arial"/>
                </a:rPr>
                <a:t>T-</a:t>
              </a:r>
              <a:r>
                <a:rPr lang="zh-TW" altLang="en-US" sz="3800" dirty="0" smtClean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Times New Roman" panose="02020603050405020304" pitchFamily="18" charset="0"/>
                </a:rPr>
                <a:t>标准</a:t>
              </a:r>
              <a:r>
                <a:rPr lang="en-US" altLang="zh-TW" sz="3800" baseline="30000" dirty="0" smtClean="0">
                  <a:solidFill>
                    <a:srgbClr val="000000"/>
                  </a:solidFill>
                  <a:latin typeface="Agenda"/>
                  <a:ea typeface="標楷體" pitchFamily="65" charset="-120"/>
                  <a:cs typeface="Times New Roman" panose="02020603050405020304" pitchFamily="18" charset="0"/>
                </a:rPr>
                <a:t>+</a:t>
              </a:r>
              <a:endParaRPr lang="zh-HK" altLang="en-US" sz="3800" baseline="30000" dirty="0">
                <a:solidFill>
                  <a:srgbClr val="000000"/>
                </a:solidFill>
                <a:latin typeface="Agenda"/>
                <a:ea typeface="標楷體" pitchFamily="65" charset="-120"/>
                <a:cs typeface="Times New Roman" panose="02020603050405020304" pitchFamily="18" charset="0"/>
              </a:endParaRPr>
            </a:p>
          </p:txBody>
        </p:sp>
        <p:grpSp>
          <p:nvGrpSpPr>
            <p:cNvPr id="3" name="群組 2"/>
            <p:cNvGrpSpPr/>
            <p:nvPr/>
          </p:nvGrpSpPr>
          <p:grpSpPr>
            <a:xfrm>
              <a:off x="1552084" y="2983320"/>
              <a:ext cx="2273335" cy="6220097"/>
              <a:chOff x="1552084" y="2983320"/>
              <a:chExt cx="2273335" cy="6220097"/>
            </a:xfrm>
          </p:grpSpPr>
          <p:pic>
            <p:nvPicPr>
              <p:cNvPr id="2" name="Picture 3" descr="D:\Fos\@Projects\@2022_works\2022_T-Standard+\PPT modify\stuff\013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2084" y="2983320"/>
                <a:ext cx="2273335" cy="62200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" name="Picture 2" descr="D:\Fos\@Projects\@2022_works\2022_T-Standard+\PPT modify\stuff\005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96399" y="3236689"/>
                <a:ext cx="436804" cy="704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" name="Rectangle 1"/>
            <p:cNvSpPr/>
            <p:nvPr/>
          </p:nvSpPr>
          <p:spPr>
            <a:xfrm>
              <a:off x="0" y="475765"/>
              <a:ext cx="9144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4000" b="1" dirty="0" smtClean="0">
                  <a:solidFill>
                    <a:srgbClr val="067057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活动一</a:t>
              </a:r>
              <a:endParaRPr lang="zh-TW" altLang="en-US" sz="4000" b="1" dirty="0">
                <a:solidFill>
                  <a:srgbClr val="067057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453BAF7-F708-4806-AFEE-714753D93494}" type="slidenum">
              <a:rPr lang="en-US" altLang="zh-TW" smtClean="0"/>
              <a:pPr>
                <a:defRPr/>
              </a:pPr>
              <a:t>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6750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57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/>
          <p:nvPr/>
        </p:nvSpPr>
        <p:spPr>
          <a:xfrm>
            <a:off x="3139100" y="1487859"/>
            <a:ext cx="286488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第一</a:t>
            </a:r>
            <a:r>
              <a:rPr lang="zh-TW" altLang="en-US" sz="3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章 引言</a:t>
            </a:r>
            <a:endParaRPr lang="zh-HK" altLang="en-US" sz="3800" dirty="0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1552084" y="2983320"/>
            <a:ext cx="2273335" cy="6220097"/>
            <a:chOff x="1552084" y="2983320"/>
            <a:chExt cx="2273335" cy="6220097"/>
          </a:xfrm>
        </p:grpSpPr>
        <p:pic>
          <p:nvPicPr>
            <p:cNvPr id="2" name="Picture 3" descr="D:\Fos\@Projects\@2022_works\2022_T-Standard+\PPT modify\stuff\01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2084" y="2983320"/>
              <a:ext cx="2273335" cy="62200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D:\Fos\@Projects\@2022_works\2022_T-Standard+\PPT modify\stuff\005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6399" y="3236689"/>
              <a:ext cx="436804" cy="704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ectangle 1"/>
          <p:cNvSpPr/>
          <p:nvPr/>
        </p:nvSpPr>
        <p:spPr>
          <a:xfrm>
            <a:off x="0" y="47576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rgbClr val="067057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观看短片</a:t>
            </a:r>
            <a:endParaRPr lang="zh-TW" altLang="en-US" sz="4000" b="1" dirty="0">
              <a:solidFill>
                <a:srgbClr val="067057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453BAF7-F708-4806-AFEE-714753D93494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363" y="2682241"/>
            <a:ext cx="2997247" cy="298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33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"/>
          <p:cNvSpPr/>
          <p:nvPr/>
        </p:nvSpPr>
        <p:spPr>
          <a:xfrm>
            <a:off x="0" y="1521173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第二章 发展背景</a:t>
            </a:r>
            <a:endParaRPr lang="zh-TW" altLang="en-US" sz="3800" dirty="0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1552084" y="2983320"/>
            <a:ext cx="2273335" cy="6220097"/>
            <a:chOff x="1552084" y="2983320"/>
            <a:chExt cx="2273335" cy="6220097"/>
          </a:xfrm>
        </p:grpSpPr>
        <p:pic>
          <p:nvPicPr>
            <p:cNvPr id="9" name="Picture 3" descr="D:\Fos\@Projects\@2022_works\2022_T-Standard+\PPT modify\stuff\01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2084" y="2983320"/>
              <a:ext cx="2273335" cy="62200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D:\Fos\@Projects\@2022_works\2022_T-Standard+\PPT modify\stuff\005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6399" y="3236689"/>
              <a:ext cx="436804" cy="704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ctangle 1"/>
          <p:cNvSpPr/>
          <p:nvPr/>
        </p:nvSpPr>
        <p:spPr>
          <a:xfrm>
            <a:off x="0" y="47576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rgbClr val="067057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观看短片</a:t>
            </a:r>
            <a:endParaRPr lang="zh-TW" altLang="en-US" sz="4000" b="1" dirty="0">
              <a:solidFill>
                <a:srgbClr val="067057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453BAF7-F708-4806-AFEE-714753D93494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247" y="2535803"/>
            <a:ext cx="3107736" cy="310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90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"/>
          <p:cNvSpPr/>
          <p:nvPr/>
        </p:nvSpPr>
        <p:spPr>
          <a:xfrm>
            <a:off x="0" y="1521173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第三</a:t>
            </a:r>
            <a:r>
              <a:rPr lang="zh-TW" altLang="en-US" sz="3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章 我是谁？</a:t>
            </a:r>
            <a:endParaRPr lang="zh-TW" altLang="en-US" sz="3800" dirty="0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6" name="Picture 3" descr="D:\Fos\@Projects\@2022_works\2022_T-Standard+\PPT modify\stuff\01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92" y="2198281"/>
            <a:ext cx="2606231" cy="806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/>
          <p:nvPr/>
        </p:nvSpPr>
        <p:spPr>
          <a:xfrm>
            <a:off x="0" y="47576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rgbClr val="067057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观看短片</a:t>
            </a:r>
            <a:endParaRPr lang="zh-TW" altLang="en-US" sz="4000" b="1" dirty="0">
              <a:solidFill>
                <a:srgbClr val="067057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453BAF7-F708-4806-AFEE-714753D93494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257" y="2493780"/>
            <a:ext cx="3082909" cy="308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80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"/>
          <p:cNvSpPr/>
          <p:nvPr/>
        </p:nvSpPr>
        <p:spPr>
          <a:xfrm>
            <a:off x="0" y="1521173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第四章 我往哪里去？</a:t>
            </a:r>
            <a:endParaRPr lang="zh-TW" altLang="en-US" sz="3800" dirty="0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8" name="Picture 3" descr="D:\Fos\@Projects\@2022_works\2022_T-Standard+\PPT modify\stuff\01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92" y="2198281"/>
            <a:ext cx="2606231" cy="806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/>
          <p:nvPr/>
        </p:nvSpPr>
        <p:spPr>
          <a:xfrm>
            <a:off x="0" y="47576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rgbClr val="067057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观看短片</a:t>
            </a:r>
            <a:endParaRPr lang="zh-TW" altLang="en-US" sz="4000" b="1" dirty="0">
              <a:solidFill>
                <a:srgbClr val="067057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453BAF7-F708-4806-AFEE-714753D93494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420" y="2612571"/>
            <a:ext cx="3419260" cy="341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27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"/>
          <p:cNvSpPr/>
          <p:nvPr/>
        </p:nvSpPr>
        <p:spPr>
          <a:xfrm>
            <a:off x="0" y="1521173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第五</a:t>
            </a:r>
            <a:r>
              <a:rPr lang="zh-TW" altLang="en-US" sz="3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章 我在哪里？</a:t>
            </a:r>
            <a:endParaRPr lang="zh-TW" altLang="en-US" sz="3800" dirty="0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8" name="Picture 3" descr="D:\Fos\@Projects\@2022_works\2022_T-Standard+\PPT modify\stuff\01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92" y="2198281"/>
            <a:ext cx="2606231" cy="806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/>
          <p:nvPr/>
        </p:nvSpPr>
        <p:spPr>
          <a:xfrm>
            <a:off x="0" y="47576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rgbClr val="067057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观看短片</a:t>
            </a:r>
            <a:endParaRPr lang="zh-TW" altLang="en-US" sz="4000" b="1" dirty="0">
              <a:solidFill>
                <a:srgbClr val="067057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453BAF7-F708-4806-AFEE-714753D93494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451" y="2429691"/>
            <a:ext cx="3400697" cy="340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65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/>
          <p:nvPr/>
        </p:nvSpPr>
        <p:spPr>
          <a:xfrm>
            <a:off x="0" y="1521173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第六章　结语</a:t>
            </a:r>
            <a:endParaRPr lang="zh-TW" altLang="en-US" sz="3800" dirty="0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050" name="Picture 2" descr="D:\Fos\@Projects\@2022_works\2022_T-Standard+\PPT modify\stuff\0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938" y="2198281"/>
            <a:ext cx="2923532" cy="670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Fos\@Projects\@2022_works\2022_T-Standard+\PPT modify\stuff\0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5619" y="4734974"/>
            <a:ext cx="4328609" cy="290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453BAF7-F708-4806-AFEE-714753D93494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8" name="Rectangle 1"/>
          <p:cNvSpPr/>
          <p:nvPr/>
        </p:nvSpPr>
        <p:spPr>
          <a:xfrm>
            <a:off x="0" y="47576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rgbClr val="067057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观看短片</a:t>
            </a:r>
            <a:endParaRPr lang="zh-TW" altLang="en-US" sz="4000" b="1" dirty="0">
              <a:solidFill>
                <a:srgbClr val="067057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119" y="2507188"/>
            <a:ext cx="3394078" cy="338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4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/>
          <p:nvPr/>
        </p:nvSpPr>
        <p:spPr>
          <a:xfrm>
            <a:off x="0" y="1521173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zh-TW" altLang="en-US" sz="3800" dirty="0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050" name="Picture 2" descr="D:\Fos\@Projects\@2022_works\2022_T-Standard+\PPT modify\stuff\0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938" y="2198281"/>
            <a:ext cx="2923532" cy="670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Fos\@Projects\@2022_works\2022_T-Standard+\PPT modify\stuff\0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5619" y="4734974"/>
            <a:ext cx="4328609" cy="290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453BAF7-F708-4806-AFEE-714753D93494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0809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rco-2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中庸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75</Words>
  <Application>Microsoft Office PowerPoint</Application>
  <PresentationFormat>如螢幕大小 (4:3)</PresentationFormat>
  <Paragraphs>22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20" baseType="lpstr">
      <vt:lpstr>Times New Roman</vt:lpstr>
      <vt:lpstr>微軟正黑體</vt:lpstr>
      <vt:lpstr>Arial</vt:lpstr>
      <vt:lpstr>新細明體</vt:lpstr>
      <vt:lpstr>微軟正黑體</vt:lpstr>
      <vt:lpstr>Calibri</vt:lpstr>
      <vt:lpstr>標楷體</vt:lpstr>
      <vt:lpstr>Wingdings 2</vt:lpstr>
      <vt:lpstr>Wingdings</vt:lpstr>
      <vt:lpstr>Agenda</vt:lpstr>
      <vt:lpstr>Tw Cen MT</vt:lpstr>
      <vt:lpstr>marco-2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SLPD2</dc:creator>
  <cp:lastModifiedBy>SLPD2</cp:lastModifiedBy>
  <cp:revision>42</cp:revision>
  <cp:lastPrinted>2023-02-09T03:21:39Z</cp:lastPrinted>
  <dcterms:created xsi:type="dcterms:W3CDTF">2021-09-29T02:47:55Z</dcterms:created>
  <dcterms:modified xsi:type="dcterms:W3CDTF">2023-07-24T08:25:09Z</dcterms:modified>
</cp:coreProperties>
</file>