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60" r:id="rId1"/>
    <p:sldMasterId id="2147484336" r:id="rId2"/>
    <p:sldMasterId id="2147484564" r:id="rId3"/>
    <p:sldMasterId id="2147484616" r:id="rId4"/>
  </p:sldMasterIdLst>
  <p:notesMasterIdLst>
    <p:notesMasterId r:id="rId10"/>
  </p:notesMasterIdLst>
  <p:handoutMasterIdLst>
    <p:handoutMasterId r:id="rId11"/>
  </p:handoutMasterIdLst>
  <p:sldIdLst>
    <p:sldId id="1826" r:id="rId5"/>
    <p:sldId id="1829" r:id="rId6"/>
    <p:sldId id="1828" r:id="rId7"/>
    <p:sldId id="1827" r:id="rId8"/>
    <p:sldId id="1830" r:id="rId9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標楷體" panose="03000509000000000000" pitchFamily="65" charset="-120"/>
      <p:regular r:id="rId16"/>
    </p:embeddedFont>
    <p:embeddedFont>
      <p:font typeface="Wingdings 2" panose="05020102010507070707" pitchFamily="18" charset="2"/>
      <p:regular r:id="rId17"/>
    </p:embeddedFont>
    <p:embeddedFont>
      <p:font typeface="Tw Cen MT" panose="020B0602020104020603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微軟正黑體" panose="020B0604030504040204" pitchFamily="34" charset="-12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A8BAC8E-78B4-430E-B744-E0A9FDAC3BD6}">
          <p14:sldIdLst>
            <p14:sldId id="1826"/>
            <p14:sldId id="1829"/>
            <p14:sldId id="1828"/>
            <p14:sldId id="1827"/>
            <p14:sldId id="18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 Sheung Lin" initials="MS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BC37"/>
    <a:srgbClr val="265C9E"/>
    <a:srgbClr val="99FF66"/>
    <a:srgbClr val="0000FF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244" autoAdjust="0"/>
  </p:normalViewPr>
  <p:slideViewPr>
    <p:cSldViewPr>
      <p:cViewPr varScale="1">
        <p:scale>
          <a:sx n="101" d="100"/>
          <a:sy n="101" d="100"/>
        </p:scale>
        <p:origin x="19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3617322-D901-41D8-9C46-CFC2CBF0690A}" type="datetimeFigureOut">
              <a:rPr lang="zh-HK" altLang="en-US" smtClean="0"/>
              <a:t>13/7/2023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E1E3CF8-F357-4D91-939E-693D78E855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106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ECD6802-6880-4F37-BEE2-8560432620B4}" type="datetimeFigureOut">
              <a:rPr lang="zh-HK" altLang="en-US" smtClean="0"/>
              <a:t>13/7/2023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D365F7F-DF8E-42C1-8B7A-AB04B2FEB0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379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5F7F-DF8E-42C1-8B7A-AB04B2FEB03C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531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5F7F-DF8E-42C1-8B7A-AB04B2FEB03C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531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-9525" y="605314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2359030" y="604362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975" y="23654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BDDC3"/>
              </a:solidFill>
            </a:endParaRPr>
          </a:p>
        </p:txBody>
      </p:sp>
      <p:sp>
        <p:nvSpPr>
          <p:cNvPr id="11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5A71BF-554B-456D-A00D-E3BC91BFC4C5}" type="slidenum">
              <a:rPr lang="en-US" altLang="zh-TW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45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6096005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10"/>
            <a:ext cx="2057400" cy="5516563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1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5" y="624841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7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378D8-7EF1-4B03-8643-2798011C3A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6865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13F6-0B6D-4F6D-A3F2-AEA1913294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8415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5AD1-4370-4F47-8055-016FAF92721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67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6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6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3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66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3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24C4-EB14-4C7F-A50A-0CA8BFCAED90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1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3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3BAF7-F708-4806-AFEE-714753D934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9575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34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95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85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7" y="4050835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0E7D752-E2B2-4F35-8E39-802ACD222E58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8810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5146911-6974-4287-A8B4-188018D2EABA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93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E8869DE-9055-4C5F-8F08-2581CDFF12C0}" type="slidenum">
              <a:rPr lang="zh-HK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00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5AD1-4370-4F47-8055-016FAF92721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0688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33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3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0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矩形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2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7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1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C652EF-1516-4781-9483-6B94ED5A87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55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19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18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24C4-EB14-4C7F-A50A-0CA8BFCAED90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1426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5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6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17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22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7" y="4050835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0E7D752-E2B2-4F35-8E39-802ACD222E58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3347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5146911-6974-4287-A8B4-188018D2EABA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387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608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DBE412-295A-4019-9508-CF74636FFD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頁尾版面配置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14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1145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7918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3835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23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26532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284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4702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6349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131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8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A3FAC0-4CA7-42B1-BB0C-93197C7AB9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3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D1135-D54C-4A95-98E5-C957B5CC7C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298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271C9-066A-486E-9EC0-92998FF311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106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9"/>
          <p:cNvSpPr/>
          <p:nvPr/>
        </p:nvSpPr>
        <p:spPr bwMode="white">
          <a:xfrm>
            <a:off x="-9525" y="457201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矩形 10"/>
          <p:cNvSpPr/>
          <p:nvPr/>
        </p:nvSpPr>
        <p:spPr>
          <a:xfrm>
            <a:off x="-9522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12"/>
          <p:cNvSpPr/>
          <p:nvPr/>
        </p:nvSpPr>
        <p:spPr bwMode="white">
          <a:xfrm>
            <a:off x="1447805" y="3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altLang="zh-TW" noProof="0"/>
              <a:t>Click icon to add picture</a:t>
            </a:r>
            <a:endParaRPr lang="en-US" noProof="0" dirty="0"/>
          </a:p>
        </p:txBody>
      </p:sp>
      <p:sp>
        <p:nvSpPr>
          <p:cNvPr id="9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1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10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6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98ACB69-E8DE-44C3-A970-3B21359EC8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41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2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775F55"/>
              </a:solidFill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E7B67-8406-4D93-B15E-B56782FC63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730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HK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612775" y="1600206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HK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56176" y="7029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775F55"/>
              </a:solidFill>
              <a:ea typeface="新細明體" pitchFamily="18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69781" y="7029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>
              <a:solidFill>
                <a:srgbClr val="775F55"/>
              </a:solidFill>
              <a:ea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244408" y="6309320"/>
            <a:ext cx="605408" cy="316483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8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DA491-C048-4E6A-94AD-BA915DD5971C}" type="slidenum">
              <a:rPr lang="en-US" altLang="zh-TW" smtClean="0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623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微軟正黑體" pitchFamily="34" charset="-12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9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  <p:sldLayoutId id="2147484349" r:id="rId13"/>
    <p:sldLayoutId id="2147484350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7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  <p:sldLayoutId id="2147484576" r:id="rId12"/>
    <p:sldLayoutId id="2147484577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033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cotap.hk/pop_video.php?file=t4YhTOt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3" y="10673"/>
            <a:ext cx="915315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-9152" y="475765"/>
            <a:ext cx="9153152" cy="8727652"/>
            <a:chOff x="-9152" y="475765"/>
            <a:chExt cx="9153152" cy="8727652"/>
          </a:xfrm>
        </p:grpSpPr>
        <p:sp>
          <p:nvSpPr>
            <p:cNvPr id="7" name="Rectangle 1"/>
            <p:cNvSpPr/>
            <p:nvPr/>
          </p:nvSpPr>
          <p:spPr>
            <a:xfrm>
              <a:off x="-9152" y="1521173"/>
              <a:ext cx="915315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800" b="1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观赏故事、分享感受</a:t>
              </a:r>
              <a:endParaRPr lang="zh-HK" altLang="en-US" sz="3800" b="1" baseline="30000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1552084" y="2983320"/>
              <a:ext cx="2273335" cy="6220097"/>
              <a:chOff x="1552084" y="2983320"/>
              <a:chExt cx="2273335" cy="6220097"/>
            </a:xfrm>
          </p:grpSpPr>
          <p:pic>
            <p:nvPicPr>
              <p:cNvPr id="11" name="Picture 3" descr="D:\Fos\@Projects\@2022_works\2022_T-Standard+\PPT modify\stuff\01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2084" y="2983320"/>
                <a:ext cx="2273335" cy="6220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D:\Fos\@Projects\@2022_works\2022_T-Standard+\PPT modify\stuff\00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6399" y="3236689"/>
                <a:ext cx="436804" cy="704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tangle 1"/>
            <p:cNvSpPr/>
            <p:nvPr/>
          </p:nvSpPr>
          <p:spPr>
            <a:xfrm>
              <a:off x="0" y="475765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000" b="1" dirty="0">
                  <a:solidFill>
                    <a:srgbClr val="067057"/>
                  </a:solidFill>
                  <a:latin typeface="Arial" panose="020B0604020202020204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活动四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24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3" y="10673"/>
            <a:ext cx="915315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627784" y="44926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廖月明老师的故事</a:t>
            </a:r>
            <a:endParaRPr lang="zh-HK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4486" t="3798" r="4573" b="5672"/>
          <a:stretch/>
        </p:blipFill>
        <p:spPr>
          <a:xfrm>
            <a:off x="0" y="1505687"/>
            <a:ext cx="9126103" cy="5110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61" y="120779"/>
            <a:ext cx="1241735" cy="124173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8B5813F6-0B6D-4F6D-A3F2-AEA19132943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650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3" y="10673"/>
            <a:ext cx="915315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3679" r="2128" b="10672"/>
          <a:stretch/>
        </p:blipFill>
        <p:spPr>
          <a:xfrm>
            <a:off x="1337431" y="3356992"/>
            <a:ext cx="6586355" cy="32421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23528" y="332656"/>
            <a:ext cx="85298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  <a:tabLst>
                <a:tab pos="622300" algn="l"/>
              </a:tabLst>
              <a:defRPr/>
            </a:pPr>
            <a:r>
              <a:rPr lang="zh-TW" altLang="en-US" sz="3200" b="1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廖老师故事展现的是</a:t>
            </a:r>
            <a:r>
              <a:rPr lang="zh-TW" altLang="zh-HK" sz="3200" b="1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香港教师专业标准参照</a:t>
            </a:r>
            <a:r>
              <a:rPr lang="en-US" altLang="zh-TW" sz="3200" b="1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3200" b="1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的</a:t>
            </a:r>
            <a:r>
              <a:rPr lang="zh-TW" altLang="en-US" sz="3200" b="1" kern="1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哪一个角色</a:t>
            </a:r>
            <a:r>
              <a:rPr lang="en-US" altLang="zh-HK" sz="3200" b="1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? </a:t>
            </a:r>
            <a:r>
              <a:rPr lang="zh-TW" altLang="en-US" sz="3200" b="1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理由何在</a:t>
            </a:r>
            <a:r>
              <a:rPr lang="en-US" altLang="zh-TW" sz="3200" b="1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?  </a:t>
            </a:r>
            <a:endParaRPr lang="en-US" altLang="zh-HK" sz="3200" b="1" kern="100" dirty="0">
              <a:solidFill>
                <a:prstClr val="black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4876" y="1611957"/>
            <a:ext cx="36270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048000" algn="l"/>
              </a:tabLst>
              <a:defRPr/>
            </a:pPr>
            <a:r>
              <a:rPr lang="zh-TW" altLang="en-US" sz="2800">
                <a:solidFill>
                  <a:prstClr val="black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关爱学生的</a:t>
            </a:r>
            <a:r>
              <a:rPr lang="zh-TW" altLang="en-US" sz="2800" dirty="0">
                <a:solidFill>
                  <a:srgbClr val="00B05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育才者</a:t>
            </a:r>
            <a:r>
              <a:rPr lang="zh-TW" altLang="en-US" sz="2800" dirty="0">
                <a:solidFill>
                  <a:prstClr val="black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</a:t>
            </a:r>
            <a:r>
              <a:rPr lang="en-HK" altLang="zh-TW" sz="2800">
                <a:solidFill>
                  <a:prstClr val="black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/>
            </a:r>
            <a:br>
              <a:rPr lang="en-HK" altLang="zh-TW" sz="2800">
                <a:solidFill>
                  <a:prstClr val="black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</a:br>
            <a:r>
              <a:rPr lang="zh-TW" altLang="en-US" sz="2800">
                <a:solidFill>
                  <a:prstClr val="black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启发学生的</a:t>
            </a:r>
            <a:r>
              <a:rPr lang="zh-TW" altLang="en-US" sz="2800">
                <a:solidFill>
                  <a:srgbClr val="00B05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共</a:t>
            </a:r>
            <a:r>
              <a:rPr lang="zh-TW" altLang="en-US" sz="2800" dirty="0">
                <a:solidFill>
                  <a:srgbClr val="00B05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建者</a:t>
            </a:r>
            <a:r>
              <a:rPr lang="zh-TW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 </a:t>
            </a:r>
            <a:r>
              <a:rPr lang="en-HK" altLang="zh-TW" sz="2800">
                <a:solidFill>
                  <a:srgbClr val="FF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/>
            </a:r>
            <a:br>
              <a:rPr lang="en-HK" altLang="zh-TW" sz="2800">
                <a:solidFill>
                  <a:srgbClr val="FF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</a:br>
            <a:r>
              <a:rPr lang="zh-TW" altLang="en-US" sz="2800">
                <a:solidFill>
                  <a:prstClr val="black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敬业乐群的</a:t>
            </a:r>
            <a:r>
              <a:rPr lang="zh-TW" altLang="en-US" sz="2800">
                <a:solidFill>
                  <a:srgbClr val="00B05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典范</a:t>
            </a:r>
            <a:endParaRPr lang="en-US" altLang="zh-TW" sz="2800" dirty="0">
              <a:solidFill>
                <a:srgbClr val="FF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01789" y="1611957"/>
            <a:ext cx="52387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048000" algn="l"/>
              </a:tabLst>
              <a:defRPr/>
            </a:pP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Caring Cultivators  </a:t>
            </a:r>
          </a:p>
          <a:p>
            <a:pPr>
              <a:defRPr/>
            </a:pP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Inspirational Co-constructors</a:t>
            </a:r>
          </a:p>
          <a:p>
            <a:pPr>
              <a:defRPr/>
            </a:pP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Committed Role Models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D149E9D-3F4D-4084-8EA9-4A3BB7A2A4F1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59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69"/>
            <a:ext cx="915315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3679" r="2128" b="10672"/>
          <a:stretch/>
        </p:blipFill>
        <p:spPr>
          <a:xfrm>
            <a:off x="1937794" y="4012012"/>
            <a:ext cx="5277564" cy="25978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83769" y="355121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HK" altLang="zh-HK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观</a:t>
            </a:r>
            <a:r>
              <a:rPr lang="zh-TW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后感 </a:t>
            </a:r>
            <a:r>
              <a:rPr lang="en-US" altLang="zh-TW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: </a:t>
            </a:r>
            <a:r>
              <a:rPr lang="zh-TW" altLang="en-US" sz="3600" b="1" kern="1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结伴交流</a:t>
            </a:r>
            <a:endParaRPr lang="zh-TW" altLang="zh-HK" sz="3600" b="1" kern="100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1277" y="1493895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32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 </a:t>
            </a:r>
            <a:r>
              <a:rPr lang="zh-HK" altLang="zh-HK" sz="32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您</a:t>
            </a:r>
            <a:r>
              <a:rPr lang="zh-TW" altLang="en-US" sz="32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对哪些内容，最</a:t>
            </a:r>
            <a:r>
              <a:rPr lang="zh-HK" altLang="zh-HK" sz="32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有</a:t>
            </a:r>
            <a:r>
              <a:rPr lang="zh-HK" altLang="zh-HK" sz="3200" kern="1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感</a:t>
            </a:r>
            <a:r>
              <a:rPr lang="zh-TW" altLang="zh-HK" sz="3200" kern="1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觉</a:t>
            </a:r>
            <a:r>
              <a:rPr lang="en-US" altLang="zh-HK" sz="32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矩形 2"/>
          <p:cNvSpPr/>
          <p:nvPr/>
        </p:nvSpPr>
        <p:spPr>
          <a:xfrm>
            <a:off x="321276" y="2042242"/>
            <a:ext cx="799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32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 </a:t>
            </a:r>
            <a:r>
              <a:rPr lang="zh-TW" altLang="en-US" sz="32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您从这个故事，有甚么</a:t>
            </a:r>
            <a:r>
              <a:rPr lang="zh-TW" altLang="en-US" sz="3200" kern="1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启发</a:t>
            </a:r>
            <a:r>
              <a:rPr lang="zh-TW" altLang="en-US" sz="32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或</a:t>
            </a:r>
            <a:r>
              <a:rPr lang="zh-TW" altLang="en-US" sz="3200" kern="100" dirty="0" smtClean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得著</a:t>
            </a:r>
            <a:r>
              <a:rPr lang="en-US" altLang="zh-HK" sz="3200" kern="100" dirty="0" smtClean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?</a:t>
            </a:r>
            <a:endParaRPr lang="en-US" altLang="zh-HK" sz="3200" kern="100" dirty="0">
              <a:solidFill>
                <a:prstClr val="black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4995" y="2627017"/>
            <a:ext cx="86694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22300" algn="l"/>
              </a:tabLst>
              <a:defRPr/>
            </a:pPr>
            <a:r>
              <a:rPr lang="en-US" altLang="zh-HK" sz="32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4. </a:t>
            </a:r>
            <a:r>
              <a:rPr lang="zh-TW" altLang="en-US" sz="32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这个故事，似曾相识吗</a:t>
            </a:r>
            <a:r>
              <a:rPr lang="en-US" altLang="zh-TW" sz="32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? </a:t>
            </a:r>
            <a:r>
              <a:rPr lang="zh-TW" altLang="en-US" sz="32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在您求学时期或</a:t>
            </a:r>
            <a:r>
              <a:rPr lang="en-US" altLang="zh-TW" sz="32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/>
            </a:r>
            <a:br>
              <a:rPr lang="en-US" altLang="zh-TW" sz="32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32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en-US" sz="32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教学生涯，</a:t>
            </a:r>
            <a:r>
              <a:rPr lang="zh-TW" altLang="en-US" sz="3200" kern="1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有类似的教师</a:t>
            </a:r>
            <a:r>
              <a:rPr lang="en-US" altLang="zh-TW" sz="3200" kern="1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/</a:t>
            </a:r>
            <a:r>
              <a:rPr lang="zh-TW" altLang="en-US" sz="3200" kern="1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故事吗</a:t>
            </a:r>
            <a:r>
              <a:rPr lang="en-US" altLang="zh-HK" sz="3200" kern="100" dirty="0">
                <a:solidFill>
                  <a:prstClr val="black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?    </a:t>
            </a:r>
            <a:endParaRPr lang="zh-TW" altLang="zh-HK" sz="3200" kern="100" dirty="0">
              <a:solidFill>
                <a:prstClr val="black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endParaRPr lang="en-US" altLang="zh-TW" sz="3200" kern="100" dirty="0">
              <a:solidFill>
                <a:prstClr val="black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D149E9D-3F4D-4084-8EA9-4A3BB7A2A4F1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59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s\@Projects\@2022_works\2022_T-Standard+\PPT modify\stuff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69"/>
            <a:ext cx="915315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Fos\@Projects\@2022_works\2022_T-Standard+\PPT modify\stuff\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8" y="2198281"/>
            <a:ext cx="2923532" cy="6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D149E9D-3F4D-4084-8EA9-4A3BB7A2A4F1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7713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co-2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marco-2</Template>
  <TotalTime>20815</TotalTime>
  <Words>149</Words>
  <Application>Microsoft Office PowerPoint</Application>
  <PresentationFormat>如螢幕大小 (4:3)</PresentationFormat>
  <Paragraphs>19</Paragraphs>
  <Slides>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5</vt:i4>
      </vt:variant>
    </vt:vector>
  </HeadingPairs>
  <TitlesOfParts>
    <vt:vector size="18" baseType="lpstr">
      <vt:lpstr>Calibri</vt:lpstr>
      <vt:lpstr>標楷體</vt:lpstr>
      <vt:lpstr>Wingdings 2</vt:lpstr>
      <vt:lpstr>Wingdings</vt:lpstr>
      <vt:lpstr>Tw Cen MT</vt:lpstr>
      <vt:lpstr>Arial</vt:lpstr>
      <vt:lpstr>Calibri Light</vt:lpstr>
      <vt:lpstr>新細明體</vt:lpstr>
      <vt:lpstr>微軟正黑體</vt:lpstr>
      <vt:lpstr>marco-2</vt:lpstr>
      <vt:lpstr>HDOfficeLightV0</vt:lpstr>
      <vt:lpstr>1_HDOfficeLightV0</vt:lpstr>
      <vt:lpstr>2_HDOfficeLightV0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Pui Kiu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 Man Sheung</dc:creator>
  <cp:lastModifiedBy>SLPD2</cp:lastModifiedBy>
  <cp:revision>998</cp:revision>
  <cp:lastPrinted>2021-05-20T02:50:43Z</cp:lastPrinted>
  <dcterms:created xsi:type="dcterms:W3CDTF">2016-02-05T06:19:28Z</dcterms:created>
  <dcterms:modified xsi:type="dcterms:W3CDTF">2023-07-13T02:54:07Z</dcterms:modified>
</cp:coreProperties>
</file>