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58" r:id="rId2"/>
    <p:sldId id="290" r:id="rId3"/>
    <p:sldId id="270" r:id="rId4"/>
    <p:sldId id="271" r:id="rId5"/>
    <p:sldId id="272" r:id="rId6"/>
    <p:sldId id="273" r:id="rId7"/>
    <p:sldId id="274" r:id="rId8"/>
    <p:sldId id="277" r:id="rId9"/>
    <p:sldId id="278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1" r:id="rId18"/>
    <p:sldId id="289" r:id="rId19"/>
  </p:sldIdLst>
  <p:sldSz cx="9144000" cy="6858000" type="screen4x3"/>
  <p:notesSz cx="9872663" cy="67976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標楷體" panose="03000509000000000000" pitchFamily="65" charset="-120"/>
      <p:regular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057"/>
    <a:srgbClr val="265C9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3" autoAdjust="0"/>
    <p:restoredTop sz="90909" autoAdjust="0"/>
  </p:normalViewPr>
  <p:slideViewPr>
    <p:cSldViewPr snapToGrid="0">
      <p:cViewPr varScale="1">
        <p:scale>
          <a:sx n="100" d="100"/>
          <a:sy n="100" d="100"/>
        </p:scale>
        <p:origin x="20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F728C-5BB6-4DFE-A893-33DF9A593F5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17053-53EF-43B4-890F-FDBB7810B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6775" y="849313"/>
            <a:ext cx="3059113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9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1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2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1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5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07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38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2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2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6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7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4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0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0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55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A6F5-390E-4FDB-BE17-941049D54AB2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CEC4-9B60-467B-A00A-C42E81770C9F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7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5240-C049-4424-ACCA-5988FB14C5D5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2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9986-7773-458D-AA2F-3AA858697D58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9443-C434-48DB-AC59-39B28C20A221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424-3A0D-478B-99CA-D6F88AB3A379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DFD-4BFC-45D7-B58B-AA3BFD95F2F3}" type="datetime1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2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0500-1F8A-467D-979D-B8193C6E734F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99250" y="61785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49BA-76F3-461B-93FE-D1A904585626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5F5-69A9-4367-BC04-FFFC7148CF36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29C-59F9-4FA2-873A-31E53D05A053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6F77B-7301-4A96-9F97-82351F8A85D6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9250" y="61785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C64AEEE-CD34-42AE-848A-3EB2031CC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srt.cotap.hk/index.php?lang=zh-c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B76070-4596-44CE-A983-2CB0D12F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6" y="2"/>
            <a:ext cx="7886700" cy="1716657"/>
          </a:xfrm>
        </p:spPr>
        <p:txBody>
          <a:bodyPr anchor="ctr">
            <a:noAutofit/>
          </a:bodyPr>
          <a:lstStyle/>
          <a:p>
            <a:r>
              <a:rPr lang="en-HK" altLang="zh-HK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HK" altLang="zh-HK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HK" altLang="en-US" sz="3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9152" y="475765"/>
            <a:ext cx="9153152" cy="9197552"/>
            <a:chOff x="-9152" y="475765"/>
            <a:chExt cx="9153152" cy="9197552"/>
          </a:xfrm>
        </p:grpSpPr>
        <p:sp>
          <p:nvSpPr>
            <p:cNvPr id="11" name="Rectangle 1"/>
            <p:cNvSpPr/>
            <p:nvPr/>
          </p:nvSpPr>
          <p:spPr>
            <a:xfrm>
              <a:off x="-9152" y="1587224"/>
              <a:ext cx="915315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800" dirty="0">
                  <a:solidFill>
                    <a:srgbClr val="000000"/>
                  </a:solidFill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自我检视工具</a:t>
              </a:r>
              <a:endParaRPr lang="zh-HK" altLang="en-US" sz="3800" baseline="30000" dirty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1552083" y="3453220"/>
              <a:ext cx="2273335" cy="6220097"/>
              <a:chOff x="1552083" y="3453220"/>
              <a:chExt cx="2273335" cy="6220097"/>
            </a:xfrm>
          </p:grpSpPr>
          <p:pic>
            <p:nvPicPr>
              <p:cNvPr id="14" name="Picture 3" descr="D:\Fos\@Projects\@2022_works\2022_T-Standard+\PPT modify\stuff\01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083" y="3453220"/>
                <a:ext cx="2273335" cy="6220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D:\Fos\@Projects\@2022_works\2022_T-Standard+\PPT modify\stuff\00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399" y="3693889"/>
                <a:ext cx="436804" cy="704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ectangle 1"/>
            <p:cNvSpPr/>
            <p:nvPr/>
          </p:nvSpPr>
          <p:spPr>
            <a:xfrm>
              <a:off x="0" y="4757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b="1" dirty="0">
                  <a:solidFill>
                    <a:srgbClr val="067057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活动六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</a:t>
            </a:fld>
            <a:endParaRPr 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196694" y="2359315"/>
            <a:ext cx="474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</a:t>
            </a:r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elf-</a:t>
            </a:r>
            <a:r>
              <a:rPr lang="en-US" altLang="zh-TW" sz="3600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</a:t>
            </a:r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eflection </a:t>
            </a:r>
            <a:r>
              <a:rPr lang="en-US" altLang="zh-TW" sz="3600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</a:t>
            </a:r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ool</a:t>
            </a:r>
          </a:p>
        </p:txBody>
      </p:sp>
    </p:spTree>
    <p:extLst>
      <p:ext uri="{BB962C8B-B14F-4D97-AF65-F5344CB8AC3E}">
        <p14:creationId xmlns:p14="http://schemas.microsoft.com/office/powerpoint/2010/main" val="2164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1"/>
    </mc:Choice>
    <mc:Fallback xmlns="">
      <p:transition spd="slow" advTm="259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10</a:t>
            </a:fld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C178A0-DA38-CC42-4482-0853409EC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2" y="0"/>
            <a:ext cx="722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3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11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EA39C1E-0FF2-F4D4-BDFE-DDE6B328E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137" y="243652"/>
            <a:ext cx="7607726" cy="6370696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 rot="5400000">
            <a:off x="2187331" y="228447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向右箭號 4"/>
          <p:cNvSpPr/>
          <p:nvPr/>
        </p:nvSpPr>
        <p:spPr>
          <a:xfrm>
            <a:off x="548933" y="3429000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b="-299"/>
          <a:stretch/>
        </p:blipFill>
        <p:spPr>
          <a:xfrm>
            <a:off x="1254354" y="557560"/>
            <a:ext cx="6083018" cy="6036915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 rot="10800000">
            <a:off x="7263195" y="4874279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向右箭號 5"/>
          <p:cNvSpPr/>
          <p:nvPr/>
        </p:nvSpPr>
        <p:spPr>
          <a:xfrm rot="10800000">
            <a:off x="7300284" y="2437183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b="2879"/>
          <a:stretch/>
        </p:blipFill>
        <p:spPr>
          <a:xfrm>
            <a:off x="1287779" y="638503"/>
            <a:ext cx="6613973" cy="551942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6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228B852-BABC-9BB9-A61B-24526EA863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11656" r="7630" b="37425"/>
          <a:stretch/>
        </p:blipFill>
        <p:spPr>
          <a:xfrm>
            <a:off x="1151136" y="1326599"/>
            <a:ext cx="6841728" cy="3775442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 rot="5400000">
            <a:off x="3601928" y="857128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向右箭號 4"/>
          <p:cNvSpPr/>
          <p:nvPr/>
        </p:nvSpPr>
        <p:spPr>
          <a:xfrm>
            <a:off x="895804" y="2843799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" r="621"/>
          <a:stretch/>
        </p:blipFill>
        <p:spPr>
          <a:xfrm>
            <a:off x="1755139" y="853292"/>
            <a:ext cx="5605781" cy="5247788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5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16</a:t>
            </a:fld>
            <a:endParaRPr 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D5DB22E-20F7-805C-0A84-1882AF59CDE3}"/>
              </a:ext>
            </a:extLst>
          </p:cNvPr>
          <p:cNvGrpSpPr/>
          <p:nvPr/>
        </p:nvGrpSpPr>
        <p:grpSpPr>
          <a:xfrm>
            <a:off x="960565" y="1234491"/>
            <a:ext cx="7268589" cy="4229744"/>
            <a:chOff x="960565" y="1234491"/>
            <a:chExt cx="7268589" cy="4229744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85931DBF-32D4-9819-C7A5-18DF4A86A5B7}"/>
                </a:ext>
              </a:extLst>
            </p:cNvPr>
            <p:cNvGrpSpPr/>
            <p:nvPr/>
          </p:nvGrpSpPr>
          <p:grpSpPr>
            <a:xfrm>
              <a:off x="960565" y="1234491"/>
              <a:ext cx="7268589" cy="4229744"/>
              <a:chOff x="960565" y="1234491"/>
              <a:chExt cx="7268589" cy="4229744"/>
            </a:xfrm>
          </p:grpSpPr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60565" y="1234491"/>
                <a:ext cx="7268589" cy="4229744"/>
              </a:xfrm>
              <a:prstGeom prst="rect">
                <a:avLst/>
              </a:prstGeom>
            </p:spPr>
          </p:pic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8ACABAEF-4223-9F8F-E09B-F2C5D9E05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8161" y="3429000"/>
                <a:ext cx="1844601" cy="252686"/>
              </a:xfrm>
              <a:prstGeom prst="rect">
                <a:avLst/>
              </a:prstGeom>
            </p:spPr>
          </p:pic>
        </p:grp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EC73ECA-3ED1-921C-BA6F-B707E24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8160" y="3429000"/>
              <a:ext cx="1844601" cy="327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68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749" y="298181"/>
            <a:ext cx="6626502" cy="6296295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 rot="10800000">
            <a:off x="7239124" y="925199"/>
            <a:ext cx="930728" cy="685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477164" y="1917333"/>
            <a:ext cx="311265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在浏览器输入以下网址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4"/>
              </a:rPr>
              <a:t>https://srt.cotap.hk/index.php?lang=zh-cn</a:t>
            </a:r>
            <a:endParaRPr 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4540451" y="1867530"/>
            <a:ext cx="0" cy="451379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401923" y="2009666"/>
            <a:ext cx="182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扫瞄</a:t>
            </a:r>
            <a:r>
              <a:rPr lang="en-US" altLang="zh-TW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QR 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code</a:t>
            </a:r>
            <a:endParaRPr 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Rectangle 1"/>
          <p:cNvSpPr/>
          <p:nvPr/>
        </p:nvSpPr>
        <p:spPr>
          <a:xfrm>
            <a:off x="0" y="374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进入自我检视工具</a:t>
            </a:r>
            <a:r>
              <a:rPr lang="zh-TW" altLang="en-US" sz="4000" b="1" dirty="0" smtClean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zh-TW" altLang="en-US" sz="4000" b="1" dirty="0" smtClean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连结</a:t>
            </a:r>
            <a:endParaRPr lang="zh-TW" altLang="en-US" sz="4000" b="1" dirty="0">
              <a:solidFill>
                <a:srgbClr val="067057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891" y="2541717"/>
            <a:ext cx="2370209" cy="23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7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91"/>
          <a:stretch/>
        </p:blipFill>
        <p:spPr>
          <a:xfrm>
            <a:off x="673099" y="249193"/>
            <a:ext cx="7797801" cy="6335485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>
            <a:off x="2703286" y="1271727"/>
            <a:ext cx="930728" cy="685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向右箭號 4"/>
          <p:cNvSpPr/>
          <p:nvPr/>
        </p:nvSpPr>
        <p:spPr>
          <a:xfrm rot="10800000">
            <a:off x="6146802" y="2161729"/>
            <a:ext cx="927098" cy="685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 </a:t>
            </a:r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r="999"/>
          <a:stretch/>
        </p:blipFill>
        <p:spPr>
          <a:xfrm>
            <a:off x="856343" y="-56981"/>
            <a:ext cx="7251700" cy="6914981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856343" y="3141429"/>
            <a:ext cx="3865791" cy="51816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向右箭號 7"/>
          <p:cNvSpPr/>
          <p:nvPr/>
        </p:nvSpPr>
        <p:spPr>
          <a:xfrm>
            <a:off x="1252597" y="903020"/>
            <a:ext cx="656939" cy="5189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895350" y="-3810"/>
            <a:ext cx="7258050" cy="3026410"/>
          </a:xfrm>
          <a:prstGeom prst="rect">
            <a:avLst/>
          </a:prstGeom>
          <a:gradFill flip="none" rotWithShape="1">
            <a:gsLst>
              <a:gs pos="46000">
                <a:srgbClr val="FFFFFF"/>
              </a:gs>
              <a:gs pos="33000">
                <a:schemeClr val="bg1"/>
              </a:gs>
              <a:gs pos="6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5</a:t>
            </a:fld>
            <a:endParaRPr lang="en-US"/>
          </a:p>
        </p:txBody>
      </p:sp>
      <p:pic>
        <p:nvPicPr>
          <p:cNvPr id="8" name="Record_2023_01_06_10_52_58_955">
            <a:hlinkClick r:id="" action="ppaction://media"/>
            <a:extLst>
              <a:ext uri="{FF2B5EF4-FFF2-40B4-BE49-F238E27FC236}">
                <a16:creationId xmlns:a16="http://schemas.microsoft.com/office/drawing/2014/main" id="{192C7512-F968-B2DC-6569-51D207C399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12469"/>
          <a:stretch/>
        </p:blipFill>
        <p:spPr>
          <a:xfrm>
            <a:off x="895350" y="456085"/>
            <a:ext cx="7258050" cy="58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922337" y="653298"/>
            <a:ext cx="7299325" cy="3123449"/>
          </a:xfrm>
          <a:prstGeom prst="rect">
            <a:avLst/>
          </a:prstGeom>
          <a:gradFill flip="none" rotWithShape="1">
            <a:gsLst>
              <a:gs pos="46000">
                <a:srgbClr val="FFFFFF"/>
              </a:gs>
              <a:gs pos="33000">
                <a:schemeClr val="bg1"/>
              </a:gs>
              <a:gs pos="6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6</a:t>
            </a:fld>
            <a:endParaRPr lang="en-US"/>
          </a:p>
        </p:txBody>
      </p:sp>
      <p:pic>
        <p:nvPicPr>
          <p:cNvPr id="3" name="slide_6_sc">
            <a:hlinkClick r:id="" action="ppaction://media"/>
            <a:extLst>
              <a:ext uri="{FF2B5EF4-FFF2-40B4-BE49-F238E27FC236}">
                <a16:creationId xmlns:a16="http://schemas.microsoft.com/office/drawing/2014/main" id="{A18F87CF-89DF-D4E5-3B67-9B77B67AB3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337" y="0"/>
            <a:ext cx="7299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7</a:t>
            </a:fld>
            <a:endParaRPr lang="en-US"/>
          </a:p>
        </p:txBody>
      </p:sp>
      <p:pic>
        <p:nvPicPr>
          <p:cNvPr id="3" name="slide_7_sc">
            <a:hlinkClick r:id="" action="ppaction://media"/>
            <a:extLst>
              <a:ext uri="{FF2B5EF4-FFF2-40B4-BE49-F238E27FC236}">
                <a16:creationId xmlns:a16="http://schemas.microsoft.com/office/drawing/2014/main" id="{58900CF7-929E-E6C0-88B8-E7B964AA61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3259" b="21302"/>
          <a:stretch/>
        </p:blipFill>
        <p:spPr>
          <a:xfrm>
            <a:off x="726931" y="263523"/>
            <a:ext cx="7779863" cy="55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8</a:t>
            </a:fld>
            <a:endParaRPr lang="en-US"/>
          </a:p>
        </p:txBody>
      </p:sp>
      <p:pic>
        <p:nvPicPr>
          <p:cNvPr id="4" name="slide_8_sc">
            <a:hlinkClick r:id="" action="ppaction://media"/>
            <a:extLst>
              <a:ext uri="{FF2B5EF4-FFF2-40B4-BE49-F238E27FC236}">
                <a16:creationId xmlns:a16="http://schemas.microsoft.com/office/drawing/2014/main" id="{D33958E8-346A-90C4-0B51-99F3DFD109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1020" y="0"/>
            <a:ext cx="719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9</a:t>
            </a:fld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F366A9-F317-D0B5-7F2B-3C3830EF9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2" y="0"/>
            <a:ext cx="722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</TotalTime>
  <Words>72</Words>
  <Application>Microsoft Office PowerPoint</Application>
  <PresentationFormat>如螢幕大小 (4:3)</PresentationFormat>
  <Paragraphs>46</Paragraphs>
  <Slides>18</Slides>
  <Notes>18</Notes>
  <HiddenSlides>0</HiddenSlides>
  <MMClips>4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Calibri</vt:lpstr>
      <vt:lpstr>標楷體</vt:lpstr>
      <vt:lpstr>Calibri Light</vt:lpstr>
      <vt:lpstr>Arial</vt:lpstr>
      <vt:lpstr>新細明體</vt:lpstr>
      <vt:lpstr>Office Theme</vt:lpstr>
      <vt:lpstr> 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Package on T-standard+</dc:title>
  <dc:creator>WONG, Hoi-ming Hyman</dc:creator>
  <cp:lastModifiedBy>SLPD2</cp:lastModifiedBy>
  <cp:revision>198</cp:revision>
  <cp:lastPrinted>2020-12-11T09:19:35Z</cp:lastPrinted>
  <dcterms:created xsi:type="dcterms:W3CDTF">2020-11-06T08:51:11Z</dcterms:created>
  <dcterms:modified xsi:type="dcterms:W3CDTF">2023-07-13T02:55:08Z</dcterms:modified>
</cp:coreProperties>
</file>