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61" r:id="rId2"/>
    <p:sldId id="256" r:id="rId3"/>
    <p:sldId id="257" r:id="rId4"/>
    <p:sldId id="258" r:id="rId5"/>
    <p:sldId id="259" r:id="rId6"/>
    <p:sldId id="260" r:id="rId7"/>
    <p:sldId id="262" r:id="rId8"/>
  </p:sldIdLst>
  <p:sldSz cx="9144000" cy="6858000" type="screen4x3"/>
  <p:notesSz cx="6797675" cy="9926638"/>
  <p:embeddedFontLst>
    <p:embeddedFont>
      <p:font typeface="Calibri" panose="020F0502020204030204" pitchFamily="34" charset="0"/>
      <p:regular r:id="rId10"/>
      <p:bold r:id="rId11"/>
      <p:italic r:id="rId12"/>
      <p:boldItalic r:id="rId13"/>
    </p:embeddedFont>
    <p:embeddedFont>
      <p:font typeface="標楷體" panose="03000509000000000000" pitchFamily="65" charset="-120"/>
      <p:regular r:id="rId14"/>
    </p:embeddedFont>
    <p:embeddedFont>
      <p:font typeface="Lucida Sans Unicode" panose="020B0602030504020204" pitchFamily="34" charset="0"/>
      <p:regular r:id="rId15"/>
    </p:embeddedFont>
    <p:embeddedFont>
      <p:font typeface="Microsoft JhengHei" panose="020B0604030504040204" pitchFamily="34" charset="-120"/>
      <p:regular r:id="rId16"/>
      <p:bold r:id="rId17"/>
    </p:embeddedFont>
    <p:embeddedFont>
      <p:font typeface="Noto Sans Symbols" panose="02020500000000000000"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99YlaPy0uRfwpGijFeFi+Sxk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C9E"/>
    <a:srgbClr val="067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57" autoAdjust="0"/>
    <p:restoredTop sz="94660"/>
  </p:normalViewPr>
  <p:slideViewPr>
    <p:cSldViewPr snapToGrid="0">
      <p:cViewPr varScale="1">
        <p:scale>
          <a:sx n="104" d="100"/>
          <a:sy n="104" d="100"/>
        </p:scale>
        <p:origin x="144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6"/>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414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DD365F7F-DF8E-42C1-8B7A-AB04B2FEB03C}" type="slidenum">
              <a:rPr lang="zh-HK" altLang="en-US" smtClean="0"/>
              <a:t>1</a:t>
            </a:fld>
            <a:endParaRPr lang="zh-HK" altLang="en-US" dirty="0"/>
          </a:p>
        </p:txBody>
      </p:sp>
    </p:spTree>
    <p:extLst>
      <p:ext uri="{BB962C8B-B14F-4D97-AF65-F5344CB8AC3E}">
        <p14:creationId xmlns:p14="http://schemas.microsoft.com/office/powerpoint/2010/main" val="323343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solidFill>
                  <a:schemeClr val="accent1"/>
                </a:solidFill>
                <a:latin typeface="Microsoft JhengHei"/>
                <a:ea typeface="Microsoft JhengHei"/>
                <a:cs typeface="Microsoft JhengHei"/>
                <a:sym typeface="Microsoft JhengHei"/>
              </a:rPr>
              <a:t>新教师已入职两年了，做一次反思工具看看他/她们所处位置。再过两年再做一次。大家分享自己的进步。</a:t>
            </a:r>
            <a:endParaRPr dirty="0">
              <a:solidFill>
                <a:schemeClr val="accent1"/>
              </a:solidFill>
              <a:latin typeface="Microsoft JhengHei"/>
              <a:ea typeface="Microsoft JhengHei"/>
              <a:cs typeface="Microsoft JhengHei"/>
              <a:sym typeface="Microsoft JhengHei"/>
            </a:endParaRPr>
          </a:p>
          <a:p>
            <a:pPr marL="0" lvl="0" indent="0" algn="l" rtl="0">
              <a:spcBef>
                <a:spcPts val="0"/>
              </a:spcBef>
              <a:spcAft>
                <a:spcPts val="0"/>
              </a:spcAft>
              <a:buNone/>
            </a:pPr>
            <a:endParaRPr dirty="0"/>
          </a:p>
          <a:p>
            <a:pPr marL="0" lvl="0" indent="0" algn="l" rtl="0">
              <a:spcBef>
                <a:spcPts val="0"/>
              </a:spcBef>
              <a:spcAft>
                <a:spcPts val="0"/>
              </a:spcAft>
              <a:buNone/>
            </a:pPr>
            <a:r>
              <a:rPr lang="zh-TW"/>
              <a:t>C 个人层面</a:t>
            </a:r>
            <a:endParaRPr dirty="0"/>
          </a:p>
          <a:p>
            <a:pPr marL="0" lvl="0" indent="0" algn="l" rtl="0">
              <a:spcBef>
                <a:spcPts val="0"/>
              </a:spcBef>
              <a:spcAft>
                <a:spcPts val="0"/>
              </a:spcAft>
              <a:buNone/>
            </a:pPr>
            <a:r>
              <a:rPr lang="zh-TW"/>
              <a:t>自我评估 (Self-appraisal)</a:t>
            </a:r>
            <a:endParaRPr dirty="0"/>
          </a:p>
          <a:p>
            <a:pPr marL="0" lvl="0" indent="0" algn="l" rtl="0">
              <a:spcBef>
                <a:spcPts val="0"/>
              </a:spcBef>
              <a:spcAft>
                <a:spcPts val="0"/>
              </a:spcAft>
              <a:buNone/>
            </a:pPr>
            <a:r>
              <a:rPr lang="zh-TW"/>
              <a:t>教师可在每学年终或隔一段时间善用SRT结果，为自己定下目标和行动计划。</a:t>
            </a:r>
            <a:endParaRPr dirty="0"/>
          </a:p>
          <a:p>
            <a:pPr marL="0" lvl="0" indent="0" algn="l" rtl="0">
              <a:spcBef>
                <a:spcPts val="0"/>
              </a:spcBef>
              <a:spcAft>
                <a:spcPts val="0"/>
              </a:spcAft>
              <a:buNone/>
            </a:pPr>
            <a:r>
              <a:rPr lang="zh-TW"/>
              <a:t>教师可与主任、副校长或校长分享其专业发展目标和行动计划与学校的发展重点互相配合。</a:t>
            </a:r>
            <a:endParaRPr dirty="0"/>
          </a:p>
          <a:p>
            <a:pPr marL="0" lvl="0" indent="0" algn="l" rtl="0">
              <a:spcBef>
                <a:spcPts val="0"/>
              </a:spcBef>
              <a:spcAft>
                <a:spcPts val="0"/>
              </a:spcAft>
              <a:buNone/>
            </a:pPr>
            <a:endParaRPr dirty="0"/>
          </a:p>
        </p:txBody>
      </p:sp>
      <p:sp>
        <p:nvSpPr>
          <p:cNvPr id="269" name="Google Shape;269;p2:notes"/>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solidFill>
                  <a:srgbClr val="000000"/>
                </a:solidFill>
                <a:latin typeface="Calibri"/>
                <a:ea typeface="Calibri"/>
                <a:cs typeface="Calibri"/>
                <a:sym typeface="Calibri"/>
              </a:rPr>
              <a:t>3</a:t>
            </a:fld>
            <a:endParaRPr dirty="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solidFill>
                  <a:schemeClr val="accent6"/>
                </a:solidFill>
                <a:latin typeface="Microsoft JhengHei"/>
                <a:ea typeface="Microsoft JhengHei"/>
                <a:cs typeface="Microsoft JhengHei"/>
                <a:sym typeface="Microsoft JhengHei"/>
              </a:rPr>
              <a:t>我们这一组负责培育学生的成长，以第一个标准的描绘作参考，我们的表现如何？我们如何可更进一步？</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zh-TW"/>
              <a:t>B 科组层面</a:t>
            </a:r>
            <a:endParaRPr dirty="0"/>
          </a:p>
          <a:p>
            <a:pPr marL="0" lvl="0" indent="0" algn="l" rtl="0">
              <a:spcBef>
                <a:spcPts val="0"/>
              </a:spcBef>
              <a:spcAft>
                <a:spcPts val="0"/>
              </a:spcAft>
              <a:buNone/>
            </a:pPr>
            <a:r>
              <a:rPr lang="zh-TW"/>
              <a:t>学与教组以第二角色「启发学生的共建者」检视现有方向，探讨描述中的词汇，例如：深度学习、评估素养等，设计相应的守专业发展活动。</a:t>
            </a:r>
            <a:endParaRPr dirty="0"/>
          </a:p>
          <a:p>
            <a:pPr marL="0" lvl="0" indent="0" algn="l" rtl="0">
              <a:spcBef>
                <a:spcPts val="0"/>
              </a:spcBef>
              <a:spcAft>
                <a:spcPts val="0"/>
              </a:spcAft>
              <a:buNone/>
            </a:pPr>
            <a:r>
              <a:rPr lang="zh-TW"/>
              <a:t>以第二角色的描述重点作参考设计观课表。</a:t>
            </a:r>
            <a:endParaRPr dirty="0"/>
          </a:p>
          <a:p>
            <a:pPr marL="0" lvl="0" indent="0" algn="l" rtl="0">
              <a:spcBef>
                <a:spcPts val="0"/>
              </a:spcBef>
              <a:spcAft>
                <a:spcPts val="0"/>
              </a:spcAft>
              <a:buNone/>
            </a:pPr>
            <a:r>
              <a:rPr lang="zh-TW"/>
              <a:t>专责学生成长的组别可以以第一角色「关爱学生的育才者」反思组别的发展阶段，以T-标准+的教师故事片段，描述的重点等，鼓励教师承担此角色。</a:t>
            </a:r>
            <a:endParaRPr dirty="0"/>
          </a:p>
          <a:p>
            <a:pPr marL="0" lvl="0" indent="0" algn="l" rtl="0">
              <a:spcBef>
                <a:spcPts val="0"/>
              </a:spcBef>
              <a:spcAft>
                <a:spcPts val="0"/>
              </a:spcAft>
              <a:buNone/>
            </a:pPr>
            <a:r>
              <a:rPr lang="zh-TW"/>
              <a:t>中层管理人员在专业发展时段一起做SRT，提出个人专业发展如何配合学校的整体发展。</a:t>
            </a:r>
            <a:endParaRPr dirty="0"/>
          </a:p>
          <a:p>
            <a:pPr marL="0" lvl="0" indent="0" algn="l" rtl="0">
              <a:spcBef>
                <a:spcPts val="0"/>
              </a:spcBef>
              <a:spcAft>
                <a:spcPts val="0"/>
              </a:spcAft>
              <a:buNone/>
            </a:pPr>
            <a:r>
              <a:rPr lang="zh-TW"/>
              <a:t>新教师入职一年后可以做SRT，互相分享所得的结果，过一段时间再做与Mentor或同事分享发展经历。</a:t>
            </a:r>
            <a:endParaRPr dirty="0"/>
          </a:p>
          <a:p>
            <a:pPr marL="0" lvl="0" indent="0" algn="l" rtl="0">
              <a:spcBef>
                <a:spcPts val="0"/>
              </a:spcBef>
              <a:spcAft>
                <a:spcPts val="0"/>
              </a:spcAft>
              <a:buNone/>
            </a:pPr>
            <a:endParaRPr dirty="0"/>
          </a:p>
        </p:txBody>
      </p:sp>
      <p:sp>
        <p:nvSpPr>
          <p:cNvPr id="285" name="Google Shape;285;p3:notes"/>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solidFill>
                  <a:srgbClr val="000000"/>
                </a:solidFill>
                <a:latin typeface="Calibri"/>
                <a:ea typeface="Calibri"/>
                <a:cs typeface="Calibri"/>
                <a:sym typeface="Calibri"/>
              </a:rPr>
              <a:t>4</a:t>
            </a:fld>
            <a:endParaRPr dirty="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solidFill>
                  <a:srgbClr val="08BC37"/>
                </a:solidFill>
                <a:latin typeface="Microsoft JhengHei"/>
                <a:ea typeface="Microsoft JhengHei"/>
                <a:cs typeface="Microsoft JhengHei"/>
                <a:sym typeface="Microsoft JhengHei"/>
              </a:rPr>
              <a:t>我们的学校如何承担这三个角色？我们在哪一个角色需要加强？</a:t>
            </a:r>
            <a:endParaRPr dirty="0">
              <a:solidFill>
                <a:srgbClr val="08BC37"/>
              </a:solidFill>
              <a:latin typeface="Microsoft JhengHei"/>
              <a:ea typeface="Microsoft JhengHei"/>
              <a:cs typeface="Microsoft JhengHei"/>
              <a:sym typeface="Microsoft JhengHei"/>
            </a:endParaRPr>
          </a:p>
          <a:p>
            <a:pPr marL="0" lvl="0" indent="0" algn="l" rtl="0">
              <a:spcBef>
                <a:spcPts val="0"/>
              </a:spcBef>
              <a:spcAft>
                <a:spcPts val="0"/>
              </a:spcAft>
              <a:buNone/>
            </a:pPr>
            <a:endParaRPr dirty="0">
              <a:solidFill>
                <a:srgbClr val="08BC37"/>
              </a:solidFill>
              <a:latin typeface="Microsoft JhengHei"/>
              <a:ea typeface="Microsoft JhengHei"/>
              <a:cs typeface="Microsoft JhengHei"/>
              <a:sym typeface="Microsoft JhengHei"/>
            </a:endParaRPr>
          </a:p>
          <a:p>
            <a:pPr marL="0" lvl="0" indent="0" algn="l" rtl="0">
              <a:spcBef>
                <a:spcPts val="0"/>
              </a:spcBef>
              <a:spcAft>
                <a:spcPts val="0"/>
              </a:spcAft>
              <a:buNone/>
            </a:pPr>
            <a:r>
              <a:rPr lang="zh-TW"/>
              <a:t>A  全校层面</a:t>
            </a:r>
            <a:endParaRPr dirty="0"/>
          </a:p>
          <a:p>
            <a:pPr marL="0" lvl="0" indent="0" algn="l" rtl="0">
              <a:spcBef>
                <a:spcPts val="0"/>
              </a:spcBef>
              <a:spcAft>
                <a:spcPts val="0"/>
              </a:spcAft>
              <a:buNone/>
            </a:pPr>
            <a:r>
              <a:rPr lang="zh-TW"/>
              <a:t>学校以不记名方式方式收集教师的SRT报告，善用数据策划校本教师培训需要</a:t>
            </a:r>
            <a:endParaRPr dirty="0"/>
          </a:p>
          <a:p>
            <a:pPr marL="0" lvl="0" indent="0" algn="l" rtl="0">
              <a:spcBef>
                <a:spcPts val="0"/>
              </a:spcBef>
              <a:spcAft>
                <a:spcPts val="0"/>
              </a:spcAft>
              <a:buNone/>
            </a:pPr>
            <a:r>
              <a:rPr lang="zh-TW"/>
              <a:t>以学校整体为单位，让教师做SRT，大家思考学校如何承担三个专业角式，在哪一个角色可以加强，共同策划学校发展重点。</a:t>
            </a:r>
            <a:endParaRPr dirty="0"/>
          </a:p>
          <a:p>
            <a:pPr marL="0" lvl="0" indent="0" algn="l" rtl="0">
              <a:spcBef>
                <a:spcPts val="0"/>
              </a:spcBef>
              <a:spcAft>
                <a:spcPts val="0"/>
              </a:spcAft>
              <a:buNone/>
            </a:pPr>
            <a:r>
              <a:rPr lang="zh-TW"/>
              <a:t>T-标准+尊重专业自主，学校可从文本中抽取值得讨论的地方与教师一起探讨。例如：标准三「基本要求」有关教师「言行上注重自身的专业形象」。</a:t>
            </a:r>
            <a:endParaRPr dirty="0"/>
          </a:p>
          <a:p>
            <a:pPr marL="0" lvl="0" indent="0" algn="l" rtl="0">
              <a:spcBef>
                <a:spcPts val="0"/>
              </a:spcBef>
              <a:spcAft>
                <a:spcPts val="0"/>
              </a:spcAft>
              <a:buNone/>
            </a:pPr>
            <a:endParaRPr dirty="0">
              <a:solidFill>
                <a:srgbClr val="08BC37"/>
              </a:solidFill>
              <a:latin typeface="Microsoft JhengHei"/>
              <a:ea typeface="Microsoft JhengHei"/>
              <a:cs typeface="Microsoft JhengHei"/>
              <a:sym typeface="Microsoft JhengHei"/>
            </a:endParaRPr>
          </a:p>
          <a:p>
            <a:pPr marL="0" lvl="0" indent="0" algn="l" rtl="0">
              <a:spcBef>
                <a:spcPts val="0"/>
              </a:spcBef>
              <a:spcAft>
                <a:spcPts val="0"/>
              </a:spcAft>
              <a:buNone/>
            </a:pPr>
            <a:endParaRPr dirty="0"/>
          </a:p>
        </p:txBody>
      </p:sp>
      <p:sp>
        <p:nvSpPr>
          <p:cNvPr id="301" name="Google Shape;301;p4:notes"/>
          <p:cNvSpPr txBox="1">
            <a:spLocks noGrp="1"/>
          </p:cNvSpPr>
          <p:nvPr>
            <p:ph type="sldNum" idx="12"/>
          </p:nvPr>
        </p:nvSpPr>
        <p:spPr>
          <a:xfrm>
            <a:off x="3850444" y="9428586"/>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solidFill>
                  <a:srgbClr val="000000"/>
                </a:solidFill>
                <a:latin typeface="Calibri"/>
                <a:ea typeface="Calibri"/>
                <a:cs typeface="Calibri"/>
                <a:sym typeface="Calibri"/>
              </a:rPr>
              <a:t>5</a:t>
            </a:fld>
            <a:endParaRPr dirty="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633845" y="1828801"/>
            <a:ext cx="78867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4623594" y="2280443"/>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623094" y="365919"/>
            <a:ext cx="5811837"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
        <p:cNvGrpSpPr/>
        <p:nvPr/>
      </p:nvGrpSpPr>
      <p:grpSpPr>
        <a:xfrm>
          <a:off x="0" y="0"/>
          <a:ext cx="0" cy="0"/>
          <a:chOff x="0" y="0"/>
          <a:chExt cx="0" cy="0"/>
        </a:xfrm>
      </p:grpSpPr>
      <p:sp>
        <p:nvSpPr>
          <p:cNvPr id="85" name="Google Shape;85;p20"/>
          <p:cNvSpPr txBox="1">
            <a:spLocks noGrp="1"/>
          </p:cNvSpPr>
          <p:nvPr>
            <p:ph type="subTitle" idx="1"/>
          </p:nvPr>
        </p:nvSpPr>
        <p:spPr>
          <a:xfrm>
            <a:off x="1130597" y="4050835"/>
            <a:ext cx="5826719" cy="1096899"/>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rgbClr val="7F7F7F"/>
              </a:buClr>
              <a:buSzPts val="2100"/>
              <a:buNone/>
              <a:defRPr>
                <a:solidFill>
                  <a:srgbClr val="7F7F7F"/>
                </a:solidFill>
              </a:defRPr>
            </a:lvl1pPr>
            <a:lvl2pPr lvl="1" algn="ctr">
              <a:lnSpc>
                <a:spcPct val="90000"/>
              </a:lnSpc>
              <a:spcBef>
                <a:spcPts val="375"/>
              </a:spcBef>
              <a:spcAft>
                <a:spcPts val="0"/>
              </a:spcAft>
              <a:buClr>
                <a:srgbClr val="888888"/>
              </a:buClr>
              <a:buSzPts val="1800"/>
              <a:buNone/>
              <a:defRPr>
                <a:solidFill>
                  <a:srgbClr val="888888"/>
                </a:solidFill>
              </a:defRPr>
            </a:lvl2pPr>
            <a:lvl3pPr lvl="2" algn="ctr">
              <a:lnSpc>
                <a:spcPct val="90000"/>
              </a:lnSpc>
              <a:spcBef>
                <a:spcPts val="375"/>
              </a:spcBef>
              <a:spcAft>
                <a:spcPts val="0"/>
              </a:spcAft>
              <a:buClr>
                <a:srgbClr val="888888"/>
              </a:buClr>
              <a:buSzPts val="1500"/>
              <a:buNone/>
              <a:defRPr>
                <a:solidFill>
                  <a:srgbClr val="888888"/>
                </a:solidFill>
              </a:defRPr>
            </a:lvl3pPr>
            <a:lvl4pPr lvl="3" algn="ctr">
              <a:lnSpc>
                <a:spcPct val="90000"/>
              </a:lnSpc>
              <a:spcBef>
                <a:spcPts val="375"/>
              </a:spcBef>
              <a:spcAft>
                <a:spcPts val="0"/>
              </a:spcAft>
              <a:buClr>
                <a:srgbClr val="888888"/>
              </a:buClr>
              <a:buSzPts val="1350"/>
              <a:buNone/>
              <a:defRPr>
                <a:solidFill>
                  <a:srgbClr val="888888"/>
                </a:solidFill>
              </a:defRPr>
            </a:lvl4pPr>
            <a:lvl5pPr lvl="4" algn="ctr">
              <a:lnSpc>
                <a:spcPct val="90000"/>
              </a:lnSpc>
              <a:spcBef>
                <a:spcPts val="375"/>
              </a:spcBef>
              <a:spcAft>
                <a:spcPts val="0"/>
              </a:spcAft>
              <a:buClr>
                <a:srgbClr val="888888"/>
              </a:buClr>
              <a:buSzPts val="1350"/>
              <a:buNone/>
              <a:defRPr>
                <a:solidFill>
                  <a:srgbClr val="888888"/>
                </a:solidFill>
              </a:defRPr>
            </a:lvl5pPr>
            <a:lvl6pPr lvl="5" algn="ctr">
              <a:spcBef>
                <a:spcPts val="270"/>
              </a:spcBef>
              <a:spcAft>
                <a:spcPts val="0"/>
              </a:spcAft>
              <a:buClr>
                <a:srgbClr val="888888"/>
              </a:buClr>
              <a:buSzPts val="1350"/>
              <a:buNone/>
              <a:defRPr>
                <a:solidFill>
                  <a:srgbClr val="888888"/>
                </a:solidFill>
              </a:defRPr>
            </a:lvl6pPr>
            <a:lvl7pPr lvl="6" algn="ctr">
              <a:spcBef>
                <a:spcPts val="270"/>
              </a:spcBef>
              <a:spcAft>
                <a:spcPts val="0"/>
              </a:spcAft>
              <a:buClr>
                <a:srgbClr val="888888"/>
              </a:buClr>
              <a:buSzPts val="1350"/>
              <a:buNone/>
              <a:defRPr>
                <a:solidFill>
                  <a:srgbClr val="888888"/>
                </a:solidFill>
              </a:defRPr>
            </a:lvl7pPr>
            <a:lvl8pPr lvl="7" algn="ctr">
              <a:spcBef>
                <a:spcPts val="270"/>
              </a:spcBef>
              <a:spcAft>
                <a:spcPts val="0"/>
              </a:spcAft>
              <a:buClr>
                <a:srgbClr val="888888"/>
              </a:buClr>
              <a:buSzPts val="1350"/>
              <a:buNone/>
              <a:defRPr>
                <a:solidFill>
                  <a:srgbClr val="888888"/>
                </a:solidFill>
              </a:defRPr>
            </a:lvl8pPr>
            <a:lvl9pPr lvl="8" algn="ctr">
              <a:spcBef>
                <a:spcPts val="270"/>
              </a:spcBef>
              <a:spcAft>
                <a:spcPts val="0"/>
              </a:spcAft>
              <a:buClr>
                <a:srgbClr val="888888"/>
              </a:buClr>
              <a:buSzPts val="1350"/>
              <a:buNone/>
              <a:defRPr>
                <a:solidFill>
                  <a:srgbClr val="888888"/>
                </a:solidFill>
              </a:defRPr>
            </a:lvl9pPr>
          </a:lstStyle>
          <a:p>
            <a:endParaRPr/>
          </a:p>
        </p:txBody>
      </p:sp>
      <p:sp>
        <p:nvSpPr>
          <p:cNvPr id="86" name="Google Shape;86;p2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自訂版面配置">
  <p:cSld name="自訂版面配置">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1"/>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0000"/>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23888" y="1712423"/>
            <a:ext cx="7886700" cy="2851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623888" y="455263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rgbClr val="888888"/>
              </a:buClr>
              <a:buSzPts val="1350"/>
              <a:buNone/>
              <a:defRPr sz="1350">
                <a:solidFill>
                  <a:srgbClr val="888888"/>
                </a:solidFill>
              </a:defRPr>
            </a:lvl2pPr>
            <a:lvl3pPr marL="1371600" lvl="2" indent="-228600" algn="l">
              <a:lnSpc>
                <a:spcPct val="90000"/>
              </a:lnSpc>
              <a:spcBef>
                <a:spcPts val="375"/>
              </a:spcBef>
              <a:spcAft>
                <a:spcPts val="0"/>
              </a:spcAft>
              <a:buClr>
                <a:srgbClr val="888888"/>
              </a:buClr>
              <a:buSzPts val="1200"/>
              <a:buNone/>
              <a:defRPr sz="1200">
                <a:solidFill>
                  <a:srgbClr val="888888"/>
                </a:solidFill>
              </a:defRPr>
            </a:lvl3pPr>
            <a:lvl4pPr marL="1828800" lvl="3" indent="-228600" algn="l">
              <a:lnSpc>
                <a:spcPct val="90000"/>
              </a:lnSpc>
              <a:spcBef>
                <a:spcPts val="375"/>
              </a:spcBef>
              <a:spcAft>
                <a:spcPts val="0"/>
              </a:spcAft>
              <a:buClr>
                <a:srgbClr val="888888"/>
              </a:buClr>
              <a:buSzPts val="1050"/>
              <a:buNone/>
              <a:defRPr sz="1050">
                <a:solidFill>
                  <a:srgbClr val="888888"/>
                </a:solidFill>
              </a:defRPr>
            </a:lvl4pPr>
            <a:lvl5pPr marL="2286000" lvl="4" indent="-228600" algn="l">
              <a:lnSpc>
                <a:spcPct val="90000"/>
              </a:lnSpc>
              <a:spcBef>
                <a:spcPts val="375"/>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30" name="Google Shape;30;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633845" y="1828801"/>
            <a:ext cx="38862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4629150" y="1828801"/>
            <a:ext cx="3886200" cy="43513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對">
  <p:cSld name="比對">
    <p:spTree>
      <p:nvGrpSpPr>
        <p:cNvPr id="1" name="Shape 40"/>
        <p:cNvGrpSpPr/>
        <p:nvPr/>
      </p:nvGrpSpPr>
      <p:grpSpPr>
        <a:xfrm>
          <a:off x="0" y="0"/>
          <a:ext cx="0" cy="0"/>
          <a:chOff x="0" y="0"/>
          <a:chExt cx="0" cy="0"/>
        </a:xfrm>
      </p:grpSpPr>
      <p:sp>
        <p:nvSpPr>
          <p:cNvPr id="41" name="Google Shape;41;p13"/>
          <p:cNvSpPr txBox="1">
            <a:spLocks noGrp="1"/>
          </p:cNvSpPr>
          <p:nvPr>
            <p:ph type="body" idx="1"/>
          </p:nvPr>
        </p:nvSpPr>
        <p:spPr>
          <a:xfrm>
            <a:off x="633845" y="1681851"/>
            <a:ext cx="3867150" cy="8256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2" name="Google Shape;42;p13"/>
          <p:cNvSpPr txBox="1">
            <a:spLocks noGrp="1"/>
          </p:cNvSpPr>
          <p:nvPr>
            <p:ph type="body" idx="2"/>
          </p:nvPr>
        </p:nvSpPr>
        <p:spPr>
          <a:xfrm>
            <a:off x="633845" y="2507551"/>
            <a:ext cx="3867150"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13"/>
          <p:cNvSpPr txBox="1">
            <a:spLocks noGrp="1"/>
          </p:cNvSpPr>
          <p:nvPr>
            <p:ph type="body" idx="3"/>
          </p:nvPr>
        </p:nvSpPr>
        <p:spPr>
          <a:xfrm>
            <a:off x="4629150" y="1681851"/>
            <a:ext cx="3886201" cy="82569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4" name="Google Shape;44;p13"/>
          <p:cNvSpPr txBox="1">
            <a:spLocks noGrp="1"/>
          </p:cNvSpPr>
          <p:nvPr>
            <p:ph type="body" idx="4"/>
          </p:nvPr>
        </p:nvSpPr>
        <p:spPr>
          <a:xfrm>
            <a:off x="4629150" y="2507551"/>
            <a:ext cx="3886201" cy="3680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p:cSld name="只有標題">
    <p:spTree>
      <p:nvGrpSpPr>
        <p:cNvPr id="1" name="Shape 49"/>
        <p:cNvGrpSpPr/>
        <p:nvPr/>
      </p:nvGrpSpPr>
      <p:grpSpPr>
        <a:xfrm>
          <a:off x="0" y="0"/>
          <a:ext cx="0" cy="0"/>
          <a:chOff x="0" y="0"/>
          <a:chExt cx="0" cy="0"/>
        </a:xfrm>
      </p:grpSpPr>
      <p:sp>
        <p:nvSpPr>
          <p:cNvPr id="50" name="Google Shape;5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Google Shape;20;p7"/>
          <p:cNvSpPr txBox="1">
            <a:spLocks noGrp="1"/>
          </p:cNvSpPr>
          <p:nvPr>
            <p:ph type="sldNum" idx="12"/>
          </p:nvPr>
        </p:nvSpPr>
        <p:spPr>
          <a:xfrm>
            <a:off x="6804669" y="634533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630936" y="457201"/>
            <a:ext cx="2948940" cy="16001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886200" y="990600"/>
            <a:ext cx="4629150" cy="48768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1" name="Google Shape;61;p16"/>
          <p:cNvSpPr txBox="1">
            <a:spLocks noGrp="1"/>
          </p:cNvSpPr>
          <p:nvPr>
            <p:ph type="body" idx="2"/>
          </p:nvPr>
        </p:nvSpPr>
        <p:spPr>
          <a:xfrm>
            <a:off x="630936" y="2057399"/>
            <a:ext cx="2948940" cy="38100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900"/>
              <a:buNone/>
              <a:defRPr sz="900"/>
            </a:lvl2pPr>
            <a:lvl3pPr marL="1371600" lvl="2" indent="-228600" algn="l">
              <a:lnSpc>
                <a:spcPct val="90000"/>
              </a:lnSpc>
              <a:spcBef>
                <a:spcPts val="375"/>
              </a:spcBef>
              <a:spcAft>
                <a:spcPts val="0"/>
              </a:spcAft>
              <a:buClr>
                <a:schemeClr val="dk1"/>
              </a:buClr>
              <a:buSzPts val="750"/>
              <a:buNone/>
              <a:defRPr sz="750"/>
            </a:lvl3pPr>
            <a:lvl4pPr marL="1828800" lvl="3" indent="-228600" algn="l">
              <a:lnSpc>
                <a:spcPct val="90000"/>
              </a:lnSpc>
              <a:spcBef>
                <a:spcPts val="375"/>
              </a:spcBef>
              <a:spcAft>
                <a:spcPts val="0"/>
              </a:spcAft>
              <a:buClr>
                <a:schemeClr val="dk1"/>
              </a:buClr>
              <a:buSzPts val="675"/>
              <a:buNone/>
              <a:defRPr sz="675"/>
            </a:lvl4pPr>
            <a:lvl5pPr marL="2286000" lvl="4" indent="-228600" algn="l">
              <a:lnSpc>
                <a:spcPct val="90000"/>
              </a:lnSpc>
              <a:spcBef>
                <a:spcPts val="37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2" name="Google Shape;6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30936" y="457200"/>
            <a:ext cx="29489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3886200" y="990600"/>
            <a:ext cx="4629150" cy="4876800"/>
          </a:xfrm>
          <a:prstGeom prst="rect">
            <a:avLst/>
          </a:prstGeom>
          <a:noFill/>
          <a:ln>
            <a:noFill/>
          </a:ln>
        </p:spPr>
      </p:sp>
      <p:sp>
        <p:nvSpPr>
          <p:cNvPr id="68" name="Google Shape;68;p17"/>
          <p:cNvSpPr txBox="1">
            <a:spLocks noGrp="1"/>
          </p:cNvSpPr>
          <p:nvPr>
            <p:ph type="body" idx="1"/>
          </p:nvPr>
        </p:nvSpPr>
        <p:spPr>
          <a:xfrm>
            <a:off x="630936" y="2057400"/>
            <a:ext cx="2948940" cy="381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900"/>
              <a:buNone/>
              <a:defRPr sz="900"/>
            </a:lvl2pPr>
            <a:lvl3pPr marL="1371600" lvl="2" indent="-228600" algn="l">
              <a:lnSpc>
                <a:spcPct val="90000"/>
              </a:lnSpc>
              <a:spcBef>
                <a:spcPts val="375"/>
              </a:spcBef>
              <a:spcAft>
                <a:spcPts val="0"/>
              </a:spcAft>
              <a:buClr>
                <a:schemeClr val="dk1"/>
              </a:buClr>
              <a:buSzPts val="750"/>
              <a:buNone/>
              <a:defRPr sz="750"/>
            </a:lvl3pPr>
            <a:lvl4pPr marL="1828800" lvl="3" indent="-228600" algn="l">
              <a:lnSpc>
                <a:spcPct val="90000"/>
              </a:lnSpc>
              <a:spcBef>
                <a:spcPts val="375"/>
              </a:spcBef>
              <a:spcAft>
                <a:spcPts val="0"/>
              </a:spcAft>
              <a:buClr>
                <a:schemeClr val="dk1"/>
              </a:buClr>
              <a:buSzPts val="675"/>
              <a:buNone/>
              <a:defRPr sz="675"/>
            </a:lvl4pPr>
            <a:lvl5pPr marL="2286000" lvl="4" indent="-228600" algn="l">
              <a:lnSpc>
                <a:spcPct val="90000"/>
              </a:lnSpc>
              <a:spcBef>
                <a:spcPts val="37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9" name="Google Shape;69;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401526" y="61119"/>
            <a:ext cx="4351337"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 name="Google Shape;20;p7"/>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TW" smtClean="0"/>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Picture 2" descr="D:\Fos\@Projects\@2022_works\2022_T-Standard+\PPT modify\stuff\01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0;p6"/>
          <p:cNvSpPr txBox="1">
            <a:spLocks noGrp="1"/>
          </p:cNvSpPr>
          <p:nvPr>
            <p:ph type="title"/>
          </p:nvPr>
        </p:nvSpPr>
        <p:spPr>
          <a:xfrm>
            <a:off x="633845" y="365760"/>
            <a:ext cx="7886700" cy="13255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633845" y="1828801"/>
            <a:ext cx="7886700" cy="4351337"/>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5pPr>
            <a:lvl6pPr marL="2743200" marR="0" lvl="5"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6pPr>
            <a:lvl7pPr marL="3200400" marR="0" lvl="6"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7pPr>
            <a:lvl8pPr marL="3657600" marR="0" lvl="7"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8pPr>
            <a:lvl9pPr marL="4114800" marR="0" lvl="8" indent="-314325" algn="l" rtl="0">
              <a:spcBef>
                <a:spcPts val="270"/>
              </a:spcBef>
              <a:spcAft>
                <a:spcPts val="0"/>
              </a:spcAft>
              <a:buClr>
                <a:schemeClr val="dk1"/>
              </a:buClr>
              <a:buSzPts val="1350"/>
              <a:buFont typeface="Noto Sans Symbols"/>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25"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46314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25" b="0" i="0" u="none" strike="noStrike" cap="none">
                <a:solidFill>
                  <a:srgbClr val="888888"/>
                </a:solidFill>
                <a:latin typeface="Calibri"/>
                <a:ea typeface="Calibri"/>
                <a:cs typeface="Calibri"/>
                <a:sym typeface="Calibri"/>
              </a:defRPr>
            </a:lvl1pPr>
            <a:lvl2pPr marL="0" marR="0" lvl="1" indent="0" algn="r" rtl="0">
              <a:spcBef>
                <a:spcPts val="0"/>
              </a:spcBef>
              <a:buNone/>
              <a:defRPr sz="825" b="0" i="0" u="none" strike="noStrike" cap="none">
                <a:solidFill>
                  <a:srgbClr val="888888"/>
                </a:solidFill>
                <a:latin typeface="Calibri"/>
                <a:ea typeface="Calibri"/>
                <a:cs typeface="Calibri"/>
                <a:sym typeface="Calibri"/>
              </a:defRPr>
            </a:lvl2pPr>
            <a:lvl3pPr marL="0" marR="0" lvl="2" indent="0" algn="r" rtl="0">
              <a:spcBef>
                <a:spcPts val="0"/>
              </a:spcBef>
              <a:buNone/>
              <a:defRPr sz="825" b="0" i="0" u="none" strike="noStrike" cap="none">
                <a:solidFill>
                  <a:srgbClr val="888888"/>
                </a:solidFill>
                <a:latin typeface="Calibri"/>
                <a:ea typeface="Calibri"/>
                <a:cs typeface="Calibri"/>
                <a:sym typeface="Calibri"/>
              </a:defRPr>
            </a:lvl3pPr>
            <a:lvl4pPr marL="0" marR="0" lvl="3" indent="0" algn="r" rtl="0">
              <a:spcBef>
                <a:spcPts val="0"/>
              </a:spcBef>
              <a:buNone/>
              <a:defRPr sz="825" b="0" i="0" u="none" strike="noStrike" cap="none">
                <a:solidFill>
                  <a:srgbClr val="888888"/>
                </a:solidFill>
                <a:latin typeface="Calibri"/>
                <a:ea typeface="Calibri"/>
                <a:cs typeface="Calibri"/>
                <a:sym typeface="Calibri"/>
              </a:defRPr>
            </a:lvl4pPr>
            <a:lvl5pPr marL="0" marR="0" lvl="4" indent="0" algn="r" rtl="0">
              <a:spcBef>
                <a:spcPts val="0"/>
              </a:spcBef>
              <a:buNone/>
              <a:defRPr sz="825" b="0" i="0" u="none" strike="noStrike" cap="none">
                <a:solidFill>
                  <a:srgbClr val="888888"/>
                </a:solidFill>
                <a:latin typeface="Calibri"/>
                <a:ea typeface="Calibri"/>
                <a:cs typeface="Calibri"/>
                <a:sym typeface="Calibri"/>
              </a:defRPr>
            </a:lvl5pPr>
            <a:lvl6pPr marL="0" marR="0" lvl="5" indent="0" algn="r" rtl="0">
              <a:spcBef>
                <a:spcPts val="0"/>
              </a:spcBef>
              <a:buNone/>
              <a:defRPr sz="825" b="0" i="0" u="none" strike="noStrike" cap="none">
                <a:solidFill>
                  <a:srgbClr val="888888"/>
                </a:solidFill>
                <a:latin typeface="Calibri"/>
                <a:ea typeface="Calibri"/>
                <a:cs typeface="Calibri"/>
                <a:sym typeface="Calibri"/>
              </a:defRPr>
            </a:lvl6pPr>
            <a:lvl7pPr marL="0" marR="0" lvl="6" indent="0" algn="r" rtl="0">
              <a:spcBef>
                <a:spcPts val="0"/>
              </a:spcBef>
              <a:buNone/>
              <a:defRPr sz="825" b="0" i="0" u="none" strike="noStrike" cap="none">
                <a:solidFill>
                  <a:srgbClr val="888888"/>
                </a:solidFill>
                <a:latin typeface="Calibri"/>
                <a:ea typeface="Calibri"/>
                <a:cs typeface="Calibri"/>
                <a:sym typeface="Calibri"/>
              </a:defRPr>
            </a:lvl7pPr>
            <a:lvl8pPr marL="0" marR="0" lvl="7" indent="0" algn="r" rtl="0">
              <a:spcBef>
                <a:spcPts val="0"/>
              </a:spcBef>
              <a:buNone/>
              <a:defRPr sz="825" b="0" i="0" u="none" strike="noStrike" cap="none">
                <a:solidFill>
                  <a:srgbClr val="888888"/>
                </a:solidFill>
                <a:latin typeface="Calibri"/>
                <a:ea typeface="Calibri"/>
                <a:cs typeface="Calibri"/>
                <a:sym typeface="Calibri"/>
              </a:defRPr>
            </a:lvl8pPr>
            <a:lvl9pPr marL="0" marR="0" lvl="8" indent="0" algn="r" rtl="0">
              <a:spcBef>
                <a:spcPts val="0"/>
              </a:spcBef>
              <a:buNone/>
              <a:defRPr sz="82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D:\Fos\@Projects\@2022_works\2022_T-Standard+\PPT modify\stuff\0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群組 18"/>
          <p:cNvGrpSpPr/>
          <p:nvPr/>
        </p:nvGrpSpPr>
        <p:grpSpPr>
          <a:xfrm>
            <a:off x="1552084" y="2983320"/>
            <a:ext cx="2273335" cy="6220097"/>
            <a:chOff x="1552084" y="2983320"/>
            <a:chExt cx="2273335" cy="6220097"/>
          </a:xfrm>
        </p:grpSpPr>
        <p:pic>
          <p:nvPicPr>
            <p:cNvPr id="20" name="Picture 3" descr="D:\Fos\@Projects\@2022_works\2022_T-Standard+\PPT modify\stuff\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084" y="2983320"/>
              <a:ext cx="2273335" cy="62200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Fos\@Projects\@2022_works\2022_T-Standard+\PPT modify\stuff\0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399" y="3236689"/>
              <a:ext cx="436804" cy="70471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p:txBody>
          <a:bodyPr/>
          <a:lstStyle/>
          <a:p>
            <a:fld id="{872FA264-F3A9-4CE4-92C9-907F8EA9A995}" type="slidenum">
              <a:rPr lang="zh-HK" altLang="en-US" smtClean="0"/>
              <a:pPr/>
              <a:t>1</a:t>
            </a:fld>
            <a:endParaRPr lang="zh-HK" altLang="en-US" dirty="0"/>
          </a:p>
        </p:txBody>
      </p:sp>
      <p:sp>
        <p:nvSpPr>
          <p:cNvPr id="8" name="Google Shape;262;p1"/>
          <p:cNvSpPr txBox="1">
            <a:spLocks/>
          </p:cNvSpPr>
          <p:nvPr/>
        </p:nvSpPr>
        <p:spPr>
          <a:xfrm>
            <a:off x="0" y="494611"/>
            <a:ext cx="9144000" cy="9924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265C9E"/>
              </a:buClr>
              <a:buSzPts val="3600"/>
            </a:pPr>
            <a:r>
              <a:rPr lang="zh-TW" altLang="en-US"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概论</a:t>
            </a:r>
            <a:endParaRPr lang="zh-TW" altLang="en-US" sz="4000" b="1" dirty="0">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endParaRPr>
          </a:p>
        </p:txBody>
      </p:sp>
      <p:sp>
        <p:nvSpPr>
          <p:cNvPr id="9" name="Google Shape;262;p1"/>
          <p:cNvSpPr txBox="1">
            <a:spLocks/>
          </p:cNvSpPr>
          <p:nvPr/>
        </p:nvSpPr>
        <p:spPr>
          <a:xfrm>
            <a:off x="0" y="1432330"/>
            <a:ext cx="9144000" cy="9924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5000"/>
              </a:lnSpc>
              <a:buClr>
                <a:srgbClr val="265C9E"/>
              </a:buClr>
              <a:buSzPts val="3600"/>
            </a:pPr>
            <a:r>
              <a:rPr lang="zh-TW" altLang="en-US"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灵活运用</a:t>
            </a:r>
            <a:r>
              <a:rPr lang="en-US" altLang="zh-TW" sz="4000" b="1">
                <a:solidFill>
                  <a:srgbClr val="265C9E"/>
                </a:solidFill>
                <a:latin typeface="+mn-lt"/>
                <a:ea typeface="標楷體" panose="03000509000000000000" pitchFamily="65" charset="-120"/>
                <a:cs typeface="Lucida Sans Unicode" panose="020B0602030504020204" pitchFamily="34" charset="0"/>
                <a:sym typeface="Microsoft JhengHei"/>
              </a:rPr>
              <a:t>T-</a:t>
            </a:r>
            <a:r>
              <a:rPr lang="zh-TW" altLang="en-US"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标准</a:t>
            </a:r>
            <a:r>
              <a:rPr lang="en-US" altLang="zh-TW" sz="4000" b="1" baseline="30000">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a:t>
            </a:r>
            <a:r>
              <a:rPr lang="zh-TW" altLang="en-US"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 </a:t>
            </a:r>
            <a:r>
              <a:rPr lang="en-US" altLang="zh-TW"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
            </a:r>
            <a:br>
              <a:rPr lang="en-US" altLang="zh-TW"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br>
            <a:r>
              <a:rPr lang="zh-TW" altLang="en-US" sz="4000" b="1">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rPr>
              <a:t>培训活动</a:t>
            </a:r>
            <a:endParaRPr lang="zh-TW" altLang="en-US" sz="4000" b="1" dirty="0">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endParaRPr>
          </a:p>
          <a:p>
            <a:pPr algn="ctr">
              <a:lnSpc>
                <a:spcPct val="95000"/>
              </a:lnSpc>
              <a:buClr>
                <a:srgbClr val="265C9E"/>
              </a:buClr>
              <a:buSzPts val="3600"/>
            </a:pPr>
            <a:endParaRPr lang="zh-TW" altLang="en-US" sz="4000" b="1" dirty="0">
              <a:solidFill>
                <a:srgbClr val="265C9E"/>
              </a:solidFill>
              <a:latin typeface="標楷體" panose="03000509000000000000" pitchFamily="65" charset="-120"/>
              <a:ea typeface="標楷體" panose="03000509000000000000" pitchFamily="65" charset="-120"/>
              <a:cs typeface="Lucida Sans Unicode" panose="020B0602030504020204" pitchFamily="34" charset="0"/>
              <a:sym typeface="Microsoft JhengHei"/>
            </a:endParaRPr>
          </a:p>
        </p:txBody>
      </p:sp>
    </p:spTree>
    <p:extLst>
      <p:ext uri="{BB962C8B-B14F-4D97-AF65-F5344CB8AC3E}">
        <p14:creationId xmlns:p14="http://schemas.microsoft.com/office/powerpoint/2010/main" val="334728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
          <p:cNvSpPr txBox="1">
            <a:spLocks noGrp="1"/>
          </p:cNvSpPr>
          <p:nvPr>
            <p:ph type="body" idx="1"/>
          </p:nvPr>
        </p:nvSpPr>
        <p:spPr>
          <a:xfrm>
            <a:off x="0" y="339644"/>
            <a:ext cx="9144000" cy="99244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5C9E"/>
              </a:buClr>
              <a:buSzPts val="3600"/>
              <a:buNone/>
            </a:pPr>
            <a:r>
              <a:rPr lang="zh-TW" sz="3000" b="1" dirty="0">
                <a:solidFill>
                  <a:srgbClr val="265C9E"/>
                </a:solidFill>
                <a:latin typeface="+mn-lt"/>
                <a:ea typeface="標楷體" panose="03000509000000000000" pitchFamily="65" charset="-120"/>
                <a:cs typeface="Microsoft JhengHei"/>
                <a:sym typeface="Microsoft JhengHei"/>
              </a:rPr>
              <a:t>T-标准</a:t>
            </a:r>
            <a:r>
              <a:rPr lang="zh-TW" sz="3000" b="1" baseline="30000" dirty="0">
                <a:solidFill>
                  <a:srgbClr val="265C9E"/>
                </a:solidFill>
                <a:latin typeface="+mn-lt"/>
                <a:ea typeface="標楷體" panose="03000509000000000000" pitchFamily="65" charset="-120"/>
                <a:cs typeface="Microsoft JhengHei"/>
                <a:sym typeface="Microsoft JhengHei"/>
              </a:rPr>
              <a:t>+</a:t>
            </a:r>
            <a:r>
              <a:rPr lang="zh-TW" sz="3000" b="1" dirty="0">
                <a:solidFill>
                  <a:srgbClr val="265C9E"/>
                </a:solidFill>
                <a:latin typeface="+mn-lt"/>
                <a:ea typeface="標楷體" panose="03000509000000000000" pitchFamily="65" charset="-120"/>
                <a:cs typeface="Microsoft JhengHei"/>
                <a:sym typeface="Microsoft JhengHei"/>
              </a:rPr>
              <a:t> 教师专业角色</a:t>
            </a:r>
            <a:endParaRPr sz="3000" b="1" dirty="0">
              <a:solidFill>
                <a:srgbClr val="265C9E"/>
              </a:solidFill>
              <a:latin typeface="+mn-lt"/>
              <a:ea typeface="標楷體" panose="03000509000000000000" pitchFamily="65" charset="-120"/>
              <a:cs typeface="Microsoft JhengHei"/>
              <a:sym typeface="Microsoft JhengHei"/>
            </a:endParaRPr>
          </a:p>
          <a:p>
            <a:pPr marL="0" lvl="0" indent="0" algn="ctr" rtl="0">
              <a:lnSpc>
                <a:spcPct val="90000"/>
              </a:lnSpc>
              <a:spcBef>
                <a:spcPts val="750"/>
              </a:spcBef>
              <a:spcAft>
                <a:spcPts val="0"/>
              </a:spcAft>
              <a:buClr>
                <a:srgbClr val="265C9E"/>
              </a:buClr>
              <a:buSzPts val="3600"/>
              <a:buNone/>
            </a:pPr>
            <a:r>
              <a:rPr lang="zh-TW" sz="3000" b="1" dirty="0">
                <a:solidFill>
                  <a:srgbClr val="265C9E"/>
                </a:solidFill>
                <a:latin typeface="+mn-lt"/>
                <a:ea typeface="標楷體" panose="03000509000000000000" pitchFamily="65" charset="-120"/>
                <a:cs typeface="Microsoft JhengHei"/>
                <a:sym typeface="Microsoft JhengHei"/>
              </a:rPr>
              <a:t>校本培训活动</a:t>
            </a:r>
            <a:endParaRPr sz="3000" b="1" dirty="0">
              <a:solidFill>
                <a:srgbClr val="265C9E"/>
              </a:solidFill>
              <a:latin typeface="+mn-lt"/>
              <a:ea typeface="標楷體" panose="03000509000000000000" pitchFamily="65" charset="-120"/>
              <a:cs typeface="Microsoft JhengHei"/>
              <a:sym typeface="Microsoft JhengHei"/>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a:t>
            </a:fld>
            <a:endParaRPr lang="zh-TW" altLang="en-US" dirty="0"/>
          </a:p>
        </p:txBody>
      </p:sp>
      <p:grpSp>
        <p:nvGrpSpPr>
          <p:cNvPr id="3" name="群組 2"/>
          <p:cNvGrpSpPr/>
          <p:nvPr/>
        </p:nvGrpSpPr>
        <p:grpSpPr>
          <a:xfrm>
            <a:off x="320187" y="1506533"/>
            <a:ext cx="8351554" cy="5073032"/>
            <a:chOff x="506520" y="1518160"/>
            <a:chExt cx="8351554" cy="5073032"/>
          </a:xfrm>
        </p:grpSpPr>
        <p:sp>
          <p:nvSpPr>
            <p:cNvPr id="263" name="Google Shape;263;p1"/>
            <p:cNvSpPr txBox="1"/>
            <p:nvPr/>
          </p:nvSpPr>
          <p:spPr>
            <a:xfrm>
              <a:off x="852372" y="1690366"/>
              <a:ext cx="8005702" cy="4900826"/>
            </a:xfrm>
            <a:prstGeom prst="rect">
              <a:avLst/>
            </a:prstGeom>
            <a:noFill/>
            <a:ln>
              <a:noFill/>
            </a:ln>
          </p:spPr>
          <p:txBody>
            <a:bodyPr spcFirstLastPara="1" wrap="square" lIns="0" tIns="45700" rIns="0" bIns="45700" anchor="t" anchorCtr="0">
              <a:noAutofit/>
            </a:bodyPr>
            <a:lstStyle/>
            <a:p>
              <a:pPr marL="271463">
                <a:lnSpc>
                  <a:spcPct val="90000"/>
                </a:lnSpc>
                <a:buClr>
                  <a:srgbClr val="4F81BD"/>
                </a:buClr>
                <a:buSzPts val="2800"/>
              </a:pPr>
              <a:r>
                <a:rPr lang="zh-TW" sz="2800" b="0" i="0" u="none" strike="noStrike" cap="none" dirty="0">
                  <a:solidFill>
                    <a:srgbClr val="000000"/>
                  </a:solidFill>
                  <a:latin typeface="+mn-lt"/>
                  <a:ea typeface="標楷體" panose="03000509000000000000" pitchFamily="65" charset="-120"/>
                  <a:cs typeface="Microsoft JhengHei"/>
                  <a:sym typeface="Microsoft JhengHei"/>
                </a:rPr>
                <a:t>(i)</a:t>
              </a:r>
              <a:r>
                <a:rPr lang="en-HK" altLang="zh-TW" sz="2800" b="0" i="0" u="none" strike="noStrike" cap="none" dirty="0">
                  <a:solidFill>
                    <a:srgbClr val="000000"/>
                  </a:solidFill>
                  <a:latin typeface="+mn-lt"/>
                  <a:ea typeface="標楷體" panose="03000509000000000000" pitchFamily="65" charset="-120"/>
                  <a:cs typeface="Microsoft JhengHei"/>
                  <a:sym typeface="Microsoft JhengHei"/>
                </a:rPr>
                <a:t>  </a:t>
              </a:r>
              <a:r>
                <a:rPr lang="zh-TW" sz="2800" b="0" i="0" u="none" strike="noStrike" cap="none" dirty="0">
                  <a:solidFill>
                    <a:srgbClr val="000000"/>
                  </a:solidFill>
                  <a:latin typeface="+mn-lt"/>
                  <a:ea typeface="標楷體" panose="03000509000000000000" pitchFamily="65" charset="-120"/>
                  <a:cs typeface="Microsoft JhengHei"/>
                  <a:sym typeface="Microsoft JhengHei"/>
                </a:rPr>
                <a:t>预习跟</a:t>
              </a:r>
              <a:r>
                <a:rPr lang="zh-TW" sz="2800" b="0" i="0" u="none" strike="noStrike" cap="none" dirty="0" smtClean="0">
                  <a:solidFill>
                    <a:srgbClr val="000000"/>
                  </a:solidFill>
                  <a:latin typeface="+mn-lt"/>
                  <a:ea typeface="標楷體" panose="03000509000000000000" pitchFamily="65" charset="-120"/>
                  <a:cs typeface="Microsoft JhengHei"/>
                  <a:sym typeface="Microsoft JhengHei"/>
                </a:rPr>
                <a:t>进</a:t>
              </a:r>
              <a:r>
                <a:rPr lang="en-US" altLang="zh-TW" sz="2800" dirty="0">
                  <a:latin typeface="+mn-lt"/>
                  <a:ea typeface="標楷體" panose="03000509000000000000" pitchFamily="65" charset="-120"/>
                  <a:cs typeface="Microsoft JhengHei"/>
                  <a:sym typeface="Microsoft JhengHei"/>
                </a:rPr>
                <a:t>—</a:t>
              </a:r>
              <a:r>
                <a:rPr lang="zh-TW" sz="2800" b="0" i="0" u="none" strike="noStrike" cap="none" dirty="0" smtClean="0">
                  <a:solidFill>
                    <a:srgbClr val="000000"/>
                  </a:solidFill>
                  <a:latin typeface="+mn-lt"/>
                  <a:ea typeface="標楷體" panose="03000509000000000000" pitchFamily="65" charset="-120"/>
                  <a:cs typeface="Microsoft JhengHei"/>
                  <a:sym typeface="Microsoft JhengHei"/>
                </a:rPr>
                <a:t>问</a:t>
              </a:r>
              <a:r>
                <a:rPr lang="zh-TW" sz="2800" b="0" i="0" u="none" strike="noStrike" cap="none" dirty="0">
                  <a:solidFill>
                    <a:srgbClr val="000000"/>
                  </a:solidFill>
                  <a:latin typeface="+mn-lt"/>
                  <a:ea typeface="標楷體" panose="03000509000000000000" pitchFamily="65" charset="-120"/>
                  <a:cs typeface="Microsoft JhengHei"/>
                  <a:sym typeface="Microsoft JhengHei"/>
                </a:rPr>
                <a:t>答游戏</a:t>
              </a:r>
              <a:r>
                <a:rPr lang="en-US" altLang="zh-TW" sz="2800" dirty="0">
                  <a:latin typeface="+mn-lt"/>
                  <a:ea typeface="標楷體" panose="03000509000000000000" pitchFamily="65" charset="-120"/>
                  <a:cs typeface="Microsoft JhengHei"/>
                  <a:sym typeface="Microsoft JhengHei"/>
                </a:rPr>
                <a:t/>
              </a:r>
              <a:br>
                <a:rPr lang="en-US" altLang="zh-TW" sz="2800" dirty="0">
                  <a:latin typeface="+mn-lt"/>
                  <a:ea typeface="標楷體" panose="03000509000000000000" pitchFamily="65" charset="-120"/>
                  <a:cs typeface="Microsoft JhengHei"/>
                  <a:sym typeface="Microsoft JhengHei"/>
                </a:rPr>
              </a:br>
              <a:r>
                <a:rPr lang="zh-TW" sz="2800" b="0" i="0" u="none" strike="noStrike" cap="none" dirty="0">
                  <a:solidFill>
                    <a:srgbClr val="000000"/>
                  </a:solidFill>
                  <a:latin typeface="+mn-lt"/>
                  <a:ea typeface="標楷體" panose="03000509000000000000" pitchFamily="65" charset="-120"/>
                  <a:cs typeface="Microsoft JhengHei"/>
                  <a:sym typeface="Microsoft JhengHei"/>
                </a:rPr>
                <a:t>(ii)</a:t>
              </a:r>
              <a:r>
                <a:rPr lang="en-HK" altLang="zh-TW" sz="2800" b="0" i="0" u="none" strike="noStrike" cap="none" dirty="0">
                  <a:solidFill>
                    <a:srgbClr val="000000"/>
                  </a:solidFill>
                  <a:latin typeface="+mn-lt"/>
                  <a:ea typeface="標楷體" panose="03000509000000000000" pitchFamily="65" charset="-120"/>
                  <a:cs typeface="Microsoft JhengHei"/>
                  <a:sym typeface="Microsoft JhengHei"/>
                </a:rPr>
                <a:t> </a:t>
              </a:r>
              <a:r>
                <a:rPr lang="zh-TW" sz="2800" b="0" i="0" u="none" strike="noStrike" cap="none" dirty="0">
                  <a:solidFill>
                    <a:srgbClr val="000000"/>
                  </a:solidFill>
                  <a:latin typeface="+mn-lt"/>
                  <a:ea typeface="標楷體" panose="03000509000000000000" pitchFamily="65" charset="-120"/>
                  <a:cs typeface="Microsoft JhengHei"/>
                  <a:sym typeface="Microsoft JhengHei"/>
                </a:rPr>
                <a:t>预习跟</a:t>
              </a:r>
              <a:r>
                <a:rPr lang="zh-TW" sz="2800" b="0" i="0" u="none" strike="noStrike" cap="none" dirty="0" smtClean="0">
                  <a:solidFill>
                    <a:srgbClr val="000000"/>
                  </a:solidFill>
                  <a:latin typeface="+mn-lt"/>
                  <a:ea typeface="標楷體" panose="03000509000000000000" pitchFamily="65" charset="-120"/>
                  <a:cs typeface="Microsoft JhengHei"/>
                  <a:sym typeface="Microsoft JhengHei"/>
                </a:rPr>
                <a:t>进</a:t>
              </a:r>
              <a:r>
                <a:rPr lang="en-US" altLang="zh-TW" sz="2800" dirty="0">
                  <a:latin typeface="+mn-lt"/>
                  <a:ea typeface="標楷體" panose="03000509000000000000" pitchFamily="65" charset="-120"/>
                  <a:cs typeface="Microsoft JhengHei"/>
                  <a:sym typeface="Microsoft JhengHei"/>
                </a:rPr>
                <a:t>—</a:t>
              </a:r>
              <a:r>
                <a:rPr lang="zh-TW" sz="2800" b="0" i="0" u="none" strike="noStrike" cap="none" dirty="0" smtClean="0">
                  <a:solidFill>
                    <a:srgbClr val="000000"/>
                  </a:solidFill>
                  <a:latin typeface="+mn-lt"/>
                  <a:ea typeface="標楷體" panose="03000509000000000000" pitchFamily="65" charset="-120"/>
                  <a:cs typeface="Microsoft JhengHei"/>
                  <a:sym typeface="Microsoft JhengHei"/>
                </a:rPr>
                <a:t>认</a:t>
              </a:r>
              <a:r>
                <a:rPr lang="zh-TW" sz="2800" b="0" i="0" u="none" strike="noStrike" cap="none" dirty="0">
                  <a:solidFill>
                    <a:srgbClr val="000000"/>
                  </a:solidFill>
                  <a:latin typeface="+mn-lt"/>
                  <a:ea typeface="標楷體" panose="03000509000000000000" pitchFamily="65" charset="-120"/>
                  <a:cs typeface="Microsoft JhengHei"/>
                  <a:sym typeface="Microsoft JhengHei"/>
                </a:rPr>
                <a:t>识</a:t>
              </a:r>
              <a:r>
                <a:rPr lang="zh-TW" sz="2800" i="0" u="none" strike="noStrike" cap="none" dirty="0">
                  <a:solidFill>
                    <a:srgbClr val="000000"/>
                  </a:solidFill>
                  <a:latin typeface="+mn-lt"/>
                  <a:ea typeface="標楷體" panose="03000509000000000000" pitchFamily="65" charset="-120"/>
                  <a:cs typeface="Microsoft JhengHei"/>
                  <a:sym typeface="Microsoft JhengHei"/>
                </a:rPr>
                <a:t>T</a:t>
              </a:r>
              <a:r>
                <a:rPr lang="zh-TW" sz="2800" b="0" i="0" u="none" strike="noStrike" cap="none" dirty="0">
                  <a:solidFill>
                    <a:srgbClr val="000000"/>
                  </a:solidFill>
                  <a:latin typeface="+mn-lt"/>
                  <a:ea typeface="標楷體" pitchFamily="65" charset="-120"/>
                  <a:cs typeface="Microsoft JhengHei"/>
                  <a:sym typeface="Microsoft JhengHei"/>
                </a:rPr>
                <a:t>-标准</a:t>
              </a:r>
              <a:r>
                <a:rPr lang="zh-TW" sz="2800" b="0" i="0" u="none" strike="noStrike" cap="none" baseline="30000" dirty="0">
                  <a:solidFill>
                    <a:srgbClr val="000000"/>
                  </a:solidFill>
                  <a:latin typeface="+mn-lt"/>
                  <a:ea typeface="標楷體" panose="03000509000000000000" pitchFamily="65" charset="-120"/>
                  <a:cs typeface="Microsoft JhengHei"/>
                  <a:sym typeface="Microsoft JhengHei"/>
                </a:rPr>
                <a:t>+</a:t>
              </a:r>
              <a:r>
                <a:rPr lang="zh-TW" altLang="en-US" sz="2800" dirty="0">
                  <a:latin typeface="+mn-lt"/>
                  <a:ea typeface="標楷體" panose="03000509000000000000" pitchFamily="65" charset="-120"/>
                  <a:cs typeface="Microsoft JhengHei"/>
                  <a:sym typeface="Microsoft JhengHei"/>
                </a:rPr>
                <a:t>了解教师三个专业角色</a:t>
              </a:r>
            </a:p>
            <a:p>
              <a:pPr marL="271463" marR="0" lvl="0" algn="l" rtl="0">
                <a:lnSpc>
                  <a:spcPct val="90000"/>
                </a:lnSpc>
                <a:spcBef>
                  <a:spcPts val="0"/>
                </a:spcBef>
                <a:spcAft>
                  <a:spcPts val="0"/>
                </a:spcAft>
                <a:buClr>
                  <a:srgbClr val="4F81BD"/>
                </a:buClr>
                <a:buSzPts val="2800"/>
              </a:pPr>
              <a:r>
                <a:rPr lang="zh-TW" sz="1600" b="0" i="0" u="none" strike="noStrike" cap="none" dirty="0">
                  <a:solidFill>
                    <a:srgbClr val="000000"/>
                  </a:solidFill>
                  <a:latin typeface="+mn-lt"/>
                  <a:ea typeface="標楷體" panose="03000509000000000000" pitchFamily="65" charset="-120"/>
                  <a:cs typeface="Microsoft JhengHei"/>
                  <a:sym typeface="Microsoft JhengHei"/>
                </a:rPr>
                <a:t/>
              </a:r>
              <a:br>
                <a:rPr lang="zh-TW" sz="1600" b="0" i="0" u="none" strike="noStrike" cap="none" dirty="0">
                  <a:solidFill>
                    <a:srgbClr val="000000"/>
                  </a:solidFill>
                  <a:latin typeface="+mn-lt"/>
                  <a:ea typeface="標楷體" panose="03000509000000000000" pitchFamily="65" charset="-120"/>
                  <a:cs typeface="Microsoft JhengHei"/>
                  <a:sym typeface="Microsoft JhengHei"/>
                </a:rPr>
              </a:br>
              <a:r>
                <a:rPr lang="zh-TW" sz="2800" b="0" i="0" u="none" strike="noStrike" cap="none" dirty="0">
                  <a:solidFill>
                    <a:srgbClr val="000000"/>
                  </a:solidFill>
                  <a:latin typeface="+mn-lt"/>
                  <a:ea typeface="標楷體" panose="03000509000000000000" pitchFamily="65" charset="-120"/>
                  <a:cs typeface="Microsoft JhengHei"/>
                  <a:sym typeface="Microsoft JhengHei"/>
                </a:rPr>
                <a:t>文本探究</a:t>
              </a:r>
              <a:endParaRPr sz="2800" b="0" i="0" u="none" strike="noStrike" cap="none" dirty="0">
                <a:solidFill>
                  <a:srgbClr val="000000"/>
                </a:solidFill>
                <a:latin typeface="+mn-lt"/>
                <a:ea typeface="標楷體" panose="03000509000000000000" pitchFamily="65" charset="-120"/>
                <a:cs typeface="Microsoft JhengHei"/>
                <a:sym typeface="Microsoft JhengHei"/>
              </a:endParaRPr>
            </a:p>
            <a:p>
              <a:pPr marL="271463" lvl="0">
                <a:lnSpc>
                  <a:spcPct val="90000"/>
                </a:lnSpc>
                <a:spcBef>
                  <a:spcPts val="1400"/>
                </a:spcBef>
                <a:buClr>
                  <a:srgbClr val="4F81BD"/>
                </a:buClr>
                <a:buSzPts val="2800"/>
              </a:pPr>
              <a:r>
                <a:rPr lang="zh-TW" sz="2800" b="0" i="0" u="none" strike="noStrike" cap="none" dirty="0">
                  <a:solidFill>
                    <a:srgbClr val="000000"/>
                  </a:solidFill>
                  <a:latin typeface="+mn-lt"/>
                  <a:ea typeface="標楷體" panose="03000509000000000000" pitchFamily="65" charset="-120"/>
                  <a:cs typeface="Microsoft JhengHei"/>
                  <a:sym typeface="Microsoft JhengHei"/>
                </a:rPr>
                <a:t>观赏故事、分享感受</a:t>
              </a:r>
              <a:endParaRPr sz="2800" b="0" i="0" u="none" strike="noStrike" cap="none" dirty="0">
                <a:solidFill>
                  <a:srgbClr val="000000"/>
                </a:solidFill>
                <a:latin typeface="+mn-lt"/>
                <a:ea typeface="標楷體" panose="03000509000000000000" pitchFamily="65" charset="-120"/>
                <a:cs typeface="Microsoft JhengHei"/>
                <a:sym typeface="Microsoft JhengHei"/>
              </a:endParaRPr>
            </a:p>
            <a:p>
              <a:pPr marL="271463" marR="0" lvl="0" algn="l" rtl="0">
                <a:lnSpc>
                  <a:spcPct val="90000"/>
                </a:lnSpc>
                <a:spcBef>
                  <a:spcPts val="1400"/>
                </a:spcBef>
                <a:spcAft>
                  <a:spcPts val="0"/>
                </a:spcAft>
                <a:buClr>
                  <a:srgbClr val="4F81BD"/>
                </a:buClr>
                <a:buSzPts val="2800"/>
              </a:pPr>
              <a:r>
                <a:rPr lang="zh-TW" sz="2800" b="0" i="0" u="none" strike="noStrike" cap="none" dirty="0">
                  <a:solidFill>
                    <a:srgbClr val="000000"/>
                  </a:solidFill>
                  <a:latin typeface="+mn-lt"/>
                  <a:ea typeface="標楷體" panose="03000509000000000000" pitchFamily="65" charset="-120"/>
                  <a:cs typeface="Microsoft JhengHei"/>
                  <a:sym typeface="Microsoft JhengHei"/>
                </a:rPr>
                <a:t>概念探究，共构知识</a:t>
              </a:r>
              <a:endParaRPr sz="2800" b="0" i="0" u="none" strike="noStrike" cap="none" dirty="0">
                <a:solidFill>
                  <a:srgbClr val="000000"/>
                </a:solidFill>
                <a:latin typeface="+mn-lt"/>
                <a:ea typeface="標楷體" panose="03000509000000000000" pitchFamily="65" charset="-120"/>
                <a:cs typeface="Microsoft JhengHei"/>
                <a:sym typeface="Microsoft JhengHei"/>
              </a:endParaRPr>
            </a:p>
            <a:p>
              <a:pPr marL="271463" marR="0" lvl="0" algn="l" rtl="0">
                <a:lnSpc>
                  <a:spcPct val="90000"/>
                </a:lnSpc>
                <a:spcBef>
                  <a:spcPts val="1400"/>
                </a:spcBef>
                <a:spcAft>
                  <a:spcPts val="0"/>
                </a:spcAft>
                <a:buClr>
                  <a:srgbClr val="4F81BD"/>
                </a:buClr>
                <a:buSzPts val="2800"/>
              </a:pPr>
              <a:r>
                <a:rPr lang="zh-TW" sz="2800" b="0" i="0" u="none" strike="noStrike" cap="none" dirty="0">
                  <a:solidFill>
                    <a:srgbClr val="000000"/>
                  </a:solidFill>
                  <a:latin typeface="+mn-lt"/>
                  <a:ea typeface="標楷體" panose="03000509000000000000" pitchFamily="65" charset="-120"/>
                  <a:cs typeface="Microsoft JhengHei"/>
                  <a:sym typeface="Microsoft JhengHei"/>
                </a:rPr>
                <a:t>校本教师分享实践角色的经历</a:t>
              </a:r>
              <a:endParaRPr sz="2800" b="0" i="0" u="none" strike="noStrike" cap="none" dirty="0">
                <a:solidFill>
                  <a:srgbClr val="000000"/>
                </a:solidFill>
                <a:latin typeface="+mn-lt"/>
                <a:ea typeface="標楷體" panose="03000509000000000000" pitchFamily="65" charset="-120"/>
                <a:cs typeface="Microsoft JhengHei"/>
                <a:sym typeface="Microsoft JhengHei"/>
              </a:endParaRPr>
            </a:p>
            <a:p>
              <a:pPr marL="271463" marR="0" lvl="0" algn="l" rtl="0">
                <a:lnSpc>
                  <a:spcPct val="90000"/>
                </a:lnSpc>
                <a:spcBef>
                  <a:spcPts val="1400"/>
                </a:spcBef>
                <a:spcAft>
                  <a:spcPts val="0"/>
                </a:spcAft>
                <a:buClr>
                  <a:srgbClr val="4F81BD"/>
                </a:buClr>
                <a:buSzPts val="2800"/>
              </a:pPr>
              <a:r>
                <a:rPr lang="zh-TW" sz="2800" b="0" i="0" u="none" strike="noStrike" cap="none" dirty="0">
                  <a:solidFill>
                    <a:srgbClr val="000000"/>
                  </a:solidFill>
                  <a:latin typeface="+mn-lt"/>
                  <a:ea typeface="標楷體" panose="03000509000000000000" pitchFamily="65" charset="-120"/>
                  <a:cs typeface="Microsoft JhengHei"/>
                  <a:sym typeface="Microsoft JhengHei"/>
                </a:rPr>
                <a:t>自我检视</a:t>
              </a:r>
              <a:endParaRPr sz="2800" b="0" i="0" u="none" strike="noStrike" cap="none" dirty="0">
                <a:solidFill>
                  <a:srgbClr val="000000"/>
                </a:solidFill>
                <a:latin typeface="+mn-lt"/>
                <a:ea typeface="標楷體" panose="03000509000000000000" pitchFamily="65" charset="-120"/>
                <a:cs typeface="Microsoft JhengHei"/>
                <a:sym typeface="Microsoft JhengHei"/>
              </a:endParaRPr>
            </a:p>
            <a:p>
              <a:pPr marL="271463" marR="0" lvl="0" algn="l" rtl="0">
                <a:lnSpc>
                  <a:spcPct val="90000"/>
                </a:lnSpc>
                <a:spcBef>
                  <a:spcPts val="1400"/>
                </a:spcBef>
                <a:spcAft>
                  <a:spcPts val="0"/>
                </a:spcAft>
                <a:buClr>
                  <a:srgbClr val="4F81BD"/>
                </a:buClr>
                <a:buSzPts val="2800"/>
              </a:pPr>
              <a:r>
                <a:rPr lang="zh-TW" sz="2800" b="0" i="0" u="none" strike="noStrike" cap="none" dirty="0">
                  <a:solidFill>
                    <a:srgbClr val="000000"/>
                  </a:solidFill>
                  <a:latin typeface="+mn-lt"/>
                  <a:ea typeface="標楷體" panose="03000509000000000000" pitchFamily="65" charset="-120"/>
                  <a:cs typeface="Microsoft JhengHei"/>
                  <a:sym typeface="Microsoft JhengHei"/>
                </a:rPr>
                <a:t>互相欣赏</a:t>
              </a:r>
              <a:r>
                <a:rPr lang="en-HK" altLang="zh-TW" sz="2800" b="0" i="0" u="none" strike="noStrike" cap="none" dirty="0">
                  <a:solidFill>
                    <a:srgbClr val="000000"/>
                  </a:solidFill>
                  <a:latin typeface="+mn-lt"/>
                  <a:ea typeface="標楷體" panose="03000509000000000000" pitchFamily="65" charset="-120"/>
                  <a:cs typeface="Microsoft JhengHei"/>
                  <a:sym typeface="Microsoft JhengHei"/>
                </a:rPr>
                <a:t>-</a:t>
              </a:r>
              <a:r>
                <a:rPr lang="zh-TW" sz="2800" b="0" i="0" u="none" strike="noStrike" cap="none" dirty="0">
                  <a:solidFill>
                    <a:srgbClr val="000000"/>
                  </a:solidFill>
                  <a:latin typeface="+mn-lt"/>
                  <a:ea typeface="標楷體" panose="03000509000000000000" pitchFamily="65" charset="-120"/>
                  <a:cs typeface="Microsoft JhengHei"/>
                  <a:sym typeface="Microsoft JhengHei"/>
                </a:rPr>
                <a:t>制作心意卡</a:t>
              </a:r>
              <a:endParaRPr sz="2800" b="0" i="0" u="none" strike="noStrike" cap="none" dirty="0">
                <a:solidFill>
                  <a:srgbClr val="000000"/>
                </a:solidFill>
                <a:latin typeface="+mn-lt"/>
                <a:ea typeface="標楷體" panose="03000509000000000000" pitchFamily="65" charset="-120"/>
                <a:cs typeface="Microsoft JhengHei"/>
                <a:sym typeface="Microsoft JhengHei"/>
              </a:endParaRPr>
            </a:p>
          </p:txBody>
        </p:sp>
        <p:sp>
          <p:nvSpPr>
            <p:cNvPr id="7" name="Google Shape;263;p1"/>
            <p:cNvSpPr txBox="1"/>
            <p:nvPr/>
          </p:nvSpPr>
          <p:spPr>
            <a:xfrm>
              <a:off x="512449" y="1518160"/>
              <a:ext cx="815983" cy="993545"/>
            </a:xfrm>
            <a:prstGeom prst="rect">
              <a:avLst/>
            </a:prstGeom>
            <a:noFill/>
            <a:ln>
              <a:noFill/>
            </a:ln>
          </p:spPr>
          <p:txBody>
            <a:bodyPr spcFirstLastPara="1" wrap="square" lIns="0" tIns="45700" rIns="0" bIns="45700" anchor="t" anchorCtr="0">
              <a:noAutofit/>
            </a:bodyPr>
            <a:lstStyle/>
            <a:p>
              <a:pPr marL="271463" lvl="0">
                <a:lnSpc>
                  <a:spcPct val="90000"/>
                </a:lnSpc>
                <a:spcBef>
                  <a:spcPts val="1400"/>
                </a:spcBef>
                <a:buClr>
                  <a:srgbClr val="4F81BD"/>
                </a:buClr>
                <a:buSzPts val="2800"/>
              </a:pPr>
              <a:r>
                <a:rPr lang="en-US" altLang="zh-TW" sz="2800" dirty="0">
                  <a:solidFill>
                    <a:srgbClr val="265C9E"/>
                  </a:solidFill>
                  <a:latin typeface="+mn-lt"/>
                  <a:ea typeface="標楷體" panose="03000509000000000000" pitchFamily="65" charset="-120"/>
                  <a:cs typeface="Microsoft JhengHei"/>
                  <a:sym typeface="Microsoft JhengHei"/>
                </a:rPr>
                <a:t>1.</a:t>
              </a:r>
              <a:br>
                <a:rPr lang="en-US" altLang="zh-TW" sz="2800" dirty="0">
                  <a:solidFill>
                    <a:srgbClr val="265C9E"/>
                  </a:solidFill>
                  <a:latin typeface="+mn-lt"/>
                  <a:ea typeface="標楷體" panose="03000509000000000000" pitchFamily="65" charset="-120"/>
                  <a:cs typeface="Microsoft JhengHei"/>
                  <a:sym typeface="Microsoft JhengHei"/>
                </a:rPr>
              </a:br>
              <a:endParaRPr sz="2800" b="0" i="0" u="none" strike="noStrike" cap="none" dirty="0">
                <a:solidFill>
                  <a:srgbClr val="000000"/>
                </a:solidFill>
                <a:latin typeface="+mn-lt"/>
                <a:ea typeface="標楷體" panose="03000509000000000000" pitchFamily="65" charset="-120"/>
                <a:cs typeface="Microsoft JhengHei"/>
                <a:sym typeface="Microsoft JhengHei"/>
              </a:endParaRPr>
            </a:p>
          </p:txBody>
        </p:sp>
        <p:sp>
          <p:nvSpPr>
            <p:cNvPr id="8" name="Google Shape;263;p1"/>
            <p:cNvSpPr txBox="1"/>
            <p:nvPr/>
          </p:nvSpPr>
          <p:spPr>
            <a:xfrm>
              <a:off x="506520" y="2545756"/>
              <a:ext cx="1244303" cy="3483292"/>
            </a:xfrm>
            <a:prstGeom prst="rect">
              <a:avLst/>
            </a:prstGeom>
            <a:noFill/>
            <a:ln>
              <a:noFill/>
            </a:ln>
          </p:spPr>
          <p:txBody>
            <a:bodyPr spcFirstLastPara="1" wrap="square" lIns="0" tIns="45700" rIns="0" bIns="45700" anchor="t" anchorCtr="0">
              <a:noAutofit/>
            </a:bodyPr>
            <a:lstStyle/>
            <a:p>
              <a:pPr marL="271463" lvl="0">
                <a:lnSpc>
                  <a:spcPct val="134000"/>
                </a:lnSpc>
                <a:buClr>
                  <a:srgbClr val="4F81BD"/>
                </a:buClr>
                <a:buSzPts val="2800"/>
              </a:pPr>
              <a:r>
                <a:rPr lang="en-US" altLang="zh-TW" sz="2750" dirty="0">
                  <a:solidFill>
                    <a:srgbClr val="265C9E"/>
                  </a:solidFill>
                  <a:latin typeface="+mn-lt"/>
                  <a:ea typeface="標楷體" panose="03000509000000000000" pitchFamily="65" charset="-120"/>
                  <a:cs typeface="Microsoft JhengHei"/>
                  <a:sym typeface="Microsoft JhengHei"/>
                </a:rPr>
                <a:t>2.</a:t>
              </a:r>
              <a:br>
                <a:rPr lang="en-US" altLang="zh-TW" sz="2750" dirty="0">
                  <a:solidFill>
                    <a:srgbClr val="265C9E"/>
                  </a:solidFill>
                  <a:latin typeface="+mn-lt"/>
                  <a:ea typeface="標楷體" panose="03000509000000000000" pitchFamily="65" charset="-120"/>
                  <a:cs typeface="Microsoft JhengHei"/>
                  <a:sym typeface="Microsoft JhengHei"/>
                </a:rPr>
              </a:br>
              <a:r>
                <a:rPr lang="en-US" altLang="zh-TW" sz="2750" dirty="0">
                  <a:solidFill>
                    <a:srgbClr val="265C9E"/>
                  </a:solidFill>
                  <a:latin typeface="+mn-lt"/>
                  <a:ea typeface="標楷體" panose="03000509000000000000" pitchFamily="65" charset="-120"/>
                  <a:cs typeface="Microsoft JhengHei"/>
                  <a:sym typeface="Microsoft JhengHei"/>
                </a:rPr>
                <a:t>3.</a:t>
              </a:r>
              <a:br>
                <a:rPr lang="en-US" altLang="zh-TW" sz="2750" dirty="0">
                  <a:solidFill>
                    <a:srgbClr val="265C9E"/>
                  </a:solidFill>
                  <a:latin typeface="+mn-lt"/>
                  <a:ea typeface="標楷體" panose="03000509000000000000" pitchFamily="65" charset="-120"/>
                  <a:cs typeface="Microsoft JhengHei"/>
                  <a:sym typeface="Microsoft JhengHei"/>
                </a:rPr>
              </a:br>
              <a:r>
                <a:rPr lang="en-US" altLang="zh-TW" sz="2750" dirty="0">
                  <a:solidFill>
                    <a:srgbClr val="265C9E"/>
                  </a:solidFill>
                  <a:latin typeface="+mn-lt"/>
                  <a:ea typeface="標楷體" panose="03000509000000000000" pitchFamily="65" charset="-120"/>
                  <a:cs typeface="Microsoft JhengHei"/>
                  <a:sym typeface="Microsoft JhengHei"/>
                </a:rPr>
                <a:t>4.</a:t>
              </a:r>
              <a:br>
                <a:rPr lang="en-US" altLang="zh-TW" sz="2750" dirty="0">
                  <a:solidFill>
                    <a:srgbClr val="265C9E"/>
                  </a:solidFill>
                  <a:latin typeface="+mn-lt"/>
                  <a:ea typeface="標楷體" panose="03000509000000000000" pitchFamily="65" charset="-120"/>
                  <a:cs typeface="Microsoft JhengHei"/>
                  <a:sym typeface="Microsoft JhengHei"/>
                </a:rPr>
              </a:br>
              <a:r>
                <a:rPr lang="en-US" altLang="zh-TW" sz="2750" dirty="0">
                  <a:solidFill>
                    <a:srgbClr val="265C9E"/>
                  </a:solidFill>
                  <a:latin typeface="+mn-lt"/>
                  <a:ea typeface="標楷體" panose="03000509000000000000" pitchFamily="65" charset="-120"/>
                  <a:cs typeface="Microsoft JhengHei"/>
                  <a:sym typeface="Microsoft JhengHei"/>
                </a:rPr>
                <a:t>5.</a:t>
              </a:r>
              <a:br>
                <a:rPr lang="en-US" altLang="zh-TW" sz="2750" dirty="0">
                  <a:solidFill>
                    <a:srgbClr val="265C9E"/>
                  </a:solidFill>
                  <a:latin typeface="+mn-lt"/>
                  <a:ea typeface="標楷體" panose="03000509000000000000" pitchFamily="65" charset="-120"/>
                  <a:cs typeface="Microsoft JhengHei"/>
                  <a:sym typeface="Microsoft JhengHei"/>
                </a:rPr>
              </a:br>
              <a:r>
                <a:rPr lang="en-US" altLang="zh-TW" sz="2750" dirty="0">
                  <a:solidFill>
                    <a:srgbClr val="265C9E"/>
                  </a:solidFill>
                  <a:latin typeface="+mn-lt"/>
                  <a:ea typeface="標楷體" panose="03000509000000000000" pitchFamily="65" charset="-120"/>
                  <a:cs typeface="Microsoft JhengHei"/>
                  <a:sym typeface="Microsoft JhengHei"/>
                </a:rPr>
                <a:t>6.</a:t>
              </a:r>
              <a:br>
                <a:rPr lang="en-US" altLang="zh-TW" sz="2750" dirty="0">
                  <a:solidFill>
                    <a:srgbClr val="265C9E"/>
                  </a:solidFill>
                  <a:latin typeface="+mn-lt"/>
                  <a:ea typeface="標楷體" panose="03000509000000000000" pitchFamily="65" charset="-120"/>
                  <a:cs typeface="Microsoft JhengHei"/>
                  <a:sym typeface="Microsoft JhengHei"/>
                </a:rPr>
              </a:br>
              <a:r>
                <a:rPr lang="en-US" altLang="zh-TW" sz="2750" dirty="0">
                  <a:solidFill>
                    <a:srgbClr val="265C9E"/>
                  </a:solidFill>
                  <a:latin typeface="+mn-lt"/>
                  <a:ea typeface="標楷體" panose="03000509000000000000" pitchFamily="65" charset="-120"/>
                  <a:cs typeface="Microsoft JhengHei"/>
                  <a:sym typeface="Microsoft JhengHei"/>
                </a:rPr>
                <a:t>7.</a:t>
              </a:r>
              <a:endParaRPr sz="2750" b="0" i="0" u="none" strike="noStrike" cap="none" dirty="0">
                <a:solidFill>
                  <a:srgbClr val="000000"/>
                </a:solidFill>
                <a:latin typeface="+mn-lt"/>
                <a:ea typeface="標楷體" panose="03000509000000000000" pitchFamily="65" charset="-120"/>
                <a:cs typeface="Microsoft JhengHei"/>
                <a:sym typeface="Microsoft JhengHe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body" idx="1"/>
          </p:nvPr>
        </p:nvSpPr>
        <p:spPr>
          <a:xfrm>
            <a:off x="1094913" y="301300"/>
            <a:ext cx="7097228" cy="5595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5C9E"/>
              </a:buClr>
              <a:buSzPts val="3200"/>
              <a:buNone/>
            </a:pPr>
            <a:r>
              <a:rPr lang="zh-TW" sz="3000" b="1">
                <a:solidFill>
                  <a:srgbClr val="265C9E"/>
                </a:solidFill>
                <a:latin typeface="+mn-lt"/>
                <a:ea typeface="標楷體" panose="03000509000000000000" pitchFamily="65" charset="-120"/>
                <a:cs typeface="Microsoft JhengHei"/>
                <a:sym typeface="Microsoft JhengHei"/>
              </a:rPr>
              <a:t>校本应用一：教师个人应用</a:t>
            </a:r>
            <a:endParaRPr sz="3000" b="1" dirty="0">
              <a:solidFill>
                <a:srgbClr val="265C9E"/>
              </a:solidFill>
              <a:latin typeface="+mn-lt"/>
              <a:ea typeface="標楷體" panose="03000509000000000000" pitchFamily="65" charset="-120"/>
              <a:cs typeface="Microsoft JhengHei"/>
              <a:sym typeface="Microsoft JhengHei"/>
            </a:endParaRPr>
          </a:p>
        </p:txBody>
      </p:sp>
      <p:sp>
        <p:nvSpPr>
          <p:cNvPr id="272" name="Google Shape;272;p2"/>
          <p:cNvSpPr txBox="1"/>
          <p:nvPr/>
        </p:nvSpPr>
        <p:spPr>
          <a:xfrm>
            <a:off x="587024" y="2142949"/>
            <a:ext cx="8003822" cy="1435628"/>
          </a:xfrm>
          <a:prstGeom prst="rect">
            <a:avLst/>
          </a:prstGeom>
          <a:noFill/>
          <a:ln>
            <a:noFill/>
          </a:ln>
        </p:spPr>
        <p:txBody>
          <a:bodyPr spcFirstLastPara="1" wrap="square" lIns="0" tIns="45700" rIns="0" bIns="45700" anchor="t" anchorCtr="0">
            <a:normAutofit fontScale="25000" lnSpcReduction="20000"/>
          </a:bodyPr>
          <a:lstStyle/>
          <a:p>
            <a:pPr marL="0" marR="0" lvl="0" indent="0" algn="just" rtl="0">
              <a:lnSpc>
                <a:spcPct val="100000"/>
              </a:lnSpc>
              <a:spcBef>
                <a:spcPts val="0"/>
              </a:spcBef>
              <a:spcAft>
                <a:spcPts val="0"/>
              </a:spcAft>
              <a:buClr>
                <a:srgbClr val="4F81BD"/>
              </a:buClr>
              <a:buSzPct val="100000"/>
              <a:buFont typeface="Calibri"/>
              <a:buNone/>
            </a:pPr>
            <a:r>
              <a:rPr lang="zh-TW" sz="9600" b="1" i="0" u="none" strike="noStrike" cap="none">
                <a:solidFill>
                  <a:srgbClr val="4F81BD"/>
                </a:solidFill>
                <a:latin typeface="+mn-lt"/>
                <a:ea typeface="標楷體" panose="03000509000000000000" pitchFamily="65" charset="-120"/>
                <a:cs typeface="Microsoft JhengHei"/>
                <a:sym typeface="Microsoft JhengHei"/>
              </a:rPr>
              <a:t>个人层面：</a:t>
            </a:r>
            <a:endParaRPr sz="9600" b="1" i="0" u="none" strike="noStrike" cap="none" dirty="0">
              <a:solidFill>
                <a:srgbClr val="4F81BD"/>
              </a:solidFill>
              <a:latin typeface="+mn-lt"/>
              <a:ea typeface="標楷體" panose="03000509000000000000" pitchFamily="65" charset="-120"/>
              <a:cs typeface="Microsoft JhengHei"/>
              <a:sym typeface="Microsoft JhengHei"/>
            </a:endParaRPr>
          </a:p>
          <a:p>
            <a:pPr marL="0" marR="0" lvl="0" indent="0" algn="just" rtl="0">
              <a:lnSpc>
                <a:spcPct val="120000"/>
              </a:lnSpc>
              <a:spcBef>
                <a:spcPts val="1400"/>
              </a:spcBef>
              <a:spcAft>
                <a:spcPts val="0"/>
              </a:spcAft>
              <a:buClr>
                <a:srgbClr val="4F81BD"/>
              </a:buClr>
              <a:buSzPct val="100000"/>
              <a:buFont typeface="Calibri"/>
              <a:buNone/>
            </a:pPr>
            <a:r>
              <a:rPr lang="zh-TW" sz="8800" b="0" i="0" u="none" strike="noStrike" cap="none">
                <a:solidFill>
                  <a:srgbClr val="4F81BD"/>
                </a:solidFill>
                <a:latin typeface="+mn-lt"/>
                <a:ea typeface="標楷體" panose="03000509000000000000" pitchFamily="65" charset="-120"/>
                <a:cs typeface="Microsoft JhengHei"/>
                <a:sym typeface="Microsoft JhengHei"/>
              </a:rPr>
              <a:t>部分学校的教师表现评核报告包括个人发展计划一项，教师可</a:t>
            </a:r>
            <a:r>
              <a:rPr lang="zh-TW" sz="8800" i="0" u="none" strike="noStrike" cap="none">
                <a:solidFill>
                  <a:srgbClr val="4F81BD"/>
                </a:solidFill>
                <a:latin typeface="+mn-lt"/>
                <a:ea typeface="標楷體" panose="03000509000000000000" pitchFamily="65" charset="-120"/>
                <a:cs typeface="Microsoft JhengHei"/>
                <a:sym typeface="Microsoft JhengHei"/>
              </a:rPr>
              <a:t>运用SRT反思，并订立来年、中期专业发展计划，包括行动计划</a:t>
            </a:r>
            <a:r>
              <a:rPr lang="zh-TW" altLang="en-US" sz="8800" i="0" u="none" strike="noStrike" cap="none">
                <a:solidFill>
                  <a:srgbClr val="4F81BD"/>
                </a:solidFill>
                <a:latin typeface="+mn-lt"/>
                <a:ea typeface="標楷體" panose="03000509000000000000" pitchFamily="65" charset="-120"/>
                <a:cs typeface="Microsoft JhengHei"/>
                <a:sym typeface="Microsoft JhengHei"/>
              </a:rPr>
              <a:t>、</a:t>
            </a:r>
            <a:r>
              <a:rPr lang="zh-TW" sz="8800" i="0" u="none" strike="noStrike" cap="none">
                <a:solidFill>
                  <a:srgbClr val="4F81BD"/>
                </a:solidFill>
                <a:latin typeface="+mn-lt"/>
                <a:ea typeface="標楷體" panose="03000509000000000000" pitchFamily="65" charset="-120"/>
                <a:cs typeface="Microsoft JhengHei"/>
                <a:sym typeface="Microsoft JhengHei"/>
              </a:rPr>
              <a:t>所需资源及成功指标。</a:t>
            </a:r>
            <a:endParaRPr sz="8800" i="0" u="none" strike="noStrike" cap="none" dirty="0">
              <a:solidFill>
                <a:srgbClr val="4F81BD"/>
              </a:solidFill>
              <a:latin typeface="+mn-lt"/>
              <a:ea typeface="標楷體" panose="03000509000000000000" pitchFamily="65" charset="-120"/>
              <a:cs typeface="Microsoft JhengHei"/>
              <a:sym typeface="Microsoft JhengHei"/>
            </a:endParaRPr>
          </a:p>
        </p:txBody>
      </p:sp>
      <p:pic>
        <p:nvPicPr>
          <p:cNvPr id="280" name="Google Shape;280;p2"/>
          <p:cNvPicPr preferRelativeResize="0"/>
          <p:nvPr/>
        </p:nvPicPr>
        <p:blipFill>
          <a:blip r:embed="rId3">
            <a:extLst>
              <a:ext uri="{28A0092B-C50C-407E-A947-70E740481C1C}">
                <a14:useLocalDpi xmlns:a14="http://schemas.microsoft.com/office/drawing/2010/main" val="0"/>
              </a:ext>
            </a:extLst>
          </a:blip>
          <a:stretch>
            <a:fillRect/>
          </a:stretch>
        </p:blipFill>
        <p:spPr>
          <a:xfrm rot="21398097">
            <a:off x="5372914" y="4194411"/>
            <a:ext cx="3352126" cy="2132426"/>
          </a:xfrm>
          <a:prstGeom prst="rect">
            <a:avLst/>
          </a:prstGeom>
          <a:noFill/>
          <a:ln>
            <a:noFill/>
          </a:ln>
          <a:effectLst>
            <a:reflection stA="30000" endPos="30000" dist="5000" dir="5400000" sy="-100000" algn="bl" rotWithShape="0"/>
          </a:effectLst>
        </p:spPr>
      </p:pic>
      <p:sp>
        <p:nvSpPr>
          <p:cNvPr id="281" name="Google Shape;281;p2"/>
          <p:cNvSpPr/>
          <p:nvPr/>
        </p:nvSpPr>
        <p:spPr>
          <a:xfrm>
            <a:off x="520128" y="4783212"/>
            <a:ext cx="4884242" cy="701690"/>
          </a:xfrm>
          <a:prstGeom prst="rect">
            <a:avLst/>
          </a:prstGeom>
          <a:noFill/>
          <a:ln>
            <a:noFill/>
          </a:ln>
        </p:spPr>
        <p:txBody>
          <a:bodyPr spcFirstLastPara="1" wrap="square" lIns="91425" tIns="45700" rIns="91425" bIns="45700" anchor="t" anchorCtr="0">
            <a:spAutoFit/>
          </a:bodyPr>
          <a:lstStyle/>
          <a:p>
            <a:pPr marL="614363" lvl="1" indent="-342900">
              <a:lnSpc>
                <a:spcPct val="90000"/>
              </a:lnSpc>
              <a:buClr>
                <a:srgbClr val="4F81BD"/>
              </a:buClr>
              <a:buSzPts val="2100"/>
              <a:buFont typeface="Arial" pitchFamily="34" charset="0"/>
              <a:buChar char="•"/>
            </a:pPr>
            <a:r>
              <a:rPr lang="zh-TW" altLang="en-US" sz="2200" i="0" u="none" strike="noStrike" cap="none">
                <a:solidFill>
                  <a:srgbClr val="4F81BD"/>
                </a:solidFill>
                <a:latin typeface="+mn-lt"/>
                <a:ea typeface="標楷體" panose="03000509000000000000" pitchFamily="65" charset="-120"/>
                <a:cs typeface="Microsoft JhengHei"/>
                <a:sym typeface="Microsoft JhengHei"/>
              </a:rPr>
              <a:t>运用</a:t>
            </a:r>
            <a:r>
              <a:rPr lang="zh-TW" sz="2200" i="0" u="none" strike="noStrike" cap="none">
                <a:solidFill>
                  <a:srgbClr val="4F81BD"/>
                </a:solidFill>
                <a:latin typeface="+mn-lt"/>
                <a:ea typeface="標楷體" panose="03000509000000000000" pitchFamily="65" charset="-120"/>
                <a:cs typeface="Microsoft JhengHei"/>
                <a:sym typeface="Microsoft JhengHei"/>
              </a:rPr>
              <a:t>自我检视工具 </a:t>
            </a:r>
            <a:endParaRPr lang="en-US" altLang="zh-TW" sz="2100" dirty="0">
              <a:solidFill>
                <a:srgbClr val="4F81BD"/>
              </a:solidFill>
              <a:latin typeface="+mn-lt"/>
              <a:ea typeface="標楷體" panose="03000509000000000000" pitchFamily="65" charset="-120"/>
              <a:cs typeface="Microsoft JhengHei"/>
              <a:sym typeface="Microsoft JhengHei"/>
            </a:endParaRPr>
          </a:p>
          <a:p>
            <a:pPr marL="271463" lvl="0">
              <a:lnSpc>
                <a:spcPct val="90000"/>
              </a:lnSpc>
              <a:buClr>
                <a:srgbClr val="4F81BD"/>
              </a:buClr>
              <a:buSzPts val="2100"/>
            </a:pPr>
            <a:r>
              <a:rPr lang="en-US" altLang="zh-TW" sz="2100" dirty="0">
                <a:solidFill>
                  <a:srgbClr val="4F81BD"/>
                </a:solidFill>
                <a:latin typeface="+mn-lt"/>
                <a:ea typeface="標楷體" panose="03000509000000000000" pitchFamily="65" charset="-120"/>
                <a:cs typeface="Microsoft JhengHei"/>
                <a:sym typeface="Microsoft JhengHei"/>
              </a:rPr>
              <a:t>  </a:t>
            </a:r>
            <a:r>
              <a:rPr lang="en-US" altLang="zh-TW" sz="2200" dirty="0">
                <a:solidFill>
                  <a:srgbClr val="4F81BD"/>
                </a:solidFill>
                <a:latin typeface="+mn-lt"/>
                <a:ea typeface="標楷體" panose="03000509000000000000" pitchFamily="65" charset="-120"/>
                <a:cs typeface="Microsoft JhengHei"/>
                <a:sym typeface="Microsoft JhengHei"/>
              </a:rPr>
              <a:t>﹙</a:t>
            </a:r>
            <a:r>
              <a:rPr lang="en-HK" altLang="zh-TW" sz="2200" i="0" u="none" strike="noStrike" cap="none" dirty="0">
                <a:solidFill>
                  <a:srgbClr val="4F81BD"/>
                </a:solidFill>
                <a:latin typeface="+mn-lt"/>
                <a:ea typeface="標楷體" panose="03000509000000000000" pitchFamily="65" charset="-120"/>
                <a:cs typeface="Microsoft JhengHei"/>
                <a:sym typeface="Microsoft JhengHei"/>
              </a:rPr>
              <a:t>S</a:t>
            </a:r>
            <a:r>
              <a:rPr lang="zh-TW" sz="2200" i="0" u="none" strike="noStrike" cap="none" dirty="0">
                <a:solidFill>
                  <a:srgbClr val="4F81BD"/>
                </a:solidFill>
                <a:latin typeface="+mn-lt"/>
                <a:ea typeface="標楷體" panose="03000509000000000000" pitchFamily="65" charset="-120"/>
                <a:cs typeface="Microsoft JhengHei"/>
                <a:sym typeface="Microsoft JhengHei"/>
              </a:rPr>
              <a:t>elf </a:t>
            </a:r>
            <a:r>
              <a:rPr lang="en-HK" altLang="zh-TW" sz="2200" i="0" u="none" strike="noStrike" cap="none" dirty="0">
                <a:solidFill>
                  <a:srgbClr val="4F81BD"/>
                </a:solidFill>
                <a:latin typeface="+mn-lt"/>
                <a:ea typeface="標楷體" panose="03000509000000000000" pitchFamily="65" charset="-120"/>
                <a:cs typeface="Microsoft JhengHei"/>
                <a:sym typeface="Microsoft JhengHei"/>
              </a:rPr>
              <a:t>R</a:t>
            </a:r>
            <a:r>
              <a:rPr lang="zh-TW" sz="2200" i="0" u="none" strike="noStrike" cap="none" dirty="0">
                <a:solidFill>
                  <a:srgbClr val="4F81BD"/>
                </a:solidFill>
                <a:latin typeface="+mn-lt"/>
                <a:ea typeface="標楷體" panose="03000509000000000000" pitchFamily="65" charset="-120"/>
                <a:cs typeface="Microsoft JhengHei"/>
                <a:sym typeface="Microsoft JhengHei"/>
              </a:rPr>
              <a:t>eflection </a:t>
            </a:r>
            <a:r>
              <a:rPr lang="en-HK" altLang="zh-TW" sz="2200" i="0" u="none" strike="noStrike" cap="none" dirty="0">
                <a:solidFill>
                  <a:srgbClr val="4F81BD"/>
                </a:solidFill>
                <a:latin typeface="+mn-lt"/>
                <a:ea typeface="標楷體" panose="03000509000000000000" pitchFamily="65" charset="-120"/>
                <a:cs typeface="Microsoft JhengHei"/>
                <a:sym typeface="Microsoft JhengHei"/>
              </a:rPr>
              <a:t>T</a:t>
            </a:r>
            <a:r>
              <a:rPr lang="zh-TW" sz="2200" i="0" u="none" strike="noStrike" cap="none" dirty="0">
                <a:solidFill>
                  <a:srgbClr val="4F81BD"/>
                </a:solidFill>
                <a:latin typeface="+mn-lt"/>
                <a:ea typeface="標楷體" panose="03000509000000000000" pitchFamily="65" charset="-120"/>
                <a:cs typeface="Microsoft JhengHei"/>
                <a:sym typeface="Microsoft JhengHei"/>
              </a:rPr>
              <a:t>ool</a:t>
            </a:r>
            <a:r>
              <a:rPr lang="en-US" altLang="zh-TW" sz="2200" dirty="0">
                <a:solidFill>
                  <a:srgbClr val="4F81BD"/>
                </a:solidFill>
                <a:latin typeface="+mn-lt"/>
                <a:ea typeface="標楷體" panose="03000509000000000000" pitchFamily="65" charset="-120"/>
                <a:cs typeface="Microsoft JhengHei"/>
                <a:sym typeface="Microsoft JhengHei"/>
              </a:rPr>
              <a:t>﹚</a:t>
            </a:r>
            <a:endParaRPr sz="2200" i="0" u="none" strike="noStrike" cap="none" dirty="0">
              <a:solidFill>
                <a:srgbClr val="4F81BD"/>
              </a:solidFill>
              <a:latin typeface="+mn-lt"/>
              <a:ea typeface="標楷體" panose="03000509000000000000" pitchFamily="65" charset="-120"/>
              <a:cs typeface="Microsoft JhengHei"/>
              <a:sym typeface="Microsoft JhengHei"/>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a:t>
            </a:fld>
            <a:endParaRPr lang="zh-TW" altLang="en-US" dirty="0"/>
          </a:p>
        </p:txBody>
      </p:sp>
      <p:grpSp>
        <p:nvGrpSpPr>
          <p:cNvPr id="13" name="群組 12"/>
          <p:cNvGrpSpPr/>
          <p:nvPr/>
        </p:nvGrpSpPr>
        <p:grpSpPr>
          <a:xfrm>
            <a:off x="1250073" y="1092989"/>
            <a:ext cx="6727576" cy="919488"/>
            <a:chOff x="1464564" y="1092989"/>
            <a:chExt cx="6727576" cy="919488"/>
          </a:xfrm>
        </p:grpSpPr>
        <p:sp>
          <p:nvSpPr>
            <p:cNvPr id="20" name="Google Shape;289;p3"/>
            <p:cNvSpPr txBox="1"/>
            <p:nvPr/>
          </p:nvSpPr>
          <p:spPr>
            <a:xfrm>
              <a:off x="3176740" y="1149591"/>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1" i="0" u="none" strike="noStrike" cap="none" dirty="0">
                  <a:solidFill>
                    <a:srgbClr val="265991"/>
                  </a:solidFill>
                  <a:latin typeface="+mn-lt"/>
                  <a:ea typeface="標楷體" panose="03000509000000000000" pitchFamily="65" charset="-120"/>
                  <a:cs typeface="Microsoft JhengHei"/>
                  <a:sym typeface="Microsoft JhengHei"/>
                </a:rPr>
                <a:t>……</a:t>
              </a:r>
              <a:endParaRPr sz="3000" b="1" i="0" u="none" strike="noStrike" cap="none" dirty="0">
                <a:solidFill>
                  <a:srgbClr val="265991"/>
                </a:solidFill>
                <a:latin typeface="+mn-lt"/>
                <a:ea typeface="標楷體" panose="03000509000000000000" pitchFamily="65" charset="-120"/>
                <a:cs typeface="Microsoft JhengHei"/>
                <a:sym typeface="Microsoft JhengHei"/>
              </a:endParaRPr>
            </a:p>
          </p:txBody>
        </p:sp>
        <p:sp>
          <p:nvSpPr>
            <p:cNvPr id="21" name="Google Shape;290;p3"/>
            <p:cNvSpPr txBox="1"/>
            <p:nvPr/>
          </p:nvSpPr>
          <p:spPr>
            <a:xfrm>
              <a:off x="5778658" y="1140447"/>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1" i="0" u="none" strike="noStrike" cap="none" dirty="0">
                  <a:solidFill>
                    <a:srgbClr val="265991"/>
                  </a:solidFill>
                  <a:latin typeface="+mn-lt"/>
                  <a:ea typeface="標楷體" panose="03000509000000000000" pitchFamily="65" charset="-120"/>
                  <a:cs typeface="Microsoft JhengHei"/>
                  <a:sym typeface="Microsoft JhengHei"/>
                </a:rPr>
                <a:t>……</a:t>
              </a:r>
              <a:endParaRPr sz="3000" b="1" i="0" u="none" strike="noStrike" cap="none" dirty="0">
                <a:solidFill>
                  <a:srgbClr val="265991"/>
                </a:solidFill>
                <a:latin typeface="+mn-lt"/>
                <a:ea typeface="標楷體" panose="03000509000000000000" pitchFamily="65" charset="-120"/>
                <a:cs typeface="Microsoft JhengHei"/>
                <a:sym typeface="Microsoft JhengHei"/>
              </a:endParaRPr>
            </a:p>
          </p:txBody>
        </p:sp>
        <p:sp>
          <p:nvSpPr>
            <p:cNvPr id="22" name="Google Shape;291;p3"/>
            <p:cNvSpPr/>
            <p:nvPr/>
          </p:nvSpPr>
          <p:spPr>
            <a:xfrm>
              <a:off x="1464564"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个人</a:t>
              </a:r>
              <a:endParaRPr sz="3200" b="1" i="0" u="none" strike="noStrike" cap="none" dirty="0">
                <a:solidFill>
                  <a:srgbClr val="000000"/>
                </a:solidFill>
                <a:latin typeface="+mn-lt"/>
                <a:ea typeface="標楷體" panose="03000509000000000000" pitchFamily="65" charset="-120"/>
                <a:cs typeface="Microsoft JhengHei"/>
                <a:sym typeface="Microsoft JhengHei"/>
              </a:endParaRPr>
            </a:p>
          </p:txBody>
        </p:sp>
        <p:sp>
          <p:nvSpPr>
            <p:cNvPr id="23" name="Google Shape;292;p3"/>
            <p:cNvSpPr/>
            <p:nvPr/>
          </p:nvSpPr>
          <p:spPr>
            <a:xfrm>
              <a:off x="4105161" y="1149591"/>
              <a:ext cx="1570007"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科组</a:t>
              </a:r>
              <a:endParaRPr b="1" dirty="0">
                <a:latin typeface="+mn-lt"/>
                <a:ea typeface="標楷體" panose="03000509000000000000" pitchFamily="65" charset="-120"/>
              </a:endParaRPr>
            </a:p>
          </p:txBody>
        </p:sp>
        <p:sp>
          <p:nvSpPr>
            <p:cNvPr id="24" name="Google Shape;293;p3"/>
            <p:cNvSpPr/>
            <p:nvPr/>
          </p:nvSpPr>
          <p:spPr>
            <a:xfrm>
              <a:off x="6622133"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学校</a:t>
              </a:r>
              <a:endParaRPr b="1" dirty="0">
                <a:latin typeface="+mn-lt"/>
                <a:ea typeface="標楷體" panose="03000509000000000000" pitchFamily="65" charset="-120"/>
              </a:endParaRPr>
            </a:p>
          </p:txBody>
        </p:sp>
      </p:grpSp>
      <p:grpSp>
        <p:nvGrpSpPr>
          <p:cNvPr id="3" name="群組 2"/>
          <p:cNvGrpSpPr/>
          <p:nvPr/>
        </p:nvGrpSpPr>
        <p:grpSpPr>
          <a:xfrm>
            <a:off x="0" y="-51449"/>
            <a:ext cx="1479550" cy="1747845"/>
            <a:chOff x="0" y="-51449"/>
            <a:chExt cx="1479550" cy="1747845"/>
          </a:xfrm>
        </p:grpSpPr>
        <p:sp>
          <p:nvSpPr>
            <p:cNvPr id="14" name="Google Shape;264;p1"/>
            <p:cNvSpPr/>
            <p:nvPr/>
          </p:nvSpPr>
          <p:spPr>
            <a:xfrm>
              <a:off x="0" y="-42862"/>
              <a:ext cx="1479550" cy="1739258"/>
            </a:xfrm>
            <a:prstGeom prst="diagStripe">
              <a:avLst>
                <a:gd name="adj" fmla="val 50000"/>
              </a:avLst>
            </a:prstGeom>
            <a:solidFill>
              <a:schemeClr val="accent6"/>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000000"/>
                </a:solidFill>
                <a:latin typeface="+mn-lt"/>
                <a:ea typeface="標楷體" panose="03000509000000000000" pitchFamily="65" charset="-120"/>
                <a:cs typeface="Calibri"/>
                <a:sym typeface="Calibri"/>
              </a:endParaRPr>
            </a:p>
          </p:txBody>
        </p:sp>
        <p:sp>
          <p:nvSpPr>
            <p:cNvPr id="15" name="Google Shape;265;p1"/>
            <p:cNvSpPr txBox="1"/>
            <p:nvPr/>
          </p:nvSpPr>
          <p:spPr>
            <a:xfrm rot="18570380">
              <a:off x="78051" y="239165"/>
              <a:ext cx="1135185"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Microsoft JhengHei"/>
                <a:buNone/>
              </a:pPr>
              <a:r>
                <a:rPr lang="zh-TW" sz="3000" b="1" i="0" u="none" strike="noStrike" cap="none" dirty="0">
                  <a:solidFill>
                    <a:schemeClr val="bg1"/>
                  </a:solidFill>
                  <a:latin typeface="+mn-lt"/>
                  <a:ea typeface="標楷體" panose="03000509000000000000" pitchFamily="65" charset="-120"/>
                  <a:cs typeface="Microsoft JhengHei"/>
                  <a:sym typeface="Microsoft JhengHei"/>
                </a:rPr>
                <a:t>例子</a:t>
              </a:r>
              <a:endParaRPr sz="3000" b="1" i="0" u="none" strike="noStrike" cap="none" dirty="0">
                <a:solidFill>
                  <a:schemeClr val="bg1"/>
                </a:solidFill>
                <a:latin typeface="+mn-lt"/>
                <a:ea typeface="標楷體" panose="03000509000000000000" pitchFamily="65" charset="-120"/>
                <a:cs typeface="Microsoft JhengHei"/>
                <a:sym typeface="Microsoft JhengHei"/>
              </a:endParaRPr>
            </a:p>
          </p:txBody>
        </p:sp>
      </p:grpSp>
      <p:sp>
        <p:nvSpPr>
          <p:cNvPr id="16" name="Google Shape;281;p2"/>
          <p:cNvSpPr/>
          <p:nvPr/>
        </p:nvSpPr>
        <p:spPr>
          <a:xfrm>
            <a:off x="520128" y="4280631"/>
            <a:ext cx="4884242" cy="424691"/>
          </a:xfrm>
          <a:prstGeom prst="rect">
            <a:avLst/>
          </a:prstGeom>
          <a:noFill/>
          <a:ln>
            <a:noFill/>
          </a:ln>
        </p:spPr>
        <p:txBody>
          <a:bodyPr spcFirstLastPara="1" wrap="square" lIns="91425" tIns="45700" rIns="91425" bIns="45700" anchor="t" anchorCtr="0">
            <a:spAutoFit/>
          </a:bodyPr>
          <a:lstStyle/>
          <a:p>
            <a:pPr marL="271463" marR="0" lvl="0" indent="0" algn="l" rtl="0">
              <a:lnSpc>
                <a:spcPct val="90000"/>
              </a:lnSpc>
              <a:spcBef>
                <a:spcPts val="0"/>
              </a:spcBef>
              <a:spcAft>
                <a:spcPts val="0"/>
              </a:spcAft>
              <a:buClr>
                <a:srgbClr val="4F81BD"/>
              </a:buClr>
              <a:buSzPts val="2400"/>
              <a:buFont typeface="Microsoft JhengHei"/>
              <a:buNone/>
            </a:pPr>
            <a:r>
              <a:rPr lang="zh-TW" sz="2400" b="1" i="0" u="none" strike="noStrike" cap="none">
                <a:solidFill>
                  <a:srgbClr val="4F81BD"/>
                </a:solidFill>
                <a:latin typeface="+mn-lt"/>
                <a:ea typeface="標楷體" panose="03000509000000000000" pitchFamily="65" charset="-120"/>
                <a:cs typeface="Microsoft JhengHei"/>
                <a:sym typeface="Microsoft JhengHei"/>
              </a:rPr>
              <a:t>专业发展活动建议：</a:t>
            </a:r>
            <a:endParaRPr sz="2200" i="0" u="none" strike="noStrike" cap="none" dirty="0">
              <a:solidFill>
                <a:srgbClr val="4F81BD"/>
              </a:solidFill>
              <a:latin typeface="+mn-lt"/>
              <a:ea typeface="標楷體" panose="03000509000000000000" pitchFamily="65" charset="-120"/>
              <a:cs typeface="Microsoft JhengHei"/>
              <a:sym typeface="Microsoft Jheng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
          <p:cNvSpPr txBox="1">
            <a:spLocks noGrp="1"/>
          </p:cNvSpPr>
          <p:nvPr>
            <p:ph type="body" idx="1"/>
          </p:nvPr>
        </p:nvSpPr>
        <p:spPr>
          <a:xfrm>
            <a:off x="83128" y="301300"/>
            <a:ext cx="9144000" cy="1062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200"/>
              <a:buNone/>
            </a:pPr>
            <a:r>
              <a:rPr lang="zh-TW" sz="3000" b="1">
                <a:solidFill>
                  <a:schemeClr val="accent6"/>
                </a:solidFill>
                <a:latin typeface="+mn-lt"/>
                <a:ea typeface="標楷體" panose="03000509000000000000" pitchFamily="65" charset="-120"/>
                <a:cs typeface="Microsoft JhengHei"/>
                <a:sym typeface="Microsoft JhengHei"/>
              </a:rPr>
              <a:t>校本应用二：协助科组订立专业发展计划</a:t>
            </a:r>
            <a:endParaRPr sz="3000" b="1" dirty="0">
              <a:solidFill>
                <a:schemeClr val="accent6"/>
              </a:solidFill>
              <a:latin typeface="+mn-lt"/>
              <a:ea typeface="標楷體" panose="03000509000000000000" pitchFamily="65" charset="-120"/>
              <a:cs typeface="Microsoft JhengHei"/>
              <a:sym typeface="Microsoft JhengHei"/>
            </a:endParaRPr>
          </a:p>
          <a:p>
            <a:pPr marL="0" lvl="0" indent="0" algn="ctr" rtl="0">
              <a:lnSpc>
                <a:spcPct val="90000"/>
              </a:lnSpc>
              <a:spcBef>
                <a:spcPts val="750"/>
              </a:spcBef>
              <a:spcAft>
                <a:spcPts val="0"/>
              </a:spcAft>
              <a:buClr>
                <a:schemeClr val="dk1"/>
              </a:buClr>
              <a:buSzPts val="3200"/>
              <a:buNone/>
            </a:pPr>
            <a:endParaRPr sz="3000" b="1" dirty="0">
              <a:solidFill>
                <a:srgbClr val="265C9E"/>
              </a:solidFill>
              <a:latin typeface="+mn-lt"/>
              <a:ea typeface="標楷體" panose="03000509000000000000" pitchFamily="65" charset="-120"/>
              <a:cs typeface="Microsoft JhengHei"/>
              <a:sym typeface="Microsoft JhengHei"/>
            </a:endParaRPr>
          </a:p>
        </p:txBody>
      </p:sp>
      <p:sp>
        <p:nvSpPr>
          <p:cNvPr id="288" name="Google Shape;288;p3"/>
          <p:cNvSpPr txBox="1"/>
          <p:nvPr/>
        </p:nvSpPr>
        <p:spPr>
          <a:xfrm>
            <a:off x="627264" y="1938911"/>
            <a:ext cx="8234805" cy="18647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4F81BD"/>
              </a:buClr>
              <a:buSzPct val="100000"/>
              <a:buFont typeface="Calibri"/>
              <a:buNone/>
            </a:pPr>
            <a:r>
              <a:rPr lang="zh-TW" sz="2400" b="1" i="0" u="none" strike="noStrike" cap="none" dirty="0">
                <a:solidFill>
                  <a:srgbClr val="F79646"/>
                </a:solidFill>
                <a:latin typeface="+mn-lt"/>
                <a:ea typeface="標楷體" panose="03000509000000000000" pitchFamily="65" charset="-120"/>
                <a:cs typeface="Microsoft JhengHei"/>
                <a:sym typeface="Microsoft JhengHei"/>
              </a:rPr>
              <a:t>科组层面：</a:t>
            </a:r>
            <a:endParaRPr sz="2400" b="1" i="0" u="none" strike="noStrike" cap="none" dirty="0">
              <a:solidFill>
                <a:srgbClr val="F79646"/>
              </a:solidFill>
              <a:latin typeface="+mn-lt"/>
              <a:ea typeface="標楷體" panose="03000509000000000000" pitchFamily="65" charset="-120"/>
              <a:cs typeface="Microsoft JhengHei"/>
              <a:sym typeface="Microsoft JhengHei"/>
            </a:endParaRPr>
          </a:p>
          <a:p>
            <a:pPr marL="0" marR="0" lvl="0" indent="0" algn="l" rtl="0">
              <a:spcBef>
                <a:spcPts val="1400"/>
              </a:spcBef>
              <a:spcAft>
                <a:spcPts val="0"/>
              </a:spcAft>
              <a:buClr>
                <a:srgbClr val="4F81BD"/>
              </a:buClr>
              <a:buSzPct val="100000"/>
              <a:buFont typeface="Calibri"/>
              <a:buNone/>
            </a:pPr>
            <a:r>
              <a:rPr lang="zh-TW" sz="2200" b="0" i="0" u="none" strike="noStrike" cap="none" dirty="0">
                <a:solidFill>
                  <a:srgbClr val="F79646"/>
                </a:solidFill>
                <a:latin typeface="+mn-lt"/>
                <a:ea typeface="標楷體" panose="03000509000000000000" pitchFamily="65" charset="-120"/>
                <a:cs typeface="Microsoft JhengHei"/>
                <a:sym typeface="Microsoft JhengHei"/>
              </a:rPr>
              <a:t>某学</a:t>
            </a:r>
            <a:r>
              <a:rPr lang="zh-TW" sz="2200" b="0" i="0" u="none" strike="noStrike" cap="none" dirty="0" smtClean="0">
                <a:solidFill>
                  <a:srgbClr val="F79646"/>
                </a:solidFill>
                <a:latin typeface="+mn-lt"/>
                <a:ea typeface="標楷體" panose="03000509000000000000" pitchFamily="65" charset="-120"/>
                <a:cs typeface="Microsoft JhengHei"/>
                <a:sym typeface="Microsoft JhengHei"/>
              </a:rPr>
              <a:t>校</a:t>
            </a:r>
            <a:r>
              <a:rPr lang="zh-TW" altLang="en-US" sz="2200" b="0" i="0" u="none" strike="noStrike" cap="none" dirty="0" smtClean="0">
                <a:solidFill>
                  <a:srgbClr val="F79646"/>
                </a:solidFill>
                <a:latin typeface="+mn-lt"/>
                <a:ea typeface="標楷體" panose="03000509000000000000" pitchFamily="65" charset="-120"/>
                <a:cs typeface="Microsoft JhengHei"/>
                <a:sym typeface="Microsoft JhengHei"/>
              </a:rPr>
              <a:t>「</a:t>
            </a:r>
            <a:r>
              <a:rPr lang="zh-TW" sz="2200" b="0" i="0" u="none" strike="noStrike" cap="none" dirty="0" smtClean="0">
                <a:solidFill>
                  <a:srgbClr val="F79646"/>
                </a:solidFill>
                <a:latin typeface="+mn-lt"/>
                <a:ea typeface="標楷體" panose="03000509000000000000" pitchFamily="65" charset="-120"/>
                <a:cs typeface="Microsoft JhengHei"/>
                <a:sym typeface="Microsoft JhengHei"/>
              </a:rPr>
              <a:t>学</a:t>
            </a:r>
            <a:r>
              <a:rPr lang="zh-TW" sz="2200" b="0" i="0" u="none" strike="noStrike" cap="none" dirty="0">
                <a:solidFill>
                  <a:srgbClr val="F79646"/>
                </a:solidFill>
                <a:latin typeface="+mn-lt"/>
                <a:ea typeface="標楷體" panose="03000509000000000000" pitchFamily="65" charset="-120"/>
                <a:cs typeface="Microsoft JhengHei"/>
                <a:sym typeface="Microsoft JhengHei"/>
              </a:rPr>
              <a:t>生成长及</a:t>
            </a:r>
            <a:r>
              <a:rPr lang="zh-TW" sz="2200" b="0" i="0" u="none" strike="noStrike" cap="none" dirty="0" smtClean="0">
                <a:solidFill>
                  <a:srgbClr val="F79646"/>
                </a:solidFill>
                <a:latin typeface="+mn-lt"/>
                <a:ea typeface="標楷體" panose="03000509000000000000" pitchFamily="65" charset="-120"/>
                <a:cs typeface="Microsoft JhengHei"/>
                <a:sym typeface="Microsoft JhengHei"/>
              </a:rPr>
              <a:t>支</a:t>
            </a:r>
            <a:r>
              <a:rPr lang="zh-TW" altLang="en-US" sz="2200" b="0" i="0" u="none" strike="noStrike" cap="none" dirty="0" smtClean="0">
                <a:solidFill>
                  <a:srgbClr val="F79646"/>
                </a:solidFill>
                <a:latin typeface="+mn-lt"/>
                <a:ea typeface="標楷體" panose="03000509000000000000" pitchFamily="65" charset="-120"/>
                <a:cs typeface="Microsoft JhengHei"/>
                <a:sym typeface="Microsoft JhengHei"/>
              </a:rPr>
              <a:t>援</a:t>
            </a:r>
            <a:r>
              <a:rPr lang="zh-TW" sz="2200" b="0" i="0" u="none" strike="noStrike" cap="none" dirty="0" smtClean="0">
                <a:solidFill>
                  <a:srgbClr val="F79646"/>
                </a:solidFill>
                <a:latin typeface="+mn-lt"/>
                <a:ea typeface="標楷體" panose="03000509000000000000" pitchFamily="65" charset="-120"/>
                <a:cs typeface="Microsoft JhengHei"/>
                <a:sym typeface="Microsoft JhengHei"/>
              </a:rPr>
              <a:t>委</a:t>
            </a:r>
            <a:r>
              <a:rPr lang="zh-TW" sz="2200" b="0" i="0" u="none" strike="noStrike" cap="none" dirty="0">
                <a:solidFill>
                  <a:srgbClr val="F79646"/>
                </a:solidFill>
                <a:latin typeface="+mn-lt"/>
                <a:ea typeface="標楷體" panose="03000509000000000000" pitchFamily="65" charset="-120"/>
                <a:cs typeface="Microsoft JhengHei"/>
                <a:sym typeface="Microsoft JhengHei"/>
              </a:rPr>
              <a:t>员</a:t>
            </a:r>
            <a:r>
              <a:rPr lang="zh-TW" sz="2200" b="0" i="0" u="none" strike="noStrike" cap="none" dirty="0" smtClean="0">
                <a:solidFill>
                  <a:srgbClr val="F79646"/>
                </a:solidFill>
                <a:latin typeface="+mn-lt"/>
                <a:ea typeface="標楷體" panose="03000509000000000000" pitchFamily="65" charset="-120"/>
                <a:cs typeface="Microsoft JhengHei"/>
                <a:sym typeface="Microsoft JhengHei"/>
              </a:rPr>
              <a:t>会</a:t>
            </a:r>
            <a:r>
              <a:rPr lang="zh-TW" altLang="en-US" sz="2200" b="0" i="0" u="none" strike="noStrike" cap="none" dirty="0" smtClean="0">
                <a:solidFill>
                  <a:srgbClr val="F79646"/>
                </a:solidFill>
                <a:latin typeface="+mn-lt"/>
                <a:ea typeface="標楷體" panose="03000509000000000000" pitchFamily="65" charset="-120"/>
                <a:cs typeface="Microsoft JhengHei"/>
                <a:sym typeface="Microsoft JhengHei"/>
              </a:rPr>
              <a:t>」</a:t>
            </a:r>
            <a:r>
              <a:rPr lang="zh-TW" sz="2200" i="0" u="none" strike="noStrike" cap="none" dirty="0" smtClean="0">
                <a:solidFill>
                  <a:srgbClr val="F79646"/>
                </a:solidFill>
                <a:latin typeface="+mn-lt"/>
                <a:ea typeface="標楷體" panose="03000509000000000000" pitchFamily="65" charset="-120"/>
                <a:cs typeface="Microsoft JhengHei"/>
                <a:sym typeface="Microsoft JhengHei"/>
              </a:rPr>
              <a:t>检</a:t>
            </a:r>
            <a:r>
              <a:rPr lang="zh-TW" sz="2200" i="0" u="none" strike="noStrike" cap="none" dirty="0">
                <a:solidFill>
                  <a:srgbClr val="F79646"/>
                </a:solidFill>
                <a:latin typeface="+mn-lt"/>
                <a:ea typeface="標楷體" panose="03000509000000000000" pitchFamily="65" charset="-120"/>
                <a:cs typeface="Microsoft JhengHei"/>
                <a:sym typeface="Microsoft JhengHei"/>
              </a:rPr>
              <a:t>视整体教</a:t>
            </a:r>
            <a:r>
              <a:rPr lang="zh-TW" sz="2200" i="0" u="none" strike="noStrike" cap="none" dirty="0" smtClean="0">
                <a:solidFill>
                  <a:srgbClr val="F79646"/>
                </a:solidFill>
                <a:latin typeface="+mn-lt"/>
                <a:ea typeface="標楷體" panose="03000509000000000000" pitchFamily="65" charset="-120"/>
                <a:cs typeface="Microsoft JhengHei"/>
                <a:sym typeface="Microsoft JhengHei"/>
              </a:rPr>
              <a:t>师</a:t>
            </a:r>
            <a:r>
              <a:rPr lang="zh-TW" altLang="en-US" sz="2200" dirty="0">
                <a:solidFill>
                  <a:srgbClr val="F79646"/>
                </a:solidFill>
                <a:latin typeface="+mn-lt"/>
                <a:ea typeface="標楷體" panose="03000509000000000000" pitchFamily="65" charset="-120"/>
                <a:cs typeface="Microsoft JhengHei"/>
                <a:sym typeface="Microsoft JhengHei"/>
              </a:rPr>
              <a:t>「</a:t>
            </a:r>
            <a:r>
              <a:rPr lang="zh-TW" sz="2200" i="0" u="none" strike="noStrike" cap="none" dirty="0" smtClean="0">
                <a:solidFill>
                  <a:srgbClr val="F79646"/>
                </a:solidFill>
                <a:latin typeface="+mn-lt"/>
                <a:ea typeface="標楷體" panose="03000509000000000000" pitchFamily="65" charset="-120"/>
                <a:cs typeface="Microsoft JhengHei"/>
                <a:sym typeface="Microsoft JhengHei"/>
              </a:rPr>
              <a:t>关</a:t>
            </a:r>
            <a:r>
              <a:rPr lang="zh-TW" sz="2200" i="0" u="none" strike="noStrike" cap="none" dirty="0">
                <a:solidFill>
                  <a:srgbClr val="F79646"/>
                </a:solidFill>
                <a:latin typeface="+mn-lt"/>
                <a:ea typeface="標楷體" panose="03000509000000000000" pitchFamily="65" charset="-120"/>
                <a:cs typeface="Microsoft JhengHei"/>
                <a:sym typeface="Microsoft JhengHei"/>
              </a:rPr>
              <a:t>爱学生的育才</a:t>
            </a:r>
            <a:r>
              <a:rPr lang="zh-TW" sz="2200" i="0" u="none" strike="noStrike" cap="none" dirty="0" smtClean="0">
                <a:solidFill>
                  <a:srgbClr val="F79646"/>
                </a:solidFill>
                <a:latin typeface="+mn-lt"/>
                <a:ea typeface="標楷體" panose="03000509000000000000" pitchFamily="65" charset="-120"/>
                <a:cs typeface="Microsoft JhengHei"/>
                <a:sym typeface="Microsoft JhengHei"/>
              </a:rPr>
              <a:t>者</a:t>
            </a:r>
            <a:r>
              <a:rPr lang="zh-TW" altLang="en-US" sz="2200" i="0" u="none" strike="noStrike" cap="none" dirty="0" smtClean="0">
                <a:solidFill>
                  <a:srgbClr val="F79646"/>
                </a:solidFill>
                <a:latin typeface="+mn-lt"/>
                <a:ea typeface="標楷體" panose="03000509000000000000" pitchFamily="65" charset="-120"/>
                <a:cs typeface="Microsoft JhengHei"/>
                <a:sym typeface="Microsoft JhengHei"/>
              </a:rPr>
              <a:t>」</a:t>
            </a:r>
            <a:r>
              <a:rPr lang="zh-TW" sz="2200" i="0" u="none" strike="noStrike" cap="none" dirty="0" smtClean="0">
                <a:solidFill>
                  <a:srgbClr val="F79646"/>
                </a:solidFill>
                <a:latin typeface="+mn-lt"/>
                <a:ea typeface="標楷體" panose="03000509000000000000" pitchFamily="65" charset="-120"/>
                <a:cs typeface="Microsoft JhengHei"/>
                <a:sym typeface="Microsoft JhengHei"/>
              </a:rPr>
              <a:t>专</a:t>
            </a:r>
            <a:r>
              <a:rPr lang="zh-TW" sz="2200" i="0" u="none" strike="noStrike" cap="none" dirty="0">
                <a:solidFill>
                  <a:srgbClr val="F79646"/>
                </a:solidFill>
                <a:latin typeface="+mn-lt"/>
                <a:ea typeface="標楷體" panose="03000509000000000000" pitchFamily="65" charset="-120"/>
                <a:cs typeface="Microsoft JhengHei"/>
                <a:sym typeface="Microsoft JhengHei"/>
              </a:rPr>
              <a:t>业角色的表现</a:t>
            </a:r>
            <a:r>
              <a:rPr lang="zh-TW" altLang="en-US" sz="2200" dirty="0">
                <a:solidFill>
                  <a:srgbClr val="F79646"/>
                </a:solidFill>
                <a:latin typeface="+mn-lt"/>
                <a:ea typeface="標楷體" panose="03000509000000000000" pitchFamily="65" charset="-120"/>
                <a:cs typeface="Microsoft JhengHei"/>
                <a:sym typeface="Microsoft JhengHei"/>
              </a:rPr>
              <a:t>，</a:t>
            </a:r>
            <a:r>
              <a:rPr lang="zh-TW" sz="2200" i="0" u="none" strike="noStrike" cap="none" dirty="0">
                <a:solidFill>
                  <a:srgbClr val="F79646"/>
                </a:solidFill>
                <a:latin typeface="+mn-lt"/>
                <a:ea typeface="標楷體" panose="03000509000000000000" pitchFamily="65" charset="-120"/>
                <a:cs typeface="Microsoft JhengHei"/>
                <a:sym typeface="Microsoft JhengHei"/>
              </a:rPr>
              <a:t>并思考可进一步发展的特质，设计相应的专业发展活动。</a:t>
            </a:r>
            <a:endParaRPr sz="2200" i="0" u="none" strike="noStrike" cap="none" dirty="0">
              <a:solidFill>
                <a:srgbClr val="F79646"/>
              </a:solidFill>
              <a:latin typeface="+mn-lt"/>
              <a:ea typeface="標楷體" panose="03000509000000000000" pitchFamily="65" charset="-120"/>
              <a:cs typeface="Microsoft JhengHei"/>
              <a:sym typeface="Microsoft JhengHei"/>
            </a:endParaRPr>
          </a:p>
        </p:txBody>
      </p:sp>
      <p:grpSp>
        <p:nvGrpSpPr>
          <p:cNvPr id="3" name="群組 2"/>
          <p:cNvGrpSpPr/>
          <p:nvPr/>
        </p:nvGrpSpPr>
        <p:grpSpPr>
          <a:xfrm>
            <a:off x="1250073" y="1092989"/>
            <a:ext cx="6727576" cy="919488"/>
            <a:chOff x="1464564" y="1092989"/>
            <a:chExt cx="6727576" cy="919488"/>
          </a:xfrm>
        </p:grpSpPr>
        <p:sp>
          <p:nvSpPr>
            <p:cNvPr id="289" name="Google Shape;289;p3"/>
            <p:cNvSpPr txBox="1"/>
            <p:nvPr/>
          </p:nvSpPr>
          <p:spPr>
            <a:xfrm>
              <a:off x="3176740" y="1149591"/>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1" i="0" u="none" strike="noStrike" cap="none" dirty="0">
                  <a:solidFill>
                    <a:srgbClr val="265991"/>
                  </a:solidFill>
                  <a:latin typeface="+mn-lt"/>
                  <a:ea typeface="標楷體" panose="03000509000000000000" pitchFamily="65" charset="-120"/>
                  <a:cs typeface="Microsoft JhengHei"/>
                  <a:sym typeface="Microsoft JhengHei"/>
                </a:rPr>
                <a:t>……</a:t>
              </a:r>
              <a:endParaRPr sz="3000" b="1" i="0" u="none" strike="noStrike" cap="none" dirty="0">
                <a:solidFill>
                  <a:srgbClr val="265991"/>
                </a:solidFill>
                <a:latin typeface="+mn-lt"/>
                <a:ea typeface="標楷體" panose="03000509000000000000" pitchFamily="65" charset="-120"/>
                <a:cs typeface="Microsoft JhengHei"/>
                <a:sym typeface="Microsoft JhengHei"/>
              </a:endParaRPr>
            </a:p>
          </p:txBody>
        </p:sp>
        <p:sp>
          <p:nvSpPr>
            <p:cNvPr id="290" name="Google Shape;290;p3"/>
            <p:cNvSpPr txBox="1"/>
            <p:nvPr/>
          </p:nvSpPr>
          <p:spPr>
            <a:xfrm>
              <a:off x="5778658" y="1140447"/>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1" i="0" u="none" strike="noStrike" cap="none" dirty="0">
                  <a:solidFill>
                    <a:srgbClr val="265991"/>
                  </a:solidFill>
                  <a:latin typeface="+mn-lt"/>
                  <a:ea typeface="標楷體" panose="03000509000000000000" pitchFamily="65" charset="-120"/>
                  <a:cs typeface="Microsoft JhengHei"/>
                  <a:sym typeface="Microsoft JhengHei"/>
                </a:rPr>
                <a:t>……</a:t>
              </a:r>
              <a:endParaRPr sz="3000" b="1" i="0" u="none" strike="noStrike" cap="none" dirty="0">
                <a:solidFill>
                  <a:srgbClr val="265991"/>
                </a:solidFill>
                <a:latin typeface="+mn-lt"/>
                <a:ea typeface="標楷體" panose="03000509000000000000" pitchFamily="65" charset="-120"/>
                <a:cs typeface="Microsoft JhengHei"/>
                <a:sym typeface="Microsoft JhengHei"/>
              </a:endParaRPr>
            </a:p>
          </p:txBody>
        </p:sp>
        <p:sp>
          <p:nvSpPr>
            <p:cNvPr id="291" name="Google Shape;291;p3"/>
            <p:cNvSpPr/>
            <p:nvPr/>
          </p:nvSpPr>
          <p:spPr>
            <a:xfrm>
              <a:off x="1464564"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个人</a:t>
              </a:r>
              <a:endParaRPr sz="3200" b="1" i="0" u="none" strike="noStrike" cap="none" dirty="0">
                <a:solidFill>
                  <a:srgbClr val="000000"/>
                </a:solidFill>
                <a:latin typeface="+mn-lt"/>
                <a:ea typeface="標楷體" panose="03000509000000000000" pitchFamily="65" charset="-120"/>
                <a:cs typeface="Microsoft JhengHei"/>
                <a:sym typeface="Microsoft JhengHei"/>
              </a:endParaRPr>
            </a:p>
          </p:txBody>
        </p:sp>
        <p:sp>
          <p:nvSpPr>
            <p:cNvPr id="292" name="Google Shape;292;p3"/>
            <p:cNvSpPr/>
            <p:nvPr/>
          </p:nvSpPr>
          <p:spPr>
            <a:xfrm>
              <a:off x="4105161" y="1149591"/>
              <a:ext cx="1570007"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科组</a:t>
              </a:r>
              <a:endParaRPr b="1" dirty="0">
                <a:latin typeface="+mn-lt"/>
                <a:ea typeface="標楷體" panose="03000509000000000000" pitchFamily="65" charset="-120"/>
              </a:endParaRPr>
            </a:p>
          </p:txBody>
        </p:sp>
        <p:sp>
          <p:nvSpPr>
            <p:cNvPr id="293" name="Google Shape;293;p3"/>
            <p:cNvSpPr/>
            <p:nvPr/>
          </p:nvSpPr>
          <p:spPr>
            <a:xfrm>
              <a:off x="6622133"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学校</a:t>
              </a:r>
              <a:endParaRPr b="1" dirty="0">
                <a:latin typeface="+mn-lt"/>
                <a:ea typeface="標楷體" panose="03000509000000000000" pitchFamily="65" charset="-120"/>
              </a:endParaRPr>
            </a:p>
          </p:txBody>
        </p:sp>
      </p:grpSp>
      <p:pic>
        <p:nvPicPr>
          <p:cNvPr id="296" name="Google Shape;296;p3"/>
          <p:cNvPicPr preferRelativeResize="0"/>
          <p:nvPr/>
        </p:nvPicPr>
        <p:blipFill rotWithShape="1">
          <a:blip r:embed="rId3">
            <a:alphaModFix/>
          </a:blip>
          <a:srcRect/>
          <a:stretch/>
        </p:blipFill>
        <p:spPr>
          <a:xfrm rot="5400000">
            <a:off x="6005069" y="4046675"/>
            <a:ext cx="2808224" cy="2030075"/>
          </a:xfrm>
          <a:prstGeom prst="rect">
            <a:avLst/>
          </a:prstGeom>
          <a:noFill/>
          <a:ln>
            <a:noFill/>
          </a:ln>
        </p:spPr>
      </p:pic>
      <p:pic>
        <p:nvPicPr>
          <p:cNvPr id="297" name="Google Shape;297;p3"/>
          <p:cNvPicPr preferRelativeResize="0"/>
          <p:nvPr/>
        </p:nvPicPr>
        <p:blipFill rotWithShape="1">
          <a:blip r:embed="rId4">
            <a:alphaModFix/>
          </a:blip>
          <a:srcRect t="3679" r="2128" b="10672"/>
          <a:stretch/>
        </p:blipFill>
        <p:spPr>
          <a:xfrm>
            <a:off x="904807" y="5000978"/>
            <a:ext cx="3106941" cy="1537485"/>
          </a:xfrm>
          <a:prstGeom prst="rect">
            <a:avLst/>
          </a:prstGeom>
          <a:noFill/>
          <a:ln>
            <a:noFill/>
          </a:ln>
        </p:spPr>
      </p:pic>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a:t>
            </a:fld>
            <a:endParaRPr lang="zh-TW" altLang="en-US" dirty="0"/>
          </a:p>
        </p:txBody>
      </p:sp>
      <p:sp>
        <p:nvSpPr>
          <p:cNvPr id="15" name="Google Shape;288;p3"/>
          <p:cNvSpPr txBox="1"/>
          <p:nvPr/>
        </p:nvSpPr>
        <p:spPr>
          <a:xfrm>
            <a:off x="893518" y="3520278"/>
            <a:ext cx="8234805" cy="1901991"/>
          </a:xfrm>
          <a:prstGeom prst="rect">
            <a:avLst/>
          </a:prstGeom>
          <a:noFill/>
          <a:ln>
            <a:noFill/>
          </a:ln>
        </p:spPr>
        <p:txBody>
          <a:bodyPr spcFirstLastPara="1" wrap="square" lIns="0" tIns="45700" rIns="0" bIns="45700" anchor="t" anchorCtr="0">
            <a:noAutofit/>
          </a:bodyPr>
          <a:lstStyle/>
          <a:p>
            <a:pPr marL="0" marR="0" lvl="0" indent="0" algn="l" rtl="0">
              <a:lnSpc>
                <a:spcPct val="130000"/>
              </a:lnSpc>
              <a:spcAft>
                <a:spcPts val="0"/>
              </a:spcAft>
              <a:buClr>
                <a:srgbClr val="4F81BD"/>
              </a:buClr>
              <a:buSzPct val="100000"/>
              <a:buFont typeface="Calibri"/>
              <a:buNone/>
            </a:pPr>
            <a:r>
              <a:rPr lang="zh-TW" sz="2400" b="1" i="0" u="none" strike="noStrike" cap="none">
                <a:solidFill>
                  <a:srgbClr val="F79646"/>
                </a:solidFill>
                <a:latin typeface="+mn-lt"/>
                <a:ea typeface="標楷體" panose="03000509000000000000" pitchFamily="65" charset="-120"/>
                <a:cs typeface="Microsoft JhengHei"/>
                <a:sym typeface="Microsoft JhengHei"/>
              </a:rPr>
              <a:t>专业发展活动建议：</a:t>
            </a:r>
            <a:endParaRPr sz="2400" b="1" i="0" u="none" strike="noStrike" cap="none" dirty="0">
              <a:solidFill>
                <a:srgbClr val="F79646"/>
              </a:solidFill>
              <a:latin typeface="+mn-lt"/>
              <a:ea typeface="標楷體" panose="03000509000000000000" pitchFamily="65" charset="-120"/>
              <a:cs typeface="Microsoft JhengHei"/>
              <a:sym typeface="Microsoft JhengHei"/>
            </a:endParaRPr>
          </a:p>
          <a:p>
            <a:pPr marL="342900" marR="0" lvl="0" indent="-342900" algn="l" rtl="0">
              <a:lnSpc>
                <a:spcPct val="130000"/>
              </a:lnSpc>
              <a:spcAft>
                <a:spcPts val="0"/>
              </a:spcAft>
              <a:buClr>
                <a:srgbClr val="F79646"/>
              </a:buClr>
              <a:buSzPct val="100000"/>
              <a:buFont typeface="Arial" pitchFamily="34" charset="0"/>
              <a:buChar char="•"/>
            </a:pPr>
            <a:r>
              <a:rPr lang="zh-TW" sz="2200" i="0" u="none" strike="noStrike" cap="none">
                <a:solidFill>
                  <a:srgbClr val="F79646"/>
                </a:solidFill>
                <a:latin typeface="+mn-lt"/>
                <a:ea typeface="標楷體" panose="03000509000000000000" pitchFamily="65" charset="-120"/>
                <a:cs typeface="Microsoft JhengHei"/>
                <a:sym typeface="Microsoft JhengHei"/>
              </a:rPr>
              <a:t>观看故事，分享感受</a:t>
            </a:r>
            <a:endParaRPr sz="2200" i="0" u="none" strike="noStrike" cap="none" dirty="0">
              <a:solidFill>
                <a:srgbClr val="F79646"/>
              </a:solidFill>
              <a:latin typeface="+mn-lt"/>
              <a:ea typeface="標楷體" panose="03000509000000000000" pitchFamily="65" charset="-120"/>
              <a:cs typeface="Microsoft JhengHei"/>
              <a:sym typeface="Microsoft JhengHei"/>
            </a:endParaRPr>
          </a:p>
          <a:p>
            <a:pPr marL="342900" marR="0" lvl="0" indent="-342900" algn="l" rtl="0">
              <a:lnSpc>
                <a:spcPct val="130000"/>
              </a:lnSpc>
              <a:spcAft>
                <a:spcPts val="0"/>
              </a:spcAft>
              <a:buClr>
                <a:srgbClr val="F79646"/>
              </a:buClr>
              <a:buSzPct val="100000"/>
              <a:buFont typeface="Arial" pitchFamily="34" charset="0"/>
              <a:buChar char="•"/>
            </a:pPr>
            <a:r>
              <a:rPr lang="zh-TW" sz="2200" i="0" u="none" strike="noStrike" cap="none">
                <a:solidFill>
                  <a:srgbClr val="F79646"/>
                </a:solidFill>
                <a:latin typeface="+mn-lt"/>
                <a:ea typeface="標楷體" panose="03000509000000000000" pitchFamily="65" charset="-120"/>
                <a:cs typeface="Microsoft JhengHei"/>
                <a:sym typeface="Microsoft JhengHei"/>
              </a:rPr>
              <a:t>教师分享实践角色的经历</a:t>
            </a:r>
            <a:endParaRPr sz="2200" i="0" u="none" strike="noStrike" cap="none" dirty="0">
              <a:solidFill>
                <a:srgbClr val="F79646"/>
              </a:solidFill>
              <a:latin typeface="+mn-lt"/>
              <a:ea typeface="標楷體" panose="03000509000000000000" pitchFamily="65" charset="-120"/>
              <a:cs typeface="Microsoft JhengHei"/>
              <a:sym typeface="Microsoft JhengHei"/>
            </a:endParaRPr>
          </a:p>
        </p:txBody>
      </p:sp>
      <p:grpSp>
        <p:nvGrpSpPr>
          <p:cNvPr id="14" name="群組 13"/>
          <p:cNvGrpSpPr/>
          <p:nvPr/>
        </p:nvGrpSpPr>
        <p:grpSpPr>
          <a:xfrm>
            <a:off x="0" y="-51449"/>
            <a:ext cx="1479550" cy="1747845"/>
            <a:chOff x="0" y="-51449"/>
            <a:chExt cx="1479550" cy="1747845"/>
          </a:xfrm>
        </p:grpSpPr>
        <p:sp>
          <p:nvSpPr>
            <p:cNvPr id="16" name="Google Shape;264;p1"/>
            <p:cNvSpPr/>
            <p:nvPr/>
          </p:nvSpPr>
          <p:spPr>
            <a:xfrm>
              <a:off x="0" y="-42862"/>
              <a:ext cx="1479550" cy="1739258"/>
            </a:xfrm>
            <a:prstGeom prst="diagStripe">
              <a:avLst>
                <a:gd name="adj" fmla="val 50000"/>
              </a:avLst>
            </a:prstGeom>
            <a:solidFill>
              <a:schemeClr val="accent6"/>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000000"/>
                </a:solidFill>
                <a:latin typeface="+mn-lt"/>
                <a:ea typeface="標楷體" panose="03000509000000000000" pitchFamily="65" charset="-120"/>
                <a:cs typeface="Calibri"/>
                <a:sym typeface="Calibri"/>
              </a:endParaRPr>
            </a:p>
          </p:txBody>
        </p:sp>
        <p:sp>
          <p:nvSpPr>
            <p:cNvPr id="17" name="Google Shape;265;p1"/>
            <p:cNvSpPr txBox="1"/>
            <p:nvPr/>
          </p:nvSpPr>
          <p:spPr>
            <a:xfrm rot="18570380">
              <a:off x="78051" y="239165"/>
              <a:ext cx="1135185"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Microsoft JhengHei"/>
                <a:buNone/>
              </a:pPr>
              <a:r>
                <a:rPr lang="zh-TW" sz="3000" b="1" i="0" u="none" strike="noStrike" cap="none" dirty="0">
                  <a:solidFill>
                    <a:schemeClr val="bg1"/>
                  </a:solidFill>
                  <a:latin typeface="+mn-lt"/>
                  <a:ea typeface="標楷體" panose="03000509000000000000" pitchFamily="65" charset="-120"/>
                  <a:cs typeface="Microsoft JhengHei"/>
                  <a:sym typeface="Microsoft JhengHei"/>
                </a:rPr>
                <a:t>例子</a:t>
              </a:r>
              <a:endParaRPr sz="3000" b="1" i="0" u="none" strike="noStrike" cap="none" dirty="0">
                <a:solidFill>
                  <a:schemeClr val="bg1"/>
                </a:solidFill>
                <a:latin typeface="+mn-lt"/>
                <a:ea typeface="標楷體" panose="03000509000000000000" pitchFamily="65" charset="-120"/>
                <a:cs typeface="Microsoft JhengHei"/>
                <a:sym typeface="Microsoft JhengHe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
          <p:cNvSpPr txBox="1">
            <a:spLocks noGrp="1"/>
          </p:cNvSpPr>
          <p:nvPr>
            <p:ph type="body" idx="1"/>
          </p:nvPr>
        </p:nvSpPr>
        <p:spPr>
          <a:xfrm>
            <a:off x="0" y="301889"/>
            <a:ext cx="9144000" cy="50295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C8859"/>
              </a:buClr>
              <a:buSzPct val="100000"/>
              <a:buNone/>
            </a:pPr>
            <a:r>
              <a:rPr lang="zh-TW" sz="3000" b="1">
                <a:solidFill>
                  <a:srgbClr val="3C8859"/>
                </a:solidFill>
                <a:latin typeface="+mn-lt"/>
                <a:ea typeface="標楷體" panose="03000509000000000000" pitchFamily="65" charset="-120"/>
                <a:cs typeface="Microsoft JhengHei"/>
                <a:sym typeface="Microsoft JhengHei"/>
              </a:rPr>
              <a:t>校本应用三：认识T-标准</a:t>
            </a:r>
            <a:r>
              <a:rPr lang="zh-TW" sz="3000" b="1" baseline="30000">
                <a:solidFill>
                  <a:srgbClr val="3C8859"/>
                </a:solidFill>
                <a:latin typeface="+mn-lt"/>
                <a:ea typeface="標楷體" panose="03000509000000000000" pitchFamily="65" charset="-120"/>
                <a:cs typeface="Microsoft JhengHei"/>
                <a:sym typeface="Microsoft JhengHei"/>
              </a:rPr>
              <a:t>+ </a:t>
            </a:r>
            <a:r>
              <a:rPr lang="zh-TW" sz="3000" b="1">
                <a:solidFill>
                  <a:srgbClr val="3C8859"/>
                </a:solidFill>
                <a:latin typeface="+mn-lt"/>
                <a:ea typeface="標楷體" panose="03000509000000000000" pitchFamily="65" charset="-120"/>
                <a:cs typeface="Microsoft JhengHei"/>
                <a:sym typeface="Microsoft JhengHei"/>
              </a:rPr>
              <a:t>教师专业角色 </a:t>
            </a:r>
            <a:endParaRPr sz="3000" b="1" dirty="0">
              <a:solidFill>
                <a:srgbClr val="3C8859"/>
              </a:solidFill>
              <a:latin typeface="+mn-lt"/>
              <a:ea typeface="標楷體" panose="03000509000000000000" pitchFamily="65" charset="-120"/>
              <a:cs typeface="Microsoft JhengHei"/>
              <a:sym typeface="Microsoft JhengHei"/>
            </a:endParaRPr>
          </a:p>
          <a:p>
            <a:pPr marL="0" lvl="0" indent="0" algn="ctr" rtl="0">
              <a:lnSpc>
                <a:spcPct val="90000"/>
              </a:lnSpc>
              <a:spcBef>
                <a:spcPts val="750"/>
              </a:spcBef>
              <a:spcAft>
                <a:spcPts val="0"/>
              </a:spcAft>
              <a:buClr>
                <a:schemeClr val="dk1"/>
              </a:buClr>
              <a:buSzPct val="100000"/>
              <a:buNone/>
            </a:pPr>
            <a:endParaRPr sz="3200" b="1" dirty="0">
              <a:solidFill>
                <a:srgbClr val="265C9E"/>
              </a:solidFill>
              <a:latin typeface="+mn-lt"/>
              <a:ea typeface="標楷體" panose="03000509000000000000" pitchFamily="65" charset="-120"/>
              <a:cs typeface="Microsoft JhengHei"/>
              <a:sym typeface="Microsoft JhengHei"/>
            </a:endParaRPr>
          </a:p>
        </p:txBody>
      </p:sp>
      <p:sp>
        <p:nvSpPr>
          <p:cNvPr id="304" name="Google Shape;304;p4"/>
          <p:cNvSpPr txBox="1"/>
          <p:nvPr/>
        </p:nvSpPr>
        <p:spPr>
          <a:xfrm>
            <a:off x="531003" y="1973149"/>
            <a:ext cx="8157990" cy="2135489"/>
          </a:xfrm>
          <a:prstGeom prst="rect">
            <a:avLst/>
          </a:prstGeom>
          <a:noFill/>
          <a:ln>
            <a:noFill/>
          </a:ln>
        </p:spPr>
        <p:txBody>
          <a:bodyPr spcFirstLastPara="1" wrap="square" lIns="0" tIns="45700" rIns="0" bIns="45700" anchor="t" anchorCtr="0">
            <a:normAutofit fontScale="92500" lnSpcReduction="10000"/>
          </a:bodyPr>
          <a:lstStyle/>
          <a:p>
            <a:pPr marL="0" marR="0" lvl="0" indent="0" algn="l" rtl="0">
              <a:lnSpc>
                <a:spcPct val="90000"/>
              </a:lnSpc>
              <a:spcBef>
                <a:spcPts val="0"/>
              </a:spcBef>
              <a:spcAft>
                <a:spcPts val="0"/>
              </a:spcAft>
              <a:buClr>
                <a:srgbClr val="4F81BD"/>
              </a:buClr>
              <a:buSzPct val="100000"/>
              <a:buFont typeface="Calibri"/>
              <a:buNone/>
            </a:pPr>
            <a:r>
              <a:rPr lang="zh-TW" sz="2600" b="1" i="0" u="none" strike="noStrike" cap="none">
                <a:solidFill>
                  <a:srgbClr val="3C8859"/>
                </a:solidFill>
                <a:latin typeface="+mn-lt"/>
                <a:ea typeface="標楷體" panose="03000509000000000000" pitchFamily="65" charset="-120"/>
                <a:cs typeface="Microsoft JhengHei"/>
                <a:sym typeface="Microsoft JhengHei"/>
              </a:rPr>
              <a:t>学校层面：</a:t>
            </a:r>
            <a:endParaRPr sz="2600" b="1" i="0" u="none" strike="noStrike" cap="none" dirty="0">
              <a:solidFill>
                <a:srgbClr val="3C8859"/>
              </a:solidFill>
              <a:latin typeface="+mn-lt"/>
              <a:ea typeface="標楷體" panose="03000509000000000000" pitchFamily="65" charset="-120"/>
              <a:cs typeface="Microsoft JhengHei"/>
              <a:sym typeface="Microsoft JhengHei"/>
            </a:endParaRPr>
          </a:p>
          <a:p>
            <a:pPr marL="0" marR="0" lvl="0" indent="0" algn="just" rtl="0">
              <a:lnSpc>
                <a:spcPct val="120000"/>
              </a:lnSpc>
              <a:spcBef>
                <a:spcPts val="1400"/>
              </a:spcBef>
              <a:spcAft>
                <a:spcPts val="0"/>
              </a:spcAft>
              <a:buClr>
                <a:srgbClr val="4F81BD"/>
              </a:buClr>
              <a:buSzPct val="100000"/>
              <a:buFont typeface="Calibri"/>
              <a:buNone/>
            </a:pPr>
            <a:r>
              <a:rPr lang="zh-TW" sz="2400" b="0" i="0" u="none" strike="noStrike" cap="none">
                <a:solidFill>
                  <a:srgbClr val="3C8859"/>
                </a:solidFill>
                <a:latin typeface="+mn-lt"/>
                <a:ea typeface="標楷體" panose="03000509000000000000" pitchFamily="65" charset="-120"/>
                <a:cs typeface="Microsoft JhengHei"/>
                <a:sym typeface="Microsoft JhengHei"/>
              </a:rPr>
              <a:t>某学校在考试后安排一节有关T-标准</a:t>
            </a:r>
            <a:r>
              <a:rPr lang="zh-TW" sz="2400" b="0" i="0" u="none" strike="noStrike" cap="none" baseline="30000">
                <a:solidFill>
                  <a:srgbClr val="3C8859"/>
                </a:solidFill>
                <a:latin typeface="+mn-lt"/>
                <a:ea typeface="標楷體" panose="03000509000000000000" pitchFamily="65" charset="-120"/>
                <a:cs typeface="Microsoft JhengHei"/>
                <a:sym typeface="Microsoft JhengHei"/>
              </a:rPr>
              <a:t>+</a:t>
            </a:r>
            <a:r>
              <a:rPr lang="zh-TW" sz="2400" b="0" i="0" u="none" strike="noStrike" cap="none">
                <a:solidFill>
                  <a:srgbClr val="3C8859"/>
                </a:solidFill>
                <a:latin typeface="+mn-lt"/>
                <a:ea typeface="標楷體" panose="03000509000000000000" pitchFamily="65" charset="-120"/>
                <a:cs typeface="Microsoft JhengHei"/>
                <a:sym typeface="Microsoft JhengHei"/>
              </a:rPr>
              <a:t> 的专业发展活动，</a:t>
            </a:r>
            <a:r>
              <a:rPr lang="zh-TW" sz="2400" i="0" u="none" strike="noStrike" cap="none">
                <a:solidFill>
                  <a:srgbClr val="3C8859"/>
                </a:solidFill>
                <a:latin typeface="+mn-lt"/>
                <a:ea typeface="標楷體" panose="03000509000000000000" pitchFamily="65" charset="-120"/>
                <a:cs typeface="Microsoft JhengHei"/>
                <a:sym typeface="Microsoft JhengHei"/>
              </a:rPr>
              <a:t>认识</a:t>
            </a:r>
            <a:r>
              <a:rPr lang="zh-TW" altLang="en-US" sz="2400" i="0" u="none" strike="noStrike" cap="none">
                <a:solidFill>
                  <a:srgbClr val="3C8859"/>
                </a:solidFill>
                <a:latin typeface="+mn-lt"/>
                <a:ea typeface="標楷體" panose="03000509000000000000" pitchFamily="65" charset="-120"/>
                <a:cs typeface="Microsoft JhengHei"/>
                <a:sym typeface="Microsoft JhengHei"/>
              </a:rPr>
              <a:t>教师</a:t>
            </a:r>
            <a:r>
              <a:rPr lang="zh-TW" sz="2400" i="0" u="none" strike="noStrike" cap="none">
                <a:solidFill>
                  <a:srgbClr val="3C8859"/>
                </a:solidFill>
                <a:latin typeface="+mn-lt"/>
                <a:ea typeface="標楷體" panose="03000509000000000000" pitchFamily="65" charset="-120"/>
                <a:cs typeface="Microsoft JhengHei"/>
                <a:sym typeface="Microsoft JhengHei"/>
              </a:rPr>
              <a:t>三个专业角色，并以校内事例、COTAP 短片等说明，邀请校内教师分享，并思考学校如何促进教师在三个教师专业角色的专业成长，</a:t>
            </a:r>
            <a:r>
              <a:rPr lang="zh-TW" sz="2400" b="0" i="0" u="none" strike="noStrike" cap="none">
                <a:solidFill>
                  <a:srgbClr val="3C8859"/>
                </a:solidFill>
                <a:latin typeface="+mn-lt"/>
                <a:ea typeface="標楷體" panose="03000509000000000000" pitchFamily="65" charset="-120"/>
                <a:cs typeface="Microsoft JhengHei"/>
                <a:sym typeface="Microsoft JhengHei"/>
              </a:rPr>
              <a:t>在哪一个角色需要加强</a:t>
            </a:r>
            <a:r>
              <a:rPr lang="zh-TW" altLang="en-US" sz="2400" b="0" i="0" u="none" strike="noStrike" cap="none">
                <a:solidFill>
                  <a:srgbClr val="3C8859"/>
                </a:solidFill>
                <a:latin typeface="+mn-lt"/>
                <a:ea typeface="標楷體" panose="03000509000000000000" pitchFamily="65" charset="-120"/>
                <a:cs typeface="Microsoft JhengHei"/>
                <a:sym typeface="Microsoft JhengHei"/>
              </a:rPr>
              <a:t>。</a:t>
            </a:r>
            <a:endParaRPr sz="2400" b="0" i="0" u="none" strike="noStrike" cap="none" dirty="0">
              <a:solidFill>
                <a:srgbClr val="3C8859"/>
              </a:solidFill>
              <a:latin typeface="+mn-lt"/>
              <a:ea typeface="標楷體" panose="03000509000000000000" pitchFamily="65" charset="-120"/>
              <a:cs typeface="Microsoft JhengHei"/>
              <a:sym typeface="Microsoft JhengHei"/>
            </a:endParaRPr>
          </a:p>
          <a:p>
            <a:pPr marL="627063" marR="0" lvl="0" indent="-227647" algn="l" rtl="0">
              <a:lnSpc>
                <a:spcPct val="90000"/>
              </a:lnSpc>
              <a:spcBef>
                <a:spcPts val="1400"/>
              </a:spcBef>
              <a:spcAft>
                <a:spcPts val="0"/>
              </a:spcAft>
              <a:buClr>
                <a:srgbClr val="08BC37"/>
              </a:buClr>
              <a:buSzPct val="100000"/>
              <a:buFont typeface="Noto Sans Symbols"/>
              <a:buNone/>
            </a:pPr>
            <a:endParaRPr sz="2600" b="0" i="0" u="none" strike="noStrike" cap="none" dirty="0">
              <a:solidFill>
                <a:srgbClr val="08BC37"/>
              </a:solidFill>
              <a:latin typeface="+mn-lt"/>
              <a:ea typeface="標楷體" panose="03000509000000000000" pitchFamily="65" charset="-120"/>
              <a:cs typeface="Microsoft JhengHei"/>
              <a:sym typeface="Microsoft JhengHei"/>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a:t>
            </a:fld>
            <a:endParaRPr lang="zh-TW" altLang="en-US" dirty="0"/>
          </a:p>
        </p:txBody>
      </p:sp>
      <p:sp>
        <p:nvSpPr>
          <p:cNvPr id="19" name="Google Shape;304;p4"/>
          <p:cNvSpPr txBox="1"/>
          <p:nvPr/>
        </p:nvSpPr>
        <p:spPr>
          <a:xfrm>
            <a:off x="926118" y="4210239"/>
            <a:ext cx="5203750" cy="1976072"/>
          </a:xfrm>
          <a:prstGeom prst="rect">
            <a:avLst/>
          </a:prstGeom>
          <a:noFill/>
          <a:ln>
            <a:noFill/>
          </a:ln>
        </p:spPr>
        <p:txBody>
          <a:bodyPr spcFirstLastPara="1" wrap="square" lIns="0" tIns="45700" rIns="0" bIns="45700" anchor="t" anchorCtr="0">
            <a:normAutofit fontScale="92500" lnSpcReduction="20000"/>
          </a:bodyPr>
          <a:lstStyle/>
          <a:p>
            <a:pPr marL="0" marR="0" lvl="0" indent="0" algn="l" rtl="0">
              <a:lnSpc>
                <a:spcPct val="100000"/>
              </a:lnSpc>
              <a:spcBef>
                <a:spcPts val="950"/>
              </a:spcBef>
              <a:spcAft>
                <a:spcPts val="0"/>
              </a:spcAft>
              <a:buClr>
                <a:srgbClr val="4F81BD"/>
              </a:buClr>
              <a:buSzPct val="100000"/>
              <a:buFont typeface="Calibri"/>
              <a:buNone/>
            </a:pPr>
            <a:r>
              <a:rPr lang="zh-TW" sz="2600" b="1" i="0" u="none" strike="noStrike" cap="none" dirty="0">
                <a:solidFill>
                  <a:srgbClr val="3C8859"/>
                </a:solidFill>
                <a:latin typeface="+mn-lt"/>
                <a:ea typeface="標楷體" panose="03000509000000000000" pitchFamily="65" charset="-120"/>
                <a:cs typeface="Microsoft JhengHei"/>
                <a:sym typeface="Microsoft JhengHei"/>
              </a:rPr>
              <a:t>专业发展活动建议：</a:t>
            </a:r>
            <a:endParaRPr sz="2600" b="1" i="0" u="none" strike="noStrike" cap="none" dirty="0">
              <a:solidFill>
                <a:srgbClr val="3C8859"/>
              </a:solidFill>
              <a:latin typeface="+mn-lt"/>
              <a:ea typeface="標楷體" panose="03000509000000000000" pitchFamily="65" charset="-120"/>
              <a:cs typeface="Microsoft JhengHei"/>
              <a:sym typeface="Microsoft JhengHei"/>
            </a:endParaRPr>
          </a:p>
          <a:p>
            <a:pPr marL="342900" marR="0" lvl="0" indent="-342900" algn="l" rtl="0">
              <a:lnSpc>
                <a:spcPct val="100000"/>
              </a:lnSpc>
              <a:spcBef>
                <a:spcPts val="1400"/>
              </a:spcBef>
              <a:spcAft>
                <a:spcPts val="0"/>
              </a:spcAft>
              <a:buClr>
                <a:srgbClr val="08BC37"/>
              </a:buClr>
              <a:buSzPct val="100000"/>
              <a:buFont typeface="Arial" pitchFamily="34" charset="0"/>
              <a:buChar char="•"/>
            </a:pPr>
            <a:r>
              <a:rPr lang="zh-TW" sz="2400" b="0" i="0" u="none" strike="noStrike" cap="none" dirty="0">
                <a:solidFill>
                  <a:srgbClr val="3C8859"/>
                </a:solidFill>
                <a:latin typeface="+mn-lt"/>
                <a:ea typeface="標楷體" panose="03000509000000000000" pitchFamily="65" charset="-120"/>
                <a:cs typeface="Microsoft JhengHei"/>
                <a:sym typeface="Microsoft JhengHei"/>
              </a:rPr>
              <a:t>认识T-标准</a:t>
            </a:r>
            <a:r>
              <a:rPr lang="zh-TW" sz="2400" b="0" i="0" u="none" strike="noStrike" cap="none" baseline="30000" dirty="0">
                <a:solidFill>
                  <a:srgbClr val="3C8859"/>
                </a:solidFill>
                <a:latin typeface="+mn-lt"/>
                <a:ea typeface="標楷體" panose="03000509000000000000" pitchFamily="65" charset="-120"/>
                <a:cs typeface="Microsoft JhengHei"/>
                <a:sym typeface="Microsoft JhengHei"/>
              </a:rPr>
              <a:t>+</a:t>
            </a:r>
            <a:r>
              <a:rPr lang="zh-TW" sz="2400" b="0" i="0" u="none" strike="noStrike" cap="none" dirty="0">
                <a:solidFill>
                  <a:srgbClr val="3C8859"/>
                </a:solidFill>
                <a:latin typeface="+mn-lt"/>
                <a:ea typeface="標楷體" panose="03000509000000000000" pitchFamily="65" charset="-120"/>
                <a:cs typeface="Microsoft JhengHei"/>
                <a:sym typeface="Microsoft JhengHei"/>
              </a:rPr>
              <a:t>：了解教师三个专业角色</a:t>
            </a:r>
            <a:endParaRPr sz="2400" b="0" i="0" u="none" strike="noStrike" cap="none" dirty="0">
              <a:solidFill>
                <a:srgbClr val="3C8859"/>
              </a:solidFill>
              <a:latin typeface="+mn-lt"/>
              <a:ea typeface="標楷體" panose="03000509000000000000" pitchFamily="65" charset="-120"/>
              <a:cs typeface="Microsoft JhengHei"/>
              <a:sym typeface="Microsoft JhengHei"/>
            </a:endParaRPr>
          </a:p>
          <a:p>
            <a:pPr marL="342900" marR="0" lvl="0" indent="-342900" algn="l" rtl="0">
              <a:lnSpc>
                <a:spcPct val="100000"/>
              </a:lnSpc>
              <a:spcBef>
                <a:spcPts val="1400"/>
              </a:spcBef>
              <a:spcAft>
                <a:spcPts val="0"/>
              </a:spcAft>
              <a:buClr>
                <a:srgbClr val="08BC37"/>
              </a:buClr>
              <a:buSzPct val="100000"/>
              <a:buFont typeface="Arial" pitchFamily="34" charset="0"/>
              <a:buChar char="•"/>
            </a:pPr>
            <a:r>
              <a:rPr lang="zh-TW" sz="2400" b="0" i="0" u="none" strike="noStrike" cap="none" dirty="0">
                <a:solidFill>
                  <a:srgbClr val="3C8859"/>
                </a:solidFill>
                <a:latin typeface="+mn-lt"/>
                <a:ea typeface="標楷體" panose="03000509000000000000" pitchFamily="65" charset="-120"/>
                <a:cs typeface="Microsoft JhengHei"/>
                <a:sym typeface="Microsoft JhengHei"/>
              </a:rPr>
              <a:t>文本探究</a:t>
            </a:r>
            <a:endParaRPr sz="2400" b="0" i="0" u="none" strike="noStrike" cap="none" dirty="0">
              <a:solidFill>
                <a:srgbClr val="3C8859"/>
              </a:solidFill>
              <a:latin typeface="+mn-lt"/>
              <a:ea typeface="標楷體" panose="03000509000000000000" pitchFamily="65" charset="-120"/>
              <a:cs typeface="Microsoft JhengHei"/>
              <a:sym typeface="Microsoft JhengHei"/>
            </a:endParaRPr>
          </a:p>
          <a:p>
            <a:pPr marL="342900" marR="0" lvl="0" indent="-342900" algn="l" rtl="0">
              <a:lnSpc>
                <a:spcPct val="100000"/>
              </a:lnSpc>
              <a:spcBef>
                <a:spcPts val="1400"/>
              </a:spcBef>
              <a:spcAft>
                <a:spcPts val="0"/>
              </a:spcAft>
              <a:buClr>
                <a:srgbClr val="08BC37"/>
              </a:buClr>
              <a:buSzPct val="100000"/>
              <a:buFont typeface="Arial" pitchFamily="34" charset="0"/>
              <a:buChar char="•"/>
            </a:pPr>
            <a:r>
              <a:rPr lang="zh-TW" sz="2400" b="0" i="0" u="none" strike="noStrike" cap="none" dirty="0">
                <a:solidFill>
                  <a:srgbClr val="3C8859"/>
                </a:solidFill>
                <a:latin typeface="+mn-lt"/>
                <a:ea typeface="標楷體" panose="03000509000000000000" pitchFamily="65" charset="-120"/>
                <a:cs typeface="Microsoft JhengHei"/>
                <a:sym typeface="Microsoft JhengHei"/>
              </a:rPr>
              <a:t>教师分享实践角色的故事</a:t>
            </a:r>
            <a:endParaRPr sz="2400" dirty="0">
              <a:latin typeface="+mn-lt"/>
              <a:ea typeface="標楷體" panose="03000509000000000000" pitchFamily="65" charset="-120"/>
            </a:endParaRPr>
          </a:p>
          <a:p>
            <a:pPr marL="91440" marR="0" lvl="0" indent="0" algn="l" rtl="0">
              <a:lnSpc>
                <a:spcPct val="100000"/>
              </a:lnSpc>
              <a:spcBef>
                <a:spcPts val="1400"/>
              </a:spcBef>
              <a:spcAft>
                <a:spcPts val="0"/>
              </a:spcAft>
              <a:buClr>
                <a:srgbClr val="08BC37"/>
              </a:buClr>
              <a:buSzPct val="100000"/>
              <a:buFont typeface="Arial"/>
              <a:buNone/>
            </a:pPr>
            <a:endParaRPr sz="2200" b="0" i="0" u="none" strike="noStrike" cap="none" dirty="0">
              <a:solidFill>
                <a:srgbClr val="3C8859"/>
              </a:solidFill>
              <a:latin typeface="+mn-lt"/>
              <a:ea typeface="標楷體" panose="03000509000000000000" pitchFamily="65" charset="-120"/>
              <a:cs typeface="Microsoft JhengHei"/>
              <a:sym typeface="Microsoft JhengHei"/>
            </a:endParaRPr>
          </a:p>
          <a:p>
            <a:pPr marL="627063" marR="0" lvl="0" indent="-227647" algn="l" rtl="0">
              <a:lnSpc>
                <a:spcPct val="90000"/>
              </a:lnSpc>
              <a:spcBef>
                <a:spcPts val="1400"/>
              </a:spcBef>
              <a:spcAft>
                <a:spcPts val="0"/>
              </a:spcAft>
              <a:buClr>
                <a:srgbClr val="08BC37"/>
              </a:buClr>
              <a:buSzPct val="100000"/>
              <a:buFont typeface="Noto Sans Symbols"/>
              <a:buNone/>
            </a:pPr>
            <a:endParaRPr sz="2600" b="0" i="0" u="none" strike="noStrike" cap="none" dirty="0">
              <a:solidFill>
                <a:srgbClr val="08BC37"/>
              </a:solidFill>
              <a:latin typeface="+mn-lt"/>
              <a:ea typeface="標楷體" panose="03000509000000000000" pitchFamily="65" charset="-120"/>
              <a:cs typeface="Microsoft JhengHei"/>
              <a:sym typeface="Microsoft JhengHei"/>
            </a:endParaRPr>
          </a:p>
        </p:txBody>
      </p:sp>
      <p:grpSp>
        <p:nvGrpSpPr>
          <p:cNvPr id="20" name="群組 19"/>
          <p:cNvGrpSpPr/>
          <p:nvPr/>
        </p:nvGrpSpPr>
        <p:grpSpPr>
          <a:xfrm>
            <a:off x="1250073" y="1092989"/>
            <a:ext cx="6727576" cy="919488"/>
            <a:chOff x="1464564" y="1092989"/>
            <a:chExt cx="6727576" cy="919488"/>
          </a:xfrm>
        </p:grpSpPr>
        <p:sp>
          <p:nvSpPr>
            <p:cNvPr id="21" name="Google Shape;289;p3"/>
            <p:cNvSpPr txBox="1"/>
            <p:nvPr/>
          </p:nvSpPr>
          <p:spPr>
            <a:xfrm>
              <a:off x="3176740" y="1149591"/>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1" i="0" u="none" strike="noStrike" cap="none" dirty="0">
                  <a:solidFill>
                    <a:srgbClr val="265991"/>
                  </a:solidFill>
                  <a:latin typeface="+mn-lt"/>
                  <a:ea typeface="標楷體" panose="03000509000000000000" pitchFamily="65" charset="-120"/>
                  <a:cs typeface="Microsoft JhengHei"/>
                  <a:sym typeface="Microsoft JhengHei"/>
                </a:rPr>
                <a:t>……</a:t>
              </a:r>
              <a:endParaRPr sz="3000" b="1" i="0" u="none" strike="noStrike" cap="none" dirty="0">
                <a:solidFill>
                  <a:srgbClr val="265991"/>
                </a:solidFill>
                <a:latin typeface="+mn-lt"/>
                <a:ea typeface="標楷體" panose="03000509000000000000" pitchFamily="65" charset="-120"/>
                <a:cs typeface="Microsoft JhengHei"/>
                <a:sym typeface="Microsoft JhengHei"/>
              </a:endParaRPr>
            </a:p>
          </p:txBody>
        </p:sp>
        <p:sp>
          <p:nvSpPr>
            <p:cNvPr id="22" name="Google Shape;290;p3"/>
            <p:cNvSpPr txBox="1"/>
            <p:nvPr/>
          </p:nvSpPr>
          <p:spPr>
            <a:xfrm>
              <a:off x="5778658" y="1140447"/>
              <a:ext cx="1707502"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3000"/>
                <a:buFont typeface="Microsoft JhengHei"/>
                <a:buNone/>
              </a:pPr>
              <a:r>
                <a:rPr lang="zh-TW" sz="3000" b="1" i="0" u="none" strike="noStrike" cap="none" dirty="0">
                  <a:solidFill>
                    <a:srgbClr val="265991"/>
                  </a:solidFill>
                  <a:latin typeface="+mn-lt"/>
                  <a:ea typeface="標楷體" panose="03000509000000000000" pitchFamily="65" charset="-120"/>
                  <a:cs typeface="Microsoft JhengHei"/>
                  <a:sym typeface="Microsoft JhengHei"/>
                </a:rPr>
                <a:t>……</a:t>
              </a:r>
              <a:endParaRPr sz="3000" b="1" i="0" u="none" strike="noStrike" cap="none" dirty="0">
                <a:solidFill>
                  <a:srgbClr val="265991"/>
                </a:solidFill>
                <a:latin typeface="+mn-lt"/>
                <a:ea typeface="標楷體" panose="03000509000000000000" pitchFamily="65" charset="-120"/>
                <a:cs typeface="Microsoft JhengHei"/>
                <a:sym typeface="Microsoft JhengHei"/>
              </a:endParaRPr>
            </a:p>
          </p:txBody>
        </p:sp>
        <p:sp>
          <p:nvSpPr>
            <p:cNvPr id="23" name="Google Shape;291;p3"/>
            <p:cNvSpPr/>
            <p:nvPr/>
          </p:nvSpPr>
          <p:spPr>
            <a:xfrm>
              <a:off x="1464564" y="1092989"/>
              <a:ext cx="1570007" cy="845922"/>
            </a:xfrm>
            <a:prstGeom prst="ellipse">
              <a:avLst/>
            </a:prstGeom>
            <a:gradFill>
              <a:gsLst>
                <a:gs pos="0">
                  <a:srgbClr val="BCDBE6"/>
                </a:gs>
                <a:gs pos="50000">
                  <a:srgbClr val="A4CEDC"/>
                </a:gs>
                <a:gs pos="100000">
                  <a:srgbClr val="8FC6D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个人</a:t>
              </a:r>
              <a:endParaRPr sz="3200" b="1" i="0" u="none" strike="noStrike" cap="none" dirty="0">
                <a:solidFill>
                  <a:srgbClr val="000000"/>
                </a:solidFill>
                <a:latin typeface="+mn-lt"/>
                <a:ea typeface="標楷體" panose="03000509000000000000" pitchFamily="65" charset="-120"/>
                <a:cs typeface="Microsoft JhengHei"/>
                <a:sym typeface="Microsoft JhengHei"/>
              </a:endParaRPr>
            </a:p>
          </p:txBody>
        </p:sp>
        <p:sp>
          <p:nvSpPr>
            <p:cNvPr id="24" name="Google Shape;292;p3"/>
            <p:cNvSpPr/>
            <p:nvPr/>
          </p:nvSpPr>
          <p:spPr>
            <a:xfrm>
              <a:off x="4105161" y="1149591"/>
              <a:ext cx="1570007" cy="845922"/>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科组</a:t>
              </a:r>
              <a:endParaRPr b="1" dirty="0">
                <a:latin typeface="+mn-lt"/>
                <a:ea typeface="標楷體" panose="03000509000000000000" pitchFamily="65" charset="-120"/>
              </a:endParaRPr>
            </a:p>
          </p:txBody>
        </p:sp>
        <p:sp>
          <p:nvSpPr>
            <p:cNvPr id="25" name="Google Shape;293;p3"/>
            <p:cNvSpPr/>
            <p:nvPr/>
          </p:nvSpPr>
          <p:spPr>
            <a:xfrm>
              <a:off x="6622133" y="1166555"/>
              <a:ext cx="1570007" cy="84592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Microsoft JhengHei"/>
                <a:buNone/>
              </a:pPr>
              <a:r>
                <a:rPr lang="zh-TW" sz="3200" b="1" i="0" u="none" strike="noStrike" cap="none">
                  <a:solidFill>
                    <a:srgbClr val="000000"/>
                  </a:solidFill>
                  <a:latin typeface="+mn-lt"/>
                  <a:ea typeface="標楷體" panose="03000509000000000000" pitchFamily="65" charset="-120"/>
                  <a:cs typeface="Microsoft JhengHei"/>
                  <a:sym typeface="Microsoft JhengHei"/>
                </a:rPr>
                <a:t>学校</a:t>
              </a:r>
              <a:endParaRPr b="1" dirty="0">
                <a:latin typeface="+mn-lt"/>
                <a:ea typeface="標楷體" panose="03000509000000000000" pitchFamily="65" charset="-120"/>
              </a:endParaRPr>
            </a:p>
          </p:txBody>
        </p:sp>
      </p:grpSp>
      <p:grpSp>
        <p:nvGrpSpPr>
          <p:cNvPr id="13" name="群組 12"/>
          <p:cNvGrpSpPr/>
          <p:nvPr/>
        </p:nvGrpSpPr>
        <p:grpSpPr>
          <a:xfrm>
            <a:off x="0" y="-51449"/>
            <a:ext cx="1479550" cy="1747845"/>
            <a:chOff x="0" y="-51449"/>
            <a:chExt cx="1479550" cy="1747845"/>
          </a:xfrm>
        </p:grpSpPr>
        <p:sp>
          <p:nvSpPr>
            <p:cNvPr id="14" name="Google Shape;264;p1"/>
            <p:cNvSpPr/>
            <p:nvPr/>
          </p:nvSpPr>
          <p:spPr>
            <a:xfrm>
              <a:off x="0" y="-42862"/>
              <a:ext cx="1479550" cy="1739258"/>
            </a:xfrm>
            <a:prstGeom prst="diagStripe">
              <a:avLst>
                <a:gd name="adj" fmla="val 50000"/>
              </a:avLst>
            </a:prstGeom>
            <a:solidFill>
              <a:schemeClr val="accent6"/>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a:solidFill>
                  <a:srgbClr val="000000"/>
                </a:solidFill>
                <a:latin typeface="+mn-lt"/>
                <a:ea typeface="標楷體" panose="03000509000000000000" pitchFamily="65" charset="-120"/>
                <a:cs typeface="Calibri"/>
                <a:sym typeface="Calibri"/>
              </a:endParaRPr>
            </a:p>
          </p:txBody>
        </p:sp>
        <p:sp>
          <p:nvSpPr>
            <p:cNvPr id="15" name="Google Shape;265;p1"/>
            <p:cNvSpPr txBox="1"/>
            <p:nvPr/>
          </p:nvSpPr>
          <p:spPr>
            <a:xfrm rot="18570380">
              <a:off x="78051" y="239165"/>
              <a:ext cx="1135185"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Microsoft JhengHei"/>
                <a:buNone/>
              </a:pPr>
              <a:r>
                <a:rPr lang="zh-TW" sz="3000" b="1" i="0" u="none" strike="noStrike" cap="none" dirty="0">
                  <a:solidFill>
                    <a:schemeClr val="bg1"/>
                  </a:solidFill>
                  <a:latin typeface="+mn-lt"/>
                  <a:ea typeface="標楷體" panose="03000509000000000000" pitchFamily="65" charset="-120"/>
                  <a:cs typeface="Microsoft JhengHei"/>
                  <a:sym typeface="Microsoft JhengHei"/>
                </a:rPr>
                <a:t>例子</a:t>
              </a:r>
              <a:endParaRPr sz="3000" b="1" i="0" u="none" strike="noStrike" cap="none" dirty="0">
                <a:solidFill>
                  <a:schemeClr val="bg1"/>
                </a:solidFill>
                <a:latin typeface="+mn-lt"/>
                <a:ea typeface="標楷體" panose="03000509000000000000" pitchFamily="65" charset="-120"/>
                <a:cs typeface="Microsoft JhengHei"/>
                <a:sym typeface="Microsoft JhengHei"/>
              </a:endParaRPr>
            </a:p>
          </p:txBody>
        </p:sp>
      </p:gr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203" y="3900311"/>
            <a:ext cx="2766866" cy="228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6</a:t>
            </a:fld>
            <a:endParaRPr lang="zh-TW" altLang="en-US" dirty="0"/>
          </a:p>
        </p:txBody>
      </p:sp>
      <p:sp>
        <p:nvSpPr>
          <p:cNvPr id="318" name="Google Shape;318;p5"/>
          <p:cNvSpPr txBox="1">
            <a:spLocks noGrp="1"/>
          </p:cNvSpPr>
          <p:nvPr>
            <p:ph type="title" idx="4294967295"/>
          </p:nvPr>
        </p:nvSpPr>
        <p:spPr>
          <a:xfrm>
            <a:off x="0" y="1"/>
            <a:ext cx="9248543" cy="10950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Microsoft JhengHei"/>
              <a:buNone/>
            </a:pPr>
            <a:r>
              <a:rPr lang="zh-TW" sz="3000" b="1" dirty="0">
                <a:latin typeface="+mn-lt"/>
                <a:ea typeface="標楷體" panose="03000509000000000000" pitchFamily="65" charset="-120"/>
                <a:cs typeface="Microsoft JhengHei"/>
                <a:sym typeface="Microsoft JhengHei"/>
              </a:rPr>
              <a:t>善用T-标准</a:t>
            </a:r>
            <a:r>
              <a:rPr lang="zh-TW" sz="3000" b="1" baseline="30000" dirty="0">
                <a:latin typeface="+mn-lt"/>
                <a:ea typeface="標楷體" panose="03000509000000000000" pitchFamily="65" charset="-120"/>
                <a:cs typeface="Microsoft JhengHei"/>
                <a:sym typeface="Microsoft JhengHei"/>
              </a:rPr>
              <a:t>+</a:t>
            </a:r>
            <a:r>
              <a:rPr lang="zh-TW" sz="3000" b="1" dirty="0">
                <a:latin typeface="+mn-lt"/>
                <a:ea typeface="標楷體" panose="03000509000000000000" pitchFamily="65" charset="-120"/>
                <a:cs typeface="Microsoft JhengHei"/>
                <a:sym typeface="Microsoft JhengHei"/>
              </a:rPr>
              <a:t>作自我反思、彼此勉励</a:t>
            </a:r>
            <a:endParaRPr sz="3000" b="1" dirty="0">
              <a:latin typeface="+mn-lt"/>
              <a:ea typeface="標楷體" panose="03000509000000000000" pitchFamily="65" charset="-120"/>
              <a:cs typeface="Microsoft JhengHei"/>
              <a:sym typeface="Microsoft JhengHei"/>
            </a:endParaRPr>
          </a:p>
        </p:txBody>
      </p:sp>
      <p:sp>
        <p:nvSpPr>
          <p:cNvPr id="319" name="Google Shape;319;p5"/>
          <p:cNvSpPr txBox="1"/>
          <p:nvPr/>
        </p:nvSpPr>
        <p:spPr>
          <a:xfrm>
            <a:off x="7541041" y="5787689"/>
            <a:ext cx="17075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5991"/>
              </a:buClr>
              <a:buSzPts val="5400"/>
              <a:buFont typeface="Calibri"/>
              <a:buNone/>
            </a:pPr>
            <a:r>
              <a:rPr lang="zh-TW" sz="5400" b="0" i="0" u="none" strike="noStrike" cap="none" dirty="0">
                <a:solidFill>
                  <a:srgbClr val="265991"/>
                </a:solidFill>
                <a:latin typeface="Calibri"/>
                <a:ea typeface="Calibri"/>
                <a:cs typeface="Calibri"/>
                <a:sym typeface="Calibri"/>
              </a:rPr>
              <a:t>……</a:t>
            </a:r>
            <a:endParaRPr sz="5400" b="0" i="0" u="none" strike="noStrike" cap="none" dirty="0">
              <a:solidFill>
                <a:srgbClr val="265991"/>
              </a:solidFill>
              <a:latin typeface="Calibri"/>
              <a:ea typeface="Calibri"/>
              <a:cs typeface="Calibri"/>
              <a:sym typeface="Calibri"/>
            </a:endParaRPr>
          </a:p>
        </p:txBody>
      </p:sp>
      <p:grpSp>
        <p:nvGrpSpPr>
          <p:cNvPr id="320" name="Google Shape;320;p5"/>
          <p:cNvGrpSpPr/>
          <p:nvPr/>
        </p:nvGrpSpPr>
        <p:grpSpPr>
          <a:xfrm>
            <a:off x="2214107" y="1514309"/>
            <a:ext cx="4976282" cy="4696878"/>
            <a:chOff x="969918" y="60216"/>
            <a:chExt cx="4976282" cy="4696878"/>
          </a:xfrm>
        </p:grpSpPr>
        <p:sp>
          <p:nvSpPr>
            <p:cNvPr id="321" name="Google Shape;321;p5"/>
            <p:cNvSpPr/>
            <p:nvPr/>
          </p:nvSpPr>
          <p:spPr>
            <a:xfrm>
              <a:off x="2012866" y="60216"/>
              <a:ext cx="2890386" cy="2890386"/>
            </a:xfrm>
            <a:prstGeom prst="ellipse">
              <a:avLst/>
            </a:prstGeom>
            <a:solidFill>
              <a:schemeClr val="accent4">
                <a:alpha val="49803"/>
              </a:scheme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a typeface="標楷體" panose="03000509000000000000" pitchFamily="65" charset="-120"/>
              </a:endParaRPr>
            </a:p>
          </p:txBody>
        </p:sp>
        <p:sp>
          <p:nvSpPr>
            <p:cNvPr id="322" name="Google Shape;322;p5"/>
            <p:cNvSpPr txBox="1"/>
            <p:nvPr/>
          </p:nvSpPr>
          <p:spPr>
            <a:xfrm>
              <a:off x="2398251" y="475722"/>
              <a:ext cx="2119616" cy="13006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zh-TW" sz="2700" b="0" i="0" u="none" strike="noStrike" cap="none">
                  <a:solidFill>
                    <a:schemeClr val="dk1"/>
                  </a:solidFill>
                  <a:latin typeface="+mn-lt"/>
                  <a:ea typeface="標楷體" panose="03000509000000000000" pitchFamily="65" charset="-120"/>
                  <a:cs typeface="Microsoft JhengHei"/>
                  <a:sym typeface="Microsoft JhengHei"/>
                </a:rPr>
                <a:t>教师的自我</a:t>
              </a:r>
              <a:r>
                <a:rPr lang="en-US" altLang="zh-TW" sz="2700" b="0" i="0" u="none" strike="noStrike" cap="none">
                  <a:solidFill>
                    <a:schemeClr val="dk1"/>
                  </a:solidFill>
                  <a:latin typeface="+mn-lt"/>
                  <a:ea typeface="標楷體" panose="03000509000000000000" pitchFamily="65" charset="-120"/>
                  <a:cs typeface="Microsoft JhengHei"/>
                  <a:sym typeface="Microsoft JhengHei"/>
                </a:rPr>
                <a:t/>
              </a:r>
              <a:br>
                <a:rPr lang="en-US" altLang="zh-TW" sz="2700" b="0" i="0" u="none" strike="noStrike" cap="none">
                  <a:solidFill>
                    <a:schemeClr val="dk1"/>
                  </a:solidFill>
                  <a:latin typeface="+mn-lt"/>
                  <a:ea typeface="標楷體" panose="03000509000000000000" pitchFamily="65" charset="-120"/>
                  <a:cs typeface="Microsoft JhengHei"/>
                  <a:sym typeface="Microsoft JhengHei"/>
                </a:rPr>
              </a:br>
              <a:r>
                <a:rPr lang="zh-TW" sz="2700" b="0" i="0" u="none" strike="noStrike" cap="none">
                  <a:solidFill>
                    <a:schemeClr val="dk1"/>
                  </a:solidFill>
                  <a:latin typeface="+mn-lt"/>
                  <a:ea typeface="標楷體" panose="03000509000000000000" pitchFamily="65" charset="-120"/>
                  <a:cs typeface="Microsoft JhengHei"/>
                  <a:sym typeface="Microsoft JhengHei"/>
                </a:rPr>
                <a:t>生涯规划</a:t>
              </a:r>
              <a:endParaRPr sz="2700" b="0" i="0" u="none" strike="noStrike" cap="none" dirty="0">
                <a:solidFill>
                  <a:schemeClr val="dk1"/>
                </a:solidFill>
                <a:latin typeface="+mn-lt"/>
                <a:ea typeface="標楷體" panose="03000509000000000000" pitchFamily="65" charset="-120"/>
                <a:cs typeface="Microsoft JhengHei"/>
                <a:sym typeface="Microsoft JhengHei"/>
              </a:endParaRPr>
            </a:p>
          </p:txBody>
        </p:sp>
        <p:sp>
          <p:nvSpPr>
            <p:cNvPr id="323" name="Google Shape;323;p5"/>
            <p:cNvSpPr/>
            <p:nvPr/>
          </p:nvSpPr>
          <p:spPr>
            <a:xfrm>
              <a:off x="3055814" y="1866708"/>
              <a:ext cx="2890386" cy="2890386"/>
            </a:xfrm>
            <a:prstGeom prst="ellipse">
              <a:avLst/>
            </a:prstGeom>
            <a:solidFill>
              <a:srgbClr val="21E146">
                <a:alpha val="4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標楷體" panose="03000509000000000000" pitchFamily="65" charset="-120"/>
              </a:endParaRPr>
            </a:p>
          </p:txBody>
        </p:sp>
        <p:sp>
          <p:nvSpPr>
            <p:cNvPr id="324" name="Google Shape;324;p5"/>
            <p:cNvSpPr txBox="1"/>
            <p:nvPr/>
          </p:nvSpPr>
          <p:spPr>
            <a:xfrm>
              <a:off x="3939790" y="2613391"/>
              <a:ext cx="1734231" cy="15897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zh-TW" sz="2700" b="0" i="0" u="none" strike="noStrike" cap="none">
                  <a:solidFill>
                    <a:schemeClr val="dk1"/>
                  </a:solidFill>
                  <a:latin typeface="+mn-lt"/>
                  <a:ea typeface="標楷體" panose="03000509000000000000" pitchFamily="65" charset="-120"/>
                  <a:cs typeface="Microsoft JhengHei"/>
                  <a:sym typeface="Microsoft JhengHei"/>
                </a:rPr>
                <a:t>教师的专业旅程指南</a:t>
              </a:r>
              <a:endParaRPr sz="2700" b="0" i="0" u="none" strike="noStrike" cap="none" dirty="0">
                <a:solidFill>
                  <a:schemeClr val="dk1"/>
                </a:solidFill>
                <a:latin typeface="+mn-lt"/>
                <a:ea typeface="標楷體" panose="03000509000000000000" pitchFamily="65" charset="-120"/>
                <a:cs typeface="Microsoft JhengHei"/>
                <a:sym typeface="Microsoft JhengHei"/>
              </a:endParaRPr>
            </a:p>
          </p:txBody>
        </p:sp>
        <p:sp>
          <p:nvSpPr>
            <p:cNvPr id="325" name="Google Shape;325;p5"/>
            <p:cNvSpPr/>
            <p:nvPr/>
          </p:nvSpPr>
          <p:spPr>
            <a:xfrm>
              <a:off x="969918" y="1866708"/>
              <a:ext cx="2890386" cy="2890386"/>
            </a:xfrm>
            <a:prstGeom prst="ellipse">
              <a:avLst/>
            </a:prstGeom>
            <a:solidFill>
              <a:srgbClr val="4371C3">
                <a:alpha val="49803"/>
              </a:srgbClr>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標楷體" panose="03000509000000000000" pitchFamily="65" charset="-120"/>
              </a:endParaRPr>
            </a:p>
          </p:txBody>
        </p:sp>
        <p:sp>
          <p:nvSpPr>
            <p:cNvPr id="326" name="Google Shape;326;p5"/>
            <p:cNvSpPr txBox="1"/>
            <p:nvPr/>
          </p:nvSpPr>
          <p:spPr>
            <a:xfrm>
              <a:off x="1242096" y="2613391"/>
              <a:ext cx="1734231" cy="15897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zh-TW" sz="2700" b="0" i="0" u="none" strike="noStrike" cap="none">
                  <a:solidFill>
                    <a:schemeClr val="dk1"/>
                  </a:solidFill>
                  <a:latin typeface="+mn-lt"/>
                  <a:ea typeface="標楷體" panose="03000509000000000000" pitchFamily="65" charset="-120"/>
                  <a:cs typeface="Microsoft JhengHei"/>
                  <a:sym typeface="Microsoft JhengHei"/>
                </a:rPr>
                <a:t>香港教师</a:t>
              </a:r>
              <a:r>
                <a:rPr lang="en-US" altLang="zh-TW" sz="2700" b="0" i="0" u="none" strike="noStrike" cap="none">
                  <a:solidFill>
                    <a:schemeClr val="dk1"/>
                  </a:solidFill>
                  <a:latin typeface="+mn-lt"/>
                  <a:ea typeface="標楷體" panose="03000509000000000000" pitchFamily="65" charset="-120"/>
                  <a:cs typeface="Microsoft JhengHei"/>
                  <a:sym typeface="Microsoft JhengHei"/>
                </a:rPr>
                <a:t/>
              </a:r>
              <a:br>
                <a:rPr lang="en-US" altLang="zh-TW" sz="2700" b="0" i="0" u="none" strike="noStrike" cap="none">
                  <a:solidFill>
                    <a:schemeClr val="dk1"/>
                  </a:solidFill>
                  <a:latin typeface="+mn-lt"/>
                  <a:ea typeface="標楷體" panose="03000509000000000000" pitchFamily="65" charset="-120"/>
                  <a:cs typeface="Microsoft JhengHei"/>
                  <a:sym typeface="Microsoft JhengHei"/>
                </a:rPr>
              </a:br>
              <a:r>
                <a:rPr lang="zh-TW" sz="2700" b="0" i="0" u="none" strike="noStrike" cap="none">
                  <a:solidFill>
                    <a:schemeClr val="dk1"/>
                  </a:solidFill>
                  <a:latin typeface="+mn-lt"/>
                  <a:ea typeface="標楷體" panose="03000509000000000000" pitchFamily="65" charset="-120"/>
                  <a:cs typeface="Microsoft JhengHei"/>
                  <a:sym typeface="Microsoft JhengHei"/>
                </a:rPr>
                <a:t>的写照</a:t>
              </a:r>
              <a:endParaRPr sz="2700" b="0" i="0" u="none" strike="noStrike" cap="none" dirty="0">
                <a:solidFill>
                  <a:schemeClr val="dk1"/>
                </a:solidFill>
                <a:latin typeface="+mn-lt"/>
                <a:ea typeface="標楷體" panose="03000509000000000000" pitchFamily="65" charset="-120"/>
                <a:cs typeface="Microsoft JhengHei"/>
                <a:sym typeface="Microsoft JhengHei"/>
              </a:endParaRPr>
            </a:p>
          </p:txBody>
        </p:sp>
      </p:grpSp>
      <p:pic>
        <p:nvPicPr>
          <p:cNvPr id="1026" name="Picture 2" descr="D:\Fos\@Projects\@2022_works\2022_T-Standard+\PPT modify\stuff\0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970" y="3166638"/>
            <a:ext cx="909400" cy="1238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Fos\@Projects\@2022_works\2022_T-Standard+\PPT modify\stuff\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Fos\@Projects\@2022_works\2022_T-Standard+\PPT modify\stuff\0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38" y="2198281"/>
            <a:ext cx="2923532" cy="6703332"/>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a:defRPr/>
            </a:pPr>
            <a:fld id="{8B5813F6-0B6D-4F6D-A3F2-AEA19132943F}" type="slidenum">
              <a:rPr lang="en-US" altLang="zh-TW" smtClean="0"/>
              <a:pPr>
                <a:defRPr/>
              </a:pPr>
              <a:t>7</a:t>
            </a:fld>
            <a:endParaRPr lang="en-US" altLang="zh-TW" dirty="0"/>
          </a:p>
        </p:txBody>
      </p:sp>
    </p:spTree>
    <p:extLst>
      <p:ext uri="{BB962C8B-B14F-4D97-AF65-F5344CB8AC3E}">
        <p14:creationId xmlns:p14="http://schemas.microsoft.com/office/powerpoint/2010/main" val="2805052526"/>
      </p:ext>
    </p:extLst>
  </p:cSld>
  <p:clrMapOvr>
    <a:masterClrMapping/>
  </p:clrMapOvr>
</p:sld>
</file>

<file path=ppt/theme/theme1.xml><?xml version="1.0" encoding="utf-8"?>
<a:theme xmlns:a="http://schemas.openxmlformats.org/drawingml/2006/main" name="1_HDOfficeLightV0">
  <a:themeElements>
    <a:clrScheme name="自訂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1099</Words>
  <Application>Microsoft Office PowerPoint</Application>
  <PresentationFormat>如螢幕大小 (4:3)</PresentationFormat>
  <Paragraphs>86</Paragraphs>
  <Slides>7</Slides>
  <Notes>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vt:i4>
      </vt:variant>
    </vt:vector>
  </HeadingPairs>
  <TitlesOfParts>
    <vt:vector size="14" baseType="lpstr">
      <vt:lpstr>Calibri</vt:lpstr>
      <vt:lpstr>標楷體</vt:lpstr>
      <vt:lpstr>Lucida Sans Unicode</vt:lpstr>
      <vt:lpstr>Microsoft JhengHei</vt:lpstr>
      <vt:lpstr>Noto Sans Symbols</vt:lpstr>
      <vt:lpstr>Arial</vt:lpstr>
      <vt:lpstr>1_HDOfficeLightV0</vt:lpstr>
      <vt:lpstr>PowerPoint 簡報</vt:lpstr>
      <vt:lpstr>PowerPoint 簡報</vt:lpstr>
      <vt:lpstr>PowerPoint 簡報</vt:lpstr>
      <vt:lpstr>PowerPoint 簡報</vt:lpstr>
      <vt:lpstr>PowerPoint 簡報</vt:lpstr>
      <vt:lpstr>善用T-标准+作自我反思、彼此勉励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 Man Sheung</dc:creator>
  <cp:lastModifiedBy>SLPD2</cp:lastModifiedBy>
  <cp:revision>60</cp:revision>
  <dcterms:created xsi:type="dcterms:W3CDTF">2016-02-05T06:19:28Z</dcterms:created>
  <dcterms:modified xsi:type="dcterms:W3CDTF">2023-07-13T02:40:26Z</dcterms:modified>
</cp:coreProperties>
</file>