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59" r:id="rId7"/>
    <p:sldId id="261" r:id="rId8"/>
    <p:sldId id="257" r:id="rId9"/>
    <p:sldId id="265" r:id="rId10"/>
    <p:sldId id="269" r:id="rId11"/>
    <p:sldId id="268" r:id="rId12"/>
    <p:sldId id="267" r:id="rId13"/>
    <p:sldId id="277" r:id="rId14"/>
    <p:sldId id="271" r:id="rId15"/>
    <p:sldId id="270" r:id="rId16"/>
    <p:sldId id="264" r:id="rId17"/>
    <p:sldId id="278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CED02-154E-A784-51B7-9888B9A91666}" name="Michelle Yeung" initials="MY" userId="S::michelle.yeung@acsohk.org.hk::c4e1afcb-5eb4-4856-adbc-7a09b6d36812" providerId="AD"/>
  <p188:author id="{366A8203-1D41-1699-FFA1-29525D67E903}" name="Michelle Yeung" initials="MY" userId="S::Michelle.YEUNG@acsohk.org.hk::c4e1afcb-5eb4-4856-adbc-7a09b6d36812" providerId="AD"/>
  <p188:author id="{823C3B2C-37C5-DBAF-97A3-1D9EF99A0BC8}" name="Sally Chan" initials="SC" userId="S::Sally.Chan@acsohk.org.hk::9b7e803e-441a-4fbc-a964-ad0db1aca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0CE"/>
    <a:srgbClr val="A452E3"/>
    <a:srgbClr val="C35EF2"/>
    <a:srgbClr val="6E4E98"/>
    <a:srgbClr val="FAEBD5"/>
    <a:srgbClr val="FAF3E9"/>
    <a:srgbClr val="F6F1EA"/>
    <a:srgbClr val="5E4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521D2-BAD5-40DA-9000-0E75E182275D}" v="1" dt="2022-02-14T02:17:05.425"/>
    <p1510:client id="{35D09DC4-61B8-441E-82C5-AE3B4CA46D41}" v="3" dt="2022-02-24T10:18:57.907"/>
    <p1510:client id="{3BA84420-464F-54E3-FA1B-38FABF1E6C68}" v="10" dt="2022-02-28T09:15:25.707"/>
    <p1510:client id="{531A095A-A071-948C-DB95-EFABDEF0047E}" v="60" dt="2022-02-23T14:56:55.119"/>
    <p1510:client id="{C33BED21-A7F2-AF01-14FD-136D30CC3FAA}" v="36" dt="2022-02-24T10:14:23.676"/>
    <p1510:client id="{D801F9D6-677E-FF3D-A1C6-354A5CB76386}" v="1" dt="2022-02-23T14:57:57.246"/>
    <p1510:client id="{E7C22584-9074-1113-13F8-0AD77A0A3927}" v="3" dt="2022-02-24T08:19:1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3"/>
    <p:restoredTop sz="78319" autoAdjust="0"/>
  </p:normalViewPr>
  <p:slideViewPr>
    <p:cSldViewPr snapToGrid="0" snapToObjects="1">
      <p:cViewPr varScale="1">
        <p:scale>
          <a:sx n="90" d="100"/>
          <a:sy n="9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Yeung" userId="S::michelle.yeung@acsohk.org.hk::c4e1afcb-5eb4-4856-adbc-7a09b6d36812" providerId="AD" clId="Web-{531A095A-A071-948C-DB95-EFABDEF0047E}"/>
    <pc:docChg chg="modSld sldOrd">
      <pc:chgData name="Michelle Yeung" userId="S::michelle.yeung@acsohk.org.hk::c4e1afcb-5eb4-4856-adbc-7a09b6d36812" providerId="AD" clId="Web-{531A095A-A071-948C-DB95-EFABDEF0047E}" dt="2022-02-23T14:56:55.119" v="59" actId="20577"/>
      <pc:docMkLst>
        <pc:docMk/>
      </pc:docMkLst>
      <pc:sldChg chg="modSp">
        <pc:chgData name="Michelle Yeung" userId="S::michelle.yeung@acsohk.org.hk::c4e1afcb-5eb4-4856-adbc-7a09b6d36812" providerId="AD" clId="Web-{531A095A-A071-948C-DB95-EFABDEF0047E}" dt="2022-02-23T14:51:10.158" v="2" actId="20577"/>
        <pc:sldMkLst>
          <pc:docMk/>
          <pc:sldMk cId="3326732806" sldId="259"/>
        </pc:sldMkLst>
        <pc:spChg chg="mod">
          <ac:chgData name="Michelle Yeung" userId="S::michelle.yeung@acsohk.org.hk::c4e1afcb-5eb4-4856-adbc-7a09b6d36812" providerId="AD" clId="Web-{531A095A-A071-948C-DB95-EFABDEF0047E}" dt="2022-02-23T14:51:10.158" v="2" actId="20577"/>
          <ac:spMkLst>
            <pc:docMk/>
            <pc:sldMk cId="3326732806" sldId="259"/>
            <ac:spMk id="6" creationId="{58E5523D-74F4-9B42-9034-8DC584E65CE9}"/>
          </ac:spMkLst>
        </pc:spChg>
      </pc:sldChg>
      <pc:sldChg chg="modSp delCm">
        <pc:chgData name="Michelle Yeung" userId="S::michelle.yeung@acsohk.org.hk::c4e1afcb-5eb4-4856-adbc-7a09b6d36812" providerId="AD" clId="Web-{531A095A-A071-948C-DB95-EFABDEF0047E}" dt="2022-02-23T14:54:25.881" v="37"/>
        <pc:sldMkLst>
          <pc:docMk/>
          <pc:sldMk cId="548477809" sldId="264"/>
        </pc:sldMkLst>
        <pc:spChg chg="mod">
          <ac:chgData name="Michelle Yeung" userId="S::michelle.yeung@acsohk.org.hk::c4e1afcb-5eb4-4856-adbc-7a09b6d36812" providerId="AD" clId="Web-{531A095A-A071-948C-DB95-EFABDEF0047E}" dt="2022-02-23T14:54:09.397" v="34" actId="14100"/>
          <ac:spMkLst>
            <pc:docMk/>
            <pc:sldMk cId="548477809" sldId="264"/>
            <ac:spMk id="9" creationId="{0872DA88-AC74-4699-ADEA-0931B7D0FF3D}"/>
          </ac:spMkLst>
        </pc:spChg>
      </pc:sldChg>
      <pc:sldChg chg="delCm">
        <pc:chgData name="Michelle Yeung" userId="S::michelle.yeung@acsohk.org.hk::c4e1afcb-5eb4-4856-adbc-7a09b6d36812" providerId="AD" clId="Web-{531A095A-A071-948C-DB95-EFABDEF0047E}" dt="2022-02-23T14:54:41.303" v="40"/>
        <pc:sldMkLst>
          <pc:docMk/>
          <pc:sldMk cId="2433901916" sldId="265"/>
        </pc:sldMkLst>
      </pc:sldChg>
      <pc:sldChg chg="ord">
        <pc:chgData name="Michelle Yeung" userId="S::michelle.yeung@acsohk.org.hk::c4e1afcb-5eb4-4856-adbc-7a09b6d36812" providerId="AD" clId="Web-{531A095A-A071-948C-DB95-EFABDEF0047E}" dt="2022-02-23T14:51:23.081" v="3"/>
        <pc:sldMkLst>
          <pc:docMk/>
          <pc:sldMk cId="51286387" sldId="269"/>
        </pc:sldMkLst>
      </pc:sldChg>
      <pc:sldChg chg="modSp delCm">
        <pc:chgData name="Michelle Yeung" userId="S::michelle.yeung@acsohk.org.hk::c4e1afcb-5eb4-4856-adbc-7a09b6d36812" providerId="AD" clId="Web-{531A095A-A071-948C-DB95-EFABDEF0047E}" dt="2022-02-23T14:54:35.663" v="39"/>
        <pc:sldMkLst>
          <pc:docMk/>
          <pc:sldMk cId="1973132989" sldId="270"/>
        </pc:sldMkLst>
        <pc:spChg chg="mod">
          <ac:chgData name="Michelle Yeung" userId="S::michelle.yeung@acsohk.org.hk::c4e1afcb-5eb4-4856-adbc-7a09b6d36812" providerId="AD" clId="Web-{531A095A-A071-948C-DB95-EFABDEF0047E}" dt="2022-02-23T14:52:20.019" v="15" actId="20577"/>
          <ac:spMkLst>
            <pc:docMk/>
            <pc:sldMk cId="1973132989" sldId="270"/>
            <ac:spMk id="6" creationId="{34E6B456-6BC0-4800-A11F-331E3875EECB}"/>
          </ac:spMkLst>
        </pc:spChg>
      </pc:sldChg>
      <pc:sldChg chg="modSp delCm">
        <pc:chgData name="Michelle Yeung" userId="S::michelle.yeung@acsohk.org.hk::c4e1afcb-5eb4-4856-adbc-7a09b6d36812" providerId="AD" clId="Web-{531A095A-A071-948C-DB95-EFABDEF0047E}" dt="2022-02-23T14:54:30.475" v="38"/>
        <pc:sldMkLst>
          <pc:docMk/>
          <pc:sldMk cId="498617356" sldId="271"/>
        </pc:sldMkLst>
        <pc:spChg chg="mod">
          <ac:chgData name="Michelle Yeung" userId="S::michelle.yeung@acsohk.org.hk::c4e1afcb-5eb4-4856-adbc-7a09b6d36812" providerId="AD" clId="Web-{531A095A-A071-948C-DB95-EFABDEF0047E}" dt="2022-02-23T14:53:32.302" v="25" actId="20577"/>
          <ac:spMkLst>
            <pc:docMk/>
            <pc:sldMk cId="498617356" sldId="271"/>
            <ac:spMk id="9" creationId="{294BAD24-3697-49F2-9F1E-44730F30E2D9}"/>
          </ac:spMkLst>
        </pc:spChg>
      </pc:sldChg>
      <pc:sldChg chg="modSp">
        <pc:chgData name="Michelle Yeung" userId="S::michelle.yeung@acsohk.org.hk::c4e1afcb-5eb4-4856-adbc-7a09b6d36812" providerId="AD" clId="Web-{531A095A-A071-948C-DB95-EFABDEF0047E}" dt="2022-02-23T14:56:07.571" v="50" actId="20577"/>
        <pc:sldMkLst>
          <pc:docMk/>
          <pc:sldMk cId="330560072" sldId="272"/>
        </pc:sldMkLst>
        <pc:spChg chg="mod">
          <ac:chgData name="Michelle Yeung" userId="S::michelle.yeung@acsohk.org.hk::c4e1afcb-5eb4-4856-adbc-7a09b6d36812" providerId="AD" clId="Web-{531A095A-A071-948C-DB95-EFABDEF0047E}" dt="2022-02-23T14:56:07.571" v="50" actId="20577"/>
          <ac:spMkLst>
            <pc:docMk/>
            <pc:sldMk cId="330560072" sldId="272"/>
            <ac:spMk id="5" creationId="{62482C8E-469D-422E-9730-BBEA6712628A}"/>
          </ac:spMkLst>
        </pc:spChg>
      </pc:sldChg>
      <pc:sldChg chg="modSp">
        <pc:chgData name="Michelle Yeung" userId="S::michelle.yeung@acsohk.org.hk::c4e1afcb-5eb4-4856-adbc-7a09b6d36812" providerId="AD" clId="Web-{531A095A-A071-948C-DB95-EFABDEF0047E}" dt="2022-02-23T14:56:55.119" v="59" actId="20577"/>
        <pc:sldMkLst>
          <pc:docMk/>
          <pc:sldMk cId="4160667580" sldId="274"/>
        </pc:sldMkLst>
        <pc:spChg chg="mod">
          <ac:chgData name="Michelle Yeung" userId="S::michelle.yeung@acsohk.org.hk::c4e1afcb-5eb4-4856-adbc-7a09b6d36812" providerId="AD" clId="Web-{531A095A-A071-948C-DB95-EFABDEF0047E}" dt="2022-02-23T14:56:55.119" v="59" actId="20577"/>
          <ac:spMkLst>
            <pc:docMk/>
            <pc:sldMk cId="4160667580" sldId="274"/>
            <ac:spMk id="5" creationId="{05BC246E-FC74-4D2D-AF97-197311AF98F3}"/>
          </ac:spMkLst>
        </pc:spChg>
      </pc:sldChg>
      <pc:sldChg chg="delCm">
        <pc:chgData name="Michelle Yeung" userId="S::michelle.yeung@acsohk.org.hk::c4e1afcb-5eb4-4856-adbc-7a09b6d36812" providerId="AD" clId="Web-{531A095A-A071-948C-DB95-EFABDEF0047E}" dt="2022-02-23T14:55:00.116" v="41"/>
        <pc:sldMkLst>
          <pc:docMk/>
          <pc:sldMk cId="2072051674" sldId="278"/>
        </pc:sldMkLst>
      </pc:sldChg>
    </pc:docChg>
  </pc:docChgLst>
  <pc:docChgLst>
    <pc:chgData name="Michelle Yeung" userId="S::michelle.yeung@acsohk.org.hk::c4e1afcb-5eb4-4856-adbc-7a09b6d36812" providerId="AD" clId="Web-{3BA84420-464F-54E3-FA1B-38FABF1E6C68}"/>
    <pc:docChg chg="modSld">
      <pc:chgData name="Michelle Yeung" userId="S::michelle.yeung@acsohk.org.hk::c4e1afcb-5eb4-4856-adbc-7a09b6d36812" providerId="AD" clId="Web-{3BA84420-464F-54E3-FA1B-38FABF1E6C68}" dt="2022-02-28T09:15:25.707" v="9" actId="20577"/>
      <pc:docMkLst>
        <pc:docMk/>
      </pc:docMkLst>
      <pc:sldChg chg="modSp">
        <pc:chgData name="Michelle Yeung" userId="S::michelle.yeung@acsohk.org.hk::c4e1afcb-5eb4-4856-adbc-7a09b6d36812" providerId="AD" clId="Web-{3BA84420-464F-54E3-FA1B-38FABF1E6C68}" dt="2022-02-28T09:15:05.722" v="4" actId="20577"/>
        <pc:sldMkLst>
          <pc:docMk/>
          <pc:sldMk cId="330560072" sldId="272"/>
        </pc:sldMkLst>
        <pc:spChg chg="mod">
          <ac:chgData name="Michelle Yeung" userId="S::michelle.yeung@acsohk.org.hk::c4e1afcb-5eb4-4856-adbc-7a09b6d36812" providerId="AD" clId="Web-{3BA84420-464F-54E3-FA1B-38FABF1E6C68}" dt="2022-02-28T09:15:05.722" v="4" actId="20577"/>
          <ac:spMkLst>
            <pc:docMk/>
            <pc:sldMk cId="330560072" sldId="272"/>
            <ac:spMk id="5" creationId="{62482C8E-469D-422E-9730-BBEA6712628A}"/>
          </ac:spMkLst>
        </pc:spChg>
      </pc:sldChg>
      <pc:sldChg chg="modSp">
        <pc:chgData name="Michelle Yeung" userId="S::michelle.yeung@acsohk.org.hk::c4e1afcb-5eb4-4856-adbc-7a09b6d36812" providerId="AD" clId="Web-{3BA84420-464F-54E3-FA1B-38FABF1E6C68}" dt="2022-02-28T09:15:25.707" v="9" actId="20577"/>
        <pc:sldMkLst>
          <pc:docMk/>
          <pc:sldMk cId="4160667580" sldId="274"/>
        </pc:sldMkLst>
        <pc:spChg chg="mod">
          <ac:chgData name="Michelle Yeung" userId="S::michelle.yeung@acsohk.org.hk::c4e1afcb-5eb4-4856-adbc-7a09b6d36812" providerId="AD" clId="Web-{3BA84420-464F-54E3-FA1B-38FABF1E6C68}" dt="2022-02-28T09:15:25.707" v="9" actId="20577"/>
          <ac:spMkLst>
            <pc:docMk/>
            <pc:sldMk cId="4160667580" sldId="274"/>
            <ac:spMk id="5" creationId="{05BC246E-FC74-4D2D-AF97-197311AF98F3}"/>
          </ac:spMkLst>
        </pc:spChg>
      </pc:sldChg>
    </pc:docChg>
  </pc:docChgLst>
  <pc:docChgLst>
    <pc:chgData name="Michelle Yeung" userId="S::michelle.yeung@acsohk.org.hk::c4e1afcb-5eb4-4856-adbc-7a09b6d36812" providerId="AD" clId="Web-{48FDEB1A-7DC7-4F63-9006-53C6E0C42F43}"/>
    <pc:docChg chg="modSld">
      <pc:chgData name="Michelle Yeung" userId="S::michelle.yeung@acsohk.org.hk::c4e1afcb-5eb4-4856-adbc-7a09b6d36812" providerId="AD" clId="Web-{48FDEB1A-7DC7-4F63-9006-53C6E0C42F43}" dt="2022-02-23T15:23:28.658" v="3"/>
      <pc:docMkLst>
        <pc:docMk/>
      </pc:docMkLst>
      <pc:sldChg chg="modNotes">
        <pc:chgData name="Michelle Yeung" userId="S::michelle.yeung@acsohk.org.hk::c4e1afcb-5eb4-4856-adbc-7a09b6d36812" providerId="AD" clId="Web-{48FDEB1A-7DC7-4F63-9006-53C6E0C42F43}" dt="2022-02-23T15:23:21.533" v="2"/>
        <pc:sldMkLst>
          <pc:docMk/>
          <pc:sldMk cId="548477809" sldId="264"/>
        </pc:sldMkLst>
      </pc:sldChg>
      <pc:sldChg chg="modNotes">
        <pc:chgData name="Michelle Yeung" userId="S::michelle.yeung@acsohk.org.hk::c4e1afcb-5eb4-4856-adbc-7a09b6d36812" providerId="AD" clId="Web-{48FDEB1A-7DC7-4F63-9006-53C6E0C42F43}" dt="2022-02-23T15:23:14.345" v="1"/>
        <pc:sldMkLst>
          <pc:docMk/>
          <pc:sldMk cId="1973132989" sldId="270"/>
        </pc:sldMkLst>
      </pc:sldChg>
      <pc:sldChg chg="modNotes">
        <pc:chgData name="Michelle Yeung" userId="S::michelle.yeung@acsohk.org.hk::c4e1afcb-5eb4-4856-adbc-7a09b6d36812" providerId="AD" clId="Web-{48FDEB1A-7DC7-4F63-9006-53C6E0C42F43}" dt="2022-02-23T15:23:08.392" v="0"/>
        <pc:sldMkLst>
          <pc:docMk/>
          <pc:sldMk cId="498617356" sldId="271"/>
        </pc:sldMkLst>
      </pc:sldChg>
      <pc:sldChg chg="modNotes">
        <pc:chgData name="Michelle Yeung" userId="S::michelle.yeung@acsohk.org.hk::c4e1afcb-5eb4-4856-adbc-7a09b6d36812" providerId="AD" clId="Web-{48FDEB1A-7DC7-4F63-9006-53C6E0C42F43}" dt="2022-02-23T15:23:28.658" v="3"/>
        <pc:sldMkLst>
          <pc:docMk/>
          <pc:sldMk cId="2072051674" sldId="278"/>
        </pc:sldMkLst>
      </pc:sldChg>
    </pc:docChg>
  </pc:docChgLst>
  <pc:docChgLst>
    <pc:chgData name="Michelle Yeung" userId="S::michelle.yeung@acsohk.org.hk::c4e1afcb-5eb4-4856-adbc-7a09b6d36812" providerId="AD" clId="Web-{D801F9D6-677E-FF3D-A1C6-354A5CB76386}"/>
    <pc:docChg chg="modSld">
      <pc:chgData name="Michelle Yeung" userId="S::michelle.yeung@acsohk.org.hk::c4e1afcb-5eb4-4856-adbc-7a09b6d36812" providerId="AD" clId="Web-{D801F9D6-677E-FF3D-A1C6-354A5CB76386}" dt="2022-02-23T14:57:57.246" v="0" actId="20577"/>
      <pc:docMkLst>
        <pc:docMk/>
      </pc:docMkLst>
      <pc:sldChg chg="modSp">
        <pc:chgData name="Michelle Yeung" userId="S::michelle.yeung@acsohk.org.hk::c4e1afcb-5eb4-4856-adbc-7a09b6d36812" providerId="AD" clId="Web-{D801F9D6-677E-FF3D-A1C6-354A5CB76386}" dt="2022-02-23T14:57:57.246" v="0" actId="20577"/>
        <pc:sldMkLst>
          <pc:docMk/>
          <pc:sldMk cId="3762381374" sldId="256"/>
        </pc:sldMkLst>
        <pc:spChg chg="mod">
          <ac:chgData name="Michelle Yeung" userId="S::michelle.yeung@acsohk.org.hk::c4e1afcb-5eb4-4856-adbc-7a09b6d36812" providerId="AD" clId="Web-{D801F9D6-677E-FF3D-A1C6-354A5CB76386}" dt="2022-02-23T14:57:57.246" v="0" actId="20577"/>
          <ac:spMkLst>
            <pc:docMk/>
            <pc:sldMk cId="3762381374" sldId="256"/>
            <ac:spMk id="5" creationId="{2B02E71F-4F8B-484D-B583-E0AFFBD4CE31}"/>
          </ac:spMkLst>
        </pc:spChg>
      </pc:sldChg>
    </pc:docChg>
  </pc:docChgLst>
  <pc:docChgLst>
    <pc:chgData name="Michelle Yeung" userId="S::michelle.yeung@acsohk.org.hk::c4e1afcb-5eb4-4856-adbc-7a09b6d36812" providerId="AD" clId="Web-{35D09DC4-61B8-441E-82C5-AE3B4CA46D41}"/>
    <pc:docChg chg="modSld">
      <pc:chgData name="Michelle Yeung" userId="S::michelle.yeung@acsohk.org.hk::c4e1afcb-5eb4-4856-adbc-7a09b6d36812" providerId="AD" clId="Web-{35D09DC4-61B8-441E-82C5-AE3B4CA46D41}" dt="2022-02-24T10:18:57.766" v="1"/>
      <pc:docMkLst>
        <pc:docMk/>
      </pc:docMkLst>
      <pc:sldChg chg="modSp">
        <pc:chgData name="Michelle Yeung" userId="S::michelle.yeung@acsohk.org.hk::c4e1afcb-5eb4-4856-adbc-7a09b6d36812" providerId="AD" clId="Web-{35D09DC4-61B8-441E-82C5-AE3B4CA46D41}" dt="2022-02-24T10:18:57.766" v="1"/>
        <pc:sldMkLst>
          <pc:docMk/>
          <pc:sldMk cId="186367286" sldId="268"/>
        </pc:sldMkLst>
        <pc:picChg chg="mod">
          <ac:chgData name="Michelle Yeung" userId="S::michelle.yeung@acsohk.org.hk::c4e1afcb-5eb4-4856-adbc-7a09b6d36812" providerId="AD" clId="Web-{35D09DC4-61B8-441E-82C5-AE3B4CA46D41}" dt="2022-02-24T10:18:57.673" v="0"/>
          <ac:picMkLst>
            <pc:docMk/>
            <pc:sldMk cId="186367286" sldId="268"/>
            <ac:picMk id="3" creationId="{6E29DC6E-51BF-4529-A16E-0488824F8C6D}"/>
          </ac:picMkLst>
        </pc:picChg>
        <pc:picChg chg="mod">
          <ac:chgData name="Michelle Yeung" userId="S::michelle.yeung@acsohk.org.hk::c4e1afcb-5eb4-4856-adbc-7a09b6d36812" providerId="AD" clId="Web-{35D09DC4-61B8-441E-82C5-AE3B4CA46D41}" dt="2022-02-24T10:18:57.766" v="1"/>
          <ac:picMkLst>
            <pc:docMk/>
            <pc:sldMk cId="186367286" sldId="268"/>
            <ac:picMk id="4" creationId="{0D6433E7-2A76-47B7-A8FD-78BA63C5CB39}"/>
          </ac:picMkLst>
        </pc:picChg>
      </pc:sldChg>
    </pc:docChg>
  </pc:docChgLst>
  <pc:docChgLst>
    <pc:chgData name="Michelle Yeung" userId="c4e1afcb-5eb4-4856-adbc-7a09b6d36812" providerId="ADAL" clId="{1A5521D2-BAD5-40DA-9000-0E75E182275D}"/>
    <pc:docChg chg="custSel modSld">
      <pc:chgData name="Michelle Yeung" userId="c4e1afcb-5eb4-4856-adbc-7a09b6d36812" providerId="ADAL" clId="{1A5521D2-BAD5-40DA-9000-0E75E182275D}" dt="2022-02-14T02:17:08.450" v="3" actId="1076"/>
      <pc:docMkLst>
        <pc:docMk/>
      </pc:docMkLst>
      <pc:sldChg chg="addSp delSp modSp mod">
        <pc:chgData name="Michelle Yeung" userId="c4e1afcb-5eb4-4856-adbc-7a09b6d36812" providerId="ADAL" clId="{1A5521D2-BAD5-40DA-9000-0E75E182275D}" dt="2022-02-14T02:17:08.450" v="3" actId="1076"/>
        <pc:sldMkLst>
          <pc:docMk/>
          <pc:sldMk cId="3762381374" sldId="256"/>
        </pc:sldMkLst>
        <pc:spChg chg="del">
          <ac:chgData name="Michelle Yeung" userId="c4e1afcb-5eb4-4856-adbc-7a09b6d36812" providerId="ADAL" clId="{1A5521D2-BAD5-40DA-9000-0E75E182275D}" dt="2022-02-14T02:17:03.423" v="0" actId="478"/>
          <ac:spMkLst>
            <pc:docMk/>
            <pc:sldMk cId="3762381374" sldId="256"/>
            <ac:spMk id="2" creationId="{2B02E71F-4F8B-484D-B583-E0AFFBD4CE31}"/>
          </ac:spMkLst>
        </pc:spChg>
        <pc:spChg chg="add del mod">
          <ac:chgData name="Michelle Yeung" userId="c4e1afcb-5eb4-4856-adbc-7a09b6d36812" providerId="ADAL" clId="{1A5521D2-BAD5-40DA-9000-0E75E182275D}" dt="2022-02-14T02:17:05.131" v="1" actId="478"/>
          <ac:spMkLst>
            <pc:docMk/>
            <pc:sldMk cId="3762381374" sldId="256"/>
            <ac:spMk id="4" creationId="{A1AFFA4C-A1D7-44C6-9515-342AAA0283AC}"/>
          </ac:spMkLst>
        </pc:spChg>
        <pc:spChg chg="add mod">
          <ac:chgData name="Michelle Yeung" userId="c4e1afcb-5eb4-4856-adbc-7a09b6d36812" providerId="ADAL" clId="{1A5521D2-BAD5-40DA-9000-0E75E182275D}" dt="2022-02-14T02:17:08.450" v="3" actId="1076"/>
          <ac:spMkLst>
            <pc:docMk/>
            <pc:sldMk cId="3762381374" sldId="256"/>
            <ac:spMk id="5" creationId="{2B02E71F-4F8B-484D-B583-E0AFFBD4CE31}"/>
          </ac:spMkLst>
        </pc:spChg>
      </pc:sldChg>
    </pc:docChg>
  </pc:docChgLst>
  <pc:docChgLst>
    <pc:chgData name="Michelle Yeung" userId="c4e1afcb-5eb4-4856-adbc-7a09b6d36812" providerId="ADAL" clId="{6AA65DF0-4E5C-C345-BE7C-CC3350BF477B}"/>
    <pc:docChg chg="undo custSel addSld delSld modSld">
      <pc:chgData name="Michelle Yeung" userId="c4e1afcb-5eb4-4856-adbc-7a09b6d36812" providerId="ADAL" clId="{6AA65DF0-4E5C-C345-BE7C-CC3350BF477B}" dt="2022-02-11T07:56:50.307" v="74" actId="1076"/>
      <pc:docMkLst>
        <pc:docMk/>
      </pc:docMkLst>
      <pc:sldChg chg="addSp modSp modCm">
        <pc:chgData name="Michelle Yeung" userId="c4e1afcb-5eb4-4856-adbc-7a09b6d36812" providerId="ADAL" clId="{6AA65DF0-4E5C-C345-BE7C-CC3350BF477B}" dt="2022-02-11T07:55:55.983" v="67" actId="113"/>
        <pc:sldMkLst>
          <pc:docMk/>
          <pc:sldMk cId="548477809" sldId="264"/>
        </pc:sldMkLst>
        <pc:spChg chg="add mod">
          <ac:chgData name="Michelle Yeung" userId="c4e1afcb-5eb4-4856-adbc-7a09b6d36812" providerId="ADAL" clId="{6AA65DF0-4E5C-C345-BE7C-CC3350BF477B}" dt="2022-02-11T07:52:09.287" v="19" actId="1076"/>
          <ac:spMkLst>
            <pc:docMk/>
            <pc:sldMk cId="548477809" sldId="264"/>
            <ac:spMk id="2" creationId="{4E059D0D-C7A0-D246-A242-C09AEC954986}"/>
          </ac:spMkLst>
        </pc:spChg>
        <pc:spChg chg="mod">
          <ac:chgData name="Michelle Yeung" userId="c4e1afcb-5eb4-4856-adbc-7a09b6d36812" providerId="ADAL" clId="{6AA65DF0-4E5C-C345-BE7C-CC3350BF477B}" dt="2022-02-11T07:55:55.983" v="67" actId="113"/>
          <ac:spMkLst>
            <pc:docMk/>
            <pc:sldMk cId="548477809" sldId="264"/>
            <ac:spMk id="9" creationId="{0872DA88-AC74-4699-ADEA-0931B7D0FF3D}"/>
          </ac:spMkLst>
        </pc:spChg>
        <pc:picChg chg="mod">
          <ac:chgData name="Michelle Yeung" userId="c4e1afcb-5eb4-4856-adbc-7a09b6d36812" providerId="ADAL" clId="{6AA65DF0-4E5C-C345-BE7C-CC3350BF477B}" dt="2022-02-11T07:51:13.942" v="13" actId="1076"/>
          <ac:picMkLst>
            <pc:docMk/>
            <pc:sldMk cId="548477809" sldId="264"/>
            <ac:picMk id="3" creationId="{6B85368F-1A56-42E3-9517-5EBCD4BF41B3}"/>
          </ac:picMkLst>
        </pc:picChg>
      </pc:sldChg>
      <pc:sldChg chg="modSp">
        <pc:chgData name="Michelle Yeung" userId="c4e1afcb-5eb4-4856-adbc-7a09b6d36812" providerId="ADAL" clId="{6AA65DF0-4E5C-C345-BE7C-CC3350BF477B}" dt="2022-02-11T07:56:50.307" v="74" actId="1076"/>
        <pc:sldMkLst>
          <pc:docMk/>
          <pc:sldMk cId="1973132989" sldId="270"/>
        </pc:sldMkLst>
        <pc:spChg chg="mod">
          <ac:chgData name="Michelle Yeung" userId="c4e1afcb-5eb4-4856-adbc-7a09b6d36812" providerId="ADAL" clId="{6AA65DF0-4E5C-C345-BE7C-CC3350BF477B}" dt="2022-02-11T07:56:50.307" v="74" actId="1076"/>
          <ac:spMkLst>
            <pc:docMk/>
            <pc:sldMk cId="1973132989" sldId="270"/>
            <ac:spMk id="6" creationId="{34E6B456-6BC0-4800-A11F-331E3875EECB}"/>
          </ac:spMkLst>
        </pc:spChg>
      </pc:sldChg>
      <pc:sldChg chg="modSp">
        <pc:chgData name="Michelle Yeung" userId="c4e1afcb-5eb4-4856-adbc-7a09b6d36812" providerId="ADAL" clId="{6AA65DF0-4E5C-C345-BE7C-CC3350BF477B}" dt="2022-02-11T07:54:46.224" v="65" actId="14100"/>
        <pc:sldMkLst>
          <pc:docMk/>
          <pc:sldMk cId="2072051674" sldId="278"/>
        </pc:sldMkLst>
        <pc:spChg chg="mod">
          <ac:chgData name="Michelle Yeung" userId="c4e1afcb-5eb4-4856-adbc-7a09b6d36812" providerId="ADAL" clId="{6AA65DF0-4E5C-C345-BE7C-CC3350BF477B}" dt="2022-02-11T07:54:46.224" v="65" actId="14100"/>
          <ac:spMkLst>
            <pc:docMk/>
            <pc:sldMk cId="2072051674" sldId="278"/>
            <ac:spMk id="4" creationId="{371D7775-C42A-440E-8E4D-40CFF420C385}"/>
          </ac:spMkLst>
        </pc:spChg>
        <pc:picChg chg="mod">
          <ac:chgData name="Michelle Yeung" userId="c4e1afcb-5eb4-4856-adbc-7a09b6d36812" providerId="ADAL" clId="{6AA65DF0-4E5C-C345-BE7C-CC3350BF477B}" dt="2022-02-11T07:54:39.596" v="63" actId="1076"/>
          <ac:picMkLst>
            <pc:docMk/>
            <pc:sldMk cId="2072051674" sldId="278"/>
            <ac:picMk id="5" creationId="{B12A0292-750D-4C53-81BE-1CA576F7B9A0}"/>
          </ac:picMkLst>
        </pc:picChg>
      </pc:sldChg>
      <pc:sldChg chg="new del">
        <pc:chgData name="Michelle Yeung" userId="c4e1afcb-5eb4-4856-adbc-7a09b6d36812" providerId="ADAL" clId="{6AA65DF0-4E5C-C345-BE7C-CC3350BF477B}" dt="2022-02-11T07:56:03.491" v="69" actId="680"/>
        <pc:sldMkLst>
          <pc:docMk/>
          <pc:sldMk cId="2311063744" sldId="279"/>
        </pc:sldMkLst>
      </pc:sldChg>
    </pc:docChg>
  </pc:docChgLst>
  <pc:docChgLst>
    <pc:chgData name="Michelle Yeung" userId="S::michelle.yeung@acsohk.org.hk::c4e1afcb-5eb4-4856-adbc-7a09b6d36812" providerId="AD" clId="Web-{E7C22584-9074-1113-13F8-0AD77A0A3927}"/>
    <pc:docChg chg="modSld">
      <pc:chgData name="Michelle Yeung" userId="S::michelle.yeung@acsohk.org.hk::c4e1afcb-5eb4-4856-adbc-7a09b6d36812" providerId="AD" clId="Web-{E7C22584-9074-1113-13F8-0AD77A0A3927}" dt="2022-02-24T08:22:51.899" v="283"/>
      <pc:docMkLst>
        <pc:docMk/>
      </pc:docMkLst>
      <pc:sldChg chg="modSp">
        <pc:chgData name="Michelle Yeung" userId="S::michelle.yeung@acsohk.org.hk::c4e1afcb-5eb4-4856-adbc-7a09b6d36812" providerId="AD" clId="Web-{E7C22584-9074-1113-13F8-0AD77A0A3927}" dt="2022-02-24T08:19:18.051" v="244"/>
        <pc:sldMkLst>
          <pc:docMk/>
          <pc:sldMk cId="548477809" sldId="264"/>
        </pc:sldMkLst>
        <pc:spChg chg="mod">
          <ac:chgData name="Michelle Yeung" userId="S::michelle.yeung@acsohk.org.hk::c4e1afcb-5eb4-4856-adbc-7a09b6d36812" providerId="AD" clId="Web-{E7C22584-9074-1113-13F8-0AD77A0A3927}" dt="2022-02-24T08:19:18.051" v="244"/>
          <ac:spMkLst>
            <pc:docMk/>
            <pc:sldMk cId="548477809" sldId="264"/>
            <ac:spMk id="2" creationId="{4E059D0D-C7A0-D246-A242-C09AEC954986}"/>
          </ac:spMkLst>
        </pc:spChg>
        <pc:picChg chg="mod">
          <ac:chgData name="Michelle Yeung" userId="S::michelle.yeung@acsohk.org.hk::c4e1afcb-5eb4-4856-adbc-7a09b6d36812" providerId="AD" clId="Web-{E7C22584-9074-1113-13F8-0AD77A0A3927}" dt="2022-02-24T08:19:09.488" v="242" actId="1076"/>
          <ac:picMkLst>
            <pc:docMk/>
            <pc:sldMk cId="548477809" sldId="264"/>
            <ac:picMk id="3" creationId="{6B85368F-1A56-42E3-9517-5EBCD4BF41B3}"/>
          </ac:picMkLst>
        </pc:picChg>
      </pc:sldChg>
      <pc:sldChg chg="modNotes">
        <pc:chgData name="Michelle Yeung" userId="S::michelle.yeung@acsohk.org.hk::c4e1afcb-5eb4-4856-adbc-7a09b6d36812" providerId="AD" clId="Web-{E7C22584-9074-1113-13F8-0AD77A0A3927}" dt="2022-02-24T07:51:21.703" v="11"/>
        <pc:sldMkLst>
          <pc:docMk/>
          <pc:sldMk cId="2433901916" sldId="265"/>
        </pc:sldMkLst>
      </pc:sldChg>
      <pc:sldChg chg="modNotes">
        <pc:chgData name="Michelle Yeung" userId="S::michelle.yeung@acsohk.org.hk::c4e1afcb-5eb4-4856-adbc-7a09b6d36812" providerId="AD" clId="Web-{E7C22584-9074-1113-13F8-0AD77A0A3927}" dt="2022-02-24T08:18:39.253" v="241"/>
        <pc:sldMkLst>
          <pc:docMk/>
          <pc:sldMk cId="1973132989" sldId="270"/>
        </pc:sldMkLst>
      </pc:sldChg>
      <pc:sldChg chg="modNotes">
        <pc:chgData name="Michelle Yeung" userId="S::michelle.yeung@acsohk.org.hk::c4e1afcb-5eb4-4856-adbc-7a09b6d36812" providerId="AD" clId="Web-{E7C22584-9074-1113-13F8-0AD77A0A3927}" dt="2022-02-24T08:12:43.058" v="173"/>
        <pc:sldMkLst>
          <pc:docMk/>
          <pc:sldMk cId="498617356" sldId="271"/>
        </pc:sldMkLst>
      </pc:sldChg>
      <pc:sldChg chg="modNotes">
        <pc:chgData name="Michelle Yeung" userId="S::michelle.yeung@acsohk.org.hk::c4e1afcb-5eb4-4856-adbc-7a09b6d36812" providerId="AD" clId="Web-{E7C22584-9074-1113-13F8-0AD77A0A3927}" dt="2022-02-24T08:22:51.899" v="283"/>
        <pc:sldMkLst>
          <pc:docMk/>
          <pc:sldMk cId="2072051674" sldId="278"/>
        </pc:sldMkLst>
      </pc:sldChg>
    </pc:docChg>
  </pc:docChgLst>
  <pc:docChgLst>
    <pc:chgData name="Michelle Yeung" userId="S::michelle.yeung@acsohk.org.hk::c4e1afcb-5eb4-4856-adbc-7a09b6d36812" providerId="AD" clId="Web-{C33BED21-A7F2-AF01-14FD-136D30CC3FAA}"/>
    <pc:docChg chg="modSld">
      <pc:chgData name="Michelle Yeung" userId="S::michelle.yeung@acsohk.org.hk::c4e1afcb-5eb4-4856-adbc-7a09b6d36812" providerId="AD" clId="Web-{C33BED21-A7F2-AF01-14FD-136D30CC3FAA}" dt="2022-02-24T10:14:23.676" v="32" actId="1076"/>
      <pc:docMkLst>
        <pc:docMk/>
      </pc:docMkLst>
      <pc:sldChg chg="addSp delSp modSp">
        <pc:chgData name="Michelle Yeung" userId="S::michelle.yeung@acsohk.org.hk::c4e1afcb-5eb4-4856-adbc-7a09b6d36812" providerId="AD" clId="Web-{C33BED21-A7F2-AF01-14FD-136D30CC3FAA}" dt="2022-02-24T10:14:23.676" v="32" actId="1076"/>
        <pc:sldMkLst>
          <pc:docMk/>
          <pc:sldMk cId="186367286" sldId="268"/>
        </pc:sldMkLst>
        <pc:spChg chg="del">
          <ac:chgData name="Michelle Yeung" userId="S::michelle.yeung@acsohk.org.hk::c4e1afcb-5eb4-4856-adbc-7a09b6d36812" providerId="AD" clId="Web-{C33BED21-A7F2-AF01-14FD-136D30CC3FAA}" dt="2022-02-24T10:08:30.935" v="1"/>
          <ac:spMkLst>
            <pc:docMk/>
            <pc:sldMk cId="186367286" sldId="268"/>
            <ac:spMk id="7" creationId="{8B7629BF-C1E0-4272-AAC0-FE201BCA0C70}"/>
          </ac:spMkLst>
        </pc:spChg>
        <pc:picChg chg="add mod modCrop">
          <ac:chgData name="Michelle Yeung" userId="S::michelle.yeung@acsohk.org.hk::c4e1afcb-5eb4-4856-adbc-7a09b6d36812" providerId="AD" clId="Web-{C33BED21-A7F2-AF01-14FD-136D30CC3FAA}" dt="2022-02-24T10:14:22.239" v="31" actId="1076"/>
          <ac:picMkLst>
            <pc:docMk/>
            <pc:sldMk cId="186367286" sldId="268"/>
            <ac:picMk id="3" creationId="{6E29DC6E-51BF-4529-A16E-0488824F8C6D}"/>
          </ac:picMkLst>
        </pc:picChg>
        <pc:picChg chg="add mod modCrop">
          <ac:chgData name="Michelle Yeung" userId="S::michelle.yeung@acsohk.org.hk::c4e1afcb-5eb4-4856-adbc-7a09b6d36812" providerId="AD" clId="Web-{C33BED21-A7F2-AF01-14FD-136D30CC3FAA}" dt="2022-02-24T10:14:23.676" v="32" actId="1076"/>
          <ac:picMkLst>
            <pc:docMk/>
            <pc:sldMk cId="186367286" sldId="268"/>
            <ac:picMk id="4" creationId="{0D6433E7-2A76-47B7-A8FD-78BA63C5CB39}"/>
          </ac:picMkLst>
        </pc:picChg>
      </pc:sldChg>
      <pc:sldChg chg="addSp delSp modSp">
        <pc:chgData name="Michelle Yeung" userId="S::michelle.yeung@acsohk.org.hk::c4e1afcb-5eb4-4856-adbc-7a09b6d36812" providerId="AD" clId="Web-{C33BED21-A7F2-AF01-14FD-136D30CC3FAA}" dt="2022-02-24T10:09:32.826" v="8" actId="1076"/>
        <pc:sldMkLst>
          <pc:docMk/>
          <pc:sldMk cId="51286387" sldId="269"/>
        </pc:sldMkLst>
        <pc:spChg chg="del">
          <ac:chgData name="Michelle Yeung" userId="S::michelle.yeung@acsohk.org.hk::c4e1afcb-5eb4-4856-adbc-7a09b6d36812" providerId="AD" clId="Web-{C33BED21-A7F2-AF01-14FD-136D30CC3FAA}" dt="2022-02-24T10:08:27.966" v="0"/>
          <ac:spMkLst>
            <pc:docMk/>
            <pc:sldMk cId="51286387" sldId="269"/>
            <ac:spMk id="7" creationId="{2DDCD622-C13F-440F-B399-661025290B51}"/>
          </ac:spMkLst>
        </pc:spChg>
        <pc:picChg chg="add mod">
          <ac:chgData name="Michelle Yeung" userId="S::michelle.yeung@acsohk.org.hk::c4e1afcb-5eb4-4856-adbc-7a09b6d36812" providerId="AD" clId="Web-{C33BED21-A7F2-AF01-14FD-136D30CC3FAA}" dt="2022-02-24T10:09:32.826" v="8" actId="1076"/>
          <ac:picMkLst>
            <pc:docMk/>
            <pc:sldMk cId="51286387" sldId="269"/>
            <ac:picMk id="3" creationId="{F142B057-6C2F-44C0-BDB6-B9A14CBDE8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B62F-7935-4D0A-B11C-233BB9BBBD07}" type="datetimeFigureOut">
              <a:rPr lang="en-HK" smtClean="0"/>
              <a:t>25/4/2022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0E02-8B4D-47A6-9AC5-8D6447BB135E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0529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2056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教師邀請數名同學於一分鐘內用「孝」字組成詞語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（如例子），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讓學生說出詞義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讓學生對「孝」的意義有初步的認識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HK" altLang="zh-TW" sz="1800" dirty="0" err="1">
                <a:ea typeface="Microsoft JhengHei UI"/>
                <a:cs typeface="Calibri"/>
              </a:rPr>
              <a:t>例如</a:t>
            </a:r>
            <a:r>
              <a:rPr lang="en-HK" altLang="zh-TW" sz="1800" dirty="0">
                <a:ea typeface="Microsoft JhengHei UI"/>
                <a:cs typeface="Calibri"/>
              </a:rPr>
              <a:t>：</a:t>
            </a:r>
            <a:r>
              <a:rPr lang="zh-TW" altLang="zh-TW" sz="1800" dirty="0">
                <a:ea typeface="Microsoft JhengHei UI"/>
              </a:rPr>
              <a:t>孝</a:t>
            </a:r>
            <a:r>
              <a:rPr lang="zh-TW" altLang="en-HK" dirty="0">
                <a:ea typeface="新細明體"/>
              </a:rPr>
              <a:t>順、孝敬、孝心、孝道、忠孝、盡孝等。</a:t>
            </a:r>
            <a:endParaRPr lang="en-HK" dirty="0">
              <a:ea typeface="Microsoft JhengHei UI" panose="020B0604030504040204" pitchFamily="34" charset="-120"/>
              <a:cs typeface="Calibri"/>
            </a:endParaRPr>
          </a:p>
          <a:p>
            <a:endParaRPr lang="zh-TW" altLang="en-HK" dirty="0">
              <a:ea typeface="新細明體"/>
              <a:cs typeface="Calibri"/>
            </a:endParaRPr>
          </a:p>
          <a:p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如時間許可，教師展示「孝」的金文字形，從「孝」字的結構特點，帶出「孝」的意思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「孝」的部首是「子」，字形像上面有位老人，下面有位小孩（子），表示小孩（子）背上馱着老人，或是用手攙扶着老人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；</a:t>
            </a: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所以「孝」的本義是善於侍奉父母、長輩，是一種中國傳統美德。</a:t>
            </a:r>
            <a:endParaRPr lang="en-HK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487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孔子眼中的「孝」包括甚麼要素？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</a:t>
            </a:r>
            <a:r>
              <a:rPr lang="zh-TW" dirty="0">
                <a:ea typeface="新細明體"/>
              </a:rPr>
              <a:t>「孝養」、「孝敬」</a:t>
            </a:r>
            <a:r>
              <a:rPr lang="zh-TW" altLang="en-US" dirty="0">
                <a:ea typeface="新細明體"/>
              </a:rPr>
              <a:t>、</a:t>
            </a:r>
            <a:r>
              <a:rPr lang="zh-TW" dirty="0">
                <a:ea typeface="新細明體"/>
              </a:rPr>
              <a:t>「孝承」</a:t>
            </a:r>
            <a:r>
              <a:rPr lang="zh-TW" dirty="0">
                <a:ea typeface="新細明體"/>
                <a:cs typeface="Calibri" panose="020F0502020204030204"/>
              </a:rPr>
              <a:t>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HK" dirty="0">
              <a:ea typeface="新細明體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右圖描述的情境是「孝養」、「孝敬」還是「孝承」？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「孝敬」</a:t>
            </a:r>
            <a:r>
              <a:rPr lang="zh-TW" altLang="en-US" dirty="0">
                <a:ea typeface="新細明體"/>
                <a:cs typeface="Calibri"/>
              </a:rPr>
              <a:t>。</a:t>
            </a:r>
            <a:r>
              <a:rPr lang="zh-TW" dirty="0">
                <a:ea typeface="新細明體"/>
                <a:cs typeface="Calibri"/>
              </a:rPr>
              <a:t>）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你認為傳統孝道在現今社會仍然適用嗎？為甚麼？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（我認為</a:t>
            </a:r>
            <a:r>
              <a:rPr lang="zh-TW" altLang="en-US" dirty="0">
                <a:ea typeface="新細明體"/>
              </a:rPr>
              <a:t>傳統孝道在現今社會仍然適用，傳統</a:t>
            </a:r>
            <a:r>
              <a:rPr lang="zh-TW" dirty="0">
                <a:ea typeface="新細明體"/>
              </a:rPr>
              <a:t>孝道提</a:t>
            </a:r>
            <a:r>
              <a:rPr lang="zh-TW" altLang="en-US" dirty="0">
                <a:ea typeface="新細明體"/>
              </a:rPr>
              <a:t>倡</a:t>
            </a:r>
            <a:r>
              <a:rPr lang="zh-TW" dirty="0">
                <a:ea typeface="新細明體"/>
              </a:rPr>
              <a:t>長幼有序，規範人倫秩序，</a:t>
            </a:r>
            <a:r>
              <a:rPr lang="zh-TW" altLang="en-US" dirty="0">
                <a:ea typeface="新細明體"/>
              </a:rPr>
              <a:t>能</a:t>
            </a:r>
            <a:r>
              <a:rPr lang="zh-TW" dirty="0">
                <a:ea typeface="新細明體"/>
              </a:rPr>
              <a:t>促進家庭和睦</a:t>
            </a:r>
            <a:r>
              <a:rPr lang="zh-TW" dirty="0">
                <a:ea typeface="新細明體"/>
                <a:cs typeface="Calibri"/>
              </a:rPr>
              <a:t>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zh-TW" dirty="0">
              <a:ea typeface="新細明體"/>
              <a:cs typeface="Calibri"/>
            </a:endParaRPr>
          </a:p>
          <a:p>
            <a:pPr>
              <a:defRPr/>
            </a:pPr>
            <a:endParaRPr lang="zh-TW" altLang="en-US" dirty="0">
              <a:ea typeface="新細明體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>
              <a:ea typeface="新細明體"/>
              <a:cs typeface="Calibri"/>
            </a:endParaRPr>
          </a:p>
          <a:p>
            <a:pPr marL="342900" indent="-342900" algn="l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孔子認為做到「孝養」就等同「孝」嗎？為甚麼？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>
                <a:ea typeface="新細明體"/>
              </a:rPr>
              <a:t>不能，「孝養」只是「孝」的其中一種體現，但如果供養父母而沒有敬愛、關心他們，說不上是盡孝的表現。）</a:t>
            </a:r>
            <a:endParaRPr lang="en-HK" altLang="zh-TW" sz="1800" dirty="0">
              <a:ea typeface="Microsoft JhengHei UI"/>
            </a:endParaRPr>
          </a:p>
          <a:p>
            <a:pPr marL="342900" indent="-342900" algn="l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故事中哪些事情是「孝敬」的表現？</a:t>
            </a:r>
            <a:r>
              <a:rPr lang="zh-TW" sz="1800" dirty="0">
                <a:ea typeface="Microsoft JhengHei UI"/>
                <a:cs typeface="+mn-lt"/>
              </a:rPr>
              <a:t/>
            </a:r>
            <a:br>
              <a:rPr lang="zh-TW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父母在世時，以禮侍奉；父母死後，以禮發喪和祭祀。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a typeface="Microsoft JhengHei UI"/>
              <a:cs typeface="Calibri"/>
            </a:endParaRPr>
          </a:p>
          <a:p>
            <a:pPr marL="342900" indent="-342900" algn="l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在甚麼情況下，我們應該向父母婉言相勸？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如果父母犯了錯或做了不恰當的事，身為子女的應該想辦法勸諫，以建議的方式說出父母的錯誤和改善方法。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a typeface="Microsoft JhengHei UI"/>
              <a:cs typeface="Calibri"/>
            </a:endParaRPr>
          </a:p>
          <a:p>
            <a:pPr marL="342900" indent="-342900" algn="l">
              <a:buFontTx/>
              <a:buAutoNum type="arabicPeriod"/>
            </a:pPr>
            <a:r>
              <a:rPr lang="zh-TW" dirty="0">
                <a:ea typeface="新細明體"/>
              </a:rPr>
              <a:t>歸納孔子所說，你認為孔子眼中的「孝」要具備甚麼要素？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（要供養父母、尊敬父母、禮待父母，同時要對家庭有承擔，還有肩負繼承父親志向的責任。</a:t>
            </a:r>
            <a:r>
              <a:rPr lang="zh-TW" altLang="en-US" dirty="0">
                <a:ea typeface="新細明體"/>
              </a:rPr>
              <a:t>）</a:t>
            </a:r>
            <a:endParaRPr lang="zh-TW" altLang="en-US" sz="1800" dirty="0">
              <a:effectLst/>
              <a:ea typeface="新細明體"/>
              <a:cs typeface="Calibri" panose="020F0502020204030204" pitchFamily="34" charset="0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zh-TW" dirty="0">
                <a:ea typeface="新細明體"/>
              </a:rPr>
              <a:t>你曾對父母展示不悅的神色嗎？簡述當時的情況和事後的感受。</a:t>
            </a:r>
            <a:r>
              <a:rPr lang="zh-TW" dirty="0">
                <a:cs typeface="+mn-lt"/>
              </a:rPr>
              <a:t/>
            </a:r>
            <a:br>
              <a:rPr lang="zh-TW" dirty="0">
                <a:cs typeface="+mn-lt"/>
              </a:rPr>
            </a:br>
            <a:r>
              <a:rPr lang="zh-TW" dirty="0">
                <a:ea typeface="新細明體"/>
              </a:rPr>
              <a:t>（學生可自由分享自己的經歷。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/>
              <a:t>教師帶出：父母是我們最親近的人，我們很容易會不</a:t>
            </a:r>
            <a:r>
              <a:rPr lang="zh-HK" altLang="en-US" dirty="0"/>
              <a:t>經意地在父母面前展現未經修飾的負面情緒</a:t>
            </a:r>
            <a:r>
              <a:rPr lang="zh-TW" altLang="en-US" dirty="0"/>
              <a:t>，讓父母傷心。要常常記住，父母看到自己和悅，他們也會由衷地感到快樂、幸福，而讓父母開心也是「孝」的其中一個重要表現。</a:t>
            </a:r>
            <a:r>
              <a:rPr lang="zh-TW" dirty="0">
                <a:ea typeface="新細明體"/>
              </a:rPr>
              <a:t>）</a:t>
            </a:r>
            <a:endParaRPr lang="en-HK" altLang="zh-TW" dirty="0">
              <a:ea typeface="新細明體"/>
            </a:endParaRPr>
          </a:p>
          <a:p>
            <a:pPr marL="228600" indent="-228600" algn="l">
              <a:buFont typeface="Calibri Light" panose="020F0302020204030204"/>
              <a:buAutoNum type="arabicPeriod"/>
              <a:defRPr/>
            </a:pP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小結：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孔子認為「孝」有多種不同的意義，</a:t>
            </a: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l">
              <a:buFont typeface="+mj-lt"/>
              <a:buNone/>
            </a:pP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在故事中孔子對「孝敬」和「孝承」持正面的態度，前者強調「以禮對待」父母，亦是尊重的表現；</a:t>
            </a: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l">
              <a:buFont typeface="+mj-lt"/>
              <a:buNone/>
            </a:pPr>
            <a:r>
              <a:rPr lang="zh-TW" sz="1800" dirty="0">
                <a:effectLst/>
                <a:ea typeface="Microsoft JhengHei UI" panose="020B0604030504040204" pitchFamily="34" charset="-120"/>
                <a:cs typeface="Times New Roman" panose="02020603050405020304" pitchFamily="18" charset="0"/>
              </a:rPr>
              <a:t>後者強調繼承家業和宏揚家族，與中國傳統的「傳承」思想一脈相承。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903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媽媽為甚麼要在正賢的社交平台上留言？她期望這樣做帶來甚麼效果？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因為媽媽希望正賢不要因中文科成績欠佳而氣餒或不開心，她想讚賞和鼓勵正賢，為他打氣。</a:t>
            </a:r>
            <a:r>
              <a:rPr lang="zh-TW" altLang="en-US" dirty="0">
                <a:ea typeface="新細明體"/>
              </a:rPr>
              <a:t/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她期望正賢看到她的留言後會開心和感動。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HK" altLang="zh-TW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正賢看到媽媽的留言後有甚麼感受？他</a:t>
            </a:r>
            <a:r>
              <a:rPr lang="zh-TW" altLang="en-US" dirty="0">
                <a:ea typeface="新細明體"/>
              </a:rPr>
              <a:t>應</a:t>
            </a:r>
            <a:r>
              <a:rPr lang="zh-TW" dirty="0">
                <a:ea typeface="新細明體"/>
              </a:rPr>
              <a:t>如何把心中所想告訴媽媽？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</a:t>
            </a:r>
            <a:r>
              <a:rPr lang="zh-TW" dirty="0">
                <a:ea typeface="新細明體"/>
              </a:rPr>
              <a:t>正賢不想同學知道自己的成績，所以看到媽媽的留言後感到不開心和不滿。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他不知道怎樣表達自己的感受，為了宣泄自己的情緒，便對媽媽表現出不瞅不睬的態度。</a:t>
            </a:r>
            <a:r>
              <a:rPr lang="zh-TW" dirty="0">
                <a:ea typeface="新細明體"/>
                <a:cs typeface="+mn-lt"/>
              </a:rPr>
              <a:t/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然而，</a:t>
            </a:r>
            <a:r>
              <a:rPr lang="zh-TW" altLang="en-US" dirty="0">
                <a:ea typeface="新細明體"/>
              </a:rPr>
              <a:t>我們應</a:t>
            </a:r>
            <a:r>
              <a:rPr lang="zh-TW" dirty="0">
                <a:ea typeface="新細明體"/>
              </a:rPr>
              <a:t>對父母要坦誠，並禮貌地說出自己的想法和感受，就算有不滿的情緒，也要懂得管理，理性處理和父母的衝突</a:t>
            </a:r>
            <a:r>
              <a:rPr lang="zh-TW" dirty="0">
                <a:ea typeface="新細明體"/>
                <a:cs typeface="Calibri" panose="020F0502020204030204"/>
              </a:rPr>
              <a:t>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HK" altLang="zh-TW" dirty="0">
              <a:ea typeface="新細明體"/>
              <a:cs typeface="Calibri" panose="020F0502020204030204"/>
            </a:endParaRPr>
          </a:p>
          <a:p>
            <a:pPr>
              <a:defRPr/>
            </a:pPr>
            <a:endParaRPr lang="zh-TW" altLang="en-US" dirty="0">
              <a:ea typeface="新細明體"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>
              <a:ea typeface="新細明體"/>
              <a:cs typeface="Calibri"/>
            </a:endParaRPr>
          </a:p>
          <a:p>
            <a:pPr marL="228600" indent="-228600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兩人對於在社交平台上的留言有甚麼不同的想法？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媽媽認為</a:t>
            </a:r>
            <a:r>
              <a:rPr lang="zh-HK" altLang="en-US" dirty="0"/>
              <a:t>在社交平台</a:t>
            </a:r>
            <a:r>
              <a:rPr lang="zh-TW" dirty="0"/>
              <a:t>談談成績是關懷的表現；正賢則認為這樣的做法是侵犯他的私隱。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ffectLst/>
              <a:ea typeface="Microsoft JhengHei UI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zh-TW" sz="1800" dirty="0">
                <a:effectLst/>
                <a:ea typeface="Microsoft JhengHei UI"/>
                <a:cs typeface="Calibri"/>
              </a:rPr>
              <a:t>兩人</a:t>
            </a:r>
            <a:r>
              <a:rPr lang="zh-TW" altLang="en-US" sz="1800" dirty="0">
                <a:ea typeface="Microsoft JhengHei UI"/>
                <a:cs typeface="Calibri"/>
              </a:rPr>
              <a:t>的溝通方法出了甚麼問題？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媽媽</a:t>
            </a:r>
            <a:r>
              <a:rPr lang="zh-HK" altLang="en-US" dirty="0"/>
              <a:t>在留言</a:t>
            </a:r>
            <a:r>
              <a:rPr lang="zh-TW" dirty="0"/>
              <a:t>前沒有得到兒子同意而在社交平台上談論成績；正賢</a:t>
            </a:r>
            <a:r>
              <a:rPr lang="zh-HK" altLang="en-US" dirty="0"/>
              <a:t>則在事後</a:t>
            </a:r>
            <a:r>
              <a:rPr lang="zh-TW" dirty="0"/>
              <a:t>把不滿藏在心裏，沒有直接</a:t>
            </a:r>
            <a:r>
              <a:rPr lang="zh-HK" altLang="en-US" dirty="0"/>
              <a:t>向媽媽表</a:t>
            </a:r>
            <a:r>
              <a:rPr lang="zh-TW" dirty="0"/>
              <a:t>達。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a typeface="Microsoft JhengHei UI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如你是正賢，運用從古代故事中學過的「孝敬」的概念，你會怎樣處理這件事情？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（以「孝敬」的概念，我會向媽媽婉轉表達自己的感受。）</a:t>
            </a:r>
          </a:p>
          <a:p>
            <a:pPr marL="228600" indent="-228600">
              <a:buAutoNum type="arabicPeriod"/>
            </a:pPr>
            <a:r>
              <a:rPr lang="zh-TW" dirty="0">
                <a:ea typeface="新細明體"/>
              </a:rPr>
              <a:t>如果正賢一直隱藏自己不快的原因，對雙方的關係會有何影響？</a:t>
            </a:r>
            <a:r>
              <a:rPr lang="zh-TW" altLang="en-US" dirty="0">
                <a:ea typeface="新細明體"/>
                <a:cs typeface="+mn-lt"/>
              </a:rPr>
              <a:t/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altLang="en-US" dirty="0"/>
              <a:t>媽媽一直不明白自己的做法與兒子的期望與理解有差異，可能會繼續做出相同的事情，</a:t>
            </a:r>
            <a:r>
              <a:rPr lang="zh-HK" altLang="en-US" dirty="0"/>
              <a:t>令</a:t>
            </a:r>
            <a:r>
              <a:rPr lang="zh-TW" altLang="en-US" dirty="0"/>
              <a:t>親子關係因誤會和不坦誠而受影響。</a:t>
            </a:r>
            <a:r>
              <a:rPr lang="zh-TW" dirty="0">
                <a:ea typeface="新細明體"/>
                <a:cs typeface="Calibri"/>
              </a:rPr>
              <a:t>）</a:t>
            </a:r>
            <a:endParaRPr lang="zh-TW" altLang="en-US" sz="1800" dirty="0">
              <a:ea typeface="Microsoft JhengHei UI"/>
              <a:cs typeface="Calibri"/>
            </a:endParaRPr>
          </a:p>
          <a:p>
            <a:pPr marL="228600" indent="-228600"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正賢採取不同態度面對時，會對事件帶來甚麼不同的影響？</a:t>
            </a:r>
            <a:r>
              <a:rPr lang="zh-TW" altLang="en-US" sz="1800" dirty="0">
                <a:ea typeface="Microsoft JhengHei UI"/>
                <a:cs typeface="+mn-lt"/>
              </a:rPr>
              <a:t/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ea typeface="Microsoft JhengHei UI"/>
                <a:cs typeface="Calibri"/>
              </a:rPr>
              <a:t>（</a:t>
            </a:r>
            <a:r>
              <a:rPr lang="zh-TW" dirty="0"/>
              <a:t>媽媽承諾不會再做同樣的事情，二人互相理解並達成共識，以後會坦誠溝通。</a:t>
            </a:r>
            <a:r>
              <a:rPr lang="zh-TW" altLang="en-US" sz="1800" dirty="0">
                <a:ea typeface="Microsoft JhengHei UI"/>
                <a:cs typeface="Calibri"/>
              </a:rPr>
              <a:t>）</a:t>
            </a:r>
            <a:endParaRPr lang="en-HK" altLang="zh-TW" sz="1800" dirty="0">
              <a:ea typeface="Microsoft JhengHei UI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小結：</a:t>
            </a:r>
            <a:endParaRPr lang="en-HK" altLang="zh-TW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子女對父母要坦誠，並禮貌地說出自己的想法和感受，就算有不滿的情緒，也要懂得管理，</a:t>
            </a:r>
            <a:endParaRPr lang="en-HK" altLang="zh-TW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理性處理和父母的衝突，不應用粗暴的行為和無禮的態度、言詞以對，這也是現代社會中「孝」的表現。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+mj-lt"/>
              <a:buNone/>
            </a:pPr>
            <a:endParaRPr lang="en-HK" altLang="zh-TW" sz="1800" dirty="0"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Font typeface="+mj-lt"/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984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教師可以按</a:t>
            </a: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教學時間或學生的興趣，選擇進行課堂延伸活動（一）或（二）。</a:t>
            </a:r>
            <a:endParaRPr lang="en-US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endParaRPr lang="en-HK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課堂延伸活動（一）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透過創作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對白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，思考子女跟父母發生衝突時，應該以怎樣的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語氣和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態度與父母溝通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；</a:t>
            </a:r>
            <a:endParaRPr lang="en-HK" altLang="zh-TW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7030A0"/>
              </a:buClr>
              <a:buFont typeface="Wingdings" panose="05000000000000000000" pitchFamily="2" charset="2"/>
              <a:buNone/>
            </a:pP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讓學生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思考作為家庭的一分子，應該如何尊重和接納家人的想法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；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7030A0"/>
              </a:buClr>
              <a:buFont typeface="Wingdings" panose="05000000000000000000" pitchFamily="2" charset="2"/>
              <a:buNone/>
            </a:pP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明白以誠懇的態度，與父母尋求共識是現代社會賦予「孝」的新意義。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HK" altLang="zh-TW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32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教師可以按教</a:t>
            </a:r>
            <a:r>
              <a:rPr lang="zh-TW" alt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學時間或學生的興趣，選擇進行課堂延伸活動（一）或（二）。</a:t>
            </a:r>
            <a:endParaRPr lang="en-US" sz="1800" dirty="0"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endParaRPr lang="en-HK" sz="1800" dirty="0"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課堂延伸活動（二）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以今天「孝承」的故事作例子，引導學生思考故事中的主角有甚麼值得學習的地方。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zh-TW" dirty="0"/>
              <a:t>你認為尹恩乾能做到孔子所說的「孝」嗎？為甚麼？</a:t>
            </a:r>
            <a:endParaRPr lang="en-HK" altLang="zh-TW" dirty="0">
              <a:cs typeface="Calibri" panose="020F0502020204030204"/>
            </a:endParaRPr>
          </a:p>
          <a:p>
            <a:r>
              <a:rPr lang="zh-TW" altLang="en-US" dirty="0">
                <a:ea typeface="新細明體"/>
                <a:cs typeface="Calibri"/>
              </a:rPr>
              <a:t>（能，因為他繼承了爺爺的志向，致力傳承祖業，做到了孔子口中的「孝承」。）</a:t>
            </a:r>
          </a:p>
          <a:p>
            <a:endParaRPr lang="zh-TW" altLang="en-US" dirty="0">
              <a:ea typeface="新細明體"/>
            </a:endParaRPr>
          </a:p>
          <a:p>
            <a:r>
              <a:rPr lang="zh-TW" dirty="0"/>
              <a:t>教師可參考教學筆記，提出延伸追問，例如</a:t>
            </a:r>
            <a:r>
              <a:rPr lang="en-US" altLang="zh-TW" dirty="0"/>
              <a:t>︰</a:t>
            </a:r>
            <a:endParaRPr lang="zh-TW" dirty="0"/>
          </a:p>
          <a:p>
            <a:r>
              <a:rPr lang="zh-TW" dirty="0">
                <a:ea typeface="新細明體"/>
              </a:rPr>
              <a:t>假如自己是某種手藝的承傳人，自己會選擇以「孝承」行孝嗎</a:t>
            </a:r>
            <a:r>
              <a:rPr lang="zh-TW" altLang="en-US" dirty="0">
                <a:ea typeface="新細明體"/>
              </a:rPr>
              <a:t>？</a:t>
            </a:r>
            <a:endParaRPr lang="zh-TW" dirty="0"/>
          </a:p>
          <a:p>
            <a:r>
              <a:rPr lang="zh-TW" altLang="en-US" dirty="0">
                <a:ea typeface="新細明體"/>
                <a:cs typeface="Calibri" panose="020F0502020204030204"/>
              </a:rPr>
              <a:t>（學生可自由分享自己的想法。）</a:t>
            </a:r>
          </a:p>
          <a:p>
            <a:endParaRPr lang="en-HK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870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C0E02-8B4D-47A6-9AC5-8D6447BB135E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9633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odcasts.rthk.hk/podcast/item.php?pid=810&amp;eid=51681&amp;year=2015&amp;lang=zh-C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ulture.org.hk/tc/china-five-thousand-years/12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chiculture.org.hk/tc/china-five-thousand-years/77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/>
        </p:nvSpPr>
        <p:spPr>
          <a:xfrm>
            <a:off x="1524000" y="2102757"/>
            <a:ext cx="9144000" cy="193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中華美德通古今</a:t>
            </a:r>
            <a:r>
              <a:rPr lang="en-US" altLang="zh-TW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——</a:t>
            </a:r>
            <a:r>
              <a:rPr lang="en-HK" altLang="zh-TW" sz="4600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sz="46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40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傳統美德與正面價值觀學習資源套</a:t>
            </a:r>
            <a:endParaRPr lang="en-US" sz="40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E19C24-C8D3-4DC8-9545-06DBDC6BA45C}"/>
              </a:ext>
            </a:extLst>
          </p:cNvPr>
          <p:cNvSpPr txBox="1">
            <a:spLocks/>
          </p:cNvSpPr>
          <p:nvPr/>
        </p:nvSpPr>
        <p:spPr>
          <a:xfrm>
            <a:off x="990600" y="331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4BAD24-3697-49F2-9F1E-44730F30E2D9}"/>
              </a:ext>
            </a:extLst>
          </p:cNvPr>
          <p:cNvSpPr txBox="1">
            <a:spLocks/>
          </p:cNvSpPr>
          <p:nvPr/>
        </p:nvSpPr>
        <p:spPr>
          <a:xfrm>
            <a:off x="207674" y="1737777"/>
            <a:ext cx="6828557" cy="5298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孔子眼中的「孝」包括甚麼要素？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右圖描述的情境是「孝養」、「孝敬」還是「孝承」？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你認為傳統孝道在現今社會仍然適用嗎？為甚麼？</a:t>
            </a: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Picture 2" descr="Diagram, 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4E5E25FD-A155-4FB3-95FE-AC7EBDFD7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58" y="2202998"/>
            <a:ext cx="4133634" cy="4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E6B456-6BC0-4800-A11F-331E3875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15" y="1896544"/>
            <a:ext cx="11780570" cy="46843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正賢應該如何和媽媽溝通？試二人一組，演繹你的版本。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想一想：</a:t>
            </a:r>
            <a:endParaRPr lang="en-HK" altLang="zh-TW" b="1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媽媽為甚麼要在正賢的社交平台上留言？她期望這樣做帶來甚麼效果？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正賢看到媽媽的留言後有甚麼感受？他應如何把心中所想告訴媽媽？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（完成工作紙第二部分）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B55CB4-12C0-4710-AF7C-26126B3CB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13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294B35-39A7-4E28-8E87-0FE178717262}"/>
              </a:ext>
            </a:extLst>
          </p:cNvPr>
          <p:cNvSpPr txBox="1">
            <a:spLocks/>
          </p:cNvSpPr>
          <p:nvPr/>
        </p:nvSpPr>
        <p:spPr>
          <a:xfrm>
            <a:off x="838200" y="3768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課堂延伸活動（一）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72DA88-AC74-4699-ADEA-0931B7D0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0953"/>
            <a:ext cx="12263918" cy="514704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看看以下處境，分別討論以</a:t>
            </a:r>
            <a:r>
              <a:rPr lang="zh-TW" altLang="en-US" b="1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不耐煩</a:t>
            </a: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r>
              <a:rPr lang="zh-TW" altLang="en-US" b="1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和悅</a:t>
            </a: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的語氣和態度回應家人帶出的不同結果。</a:t>
            </a: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HK" altLang="zh-TW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（完成工作紙第三部分題</a:t>
            </a:r>
            <a:r>
              <a:rPr lang="en-HK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1</a:t>
            </a: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）</a:t>
            </a:r>
            <a:endParaRPr lang="zh-TW"/>
          </a:p>
        </p:txBody>
      </p:sp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B85368F-1A56-42E3-9517-5EBCD4BF4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4" y="2610293"/>
            <a:ext cx="9730966" cy="3243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59D0D-C7A0-D246-A242-C09AEC954986}"/>
              </a:ext>
            </a:extLst>
          </p:cNvPr>
          <p:cNvSpPr txBox="1"/>
          <p:nvPr/>
        </p:nvSpPr>
        <p:spPr>
          <a:xfrm>
            <a:off x="10101154" y="2749547"/>
            <a:ext cx="1477328" cy="30681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ja-JP" altLang="en-US" sz="2800" b="1" i="1" dirty="0">
                <a:solidFill>
                  <a:srgbClr val="7030A0"/>
                </a:solidFill>
              </a:rPr>
              <a:t>你放學後與同學逛街，沒有知會家人，回家時被媽媽埋怨。</a:t>
            </a:r>
            <a:endParaRPr lang="en-US" sz="2800" b="1" i="1" dirty="0">
              <a:solidFill>
                <a:srgbClr val="7030A0"/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47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294B35-39A7-4E28-8E87-0FE178717262}"/>
              </a:ext>
            </a:extLst>
          </p:cNvPr>
          <p:cNvSpPr txBox="1">
            <a:spLocks/>
          </p:cNvSpPr>
          <p:nvPr/>
        </p:nvSpPr>
        <p:spPr>
          <a:xfrm>
            <a:off x="838200" y="3768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課堂延伸活動（二）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71D7775-C42A-440E-8E4D-40CFF420C385}"/>
              </a:ext>
            </a:extLst>
          </p:cNvPr>
          <p:cNvSpPr txBox="1">
            <a:spLocks/>
          </p:cNvSpPr>
          <p:nvPr/>
        </p:nvSpPr>
        <p:spPr>
          <a:xfrm>
            <a:off x="268610" y="2015905"/>
            <a:ext cx="11727231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sym typeface="Wingdings" panose="05000000000000000000" pitchFamily="2" charset="2"/>
              </a:rPr>
              <a:t>　　</a:t>
            </a:r>
            <a:r>
              <a:rPr lang="zh-TW" altLang="en-US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朱仙鎮有一家木版年畫的老店，起源於宋代。尹恩乾是第七代傳人，他年紀輕輕已懂得製作木版年畫的所有工序。尹恩乾說自己從小就有一種使命感，要盡力把祖業傳承下去。</a:t>
            </a:r>
            <a:endParaRPr lang="en-GB" altLang="zh-TW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r>
              <a:rPr lang="zh-TW" altLang="en-US" dirty="0">
                <a:solidFill>
                  <a:srgbClr val="9F60CE"/>
                </a:solidFill>
                <a:ea typeface="DFPYuanBold-B5" panose="020F0700000000000000" pitchFamily="34" charset="-120"/>
              </a:rPr>
              <a:t>節錄</a:t>
            </a:r>
            <a:r>
              <a:rPr lang="en-US" altLang="zh-TW" dirty="0">
                <a:solidFill>
                  <a:srgbClr val="9F60CE"/>
                </a:solidFill>
                <a:ea typeface="DFPYuanBold-B5" panose="020F0700000000000000" pitchFamily="34" charset="-120"/>
              </a:rPr>
              <a:t>《</a:t>
            </a:r>
            <a:r>
              <a:rPr lang="zh-TW" altLang="en-US" dirty="0">
                <a:solidFill>
                  <a:srgbClr val="9F60CE"/>
                </a:solidFill>
                <a:ea typeface="DFPYuanBold-B5" panose="020F0700000000000000" pitchFamily="34" charset="-120"/>
              </a:rPr>
              <a:t>文化長河：古都行</a:t>
            </a:r>
            <a:r>
              <a:rPr lang="en-US" altLang="zh-TW" dirty="0">
                <a:solidFill>
                  <a:srgbClr val="9F60CE"/>
                </a:solidFill>
                <a:ea typeface="DFPYuanBold-B5" panose="020F0700000000000000" pitchFamily="34" charset="-120"/>
              </a:rPr>
              <a:t>——</a:t>
            </a:r>
            <a:r>
              <a:rPr lang="zh-TW" altLang="en-US" dirty="0">
                <a:solidFill>
                  <a:srgbClr val="9F60CE"/>
                </a:solidFill>
                <a:ea typeface="DFPYuanBold-B5" panose="020F0700000000000000" pitchFamily="34" charset="-120"/>
              </a:rPr>
              <a:t>宋承開封</a:t>
            </a:r>
            <a:r>
              <a:rPr lang="en-US" altLang="zh-TW" dirty="0">
                <a:solidFill>
                  <a:srgbClr val="9F60CE"/>
                </a:solidFill>
                <a:ea typeface="DFPYuanBold-B5" panose="020F0700000000000000" pitchFamily="34" charset="-120"/>
              </a:rPr>
              <a:t>》</a:t>
            </a:r>
            <a:r>
              <a:rPr lang="en-HK" dirty="0">
                <a:solidFill>
                  <a:srgbClr val="9F60CE"/>
                </a:solidFill>
                <a:ea typeface="DFPYuanBold-B5" panose="020F0700000000000000" pitchFamily="34" charset="-120"/>
              </a:rPr>
              <a:t>10:37</a:t>
            </a:r>
            <a:r>
              <a:rPr lang="en-GB" dirty="0">
                <a:solidFill>
                  <a:srgbClr val="9F60CE"/>
                </a:solidFill>
                <a:ea typeface="DFPYuanBold-B5" panose="020F0700000000000000" pitchFamily="34" charset="-120"/>
              </a:rPr>
              <a:t> </a:t>
            </a:r>
            <a:r>
              <a:rPr lang="en-HK" dirty="0">
                <a:solidFill>
                  <a:srgbClr val="9F60CE"/>
                </a:solidFill>
                <a:ea typeface="DFPYuanBold-B5" panose="020F07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https://podcasts.rthk.hk/podcast/item.php?pid=810&amp;eid=51681&amp;year=2015&amp;lang=zh-CN</a:t>
            </a:r>
            <a:r>
              <a:rPr lang="en-HK" dirty="0">
                <a:solidFill>
                  <a:srgbClr val="9F60CE"/>
                </a:solidFill>
                <a:ea typeface="DFPYuanBold-B5" panose="020F0700000000000000" pitchFamily="34" charset="-120"/>
              </a:rPr>
              <a:t> </a:t>
            </a:r>
            <a:endParaRPr lang="en-HK" altLang="zh-TW" dirty="0">
              <a:solidFill>
                <a:srgbClr val="9F60CE"/>
              </a:solidFill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你認為尹恩乾能做到孔子所說的「孝」嗎？為甚麼？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（完成工作紙第三部分題</a:t>
            </a:r>
            <a:r>
              <a:rPr lang="en-HK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</a:t>
            </a: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B12A0292-750D-4C53-81BE-1CA576F7B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346944">
            <a:off x="156557" y="1698618"/>
            <a:ext cx="1076793" cy="1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總結</a:t>
            </a:r>
            <a:endParaRPr lang="en-US" b="1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7766DFE9-BE39-41C3-85B3-03CC63295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40248"/>
          <a:stretch/>
        </p:blipFill>
        <p:spPr bwMode="auto">
          <a:xfrm>
            <a:off x="0" y="2095517"/>
            <a:ext cx="4188645" cy="476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482C8E-469D-422E-9730-BBEA6712628A}"/>
              </a:ext>
            </a:extLst>
          </p:cNvPr>
          <p:cNvSpPr/>
          <p:nvPr/>
        </p:nvSpPr>
        <p:spPr>
          <a:xfrm>
            <a:off x="4127333" y="2095518"/>
            <a:ext cx="7373520" cy="3690898"/>
          </a:xfrm>
          <a:prstGeom prst="wedgeEllipseCallout">
            <a:avLst>
              <a:gd name="adj1" fmla="val -61390"/>
              <a:gd name="adj2" fmla="val 24284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「孝」有多種不同的意義，包括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「孝養」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「孝敬」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和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「孝承」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。我們對父母要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坦誠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，並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禮貌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地說出自己的想法和感受，就算有不滿的情緒，也要懂得管理。</a:t>
            </a:r>
          </a:p>
        </p:txBody>
      </p:sp>
    </p:spTree>
    <p:extLst>
      <p:ext uri="{BB962C8B-B14F-4D97-AF65-F5344CB8AC3E}">
        <p14:creationId xmlns:p14="http://schemas.microsoft.com/office/powerpoint/2010/main" val="33056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96CF19-23C4-427C-BD5E-1B00F6B9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5BC246E-FC74-4D2D-AF97-197311AF98F3}"/>
              </a:ext>
            </a:extLst>
          </p:cNvPr>
          <p:cNvSpPr/>
          <p:nvPr/>
        </p:nvSpPr>
        <p:spPr>
          <a:xfrm>
            <a:off x="838200" y="2150240"/>
            <a:ext cx="7373520" cy="3690898"/>
          </a:xfrm>
          <a:prstGeom prst="wedgeEllipseCallout">
            <a:avLst>
              <a:gd name="adj1" fmla="val 57307"/>
              <a:gd name="adj2" fmla="val 36671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作為家庭的一分子，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我們應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尊敬父母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禮待父母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對家庭有所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承擔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；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和家人的意見不一時，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以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誠懇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的態度，與他們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尋求共識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066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128205"/>
            <a:ext cx="10787449" cy="43646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〈</a:t>
            </a:r>
            <a:r>
              <a:rPr lang="zh-TW" altLang="en-US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孝悌精神與生活息息相關？</a:t>
            </a: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-years/1248</a:t>
            </a:r>
            <a:endParaRPr lang="en-HK" dirty="0">
              <a:solidFill>
                <a:srgbClr val="7030A0"/>
              </a:solidFill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〈</a:t>
            </a:r>
            <a:r>
              <a:rPr lang="zh-TW" altLang="en-US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祖先崇拜與孝道文化</a:t>
            </a: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-years/776</a:t>
            </a:r>
            <a:endParaRPr lang="en-US" altLang="zh-TW" dirty="0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dirty="0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dirty="0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FAB1E7-51B3-4A23-B33B-CCD84E55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54" y="21581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194D7F-9356-4F66-B181-8885CB40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54" y="4587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5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主題：孝</a:t>
            </a:r>
            <a:r>
              <a:rPr lang="en-US" altLang="zh-TW" sz="8800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sz="8800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孝道與溝通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128205"/>
            <a:ext cx="10787449" cy="4364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學會以誠懇和</a:t>
            </a:r>
            <a:r>
              <a:rPr lang="zh-TW" altLang="en-US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尊敬的</a:t>
            </a: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態度， 向父母表達想法。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學會以尊重和接納的態度，與父母溝通，並尋求共識。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/>
                <a:ea typeface="Microsoft JhengHei UI"/>
                <a:cs typeface="Times New Roman"/>
              </a:rPr>
              <a:t>學會承擔家庭責任，做好本分。</a:t>
            </a:r>
          </a:p>
        </p:txBody>
      </p:sp>
    </p:spTree>
    <p:extLst>
      <p:ext uri="{BB962C8B-B14F-4D97-AF65-F5344CB8AC3E}">
        <p14:creationId xmlns:p14="http://schemas.microsoft.com/office/powerpoint/2010/main" val="33267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49" y="2100166"/>
            <a:ext cx="25908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關愛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國民身份認同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04670E-1AA8-0641-90F8-C9C846EC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151" y="2100166"/>
            <a:ext cx="41656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孝順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誠懇</a:t>
            </a:r>
            <a:endParaRPr lang="en-HK" altLang="zh-TW" dirty="0">
              <a:solidFill>
                <a:srgbClr val="7030A0"/>
              </a:solidFill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飲水思源、不忘本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B8A0A1B-BD61-449B-8BDA-D4846F11F0FD}"/>
              </a:ext>
            </a:extLst>
          </p:cNvPr>
          <p:cNvSpPr txBox="1">
            <a:spLocks/>
          </p:cNvSpPr>
          <p:nvPr/>
        </p:nvSpPr>
        <p:spPr>
          <a:xfrm>
            <a:off x="3543300" y="2100166"/>
            <a:ext cx="2679700" cy="423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責任感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承擔精神</a:t>
            </a:r>
            <a:endParaRPr lang="en-HK" altLang="zh-TW" dirty="0">
              <a:solidFill>
                <a:srgbClr val="7030A0"/>
              </a:solidFill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勤勞</a:t>
            </a:r>
            <a:endParaRPr lang="en-HK" altLang="zh-TW" dirty="0">
              <a:solidFill>
                <a:srgbClr val="7030A0"/>
              </a:solidFill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理性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2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「孝」的定義和內涵</a:t>
            </a:r>
            <a:endParaRPr lang="en-US" dirty="0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6BB873F-CAD0-41F7-8921-C18E7F141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315122" y="3850226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群組 2">
            <a:extLst>
              <a:ext uri="{FF2B5EF4-FFF2-40B4-BE49-F238E27FC236}">
                <a16:creationId xmlns:a16="http://schemas.microsoft.com/office/drawing/2014/main" id="{517C3898-8FB1-4C56-9782-2421CB77EBFA}"/>
              </a:ext>
            </a:extLst>
          </p:cNvPr>
          <p:cNvGrpSpPr/>
          <p:nvPr/>
        </p:nvGrpSpPr>
        <p:grpSpPr>
          <a:xfrm>
            <a:off x="7319825" y="1905766"/>
            <a:ext cx="3847927" cy="1729382"/>
            <a:chOff x="6855200" y="2984301"/>
            <a:chExt cx="2843934" cy="926788"/>
          </a:xfrm>
        </p:grpSpPr>
        <p:sp>
          <p:nvSpPr>
            <p:cNvPr id="6" name="語音泡泡: 橢圓形 4">
              <a:extLst>
                <a:ext uri="{FF2B5EF4-FFF2-40B4-BE49-F238E27FC236}">
                  <a16:creationId xmlns:a16="http://schemas.microsoft.com/office/drawing/2014/main" id="{F524AFB1-8B69-4989-AD0C-E8217E2E1F45}"/>
                </a:ext>
              </a:extLst>
            </p:cNvPr>
            <p:cNvSpPr/>
            <p:nvPr/>
          </p:nvSpPr>
          <p:spPr>
            <a:xfrm>
              <a:off x="6855200" y="2984301"/>
              <a:ext cx="2843934" cy="926788"/>
            </a:xfrm>
            <a:prstGeom prst="wedgeEllipseCallout">
              <a:avLst>
                <a:gd name="adj1" fmla="val 15741"/>
                <a:gd name="adj2" fmla="val 10709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C0E0EAD-E677-410F-9AB1-D37C62498CE5}"/>
                </a:ext>
              </a:extLst>
            </p:cNvPr>
            <p:cNvSpPr txBox="1"/>
            <p:nvPr/>
          </p:nvSpPr>
          <p:spPr>
            <a:xfrm>
              <a:off x="7003555" y="3334682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rgbClr val="9F60CE"/>
                  </a:solidFill>
                  <a:ea typeface="DFPYuanBold-B5" panose="020F0700000000000000" pitchFamily="34" charset="-120"/>
                </a:rPr>
                <a:t>你認為「孝」是甚麼？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E60382-9147-4595-8B29-DC9AD191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7" y="2141537"/>
            <a:ext cx="678552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「孝」指尊敬長輩和父母，聽從他們的教誨。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中華民族提倡「百行以孝為先」，極為重視「孝」的觀念。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「孝」是成為「君子」的基本條件，也是成就「仁」的基礎。</a:t>
            </a: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87CC1D-D1E9-491D-BCE7-9CB48765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88768"/>
            <a:ext cx="10680700" cy="4740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你知道「孝」字可以組成甚麼詞語嗎？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TW" altLang="en-US" i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孝順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TW" altLang="en-US" i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孝敬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TW" altLang="en-US" i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孝心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TW" altLang="en-US" i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孝道</a:t>
            </a:r>
            <a:r>
              <a:rPr lang="en-US" altLang="zh-TW" i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你知道它們的意義嗎？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9" name="圖片 2">
            <a:extLst>
              <a:ext uri="{FF2B5EF4-FFF2-40B4-BE49-F238E27FC236}">
                <a16:creationId xmlns:a16="http://schemas.microsoft.com/office/drawing/2014/main" id="{8B27ED6E-9B7F-4032-8FC8-44A991492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92" y="2461579"/>
            <a:ext cx="2289283" cy="254005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D7E77-A3D9-44DC-8FEF-B7B0FC0027DC}"/>
              </a:ext>
            </a:extLst>
          </p:cNvPr>
          <p:cNvSpPr txBox="1"/>
          <p:nvPr/>
        </p:nvSpPr>
        <p:spPr>
          <a:xfrm>
            <a:off x="7343535" y="5348052"/>
            <a:ext cx="4077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ea typeface="DFPYuanBold-B5" panose="020F0700000000000000" pitchFamily="34" charset="-120"/>
              </a:rPr>
              <a:t>這是「孝」古字字形。</a:t>
            </a:r>
            <a:r>
              <a:rPr lang="en-HK" altLang="zh-TW" sz="2800" dirty="0">
                <a:solidFill>
                  <a:srgbClr val="7030A0"/>
                </a:solidFill>
                <a:ea typeface="DFPYuanBold-B5" panose="020F0700000000000000" pitchFamily="34" charset="-120"/>
              </a:rPr>
              <a:t/>
            </a:r>
            <a:br>
              <a:rPr lang="en-HK" altLang="zh-TW" sz="2800" dirty="0">
                <a:solidFill>
                  <a:srgbClr val="7030A0"/>
                </a:solidFill>
                <a:ea typeface="DFPYuanBold-B5" panose="020F0700000000000000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ea typeface="DFPYuanBold-B5" panose="020F0700000000000000" pitchFamily="34" charset="-120"/>
              </a:rPr>
              <a:t>你知道它的結構包含甚麼意思嗎？</a:t>
            </a:r>
            <a:endParaRPr lang="en-HK" sz="2800" dirty="0">
              <a:solidFill>
                <a:srgbClr val="7030A0"/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9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FE86AA-CF88-48A6-9004-BC2A23DA5A20}"/>
              </a:ext>
            </a:extLst>
          </p:cNvPr>
          <p:cNvSpPr txBox="1">
            <a:spLocks/>
          </p:cNvSpPr>
          <p:nvPr/>
        </p:nvSpPr>
        <p:spPr>
          <a:xfrm>
            <a:off x="279400" y="2171700"/>
            <a:ext cx="69088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主角：孔子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春秋時期魯國人</a:t>
            </a: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學識淵博，是一名思想家、教育家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儒家學派創始人， 建構了完整的「德道」思想體系，主張「仁、禮」之德性與德行</a:t>
            </a:r>
            <a:endParaRPr lang="en-HK" altLang="zh-TW" dirty="0">
              <a:solidFill>
                <a:srgbClr val="6E4E98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F142B057-6C2F-44C0-BDB6-B9A14CBD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87" y="2289825"/>
            <a:ext cx="3388658" cy="4008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E4E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2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4AB94DD-F11A-4D11-A27D-CC4E03E26D51}"/>
              </a:ext>
            </a:extLst>
          </p:cNvPr>
          <p:cNvSpPr txBox="1">
            <a:spLocks/>
          </p:cNvSpPr>
          <p:nvPr/>
        </p:nvSpPr>
        <p:spPr>
          <a:xfrm>
            <a:off x="292100" y="2524869"/>
            <a:ext cx="6465710" cy="3013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孔子論孝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6E4E98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有一天，孔子問弟子甚麼是「孝」，並跟他們解釋不同層面的「孝」的意義，包括「孝養」、「孝敬」和「孝承」。</a:t>
            </a:r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6E29DC6E-51BF-4529-A16E-0488824F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7" t="11046" r="11111" b="6977"/>
          <a:stretch/>
        </p:blipFill>
        <p:spPr>
          <a:xfrm>
            <a:off x="8393401" y="1866672"/>
            <a:ext cx="3342709" cy="208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4">
            <a:extLst>
              <a:ext uri="{FF2B5EF4-FFF2-40B4-BE49-F238E27FC236}">
                <a16:creationId xmlns:a16="http://schemas.microsoft.com/office/drawing/2014/main" id="{0D6433E7-2A76-47B7-A8FD-78BA63C5C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0" t="8479" r="10989" b="5555"/>
          <a:stretch/>
        </p:blipFill>
        <p:spPr>
          <a:xfrm>
            <a:off x="6651551" y="4292104"/>
            <a:ext cx="3475816" cy="21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/>
            </a: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D6463-9794-4D59-A7D4-05D165CEA1F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C58EF9-4542-4D89-8812-3B47EA88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8D3C6-C3FF-4CDC-8CD1-74B9FEA69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2056</Words>
  <Application>Microsoft Office PowerPoint</Application>
  <PresentationFormat>寬螢幕</PresentationFormat>
  <Paragraphs>134</Paragraphs>
  <Slides>18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DengXian</vt:lpstr>
      <vt:lpstr>DFPNYuanXBold-B5</vt:lpstr>
      <vt:lpstr>DFPYuanBold-B5</vt:lpstr>
      <vt:lpstr>Microsoft JhengHei UI</vt:lpstr>
      <vt:lpstr>游ゴシック</vt:lpstr>
      <vt:lpstr>Microsoft JhengHei</vt:lpstr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PowerPoint 簡報</vt:lpstr>
      <vt:lpstr>主題：孝  孝道與溝通</vt:lpstr>
      <vt:lpstr>學習目標</vt:lpstr>
      <vt:lpstr>培養的價值觀/態度  中華傳統美德</vt:lpstr>
      <vt:lpstr>「孝」的定義和內涵</vt:lpstr>
      <vt:lpstr>熱身活動</vt:lpstr>
      <vt:lpstr>古代動畫簡介</vt:lpstr>
      <vt:lpstr>古代動畫簡介</vt:lpstr>
      <vt:lpstr> 短片</vt:lpstr>
      <vt:lpstr> 短片(待上載後補上連結)</vt:lpstr>
      <vt:lpstr>PowerPoint 簡報</vt:lpstr>
      <vt:lpstr>反思（二）</vt:lpstr>
      <vt:lpstr>PowerPoint 簡報</vt:lpstr>
      <vt:lpstr>PowerPoint 簡報</vt:lpstr>
      <vt:lpstr>總結</vt:lpstr>
      <vt:lpstr>我們明白了……</vt:lpstr>
      <vt:lpstr>PowerPoint 簡報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177</cp:revision>
  <dcterms:created xsi:type="dcterms:W3CDTF">2021-12-09T09:54:35Z</dcterms:created>
  <dcterms:modified xsi:type="dcterms:W3CDTF">2022-04-25T04:24:21Z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