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BE1-A2E2-4A50-ACEB-006AE8B82F37}" type="datetimeFigureOut">
              <a:rPr lang="zh-HK" altLang="en-US" smtClean="0"/>
              <a:t>15/2/2022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7D44-508D-44FA-BED7-455449140B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200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BE1-A2E2-4A50-ACEB-006AE8B82F37}" type="datetimeFigureOut">
              <a:rPr lang="zh-HK" altLang="en-US" smtClean="0"/>
              <a:t>15/2/2022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7D44-508D-44FA-BED7-455449140B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9157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BE1-A2E2-4A50-ACEB-006AE8B82F37}" type="datetimeFigureOut">
              <a:rPr lang="zh-HK" altLang="en-US" smtClean="0"/>
              <a:t>15/2/2022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7D44-508D-44FA-BED7-455449140B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1721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BE1-A2E2-4A50-ACEB-006AE8B82F37}" type="datetimeFigureOut">
              <a:rPr lang="zh-HK" altLang="en-US" smtClean="0"/>
              <a:t>15/2/2022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7D44-508D-44FA-BED7-455449140B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903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BE1-A2E2-4A50-ACEB-006AE8B82F37}" type="datetimeFigureOut">
              <a:rPr lang="zh-HK" altLang="en-US" smtClean="0"/>
              <a:t>15/2/2022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7D44-508D-44FA-BED7-455449140B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350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BE1-A2E2-4A50-ACEB-006AE8B82F37}" type="datetimeFigureOut">
              <a:rPr lang="zh-HK" altLang="en-US" smtClean="0"/>
              <a:t>15/2/2022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7D44-508D-44FA-BED7-455449140B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8337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BE1-A2E2-4A50-ACEB-006AE8B82F37}" type="datetimeFigureOut">
              <a:rPr lang="zh-HK" altLang="en-US" smtClean="0"/>
              <a:t>15/2/2022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7D44-508D-44FA-BED7-455449140B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0140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BE1-A2E2-4A50-ACEB-006AE8B82F37}" type="datetimeFigureOut">
              <a:rPr lang="zh-HK" altLang="en-US" smtClean="0"/>
              <a:t>15/2/2022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7D44-508D-44FA-BED7-455449140B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951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BE1-A2E2-4A50-ACEB-006AE8B82F37}" type="datetimeFigureOut">
              <a:rPr lang="zh-HK" altLang="en-US" smtClean="0"/>
              <a:t>15/2/2022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7D44-508D-44FA-BED7-455449140B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18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BE1-A2E2-4A50-ACEB-006AE8B82F37}" type="datetimeFigureOut">
              <a:rPr lang="zh-HK" altLang="en-US" smtClean="0"/>
              <a:t>15/2/2022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7D44-508D-44FA-BED7-455449140B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416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BBE1-A2E2-4A50-ACEB-006AE8B82F37}" type="datetimeFigureOut">
              <a:rPr lang="zh-HK" altLang="en-US" smtClean="0"/>
              <a:t>15/2/2022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7D44-508D-44FA-BED7-455449140B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6536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BBE1-A2E2-4A50-ACEB-006AE8B82F37}" type="datetimeFigureOut">
              <a:rPr lang="zh-HK" altLang="en-US" smtClean="0"/>
              <a:t>15/2/2022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7D44-508D-44FA-BED7-455449140BD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83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0" y="36719"/>
            <a:ext cx="5663332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88" y="51467"/>
            <a:ext cx="5710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401" y="431627"/>
            <a:ext cx="5844482" cy="584448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6" y="589569"/>
            <a:ext cx="5801184" cy="5777980"/>
          </a:xfrm>
        </p:spPr>
      </p:pic>
    </p:spTree>
    <p:extLst>
      <p:ext uri="{BB962C8B-B14F-4D97-AF65-F5344CB8AC3E}">
        <p14:creationId xmlns:p14="http://schemas.microsoft.com/office/powerpoint/2010/main" val="427922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6" y="570403"/>
            <a:ext cx="6137580" cy="61130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76" y="696674"/>
            <a:ext cx="5884024" cy="58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3" y="523066"/>
            <a:ext cx="5919297" cy="59192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63" y="523066"/>
            <a:ext cx="5835534" cy="583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8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56" y="246730"/>
            <a:ext cx="5465609" cy="661127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2" y="337908"/>
            <a:ext cx="6428914" cy="6428914"/>
          </a:xfrm>
        </p:spPr>
      </p:pic>
    </p:spTree>
    <p:extLst>
      <p:ext uri="{BB962C8B-B14F-4D97-AF65-F5344CB8AC3E}">
        <p14:creationId xmlns:p14="http://schemas.microsoft.com/office/powerpoint/2010/main" val="30114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0</Words>
  <Application>Microsoft Office PowerPoint</Application>
  <PresentationFormat>寬螢幕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Hong Kong Police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 WING FAT</dc:creator>
  <cp:lastModifiedBy>LEUNG CHI WAI</cp:lastModifiedBy>
  <cp:revision>4</cp:revision>
  <cp:lastPrinted>2021-06-17T08:27:41Z</cp:lastPrinted>
  <dcterms:created xsi:type="dcterms:W3CDTF">2021-06-17T03:10:18Z</dcterms:created>
  <dcterms:modified xsi:type="dcterms:W3CDTF">2022-02-15T01:51:52Z</dcterms:modified>
</cp:coreProperties>
</file>