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2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53" r:id="rId13"/>
    <p:sldId id="345" r:id="rId14"/>
    <p:sldId id="354" r:id="rId15"/>
    <p:sldId id="347" r:id="rId16"/>
    <p:sldId id="348" r:id="rId17"/>
    <p:sldId id="349" r:id="rId18"/>
    <p:sldId id="350" r:id="rId19"/>
    <p:sldId id="351" r:id="rId20"/>
    <p:sldId id="352" r:id="rId2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  <a:srgbClr val="3333FF"/>
    <a:srgbClr val="FF5050"/>
    <a:srgbClr val="CCFF33"/>
    <a:srgbClr val="99FF99"/>
    <a:srgbClr val="FFFFCC"/>
    <a:srgbClr val="FF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7158" autoAdjust="0"/>
  </p:normalViewPr>
  <p:slideViewPr>
    <p:cSldViewPr>
      <p:cViewPr varScale="1">
        <p:scale>
          <a:sx n="57" d="100"/>
          <a:sy n="57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個人層面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/>
      <dgm:spPr/>
      <dgm:t>
        <a:bodyPr/>
        <a:lstStyle/>
        <a:p>
          <a:r>
            <a:rPr lang="zh-HK" altLang="zh-HK" dirty="0" smtClean="0"/>
            <a:t>家庭層面</a:t>
          </a:r>
          <a:endParaRPr lang="en-US" altLang="zh-HK" dirty="0"/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 custLinFactNeighborX="-19089" custLinFactNeighborY="-6710"/>
      <dgm:spPr/>
    </dgm:pt>
  </dgm:ptLst>
  <dgm:cxnLst>
    <dgm:cxn modelId="{FA646826-7E96-4A91-B8EA-37CC9EEE9DA2}" type="presOf" srcId="{BAE719C2-7F7F-41A2-B60B-7F94407DD3F3}" destId="{5CE3F60B-264D-4D37-9821-C1B91CBCFC82}" srcOrd="0" destOrd="0" presId="urn:microsoft.com/office/officeart/2008/layout/VerticalCurvedList"/>
    <dgm:cxn modelId="{7B116C81-F82A-41CD-A2E0-C89856529DAB}" type="presOf" srcId="{8C63B917-1C67-4FDB-BB47-805AD84441FC}" destId="{7F0D9263-DDA2-48B8-A212-7115788C059A}" srcOrd="0" destOrd="0" presId="urn:microsoft.com/office/officeart/2008/layout/VerticalCurvedList"/>
    <dgm:cxn modelId="{51C1F852-D4D8-4EF0-B366-288571125C14}" type="presOf" srcId="{3C848DAF-AC05-41A4-9CB1-FA9038F965F1}" destId="{14690191-FDE1-44E9-BD51-74FE2EB58052}" srcOrd="0" destOrd="0" presId="urn:microsoft.com/office/officeart/2008/layout/VerticalCurvedList"/>
    <dgm:cxn modelId="{B6194CB4-2BD8-41EC-8B56-18D31EE3E7A7}" type="presOf" srcId="{76210A88-A05E-445B-95E2-E59217A9EFDF}" destId="{69133990-4562-4539-9087-7D4F7F0CE36D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35C9159A-E0F0-4E20-8560-F99F84F11A67}" type="presOf" srcId="{B3823CE1-3E47-4C68-B8A6-F6928181E639}" destId="{5842E642-ED01-44BC-83A0-D87B57AAB41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B66C4811-0570-44AB-9895-06591B8773B9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444D43F-E7AF-4AF0-9687-5C41043C22FB}" type="presParOf" srcId="{7F0D9263-DDA2-48B8-A212-7115788C059A}" destId="{F5CF15F4-8991-4A29-9E20-FA99EA1615AA}" srcOrd="0" destOrd="0" presId="urn:microsoft.com/office/officeart/2008/layout/VerticalCurvedList"/>
    <dgm:cxn modelId="{6930AEB9-C29E-48C3-A817-BBE9C14967A5}" type="presParOf" srcId="{F5CF15F4-8991-4A29-9E20-FA99EA1615AA}" destId="{722C2C0A-B91C-4A11-8A81-EB37D5D332D4}" srcOrd="0" destOrd="0" presId="urn:microsoft.com/office/officeart/2008/layout/VerticalCurvedList"/>
    <dgm:cxn modelId="{E13C0E36-65EF-4EDB-ACA7-DA8012CFAF32}" type="presParOf" srcId="{722C2C0A-B91C-4A11-8A81-EB37D5D332D4}" destId="{2ABBC6C5-48FA-424C-AAEC-A5B84A477D10}" srcOrd="0" destOrd="0" presId="urn:microsoft.com/office/officeart/2008/layout/VerticalCurvedList"/>
    <dgm:cxn modelId="{08FDE3F4-CE5B-4A21-A08E-1C752BA2B60A}" type="presParOf" srcId="{722C2C0A-B91C-4A11-8A81-EB37D5D332D4}" destId="{B46E9E30-692A-4A16-9770-9DC8C0A99F54}" srcOrd="1" destOrd="0" presId="urn:microsoft.com/office/officeart/2008/layout/VerticalCurvedList"/>
    <dgm:cxn modelId="{25B8E753-AFCA-431E-A48B-9813FEF782C5}" type="presParOf" srcId="{722C2C0A-B91C-4A11-8A81-EB37D5D332D4}" destId="{21D391B1-A308-450F-AFC0-A2711E3FC7BB}" srcOrd="2" destOrd="0" presId="urn:microsoft.com/office/officeart/2008/layout/VerticalCurvedList"/>
    <dgm:cxn modelId="{3C402C5E-9D65-4F06-9676-F1B3AE1C6E9C}" type="presParOf" srcId="{722C2C0A-B91C-4A11-8A81-EB37D5D332D4}" destId="{F801A64F-9F2B-4486-8640-2703112DF184}" srcOrd="3" destOrd="0" presId="urn:microsoft.com/office/officeart/2008/layout/VerticalCurvedList"/>
    <dgm:cxn modelId="{3F303333-482E-4552-83C6-515DC18FEFFA}" type="presParOf" srcId="{F5CF15F4-8991-4A29-9E20-FA99EA1615AA}" destId="{5CE3F60B-264D-4D37-9821-C1B91CBCFC82}" srcOrd="1" destOrd="0" presId="urn:microsoft.com/office/officeart/2008/layout/VerticalCurvedList"/>
    <dgm:cxn modelId="{1FA755A0-646E-4522-AE83-26CD0F310255}" type="presParOf" srcId="{F5CF15F4-8991-4A29-9E20-FA99EA1615AA}" destId="{531D89E5-013D-4DB3-9E87-06B7391E7EEF}" srcOrd="2" destOrd="0" presId="urn:microsoft.com/office/officeart/2008/layout/VerticalCurvedList"/>
    <dgm:cxn modelId="{D4D7F07D-31CD-488B-8711-D863833C2441}" type="presParOf" srcId="{531D89E5-013D-4DB3-9E87-06B7391E7EEF}" destId="{D8F9FCDD-1D08-4E61-8E64-93C5C9EFFC76}" srcOrd="0" destOrd="0" presId="urn:microsoft.com/office/officeart/2008/layout/VerticalCurvedList"/>
    <dgm:cxn modelId="{277A9807-2A0D-4837-B5E7-7C4C201B5253}" type="presParOf" srcId="{F5CF15F4-8991-4A29-9E20-FA99EA1615AA}" destId="{14690191-FDE1-44E9-BD51-74FE2EB58052}" srcOrd="3" destOrd="0" presId="urn:microsoft.com/office/officeart/2008/layout/VerticalCurvedList"/>
    <dgm:cxn modelId="{11C0234A-08DF-48C6-BCC5-EF1F2C620BD2}" type="presParOf" srcId="{F5CF15F4-8991-4A29-9E20-FA99EA1615AA}" destId="{CD0A4A1D-03F8-4303-A124-BB9BFA649557}" srcOrd="4" destOrd="0" presId="urn:microsoft.com/office/officeart/2008/layout/VerticalCurvedList"/>
    <dgm:cxn modelId="{571D9C86-9650-408F-B468-0A5638772C0D}" type="presParOf" srcId="{CD0A4A1D-03F8-4303-A124-BB9BFA649557}" destId="{45922A86-85E5-484A-B2E1-30038404BB2E}" srcOrd="0" destOrd="0" presId="urn:microsoft.com/office/officeart/2008/layout/VerticalCurvedList"/>
    <dgm:cxn modelId="{FC342969-E5F8-4572-AECE-CD99ADDBD17D}" type="presParOf" srcId="{F5CF15F4-8991-4A29-9E20-FA99EA1615AA}" destId="{5842E642-ED01-44BC-83A0-D87B57AAB412}" srcOrd="5" destOrd="0" presId="urn:microsoft.com/office/officeart/2008/layout/VerticalCurvedList"/>
    <dgm:cxn modelId="{181EC462-F531-4B22-B1A6-0A1DA5951277}" type="presParOf" srcId="{F5CF15F4-8991-4A29-9E20-FA99EA1615AA}" destId="{FB8CEA3E-25FA-4221-997E-67E326207335}" srcOrd="6" destOrd="0" presId="urn:microsoft.com/office/officeart/2008/layout/VerticalCurvedList"/>
    <dgm:cxn modelId="{9E50AACE-4C63-4E02-AA75-18174B1F8364}" type="presParOf" srcId="{FB8CEA3E-25FA-4221-997E-67E326207335}" destId="{C5B41C9B-60D8-43E1-AA77-E5F8C4A03FDC}" srcOrd="0" destOrd="0" presId="urn:microsoft.com/office/officeart/2008/layout/VerticalCurvedList"/>
    <dgm:cxn modelId="{E336964A-C8D3-4485-8FB1-74EC799D0270}" type="presParOf" srcId="{F5CF15F4-8991-4A29-9E20-FA99EA1615AA}" destId="{69133990-4562-4539-9087-7D4F7F0CE36D}" srcOrd="7" destOrd="0" presId="urn:microsoft.com/office/officeart/2008/layout/VerticalCurvedList"/>
    <dgm:cxn modelId="{65A5EB10-536F-4919-8766-80B66DFF9FBA}" type="presParOf" srcId="{F5CF15F4-8991-4A29-9E20-FA99EA1615AA}" destId="{D7AD9B44-A916-4D46-A7DB-77DAE1BAD76B}" srcOrd="8" destOrd="0" presId="urn:microsoft.com/office/officeart/2008/layout/VerticalCurvedList"/>
    <dgm:cxn modelId="{1493E964-5B64-43D6-9C34-C752CB4011C2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家庭層面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4DA09C77-1A44-407C-9F0C-71B047506261}" type="presOf" srcId="{3C848DAF-AC05-41A4-9CB1-FA9038F965F1}" destId="{14690191-FDE1-44E9-BD51-74FE2EB58052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667607C5-BADC-4F3C-9F5E-E4518E5DE5DE}" type="presOf" srcId="{B3823CE1-3E47-4C68-B8A6-F6928181E639}" destId="{5842E642-ED01-44BC-83A0-D87B57AAB412}" srcOrd="0" destOrd="0" presId="urn:microsoft.com/office/officeart/2008/layout/VerticalCurvedList"/>
    <dgm:cxn modelId="{E0F3918D-E6E1-4B53-A4BB-C49296B6C9BA}" type="presOf" srcId="{BAE719C2-7F7F-41A2-B60B-7F94407DD3F3}" destId="{5CE3F60B-264D-4D37-9821-C1B91CBCFC8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2DBA82F7-B1ED-4D85-99DC-7E69419012CA}" type="presOf" srcId="{76210A88-A05E-445B-95E2-E59217A9EFDF}" destId="{69133990-4562-4539-9087-7D4F7F0CE36D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ABDB2DB5-4A55-492C-97C5-054E016672CD}" type="presOf" srcId="{8C63B917-1C67-4FDB-BB47-805AD84441FC}" destId="{7F0D9263-DDA2-48B8-A212-7115788C059A}" srcOrd="0" destOrd="0" presId="urn:microsoft.com/office/officeart/2008/layout/VerticalCurvedList"/>
    <dgm:cxn modelId="{C546EBAB-6E33-462B-9E91-6F2F88A678A2}" type="presOf" srcId="{AA711FA6-A9C6-45DD-A4A2-2B9557B777C3}" destId="{B46E9E30-692A-4A16-9770-9DC8C0A99F54}" srcOrd="0" destOrd="0" presId="urn:microsoft.com/office/officeart/2008/layout/VerticalCurvedList"/>
    <dgm:cxn modelId="{4741E847-2861-4B15-8434-2285922E1E64}" type="presParOf" srcId="{7F0D9263-DDA2-48B8-A212-7115788C059A}" destId="{F5CF15F4-8991-4A29-9E20-FA99EA1615AA}" srcOrd="0" destOrd="0" presId="urn:microsoft.com/office/officeart/2008/layout/VerticalCurvedList"/>
    <dgm:cxn modelId="{B09029F5-6451-44DE-9C6F-EEC5D101FE52}" type="presParOf" srcId="{F5CF15F4-8991-4A29-9E20-FA99EA1615AA}" destId="{722C2C0A-B91C-4A11-8A81-EB37D5D332D4}" srcOrd="0" destOrd="0" presId="urn:microsoft.com/office/officeart/2008/layout/VerticalCurvedList"/>
    <dgm:cxn modelId="{2B73B695-36F3-4F99-BE81-0E209EBDFB36}" type="presParOf" srcId="{722C2C0A-B91C-4A11-8A81-EB37D5D332D4}" destId="{2ABBC6C5-48FA-424C-AAEC-A5B84A477D10}" srcOrd="0" destOrd="0" presId="urn:microsoft.com/office/officeart/2008/layout/VerticalCurvedList"/>
    <dgm:cxn modelId="{CFB30A5D-F6A2-4344-A54B-E6541AFE6E62}" type="presParOf" srcId="{722C2C0A-B91C-4A11-8A81-EB37D5D332D4}" destId="{B46E9E30-692A-4A16-9770-9DC8C0A99F54}" srcOrd="1" destOrd="0" presId="urn:microsoft.com/office/officeart/2008/layout/VerticalCurvedList"/>
    <dgm:cxn modelId="{E6F50F9D-BF5B-4AF1-86D6-486E180A535C}" type="presParOf" srcId="{722C2C0A-B91C-4A11-8A81-EB37D5D332D4}" destId="{21D391B1-A308-450F-AFC0-A2711E3FC7BB}" srcOrd="2" destOrd="0" presId="urn:microsoft.com/office/officeart/2008/layout/VerticalCurvedList"/>
    <dgm:cxn modelId="{757B6C41-3A89-41D6-8B2E-25D6C3CA08D1}" type="presParOf" srcId="{722C2C0A-B91C-4A11-8A81-EB37D5D332D4}" destId="{F801A64F-9F2B-4486-8640-2703112DF184}" srcOrd="3" destOrd="0" presId="urn:microsoft.com/office/officeart/2008/layout/VerticalCurvedList"/>
    <dgm:cxn modelId="{A2ED0FFB-953C-4196-BE7E-3E355DEF50F9}" type="presParOf" srcId="{F5CF15F4-8991-4A29-9E20-FA99EA1615AA}" destId="{5CE3F60B-264D-4D37-9821-C1B91CBCFC82}" srcOrd="1" destOrd="0" presId="urn:microsoft.com/office/officeart/2008/layout/VerticalCurvedList"/>
    <dgm:cxn modelId="{1375B0EA-B13E-4024-881D-1EB9C71E759F}" type="presParOf" srcId="{F5CF15F4-8991-4A29-9E20-FA99EA1615AA}" destId="{531D89E5-013D-4DB3-9E87-06B7391E7EEF}" srcOrd="2" destOrd="0" presId="urn:microsoft.com/office/officeart/2008/layout/VerticalCurvedList"/>
    <dgm:cxn modelId="{A0C02618-F65E-41E6-9010-C4C13C33F069}" type="presParOf" srcId="{531D89E5-013D-4DB3-9E87-06B7391E7EEF}" destId="{D8F9FCDD-1D08-4E61-8E64-93C5C9EFFC76}" srcOrd="0" destOrd="0" presId="urn:microsoft.com/office/officeart/2008/layout/VerticalCurvedList"/>
    <dgm:cxn modelId="{A0C8732D-FDD5-417A-9678-84D172C2536C}" type="presParOf" srcId="{F5CF15F4-8991-4A29-9E20-FA99EA1615AA}" destId="{14690191-FDE1-44E9-BD51-74FE2EB58052}" srcOrd="3" destOrd="0" presId="urn:microsoft.com/office/officeart/2008/layout/VerticalCurvedList"/>
    <dgm:cxn modelId="{26AB0A4B-5EE9-4E86-95B2-B2CB0702EAAE}" type="presParOf" srcId="{F5CF15F4-8991-4A29-9E20-FA99EA1615AA}" destId="{CD0A4A1D-03F8-4303-A124-BB9BFA649557}" srcOrd="4" destOrd="0" presId="urn:microsoft.com/office/officeart/2008/layout/VerticalCurvedList"/>
    <dgm:cxn modelId="{917B7D65-BB3A-4B7C-92F2-C1F51C697B7A}" type="presParOf" srcId="{CD0A4A1D-03F8-4303-A124-BB9BFA649557}" destId="{45922A86-85E5-484A-B2E1-30038404BB2E}" srcOrd="0" destOrd="0" presId="urn:microsoft.com/office/officeart/2008/layout/VerticalCurvedList"/>
    <dgm:cxn modelId="{CEF7ED91-9CB2-473F-A68D-0EFAE6731B5E}" type="presParOf" srcId="{F5CF15F4-8991-4A29-9E20-FA99EA1615AA}" destId="{5842E642-ED01-44BC-83A0-D87B57AAB412}" srcOrd="5" destOrd="0" presId="urn:microsoft.com/office/officeart/2008/layout/VerticalCurvedList"/>
    <dgm:cxn modelId="{5EB36C44-F42D-474F-A6A7-8983692A3A7B}" type="presParOf" srcId="{F5CF15F4-8991-4A29-9E20-FA99EA1615AA}" destId="{FB8CEA3E-25FA-4221-997E-67E326207335}" srcOrd="6" destOrd="0" presId="urn:microsoft.com/office/officeart/2008/layout/VerticalCurvedList"/>
    <dgm:cxn modelId="{9D911C78-6FD8-4FAE-ABB0-BFD83BA0087D}" type="presParOf" srcId="{FB8CEA3E-25FA-4221-997E-67E326207335}" destId="{C5B41C9B-60D8-43E1-AA77-E5F8C4A03FDC}" srcOrd="0" destOrd="0" presId="urn:microsoft.com/office/officeart/2008/layout/VerticalCurvedList"/>
    <dgm:cxn modelId="{CFD019A1-526E-453B-811E-2BEAFB50B228}" type="presParOf" srcId="{F5CF15F4-8991-4A29-9E20-FA99EA1615AA}" destId="{69133990-4562-4539-9087-7D4F7F0CE36D}" srcOrd="7" destOrd="0" presId="urn:microsoft.com/office/officeart/2008/layout/VerticalCurvedList"/>
    <dgm:cxn modelId="{C41E1729-A7B1-49F6-B565-A1A42B14188A}" type="presParOf" srcId="{F5CF15F4-8991-4A29-9E20-FA99EA1615AA}" destId="{D7AD9B44-A916-4D46-A7DB-77DAE1BAD76B}" srcOrd="8" destOrd="0" presId="urn:microsoft.com/office/officeart/2008/layout/VerticalCurvedList"/>
    <dgm:cxn modelId="{2FDC23EF-C5AA-45F0-9A9F-505DD5DBE866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學校層面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718629ED-8201-4493-B98F-B2209904727B}" type="presOf" srcId="{AA711FA6-A9C6-45DD-A4A2-2B9557B777C3}" destId="{B46E9E30-692A-4A16-9770-9DC8C0A99F54}" srcOrd="0" destOrd="0" presId="urn:microsoft.com/office/officeart/2008/layout/VerticalCurvedList"/>
    <dgm:cxn modelId="{02BA5254-E107-4001-9F4A-2D4F09601A1F}" type="presOf" srcId="{76210A88-A05E-445B-95E2-E59217A9EFDF}" destId="{69133990-4562-4539-9087-7D4F7F0CE36D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BBA521B-48FD-4937-966B-507D5A524765}" type="presOf" srcId="{B3823CE1-3E47-4C68-B8A6-F6928181E639}" destId="{5842E642-ED01-44BC-83A0-D87B57AAB41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F6BD2B0-2D25-4327-A0F1-6839E26AF80D}" type="presOf" srcId="{BAE719C2-7F7F-41A2-B60B-7F94407DD3F3}" destId="{5CE3F60B-264D-4D37-9821-C1B91CBCFC82}" srcOrd="0" destOrd="0" presId="urn:microsoft.com/office/officeart/2008/layout/VerticalCurvedList"/>
    <dgm:cxn modelId="{0D07C1C2-1E16-4DD6-A468-B681764DECC3}" type="presOf" srcId="{3C848DAF-AC05-41A4-9CB1-FA9038F965F1}" destId="{14690191-FDE1-44E9-BD51-74FE2EB58052}" srcOrd="0" destOrd="0" presId="urn:microsoft.com/office/officeart/2008/layout/VerticalCurvedList"/>
    <dgm:cxn modelId="{1598941A-83A8-4CA3-BD7E-68A3702A7E27}" type="presOf" srcId="{8C63B917-1C67-4FDB-BB47-805AD84441FC}" destId="{7F0D9263-DDA2-48B8-A212-7115788C059A}" srcOrd="0" destOrd="0" presId="urn:microsoft.com/office/officeart/2008/layout/VerticalCurvedList"/>
    <dgm:cxn modelId="{216FE226-1D4F-49E2-BC3C-3BB19B222FB7}" type="presParOf" srcId="{7F0D9263-DDA2-48B8-A212-7115788C059A}" destId="{F5CF15F4-8991-4A29-9E20-FA99EA1615AA}" srcOrd="0" destOrd="0" presId="urn:microsoft.com/office/officeart/2008/layout/VerticalCurvedList"/>
    <dgm:cxn modelId="{C63DF088-1910-4DF7-B298-F7850A5F6BEF}" type="presParOf" srcId="{F5CF15F4-8991-4A29-9E20-FA99EA1615AA}" destId="{722C2C0A-B91C-4A11-8A81-EB37D5D332D4}" srcOrd="0" destOrd="0" presId="urn:microsoft.com/office/officeart/2008/layout/VerticalCurvedList"/>
    <dgm:cxn modelId="{C6003A0B-683F-458D-A7F5-8CA124DA80FC}" type="presParOf" srcId="{722C2C0A-B91C-4A11-8A81-EB37D5D332D4}" destId="{2ABBC6C5-48FA-424C-AAEC-A5B84A477D10}" srcOrd="0" destOrd="0" presId="urn:microsoft.com/office/officeart/2008/layout/VerticalCurvedList"/>
    <dgm:cxn modelId="{C3723CA6-F689-4059-9CA7-B0A0830040EC}" type="presParOf" srcId="{722C2C0A-B91C-4A11-8A81-EB37D5D332D4}" destId="{B46E9E30-692A-4A16-9770-9DC8C0A99F54}" srcOrd="1" destOrd="0" presId="urn:microsoft.com/office/officeart/2008/layout/VerticalCurvedList"/>
    <dgm:cxn modelId="{0D752597-4A1F-4943-ABF0-38257F404D8D}" type="presParOf" srcId="{722C2C0A-B91C-4A11-8A81-EB37D5D332D4}" destId="{21D391B1-A308-450F-AFC0-A2711E3FC7BB}" srcOrd="2" destOrd="0" presId="urn:microsoft.com/office/officeart/2008/layout/VerticalCurvedList"/>
    <dgm:cxn modelId="{19005553-DDC7-45DD-94F0-1E4A3A20D507}" type="presParOf" srcId="{722C2C0A-B91C-4A11-8A81-EB37D5D332D4}" destId="{F801A64F-9F2B-4486-8640-2703112DF184}" srcOrd="3" destOrd="0" presId="urn:microsoft.com/office/officeart/2008/layout/VerticalCurvedList"/>
    <dgm:cxn modelId="{F8400409-CF7C-4D6B-B2AA-E30B99CE7345}" type="presParOf" srcId="{F5CF15F4-8991-4A29-9E20-FA99EA1615AA}" destId="{5CE3F60B-264D-4D37-9821-C1B91CBCFC82}" srcOrd="1" destOrd="0" presId="urn:microsoft.com/office/officeart/2008/layout/VerticalCurvedList"/>
    <dgm:cxn modelId="{C4FC5F49-584F-432F-ABE2-7EFF2FC553EF}" type="presParOf" srcId="{F5CF15F4-8991-4A29-9E20-FA99EA1615AA}" destId="{531D89E5-013D-4DB3-9E87-06B7391E7EEF}" srcOrd="2" destOrd="0" presId="urn:microsoft.com/office/officeart/2008/layout/VerticalCurvedList"/>
    <dgm:cxn modelId="{395DCA47-1509-4EDE-9C54-D1DCF0D0FFA4}" type="presParOf" srcId="{531D89E5-013D-4DB3-9E87-06B7391E7EEF}" destId="{D8F9FCDD-1D08-4E61-8E64-93C5C9EFFC76}" srcOrd="0" destOrd="0" presId="urn:microsoft.com/office/officeart/2008/layout/VerticalCurvedList"/>
    <dgm:cxn modelId="{1F5BE5C3-639F-4B94-AE45-43B8A3B62190}" type="presParOf" srcId="{F5CF15F4-8991-4A29-9E20-FA99EA1615AA}" destId="{14690191-FDE1-44E9-BD51-74FE2EB58052}" srcOrd="3" destOrd="0" presId="urn:microsoft.com/office/officeart/2008/layout/VerticalCurvedList"/>
    <dgm:cxn modelId="{9E23FEB0-502F-43E0-9D18-126733860248}" type="presParOf" srcId="{F5CF15F4-8991-4A29-9E20-FA99EA1615AA}" destId="{CD0A4A1D-03F8-4303-A124-BB9BFA649557}" srcOrd="4" destOrd="0" presId="urn:microsoft.com/office/officeart/2008/layout/VerticalCurvedList"/>
    <dgm:cxn modelId="{53BAE266-220E-4EBE-A91B-C22922D669A6}" type="presParOf" srcId="{CD0A4A1D-03F8-4303-A124-BB9BFA649557}" destId="{45922A86-85E5-484A-B2E1-30038404BB2E}" srcOrd="0" destOrd="0" presId="urn:microsoft.com/office/officeart/2008/layout/VerticalCurvedList"/>
    <dgm:cxn modelId="{5A6B36E8-AD2B-48C0-AC27-73CE276088BF}" type="presParOf" srcId="{F5CF15F4-8991-4A29-9E20-FA99EA1615AA}" destId="{5842E642-ED01-44BC-83A0-D87B57AAB412}" srcOrd="5" destOrd="0" presId="urn:microsoft.com/office/officeart/2008/layout/VerticalCurvedList"/>
    <dgm:cxn modelId="{CCB9019B-39DE-40D0-8B6F-9E1A2D39F2B5}" type="presParOf" srcId="{F5CF15F4-8991-4A29-9E20-FA99EA1615AA}" destId="{FB8CEA3E-25FA-4221-997E-67E326207335}" srcOrd="6" destOrd="0" presId="urn:microsoft.com/office/officeart/2008/layout/VerticalCurvedList"/>
    <dgm:cxn modelId="{3DCCC031-2E4A-4C0E-B008-FF9274808C53}" type="presParOf" srcId="{FB8CEA3E-25FA-4221-997E-67E326207335}" destId="{C5B41C9B-60D8-43E1-AA77-E5F8C4A03FDC}" srcOrd="0" destOrd="0" presId="urn:microsoft.com/office/officeart/2008/layout/VerticalCurvedList"/>
    <dgm:cxn modelId="{1505D322-E835-4023-A7B4-E54E19E659FE}" type="presParOf" srcId="{F5CF15F4-8991-4A29-9E20-FA99EA1615AA}" destId="{69133990-4562-4539-9087-7D4F7F0CE36D}" srcOrd="7" destOrd="0" presId="urn:microsoft.com/office/officeart/2008/layout/VerticalCurvedList"/>
    <dgm:cxn modelId="{666A67B7-1D20-494D-9AE6-EFEBFBA2CB5E}" type="presParOf" srcId="{F5CF15F4-8991-4A29-9E20-FA99EA1615AA}" destId="{D7AD9B44-A916-4D46-A7DB-77DAE1BAD76B}" srcOrd="8" destOrd="0" presId="urn:microsoft.com/office/officeart/2008/layout/VerticalCurvedList"/>
    <dgm:cxn modelId="{E22FE51B-0C69-4C30-B807-97AEC4471655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學校層面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社區層面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708DC139-E36F-431F-9E75-628A12668EAC}" type="presOf" srcId="{B3823CE1-3E47-4C68-B8A6-F6928181E639}" destId="{5842E642-ED01-44BC-83A0-D87B57AAB412}" srcOrd="0" destOrd="0" presId="urn:microsoft.com/office/officeart/2008/layout/VerticalCurvedList"/>
    <dgm:cxn modelId="{48EB4BF3-48F2-4323-98FC-A5B28B413E3E}" type="presOf" srcId="{8C63B917-1C67-4FDB-BB47-805AD84441FC}" destId="{7F0D9263-DDA2-48B8-A212-7115788C059A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7CC94E4C-9F4A-486C-B978-1E64CC92E073}" type="presOf" srcId="{BAE719C2-7F7F-41A2-B60B-7F94407DD3F3}" destId="{5CE3F60B-264D-4D37-9821-C1B91CBCFC82}" srcOrd="0" destOrd="0" presId="urn:microsoft.com/office/officeart/2008/layout/VerticalCurvedList"/>
    <dgm:cxn modelId="{B02BCF5E-4955-43DA-9FAF-9391C361AE52}" type="presOf" srcId="{3C848DAF-AC05-41A4-9CB1-FA9038F965F1}" destId="{14690191-FDE1-44E9-BD51-74FE2EB58052}" srcOrd="0" destOrd="0" presId="urn:microsoft.com/office/officeart/2008/layout/VerticalCurvedList"/>
    <dgm:cxn modelId="{19BF5CAD-032A-41F4-BBA4-4AF920F5353B}" type="presOf" srcId="{AA711FA6-A9C6-45DD-A4A2-2B9557B777C3}" destId="{B46E9E30-692A-4A16-9770-9DC8C0A99F54}" srcOrd="0" destOrd="0" presId="urn:microsoft.com/office/officeart/2008/layout/VerticalCurvedList"/>
    <dgm:cxn modelId="{9E8604AE-2B2B-48B5-BEBF-3252CA6AE095}" type="presOf" srcId="{76210A88-A05E-445B-95E2-E59217A9EFDF}" destId="{69133990-4562-4539-9087-7D4F7F0CE36D}" srcOrd="0" destOrd="0" presId="urn:microsoft.com/office/officeart/2008/layout/VerticalCurvedList"/>
    <dgm:cxn modelId="{F8BB054A-8CC7-45F4-A589-8B496F683E87}" type="presParOf" srcId="{7F0D9263-DDA2-48B8-A212-7115788C059A}" destId="{F5CF15F4-8991-4A29-9E20-FA99EA1615AA}" srcOrd="0" destOrd="0" presId="urn:microsoft.com/office/officeart/2008/layout/VerticalCurvedList"/>
    <dgm:cxn modelId="{70BAEFFF-2698-47D8-8B5F-8E3D07C83D7D}" type="presParOf" srcId="{F5CF15F4-8991-4A29-9E20-FA99EA1615AA}" destId="{722C2C0A-B91C-4A11-8A81-EB37D5D332D4}" srcOrd="0" destOrd="0" presId="urn:microsoft.com/office/officeart/2008/layout/VerticalCurvedList"/>
    <dgm:cxn modelId="{9D5849D1-98AB-45A8-A38B-583B8190C853}" type="presParOf" srcId="{722C2C0A-B91C-4A11-8A81-EB37D5D332D4}" destId="{2ABBC6C5-48FA-424C-AAEC-A5B84A477D10}" srcOrd="0" destOrd="0" presId="urn:microsoft.com/office/officeart/2008/layout/VerticalCurvedList"/>
    <dgm:cxn modelId="{90ED1F98-DC83-4C2F-9008-FCB5C5042C1B}" type="presParOf" srcId="{722C2C0A-B91C-4A11-8A81-EB37D5D332D4}" destId="{B46E9E30-692A-4A16-9770-9DC8C0A99F54}" srcOrd="1" destOrd="0" presId="urn:microsoft.com/office/officeart/2008/layout/VerticalCurvedList"/>
    <dgm:cxn modelId="{5CE5E61D-3431-4904-93B0-F63AF2EBC993}" type="presParOf" srcId="{722C2C0A-B91C-4A11-8A81-EB37D5D332D4}" destId="{21D391B1-A308-450F-AFC0-A2711E3FC7BB}" srcOrd="2" destOrd="0" presId="urn:microsoft.com/office/officeart/2008/layout/VerticalCurvedList"/>
    <dgm:cxn modelId="{6B1A1634-9ADD-4EB0-A70E-E0E66F4BFAA5}" type="presParOf" srcId="{722C2C0A-B91C-4A11-8A81-EB37D5D332D4}" destId="{F801A64F-9F2B-4486-8640-2703112DF184}" srcOrd="3" destOrd="0" presId="urn:microsoft.com/office/officeart/2008/layout/VerticalCurvedList"/>
    <dgm:cxn modelId="{AD086121-05A2-4730-88C1-C31E6C9EE35E}" type="presParOf" srcId="{F5CF15F4-8991-4A29-9E20-FA99EA1615AA}" destId="{5CE3F60B-264D-4D37-9821-C1B91CBCFC82}" srcOrd="1" destOrd="0" presId="urn:microsoft.com/office/officeart/2008/layout/VerticalCurvedList"/>
    <dgm:cxn modelId="{B6140619-DCE3-4780-816C-53B3477256DA}" type="presParOf" srcId="{F5CF15F4-8991-4A29-9E20-FA99EA1615AA}" destId="{531D89E5-013D-4DB3-9E87-06B7391E7EEF}" srcOrd="2" destOrd="0" presId="urn:microsoft.com/office/officeart/2008/layout/VerticalCurvedList"/>
    <dgm:cxn modelId="{97750281-CAA6-4C75-A035-9282636F5B28}" type="presParOf" srcId="{531D89E5-013D-4DB3-9E87-06B7391E7EEF}" destId="{D8F9FCDD-1D08-4E61-8E64-93C5C9EFFC76}" srcOrd="0" destOrd="0" presId="urn:microsoft.com/office/officeart/2008/layout/VerticalCurvedList"/>
    <dgm:cxn modelId="{40060C1B-C1F3-422F-A967-294AAF9CB483}" type="presParOf" srcId="{F5CF15F4-8991-4A29-9E20-FA99EA1615AA}" destId="{14690191-FDE1-44E9-BD51-74FE2EB58052}" srcOrd="3" destOrd="0" presId="urn:microsoft.com/office/officeart/2008/layout/VerticalCurvedList"/>
    <dgm:cxn modelId="{658D206B-D276-4891-A641-5DAEFFB38027}" type="presParOf" srcId="{F5CF15F4-8991-4A29-9E20-FA99EA1615AA}" destId="{CD0A4A1D-03F8-4303-A124-BB9BFA649557}" srcOrd="4" destOrd="0" presId="urn:microsoft.com/office/officeart/2008/layout/VerticalCurvedList"/>
    <dgm:cxn modelId="{2C7A1A47-C704-4F0A-A5DC-4278C95C7947}" type="presParOf" srcId="{CD0A4A1D-03F8-4303-A124-BB9BFA649557}" destId="{45922A86-85E5-484A-B2E1-30038404BB2E}" srcOrd="0" destOrd="0" presId="urn:microsoft.com/office/officeart/2008/layout/VerticalCurvedList"/>
    <dgm:cxn modelId="{127B814D-229F-426F-8832-B2DC7CC3484B}" type="presParOf" srcId="{F5CF15F4-8991-4A29-9E20-FA99EA1615AA}" destId="{5842E642-ED01-44BC-83A0-D87B57AAB412}" srcOrd="5" destOrd="0" presId="urn:microsoft.com/office/officeart/2008/layout/VerticalCurvedList"/>
    <dgm:cxn modelId="{71218B27-B1BA-4CFF-96B0-8D06D406A1B2}" type="presParOf" srcId="{F5CF15F4-8991-4A29-9E20-FA99EA1615AA}" destId="{FB8CEA3E-25FA-4221-997E-67E326207335}" srcOrd="6" destOrd="0" presId="urn:microsoft.com/office/officeart/2008/layout/VerticalCurvedList"/>
    <dgm:cxn modelId="{9D8C3A68-973E-4001-A52B-41CD4232AF94}" type="presParOf" srcId="{FB8CEA3E-25FA-4221-997E-67E326207335}" destId="{C5B41C9B-60D8-43E1-AA77-E5F8C4A03FDC}" srcOrd="0" destOrd="0" presId="urn:microsoft.com/office/officeart/2008/layout/VerticalCurvedList"/>
    <dgm:cxn modelId="{F0B2FEC4-D6E9-4F6C-AA23-8492C20CEF0C}" type="presParOf" srcId="{F5CF15F4-8991-4A29-9E20-FA99EA1615AA}" destId="{69133990-4562-4539-9087-7D4F7F0CE36D}" srcOrd="7" destOrd="0" presId="urn:microsoft.com/office/officeart/2008/layout/VerticalCurvedList"/>
    <dgm:cxn modelId="{41A4615F-1340-4693-BF97-54CFE780EA16}" type="presParOf" srcId="{F5CF15F4-8991-4A29-9E20-FA99EA1615AA}" destId="{D7AD9B44-A916-4D46-A7DB-77DAE1BAD76B}" srcOrd="8" destOrd="0" presId="urn:microsoft.com/office/officeart/2008/layout/VerticalCurvedList"/>
    <dgm:cxn modelId="{5B621B06-AE1E-4876-A471-E49454CE0641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FED7-B253-4183-B9EB-AB3EA3591C72}" type="datetimeFigureOut">
              <a:rPr lang="zh-HK" altLang="en-US" smtClean="0"/>
              <a:pPr/>
              <a:t>24/2/2020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AEE0-F845-4979-ADDF-B157E5AA88E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30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學校可運用此投影片檔案，配合校本情況及學生生活</a:t>
            </a:r>
            <a:r>
              <a:rPr lang="en-US" altLang="zh-HK" dirty="0" smtClean="0"/>
              <a:t>/</a:t>
            </a:r>
            <a:r>
              <a:rPr lang="zh-HK" altLang="en-US" dirty="0" smtClean="0"/>
              <a:t>需要，適當調適，有效培育學生正面價值觀和態度，實踐健康的生活方式。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599F5-2B52-4800-9C6C-15F1152A97F6}" type="slidenum">
              <a:rPr lang="zh-HK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資料來源：</a:t>
            </a:r>
            <a:r>
              <a:rPr lang="en-US" altLang="zh-HK" dirty="0" smtClean="0"/>
              <a:t>https://www.coronavirus.gov.hk/chi/covid19.html</a:t>
            </a:r>
            <a:endParaRPr lang="zh-HK" altLang="en-US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579B0-2353-4990-9B51-627B4B840C8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83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B4A51-1F3A-453E-BB6F-E018D22947D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7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建議承諾宣言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4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51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E4CAD-23D0-4057-B9D1-2ED06F464D99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8E04-D734-41DA-A66C-CB29ABC78FE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3A000-3849-4D61-9DE2-464B02BDAA3F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5037-D718-4D7E-8D7E-E4420EF4FF8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9200321-7F29-4728-9BB1-EDEFCEBE4B27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939508-A61E-4B4C-8822-4EE495FDA44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7FC99-D391-4379-A977-D8281A99C5D5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E63A9-7362-40EC-8B26-D2A84FCA14E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387BBC-F736-410C-933D-DE6BD15B1F99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B1F214-4AE0-4F07-B1E7-951EEDB8E2B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2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FADF40-A68B-4FDE-A134-81C5AC968D03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320AE2-FE61-499D-A070-88406330A6B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8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AAD14-FFAC-4AC0-8ABC-8E653FC07E0E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1270-F10F-4162-85CE-F0B67DAE864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9E208-C059-4303-8435-DE04FE4E8337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437-7503-4D3F-9604-2471CD1E773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4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C4F4-4C2F-4AA7-BE90-00BE4413F416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C417-72F9-480D-87BE-EF4293C207A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59C14-CD19-415B-9744-B42EACDFA605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0F88-73F8-467D-9443-A9A505F4D06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95B6A-03D4-4D41-8440-520C5A283E9A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1EECB-06C0-4668-BFFA-191A45C1D76C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23FF4-597B-4C45-B722-E04E997258E2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79D63-37B7-4227-963E-B07B9C9D3DF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49FAA-CBCA-44AE-A5D2-1D963C90AE5B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0CB64-AC19-4D04-8745-3391259BE51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EED48-40A5-4808-AB09-3EFDD231B89B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6AF22-47E5-4872-A06B-9A64AB3681A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0D67E-DA62-478B-B094-80792B6DAE31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57A30-5026-4054-9D85-71621B723FC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HK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DDFCE-93E8-42B3-AF9B-6468F39196BB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5982-141F-49DF-9D97-2D99B117BB5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C12F3-63A1-42B7-8C4A-A23812004C99}" type="datetime1">
              <a:rPr lang="en-US" altLang="zh-HK" smtClean="0"/>
              <a:t>2/24/2020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E2FF5-A12D-4ECE-B5E9-4BC910B9CD70}" type="slidenum">
              <a:rPr lang="en-US" altLang="zh-HK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0963" y="2205990"/>
            <a:ext cx="5376894" cy="1881910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CCFF33">
                  <a:alpha val="64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積極樂觀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面對</a:t>
            </a:r>
            <a:r>
              <a:rPr lang="zh-TW" altLang="en-US" sz="6000" b="1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「疫」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境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400" dirty="0">
              <a:solidFill>
                <a:schemeClr val="accent5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06082" y="1336224"/>
            <a:ext cx="1774239" cy="7078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承擔</a:t>
            </a:r>
            <a:endParaRPr lang="zh-HK" altLang="en-US" sz="4000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6756" y="3758196"/>
            <a:ext cx="1210588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</a:p>
        </p:txBody>
      </p:sp>
      <p:sp>
        <p:nvSpPr>
          <p:cNvPr id="8" name="矩形 7"/>
          <p:cNvSpPr/>
          <p:nvPr/>
        </p:nvSpPr>
        <p:spPr>
          <a:xfrm rot="20105794">
            <a:off x="2200848" y="5650583"/>
            <a:ext cx="2441694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HK" altLang="en-US" sz="48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他人</a:t>
            </a:r>
          </a:p>
        </p:txBody>
      </p:sp>
      <p:sp>
        <p:nvSpPr>
          <p:cNvPr id="9" name="矩形 8"/>
          <p:cNvSpPr/>
          <p:nvPr/>
        </p:nvSpPr>
        <p:spPr>
          <a:xfrm rot="1228563">
            <a:off x="5319790" y="432924"/>
            <a:ext cx="1723549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  <a:endParaRPr lang="zh-HK" alt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 rot="504835">
            <a:off x="4982349" y="5156161"/>
            <a:ext cx="1210588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關愛</a:t>
            </a:r>
            <a:endParaRPr lang="zh-HK" altLang="en-US" sz="4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309331">
            <a:off x="976596" y="1316043"/>
            <a:ext cx="1210588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ln>
                  <a:solidFill>
                    <a:srgbClr val="C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</a:p>
        </p:txBody>
      </p:sp>
      <p:sp>
        <p:nvSpPr>
          <p:cNvPr id="12" name="矩形 11"/>
          <p:cNvSpPr/>
          <p:nvPr/>
        </p:nvSpPr>
        <p:spPr>
          <a:xfrm rot="19751061">
            <a:off x="2906108" y="621427"/>
            <a:ext cx="1210588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樂觀</a:t>
            </a:r>
          </a:p>
        </p:txBody>
      </p:sp>
      <p:sp>
        <p:nvSpPr>
          <p:cNvPr id="13" name="矩形 10"/>
          <p:cNvSpPr/>
          <p:nvPr/>
        </p:nvSpPr>
        <p:spPr>
          <a:xfrm>
            <a:off x="745610" y="5156161"/>
            <a:ext cx="1210588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endParaRPr lang="zh-HK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7169560" y="1379414"/>
            <a:ext cx="1210588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zh-HK" alt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endParaRPr lang="zh-HK" altLang="en-US" sz="4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8E04-D734-41DA-A66C-CB29ABC78FEA}" type="slidenum">
              <a:rPr lang="en-US" altLang="zh-HK" smtClean="0">
                <a:solidFill>
                  <a:srgbClr val="5FCBEF"/>
                </a:solidFill>
              </a:rPr>
              <a:pPr/>
              <a:t>1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911476" y="3373475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 smtClean="0">
                <a:solidFill>
                  <a:srgbClr val="002060"/>
                </a:solidFill>
              </a:rPr>
              <a:t>(</a:t>
            </a:r>
            <a:r>
              <a:rPr lang="zh-HK" altLang="en-US" sz="4400" b="1" dirty="0" smtClean="0">
                <a:solidFill>
                  <a:srgbClr val="002060"/>
                </a:solidFill>
              </a:rPr>
              <a:t>小學</a:t>
            </a:r>
            <a:r>
              <a:rPr lang="en-US" altLang="zh-HK" sz="4400" b="1" dirty="0">
                <a:solidFill>
                  <a:srgbClr val="002060"/>
                </a:solidFill>
              </a:rPr>
              <a:t>)</a:t>
            </a:r>
            <a:endParaRPr lang="zh-HK" alt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13" y="4407337"/>
            <a:ext cx="2406039" cy="24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HK" altLang="en-US" sz="4400" dirty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4477" y="1865805"/>
            <a:ext cx="6609124" cy="347503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積極</a:t>
            </a:r>
            <a:r>
              <a:rPr lang="zh-TW" altLang="en-US" sz="2800" b="1" dirty="0">
                <a:solidFill>
                  <a:srgbClr val="00B0F0"/>
                </a:solidFill>
              </a:rPr>
              <a:t>協助做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家務</a:t>
            </a:r>
            <a:r>
              <a:rPr lang="zh-TW" altLang="en-US" sz="2800" dirty="0" smtClean="0"/>
              <a:t>，保持清潔</a:t>
            </a:r>
            <a:r>
              <a:rPr lang="zh-TW" altLang="en-US" sz="2800" dirty="0"/>
              <a:t>和整齊的生活</a:t>
            </a:r>
            <a:r>
              <a:rPr lang="zh-TW" altLang="en-US" sz="2800" dirty="0" smtClean="0"/>
              <a:t>環境。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當</a:t>
            </a:r>
            <a:r>
              <a:rPr lang="zh-TW" altLang="en-US" sz="2800" dirty="0"/>
              <a:t>出現呼吸道感染病徵，應戴上外科口罩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避免與家人密切接觸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及盡早向醫生求診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提醒家人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妥善</a:t>
            </a:r>
            <a:r>
              <a:rPr lang="zh-TW" altLang="en-US" sz="2800" b="1" dirty="0">
                <a:solidFill>
                  <a:srgbClr val="00B0F0"/>
                </a:solidFill>
              </a:rPr>
              <a:t>保養排水渠管</a:t>
            </a:r>
            <a:r>
              <a:rPr lang="zh-TW" altLang="en-US" sz="2800" dirty="0"/>
              <a:t>和定期（約每星期一次）把約半公升的清水</a:t>
            </a:r>
            <a:r>
              <a:rPr lang="zh-TW" altLang="en-US" sz="2800" dirty="0" smtClean="0"/>
              <a:t>注入每個排水</a:t>
            </a:r>
            <a:r>
              <a:rPr lang="zh-TW" altLang="en-US" sz="2800" dirty="0"/>
              <a:t>口（</a:t>
            </a:r>
            <a:r>
              <a:rPr lang="en-US" altLang="zh-TW" sz="2800" dirty="0"/>
              <a:t>U</a:t>
            </a:r>
            <a:r>
              <a:rPr lang="zh-TW" altLang="en-US" sz="2800" dirty="0"/>
              <a:t>型隔氣口），以確保環境衞</a:t>
            </a:r>
            <a:r>
              <a:rPr lang="zh-TW" altLang="en-US" sz="2800" dirty="0" smtClean="0"/>
              <a:t>生。</a:t>
            </a:r>
            <a:endParaRPr lang="en-US" altLang="zh-TW" sz="28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zh-TW" sz="2800" dirty="0" smtClean="0"/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10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11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680520"/>
            <a:ext cx="2204864" cy="2204864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386010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學校</a:t>
            </a:r>
            <a:r>
              <a:rPr lang="zh-TW" altLang="en-US" sz="4400" dirty="0">
                <a:solidFill>
                  <a:srgbClr val="7030A0"/>
                </a:solidFill>
              </a:rPr>
              <a:t>層面。。。我做得到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373" y="1409698"/>
            <a:ext cx="6696364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積極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於停課期間，仍積極以不同模式學習。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小心留意自己行為，保持學校環境衛生。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主動</a:t>
            </a:r>
            <a:r>
              <a:rPr lang="zh-TW" altLang="en-US" sz="2400" dirty="0"/>
              <a:t>感謝幫助我們的人 </a:t>
            </a:r>
            <a:r>
              <a:rPr lang="en-US" altLang="zh-TW" sz="2400" dirty="0"/>
              <a:t>(</a:t>
            </a:r>
            <a:r>
              <a:rPr lang="zh-TW" altLang="en-US" sz="2400" dirty="0"/>
              <a:t>老師、校工、書記、校巴司機</a:t>
            </a:r>
            <a:r>
              <a:rPr lang="en-US" altLang="zh-TW" sz="2400" dirty="0"/>
              <a:t>...</a:t>
            </a:r>
            <a:r>
              <a:rPr lang="en-US" altLang="zh-TW" sz="2400" dirty="0" smtClean="0"/>
              <a:t>)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>
              <a:solidFill>
                <a:srgbClr val="FF6600"/>
              </a:solidFill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 rot="1110230">
            <a:off x="6045941" y="4272969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endParaRPr lang="zh-HK" altLang="en-US" sz="4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92" name="矩形 8"/>
          <p:cNvSpPr>
            <a:spLocks noChangeArrowheads="1"/>
          </p:cNvSpPr>
          <p:nvPr/>
        </p:nvSpPr>
        <p:spPr bwMode="auto">
          <a:xfrm rot="-1741061">
            <a:off x="4799345" y="5254516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endParaRPr lang="zh-HK" altLang="en-US" sz="40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93" name="矩形 9"/>
          <p:cNvSpPr>
            <a:spLocks noChangeArrowheads="1"/>
          </p:cNvSpPr>
          <p:nvPr/>
        </p:nvSpPr>
        <p:spPr bwMode="auto">
          <a:xfrm rot="1510412">
            <a:off x="3792299" y="4319932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endParaRPr lang="zh-HK" altLang="en-US" sz="4000" b="1" dirty="0">
              <a:solidFill>
                <a:srgbClr val="0099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592764" y="4850987"/>
            <a:ext cx="3117850" cy="19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12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36" y="4670805"/>
            <a:ext cx="2204166" cy="2204166"/>
          </a:xfrm>
          <a:prstGeom prst="rect">
            <a:avLst/>
          </a:prstGeom>
          <a:gradFill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</a:gradFill>
        </p:spPr>
      </p:pic>
    </p:spTree>
    <p:extLst>
      <p:ext uri="{BB962C8B-B14F-4D97-AF65-F5344CB8AC3E}">
        <p14:creationId xmlns:p14="http://schemas.microsoft.com/office/powerpoint/2010/main" val="4171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34888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13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680520"/>
            <a:ext cx="2204864" cy="2204864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1682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社區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</a:t>
            </a:r>
            <a:r>
              <a:rPr lang="zh-TW" altLang="en-US" sz="4400" dirty="0">
                <a:solidFill>
                  <a:srgbClr val="7030A0"/>
                </a:solidFill>
              </a:rPr>
              <a:t>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09700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注意個人行為，保持社區環境清潔，關注公共衛生。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主動關心社會一些</a:t>
            </a:r>
            <a:r>
              <a:rPr lang="zh-TW" altLang="en-US" sz="2400" dirty="0" smtClean="0"/>
              <a:t>弱勢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有</a:t>
            </a:r>
            <a:r>
              <a:rPr lang="zh-TW" altLang="en-US" sz="2400" dirty="0"/>
              <a:t>需要的人，互相支持。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理性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保持</a:t>
            </a:r>
            <a:r>
              <a:rPr lang="zh-TW" altLang="en-US" sz="2400" dirty="0"/>
              <a:t>理性，不胡亂相信</a:t>
            </a:r>
            <a:r>
              <a:rPr lang="en-US" altLang="zh-TW" sz="2400" dirty="0"/>
              <a:t>/</a:t>
            </a:r>
            <a:r>
              <a:rPr lang="zh-TW" altLang="en-US" sz="2400" dirty="0"/>
              <a:t>傳遞來歷</a:t>
            </a:r>
            <a:r>
              <a:rPr lang="zh-TW" altLang="en-US" sz="2400" dirty="0" smtClean="0"/>
              <a:t>不明資訊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pic>
        <p:nvPicPr>
          <p:cNvPr id="18443" name="Picture 11" descr="bann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/>
          <a:stretch/>
        </p:blipFill>
        <p:spPr bwMode="auto">
          <a:xfrm>
            <a:off x="508000" y="4498109"/>
            <a:ext cx="3916218" cy="22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14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08903"/>
            <a:ext cx="2422883" cy="24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36" t="19897" r="36422" b="11197"/>
          <a:stretch/>
        </p:blipFill>
        <p:spPr>
          <a:xfrm>
            <a:off x="323528" y="548680"/>
            <a:ext cx="4700239" cy="60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15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680520"/>
            <a:ext cx="2204864" cy="2204864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7450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5759"/>
            <a:ext cx="6447501" cy="1242464"/>
          </a:xfrm>
        </p:spPr>
        <p:txBody>
          <a:bodyPr>
            <a:normAutofit/>
          </a:bodyPr>
          <a:lstStyle/>
          <a:p>
            <a:pPr algn="r"/>
            <a:r>
              <a:rPr lang="zh-HK" altLang="en-US" sz="4800" b="1" dirty="0">
                <a:solidFill>
                  <a:schemeClr val="accent1">
                    <a:lumMod val="75000"/>
                  </a:schemeClr>
                </a:solidFill>
              </a:rPr>
              <a:t>「我的行動承諾！」</a:t>
            </a:r>
          </a:p>
        </p:txBody>
      </p:sp>
      <p:pic>
        <p:nvPicPr>
          <p:cNvPr id="47106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639538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16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39552" y="391211"/>
            <a:ext cx="7364485" cy="212205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承諾從今天起，時刻保持良好的個人、環境及食物衛生，共同防疫，避免感染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zh-HK" altLang="en-US" sz="4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2" y="2636912"/>
            <a:ext cx="4810125" cy="3905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2860121" cy="28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HK" altLang="en-US" sz="5400" b="1" dirty="0">
                <a:solidFill>
                  <a:srgbClr val="C00000"/>
                </a:solidFill>
              </a:rPr>
              <a:t>配對小遊戲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18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5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版面配置區 2"/>
          <p:cNvSpPr>
            <a:spLocks noGrp="1"/>
          </p:cNvSpPr>
          <p:nvPr>
            <p:ph type="body" idx="1"/>
          </p:nvPr>
        </p:nvSpPr>
        <p:spPr>
          <a:xfrm>
            <a:off x="333375" y="274438"/>
            <a:ext cx="6448425" cy="682625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</a:rPr>
              <a:t>我們要保護自己</a:t>
            </a:r>
            <a:endParaRPr lang="zh-HK" altLang="en-US" sz="3200" b="1" dirty="0" smtClean="0">
              <a:solidFill>
                <a:srgbClr val="00B0F0"/>
              </a:solidFill>
            </a:endParaRPr>
          </a:p>
        </p:txBody>
      </p:sp>
      <p:sp>
        <p:nvSpPr>
          <p:cNvPr id="26627" name="文字版面配置區 2"/>
          <p:cNvSpPr txBox="1">
            <a:spLocks/>
          </p:cNvSpPr>
          <p:nvPr/>
        </p:nvSpPr>
        <p:spPr bwMode="auto">
          <a:xfrm>
            <a:off x="333375" y="2028825"/>
            <a:ext cx="7162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2571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77152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0287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4859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19431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4003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8575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zh-TW" altLang="en-US" sz="2800" dirty="0"/>
              <a:t>  </a:t>
            </a:r>
            <a:r>
              <a:rPr lang="en-US" altLang="zh-TW" sz="7200" dirty="0"/>
              <a:t>.     </a:t>
            </a:r>
            <a:r>
              <a:rPr lang="en-US" altLang="zh-TW" sz="7200" dirty="0" smtClean="0"/>
              <a:t> .      </a:t>
            </a:r>
            <a:r>
              <a:rPr lang="en-US" altLang="zh-TW" sz="7200" dirty="0"/>
              <a:t>.   </a:t>
            </a:r>
            <a:r>
              <a:rPr lang="en-US" altLang="zh-TW" sz="7200" dirty="0" smtClean="0"/>
              <a:t>  </a:t>
            </a:r>
            <a:r>
              <a:rPr lang="en-US" altLang="zh-TW" sz="7200" dirty="0"/>
              <a:t>.</a:t>
            </a:r>
          </a:p>
          <a:p>
            <a:pPr fontAlgn="base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en-US" altLang="zh-TW" sz="7200" dirty="0"/>
              <a:t>  .     </a:t>
            </a:r>
            <a:r>
              <a:rPr lang="en-US" altLang="zh-TW" sz="7200" dirty="0" smtClean="0"/>
              <a:t> .     </a:t>
            </a:r>
            <a:r>
              <a:rPr lang="en-US" altLang="zh-TW" sz="7200" dirty="0"/>
              <a:t>.     .</a:t>
            </a:r>
          </a:p>
        </p:txBody>
      </p:sp>
      <p:pic>
        <p:nvPicPr>
          <p:cNvPr id="26628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9" y="1194593"/>
            <a:ext cx="1543050" cy="14763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4" y="1288652"/>
            <a:ext cx="1081088" cy="142081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327150"/>
            <a:ext cx="1925638" cy="13438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0943"/>
            <a:ext cx="1408113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 14"/>
          <p:cNvSpPr/>
          <p:nvPr/>
        </p:nvSpPr>
        <p:spPr>
          <a:xfrm>
            <a:off x="261669" y="4394200"/>
            <a:ext cx="1934972" cy="212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prstClr val="white"/>
                </a:solidFill>
              </a:rPr>
              <a:t>當出現</a:t>
            </a:r>
            <a:r>
              <a:rPr lang="zh-TW" altLang="en-US" sz="2000" dirty="0" smtClean="0">
                <a:solidFill>
                  <a:prstClr val="white"/>
                </a:solidFill>
              </a:rPr>
              <a:t>發燒或</a:t>
            </a:r>
            <a:r>
              <a:rPr lang="zh-HK" altLang="en-US" sz="2000" dirty="0" smtClean="0">
                <a:solidFill>
                  <a:prstClr val="white"/>
                </a:solidFill>
              </a:rPr>
              <a:t>呼吸道</a:t>
            </a:r>
            <a:r>
              <a:rPr lang="zh-HK" altLang="en-US" sz="2000" dirty="0">
                <a:solidFill>
                  <a:prstClr val="white"/>
                </a:solidFill>
              </a:rPr>
              <a:t>感染病徵，</a:t>
            </a:r>
            <a:r>
              <a:rPr lang="zh-TW" altLang="en-US" sz="2000" dirty="0">
                <a:solidFill>
                  <a:prstClr val="white"/>
                </a:solidFill>
              </a:rPr>
              <a:t>應戴上外科口罩及盡早向醫生求</a:t>
            </a:r>
            <a:r>
              <a:rPr lang="zh-TW" altLang="en-US" sz="2000" dirty="0" smtClean="0">
                <a:solidFill>
                  <a:prstClr val="white"/>
                </a:solidFill>
              </a:rPr>
              <a:t>診</a:t>
            </a:r>
            <a:endParaRPr lang="zh-HK" altLang="en-US" sz="2000" dirty="0">
              <a:solidFill>
                <a:prstClr val="white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49617" y="4356100"/>
            <a:ext cx="1297195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HK" altLang="en-US" sz="2400" dirty="0">
                <a:solidFill>
                  <a:prstClr val="white"/>
                </a:solidFill>
              </a:rPr>
              <a:t>蓋好廁</a:t>
            </a:r>
            <a:r>
              <a:rPr lang="zh-HK" altLang="en-US" sz="2400" dirty="0" smtClean="0">
                <a:solidFill>
                  <a:prstClr val="white"/>
                </a:solidFill>
              </a:rPr>
              <a:t>板再</a:t>
            </a:r>
            <a:r>
              <a:rPr lang="zh-HK" altLang="en-US" sz="2400" dirty="0">
                <a:solidFill>
                  <a:prstClr val="white"/>
                </a:solidFill>
              </a:rPr>
              <a:t>沖廁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4009876" y="4356100"/>
            <a:ext cx="1239067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prstClr val="white"/>
                </a:solidFill>
              </a:rPr>
              <a:t>經常保持雙手清潔 </a:t>
            </a:r>
            <a:endParaRPr lang="en-US" altLang="zh-HK" sz="2400" dirty="0">
              <a:solidFill>
                <a:prstClr val="white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676512" y="4356100"/>
            <a:ext cx="1239067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prstClr val="white"/>
                </a:solidFill>
              </a:rPr>
              <a:t>打噴嚏或咳嗽時應掩著口鼻</a:t>
            </a:r>
            <a:endParaRPr lang="zh-HK" altLang="en-US" sz="2400" dirty="0">
              <a:solidFill>
                <a:prstClr val="whit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03171" y="6446964"/>
            <a:ext cx="512763" cy="365125"/>
          </a:xfrm>
        </p:spPr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19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92" y="4808598"/>
            <a:ext cx="2003491" cy="20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3"/>
          <p:cNvSpPr>
            <a:spLocks noGrp="1"/>
          </p:cNvSpPr>
          <p:nvPr>
            <p:ph type="title"/>
          </p:nvPr>
        </p:nvSpPr>
        <p:spPr>
          <a:xfrm>
            <a:off x="611560" y="201826"/>
            <a:ext cx="4835525" cy="877887"/>
          </a:xfrm>
        </p:spPr>
        <p:txBody>
          <a:bodyPr/>
          <a:lstStyle/>
          <a:p>
            <a:r>
              <a:rPr lang="zh-TW" altLang="zh-HK" sz="4400" dirty="0" smtClean="0">
                <a:solidFill>
                  <a:srgbClr val="0000FF"/>
                </a:solidFill>
              </a:rPr>
              <a:t>背景</a:t>
            </a:r>
            <a:endParaRPr lang="zh-HK" altLang="en-US" sz="4000" b="1" dirty="0" smtClean="0">
              <a:latin typeface="華康儷粗宋"/>
              <a:ea typeface="華康儷粗宋"/>
              <a:cs typeface="華康儷粗宋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251520" y="1876809"/>
            <a:ext cx="7185865" cy="4849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湖北省</a:t>
            </a:r>
            <a:r>
              <a:rPr lang="zh-TW" altLang="en-US" sz="2800" dirty="0"/>
              <a:t>武漢市</a:t>
            </a:r>
            <a:r>
              <a:rPr lang="en-US" altLang="zh-TW" sz="2800" dirty="0"/>
              <a:t>2019</a:t>
            </a:r>
            <a:r>
              <a:rPr lang="zh-TW" altLang="en-US" sz="2800" dirty="0"/>
              <a:t>年</a:t>
            </a:r>
            <a:r>
              <a:rPr lang="en-US" altLang="zh-TW" sz="2800" dirty="0"/>
              <a:t>12</a:t>
            </a:r>
            <a:r>
              <a:rPr lang="zh-TW" altLang="en-US" sz="2800" dirty="0"/>
              <a:t>月起出現病毒性肺炎病例群組個案。根據內地衞生部門的調查，病原體為一種</a:t>
            </a:r>
            <a:r>
              <a:rPr lang="zh-TW" altLang="en-US" sz="2900" b="1" dirty="0">
                <a:solidFill>
                  <a:srgbClr val="0070C0"/>
                </a:solidFill>
              </a:rPr>
              <a:t>新型冠狀病毒</a:t>
            </a:r>
            <a:r>
              <a:rPr lang="zh-TW" altLang="en-US" sz="2800" dirty="0"/>
              <a:t>。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/>
              <a:t>根據內地衞生部門提供的資料，個案的病徵包括</a:t>
            </a:r>
            <a:r>
              <a:rPr lang="zh-TW" altLang="en-US" sz="2900" b="1" dirty="0">
                <a:solidFill>
                  <a:srgbClr val="0070C0"/>
                </a:solidFill>
              </a:rPr>
              <a:t>發燒、乏力、乾咳及呼吸困難</a:t>
            </a:r>
            <a:r>
              <a:rPr lang="zh-TW" altLang="en-US" sz="2800" dirty="0"/>
              <a:t>。其中部分患者病情嚴重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經</a:t>
            </a:r>
            <a:r>
              <a:rPr lang="zh-TW" altLang="en-US" sz="2900" b="1" dirty="0">
                <a:solidFill>
                  <a:srgbClr val="0070C0"/>
                </a:solidFill>
              </a:rPr>
              <a:t>呼吸道飛沫傳播</a:t>
            </a:r>
            <a:r>
              <a:rPr lang="zh-TW" altLang="en-US" sz="2800" dirty="0"/>
              <a:t>是主要的傳播途徑，亦可</a:t>
            </a:r>
            <a:r>
              <a:rPr lang="zh-TW" altLang="en-US" sz="2900" b="1" dirty="0">
                <a:solidFill>
                  <a:srgbClr val="0070C0"/>
                </a:solidFill>
              </a:rPr>
              <a:t>通過接觸傳播</a:t>
            </a:r>
            <a:r>
              <a:rPr lang="zh-TW" altLang="en-US" sz="2800" dirty="0"/>
              <a:t>。現時資料顯示潛伏期介乎</a:t>
            </a:r>
            <a:r>
              <a:rPr lang="en-US" altLang="zh-TW" sz="2800" dirty="0"/>
              <a:t>1</a:t>
            </a:r>
            <a:r>
              <a:rPr lang="zh-TW" altLang="en-US" sz="2800" dirty="0"/>
              <a:t>天至</a:t>
            </a:r>
            <a:r>
              <a:rPr lang="en-US" altLang="zh-TW" sz="2800" dirty="0"/>
              <a:t>12.5</a:t>
            </a:r>
            <a:r>
              <a:rPr lang="zh-TW" altLang="en-US" sz="2800" dirty="0"/>
              <a:t>天（估算的中位數為</a:t>
            </a:r>
            <a:r>
              <a:rPr lang="en-US" altLang="zh-TW" sz="2800" dirty="0"/>
              <a:t>5</a:t>
            </a:r>
            <a:r>
              <a:rPr lang="zh-TW" altLang="en-US" sz="2800" dirty="0"/>
              <a:t>至</a:t>
            </a:r>
            <a:r>
              <a:rPr lang="en-US" altLang="zh-TW" sz="2800" dirty="0"/>
              <a:t>6</a:t>
            </a:r>
            <a:r>
              <a:rPr lang="zh-TW" altLang="en-US" sz="2800" dirty="0"/>
              <a:t>日），但可長達</a:t>
            </a:r>
            <a:r>
              <a:rPr lang="en-US" altLang="zh-TW" sz="2800" dirty="0"/>
              <a:t>14</a:t>
            </a:r>
            <a:r>
              <a:rPr lang="zh-TW" altLang="en-US" sz="2800" dirty="0"/>
              <a:t>天。</a:t>
            </a:r>
          </a:p>
          <a:p>
            <a:pPr marL="457200" indent="-457200"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endParaRPr lang="zh-HK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80528" y="823158"/>
            <a:ext cx="8304302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 smtClean="0">
                <a:solidFill>
                  <a:srgbClr val="7030A0"/>
                </a:solidFill>
              </a:rPr>
              <a:t>甚麼</a:t>
            </a:r>
            <a:r>
              <a:rPr lang="zh-TW" altLang="en-US" sz="3600" b="1" dirty="0">
                <a:solidFill>
                  <a:srgbClr val="7030A0"/>
                </a:solidFill>
              </a:rPr>
              <a:t>是</a:t>
            </a:r>
            <a:r>
              <a:rPr lang="en-US" altLang="zh-TW" sz="3600" b="1" dirty="0">
                <a:solidFill>
                  <a:srgbClr val="7030A0"/>
                </a:solidFill>
              </a:rPr>
              <a:t>2019</a:t>
            </a:r>
            <a:r>
              <a:rPr lang="zh-TW" altLang="en-US" sz="3600" b="1" dirty="0">
                <a:solidFill>
                  <a:srgbClr val="7030A0"/>
                </a:solidFill>
              </a:rPr>
              <a:t>冠狀病毒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病 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(COVID-19)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？</a:t>
            </a:r>
            <a:endParaRPr lang="en-US" altLang="zh-TW" sz="4400" dirty="0">
              <a:solidFill>
                <a:srgbClr val="7030A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8197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9" y="1196752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73" y="5233361"/>
            <a:ext cx="1617327" cy="1617327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1">
                  <a:lumMod val="45000"/>
                  <a:lumOff val="55000"/>
                  <a:alpha val="52000"/>
                </a:schemeClr>
              </a:gs>
              <a:gs pos="67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1161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89" y="1556792"/>
            <a:ext cx="6447501" cy="2595460"/>
          </a:xfrm>
        </p:spPr>
        <p:txBody>
          <a:bodyPr>
            <a:normAutofit/>
          </a:bodyPr>
          <a:lstStyle/>
          <a:p>
            <a:pPr algn="ctr"/>
            <a:r>
              <a:rPr lang="zh-HK" altLang="en-US" sz="4800" b="1" dirty="0"/>
              <a:t>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20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00B0F0"/>
                </a:solidFill>
              </a:rPr>
              <a:t>如何有效預防感染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65262"/>
            <a:ext cx="7125650" cy="521320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404040"/>
                </a:solidFill>
              </a:rPr>
              <a:t>現時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沒有預防這傳染病的疫苗</a:t>
            </a:r>
            <a:r>
              <a:rPr lang="zh-TW" altLang="en-US" sz="2800" dirty="0" smtClean="0">
                <a:solidFill>
                  <a:srgbClr val="404040"/>
                </a:solidFill>
              </a:rPr>
              <a:t>。</a:t>
            </a:r>
            <a:endParaRPr lang="en-US" altLang="zh-TW" sz="28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404040"/>
                </a:solidFill>
              </a:rPr>
              <a:t>要預防肺炎及呼吸道傳染病，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我們必須時刻注意個人衞生，保持雙手清潔</a:t>
            </a:r>
            <a:r>
              <a:rPr lang="zh-TW" altLang="en-US" sz="2800" dirty="0" smtClean="0">
                <a:solidFill>
                  <a:srgbClr val="404040"/>
                </a:solidFill>
              </a:rPr>
              <a:t>。</a:t>
            </a:r>
            <a:endParaRPr lang="en-US" altLang="zh-TW" sz="28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404040"/>
                </a:solidFill>
              </a:rPr>
              <a:t>外遊返港後如有發燒</a:t>
            </a:r>
            <a:r>
              <a:rPr lang="zh-TW" altLang="en-US" sz="2800" dirty="0" smtClean="0">
                <a:solidFill>
                  <a:srgbClr val="404040"/>
                </a:solidFill>
              </a:rPr>
              <a:t>或者有其他病徵，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應戴上外科口罩</a:t>
            </a:r>
            <a:r>
              <a:rPr lang="zh-TW" altLang="en-US" sz="2800" dirty="0" smtClean="0">
                <a:solidFill>
                  <a:srgbClr val="404040"/>
                </a:solidFill>
              </a:rPr>
              <a:t>，並馬上求醫，告訴醫生最近曾到訪的地方。</a:t>
            </a:r>
            <a:endParaRPr lang="en-US" altLang="zh-TW" sz="28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404040"/>
                </a:solidFill>
              </a:rPr>
              <a:t>留意衞生防護中心發佈</a:t>
            </a:r>
            <a:r>
              <a:rPr lang="zh-TW" altLang="en-US" sz="2800" dirty="0" smtClean="0">
                <a:solidFill>
                  <a:srgbClr val="404040"/>
                </a:solidFill>
              </a:rPr>
              <a:t>有關</a:t>
            </a:r>
            <a:r>
              <a:rPr lang="zh-TW" altLang="en-US" sz="2800" b="1" dirty="0" smtClean="0">
                <a:solidFill>
                  <a:srgbClr val="008000"/>
                </a:solidFill>
              </a:rPr>
              <a:t>「</a:t>
            </a:r>
            <a:r>
              <a:rPr lang="en-US" altLang="zh-TW" sz="2800" b="1" dirty="0" smtClean="0">
                <a:solidFill>
                  <a:srgbClr val="008000"/>
                </a:solidFill>
              </a:rPr>
              <a:t>2019</a:t>
            </a:r>
            <a:r>
              <a:rPr lang="zh-TW" altLang="en-US" sz="2800" b="1" dirty="0">
                <a:solidFill>
                  <a:srgbClr val="008000"/>
                </a:solidFill>
              </a:rPr>
              <a:t>冠狀病毒</a:t>
            </a:r>
            <a:r>
              <a:rPr lang="zh-TW" altLang="en-US" sz="2800" b="1" dirty="0" smtClean="0">
                <a:solidFill>
                  <a:srgbClr val="008000"/>
                </a:solidFill>
              </a:rPr>
              <a:t>病」</a:t>
            </a:r>
            <a:r>
              <a:rPr lang="zh-TW" altLang="en-US" sz="2800" dirty="0">
                <a:solidFill>
                  <a:srgbClr val="404040"/>
                </a:solidFill>
              </a:rPr>
              <a:t>的</a:t>
            </a:r>
            <a:r>
              <a:rPr lang="zh-TW" altLang="en-US" sz="2800" dirty="0" smtClean="0">
                <a:solidFill>
                  <a:srgbClr val="404040"/>
                </a:solidFill>
              </a:rPr>
              <a:t>最新消息</a:t>
            </a:r>
            <a:r>
              <a:rPr lang="zh-TW" altLang="en-US" sz="2600" dirty="0" smtClean="0">
                <a:solidFill>
                  <a:srgbClr val="404040"/>
                </a:solidFill>
              </a:rPr>
              <a:t>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HK" sz="26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HK" altLang="en-US" sz="2600" dirty="0" smtClean="0">
              <a:solidFill>
                <a:srgbClr val="404040"/>
              </a:solidFill>
            </a:endParaRPr>
          </a:p>
        </p:txBody>
      </p:sp>
      <p:pic>
        <p:nvPicPr>
          <p:cNvPr id="7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45" y="363538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3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5009" y="5530920"/>
            <a:ext cx="585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</a:rPr>
              <a:t>2019</a:t>
            </a:r>
            <a:r>
              <a:rPr lang="zh-TW" altLang="en-US" sz="2000" b="1" dirty="0">
                <a:solidFill>
                  <a:srgbClr val="7030A0"/>
                </a:solidFill>
              </a:rPr>
              <a:t>冠狀病毒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病專題網站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: </a:t>
            </a:r>
            <a:r>
              <a:rPr lang="en-US" altLang="zh-HK" sz="2000" dirty="0">
                <a:solidFill>
                  <a:srgbClr val="7030A0"/>
                </a:solidFill>
              </a:rPr>
              <a:t>https://www.coronavirus.gov.hk/chi/index.html</a:t>
            </a:r>
            <a:endParaRPr lang="zh-HK" altLang="en-US" sz="2000" dirty="0">
              <a:solidFill>
                <a:srgbClr val="7030A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5013175"/>
            <a:ext cx="1822453" cy="1822453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1">
                  <a:lumMod val="45000"/>
                  <a:lumOff val="55000"/>
                  <a:alpha val="52000"/>
                </a:schemeClr>
              </a:gs>
              <a:gs pos="67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9814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653136"/>
            <a:ext cx="2204864" cy="2204864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  <a:tileRect/>
          </a:gra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095275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4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TW" altLang="en-US" sz="4400" smtClean="0">
                <a:solidFill>
                  <a:srgbClr val="7030A0"/>
                </a:solidFill>
              </a:rPr>
              <a:t>個人層面 </a:t>
            </a:r>
            <a:endParaRPr lang="zh-HK" altLang="en-US" sz="440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17450" y="1399193"/>
            <a:ext cx="6446838" cy="5219700"/>
          </a:xfrm>
        </p:spPr>
        <p:txBody>
          <a:bodyPr rtlCol="0">
            <a:noAutofit/>
          </a:bodyPr>
          <a:lstStyle/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>
                <a:solidFill>
                  <a:srgbClr val="C00000"/>
                </a:solidFill>
              </a:rPr>
              <a:t>)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實行良好的健康習慣，包括保持個人衞生、生活常規和樂觀心情。</a:t>
            </a:r>
          </a:p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積極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養成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恆常運動和健康飲食習慣，保持身體健康。</a:t>
            </a:r>
            <a:endParaRPr lang="en-US" altLang="zh-TW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理性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 從不同</a:t>
            </a:r>
            <a:r>
              <a:rPr lang="zh-TW" altLang="en-US" sz="2400" dirty="0" smtClean="0"/>
              <a:t>媒體了解相關資訊，</a:t>
            </a:r>
            <a:r>
              <a:rPr lang="zh-TW" altLang="en-US" sz="2400" dirty="0"/>
              <a:t>不會盲目</a:t>
            </a:r>
            <a:r>
              <a:rPr lang="zh-TW" altLang="en-US" sz="2400" dirty="0" smtClean="0"/>
              <a:t>相信傳聞。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 rot="478970">
            <a:off x="3877261" y="4681408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律己</a:t>
            </a:r>
            <a:endParaRPr lang="zh-HK" altLang="en-US" sz="4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71" name="矩形 7"/>
          <p:cNvSpPr>
            <a:spLocks noChangeArrowheads="1"/>
          </p:cNvSpPr>
          <p:nvPr/>
        </p:nvSpPr>
        <p:spPr bwMode="auto">
          <a:xfrm rot="20336396">
            <a:off x="1616833" y="481375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 rot="19757261">
            <a:off x="5547517" y="4681407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樂觀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68381" y="919829"/>
            <a:ext cx="1411287" cy="1754326"/>
            <a:chOff x="7131989" y="129568"/>
            <a:chExt cx="1411287" cy="1754327"/>
          </a:xfrm>
        </p:grpSpPr>
        <p:pic>
          <p:nvPicPr>
            <p:cNvPr id="12" name="圖片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7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989" y="220662"/>
              <a:ext cx="14112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"/>
            <p:cNvSpPr/>
            <p:nvPr/>
          </p:nvSpPr>
          <p:spPr>
            <a:xfrm>
              <a:off x="7152888" y="129568"/>
              <a:ext cx="1093569" cy="1754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0800" b="1" i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rgbClr val="42B051"/>
                    </a:outerShdw>
                  </a:effectLst>
                </a:rPr>
                <a:t>X</a:t>
              </a:r>
              <a:endParaRPr lang="zh-TW" altLang="en-US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endParaRPr>
            </a:p>
          </p:txBody>
        </p:sp>
      </p:grpSp>
      <p:sp>
        <p:nvSpPr>
          <p:cNvPr id="18" name="矩形 7"/>
          <p:cNvSpPr>
            <a:spLocks noChangeArrowheads="1"/>
          </p:cNvSpPr>
          <p:nvPr/>
        </p:nvSpPr>
        <p:spPr bwMode="auto">
          <a:xfrm rot="620340">
            <a:off x="2869268" y="5586054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zh-HK" alt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5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680520"/>
            <a:ext cx="2204864" cy="2204864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3459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個人層面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>
          <a:xfrm>
            <a:off x="557212" y="1342887"/>
            <a:ext cx="6446838" cy="52197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盡量避免前往人多擠迫的地方</a:t>
            </a:r>
            <a:r>
              <a:rPr lang="zh-TW" altLang="en-US" sz="2400" dirty="0" smtClean="0">
                <a:solidFill>
                  <a:srgbClr val="404040"/>
                </a:solidFill>
              </a:rPr>
              <a:t>，如需搭乘交通工具或在人多擠逼的地方逗留時，應以正確方法佩戴口罩。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經常保持雙手清潔</a:t>
            </a:r>
            <a:r>
              <a:rPr lang="zh-TW" altLang="en-US" sz="2400" dirty="0" smtClean="0">
                <a:solidFill>
                  <a:srgbClr val="404040"/>
                </a:solidFill>
              </a:rPr>
              <a:t>，尤其在觸摸口、鼻或眼之前；觸摸扶手或門把等公共設施後，洗手時應以梘液和清水清潔雙手，並搓手最少</a:t>
            </a:r>
            <a:r>
              <a:rPr lang="en-US" altLang="zh-TW" sz="2400" dirty="0" smtClean="0">
                <a:solidFill>
                  <a:srgbClr val="404040"/>
                </a:solidFill>
              </a:rPr>
              <a:t>20</a:t>
            </a:r>
            <a:r>
              <a:rPr lang="zh-TW" altLang="en-US" sz="2400" dirty="0" smtClean="0">
                <a:solidFill>
                  <a:srgbClr val="404040"/>
                </a:solidFill>
              </a:rPr>
              <a:t>秒。</a:t>
            </a:r>
            <a:endParaRPr lang="en-US" altLang="zh-TW" sz="24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打噴嚏或咳嗽時應用紙巾掩蓋口鼻</a:t>
            </a:r>
            <a:r>
              <a:rPr lang="zh-TW" altLang="en-US" sz="2400" dirty="0">
                <a:solidFill>
                  <a:srgbClr val="404040"/>
                </a:solidFill>
              </a:rPr>
              <a:t>，把用過的紙巾棄置於有蓋垃圾箱內，然後徹底清潔雙手。</a:t>
            </a:r>
            <a:endParaRPr lang="en-US" altLang="zh-TW" sz="24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如廁時亦要注重衞生</a:t>
            </a:r>
            <a:r>
              <a:rPr lang="zh-TW" altLang="en-US" sz="2400" dirty="0">
                <a:solidFill>
                  <a:srgbClr val="404040"/>
                </a:solidFill>
              </a:rPr>
              <a:t>，先將廁板蓋上才沖廁水，以免散播病菌。</a:t>
            </a:r>
            <a:endParaRPr lang="zh-HK" altLang="en-US" sz="2400" dirty="0">
              <a:solidFill>
                <a:srgbClr val="404040"/>
              </a:solidFill>
            </a:endParaRPr>
          </a:p>
        </p:txBody>
      </p:sp>
      <p:sp>
        <p:nvSpPr>
          <p:cNvPr id="7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6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52" y="4797152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89" t="18070" r="36738" b="6949"/>
          <a:stretch/>
        </p:blipFill>
        <p:spPr>
          <a:xfrm>
            <a:off x="683568" y="188640"/>
            <a:ext cx="4856382" cy="650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52" y="4797152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8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680520"/>
            <a:ext cx="2204864" cy="2204864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4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397763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8899" y="1340768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/>
              <a:t>留意家人實踐</a:t>
            </a:r>
            <a:r>
              <a:rPr lang="zh-TW" altLang="en-US" sz="2400" dirty="0" smtClean="0"/>
              <a:t>健康生活習慣，互相提點</a:t>
            </a:r>
            <a:endParaRPr lang="en-US" altLang="zh-TW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承擔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 smtClean="0"/>
              <a:t>主動</a:t>
            </a:r>
            <a:r>
              <a:rPr lang="zh-TW" altLang="en-US" sz="2400" dirty="0"/>
              <a:t>表達對家人身心健康的關懷</a:t>
            </a:r>
            <a:r>
              <a:rPr lang="en-US" altLang="zh-TW" sz="2400" dirty="0"/>
              <a:t>(</a:t>
            </a:r>
            <a:r>
              <a:rPr lang="zh-TW" altLang="en-US" sz="2400" dirty="0"/>
              <a:t>包括祖父母、父母、兄弟姊妹</a:t>
            </a:r>
            <a:r>
              <a:rPr lang="en-US" altLang="zh-TW" sz="2400" dirty="0"/>
              <a:t>) </a:t>
            </a:r>
            <a:r>
              <a:rPr lang="zh-TW" altLang="en-US" sz="2400" dirty="0"/>
              <a:t>，提高大家「正能量」</a:t>
            </a:r>
            <a:endParaRPr lang="en-US" altLang="zh-TW" sz="2000" i="1" u="sng" dirty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積極</a:t>
            </a:r>
            <a:r>
              <a:rPr lang="zh-TW" altLang="en-US" sz="2400" dirty="0"/>
              <a:t>參與家居清潔的工作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3318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9" y="4608981"/>
            <a:ext cx="2870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矩形 7"/>
          <p:cNvSpPr>
            <a:spLocks noChangeArrowheads="1"/>
          </p:cNvSpPr>
          <p:nvPr/>
        </p:nvSpPr>
        <p:spPr bwMode="auto">
          <a:xfrm rot="19858939">
            <a:off x="5514775" y="4785097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000" b="1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關愛</a:t>
            </a:r>
          </a:p>
        </p:txBody>
      </p:sp>
      <p:sp>
        <p:nvSpPr>
          <p:cNvPr id="13320" name="矩形 8"/>
          <p:cNvSpPr>
            <a:spLocks noChangeArrowheads="1"/>
          </p:cNvSpPr>
          <p:nvPr/>
        </p:nvSpPr>
        <p:spPr bwMode="auto">
          <a:xfrm rot="1571145">
            <a:off x="5085411" y="5844855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0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</a:p>
        </p:txBody>
      </p:sp>
      <p:sp>
        <p:nvSpPr>
          <p:cNvPr id="13321" name="矩形 9"/>
          <p:cNvSpPr>
            <a:spLocks noChangeArrowheads="1"/>
          </p:cNvSpPr>
          <p:nvPr/>
        </p:nvSpPr>
        <p:spPr bwMode="auto">
          <a:xfrm rot="20336396">
            <a:off x="3829675" y="4971179"/>
            <a:ext cx="1209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0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9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</TotalTime>
  <Words>876</Words>
  <Application>Microsoft Office PowerPoint</Application>
  <PresentationFormat>如螢幕大小 (4:3)</PresentationFormat>
  <Paragraphs>124</Paragraphs>
  <Slides>20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華康儷粗宋</vt:lpstr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Facet</vt:lpstr>
      <vt:lpstr>積極樂觀， 面對「疫」境！</vt:lpstr>
      <vt:lpstr>背景</vt:lpstr>
      <vt:lpstr>如何有效預防感染</vt:lpstr>
      <vt:lpstr>PowerPoint 簡報</vt:lpstr>
      <vt:lpstr>個人層面 </vt:lpstr>
      <vt:lpstr>個人層面 。。。我做得到!!!</vt:lpstr>
      <vt:lpstr>PowerPoint 簡報</vt:lpstr>
      <vt:lpstr>PowerPoint 簡報</vt:lpstr>
      <vt:lpstr>家庭層面 </vt:lpstr>
      <vt:lpstr>家庭層面 。。。我做得到!!!</vt:lpstr>
      <vt:lpstr>PowerPoint 簡報</vt:lpstr>
      <vt:lpstr>學校層面。。。我做得到!!! </vt:lpstr>
      <vt:lpstr>PowerPoint 簡報</vt:lpstr>
      <vt:lpstr>社區層面。。。我做得到!!! </vt:lpstr>
      <vt:lpstr>PowerPoint 簡報</vt:lpstr>
      <vt:lpstr>「我的行動承諾！」</vt:lpstr>
      <vt:lpstr>「我承諾從今天起，時刻保持良好的個人、環境及食物衛生，共同防疫，避免感染。」</vt:lpstr>
      <vt:lpstr>配對小遊戲</vt:lpstr>
      <vt:lpstr>PowerPoint 簡報</vt:lpstr>
      <vt:lpstr>完</vt:lpstr>
    </vt:vector>
  </TitlesOfParts>
  <Company>The Government of the HKSAR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</dc:creator>
  <cp:lastModifiedBy>MCNE</cp:lastModifiedBy>
  <cp:revision>448</cp:revision>
  <cp:lastPrinted>2018-01-05T04:19:56Z</cp:lastPrinted>
  <dcterms:created xsi:type="dcterms:W3CDTF">2016-08-08T06:18:55Z</dcterms:created>
  <dcterms:modified xsi:type="dcterms:W3CDTF">2020-02-24T01:03:13Z</dcterms:modified>
</cp:coreProperties>
</file>