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A89944-0185-4B8F-A49E-F30C213B4811}" type="datetimeFigureOut">
              <a:rPr lang="zh-TW" altLang="en-US" smtClean="0"/>
              <a:t>2015/2/23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BDBBF9-4C49-4866-9A06-406E8ACE1D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134672" cy="1377499"/>
          </a:xfrm>
        </p:spPr>
        <p:txBody>
          <a:bodyPr/>
          <a:lstStyle/>
          <a:p>
            <a:r>
              <a:rPr lang="zh-TW" altLang="zh-TW" b="1" dirty="0"/>
              <a:t>單元一：個人成長及健康</a:t>
            </a:r>
            <a:r>
              <a:rPr lang="zh-TW" altLang="zh-TW" b="1" dirty="0" smtClean="0"/>
              <a:t>生活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sz="3600" b="1" dirty="0" smtClean="0"/>
              <a:t>事件：</a:t>
            </a:r>
            <a:r>
              <a:rPr lang="zh-TW" altLang="zh-TW" sz="3600" b="1" dirty="0"/>
              <a:t>我學會了自律地接觸傳媒 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TW" altLang="zh-TW" dirty="0"/>
              <a:t>你每天平均接觸傳媒的時間有多少？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/>
              <a:t>有否因此招來父母的埋怨，甚至不滿？如有，請分享最深刻的一次經驗？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/>
              <a:t>那一次經驗帶給你甚麼感受？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傳媒</a:t>
            </a:r>
            <a:r>
              <a:rPr lang="zh-TW" altLang="zh-TW" b="1" dirty="0" smtClean="0"/>
              <a:t>入侵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各種傳媒所傳播的資訊已在不知不覺間入侵，進佔我們的生活、思想、行為，影響我們的心態和價值觀；因此我們必須學會獨立思考，分析接收到的訊息和其中的意識。否則就會被傳媒「洗腦」，盲目附和。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獨立分析的重要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1328"/>
            <a:ext cx="6275040" cy="4525963"/>
          </a:xfrm>
        </p:spPr>
        <p:txBody>
          <a:bodyPr>
            <a:normAutofit fontScale="92500"/>
          </a:bodyPr>
          <a:lstStyle/>
          <a:p>
            <a:r>
              <a:rPr lang="zh-TW" altLang="zh-TW" b="1" dirty="0"/>
              <a:t>情境一</a:t>
            </a:r>
            <a:r>
              <a:rPr lang="zh-TW" altLang="zh-TW" b="1" dirty="0" smtClean="0"/>
              <a:t>：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/>
              <a:t>	</a:t>
            </a:r>
            <a:r>
              <a:rPr lang="zh-TW" altLang="zh-TW" dirty="0" smtClean="0"/>
              <a:t>小</a:t>
            </a:r>
            <a:r>
              <a:rPr lang="zh-TW" altLang="zh-TW" dirty="0"/>
              <a:t>朗是個「電視迷」，每日都花幾小時收看電視節目。他專愛看「八卦」娛樂新聞、胡鬧的卡通、通俗電視節目等；但從不收看新聞報導、教育電視節目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>
              <a:buNone/>
            </a:pPr>
            <a:endParaRPr lang="zh-TW" altLang="zh-TW" dirty="0"/>
          </a:p>
          <a:p>
            <a:r>
              <a:rPr lang="zh-TW" altLang="zh-TW" b="1" dirty="0"/>
              <a:t>情境二</a:t>
            </a:r>
            <a:r>
              <a:rPr lang="zh-TW" altLang="zh-TW" b="1" dirty="0" smtClean="0"/>
              <a:t>：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/>
              <a:t>	</a:t>
            </a:r>
            <a:r>
              <a:rPr lang="zh-TW" altLang="zh-TW" dirty="0" smtClean="0"/>
              <a:t>大</a:t>
            </a:r>
            <a:r>
              <a:rPr lang="zh-TW" altLang="zh-TW" dirty="0"/>
              <a:t>耀喜歡看以打鬥、暴力、黑社會為主題的各類型漫畫，並幻想自己是當中的主角，以致與同學相處時，經常「惡形惡相」。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傳媒糾察</a:t>
            </a:r>
            <a:endParaRPr lang="zh-TW" altLang="en-US" dirty="0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5246" y="752475"/>
            <a:ext cx="23812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854152"/>
            <a:ext cx="228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1328"/>
            <a:ext cx="5770984" cy="4525963"/>
          </a:xfrm>
        </p:spPr>
        <p:txBody>
          <a:bodyPr>
            <a:normAutofit/>
          </a:bodyPr>
          <a:lstStyle/>
          <a:p>
            <a:r>
              <a:rPr lang="zh-TW" altLang="zh-TW" b="1" dirty="0"/>
              <a:t>情境三</a:t>
            </a:r>
            <a:r>
              <a:rPr lang="zh-TW" altLang="zh-TW" b="1" dirty="0" smtClean="0"/>
              <a:t>：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小</a:t>
            </a:r>
            <a:r>
              <a:rPr lang="zh-TW" altLang="zh-TW" dirty="0"/>
              <a:t>霞每星期都花費大量零用錢來購買流行雜誌，以便追上最新的潮流。她也愛看一些喜歡渲染娛樂、色情、自殺等新聞的報章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zh-TW" altLang="zh-TW" dirty="0"/>
          </a:p>
          <a:p>
            <a:r>
              <a:rPr lang="zh-TW" altLang="zh-TW" b="1" dirty="0"/>
              <a:t>情境四</a:t>
            </a:r>
            <a:r>
              <a:rPr lang="zh-TW" altLang="zh-TW" b="1" dirty="0" smtClean="0"/>
              <a:t>：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小</a:t>
            </a:r>
            <a:r>
              <a:rPr lang="zh-TW" altLang="zh-TW" dirty="0"/>
              <a:t>音每晚均花幾小時收聽電台廣播才入睡，她對各類談情說愛的節目和情歌特別沉迷。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傳媒糾察</a:t>
            </a:r>
            <a:endParaRPr lang="zh-TW" altLang="en-US" dirty="0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757808"/>
            <a:ext cx="228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888060"/>
            <a:ext cx="225742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請你用想像力推斷：情境中的主角若繼續這樣下去，他的結局將會怎樣？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「傳媒糾察」結局篇</a:t>
            </a:r>
            <a:endParaRPr lang="zh-TW" altLang="en-US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564904"/>
            <a:ext cx="249555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情境</a:t>
            </a:r>
            <a:r>
              <a:rPr lang="zh-TW" altLang="zh-TW" dirty="0"/>
              <a:t>中的主角應該以甚麼態度去收聽電台節目</a:t>
            </a:r>
            <a:r>
              <a:rPr lang="en-US" altLang="zh-TW" dirty="0"/>
              <a:t>/</a:t>
            </a:r>
            <a:r>
              <a:rPr lang="zh-TW" altLang="zh-TW" dirty="0"/>
              <a:t>看漫畫</a:t>
            </a:r>
            <a:r>
              <a:rPr lang="en-US" altLang="zh-TW" dirty="0"/>
              <a:t>/</a:t>
            </a:r>
            <a:r>
              <a:rPr lang="zh-TW" altLang="zh-TW" dirty="0"/>
              <a:t>看流行雜誌及報章</a:t>
            </a:r>
            <a:r>
              <a:rPr lang="en-US" altLang="zh-TW" dirty="0"/>
              <a:t>/</a:t>
            </a:r>
            <a:r>
              <a:rPr lang="zh-TW" altLang="zh-TW" dirty="0"/>
              <a:t>收聽電台廣播？請你用聰明與智慧，拯救他走出這個處境。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 smtClean="0"/>
              <a:t>「傳媒糾察」拯救篇</a:t>
            </a:r>
            <a:endParaRPr lang="zh-TW" altLang="en-US" dirty="0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780928"/>
            <a:ext cx="24955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zh-TW" altLang="zh-TW" b="1" dirty="0"/>
              <a:t>自律節制</a:t>
            </a:r>
            <a:r>
              <a:rPr lang="en-US" altLang="zh-TW" b="1" dirty="0"/>
              <a:t>——</a:t>
            </a:r>
            <a:r>
              <a:rPr lang="zh-TW" altLang="zh-TW" b="1" dirty="0"/>
              <a:t>均衡接收各類資訊</a:t>
            </a:r>
            <a:endParaRPr lang="zh-TW" altLang="zh-TW" dirty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若</a:t>
            </a:r>
            <a:r>
              <a:rPr lang="zh-TW" altLang="zh-TW" dirty="0"/>
              <a:t>我們偏重吸收某類型的資訊，思想的發展會被局限，因此，我們要</a:t>
            </a:r>
            <a:r>
              <a:rPr lang="zh-TW" altLang="zh-TW" b="1" dirty="0"/>
              <a:t>自律</a:t>
            </a:r>
            <a:r>
              <a:rPr lang="zh-TW" altLang="zh-TW" dirty="0"/>
              <a:t>地節制自己所接觸的傳媒及資訊類別，避免過分偏重某幾種的資訊類別。</a:t>
            </a:r>
          </a:p>
          <a:p>
            <a:pPr>
              <a:buNone/>
            </a:pPr>
            <a:r>
              <a:rPr lang="en-US" altLang="zh-TW" dirty="0"/>
              <a:t> </a:t>
            </a:r>
            <a:endParaRPr lang="zh-TW" altLang="zh-TW" dirty="0"/>
          </a:p>
          <a:p>
            <a:pPr lvl="0"/>
            <a:r>
              <a:rPr lang="zh-TW" altLang="zh-TW" b="1" dirty="0"/>
              <a:t>擇善棄劣</a:t>
            </a:r>
            <a:r>
              <a:rPr lang="en-US" altLang="zh-TW" b="1" dirty="0"/>
              <a:t>——</a:t>
            </a:r>
            <a:r>
              <a:rPr lang="zh-TW" altLang="zh-TW" b="1" dirty="0"/>
              <a:t>分析所接收的資訊</a:t>
            </a:r>
            <a:endParaRPr lang="zh-TW" altLang="zh-TW" dirty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若</a:t>
            </a:r>
            <a:r>
              <a:rPr lang="zh-TW" altLang="zh-TW" dirty="0"/>
              <a:t>我們吃下有毒或對身體有害的食物會影響健康。同樣地，經常接觸是非不分、渲染暴力及色情的資訊，亦會不知不覺間影響我們的思想和行為。當大眾傳媒或身邊的人紛紛吹捧某些似是而非的思想、態度、價值觀時，我們必須以</a:t>
            </a:r>
            <a:r>
              <a:rPr lang="zh-TW" altLang="zh-TW" b="1" dirty="0"/>
              <a:t>獨立</a:t>
            </a:r>
            <a:r>
              <a:rPr lang="zh-TW" altLang="zh-TW" dirty="0"/>
              <a:t>的態度去分析，擇善棄劣。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「傳媒糾察」</a:t>
            </a:r>
            <a:r>
              <a:rPr lang="zh-TW" altLang="zh-TW" b="1" dirty="0" smtClean="0"/>
              <a:t>攻</a:t>
            </a:r>
            <a:r>
              <a:rPr lang="zh-TW" altLang="en-US" b="1" dirty="0" smtClean="0"/>
              <a:t>略</a:t>
            </a:r>
            <a:r>
              <a:rPr lang="zh-TW" altLang="zh-TW" b="1" dirty="0" smtClean="0"/>
              <a:t>篇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215</Words>
  <Application>Microsoft Office PowerPoint</Application>
  <PresentationFormat>如螢幕大小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匯合</vt:lpstr>
      <vt:lpstr>單元一：個人成長及健康生活</vt:lpstr>
      <vt:lpstr>傳媒入侵</vt:lpstr>
      <vt:lpstr>獨立分析的重要</vt:lpstr>
      <vt:lpstr>傳媒糾察</vt:lpstr>
      <vt:lpstr>傳媒糾察</vt:lpstr>
      <vt:lpstr>「傳媒糾察」結局篇</vt:lpstr>
      <vt:lpstr>「傳媒糾察」拯救篇</vt:lpstr>
      <vt:lpstr>「傳媒糾察」攻略篇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單元一：個人成長及健康生活</dc:title>
  <dc:creator>L Y YAU</dc:creator>
  <cp:lastModifiedBy>L Y YAU</cp:lastModifiedBy>
  <cp:revision>4</cp:revision>
  <dcterms:created xsi:type="dcterms:W3CDTF">2015-02-23T04:13:30Z</dcterms:created>
  <dcterms:modified xsi:type="dcterms:W3CDTF">2015-02-23T04:41:52Z</dcterms:modified>
</cp:coreProperties>
</file>